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6.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65" r:id="rId2"/>
    <p:sldId id="269" r:id="rId3"/>
    <p:sldId id="322" r:id="rId4"/>
    <p:sldId id="323" r:id="rId5"/>
    <p:sldId id="326" r:id="rId6"/>
    <p:sldId id="327" r:id="rId7"/>
    <p:sldId id="331" r:id="rId8"/>
    <p:sldId id="353" r:id="rId9"/>
    <p:sldId id="330" r:id="rId10"/>
    <p:sldId id="320" r:id="rId11"/>
    <p:sldId id="336" r:id="rId12"/>
    <p:sldId id="357" r:id="rId13"/>
    <p:sldId id="334" r:id="rId14"/>
    <p:sldId id="304" r:id="rId15"/>
    <p:sldId id="305" r:id="rId16"/>
    <p:sldId id="270" r:id="rId17"/>
    <p:sldId id="271" r:id="rId18"/>
    <p:sldId id="302" r:id="rId19"/>
    <p:sldId id="298" r:id="rId20"/>
    <p:sldId id="272" r:id="rId21"/>
    <p:sldId id="361" r:id="rId22"/>
    <p:sldId id="363" r:id="rId23"/>
    <p:sldId id="277" r:id="rId24"/>
    <p:sldId id="310" r:id="rId25"/>
    <p:sldId id="306" r:id="rId26"/>
    <p:sldId id="341" r:id="rId27"/>
    <p:sldId id="343" r:id="rId28"/>
    <p:sldId id="348" r:id="rId29"/>
    <p:sldId id="349" r:id="rId30"/>
    <p:sldId id="317" r:id="rId31"/>
    <p:sldId id="369" r:id="rId32"/>
    <p:sldId id="370" r:id="rId33"/>
    <p:sldId id="360" r:id="rId34"/>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ad\ag\JCASTAux\mpaggi\My%20Documents\2013%20Working%20Files\2013%20FDRS%20Chicago%20Meetings\cheese%20exports%20v%20and%20q.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skonduru:Downloads:CalDairyNFDM%209.13.201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skonduru:Downloads:CalDairyNFDM%209.13.2013.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skonduru:Downloads:CalDairyNFDM%209.13.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U.S. Cheese Exports</a:t>
            </a:r>
          </a:p>
          <a:p>
            <a:pPr>
              <a:defRPr/>
            </a:pPr>
            <a:r>
              <a:rPr lang="en-US" sz="2400"/>
              <a:t>(1,000 MTs)</a:t>
            </a:r>
          </a:p>
        </c:rich>
      </c:tx>
      <c:layout>
        <c:manualLayout>
          <c:xMode val="edge"/>
          <c:yMode val="edge"/>
          <c:x val="0.31443029588264998"/>
          <c:y val="0.19962485198419799"/>
        </c:manualLayout>
      </c:layout>
      <c:overlay val="1"/>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invertIfNegative val="0"/>
          <c:cat>
            <c:numRef>
              <c:f>'Cheese Exports Data'!$F$27:$F$35</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'Cheese Exports Data'!$H$27:$H$35</c:f>
              <c:numCache>
                <c:formatCode>0</c:formatCode>
                <c:ptCount val="9"/>
                <c:pt idx="0">
                  <c:v>61.356999999999999</c:v>
                </c:pt>
                <c:pt idx="1">
                  <c:v>57.76</c:v>
                </c:pt>
                <c:pt idx="2">
                  <c:v>71.0107</c:v>
                </c:pt>
                <c:pt idx="3">
                  <c:v>99.54</c:v>
                </c:pt>
                <c:pt idx="4">
                  <c:v>131.20169999999999</c:v>
                </c:pt>
                <c:pt idx="5">
                  <c:v>108.4097</c:v>
                </c:pt>
                <c:pt idx="6">
                  <c:v>173.32730000000001</c:v>
                </c:pt>
                <c:pt idx="7">
                  <c:v>224.55430000000001</c:v>
                </c:pt>
                <c:pt idx="8">
                  <c:v>259.85199999999992</c:v>
                </c:pt>
              </c:numCache>
            </c:numRef>
          </c:val>
        </c:ser>
        <c:dLbls>
          <c:showLegendKey val="0"/>
          <c:showVal val="0"/>
          <c:showCatName val="0"/>
          <c:showSerName val="0"/>
          <c:showPercent val="0"/>
          <c:showBubbleSize val="0"/>
        </c:dLbls>
        <c:gapWidth val="150"/>
        <c:shape val="cylinder"/>
        <c:axId val="183558624"/>
        <c:axId val="183368056"/>
        <c:axId val="0"/>
      </c:bar3DChart>
      <c:catAx>
        <c:axId val="183558624"/>
        <c:scaling>
          <c:orientation val="minMax"/>
        </c:scaling>
        <c:delete val="0"/>
        <c:axPos val="b"/>
        <c:numFmt formatCode="General" sourceLinked="1"/>
        <c:majorTickMark val="out"/>
        <c:minorTickMark val="none"/>
        <c:tickLblPos val="nextTo"/>
        <c:txPr>
          <a:bodyPr/>
          <a:lstStyle/>
          <a:p>
            <a:pPr>
              <a:defRPr sz="1400" b="1"/>
            </a:pPr>
            <a:endParaRPr lang="en-US"/>
          </a:p>
        </c:txPr>
        <c:crossAx val="183368056"/>
        <c:crossesAt val="0"/>
        <c:auto val="1"/>
        <c:lblAlgn val="ctr"/>
        <c:lblOffset val="100"/>
        <c:noMultiLvlLbl val="0"/>
      </c:catAx>
      <c:valAx>
        <c:axId val="183368056"/>
        <c:scaling>
          <c:orientation val="minMax"/>
        </c:scaling>
        <c:delete val="0"/>
        <c:axPos val="l"/>
        <c:majorGridlines/>
        <c:numFmt formatCode="0" sourceLinked="1"/>
        <c:majorTickMark val="out"/>
        <c:minorTickMark val="none"/>
        <c:tickLblPos val="nextTo"/>
        <c:txPr>
          <a:bodyPr/>
          <a:lstStyle/>
          <a:p>
            <a:pPr>
              <a:defRPr sz="1800" b="1"/>
            </a:pPr>
            <a:endParaRPr lang="en-US"/>
          </a:p>
        </c:txPr>
        <c:crossAx val="183558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Skim Milk Powder Exports</a:t>
            </a:r>
          </a:p>
          <a:p>
            <a:pPr>
              <a:defRPr/>
            </a:pPr>
            <a:r>
              <a:rPr lang="en-US"/>
              <a:t>(1,000 MTs)</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Skim Milk Powder</c:v>
                </c:pt>
              </c:strCache>
            </c:strRef>
          </c:tx>
          <c:invertIfNegative val="0"/>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#,##0.00</c:formatCode>
                <c:ptCount val="9"/>
                <c:pt idx="0">
                  <c:v>231.61439999999999</c:v>
                </c:pt>
                <c:pt idx="1">
                  <c:v>277.4049</c:v>
                </c:pt>
                <c:pt idx="2">
                  <c:v>286.5969999999997</c:v>
                </c:pt>
                <c:pt idx="3">
                  <c:v>257.89269999999999</c:v>
                </c:pt>
                <c:pt idx="4">
                  <c:v>391.16460000000001</c:v>
                </c:pt>
                <c:pt idx="5">
                  <c:v>247.6337</c:v>
                </c:pt>
                <c:pt idx="6">
                  <c:v>383.66899999999993</c:v>
                </c:pt>
                <c:pt idx="7">
                  <c:v>434.78120000000001</c:v>
                </c:pt>
                <c:pt idx="8">
                  <c:v>444.7067999999997</c:v>
                </c:pt>
              </c:numCache>
            </c:numRef>
          </c:val>
        </c:ser>
        <c:dLbls>
          <c:showLegendKey val="0"/>
          <c:showVal val="0"/>
          <c:showCatName val="0"/>
          <c:showSerName val="0"/>
          <c:showPercent val="0"/>
          <c:showBubbleSize val="0"/>
        </c:dLbls>
        <c:gapWidth val="150"/>
        <c:shape val="cylinder"/>
        <c:axId val="187039296"/>
        <c:axId val="115731200"/>
        <c:axId val="0"/>
      </c:bar3DChart>
      <c:catAx>
        <c:axId val="187039296"/>
        <c:scaling>
          <c:orientation val="minMax"/>
        </c:scaling>
        <c:delete val="0"/>
        <c:axPos val="b"/>
        <c:numFmt formatCode="General" sourceLinked="1"/>
        <c:majorTickMark val="out"/>
        <c:minorTickMark val="none"/>
        <c:tickLblPos val="nextTo"/>
        <c:txPr>
          <a:bodyPr/>
          <a:lstStyle/>
          <a:p>
            <a:pPr>
              <a:defRPr sz="1200" b="1"/>
            </a:pPr>
            <a:endParaRPr lang="en-US"/>
          </a:p>
        </c:txPr>
        <c:crossAx val="115731200"/>
        <c:crosses val="autoZero"/>
        <c:auto val="1"/>
        <c:lblAlgn val="ctr"/>
        <c:lblOffset val="100"/>
        <c:noMultiLvlLbl val="0"/>
      </c:catAx>
      <c:valAx>
        <c:axId val="115731200"/>
        <c:scaling>
          <c:orientation val="minMax"/>
        </c:scaling>
        <c:delete val="0"/>
        <c:axPos val="l"/>
        <c:majorGridlines/>
        <c:numFmt formatCode="#,##0.00" sourceLinked="1"/>
        <c:majorTickMark val="out"/>
        <c:minorTickMark val="none"/>
        <c:tickLblPos val="nextTo"/>
        <c:txPr>
          <a:bodyPr/>
          <a:lstStyle/>
          <a:p>
            <a:pPr>
              <a:defRPr sz="1400" b="1"/>
            </a:pPr>
            <a:endParaRPr lang="en-US"/>
          </a:p>
        </c:txPr>
        <c:crossAx val="1870392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9099518810149"/>
          <c:y val="0.2"/>
          <c:w val="0.77261679790026205"/>
          <c:h val="0.68265456401283198"/>
        </c:manualLayout>
      </c:layout>
      <c:bar3DChart>
        <c:barDir val="col"/>
        <c:grouping val="stacked"/>
        <c:varyColors val="0"/>
        <c:ser>
          <c:idx val="0"/>
          <c:order val="0"/>
          <c:tx>
            <c:v>CA</c:v>
          </c:tx>
          <c:invertIfNegative val="0"/>
          <c:cat>
            <c:numRef>
              <c:f>Sheet2!$C$3:$K$3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Sheet2!$C$26:$K$26</c:f>
              <c:numCache>
                <c:formatCode>#,##0</c:formatCode>
                <c:ptCount val="9"/>
                <c:pt idx="0">
                  <c:v>388.96899999999971</c:v>
                </c:pt>
                <c:pt idx="1">
                  <c:v>407.87200000000001</c:v>
                </c:pt>
                <c:pt idx="2">
                  <c:v>448.5919999999997</c:v>
                </c:pt>
                <c:pt idx="3">
                  <c:v>498.94900000000001</c:v>
                </c:pt>
                <c:pt idx="4">
                  <c:v>555.50199999999961</c:v>
                </c:pt>
                <c:pt idx="5">
                  <c:v>520.28899999999999</c:v>
                </c:pt>
                <c:pt idx="6">
                  <c:v>557.096</c:v>
                </c:pt>
                <c:pt idx="7">
                  <c:v>622.40800000000002</c:v>
                </c:pt>
                <c:pt idx="8">
                  <c:v>654.19500000000005</c:v>
                </c:pt>
              </c:numCache>
            </c:numRef>
          </c:val>
        </c:ser>
        <c:ser>
          <c:idx val="1"/>
          <c:order val="1"/>
          <c:tx>
            <c:v>Others</c:v>
          </c:tx>
          <c:invertIfNegative val="0"/>
          <c:cat>
            <c:numRef>
              <c:f>Sheet2!$C$3:$K$3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Sheet2!$C$40:$K$40</c:f>
              <c:numCache>
                <c:formatCode>#,##0</c:formatCode>
                <c:ptCount val="9"/>
                <c:pt idx="0">
                  <c:v>860.70899999999995</c:v>
                </c:pt>
                <c:pt idx="1">
                  <c:v>939.48900000000003</c:v>
                </c:pt>
                <c:pt idx="2">
                  <c:v>999.89</c:v>
                </c:pt>
                <c:pt idx="3">
                  <c:v>1033.768</c:v>
                </c:pt>
                <c:pt idx="4">
                  <c:v>1088.576</c:v>
                </c:pt>
                <c:pt idx="5">
                  <c:v>1052.1990000000001</c:v>
                </c:pt>
                <c:pt idx="6">
                  <c:v>1006.918</c:v>
                </c:pt>
                <c:pt idx="7">
                  <c:v>1187.3430000000001</c:v>
                </c:pt>
                <c:pt idx="8">
                  <c:v>1205.3589999999999</c:v>
                </c:pt>
              </c:numCache>
            </c:numRef>
          </c:val>
        </c:ser>
        <c:dLbls>
          <c:showLegendKey val="0"/>
          <c:showVal val="0"/>
          <c:showCatName val="0"/>
          <c:showSerName val="0"/>
          <c:showPercent val="0"/>
          <c:showBubbleSize val="0"/>
        </c:dLbls>
        <c:gapWidth val="55"/>
        <c:gapDepth val="55"/>
        <c:shape val="cylinder"/>
        <c:axId val="273985592"/>
        <c:axId val="274468368"/>
        <c:axId val="0"/>
      </c:bar3DChart>
      <c:catAx>
        <c:axId val="273985592"/>
        <c:scaling>
          <c:orientation val="minMax"/>
        </c:scaling>
        <c:delete val="0"/>
        <c:axPos val="b"/>
        <c:numFmt formatCode="General" sourceLinked="1"/>
        <c:majorTickMark val="none"/>
        <c:minorTickMark val="none"/>
        <c:tickLblPos val="nextTo"/>
        <c:crossAx val="274468368"/>
        <c:crosses val="autoZero"/>
        <c:auto val="1"/>
        <c:lblAlgn val="ctr"/>
        <c:lblOffset val="100"/>
        <c:noMultiLvlLbl val="0"/>
      </c:catAx>
      <c:valAx>
        <c:axId val="274468368"/>
        <c:scaling>
          <c:orientation val="minMax"/>
        </c:scaling>
        <c:delete val="0"/>
        <c:axPos val="l"/>
        <c:majorGridlines/>
        <c:numFmt formatCode="#,##0" sourceLinked="1"/>
        <c:majorTickMark val="none"/>
        <c:minorTickMark val="none"/>
        <c:tickLblPos val="nextTo"/>
        <c:crossAx val="273985592"/>
        <c:crosses val="autoZero"/>
        <c:crossBetween val="between"/>
      </c:valAx>
    </c:plotArea>
    <c:legend>
      <c:legendPos val="r"/>
      <c:layout>
        <c:manualLayout>
          <c:xMode val="edge"/>
          <c:yMode val="edge"/>
          <c:x val="0.85393853893263305"/>
          <c:y val="0.45841243802858"/>
          <c:w val="0.14606138161496601"/>
          <c:h val="0.1674343832021"/>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9099518810149"/>
          <c:y val="0.2"/>
          <c:w val="0.77261679790026205"/>
          <c:h val="0.68265456401283198"/>
        </c:manualLayout>
      </c:layout>
      <c:bar3DChart>
        <c:barDir val="col"/>
        <c:grouping val="stacked"/>
        <c:varyColors val="0"/>
        <c:ser>
          <c:idx val="0"/>
          <c:order val="0"/>
          <c:tx>
            <c:v>CA</c:v>
          </c:tx>
          <c:invertIfNegative val="0"/>
          <c:cat>
            <c:numRef>
              <c:f>Sheet2!$C$3:$K$3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Sheet2!$C$27:$K$27</c:f>
              <c:numCache>
                <c:formatCode>#,##0</c:formatCode>
                <c:ptCount val="9"/>
                <c:pt idx="0">
                  <c:v>1996.4280000000001</c:v>
                </c:pt>
                <c:pt idx="1">
                  <c:v>2136.6990000000001</c:v>
                </c:pt>
                <c:pt idx="2">
                  <c:v>2205.59</c:v>
                </c:pt>
                <c:pt idx="3">
                  <c:v>2287.248</c:v>
                </c:pt>
                <c:pt idx="4">
                  <c:v>2113.2359999999999</c:v>
                </c:pt>
                <c:pt idx="5">
                  <c:v>2057.375</c:v>
                </c:pt>
                <c:pt idx="6">
                  <c:v>2197.462</c:v>
                </c:pt>
                <c:pt idx="7">
                  <c:v>2245.0509999999999</c:v>
                </c:pt>
                <c:pt idx="8">
                  <c:v>2246.7399999999998</c:v>
                </c:pt>
              </c:numCache>
            </c:numRef>
          </c:val>
        </c:ser>
        <c:ser>
          <c:idx val="1"/>
          <c:order val="1"/>
          <c:tx>
            <c:v>Others</c:v>
          </c:tx>
          <c:invertIfNegative val="0"/>
          <c:cat>
            <c:numRef>
              <c:f>Sheet2!$C$3:$K$3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Sheet2!$C$41:$K$41</c:f>
              <c:numCache>
                <c:formatCode>#,##0</c:formatCode>
                <c:ptCount val="9"/>
                <c:pt idx="0">
                  <c:v>6880.0349999999999</c:v>
                </c:pt>
                <c:pt idx="1">
                  <c:v>7012.6230000000014</c:v>
                </c:pt>
                <c:pt idx="2">
                  <c:v>7328.741</c:v>
                </c:pt>
                <c:pt idx="3">
                  <c:v>7489.5370000000003</c:v>
                </c:pt>
                <c:pt idx="4">
                  <c:v>7821.2940000000008</c:v>
                </c:pt>
                <c:pt idx="5">
                  <c:v>8016.8239999999996</c:v>
                </c:pt>
                <c:pt idx="6">
                  <c:v>8238.4790000000012</c:v>
                </c:pt>
                <c:pt idx="7">
                  <c:v>8349.9549999999908</c:v>
                </c:pt>
                <c:pt idx="8">
                  <c:v>8643.4040000000005</c:v>
                </c:pt>
              </c:numCache>
            </c:numRef>
          </c:val>
        </c:ser>
        <c:dLbls>
          <c:showLegendKey val="0"/>
          <c:showVal val="0"/>
          <c:showCatName val="0"/>
          <c:showSerName val="0"/>
          <c:showPercent val="0"/>
          <c:showBubbleSize val="0"/>
        </c:dLbls>
        <c:gapWidth val="55"/>
        <c:gapDepth val="55"/>
        <c:shape val="cylinder"/>
        <c:axId val="273407640"/>
        <c:axId val="273003664"/>
        <c:axId val="0"/>
      </c:bar3DChart>
      <c:catAx>
        <c:axId val="273407640"/>
        <c:scaling>
          <c:orientation val="minMax"/>
        </c:scaling>
        <c:delete val="0"/>
        <c:axPos val="b"/>
        <c:numFmt formatCode="General" sourceLinked="1"/>
        <c:majorTickMark val="none"/>
        <c:minorTickMark val="none"/>
        <c:tickLblPos val="nextTo"/>
        <c:crossAx val="273003664"/>
        <c:crosses val="autoZero"/>
        <c:auto val="1"/>
        <c:lblAlgn val="ctr"/>
        <c:lblOffset val="100"/>
        <c:noMultiLvlLbl val="0"/>
      </c:catAx>
      <c:valAx>
        <c:axId val="273003664"/>
        <c:scaling>
          <c:orientation val="minMax"/>
        </c:scaling>
        <c:delete val="0"/>
        <c:axPos val="l"/>
        <c:majorGridlines/>
        <c:numFmt formatCode="#,##0" sourceLinked="1"/>
        <c:majorTickMark val="none"/>
        <c:minorTickMark val="none"/>
        <c:tickLblPos val="nextTo"/>
        <c:crossAx val="273407640"/>
        <c:crosses val="autoZero"/>
        <c:crossBetween val="between"/>
      </c:valAx>
    </c:plotArea>
    <c:legend>
      <c:legendPos val="r"/>
      <c:layout>
        <c:manualLayout>
          <c:xMode val="edge"/>
          <c:yMode val="edge"/>
          <c:x val="0.85393853893263305"/>
          <c:y val="0.45841243802858"/>
          <c:w val="0.13495034995625499"/>
          <c:h val="0.1674343832021"/>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9099518810149"/>
          <c:y val="0.2"/>
          <c:w val="0.77261679790026205"/>
          <c:h val="0.68265456401283198"/>
        </c:manualLayout>
      </c:layout>
      <c:bar3DChart>
        <c:barDir val="col"/>
        <c:grouping val="stacked"/>
        <c:varyColors val="0"/>
        <c:ser>
          <c:idx val="0"/>
          <c:order val="0"/>
          <c:tx>
            <c:v>CA</c:v>
          </c:tx>
          <c:invertIfNegative val="0"/>
          <c:cat>
            <c:numRef>
              <c:f>Sheet2!$C$3:$K$3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Sheet2!$C$28:$K$28</c:f>
              <c:numCache>
                <c:formatCode>#,##0</c:formatCode>
                <c:ptCount val="9"/>
                <c:pt idx="0">
                  <c:v>736.75</c:v>
                </c:pt>
                <c:pt idx="1">
                  <c:v>506.452</c:v>
                </c:pt>
                <c:pt idx="2">
                  <c:v>613.24</c:v>
                </c:pt>
                <c:pt idx="3">
                  <c:v>724.83099999999968</c:v>
                </c:pt>
                <c:pt idx="4">
                  <c:v>819.18200000000002</c:v>
                </c:pt>
                <c:pt idx="5">
                  <c:v>832.29899999999998</c:v>
                </c:pt>
                <c:pt idx="6">
                  <c:v>877.36099999999965</c:v>
                </c:pt>
                <c:pt idx="7">
                  <c:v>760.1609999999996</c:v>
                </c:pt>
                <c:pt idx="8">
                  <c:v>830.80999999999972</c:v>
                </c:pt>
              </c:numCache>
            </c:numRef>
          </c:val>
        </c:ser>
        <c:ser>
          <c:idx val="1"/>
          <c:order val="1"/>
          <c:tx>
            <c:v>Others</c:v>
          </c:tx>
          <c:invertIfNegative val="0"/>
          <c:cat>
            <c:numRef>
              <c:f>Sheet2!$C$3:$K$3</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Sheet2!$C$42:$K$42</c:f>
              <c:numCache>
                <c:formatCode>#,##0</c:formatCode>
                <c:ptCount val="9"/>
                <c:pt idx="0">
                  <c:v>669.6400000000001</c:v>
                </c:pt>
                <c:pt idx="1">
                  <c:v>703.86099999999976</c:v>
                </c:pt>
                <c:pt idx="2">
                  <c:v>610.83199999999954</c:v>
                </c:pt>
                <c:pt idx="3">
                  <c:v>573.649</c:v>
                </c:pt>
                <c:pt idx="4">
                  <c:v>699.99099999999999</c:v>
                </c:pt>
                <c:pt idx="5">
                  <c:v>679.22299999999996</c:v>
                </c:pt>
                <c:pt idx="6">
                  <c:v>685.1569999999997</c:v>
                </c:pt>
                <c:pt idx="7">
                  <c:v>739.3159999999998</c:v>
                </c:pt>
                <c:pt idx="8">
                  <c:v>933.63900000000012</c:v>
                </c:pt>
              </c:numCache>
            </c:numRef>
          </c:val>
        </c:ser>
        <c:dLbls>
          <c:showLegendKey val="0"/>
          <c:showVal val="0"/>
          <c:showCatName val="0"/>
          <c:showSerName val="0"/>
          <c:showPercent val="0"/>
          <c:showBubbleSize val="0"/>
        </c:dLbls>
        <c:gapWidth val="55"/>
        <c:gapDepth val="55"/>
        <c:shape val="cylinder"/>
        <c:axId val="274010288"/>
        <c:axId val="184511248"/>
        <c:axId val="0"/>
      </c:bar3DChart>
      <c:catAx>
        <c:axId val="274010288"/>
        <c:scaling>
          <c:orientation val="minMax"/>
        </c:scaling>
        <c:delete val="0"/>
        <c:axPos val="b"/>
        <c:numFmt formatCode="General" sourceLinked="1"/>
        <c:majorTickMark val="none"/>
        <c:minorTickMark val="none"/>
        <c:tickLblPos val="nextTo"/>
        <c:crossAx val="184511248"/>
        <c:crosses val="autoZero"/>
        <c:auto val="1"/>
        <c:lblAlgn val="ctr"/>
        <c:lblOffset val="100"/>
        <c:noMultiLvlLbl val="0"/>
      </c:catAx>
      <c:valAx>
        <c:axId val="184511248"/>
        <c:scaling>
          <c:orientation val="minMax"/>
        </c:scaling>
        <c:delete val="0"/>
        <c:axPos val="l"/>
        <c:majorGridlines/>
        <c:numFmt formatCode="#,##0" sourceLinked="1"/>
        <c:majorTickMark val="none"/>
        <c:minorTickMark val="none"/>
        <c:tickLblPos val="nextTo"/>
        <c:crossAx val="274010288"/>
        <c:crosses val="autoZero"/>
        <c:crossBetween val="between"/>
      </c:valAx>
    </c:plotArea>
    <c:legend>
      <c:legendPos val="r"/>
      <c:layout>
        <c:manualLayout>
          <c:xMode val="edge"/>
          <c:yMode val="edge"/>
          <c:x val="0.85393853893263305"/>
          <c:y val="0.45841243802858"/>
          <c:w val="0.13495034995625499"/>
          <c:h val="0.1674343832021"/>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0.11691</cdr:y>
    </cdr:from>
    <cdr:to>
      <cdr:x>0.20917</cdr:x>
      <cdr:y>0.19974</cdr:y>
    </cdr:to>
    <cdr:sp macro="" textlink="">
      <cdr:nvSpPr>
        <cdr:cNvPr id="2" name="TextBox 1"/>
        <cdr:cNvSpPr txBox="1"/>
      </cdr:nvSpPr>
      <cdr:spPr>
        <a:xfrm xmlns:a="http://schemas.openxmlformats.org/drawingml/2006/main">
          <a:off x="0" y="272723"/>
          <a:ext cx="799569" cy="19321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Million </a:t>
          </a:r>
          <a:r>
            <a:rPr lang="en-US" sz="1100" dirty="0" err="1"/>
            <a:t>lb</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0.00556</cdr:x>
      <cdr:y>0.12963</cdr:y>
    </cdr:from>
    <cdr:to>
      <cdr:x>0.19444</cdr:x>
      <cdr:y>0.20833</cdr:y>
    </cdr:to>
    <cdr:sp macro="" textlink="">
      <cdr:nvSpPr>
        <cdr:cNvPr id="2" name="TextBox 1"/>
        <cdr:cNvSpPr txBox="1"/>
      </cdr:nvSpPr>
      <cdr:spPr>
        <a:xfrm xmlns:a="http://schemas.openxmlformats.org/drawingml/2006/main">
          <a:off x="25400" y="355600"/>
          <a:ext cx="863600" cy="2159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Million </a:t>
          </a:r>
          <a:r>
            <a:rPr lang="en-US" sz="1100" dirty="0" err="1"/>
            <a:t>lb</a:t>
          </a:r>
          <a:endParaRPr lang="en-US" sz="1100" dirty="0"/>
        </a:p>
      </cdr:txBody>
    </cdr:sp>
  </cdr:relSizeAnchor>
  <cdr:relSizeAnchor xmlns:cdr="http://schemas.openxmlformats.org/drawingml/2006/chartDrawing">
    <cdr:from>
      <cdr:x>0.19109</cdr:x>
      <cdr:y>0.03078</cdr:y>
    </cdr:from>
    <cdr:to>
      <cdr:x>0.90195</cdr:x>
      <cdr:y>0.16754</cdr:y>
    </cdr:to>
    <cdr:sp macro="" textlink="">
      <cdr:nvSpPr>
        <cdr:cNvPr id="3" name="TextBox 2"/>
        <cdr:cNvSpPr txBox="1"/>
      </cdr:nvSpPr>
      <cdr:spPr>
        <a:xfrm xmlns:a="http://schemas.openxmlformats.org/drawingml/2006/main">
          <a:off x="855076" y="83127"/>
          <a:ext cx="318093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smtClean="0"/>
            <a:t>Cheese (all types) #1 - 21%</a:t>
          </a:r>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0.00556</cdr:x>
      <cdr:y>0.12963</cdr:y>
    </cdr:from>
    <cdr:to>
      <cdr:x>0.19444</cdr:x>
      <cdr:y>0.20833</cdr:y>
    </cdr:to>
    <cdr:sp macro="" textlink="">
      <cdr:nvSpPr>
        <cdr:cNvPr id="2" name="TextBox 1"/>
        <cdr:cNvSpPr txBox="1"/>
      </cdr:nvSpPr>
      <cdr:spPr>
        <a:xfrm xmlns:a="http://schemas.openxmlformats.org/drawingml/2006/main">
          <a:off x="25400" y="355600"/>
          <a:ext cx="863600" cy="2159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Million lb</a:t>
          </a:r>
        </a:p>
      </cdr:txBody>
    </cdr:sp>
  </cdr:relSizeAnchor>
  <cdr:relSizeAnchor xmlns:cdr="http://schemas.openxmlformats.org/drawingml/2006/chartDrawing">
    <cdr:from>
      <cdr:x>0.03731</cdr:x>
      <cdr:y>0</cdr:y>
    </cdr:from>
    <cdr:to>
      <cdr:x>1</cdr:x>
      <cdr:y>0.12326</cdr:y>
    </cdr:to>
    <cdr:sp macro="" textlink="">
      <cdr:nvSpPr>
        <cdr:cNvPr id="3" name="TextBox 2"/>
        <cdr:cNvSpPr txBox="1"/>
      </cdr:nvSpPr>
      <cdr:spPr>
        <a:xfrm xmlns:a="http://schemas.openxmlformats.org/drawingml/2006/main">
          <a:off x="154329" y="0"/>
          <a:ext cx="398255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Nonfat Dry Milk (for humans) #1 – 47% </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fld id="{4AA50F37-50AF-4A50-A8AE-E06CED120D7C}" type="datetimeFigureOut">
              <a:rPr lang="en-US" smtClean="0"/>
              <a:t>7/17/2014</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fld id="{B49B5334-1F3E-445C-BFA1-50031353EB41}" type="slidenum">
              <a:rPr lang="en-US" smtClean="0"/>
              <a:t>‹#›</a:t>
            </a:fld>
            <a:endParaRPr lang="en-US"/>
          </a:p>
        </p:txBody>
      </p:sp>
    </p:spTree>
    <p:extLst>
      <p:ext uri="{BB962C8B-B14F-4D97-AF65-F5344CB8AC3E}">
        <p14:creationId xmlns:p14="http://schemas.microsoft.com/office/powerpoint/2010/main" val="110655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732" tIns="45865" rIns="91732" bIns="45865"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732" tIns="45865" rIns="91732" bIns="45865" rtlCol="0"/>
          <a:lstStyle>
            <a:lvl1pPr algn="r">
              <a:defRPr sz="1200"/>
            </a:lvl1pPr>
          </a:lstStyle>
          <a:p>
            <a:fld id="{3B70C3D7-4867-1644-B827-AD5F433C8574}" type="datetimeFigureOut">
              <a:rPr lang="en-US" smtClean="0"/>
              <a:t>7/17/2014</a:t>
            </a:fld>
            <a:endParaRPr lang="en-US"/>
          </a:p>
        </p:txBody>
      </p:sp>
      <p:sp>
        <p:nvSpPr>
          <p:cNvPr id="4" name="Slide Image Placeholder 3"/>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1732" tIns="45865" rIns="91732" bIns="45865" rtlCol="0" anchor="ctr"/>
          <a:lstStyle/>
          <a:p>
            <a:endParaRPr lang="en-US"/>
          </a:p>
        </p:txBody>
      </p:sp>
      <p:sp>
        <p:nvSpPr>
          <p:cNvPr id="5" name="Notes Placeholder 4"/>
          <p:cNvSpPr>
            <a:spLocks noGrp="1"/>
          </p:cNvSpPr>
          <p:nvPr>
            <p:ph type="body" sz="quarter" idx="3"/>
          </p:nvPr>
        </p:nvSpPr>
        <p:spPr>
          <a:xfrm>
            <a:off x="685800" y="4369793"/>
            <a:ext cx="5486400" cy="4139804"/>
          </a:xfrm>
          <a:prstGeom prst="rect">
            <a:avLst/>
          </a:prstGeom>
        </p:spPr>
        <p:txBody>
          <a:bodyPr vert="horz" lIns="91732" tIns="45865" rIns="91732" bIns="458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732" tIns="45865" rIns="91732" bIns="458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732" tIns="45865" rIns="91732" bIns="45865" rtlCol="0" anchor="b"/>
          <a:lstStyle>
            <a:lvl1pPr algn="r">
              <a:defRPr sz="1200"/>
            </a:lvl1pPr>
          </a:lstStyle>
          <a:p>
            <a:fld id="{3977804A-5C4E-FE42-AFA3-88621439C6F0}" type="slidenum">
              <a:rPr lang="en-US" smtClean="0"/>
              <a:t>‹#›</a:t>
            </a:fld>
            <a:endParaRPr lang="en-US"/>
          </a:p>
        </p:txBody>
      </p:sp>
    </p:spTree>
    <p:extLst>
      <p:ext uri="{BB962C8B-B14F-4D97-AF65-F5344CB8AC3E}">
        <p14:creationId xmlns:p14="http://schemas.microsoft.com/office/powerpoint/2010/main" val="28217181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D5D96-4C78-4332-9B0A-CE989FE69932}" type="slidenum">
              <a:rPr lang="en-US" smtClean="0"/>
              <a:t>1</a:t>
            </a:fld>
            <a:endParaRPr lang="en-US" dirty="0"/>
          </a:p>
        </p:txBody>
      </p:sp>
    </p:spTree>
    <p:extLst>
      <p:ext uri="{BB962C8B-B14F-4D97-AF65-F5344CB8AC3E}">
        <p14:creationId xmlns:p14="http://schemas.microsoft.com/office/powerpoint/2010/main" val="236965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D5D96-4C78-4332-9B0A-CE989FE69932}" type="slidenum">
              <a:rPr lang="en-US" smtClean="0"/>
              <a:t>16</a:t>
            </a:fld>
            <a:endParaRPr lang="en-US" dirty="0"/>
          </a:p>
        </p:txBody>
      </p:sp>
    </p:spTree>
    <p:extLst>
      <p:ext uri="{BB962C8B-B14F-4D97-AF65-F5344CB8AC3E}">
        <p14:creationId xmlns:p14="http://schemas.microsoft.com/office/powerpoint/2010/main" val="406095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D5D96-4C78-4332-9B0A-CE989FE69932}" type="slidenum">
              <a:rPr lang="en-US" smtClean="0"/>
              <a:t>17</a:t>
            </a:fld>
            <a:endParaRPr lang="en-US" dirty="0"/>
          </a:p>
        </p:txBody>
      </p:sp>
    </p:spTree>
    <p:extLst>
      <p:ext uri="{BB962C8B-B14F-4D97-AF65-F5344CB8AC3E}">
        <p14:creationId xmlns:p14="http://schemas.microsoft.com/office/powerpoint/2010/main" val="334438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D5D96-4C78-4332-9B0A-CE989FE69932}" type="slidenum">
              <a:rPr lang="en-US" smtClean="0"/>
              <a:t>20</a:t>
            </a:fld>
            <a:endParaRPr lang="en-US" dirty="0"/>
          </a:p>
        </p:txBody>
      </p:sp>
    </p:spTree>
    <p:extLst>
      <p:ext uri="{BB962C8B-B14F-4D97-AF65-F5344CB8AC3E}">
        <p14:creationId xmlns:p14="http://schemas.microsoft.com/office/powerpoint/2010/main" val="376405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D5D96-4C78-4332-9B0A-CE989FE69932}" type="slidenum">
              <a:rPr lang="en-US" smtClean="0"/>
              <a:t>23</a:t>
            </a:fld>
            <a:endParaRPr lang="en-US" dirty="0"/>
          </a:p>
        </p:txBody>
      </p:sp>
    </p:spTree>
    <p:extLst>
      <p:ext uri="{BB962C8B-B14F-4D97-AF65-F5344CB8AC3E}">
        <p14:creationId xmlns:p14="http://schemas.microsoft.com/office/powerpoint/2010/main" val="412924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5221" indent="-286623" eaLnBrk="0" hangingPunct="0">
              <a:defRPr>
                <a:solidFill>
                  <a:schemeClr val="tx1"/>
                </a:solidFill>
                <a:latin typeface="Arial" charset="0"/>
              </a:defRPr>
            </a:lvl2pPr>
            <a:lvl3pPr marL="1146493" indent="-229298" eaLnBrk="0" hangingPunct="0">
              <a:defRPr>
                <a:solidFill>
                  <a:schemeClr val="tx1"/>
                </a:solidFill>
                <a:latin typeface="Arial" charset="0"/>
              </a:defRPr>
            </a:lvl3pPr>
            <a:lvl4pPr marL="1605090" indent="-229298" eaLnBrk="0" hangingPunct="0">
              <a:defRPr>
                <a:solidFill>
                  <a:schemeClr val="tx1"/>
                </a:solidFill>
                <a:latin typeface="Arial" charset="0"/>
              </a:defRPr>
            </a:lvl4pPr>
            <a:lvl5pPr marL="2063686" indent="-229298" eaLnBrk="0" hangingPunct="0">
              <a:defRPr>
                <a:solidFill>
                  <a:schemeClr val="tx1"/>
                </a:solidFill>
                <a:latin typeface="Arial" charset="0"/>
              </a:defRPr>
            </a:lvl5pPr>
            <a:lvl6pPr marL="2522285" indent="-229298" eaLnBrk="0" fontAlgn="base" hangingPunct="0">
              <a:spcBef>
                <a:spcPct val="0"/>
              </a:spcBef>
              <a:spcAft>
                <a:spcPct val="0"/>
              </a:spcAft>
              <a:defRPr>
                <a:solidFill>
                  <a:schemeClr val="tx1"/>
                </a:solidFill>
                <a:latin typeface="Arial" charset="0"/>
              </a:defRPr>
            </a:lvl6pPr>
            <a:lvl7pPr marL="2980882" indent="-229298" eaLnBrk="0" fontAlgn="base" hangingPunct="0">
              <a:spcBef>
                <a:spcPct val="0"/>
              </a:spcBef>
              <a:spcAft>
                <a:spcPct val="0"/>
              </a:spcAft>
              <a:defRPr>
                <a:solidFill>
                  <a:schemeClr val="tx1"/>
                </a:solidFill>
                <a:latin typeface="Arial" charset="0"/>
              </a:defRPr>
            </a:lvl7pPr>
            <a:lvl8pPr marL="3439480" indent="-229298" eaLnBrk="0" fontAlgn="base" hangingPunct="0">
              <a:spcBef>
                <a:spcPct val="0"/>
              </a:spcBef>
              <a:spcAft>
                <a:spcPct val="0"/>
              </a:spcAft>
              <a:defRPr>
                <a:solidFill>
                  <a:schemeClr val="tx1"/>
                </a:solidFill>
                <a:latin typeface="Arial" charset="0"/>
              </a:defRPr>
            </a:lvl8pPr>
            <a:lvl9pPr marL="3898078" indent="-229298" eaLnBrk="0" fontAlgn="base" hangingPunct="0">
              <a:spcBef>
                <a:spcPct val="0"/>
              </a:spcBef>
              <a:spcAft>
                <a:spcPct val="0"/>
              </a:spcAft>
              <a:defRPr>
                <a:solidFill>
                  <a:schemeClr val="tx1"/>
                </a:solidFill>
                <a:latin typeface="Arial" charset="0"/>
              </a:defRPr>
            </a:lvl9pPr>
          </a:lstStyle>
          <a:p>
            <a:pPr eaLnBrk="1" hangingPunct="1"/>
            <a:fld id="{3DB36412-AB7A-4926-B425-2FE63C97DACE}" type="slidenum">
              <a:rPr lang="de-DE">
                <a:solidFill>
                  <a:prstClr val="black"/>
                </a:solidFill>
              </a:rPr>
              <a:pPr eaLnBrk="1" hangingPunct="1"/>
              <a:t>26</a:t>
            </a:fld>
            <a:endParaRPr lang="de-DE">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smtClean="0"/>
              <a:t>http://free-editable-worldmap-for-powerpoint.en.softonic.com/download</a:t>
            </a:r>
          </a:p>
          <a:p>
            <a:pPr eaLnBrk="1" hangingPunct="1"/>
            <a:endParaRPr lang="en-US" smtClean="0"/>
          </a:p>
        </p:txBody>
      </p:sp>
    </p:spTree>
    <p:extLst>
      <p:ext uri="{BB962C8B-B14F-4D97-AF65-F5344CB8AC3E}">
        <p14:creationId xmlns:p14="http://schemas.microsoft.com/office/powerpoint/2010/main" val="168098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5221" indent="-286623" eaLnBrk="0" hangingPunct="0">
              <a:defRPr>
                <a:solidFill>
                  <a:schemeClr val="tx1"/>
                </a:solidFill>
                <a:latin typeface="Arial" charset="0"/>
              </a:defRPr>
            </a:lvl2pPr>
            <a:lvl3pPr marL="1146493" indent="-229298" eaLnBrk="0" hangingPunct="0">
              <a:defRPr>
                <a:solidFill>
                  <a:schemeClr val="tx1"/>
                </a:solidFill>
                <a:latin typeface="Arial" charset="0"/>
              </a:defRPr>
            </a:lvl3pPr>
            <a:lvl4pPr marL="1605090" indent="-229298" eaLnBrk="0" hangingPunct="0">
              <a:defRPr>
                <a:solidFill>
                  <a:schemeClr val="tx1"/>
                </a:solidFill>
                <a:latin typeface="Arial" charset="0"/>
              </a:defRPr>
            </a:lvl4pPr>
            <a:lvl5pPr marL="2063686" indent="-229298" eaLnBrk="0" hangingPunct="0">
              <a:defRPr>
                <a:solidFill>
                  <a:schemeClr val="tx1"/>
                </a:solidFill>
                <a:latin typeface="Arial" charset="0"/>
              </a:defRPr>
            </a:lvl5pPr>
            <a:lvl6pPr marL="2522285" indent="-229298" eaLnBrk="0" fontAlgn="base" hangingPunct="0">
              <a:spcBef>
                <a:spcPct val="0"/>
              </a:spcBef>
              <a:spcAft>
                <a:spcPct val="0"/>
              </a:spcAft>
              <a:defRPr>
                <a:solidFill>
                  <a:schemeClr val="tx1"/>
                </a:solidFill>
                <a:latin typeface="Arial" charset="0"/>
              </a:defRPr>
            </a:lvl6pPr>
            <a:lvl7pPr marL="2980882" indent="-229298" eaLnBrk="0" fontAlgn="base" hangingPunct="0">
              <a:spcBef>
                <a:spcPct val="0"/>
              </a:spcBef>
              <a:spcAft>
                <a:spcPct val="0"/>
              </a:spcAft>
              <a:defRPr>
                <a:solidFill>
                  <a:schemeClr val="tx1"/>
                </a:solidFill>
                <a:latin typeface="Arial" charset="0"/>
              </a:defRPr>
            </a:lvl7pPr>
            <a:lvl8pPr marL="3439480" indent="-229298" eaLnBrk="0" fontAlgn="base" hangingPunct="0">
              <a:spcBef>
                <a:spcPct val="0"/>
              </a:spcBef>
              <a:spcAft>
                <a:spcPct val="0"/>
              </a:spcAft>
              <a:defRPr>
                <a:solidFill>
                  <a:schemeClr val="tx1"/>
                </a:solidFill>
                <a:latin typeface="Arial" charset="0"/>
              </a:defRPr>
            </a:lvl8pPr>
            <a:lvl9pPr marL="3898078" indent="-229298" eaLnBrk="0" fontAlgn="base" hangingPunct="0">
              <a:spcBef>
                <a:spcPct val="0"/>
              </a:spcBef>
              <a:spcAft>
                <a:spcPct val="0"/>
              </a:spcAft>
              <a:defRPr>
                <a:solidFill>
                  <a:schemeClr val="tx1"/>
                </a:solidFill>
                <a:latin typeface="Arial" charset="0"/>
              </a:defRPr>
            </a:lvl9pPr>
          </a:lstStyle>
          <a:p>
            <a:pPr eaLnBrk="1" hangingPunct="1"/>
            <a:fld id="{3DB36412-AB7A-4926-B425-2FE63C97DACE}" type="slidenum">
              <a:rPr lang="de-DE">
                <a:solidFill>
                  <a:prstClr val="black"/>
                </a:solidFill>
              </a:rPr>
              <a:pPr eaLnBrk="1" hangingPunct="1"/>
              <a:t>28</a:t>
            </a:fld>
            <a:endParaRPr lang="de-DE">
              <a:solidFill>
                <a:prstClr val="black"/>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smtClean="0"/>
              <a:t>http://free-editable-worldmap-for-powerpoint.en.softonic.com/download</a:t>
            </a:r>
          </a:p>
          <a:p>
            <a:pPr eaLnBrk="1" hangingPunct="1"/>
            <a:endParaRPr lang="en-US" smtClean="0"/>
          </a:p>
        </p:txBody>
      </p:sp>
    </p:spTree>
    <p:extLst>
      <p:ext uri="{BB962C8B-B14F-4D97-AF65-F5344CB8AC3E}">
        <p14:creationId xmlns:p14="http://schemas.microsoft.com/office/powerpoint/2010/main" val="367915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3FC275-5744-4795-9EF9-BD03C8A02E02}" type="datetimeFigureOut">
              <a:rPr lang="en-GB" smtClean="0"/>
              <a:pPr/>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99968-00A2-4A0F-BA87-503AAAEDE526}"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FC275-5744-4795-9EF9-BD03C8A02E02}" type="datetimeFigureOut">
              <a:rPr lang="en-GB" smtClean="0">
                <a:solidFill>
                  <a:prstClr val="black"/>
                </a:solidFill>
              </a:rPr>
              <a:pPr/>
              <a:t>17/07/2014</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B4199968-00A2-4A0F-BA87-503AAAEDE526}" type="slidenum">
              <a:rPr lang="en-GB" smtClean="0">
                <a:solidFill>
                  <a:prstClr val="black"/>
                </a:solidFill>
              </a:rPr>
              <a:pPr/>
              <a:t>‹#›</a:t>
            </a:fld>
            <a:endParaRPr lang="en-GB">
              <a:solidFill>
                <a:prstClr val="black"/>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F63FC275-5744-4795-9EF9-BD03C8A02E02}" type="datetimeFigureOut">
              <a:rPr lang="en-GB" smtClean="0">
                <a:solidFill>
                  <a:prstClr val="black"/>
                </a:solidFill>
              </a:rPr>
              <a:pPr/>
              <a:t>17/07/2014</a:t>
            </a:fld>
            <a:endParaRPr lang="en-GB">
              <a:solidFill>
                <a:prstClr val="black"/>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GB">
              <a:solidFill>
                <a:prstClr val="black"/>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4199968-00A2-4A0F-BA87-503AAAEDE526}" type="slidenum">
              <a:rPr lang="en-GB" smtClean="0">
                <a:solidFill>
                  <a:prstClr val="black"/>
                </a:solidFill>
              </a:rPr>
              <a:pPr/>
              <a:t>‹#›</a:t>
            </a:fld>
            <a:endParaRPr lang="en-GB">
              <a:solidFill>
                <a:prstClr val="black"/>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topics.bloomberg.com/natural-resources-defense-council/" TargetMode="External"/><Relationship Id="rId2" Type="http://schemas.openxmlformats.org/officeDocument/2006/relationships/hyperlink" Target="http://topics.bloomberg.com/carbon-emissions/" TargetMode="External"/><Relationship Id="rId1" Type="http://schemas.openxmlformats.org/officeDocument/2006/relationships/slideLayout" Target="../slideLayouts/slideLayout8.xml"/><Relationship Id="rId4" Type="http://schemas.openxmlformats.org/officeDocument/2006/relationships/hyperlink" Target="http://switchboard.nrdc.org/blogs/ljohnson/co2pollutioncost_part2.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slideLayout" Target="../slideLayouts/slideLayout8.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notesSlide" Target="../notesSlides/notesSlide6.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17" Type="http://schemas.openxmlformats.org/officeDocument/2006/relationships/tags" Target="../tags/tag496.xml"/><Relationship Id="rId299" Type="http://schemas.openxmlformats.org/officeDocument/2006/relationships/tags" Target="../tags/tag678.xml"/><Relationship Id="rId303" Type="http://schemas.openxmlformats.org/officeDocument/2006/relationships/tags" Target="../tags/tag682.xml"/><Relationship Id="rId21" Type="http://schemas.openxmlformats.org/officeDocument/2006/relationships/tags" Target="../tags/tag400.xml"/><Relationship Id="rId42" Type="http://schemas.openxmlformats.org/officeDocument/2006/relationships/tags" Target="../tags/tag421.xml"/><Relationship Id="rId63" Type="http://schemas.openxmlformats.org/officeDocument/2006/relationships/tags" Target="../tags/tag442.xml"/><Relationship Id="rId84" Type="http://schemas.openxmlformats.org/officeDocument/2006/relationships/tags" Target="../tags/tag463.xml"/><Relationship Id="rId138" Type="http://schemas.openxmlformats.org/officeDocument/2006/relationships/tags" Target="../tags/tag517.xml"/><Relationship Id="rId159" Type="http://schemas.openxmlformats.org/officeDocument/2006/relationships/tags" Target="../tags/tag538.xml"/><Relationship Id="rId324" Type="http://schemas.openxmlformats.org/officeDocument/2006/relationships/tags" Target="../tags/tag703.xml"/><Relationship Id="rId345" Type="http://schemas.openxmlformats.org/officeDocument/2006/relationships/tags" Target="../tags/tag724.xml"/><Relationship Id="rId366" Type="http://schemas.openxmlformats.org/officeDocument/2006/relationships/tags" Target="../tags/tag745.xml"/><Relationship Id="rId170" Type="http://schemas.openxmlformats.org/officeDocument/2006/relationships/tags" Target="../tags/tag549.xml"/><Relationship Id="rId191" Type="http://schemas.openxmlformats.org/officeDocument/2006/relationships/tags" Target="../tags/tag570.xml"/><Relationship Id="rId205" Type="http://schemas.openxmlformats.org/officeDocument/2006/relationships/tags" Target="../tags/tag584.xml"/><Relationship Id="rId226" Type="http://schemas.openxmlformats.org/officeDocument/2006/relationships/tags" Target="../tags/tag605.xml"/><Relationship Id="rId247" Type="http://schemas.openxmlformats.org/officeDocument/2006/relationships/tags" Target="../tags/tag626.xml"/><Relationship Id="rId107" Type="http://schemas.openxmlformats.org/officeDocument/2006/relationships/tags" Target="../tags/tag486.xml"/><Relationship Id="rId268" Type="http://schemas.openxmlformats.org/officeDocument/2006/relationships/tags" Target="../tags/tag647.xml"/><Relationship Id="rId289" Type="http://schemas.openxmlformats.org/officeDocument/2006/relationships/tags" Target="../tags/tag668.xml"/><Relationship Id="rId11" Type="http://schemas.openxmlformats.org/officeDocument/2006/relationships/tags" Target="../tags/tag390.xml"/><Relationship Id="rId32" Type="http://schemas.openxmlformats.org/officeDocument/2006/relationships/tags" Target="../tags/tag411.xml"/><Relationship Id="rId53" Type="http://schemas.openxmlformats.org/officeDocument/2006/relationships/tags" Target="../tags/tag432.xml"/><Relationship Id="rId74" Type="http://schemas.openxmlformats.org/officeDocument/2006/relationships/tags" Target="../tags/tag453.xml"/><Relationship Id="rId128" Type="http://schemas.openxmlformats.org/officeDocument/2006/relationships/tags" Target="../tags/tag507.xml"/><Relationship Id="rId149" Type="http://schemas.openxmlformats.org/officeDocument/2006/relationships/tags" Target="../tags/tag528.xml"/><Relationship Id="rId314" Type="http://schemas.openxmlformats.org/officeDocument/2006/relationships/tags" Target="../tags/tag693.xml"/><Relationship Id="rId335" Type="http://schemas.openxmlformats.org/officeDocument/2006/relationships/tags" Target="../tags/tag714.xml"/><Relationship Id="rId356" Type="http://schemas.openxmlformats.org/officeDocument/2006/relationships/tags" Target="../tags/tag735.xml"/><Relationship Id="rId377" Type="http://schemas.openxmlformats.org/officeDocument/2006/relationships/tags" Target="../tags/tag756.xml"/><Relationship Id="rId5" Type="http://schemas.openxmlformats.org/officeDocument/2006/relationships/tags" Target="../tags/tag384.xml"/><Relationship Id="rId95" Type="http://schemas.openxmlformats.org/officeDocument/2006/relationships/tags" Target="../tags/tag474.xml"/><Relationship Id="rId160" Type="http://schemas.openxmlformats.org/officeDocument/2006/relationships/tags" Target="../tags/tag539.xml"/><Relationship Id="rId181" Type="http://schemas.openxmlformats.org/officeDocument/2006/relationships/tags" Target="../tags/tag560.xml"/><Relationship Id="rId216" Type="http://schemas.openxmlformats.org/officeDocument/2006/relationships/tags" Target="../tags/tag595.xml"/><Relationship Id="rId237" Type="http://schemas.openxmlformats.org/officeDocument/2006/relationships/tags" Target="../tags/tag616.xml"/><Relationship Id="rId258" Type="http://schemas.openxmlformats.org/officeDocument/2006/relationships/tags" Target="../tags/tag637.xml"/><Relationship Id="rId279" Type="http://schemas.openxmlformats.org/officeDocument/2006/relationships/tags" Target="../tags/tag658.xml"/><Relationship Id="rId22" Type="http://schemas.openxmlformats.org/officeDocument/2006/relationships/tags" Target="../tags/tag401.xml"/><Relationship Id="rId43" Type="http://schemas.openxmlformats.org/officeDocument/2006/relationships/tags" Target="../tags/tag422.xml"/><Relationship Id="rId64" Type="http://schemas.openxmlformats.org/officeDocument/2006/relationships/tags" Target="../tags/tag443.xml"/><Relationship Id="rId118" Type="http://schemas.openxmlformats.org/officeDocument/2006/relationships/tags" Target="../tags/tag497.xml"/><Relationship Id="rId139" Type="http://schemas.openxmlformats.org/officeDocument/2006/relationships/tags" Target="../tags/tag518.xml"/><Relationship Id="rId290" Type="http://schemas.openxmlformats.org/officeDocument/2006/relationships/tags" Target="../tags/tag669.xml"/><Relationship Id="rId304" Type="http://schemas.openxmlformats.org/officeDocument/2006/relationships/tags" Target="../tags/tag683.xml"/><Relationship Id="rId325" Type="http://schemas.openxmlformats.org/officeDocument/2006/relationships/tags" Target="../tags/tag704.xml"/><Relationship Id="rId346" Type="http://schemas.openxmlformats.org/officeDocument/2006/relationships/tags" Target="../tags/tag725.xml"/><Relationship Id="rId367" Type="http://schemas.openxmlformats.org/officeDocument/2006/relationships/tags" Target="../tags/tag746.xml"/><Relationship Id="rId85" Type="http://schemas.openxmlformats.org/officeDocument/2006/relationships/tags" Target="../tags/tag464.xml"/><Relationship Id="rId150" Type="http://schemas.openxmlformats.org/officeDocument/2006/relationships/tags" Target="../tags/tag529.xml"/><Relationship Id="rId171" Type="http://schemas.openxmlformats.org/officeDocument/2006/relationships/tags" Target="../tags/tag550.xml"/><Relationship Id="rId192" Type="http://schemas.openxmlformats.org/officeDocument/2006/relationships/tags" Target="../tags/tag571.xml"/><Relationship Id="rId206" Type="http://schemas.openxmlformats.org/officeDocument/2006/relationships/tags" Target="../tags/tag585.xml"/><Relationship Id="rId227" Type="http://schemas.openxmlformats.org/officeDocument/2006/relationships/tags" Target="../tags/tag606.xml"/><Relationship Id="rId248" Type="http://schemas.openxmlformats.org/officeDocument/2006/relationships/tags" Target="../tags/tag627.xml"/><Relationship Id="rId269" Type="http://schemas.openxmlformats.org/officeDocument/2006/relationships/tags" Target="../tags/tag648.xml"/><Relationship Id="rId12" Type="http://schemas.openxmlformats.org/officeDocument/2006/relationships/tags" Target="../tags/tag391.xml"/><Relationship Id="rId33" Type="http://schemas.openxmlformats.org/officeDocument/2006/relationships/tags" Target="../tags/tag412.xml"/><Relationship Id="rId108" Type="http://schemas.openxmlformats.org/officeDocument/2006/relationships/tags" Target="../tags/tag487.xml"/><Relationship Id="rId129" Type="http://schemas.openxmlformats.org/officeDocument/2006/relationships/tags" Target="../tags/tag508.xml"/><Relationship Id="rId280" Type="http://schemas.openxmlformats.org/officeDocument/2006/relationships/tags" Target="../tags/tag659.xml"/><Relationship Id="rId315" Type="http://schemas.openxmlformats.org/officeDocument/2006/relationships/tags" Target="../tags/tag694.xml"/><Relationship Id="rId336" Type="http://schemas.openxmlformats.org/officeDocument/2006/relationships/tags" Target="../tags/tag715.xml"/><Relationship Id="rId357" Type="http://schemas.openxmlformats.org/officeDocument/2006/relationships/tags" Target="../tags/tag736.xml"/><Relationship Id="rId54" Type="http://schemas.openxmlformats.org/officeDocument/2006/relationships/tags" Target="../tags/tag433.xml"/><Relationship Id="rId75" Type="http://schemas.openxmlformats.org/officeDocument/2006/relationships/tags" Target="../tags/tag454.xml"/><Relationship Id="rId96" Type="http://schemas.openxmlformats.org/officeDocument/2006/relationships/tags" Target="../tags/tag475.xml"/><Relationship Id="rId140" Type="http://schemas.openxmlformats.org/officeDocument/2006/relationships/tags" Target="../tags/tag519.xml"/><Relationship Id="rId161" Type="http://schemas.openxmlformats.org/officeDocument/2006/relationships/tags" Target="../tags/tag540.xml"/><Relationship Id="rId182" Type="http://schemas.openxmlformats.org/officeDocument/2006/relationships/tags" Target="../tags/tag561.xml"/><Relationship Id="rId217" Type="http://schemas.openxmlformats.org/officeDocument/2006/relationships/tags" Target="../tags/tag596.xml"/><Relationship Id="rId378" Type="http://schemas.openxmlformats.org/officeDocument/2006/relationships/tags" Target="../tags/tag757.xml"/><Relationship Id="rId6" Type="http://schemas.openxmlformats.org/officeDocument/2006/relationships/tags" Target="../tags/tag385.xml"/><Relationship Id="rId238" Type="http://schemas.openxmlformats.org/officeDocument/2006/relationships/tags" Target="../tags/tag617.xml"/><Relationship Id="rId259" Type="http://schemas.openxmlformats.org/officeDocument/2006/relationships/tags" Target="../tags/tag638.xml"/><Relationship Id="rId23" Type="http://schemas.openxmlformats.org/officeDocument/2006/relationships/tags" Target="../tags/tag402.xml"/><Relationship Id="rId119" Type="http://schemas.openxmlformats.org/officeDocument/2006/relationships/tags" Target="../tags/tag498.xml"/><Relationship Id="rId270" Type="http://schemas.openxmlformats.org/officeDocument/2006/relationships/tags" Target="../tags/tag649.xml"/><Relationship Id="rId291" Type="http://schemas.openxmlformats.org/officeDocument/2006/relationships/tags" Target="../tags/tag670.xml"/><Relationship Id="rId305" Type="http://schemas.openxmlformats.org/officeDocument/2006/relationships/tags" Target="../tags/tag684.xml"/><Relationship Id="rId326" Type="http://schemas.openxmlformats.org/officeDocument/2006/relationships/tags" Target="../tags/tag705.xml"/><Relationship Id="rId347" Type="http://schemas.openxmlformats.org/officeDocument/2006/relationships/tags" Target="../tags/tag726.xml"/><Relationship Id="rId44" Type="http://schemas.openxmlformats.org/officeDocument/2006/relationships/tags" Target="../tags/tag423.xml"/><Relationship Id="rId65" Type="http://schemas.openxmlformats.org/officeDocument/2006/relationships/tags" Target="../tags/tag444.xml"/><Relationship Id="rId86" Type="http://schemas.openxmlformats.org/officeDocument/2006/relationships/tags" Target="../tags/tag465.xml"/><Relationship Id="rId130" Type="http://schemas.openxmlformats.org/officeDocument/2006/relationships/tags" Target="../tags/tag509.xml"/><Relationship Id="rId151" Type="http://schemas.openxmlformats.org/officeDocument/2006/relationships/tags" Target="../tags/tag530.xml"/><Relationship Id="rId368" Type="http://schemas.openxmlformats.org/officeDocument/2006/relationships/tags" Target="../tags/tag747.xml"/><Relationship Id="rId172" Type="http://schemas.openxmlformats.org/officeDocument/2006/relationships/tags" Target="../tags/tag551.xml"/><Relationship Id="rId193" Type="http://schemas.openxmlformats.org/officeDocument/2006/relationships/tags" Target="../tags/tag572.xml"/><Relationship Id="rId207" Type="http://schemas.openxmlformats.org/officeDocument/2006/relationships/tags" Target="../tags/tag586.xml"/><Relationship Id="rId228" Type="http://schemas.openxmlformats.org/officeDocument/2006/relationships/tags" Target="../tags/tag607.xml"/><Relationship Id="rId249" Type="http://schemas.openxmlformats.org/officeDocument/2006/relationships/tags" Target="../tags/tag628.xml"/><Relationship Id="rId13" Type="http://schemas.openxmlformats.org/officeDocument/2006/relationships/tags" Target="../tags/tag392.xml"/><Relationship Id="rId109" Type="http://schemas.openxmlformats.org/officeDocument/2006/relationships/tags" Target="../tags/tag488.xml"/><Relationship Id="rId260" Type="http://schemas.openxmlformats.org/officeDocument/2006/relationships/tags" Target="../tags/tag639.xml"/><Relationship Id="rId281" Type="http://schemas.openxmlformats.org/officeDocument/2006/relationships/tags" Target="../tags/tag660.xml"/><Relationship Id="rId316" Type="http://schemas.openxmlformats.org/officeDocument/2006/relationships/tags" Target="../tags/tag695.xml"/><Relationship Id="rId337" Type="http://schemas.openxmlformats.org/officeDocument/2006/relationships/tags" Target="../tags/tag716.xml"/><Relationship Id="rId34" Type="http://schemas.openxmlformats.org/officeDocument/2006/relationships/tags" Target="../tags/tag413.xml"/><Relationship Id="rId55" Type="http://schemas.openxmlformats.org/officeDocument/2006/relationships/tags" Target="../tags/tag434.xml"/><Relationship Id="rId76" Type="http://schemas.openxmlformats.org/officeDocument/2006/relationships/tags" Target="../tags/tag455.xml"/><Relationship Id="rId97" Type="http://schemas.openxmlformats.org/officeDocument/2006/relationships/tags" Target="../tags/tag476.xml"/><Relationship Id="rId120" Type="http://schemas.openxmlformats.org/officeDocument/2006/relationships/tags" Target="../tags/tag499.xml"/><Relationship Id="rId141" Type="http://schemas.openxmlformats.org/officeDocument/2006/relationships/tags" Target="../tags/tag520.xml"/><Relationship Id="rId358" Type="http://schemas.openxmlformats.org/officeDocument/2006/relationships/tags" Target="../tags/tag737.xml"/><Relationship Id="rId379" Type="http://schemas.openxmlformats.org/officeDocument/2006/relationships/tags" Target="../tags/tag758.xml"/><Relationship Id="rId7" Type="http://schemas.openxmlformats.org/officeDocument/2006/relationships/tags" Target="../tags/tag386.xml"/><Relationship Id="rId162" Type="http://schemas.openxmlformats.org/officeDocument/2006/relationships/tags" Target="../tags/tag541.xml"/><Relationship Id="rId183" Type="http://schemas.openxmlformats.org/officeDocument/2006/relationships/tags" Target="../tags/tag562.xml"/><Relationship Id="rId218" Type="http://schemas.openxmlformats.org/officeDocument/2006/relationships/tags" Target="../tags/tag597.xml"/><Relationship Id="rId239" Type="http://schemas.openxmlformats.org/officeDocument/2006/relationships/tags" Target="../tags/tag618.xml"/><Relationship Id="rId250" Type="http://schemas.openxmlformats.org/officeDocument/2006/relationships/tags" Target="../tags/tag629.xml"/><Relationship Id="rId271" Type="http://schemas.openxmlformats.org/officeDocument/2006/relationships/tags" Target="../tags/tag650.xml"/><Relationship Id="rId292" Type="http://schemas.openxmlformats.org/officeDocument/2006/relationships/tags" Target="../tags/tag671.xml"/><Relationship Id="rId306" Type="http://schemas.openxmlformats.org/officeDocument/2006/relationships/tags" Target="../tags/tag685.xml"/><Relationship Id="rId24" Type="http://schemas.openxmlformats.org/officeDocument/2006/relationships/tags" Target="../tags/tag403.xml"/><Relationship Id="rId45" Type="http://schemas.openxmlformats.org/officeDocument/2006/relationships/tags" Target="../tags/tag424.xml"/><Relationship Id="rId66" Type="http://schemas.openxmlformats.org/officeDocument/2006/relationships/tags" Target="../tags/tag445.xml"/><Relationship Id="rId87" Type="http://schemas.openxmlformats.org/officeDocument/2006/relationships/tags" Target="../tags/tag466.xml"/><Relationship Id="rId110" Type="http://schemas.openxmlformats.org/officeDocument/2006/relationships/tags" Target="../tags/tag489.xml"/><Relationship Id="rId131" Type="http://schemas.openxmlformats.org/officeDocument/2006/relationships/tags" Target="../tags/tag510.xml"/><Relationship Id="rId327" Type="http://schemas.openxmlformats.org/officeDocument/2006/relationships/tags" Target="../tags/tag706.xml"/><Relationship Id="rId348" Type="http://schemas.openxmlformats.org/officeDocument/2006/relationships/tags" Target="../tags/tag727.xml"/><Relationship Id="rId369" Type="http://schemas.openxmlformats.org/officeDocument/2006/relationships/tags" Target="../tags/tag748.xml"/><Relationship Id="rId152" Type="http://schemas.openxmlformats.org/officeDocument/2006/relationships/tags" Target="../tags/tag531.xml"/><Relationship Id="rId173" Type="http://schemas.openxmlformats.org/officeDocument/2006/relationships/tags" Target="../tags/tag552.xml"/><Relationship Id="rId194" Type="http://schemas.openxmlformats.org/officeDocument/2006/relationships/tags" Target="../tags/tag573.xml"/><Relationship Id="rId208" Type="http://schemas.openxmlformats.org/officeDocument/2006/relationships/tags" Target="../tags/tag587.xml"/><Relationship Id="rId229" Type="http://schemas.openxmlformats.org/officeDocument/2006/relationships/tags" Target="../tags/tag608.xml"/><Relationship Id="rId380" Type="http://schemas.openxmlformats.org/officeDocument/2006/relationships/slideLayout" Target="../slideLayouts/slideLayout8.xml"/><Relationship Id="rId240" Type="http://schemas.openxmlformats.org/officeDocument/2006/relationships/tags" Target="../tags/tag619.xml"/><Relationship Id="rId261" Type="http://schemas.openxmlformats.org/officeDocument/2006/relationships/tags" Target="../tags/tag640.xml"/><Relationship Id="rId14" Type="http://schemas.openxmlformats.org/officeDocument/2006/relationships/tags" Target="../tags/tag393.xml"/><Relationship Id="rId35" Type="http://schemas.openxmlformats.org/officeDocument/2006/relationships/tags" Target="../tags/tag414.xml"/><Relationship Id="rId56" Type="http://schemas.openxmlformats.org/officeDocument/2006/relationships/tags" Target="../tags/tag435.xml"/><Relationship Id="rId77" Type="http://schemas.openxmlformats.org/officeDocument/2006/relationships/tags" Target="../tags/tag456.xml"/><Relationship Id="rId100" Type="http://schemas.openxmlformats.org/officeDocument/2006/relationships/tags" Target="../tags/tag479.xml"/><Relationship Id="rId282" Type="http://schemas.openxmlformats.org/officeDocument/2006/relationships/tags" Target="../tags/tag661.xml"/><Relationship Id="rId317" Type="http://schemas.openxmlformats.org/officeDocument/2006/relationships/tags" Target="../tags/tag696.xml"/><Relationship Id="rId338" Type="http://schemas.openxmlformats.org/officeDocument/2006/relationships/tags" Target="../tags/tag717.xml"/><Relationship Id="rId359" Type="http://schemas.openxmlformats.org/officeDocument/2006/relationships/tags" Target="../tags/tag738.xml"/><Relationship Id="rId8" Type="http://schemas.openxmlformats.org/officeDocument/2006/relationships/tags" Target="../tags/tag387.xml"/><Relationship Id="rId98" Type="http://schemas.openxmlformats.org/officeDocument/2006/relationships/tags" Target="../tags/tag477.xml"/><Relationship Id="rId121" Type="http://schemas.openxmlformats.org/officeDocument/2006/relationships/tags" Target="../tags/tag500.xml"/><Relationship Id="rId142" Type="http://schemas.openxmlformats.org/officeDocument/2006/relationships/tags" Target="../tags/tag521.xml"/><Relationship Id="rId163" Type="http://schemas.openxmlformats.org/officeDocument/2006/relationships/tags" Target="../tags/tag542.xml"/><Relationship Id="rId184" Type="http://schemas.openxmlformats.org/officeDocument/2006/relationships/tags" Target="../tags/tag563.xml"/><Relationship Id="rId219" Type="http://schemas.openxmlformats.org/officeDocument/2006/relationships/tags" Target="../tags/tag598.xml"/><Relationship Id="rId370" Type="http://schemas.openxmlformats.org/officeDocument/2006/relationships/tags" Target="../tags/tag749.xml"/><Relationship Id="rId230" Type="http://schemas.openxmlformats.org/officeDocument/2006/relationships/tags" Target="../tags/tag609.xml"/><Relationship Id="rId251" Type="http://schemas.openxmlformats.org/officeDocument/2006/relationships/tags" Target="../tags/tag630.xml"/><Relationship Id="rId25" Type="http://schemas.openxmlformats.org/officeDocument/2006/relationships/tags" Target="../tags/tag404.xml"/><Relationship Id="rId46" Type="http://schemas.openxmlformats.org/officeDocument/2006/relationships/tags" Target="../tags/tag425.xml"/><Relationship Id="rId67" Type="http://schemas.openxmlformats.org/officeDocument/2006/relationships/tags" Target="../tags/tag446.xml"/><Relationship Id="rId272" Type="http://schemas.openxmlformats.org/officeDocument/2006/relationships/tags" Target="../tags/tag651.xml"/><Relationship Id="rId293" Type="http://schemas.openxmlformats.org/officeDocument/2006/relationships/tags" Target="../tags/tag672.xml"/><Relationship Id="rId307" Type="http://schemas.openxmlformats.org/officeDocument/2006/relationships/tags" Target="../tags/tag686.xml"/><Relationship Id="rId328" Type="http://schemas.openxmlformats.org/officeDocument/2006/relationships/tags" Target="../tags/tag707.xml"/><Relationship Id="rId349" Type="http://schemas.openxmlformats.org/officeDocument/2006/relationships/tags" Target="../tags/tag728.xml"/><Relationship Id="rId88" Type="http://schemas.openxmlformats.org/officeDocument/2006/relationships/tags" Target="../tags/tag467.xml"/><Relationship Id="rId111" Type="http://schemas.openxmlformats.org/officeDocument/2006/relationships/tags" Target="../tags/tag490.xml"/><Relationship Id="rId132" Type="http://schemas.openxmlformats.org/officeDocument/2006/relationships/tags" Target="../tags/tag511.xml"/><Relationship Id="rId153" Type="http://schemas.openxmlformats.org/officeDocument/2006/relationships/tags" Target="../tags/tag532.xml"/><Relationship Id="rId174" Type="http://schemas.openxmlformats.org/officeDocument/2006/relationships/tags" Target="../tags/tag553.xml"/><Relationship Id="rId195" Type="http://schemas.openxmlformats.org/officeDocument/2006/relationships/tags" Target="../tags/tag574.xml"/><Relationship Id="rId209" Type="http://schemas.openxmlformats.org/officeDocument/2006/relationships/tags" Target="../tags/tag588.xml"/><Relationship Id="rId360" Type="http://schemas.openxmlformats.org/officeDocument/2006/relationships/tags" Target="../tags/tag739.xml"/><Relationship Id="rId381" Type="http://schemas.openxmlformats.org/officeDocument/2006/relationships/notesSlide" Target="../notesSlides/notesSlide7.xml"/><Relationship Id="rId220" Type="http://schemas.openxmlformats.org/officeDocument/2006/relationships/tags" Target="../tags/tag599.xml"/><Relationship Id="rId241" Type="http://schemas.openxmlformats.org/officeDocument/2006/relationships/tags" Target="../tags/tag620.xml"/><Relationship Id="rId15" Type="http://schemas.openxmlformats.org/officeDocument/2006/relationships/tags" Target="../tags/tag394.xml"/><Relationship Id="rId36" Type="http://schemas.openxmlformats.org/officeDocument/2006/relationships/tags" Target="../tags/tag415.xml"/><Relationship Id="rId57" Type="http://schemas.openxmlformats.org/officeDocument/2006/relationships/tags" Target="../tags/tag436.xml"/><Relationship Id="rId262" Type="http://schemas.openxmlformats.org/officeDocument/2006/relationships/tags" Target="../tags/tag641.xml"/><Relationship Id="rId283" Type="http://schemas.openxmlformats.org/officeDocument/2006/relationships/tags" Target="../tags/tag662.xml"/><Relationship Id="rId318" Type="http://schemas.openxmlformats.org/officeDocument/2006/relationships/tags" Target="../tags/tag697.xml"/><Relationship Id="rId339" Type="http://schemas.openxmlformats.org/officeDocument/2006/relationships/tags" Target="../tags/tag718.xml"/><Relationship Id="rId78" Type="http://schemas.openxmlformats.org/officeDocument/2006/relationships/tags" Target="../tags/tag457.xml"/><Relationship Id="rId99" Type="http://schemas.openxmlformats.org/officeDocument/2006/relationships/tags" Target="../tags/tag478.xml"/><Relationship Id="rId101" Type="http://schemas.openxmlformats.org/officeDocument/2006/relationships/tags" Target="../tags/tag480.xml"/><Relationship Id="rId122" Type="http://schemas.openxmlformats.org/officeDocument/2006/relationships/tags" Target="../tags/tag501.xml"/><Relationship Id="rId143" Type="http://schemas.openxmlformats.org/officeDocument/2006/relationships/tags" Target="../tags/tag522.xml"/><Relationship Id="rId164" Type="http://schemas.openxmlformats.org/officeDocument/2006/relationships/tags" Target="../tags/tag543.xml"/><Relationship Id="rId185" Type="http://schemas.openxmlformats.org/officeDocument/2006/relationships/tags" Target="../tags/tag564.xml"/><Relationship Id="rId350" Type="http://schemas.openxmlformats.org/officeDocument/2006/relationships/tags" Target="../tags/tag729.xml"/><Relationship Id="rId371" Type="http://schemas.openxmlformats.org/officeDocument/2006/relationships/tags" Target="../tags/tag750.xml"/><Relationship Id="rId9" Type="http://schemas.openxmlformats.org/officeDocument/2006/relationships/tags" Target="../tags/tag388.xml"/><Relationship Id="rId210" Type="http://schemas.openxmlformats.org/officeDocument/2006/relationships/tags" Target="../tags/tag589.xml"/><Relationship Id="rId26" Type="http://schemas.openxmlformats.org/officeDocument/2006/relationships/tags" Target="../tags/tag405.xml"/><Relationship Id="rId231" Type="http://schemas.openxmlformats.org/officeDocument/2006/relationships/tags" Target="../tags/tag610.xml"/><Relationship Id="rId252" Type="http://schemas.openxmlformats.org/officeDocument/2006/relationships/tags" Target="../tags/tag631.xml"/><Relationship Id="rId273" Type="http://schemas.openxmlformats.org/officeDocument/2006/relationships/tags" Target="../tags/tag652.xml"/><Relationship Id="rId294" Type="http://schemas.openxmlformats.org/officeDocument/2006/relationships/tags" Target="../tags/tag673.xml"/><Relationship Id="rId308" Type="http://schemas.openxmlformats.org/officeDocument/2006/relationships/tags" Target="../tags/tag687.xml"/><Relationship Id="rId329" Type="http://schemas.openxmlformats.org/officeDocument/2006/relationships/tags" Target="../tags/tag708.xml"/><Relationship Id="rId47" Type="http://schemas.openxmlformats.org/officeDocument/2006/relationships/tags" Target="../tags/tag426.xml"/><Relationship Id="rId68" Type="http://schemas.openxmlformats.org/officeDocument/2006/relationships/tags" Target="../tags/tag447.xml"/><Relationship Id="rId89" Type="http://schemas.openxmlformats.org/officeDocument/2006/relationships/tags" Target="../tags/tag468.xml"/><Relationship Id="rId112" Type="http://schemas.openxmlformats.org/officeDocument/2006/relationships/tags" Target="../tags/tag491.xml"/><Relationship Id="rId133" Type="http://schemas.openxmlformats.org/officeDocument/2006/relationships/tags" Target="../tags/tag512.xml"/><Relationship Id="rId154" Type="http://schemas.openxmlformats.org/officeDocument/2006/relationships/tags" Target="../tags/tag533.xml"/><Relationship Id="rId175" Type="http://schemas.openxmlformats.org/officeDocument/2006/relationships/tags" Target="../tags/tag554.xml"/><Relationship Id="rId340" Type="http://schemas.openxmlformats.org/officeDocument/2006/relationships/tags" Target="../tags/tag719.xml"/><Relationship Id="rId361" Type="http://schemas.openxmlformats.org/officeDocument/2006/relationships/tags" Target="../tags/tag740.xml"/><Relationship Id="rId196" Type="http://schemas.openxmlformats.org/officeDocument/2006/relationships/tags" Target="../tags/tag575.xml"/><Relationship Id="rId200" Type="http://schemas.openxmlformats.org/officeDocument/2006/relationships/tags" Target="../tags/tag579.xml"/><Relationship Id="rId16" Type="http://schemas.openxmlformats.org/officeDocument/2006/relationships/tags" Target="../tags/tag395.xml"/><Relationship Id="rId221" Type="http://schemas.openxmlformats.org/officeDocument/2006/relationships/tags" Target="../tags/tag600.xml"/><Relationship Id="rId242" Type="http://schemas.openxmlformats.org/officeDocument/2006/relationships/tags" Target="../tags/tag621.xml"/><Relationship Id="rId263" Type="http://schemas.openxmlformats.org/officeDocument/2006/relationships/tags" Target="../tags/tag642.xml"/><Relationship Id="rId284" Type="http://schemas.openxmlformats.org/officeDocument/2006/relationships/tags" Target="../tags/tag663.xml"/><Relationship Id="rId319" Type="http://schemas.openxmlformats.org/officeDocument/2006/relationships/tags" Target="../tags/tag698.xml"/><Relationship Id="rId37" Type="http://schemas.openxmlformats.org/officeDocument/2006/relationships/tags" Target="../tags/tag416.xml"/><Relationship Id="rId58" Type="http://schemas.openxmlformats.org/officeDocument/2006/relationships/tags" Target="../tags/tag437.xml"/><Relationship Id="rId79" Type="http://schemas.openxmlformats.org/officeDocument/2006/relationships/tags" Target="../tags/tag458.xml"/><Relationship Id="rId102" Type="http://schemas.openxmlformats.org/officeDocument/2006/relationships/tags" Target="../tags/tag481.xml"/><Relationship Id="rId123" Type="http://schemas.openxmlformats.org/officeDocument/2006/relationships/tags" Target="../tags/tag502.xml"/><Relationship Id="rId144" Type="http://schemas.openxmlformats.org/officeDocument/2006/relationships/tags" Target="../tags/tag523.xml"/><Relationship Id="rId330" Type="http://schemas.openxmlformats.org/officeDocument/2006/relationships/tags" Target="../tags/tag709.xml"/><Relationship Id="rId90" Type="http://schemas.openxmlformats.org/officeDocument/2006/relationships/tags" Target="../tags/tag469.xml"/><Relationship Id="rId165" Type="http://schemas.openxmlformats.org/officeDocument/2006/relationships/tags" Target="../tags/tag544.xml"/><Relationship Id="rId186" Type="http://schemas.openxmlformats.org/officeDocument/2006/relationships/tags" Target="../tags/tag565.xml"/><Relationship Id="rId351" Type="http://schemas.openxmlformats.org/officeDocument/2006/relationships/tags" Target="../tags/tag730.xml"/><Relationship Id="rId372" Type="http://schemas.openxmlformats.org/officeDocument/2006/relationships/tags" Target="../tags/tag751.xml"/><Relationship Id="rId211" Type="http://schemas.openxmlformats.org/officeDocument/2006/relationships/tags" Target="../tags/tag590.xml"/><Relationship Id="rId232" Type="http://schemas.openxmlformats.org/officeDocument/2006/relationships/tags" Target="../tags/tag611.xml"/><Relationship Id="rId253" Type="http://schemas.openxmlformats.org/officeDocument/2006/relationships/tags" Target="../tags/tag632.xml"/><Relationship Id="rId274" Type="http://schemas.openxmlformats.org/officeDocument/2006/relationships/tags" Target="../tags/tag653.xml"/><Relationship Id="rId295" Type="http://schemas.openxmlformats.org/officeDocument/2006/relationships/tags" Target="../tags/tag674.xml"/><Relationship Id="rId309" Type="http://schemas.openxmlformats.org/officeDocument/2006/relationships/tags" Target="../tags/tag688.xml"/><Relationship Id="rId27" Type="http://schemas.openxmlformats.org/officeDocument/2006/relationships/tags" Target="../tags/tag406.xml"/><Relationship Id="rId48" Type="http://schemas.openxmlformats.org/officeDocument/2006/relationships/tags" Target="../tags/tag427.xml"/><Relationship Id="rId69" Type="http://schemas.openxmlformats.org/officeDocument/2006/relationships/tags" Target="../tags/tag448.xml"/><Relationship Id="rId113" Type="http://schemas.openxmlformats.org/officeDocument/2006/relationships/tags" Target="../tags/tag492.xml"/><Relationship Id="rId134" Type="http://schemas.openxmlformats.org/officeDocument/2006/relationships/tags" Target="../tags/tag513.xml"/><Relationship Id="rId320" Type="http://schemas.openxmlformats.org/officeDocument/2006/relationships/tags" Target="../tags/tag699.xml"/><Relationship Id="rId80" Type="http://schemas.openxmlformats.org/officeDocument/2006/relationships/tags" Target="../tags/tag459.xml"/><Relationship Id="rId155" Type="http://schemas.openxmlformats.org/officeDocument/2006/relationships/tags" Target="../tags/tag534.xml"/><Relationship Id="rId176" Type="http://schemas.openxmlformats.org/officeDocument/2006/relationships/tags" Target="../tags/tag555.xml"/><Relationship Id="rId197" Type="http://schemas.openxmlformats.org/officeDocument/2006/relationships/tags" Target="../tags/tag576.xml"/><Relationship Id="rId341" Type="http://schemas.openxmlformats.org/officeDocument/2006/relationships/tags" Target="../tags/tag720.xml"/><Relationship Id="rId362" Type="http://schemas.openxmlformats.org/officeDocument/2006/relationships/tags" Target="../tags/tag741.xml"/><Relationship Id="rId201" Type="http://schemas.openxmlformats.org/officeDocument/2006/relationships/tags" Target="../tags/tag580.xml"/><Relationship Id="rId222" Type="http://schemas.openxmlformats.org/officeDocument/2006/relationships/tags" Target="../tags/tag601.xml"/><Relationship Id="rId243" Type="http://schemas.openxmlformats.org/officeDocument/2006/relationships/tags" Target="../tags/tag622.xml"/><Relationship Id="rId264" Type="http://schemas.openxmlformats.org/officeDocument/2006/relationships/tags" Target="../tags/tag643.xml"/><Relationship Id="rId285" Type="http://schemas.openxmlformats.org/officeDocument/2006/relationships/tags" Target="../tags/tag664.xml"/><Relationship Id="rId17" Type="http://schemas.openxmlformats.org/officeDocument/2006/relationships/tags" Target="../tags/tag396.xml"/><Relationship Id="rId38" Type="http://schemas.openxmlformats.org/officeDocument/2006/relationships/tags" Target="../tags/tag417.xml"/><Relationship Id="rId59" Type="http://schemas.openxmlformats.org/officeDocument/2006/relationships/tags" Target="../tags/tag438.xml"/><Relationship Id="rId103" Type="http://schemas.openxmlformats.org/officeDocument/2006/relationships/tags" Target="../tags/tag482.xml"/><Relationship Id="rId124" Type="http://schemas.openxmlformats.org/officeDocument/2006/relationships/tags" Target="../tags/tag503.xml"/><Relationship Id="rId310" Type="http://schemas.openxmlformats.org/officeDocument/2006/relationships/tags" Target="../tags/tag689.xml"/><Relationship Id="rId70" Type="http://schemas.openxmlformats.org/officeDocument/2006/relationships/tags" Target="../tags/tag449.xml"/><Relationship Id="rId91" Type="http://schemas.openxmlformats.org/officeDocument/2006/relationships/tags" Target="../tags/tag470.xml"/><Relationship Id="rId145" Type="http://schemas.openxmlformats.org/officeDocument/2006/relationships/tags" Target="../tags/tag524.xml"/><Relationship Id="rId166" Type="http://schemas.openxmlformats.org/officeDocument/2006/relationships/tags" Target="../tags/tag545.xml"/><Relationship Id="rId187" Type="http://schemas.openxmlformats.org/officeDocument/2006/relationships/tags" Target="../tags/tag566.xml"/><Relationship Id="rId331" Type="http://schemas.openxmlformats.org/officeDocument/2006/relationships/tags" Target="../tags/tag710.xml"/><Relationship Id="rId352" Type="http://schemas.openxmlformats.org/officeDocument/2006/relationships/tags" Target="../tags/tag731.xml"/><Relationship Id="rId373" Type="http://schemas.openxmlformats.org/officeDocument/2006/relationships/tags" Target="../tags/tag752.xml"/><Relationship Id="rId1" Type="http://schemas.openxmlformats.org/officeDocument/2006/relationships/tags" Target="../tags/tag380.xml"/><Relationship Id="rId212" Type="http://schemas.openxmlformats.org/officeDocument/2006/relationships/tags" Target="../tags/tag591.xml"/><Relationship Id="rId233" Type="http://schemas.openxmlformats.org/officeDocument/2006/relationships/tags" Target="../tags/tag612.xml"/><Relationship Id="rId254" Type="http://schemas.openxmlformats.org/officeDocument/2006/relationships/tags" Target="../tags/tag633.xml"/><Relationship Id="rId28" Type="http://schemas.openxmlformats.org/officeDocument/2006/relationships/tags" Target="../tags/tag407.xml"/><Relationship Id="rId49" Type="http://schemas.openxmlformats.org/officeDocument/2006/relationships/tags" Target="../tags/tag428.xml"/><Relationship Id="rId114" Type="http://schemas.openxmlformats.org/officeDocument/2006/relationships/tags" Target="../tags/tag493.xml"/><Relationship Id="rId275" Type="http://schemas.openxmlformats.org/officeDocument/2006/relationships/tags" Target="../tags/tag654.xml"/><Relationship Id="rId296" Type="http://schemas.openxmlformats.org/officeDocument/2006/relationships/tags" Target="../tags/tag675.xml"/><Relationship Id="rId300" Type="http://schemas.openxmlformats.org/officeDocument/2006/relationships/tags" Target="../tags/tag679.xml"/><Relationship Id="rId60" Type="http://schemas.openxmlformats.org/officeDocument/2006/relationships/tags" Target="../tags/tag439.xml"/><Relationship Id="rId81" Type="http://schemas.openxmlformats.org/officeDocument/2006/relationships/tags" Target="../tags/tag460.xml"/><Relationship Id="rId135" Type="http://schemas.openxmlformats.org/officeDocument/2006/relationships/tags" Target="../tags/tag514.xml"/><Relationship Id="rId156" Type="http://schemas.openxmlformats.org/officeDocument/2006/relationships/tags" Target="../tags/tag535.xml"/><Relationship Id="rId177" Type="http://schemas.openxmlformats.org/officeDocument/2006/relationships/tags" Target="../tags/tag556.xml"/><Relationship Id="rId198" Type="http://schemas.openxmlformats.org/officeDocument/2006/relationships/tags" Target="../tags/tag577.xml"/><Relationship Id="rId321" Type="http://schemas.openxmlformats.org/officeDocument/2006/relationships/tags" Target="../tags/tag700.xml"/><Relationship Id="rId342" Type="http://schemas.openxmlformats.org/officeDocument/2006/relationships/tags" Target="../tags/tag721.xml"/><Relationship Id="rId363" Type="http://schemas.openxmlformats.org/officeDocument/2006/relationships/tags" Target="../tags/tag742.xml"/><Relationship Id="rId202" Type="http://schemas.openxmlformats.org/officeDocument/2006/relationships/tags" Target="../tags/tag581.xml"/><Relationship Id="rId223" Type="http://schemas.openxmlformats.org/officeDocument/2006/relationships/tags" Target="../tags/tag602.xml"/><Relationship Id="rId244" Type="http://schemas.openxmlformats.org/officeDocument/2006/relationships/tags" Target="../tags/tag623.xml"/><Relationship Id="rId18" Type="http://schemas.openxmlformats.org/officeDocument/2006/relationships/tags" Target="../tags/tag397.xml"/><Relationship Id="rId39" Type="http://schemas.openxmlformats.org/officeDocument/2006/relationships/tags" Target="../tags/tag418.xml"/><Relationship Id="rId265" Type="http://schemas.openxmlformats.org/officeDocument/2006/relationships/tags" Target="../tags/tag644.xml"/><Relationship Id="rId286" Type="http://schemas.openxmlformats.org/officeDocument/2006/relationships/tags" Target="../tags/tag665.xml"/><Relationship Id="rId50" Type="http://schemas.openxmlformats.org/officeDocument/2006/relationships/tags" Target="../tags/tag429.xml"/><Relationship Id="rId104" Type="http://schemas.openxmlformats.org/officeDocument/2006/relationships/tags" Target="../tags/tag483.xml"/><Relationship Id="rId125" Type="http://schemas.openxmlformats.org/officeDocument/2006/relationships/tags" Target="../tags/tag504.xml"/><Relationship Id="rId146" Type="http://schemas.openxmlformats.org/officeDocument/2006/relationships/tags" Target="../tags/tag525.xml"/><Relationship Id="rId167" Type="http://schemas.openxmlformats.org/officeDocument/2006/relationships/tags" Target="../tags/tag546.xml"/><Relationship Id="rId188" Type="http://schemas.openxmlformats.org/officeDocument/2006/relationships/tags" Target="../tags/tag567.xml"/><Relationship Id="rId311" Type="http://schemas.openxmlformats.org/officeDocument/2006/relationships/tags" Target="../tags/tag690.xml"/><Relationship Id="rId332" Type="http://schemas.openxmlformats.org/officeDocument/2006/relationships/tags" Target="../tags/tag711.xml"/><Relationship Id="rId353" Type="http://schemas.openxmlformats.org/officeDocument/2006/relationships/tags" Target="../tags/tag732.xml"/><Relationship Id="rId374" Type="http://schemas.openxmlformats.org/officeDocument/2006/relationships/tags" Target="../tags/tag753.xml"/><Relationship Id="rId71" Type="http://schemas.openxmlformats.org/officeDocument/2006/relationships/tags" Target="../tags/tag450.xml"/><Relationship Id="rId92" Type="http://schemas.openxmlformats.org/officeDocument/2006/relationships/tags" Target="../tags/tag471.xml"/><Relationship Id="rId213" Type="http://schemas.openxmlformats.org/officeDocument/2006/relationships/tags" Target="../tags/tag592.xml"/><Relationship Id="rId234" Type="http://schemas.openxmlformats.org/officeDocument/2006/relationships/tags" Target="../tags/tag613.xml"/><Relationship Id="rId2" Type="http://schemas.openxmlformats.org/officeDocument/2006/relationships/tags" Target="../tags/tag381.xml"/><Relationship Id="rId29" Type="http://schemas.openxmlformats.org/officeDocument/2006/relationships/tags" Target="../tags/tag408.xml"/><Relationship Id="rId255" Type="http://schemas.openxmlformats.org/officeDocument/2006/relationships/tags" Target="../tags/tag634.xml"/><Relationship Id="rId276" Type="http://schemas.openxmlformats.org/officeDocument/2006/relationships/tags" Target="../tags/tag655.xml"/><Relationship Id="rId297" Type="http://schemas.openxmlformats.org/officeDocument/2006/relationships/tags" Target="../tags/tag676.xml"/><Relationship Id="rId40" Type="http://schemas.openxmlformats.org/officeDocument/2006/relationships/tags" Target="../tags/tag419.xml"/><Relationship Id="rId115" Type="http://schemas.openxmlformats.org/officeDocument/2006/relationships/tags" Target="../tags/tag494.xml"/><Relationship Id="rId136" Type="http://schemas.openxmlformats.org/officeDocument/2006/relationships/tags" Target="../tags/tag515.xml"/><Relationship Id="rId157" Type="http://schemas.openxmlformats.org/officeDocument/2006/relationships/tags" Target="../tags/tag536.xml"/><Relationship Id="rId178" Type="http://schemas.openxmlformats.org/officeDocument/2006/relationships/tags" Target="../tags/tag557.xml"/><Relationship Id="rId301" Type="http://schemas.openxmlformats.org/officeDocument/2006/relationships/tags" Target="../tags/tag680.xml"/><Relationship Id="rId322" Type="http://schemas.openxmlformats.org/officeDocument/2006/relationships/tags" Target="../tags/tag701.xml"/><Relationship Id="rId343" Type="http://schemas.openxmlformats.org/officeDocument/2006/relationships/tags" Target="../tags/tag722.xml"/><Relationship Id="rId364" Type="http://schemas.openxmlformats.org/officeDocument/2006/relationships/tags" Target="../tags/tag743.xml"/><Relationship Id="rId61" Type="http://schemas.openxmlformats.org/officeDocument/2006/relationships/tags" Target="../tags/tag440.xml"/><Relationship Id="rId82" Type="http://schemas.openxmlformats.org/officeDocument/2006/relationships/tags" Target="../tags/tag461.xml"/><Relationship Id="rId199" Type="http://schemas.openxmlformats.org/officeDocument/2006/relationships/tags" Target="../tags/tag578.xml"/><Relationship Id="rId203" Type="http://schemas.openxmlformats.org/officeDocument/2006/relationships/tags" Target="../tags/tag582.xml"/><Relationship Id="rId19" Type="http://schemas.openxmlformats.org/officeDocument/2006/relationships/tags" Target="../tags/tag398.xml"/><Relationship Id="rId224" Type="http://schemas.openxmlformats.org/officeDocument/2006/relationships/tags" Target="../tags/tag603.xml"/><Relationship Id="rId245" Type="http://schemas.openxmlformats.org/officeDocument/2006/relationships/tags" Target="../tags/tag624.xml"/><Relationship Id="rId266" Type="http://schemas.openxmlformats.org/officeDocument/2006/relationships/tags" Target="../tags/tag645.xml"/><Relationship Id="rId287" Type="http://schemas.openxmlformats.org/officeDocument/2006/relationships/tags" Target="../tags/tag666.xml"/><Relationship Id="rId30" Type="http://schemas.openxmlformats.org/officeDocument/2006/relationships/tags" Target="../tags/tag409.xml"/><Relationship Id="rId105" Type="http://schemas.openxmlformats.org/officeDocument/2006/relationships/tags" Target="../tags/tag484.xml"/><Relationship Id="rId126" Type="http://schemas.openxmlformats.org/officeDocument/2006/relationships/tags" Target="../tags/tag505.xml"/><Relationship Id="rId147" Type="http://schemas.openxmlformats.org/officeDocument/2006/relationships/tags" Target="../tags/tag526.xml"/><Relationship Id="rId168" Type="http://schemas.openxmlformats.org/officeDocument/2006/relationships/tags" Target="../tags/tag547.xml"/><Relationship Id="rId312" Type="http://schemas.openxmlformats.org/officeDocument/2006/relationships/tags" Target="../tags/tag691.xml"/><Relationship Id="rId333" Type="http://schemas.openxmlformats.org/officeDocument/2006/relationships/tags" Target="../tags/tag712.xml"/><Relationship Id="rId354" Type="http://schemas.openxmlformats.org/officeDocument/2006/relationships/tags" Target="../tags/tag733.xml"/><Relationship Id="rId51" Type="http://schemas.openxmlformats.org/officeDocument/2006/relationships/tags" Target="../tags/tag430.xml"/><Relationship Id="rId72" Type="http://schemas.openxmlformats.org/officeDocument/2006/relationships/tags" Target="../tags/tag451.xml"/><Relationship Id="rId93" Type="http://schemas.openxmlformats.org/officeDocument/2006/relationships/tags" Target="../tags/tag472.xml"/><Relationship Id="rId189" Type="http://schemas.openxmlformats.org/officeDocument/2006/relationships/tags" Target="../tags/tag568.xml"/><Relationship Id="rId375" Type="http://schemas.openxmlformats.org/officeDocument/2006/relationships/tags" Target="../tags/tag754.xml"/><Relationship Id="rId3" Type="http://schemas.openxmlformats.org/officeDocument/2006/relationships/tags" Target="../tags/tag382.xml"/><Relationship Id="rId214" Type="http://schemas.openxmlformats.org/officeDocument/2006/relationships/tags" Target="../tags/tag593.xml"/><Relationship Id="rId235" Type="http://schemas.openxmlformats.org/officeDocument/2006/relationships/tags" Target="../tags/tag614.xml"/><Relationship Id="rId256" Type="http://schemas.openxmlformats.org/officeDocument/2006/relationships/tags" Target="../tags/tag635.xml"/><Relationship Id="rId277" Type="http://schemas.openxmlformats.org/officeDocument/2006/relationships/tags" Target="../tags/tag656.xml"/><Relationship Id="rId298" Type="http://schemas.openxmlformats.org/officeDocument/2006/relationships/tags" Target="../tags/tag677.xml"/><Relationship Id="rId116" Type="http://schemas.openxmlformats.org/officeDocument/2006/relationships/tags" Target="../tags/tag495.xml"/><Relationship Id="rId137" Type="http://schemas.openxmlformats.org/officeDocument/2006/relationships/tags" Target="../tags/tag516.xml"/><Relationship Id="rId158" Type="http://schemas.openxmlformats.org/officeDocument/2006/relationships/tags" Target="../tags/tag537.xml"/><Relationship Id="rId302" Type="http://schemas.openxmlformats.org/officeDocument/2006/relationships/tags" Target="../tags/tag681.xml"/><Relationship Id="rId323" Type="http://schemas.openxmlformats.org/officeDocument/2006/relationships/tags" Target="../tags/tag702.xml"/><Relationship Id="rId344" Type="http://schemas.openxmlformats.org/officeDocument/2006/relationships/tags" Target="../tags/tag723.xml"/><Relationship Id="rId20" Type="http://schemas.openxmlformats.org/officeDocument/2006/relationships/tags" Target="../tags/tag399.xml"/><Relationship Id="rId41" Type="http://schemas.openxmlformats.org/officeDocument/2006/relationships/tags" Target="../tags/tag420.xml"/><Relationship Id="rId62" Type="http://schemas.openxmlformats.org/officeDocument/2006/relationships/tags" Target="../tags/tag441.xml"/><Relationship Id="rId83" Type="http://schemas.openxmlformats.org/officeDocument/2006/relationships/tags" Target="../tags/tag462.xml"/><Relationship Id="rId179" Type="http://schemas.openxmlformats.org/officeDocument/2006/relationships/tags" Target="../tags/tag558.xml"/><Relationship Id="rId365" Type="http://schemas.openxmlformats.org/officeDocument/2006/relationships/tags" Target="../tags/tag744.xml"/><Relationship Id="rId190" Type="http://schemas.openxmlformats.org/officeDocument/2006/relationships/tags" Target="../tags/tag569.xml"/><Relationship Id="rId204" Type="http://schemas.openxmlformats.org/officeDocument/2006/relationships/tags" Target="../tags/tag583.xml"/><Relationship Id="rId225" Type="http://schemas.openxmlformats.org/officeDocument/2006/relationships/tags" Target="../tags/tag604.xml"/><Relationship Id="rId246" Type="http://schemas.openxmlformats.org/officeDocument/2006/relationships/tags" Target="../tags/tag625.xml"/><Relationship Id="rId267" Type="http://schemas.openxmlformats.org/officeDocument/2006/relationships/tags" Target="../tags/tag646.xml"/><Relationship Id="rId288" Type="http://schemas.openxmlformats.org/officeDocument/2006/relationships/tags" Target="../tags/tag667.xml"/><Relationship Id="rId106" Type="http://schemas.openxmlformats.org/officeDocument/2006/relationships/tags" Target="../tags/tag485.xml"/><Relationship Id="rId127" Type="http://schemas.openxmlformats.org/officeDocument/2006/relationships/tags" Target="../tags/tag506.xml"/><Relationship Id="rId313" Type="http://schemas.openxmlformats.org/officeDocument/2006/relationships/tags" Target="../tags/tag692.xml"/><Relationship Id="rId10" Type="http://schemas.openxmlformats.org/officeDocument/2006/relationships/tags" Target="../tags/tag389.xml"/><Relationship Id="rId31" Type="http://schemas.openxmlformats.org/officeDocument/2006/relationships/tags" Target="../tags/tag410.xml"/><Relationship Id="rId52" Type="http://schemas.openxmlformats.org/officeDocument/2006/relationships/tags" Target="../tags/tag431.xml"/><Relationship Id="rId73" Type="http://schemas.openxmlformats.org/officeDocument/2006/relationships/tags" Target="../tags/tag452.xml"/><Relationship Id="rId94" Type="http://schemas.openxmlformats.org/officeDocument/2006/relationships/tags" Target="../tags/tag473.xml"/><Relationship Id="rId148" Type="http://schemas.openxmlformats.org/officeDocument/2006/relationships/tags" Target="../tags/tag527.xml"/><Relationship Id="rId169" Type="http://schemas.openxmlformats.org/officeDocument/2006/relationships/tags" Target="../tags/tag548.xml"/><Relationship Id="rId334" Type="http://schemas.openxmlformats.org/officeDocument/2006/relationships/tags" Target="../tags/tag713.xml"/><Relationship Id="rId355" Type="http://schemas.openxmlformats.org/officeDocument/2006/relationships/tags" Target="../tags/tag734.xml"/><Relationship Id="rId376" Type="http://schemas.openxmlformats.org/officeDocument/2006/relationships/tags" Target="../tags/tag755.xml"/><Relationship Id="rId4" Type="http://schemas.openxmlformats.org/officeDocument/2006/relationships/tags" Target="../tags/tag383.xml"/><Relationship Id="rId180" Type="http://schemas.openxmlformats.org/officeDocument/2006/relationships/tags" Target="../tags/tag559.xml"/><Relationship Id="rId215" Type="http://schemas.openxmlformats.org/officeDocument/2006/relationships/tags" Target="../tags/tag594.xml"/><Relationship Id="rId236" Type="http://schemas.openxmlformats.org/officeDocument/2006/relationships/tags" Target="../tags/tag615.xml"/><Relationship Id="rId257" Type="http://schemas.openxmlformats.org/officeDocument/2006/relationships/tags" Target="../tags/tag636.xml"/><Relationship Id="rId278" Type="http://schemas.openxmlformats.org/officeDocument/2006/relationships/tags" Target="../tags/tag65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48680"/>
            <a:ext cx="8136903" cy="1200328"/>
          </a:xfrm>
          <a:prstGeom prst="rect">
            <a:avLst/>
          </a:prstGeom>
        </p:spPr>
        <p:txBody>
          <a:bodyPr wrap="square">
            <a:spAutoFit/>
          </a:bodyPr>
          <a:lstStyle/>
          <a:p>
            <a:pPr algn="ctr"/>
            <a:r>
              <a:rPr lang="en-US" sz="2400" b="1" dirty="0" smtClean="0">
                <a:solidFill>
                  <a:schemeClr val="tx2">
                    <a:lumMod val="90000"/>
                    <a:lumOff val="10000"/>
                  </a:schemeClr>
                </a:solidFill>
              </a:rPr>
              <a:t>Economic Impact </a:t>
            </a:r>
            <a:r>
              <a:rPr lang="en-US" sz="2400" b="1" dirty="0">
                <a:solidFill>
                  <a:schemeClr val="tx2">
                    <a:lumMod val="90000"/>
                    <a:lumOff val="10000"/>
                  </a:schemeClr>
                </a:solidFill>
              </a:rPr>
              <a:t>of Cap-and-Trade </a:t>
            </a:r>
            <a:r>
              <a:rPr lang="en-US" sz="2400" b="1" dirty="0" smtClean="0">
                <a:solidFill>
                  <a:schemeClr val="tx2">
                    <a:lumMod val="90000"/>
                    <a:lumOff val="10000"/>
                  </a:schemeClr>
                </a:solidFill>
              </a:rPr>
              <a:t>Policy</a:t>
            </a:r>
          </a:p>
          <a:p>
            <a:pPr algn="ctr"/>
            <a:r>
              <a:rPr lang="en-US" sz="2400" b="1" dirty="0" smtClean="0">
                <a:solidFill>
                  <a:schemeClr val="tx2">
                    <a:lumMod val="90000"/>
                    <a:lumOff val="10000"/>
                  </a:schemeClr>
                </a:solidFill>
              </a:rPr>
              <a:t>On the Food </a:t>
            </a:r>
            <a:r>
              <a:rPr lang="en-US" sz="2400" b="1" dirty="0">
                <a:solidFill>
                  <a:schemeClr val="tx2">
                    <a:lumMod val="90000"/>
                    <a:lumOff val="10000"/>
                  </a:schemeClr>
                </a:solidFill>
              </a:rPr>
              <a:t>Processing </a:t>
            </a:r>
            <a:r>
              <a:rPr lang="en-US" sz="2400" b="1" dirty="0" smtClean="0">
                <a:solidFill>
                  <a:schemeClr val="tx2">
                    <a:lumMod val="90000"/>
                    <a:lumOff val="10000"/>
                  </a:schemeClr>
                </a:solidFill>
              </a:rPr>
              <a:t>Industry of California: 		A Case of Dairy Industry</a:t>
            </a:r>
          </a:p>
        </p:txBody>
      </p:sp>
      <p:sp>
        <p:nvSpPr>
          <p:cNvPr id="6" name="TextBox 5"/>
          <p:cNvSpPr txBox="1"/>
          <p:nvPr/>
        </p:nvSpPr>
        <p:spPr>
          <a:xfrm>
            <a:off x="611560" y="2780928"/>
            <a:ext cx="7704856" cy="400110"/>
          </a:xfrm>
          <a:prstGeom prst="rect">
            <a:avLst/>
          </a:prstGeom>
          <a:noFill/>
        </p:spPr>
        <p:txBody>
          <a:bodyPr wrap="square" rtlCol="0">
            <a:spAutoFit/>
          </a:bodyPr>
          <a:lstStyle/>
          <a:p>
            <a:pPr lvl="0" algn="ctr"/>
            <a:r>
              <a:rPr lang="en-US" sz="2000" b="1" dirty="0">
                <a:solidFill>
                  <a:schemeClr val="tx2">
                    <a:lumMod val="90000"/>
                    <a:lumOff val="10000"/>
                  </a:schemeClr>
                </a:solidFill>
              </a:rPr>
              <a:t>Srinivasa Konduru, </a:t>
            </a:r>
            <a:r>
              <a:rPr lang="en-US" sz="2000" b="1" dirty="0" err="1" smtClean="0">
                <a:solidFill>
                  <a:schemeClr val="tx2">
                    <a:lumMod val="90000"/>
                    <a:lumOff val="10000"/>
                  </a:schemeClr>
                </a:solidFill>
              </a:rPr>
              <a:t>Fumiko</a:t>
            </a:r>
            <a:r>
              <a:rPr lang="en-US" sz="2000" b="1" dirty="0" smtClean="0">
                <a:solidFill>
                  <a:schemeClr val="tx2">
                    <a:lumMod val="90000"/>
                    <a:lumOff val="10000"/>
                  </a:schemeClr>
                </a:solidFill>
              </a:rPr>
              <a:t> Yamazaki and </a:t>
            </a:r>
            <a:r>
              <a:rPr lang="en-US" sz="2000" b="1" dirty="0" err="1">
                <a:solidFill>
                  <a:schemeClr val="tx2">
                    <a:lumMod val="90000"/>
                    <a:lumOff val="10000"/>
                  </a:schemeClr>
                </a:solidFill>
              </a:rPr>
              <a:t>Mechel</a:t>
            </a:r>
            <a:r>
              <a:rPr lang="en-US" sz="2000" b="1" dirty="0">
                <a:solidFill>
                  <a:schemeClr val="tx2">
                    <a:lumMod val="90000"/>
                    <a:lumOff val="10000"/>
                  </a:schemeClr>
                </a:solidFill>
              </a:rPr>
              <a:t> S. </a:t>
            </a:r>
            <a:r>
              <a:rPr lang="en-US" sz="2000" b="1" dirty="0" err="1" smtClean="0">
                <a:solidFill>
                  <a:schemeClr val="tx2">
                    <a:lumMod val="90000"/>
                    <a:lumOff val="10000"/>
                  </a:schemeClr>
                </a:solidFill>
              </a:rPr>
              <a:t>Paggi</a:t>
            </a:r>
            <a:r>
              <a:rPr lang="en-US" sz="2000" b="1" dirty="0" smtClean="0">
                <a:solidFill>
                  <a:schemeClr val="tx2">
                    <a:lumMod val="90000"/>
                    <a:lumOff val="10000"/>
                  </a:schemeClr>
                </a:solidFill>
              </a:rPr>
              <a:t> </a:t>
            </a:r>
            <a:endParaRPr lang="en-US" sz="2000" b="1" dirty="0">
              <a:solidFill>
                <a:schemeClr val="tx2">
                  <a:lumMod val="90000"/>
                  <a:lumOff val="10000"/>
                </a:schemeClr>
              </a:solidFill>
            </a:endParaRPr>
          </a:p>
        </p:txBody>
      </p:sp>
      <p:sp>
        <p:nvSpPr>
          <p:cNvPr id="8" name="Rectangle 7"/>
          <p:cNvSpPr/>
          <p:nvPr/>
        </p:nvSpPr>
        <p:spPr>
          <a:xfrm>
            <a:off x="2051720" y="4365104"/>
            <a:ext cx="4655401" cy="923330"/>
          </a:xfrm>
          <a:prstGeom prst="rect">
            <a:avLst/>
          </a:prstGeom>
        </p:spPr>
        <p:txBody>
          <a:bodyPr wrap="square">
            <a:spAutoFit/>
          </a:bodyPr>
          <a:lstStyle/>
          <a:p>
            <a:pPr algn="ctr"/>
            <a:r>
              <a:rPr lang="en-US" b="1" dirty="0" smtClean="0">
                <a:solidFill>
                  <a:schemeClr val="tx2">
                    <a:lumMod val="90000"/>
                    <a:lumOff val="10000"/>
                  </a:schemeClr>
                </a:solidFill>
              </a:rPr>
              <a:t>WERA 72 Annual Meeting</a:t>
            </a:r>
          </a:p>
          <a:p>
            <a:pPr algn="ctr"/>
            <a:r>
              <a:rPr lang="en-US" b="1" dirty="0" smtClean="0">
                <a:solidFill>
                  <a:schemeClr val="tx2">
                    <a:lumMod val="90000"/>
                    <a:lumOff val="10000"/>
                  </a:schemeClr>
                </a:solidFill>
                <a:effectLst/>
              </a:rPr>
              <a:t>Santa Clara, CA</a:t>
            </a:r>
          </a:p>
          <a:p>
            <a:pPr algn="ctr"/>
            <a:r>
              <a:rPr lang="en-US" b="1" dirty="0" smtClean="0">
                <a:solidFill>
                  <a:schemeClr val="tx2">
                    <a:lumMod val="90000"/>
                    <a:lumOff val="10000"/>
                  </a:schemeClr>
                </a:solidFill>
              </a:rPr>
              <a:t>June 30-July 1, 2014</a:t>
            </a:r>
            <a:endParaRPr lang="en-US" b="1" dirty="0" smtClean="0">
              <a:solidFill>
                <a:schemeClr val="tx2">
                  <a:lumMod val="90000"/>
                  <a:lumOff val="10000"/>
                </a:schemeClr>
              </a:solidFill>
              <a:effectLst/>
            </a:endParaRPr>
          </a:p>
        </p:txBody>
      </p:sp>
      <p:pic>
        <p:nvPicPr>
          <p:cNvPr id="1026" name="Picture 2" descr="C:\Users\mpaggi\Desktop\C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989" y="6352538"/>
            <a:ext cx="2022773" cy="476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421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830211971"/>
              </p:ext>
            </p:extLst>
          </p:nvPr>
        </p:nvGraphicFramePr>
        <p:xfrm>
          <a:off x="234064" y="279843"/>
          <a:ext cx="8675872" cy="62983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339752" y="6237312"/>
            <a:ext cx="2353529" cy="461665"/>
          </a:xfrm>
          <a:prstGeom prst="rect">
            <a:avLst/>
          </a:prstGeom>
          <a:noFill/>
        </p:spPr>
        <p:txBody>
          <a:bodyPr wrap="none" rtlCol="0">
            <a:spAutoFit/>
          </a:bodyPr>
          <a:lstStyle/>
          <a:p>
            <a:pPr algn="ctr"/>
            <a:r>
              <a:rPr lang="en-US" sz="1200" dirty="0" smtClean="0"/>
              <a:t>Emerging Market Growth</a:t>
            </a:r>
          </a:p>
          <a:p>
            <a:pPr algn="ctr"/>
            <a:r>
              <a:rPr lang="en-US" sz="1200" dirty="0" smtClean="0"/>
              <a:t>Rates Decline from 7.3 to 4.8% </a:t>
            </a:r>
            <a:endParaRPr lang="en-US" sz="1200" dirty="0"/>
          </a:p>
        </p:txBody>
      </p:sp>
      <p:cxnSp>
        <p:nvCxnSpPr>
          <p:cNvPr id="6" name="Straight Arrow Connector 5"/>
          <p:cNvCxnSpPr/>
          <p:nvPr/>
        </p:nvCxnSpPr>
        <p:spPr>
          <a:xfrm flipV="1">
            <a:off x="4499992" y="6093296"/>
            <a:ext cx="648072" cy="374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41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4064" y="279843"/>
          <a:ext cx="8675872" cy="6298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9592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00" y="32680"/>
            <a:ext cx="8229600" cy="732024"/>
          </a:xfrm>
        </p:spPr>
        <p:txBody>
          <a:bodyPr>
            <a:normAutofit fontScale="90000"/>
          </a:bodyPr>
          <a:lstStyle/>
          <a:p>
            <a:r>
              <a:rPr lang="en-US" sz="2800" b="1" dirty="0" smtClean="0"/>
              <a:t>Share of CA in US Dairy Product Manufacturing</a:t>
            </a:r>
            <a:endParaRPr lang="en-US" sz="2800" b="1" dirty="0"/>
          </a:p>
        </p:txBody>
      </p:sp>
      <p:graphicFrame>
        <p:nvGraphicFramePr>
          <p:cNvPr id="3" name="Chart 2"/>
          <p:cNvGraphicFramePr>
            <a:graphicFrameLocks/>
          </p:cNvGraphicFramePr>
          <p:nvPr>
            <p:extLst>
              <p:ext uri="{D42A27DB-BD31-4B8C-83A1-F6EECF244321}">
                <p14:modId xmlns:p14="http://schemas.microsoft.com/office/powerpoint/2010/main" val="2186040969"/>
              </p:ext>
            </p:extLst>
          </p:nvPr>
        </p:nvGraphicFramePr>
        <p:xfrm>
          <a:off x="438307" y="989970"/>
          <a:ext cx="3925247" cy="2512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904892829"/>
              </p:ext>
            </p:extLst>
          </p:nvPr>
        </p:nvGraphicFramePr>
        <p:xfrm>
          <a:off x="4572000" y="1988840"/>
          <a:ext cx="4474737" cy="27006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021634275"/>
              </p:ext>
            </p:extLst>
          </p:nvPr>
        </p:nvGraphicFramePr>
        <p:xfrm>
          <a:off x="283978" y="3861641"/>
          <a:ext cx="4576054" cy="299636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403648" y="1050855"/>
            <a:ext cx="2201961" cy="369332"/>
          </a:xfrm>
          <a:prstGeom prst="rect">
            <a:avLst/>
          </a:prstGeom>
          <a:noFill/>
        </p:spPr>
        <p:txBody>
          <a:bodyPr wrap="square" rtlCol="0">
            <a:spAutoFit/>
          </a:bodyPr>
          <a:lstStyle/>
          <a:p>
            <a:r>
              <a:rPr lang="en-US" dirty="0" smtClean="0"/>
              <a:t>Butter #1 – 35%</a:t>
            </a:r>
            <a:endParaRPr lang="en-US" dirty="0"/>
          </a:p>
        </p:txBody>
      </p:sp>
    </p:spTree>
    <p:extLst>
      <p:ext uri="{BB962C8B-B14F-4D97-AF65-F5344CB8AC3E}">
        <p14:creationId xmlns:p14="http://schemas.microsoft.com/office/powerpoint/2010/main" val="167082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218" y="2204864"/>
            <a:ext cx="8128547" cy="1323439"/>
          </a:xfrm>
          <a:prstGeom prst="rect">
            <a:avLst/>
          </a:prstGeom>
          <a:solidFill>
            <a:schemeClr val="bg1"/>
          </a:solidFill>
        </p:spPr>
        <p:txBody>
          <a:bodyPr wrap="none" rtlCol="0">
            <a:spAutoFit/>
          </a:bodyPr>
          <a:lstStyle/>
          <a:p>
            <a:pPr algn="ctr"/>
            <a:r>
              <a:rPr lang="en-US" sz="4000" b="1" dirty="0" smtClean="0"/>
              <a:t>Issue that may prevent in </a:t>
            </a:r>
          </a:p>
          <a:p>
            <a:pPr algn="ctr"/>
            <a:r>
              <a:rPr lang="en-US" sz="4000" b="1" dirty="0" smtClean="0"/>
              <a:t>capturing global opportunities ?</a:t>
            </a:r>
            <a:endParaRPr lang="en-US" sz="4000" b="1" dirty="0"/>
          </a:p>
        </p:txBody>
      </p:sp>
    </p:spTree>
    <p:extLst>
      <p:ext uri="{BB962C8B-B14F-4D97-AF65-F5344CB8AC3E}">
        <p14:creationId xmlns:p14="http://schemas.microsoft.com/office/powerpoint/2010/main" val="769755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658411" y="1447800"/>
            <a:ext cx="7696200" cy="5410200"/>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457200" indent="-457200">
              <a:buFont typeface="Arial" pitchFamily="34" charset="0"/>
              <a:buChar char="•"/>
            </a:pPr>
            <a:r>
              <a:rPr lang="en-US" b="1" dirty="0" smtClean="0">
                <a:solidFill>
                  <a:schemeClr val="accent1">
                    <a:lumMod val="75000"/>
                  </a:schemeClr>
                </a:solidFill>
              </a:rPr>
              <a:t>In 2006, the California passed the AB 32, the Global Warming Solutions Act of 2006, which set the 2020 greenhouse gas emissions reduction goal into law. </a:t>
            </a:r>
          </a:p>
        </p:txBody>
      </p:sp>
      <p:sp>
        <p:nvSpPr>
          <p:cNvPr id="6" name="Title 3"/>
          <p:cNvSpPr txBox="1">
            <a:spLocks/>
          </p:cNvSpPr>
          <p:nvPr/>
        </p:nvSpPr>
        <p:spPr>
          <a:xfrm>
            <a:off x="685800" y="152400"/>
            <a:ext cx="7772400" cy="147002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dirty="0" smtClean="0">
                <a:solidFill>
                  <a:schemeClr val="accent1">
                    <a:lumMod val="75000"/>
                  </a:schemeClr>
                </a:solidFill>
              </a:rPr>
              <a:t>Assembly Bill 32: </a:t>
            </a:r>
          </a:p>
          <a:p>
            <a:r>
              <a:rPr lang="en-US" sz="3200" b="1" dirty="0" smtClean="0">
                <a:solidFill>
                  <a:schemeClr val="accent1">
                    <a:lumMod val="75000"/>
                  </a:schemeClr>
                </a:solidFill>
              </a:rPr>
              <a:t>Global Warming Solutions Act</a:t>
            </a:r>
            <a:br>
              <a:rPr lang="en-US" sz="3200" b="1" dirty="0" smtClean="0">
                <a:solidFill>
                  <a:schemeClr val="accent1">
                    <a:lumMod val="75000"/>
                  </a:schemeClr>
                </a:solidFill>
              </a:rPr>
            </a:br>
            <a:endParaRPr lang="en-US" sz="3200" dirty="0">
              <a:solidFill>
                <a:schemeClr val="accent1">
                  <a:lumMod val="75000"/>
                </a:schemeClr>
              </a:solidFill>
            </a:endParaRPr>
          </a:p>
        </p:txBody>
      </p:sp>
      <p:sp>
        <p:nvSpPr>
          <p:cNvPr id="2" name="Rectangle 1"/>
          <p:cNvSpPr/>
          <p:nvPr/>
        </p:nvSpPr>
        <p:spPr>
          <a:xfrm>
            <a:off x="1187624" y="3429000"/>
            <a:ext cx="6984776" cy="1938992"/>
          </a:xfrm>
          <a:prstGeom prst="rect">
            <a:avLst/>
          </a:prstGeom>
          <a:solidFill>
            <a:schemeClr val="accent1">
              <a:lumMod val="60000"/>
              <a:lumOff val="40000"/>
            </a:schemeClr>
          </a:solidFill>
        </p:spPr>
        <p:txBody>
          <a:bodyPr wrap="square">
            <a:spAutoFit/>
          </a:bodyPr>
          <a:lstStyle/>
          <a:p>
            <a:pPr algn="ctr"/>
            <a:r>
              <a:rPr lang="en-US" sz="2400" b="1" dirty="0">
                <a:solidFill>
                  <a:srgbClr val="002060"/>
                </a:solidFill>
              </a:rPr>
              <a:t>This program will help put California on the path to meet its goal of reducing GHG emissions to 1990 levels by the year 2020, and ultimately achieving an 80% reduction from 1990 levels by 2050. </a:t>
            </a:r>
          </a:p>
        </p:txBody>
      </p:sp>
    </p:spTree>
    <p:extLst>
      <p:ext uri="{BB962C8B-B14F-4D97-AF65-F5344CB8AC3E}">
        <p14:creationId xmlns:p14="http://schemas.microsoft.com/office/powerpoint/2010/main" val="124119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332656"/>
            <a:ext cx="7128792" cy="1200329"/>
          </a:xfrm>
          <a:prstGeom prst="rect">
            <a:avLst/>
          </a:prstGeom>
        </p:spPr>
        <p:txBody>
          <a:bodyPr wrap="square">
            <a:spAutoFit/>
          </a:bodyPr>
          <a:lstStyle/>
          <a:p>
            <a:pPr algn="ctr"/>
            <a:r>
              <a:rPr lang="en-US" sz="3600" b="1" dirty="0">
                <a:solidFill>
                  <a:schemeClr val="accent1">
                    <a:lumMod val="75000"/>
                  </a:schemeClr>
                </a:solidFill>
              </a:rPr>
              <a:t>Global Warming Solutions Act</a:t>
            </a:r>
            <a:br>
              <a:rPr lang="en-US" sz="3600" b="1" dirty="0">
                <a:solidFill>
                  <a:schemeClr val="accent1">
                    <a:lumMod val="75000"/>
                  </a:schemeClr>
                </a:solidFill>
              </a:rPr>
            </a:br>
            <a:endParaRPr lang="en-US" sz="3600" dirty="0">
              <a:solidFill>
                <a:schemeClr val="accent1">
                  <a:lumMod val="75000"/>
                </a:schemeClr>
              </a:solidFill>
            </a:endParaRPr>
          </a:p>
        </p:txBody>
      </p:sp>
      <p:pic>
        <p:nvPicPr>
          <p:cNvPr id="5" name="Picture 4" descr="http://extras.mnginteractive.com/live/media/site568/2012/1129/20121129_045627_CAPNTRADE%20explainer%20111112.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632848" cy="4824536"/>
          </a:xfrm>
          <a:prstGeom prst="rect">
            <a:avLst/>
          </a:prstGeom>
          <a:noFill/>
          <a:ln>
            <a:noFill/>
          </a:ln>
        </p:spPr>
      </p:pic>
      <p:sp>
        <p:nvSpPr>
          <p:cNvPr id="2" name="TextBox 1"/>
          <p:cNvSpPr txBox="1"/>
          <p:nvPr/>
        </p:nvSpPr>
        <p:spPr>
          <a:xfrm>
            <a:off x="618582" y="1090141"/>
            <a:ext cx="6871433" cy="461665"/>
          </a:xfrm>
          <a:prstGeom prst="rect">
            <a:avLst/>
          </a:prstGeom>
          <a:solidFill>
            <a:schemeClr val="accent1">
              <a:lumMod val="40000"/>
              <a:lumOff val="60000"/>
            </a:schemeClr>
          </a:solidFill>
        </p:spPr>
        <p:txBody>
          <a:bodyPr wrap="none" rtlCol="0">
            <a:spAutoFit/>
          </a:bodyPr>
          <a:lstStyle/>
          <a:p>
            <a:r>
              <a:rPr lang="en-US" sz="2400" b="1" dirty="0" smtClean="0"/>
              <a:t>How California’s cap-and-trade system Works</a:t>
            </a:r>
            <a:endParaRPr lang="en-US" sz="2400" b="1" dirty="0"/>
          </a:p>
        </p:txBody>
      </p:sp>
    </p:spTree>
    <p:extLst>
      <p:ext uri="{BB962C8B-B14F-4D97-AF65-F5344CB8AC3E}">
        <p14:creationId xmlns:p14="http://schemas.microsoft.com/office/powerpoint/2010/main" val="1810327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1268760"/>
            <a:ext cx="8686799" cy="3416320"/>
          </a:xfrm>
          <a:prstGeom prst="rect">
            <a:avLst/>
          </a:prstGeom>
        </p:spPr>
        <p:txBody>
          <a:bodyPr wrap="square">
            <a:spAutoFit/>
          </a:bodyPr>
          <a:lstStyle/>
          <a:p>
            <a:endParaRPr lang="en-US" dirty="0"/>
          </a:p>
          <a:p>
            <a:r>
              <a:rPr lang="en-US" dirty="0" smtClean="0"/>
              <a:t>The </a:t>
            </a:r>
            <a:r>
              <a:rPr lang="en-US" dirty="0"/>
              <a:t>Plan specifies that the cap-and-trade provisions will be applied : </a:t>
            </a:r>
          </a:p>
          <a:p>
            <a:r>
              <a:rPr lang="en-US" dirty="0"/>
              <a:t> </a:t>
            </a:r>
          </a:p>
          <a:p>
            <a:r>
              <a:rPr lang="en-US" b="1" u="sng" dirty="0"/>
              <a:t>“Starting in the first compliance period (</a:t>
            </a:r>
            <a:r>
              <a:rPr lang="en-US" b="1" u="sng" dirty="0" smtClean="0"/>
              <a:t>2013)</a:t>
            </a:r>
            <a:r>
              <a:rPr lang="en-US" b="1" u="sng" dirty="0"/>
              <a:t>:</a:t>
            </a:r>
          </a:p>
          <a:p>
            <a:r>
              <a:rPr lang="en-US" dirty="0"/>
              <a:t> </a:t>
            </a:r>
          </a:p>
          <a:p>
            <a:pPr marL="285750" lvl="0" indent="-285750">
              <a:buFont typeface="Wingdings" pitchFamily="2" charset="2"/>
              <a:buChar char="Ø"/>
            </a:pPr>
            <a:r>
              <a:rPr lang="en-US" dirty="0" smtClean="0"/>
              <a:t>Large </a:t>
            </a:r>
            <a:r>
              <a:rPr lang="en-US" dirty="0"/>
              <a:t>industrial facilities that emit over 25,000 metric tons CO2E per year,</a:t>
            </a:r>
          </a:p>
          <a:p>
            <a:r>
              <a:rPr lang="en-US" dirty="0"/>
              <a:t>including high global warming potential gases.”</a:t>
            </a:r>
          </a:p>
          <a:p>
            <a:r>
              <a:rPr lang="en-US" dirty="0"/>
              <a:t> </a:t>
            </a:r>
          </a:p>
          <a:p>
            <a:r>
              <a:rPr lang="en-US" dirty="0"/>
              <a:t>At the present time production </a:t>
            </a:r>
            <a:r>
              <a:rPr lang="en-US" b="1" dirty="0">
                <a:solidFill>
                  <a:srgbClr val="FF0000"/>
                </a:solidFill>
              </a:rPr>
              <a:t>agriculture is not included</a:t>
            </a:r>
            <a:r>
              <a:rPr lang="en-US" dirty="0"/>
              <a:t> among the industry sectors that will be subject to these new regulations.  However, the </a:t>
            </a:r>
            <a:r>
              <a:rPr lang="en-US" b="1" dirty="0">
                <a:solidFill>
                  <a:srgbClr val="FF0000"/>
                </a:solidFill>
              </a:rPr>
              <a:t>processors of agricultural products have not been excluded </a:t>
            </a:r>
            <a:r>
              <a:rPr lang="en-US" dirty="0"/>
              <a:t>from compliance with these provisions at this time</a:t>
            </a:r>
            <a:r>
              <a:rPr lang="en-US" dirty="0" smtClean="0"/>
              <a:t>.</a:t>
            </a:r>
            <a:endParaRPr lang="en-US" dirty="0"/>
          </a:p>
        </p:txBody>
      </p:sp>
      <p:sp>
        <p:nvSpPr>
          <p:cNvPr id="3" name="Rectangle 2"/>
          <p:cNvSpPr/>
          <p:nvPr/>
        </p:nvSpPr>
        <p:spPr>
          <a:xfrm>
            <a:off x="1423423" y="369098"/>
            <a:ext cx="7128792" cy="1200329"/>
          </a:xfrm>
          <a:prstGeom prst="rect">
            <a:avLst/>
          </a:prstGeom>
        </p:spPr>
        <p:txBody>
          <a:bodyPr wrap="square">
            <a:spAutoFit/>
          </a:bodyPr>
          <a:lstStyle/>
          <a:p>
            <a:pPr algn="ctr"/>
            <a:r>
              <a:rPr lang="en-US" sz="3600" b="1" dirty="0">
                <a:solidFill>
                  <a:schemeClr val="accent1">
                    <a:lumMod val="75000"/>
                  </a:schemeClr>
                </a:solidFill>
              </a:rPr>
              <a:t>Global Warming Solutions Act</a:t>
            </a:r>
            <a:br>
              <a:rPr lang="en-US" sz="3600" b="1" dirty="0">
                <a:solidFill>
                  <a:schemeClr val="accent1">
                    <a:lumMod val="75000"/>
                  </a:schemeClr>
                </a:solidFill>
              </a:rPr>
            </a:br>
            <a:endParaRPr lang="en-US" sz="3600" dirty="0">
              <a:solidFill>
                <a:schemeClr val="accent1">
                  <a:lumMod val="75000"/>
                </a:schemeClr>
              </a:solidFill>
            </a:endParaRPr>
          </a:p>
        </p:txBody>
      </p:sp>
    </p:spTree>
    <p:extLst>
      <p:ext uri="{BB962C8B-B14F-4D97-AF65-F5344CB8AC3E}">
        <p14:creationId xmlns:p14="http://schemas.microsoft.com/office/powerpoint/2010/main" val="2932258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8640"/>
            <a:ext cx="7848600" cy="1446550"/>
          </a:xfrm>
          <a:prstGeom prst="rect">
            <a:avLst/>
          </a:prstGeom>
        </p:spPr>
        <p:txBody>
          <a:bodyPr wrap="square">
            <a:spAutoFit/>
          </a:bodyPr>
          <a:lstStyle/>
          <a:p>
            <a:pPr algn="ctr"/>
            <a:r>
              <a:rPr lang="en-US" sz="2000" b="1" dirty="0" smtClean="0"/>
              <a:t>       </a:t>
            </a:r>
            <a:r>
              <a:rPr lang="en-US" sz="2800" b="1" dirty="0" smtClean="0"/>
              <a:t>Table </a:t>
            </a:r>
            <a:r>
              <a:rPr lang="en-US" sz="2800" b="1" dirty="0"/>
              <a:t>1.  Allowances Compliance Periods </a:t>
            </a:r>
            <a:r>
              <a:rPr lang="en-US" sz="2000" b="1" dirty="0"/>
              <a:t>	 </a:t>
            </a:r>
          </a:p>
          <a:p>
            <a:pPr algn="ctr"/>
            <a:r>
              <a:rPr lang="en-US" sz="2000" b="1" dirty="0"/>
              <a:t>	</a:t>
            </a:r>
          </a:p>
          <a:p>
            <a:pPr algn="ctr"/>
            <a:r>
              <a:rPr lang="en-US" sz="2000" b="1" dirty="0" smtClean="0"/>
              <a:t>           1st Period                 2nd Period 	           3rd Period 	 </a:t>
            </a:r>
          </a:p>
          <a:p>
            <a:pPr algn="ctr"/>
            <a:r>
              <a:rPr lang="en-US" sz="2000" b="1" dirty="0" smtClean="0"/>
              <a:t>         (2013–</a:t>
            </a:r>
            <a:r>
              <a:rPr lang="en-US" sz="2000" b="1" dirty="0"/>
              <a:t>2014) 	</a:t>
            </a:r>
            <a:r>
              <a:rPr lang="en-US" sz="2000" b="1" dirty="0" smtClean="0"/>
              <a:t>     (</a:t>
            </a:r>
            <a:r>
              <a:rPr lang="en-US" sz="2000" b="1" dirty="0"/>
              <a:t>2015–2017</a:t>
            </a:r>
            <a:r>
              <a:rPr lang="en-US" sz="2000" b="1" dirty="0" smtClean="0"/>
              <a:t>)          (</a:t>
            </a:r>
            <a:r>
              <a:rPr lang="en-US" sz="2000" b="1" dirty="0"/>
              <a:t>2018–2020) 	</a:t>
            </a:r>
          </a:p>
        </p:txBody>
      </p:sp>
      <p:sp>
        <p:nvSpPr>
          <p:cNvPr id="5" name="TextBox 4"/>
          <p:cNvSpPr txBox="1"/>
          <p:nvPr/>
        </p:nvSpPr>
        <p:spPr>
          <a:xfrm>
            <a:off x="395536" y="2132856"/>
            <a:ext cx="8424936" cy="3046988"/>
          </a:xfrm>
          <a:prstGeom prst="rect">
            <a:avLst/>
          </a:prstGeom>
          <a:noFill/>
        </p:spPr>
        <p:txBody>
          <a:bodyPr wrap="square" rtlCol="0">
            <a:spAutoFit/>
          </a:bodyPr>
          <a:lstStyle/>
          <a:p>
            <a:pPr algn="ctr"/>
            <a:r>
              <a:rPr lang="en-US" sz="2400" b="1" dirty="0" smtClean="0"/>
              <a:t>During the Transition Period the ARB will make allowances for  Industries that are determined to be in risk of having their production replaced by imported products from areas where equivalent GHG emission regulations are not in place (domestic or foreign) thus reducing the profitability of facilities in California. </a:t>
            </a:r>
          </a:p>
          <a:p>
            <a:pPr algn="ctr"/>
            <a:endParaRPr lang="en-US" sz="2400" b="1" dirty="0"/>
          </a:p>
          <a:p>
            <a:pPr algn="ctr"/>
            <a:r>
              <a:rPr lang="en-US" sz="2400" b="1" dirty="0">
                <a:solidFill>
                  <a:srgbClr val="FF0000"/>
                </a:solidFill>
              </a:rPr>
              <a:t>“Emissions Leakage Risk”</a:t>
            </a:r>
            <a:endParaRPr lang="en-US" sz="2400" b="1" dirty="0"/>
          </a:p>
        </p:txBody>
      </p:sp>
    </p:spTree>
    <p:extLst>
      <p:ext uri="{BB962C8B-B14F-4D97-AF65-F5344CB8AC3E}">
        <p14:creationId xmlns:p14="http://schemas.microsoft.com/office/powerpoint/2010/main" val="410940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1781" y="152400"/>
            <a:ext cx="7772400" cy="147002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000" b="1" dirty="0" smtClean="0"/>
              <a:t>Emissions Leakage</a:t>
            </a:r>
            <a:br>
              <a:rPr lang="en-US" sz="4000" b="1" dirty="0" smtClean="0"/>
            </a:br>
            <a:r>
              <a:rPr lang="en-US" sz="4000" b="1" dirty="0" smtClean="0"/>
              <a:t>Short - Run</a:t>
            </a:r>
            <a:endParaRPr lang="en-US" sz="4000" b="1" dirty="0"/>
          </a:p>
        </p:txBody>
      </p:sp>
      <p:sp>
        <p:nvSpPr>
          <p:cNvPr id="5" name="Subtitle 2"/>
          <p:cNvSpPr txBox="1">
            <a:spLocks/>
          </p:cNvSpPr>
          <p:nvPr/>
        </p:nvSpPr>
        <p:spPr>
          <a:xfrm>
            <a:off x="611560" y="1988840"/>
            <a:ext cx="8136904" cy="3886200"/>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10000"/>
              </a:lnSpc>
            </a:pPr>
            <a:r>
              <a:rPr lang="en-US" b="1" dirty="0" smtClean="0">
                <a:solidFill>
                  <a:srgbClr val="0070C0"/>
                </a:solidFill>
              </a:rPr>
              <a:t>CO</a:t>
            </a:r>
            <a:r>
              <a:rPr lang="en-US" b="1" baseline="-25000" dirty="0" smtClean="0">
                <a:solidFill>
                  <a:srgbClr val="0070C0"/>
                </a:solidFill>
              </a:rPr>
              <a:t>2</a:t>
            </a:r>
            <a:r>
              <a:rPr lang="en-US" b="1" dirty="0" smtClean="0">
                <a:solidFill>
                  <a:srgbClr val="0070C0"/>
                </a:solidFill>
              </a:rPr>
              <a:t> Emissions Allowance Price Increase Production Costs in Carbon Constrained Area</a:t>
            </a:r>
          </a:p>
          <a:p>
            <a:pPr>
              <a:lnSpc>
                <a:spcPct val="110000"/>
              </a:lnSpc>
            </a:pPr>
            <a:endParaRPr lang="en-US" b="1" dirty="0" smtClean="0">
              <a:solidFill>
                <a:srgbClr val="0070C0"/>
              </a:solidFill>
            </a:endParaRPr>
          </a:p>
          <a:p>
            <a:pPr>
              <a:lnSpc>
                <a:spcPct val="110000"/>
              </a:lnSpc>
            </a:pPr>
            <a:r>
              <a:rPr lang="en-US" b="1" dirty="0" smtClean="0">
                <a:solidFill>
                  <a:srgbClr val="0070C0"/>
                </a:solidFill>
              </a:rPr>
              <a:t>Consumers Switch to Cheaper Imports </a:t>
            </a:r>
            <a:r>
              <a:rPr lang="en-US" b="1" dirty="0">
                <a:solidFill>
                  <a:srgbClr val="0070C0"/>
                </a:solidFill>
              </a:rPr>
              <a:t>f</a:t>
            </a:r>
            <a:r>
              <a:rPr lang="en-US" b="1" dirty="0" smtClean="0">
                <a:solidFill>
                  <a:srgbClr val="0070C0"/>
                </a:solidFill>
              </a:rPr>
              <a:t>rom Non-Carbon Constrained Origin </a:t>
            </a:r>
          </a:p>
          <a:p>
            <a:pPr>
              <a:lnSpc>
                <a:spcPct val="110000"/>
              </a:lnSpc>
            </a:pPr>
            <a:endParaRPr lang="en-US" b="1" dirty="0" smtClean="0">
              <a:solidFill>
                <a:srgbClr val="0070C0"/>
              </a:solidFill>
            </a:endParaRPr>
          </a:p>
          <a:p>
            <a:pPr>
              <a:lnSpc>
                <a:spcPct val="110000"/>
              </a:lnSpc>
            </a:pPr>
            <a:r>
              <a:rPr lang="en-US" b="1" dirty="0" smtClean="0">
                <a:solidFill>
                  <a:srgbClr val="0070C0"/>
                </a:solidFill>
              </a:rPr>
              <a:t>Change in Carbon Constrained Product Trade Flows</a:t>
            </a:r>
          </a:p>
          <a:p>
            <a:endParaRPr lang="en-US" b="1" dirty="0">
              <a:solidFill>
                <a:srgbClr val="0070C0"/>
              </a:solidFill>
            </a:endParaRPr>
          </a:p>
        </p:txBody>
      </p:sp>
      <p:sp>
        <p:nvSpPr>
          <p:cNvPr id="6" name="TextBox 5"/>
          <p:cNvSpPr txBox="1"/>
          <p:nvPr/>
        </p:nvSpPr>
        <p:spPr>
          <a:xfrm>
            <a:off x="-31778" y="6063132"/>
            <a:ext cx="8882560" cy="584775"/>
          </a:xfrm>
          <a:prstGeom prst="rect">
            <a:avLst/>
          </a:prstGeom>
          <a:noFill/>
        </p:spPr>
        <p:txBody>
          <a:bodyPr wrap="none" rtlCol="0">
            <a:spAutoFit/>
          </a:bodyPr>
          <a:lstStyle/>
          <a:p>
            <a:r>
              <a:rPr lang="en-US" sz="1600" dirty="0" smtClean="0"/>
              <a:t>Julia </a:t>
            </a:r>
            <a:r>
              <a:rPr lang="en-US" sz="1600" dirty="0" err="1" smtClean="0"/>
              <a:t>Reinaud</a:t>
            </a:r>
            <a:r>
              <a:rPr lang="en-US" sz="1600" dirty="0" smtClean="0"/>
              <a:t>, “ Issues Behind Competitiveness and Carbon Leakage: Focus on Heavy Industry</a:t>
            </a:r>
          </a:p>
          <a:p>
            <a:r>
              <a:rPr lang="en-US" sz="1600" dirty="0" smtClean="0"/>
              <a:t>International Energy Agency, October 2008.</a:t>
            </a:r>
            <a:endParaRPr lang="en-US" sz="1600" dirty="0"/>
          </a:p>
        </p:txBody>
      </p:sp>
    </p:spTree>
    <p:extLst>
      <p:ext uri="{BB962C8B-B14F-4D97-AF65-F5344CB8AC3E}">
        <p14:creationId xmlns:p14="http://schemas.microsoft.com/office/powerpoint/2010/main" val="4241141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Emissions Leakage</a:t>
            </a:r>
            <a:br>
              <a:rPr lang="en-US" dirty="0" smtClean="0"/>
            </a:br>
            <a:r>
              <a:rPr lang="en-US" dirty="0" smtClean="0"/>
              <a:t>Long - Run</a:t>
            </a:r>
            <a:endParaRPr lang="en-US" dirty="0"/>
          </a:p>
        </p:txBody>
      </p:sp>
      <p:sp>
        <p:nvSpPr>
          <p:cNvPr id="3" name="Content Placeholder 2"/>
          <p:cNvSpPr>
            <a:spLocks noGrp="1"/>
          </p:cNvSpPr>
          <p:nvPr>
            <p:ph idx="1"/>
          </p:nvPr>
        </p:nvSpPr>
        <p:spPr>
          <a:xfrm>
            <a:off x="539552" y="2060848"/>
            <a:ext cx="8042276" cy="4343400"/>
          </a:xfrm>
        </p:spPr>
        <p:txBody>
          <a:bodyPr>
            <a:normAutofit lnSpcReduction="10000"/>
          </a:bodyPr>
          <a:lstStyle/>
          <a:p>
            <a:r>
              <a:rPr lang="en-US" b="1" dirty="0" smtClean="0">
                <a:solidFill>
                  <a:srgbClr val="0070C0"/>
                </a:solidFill>
              </a:rPr>
              <a:t>Profit Margins Erode for Producers in Carbon Constrained Region</a:t>
            </a:r>
          </a:p>
          <a:p>
            <a:r>
              <a:rPr lang="en-US" b="1" dirty="0" smtClean="0">
                <a:solidFill>
                  <a:srgbClr val="0070C0"/>
                </a:solidFill>
              </a:rPr>
              <a:t>Investment to Maintain Existing Production Postponed</a:t>
            </a:r>
          </a:p>
          <a:p>
            <a:r>
              <a:rPr lang="en-US" b="1" dirty="0" smtClean="0">
                <a:solidFill>
                  <a:srgbClr val="0070C0"/>
                </a:solidFill>
              </a:rPr>
              <a:t>Investment in New Capacity moves to Greenfields Outside the Carbon Constrained Region</a:t>
            </a:r>
          </a:p>
          <a:p>
            <a:r>
              <a:rPr lang="en-US" b="1" dirty="0" err="1" smtClean="0">
                <a:solidFill>
                  <a:srgbClr val="0070C0"/>
                </a:solidFill>
              </a:rPr>
              <a:t>Sunding</a:t>
            </a:r>
            <a:r>
              <a:rPr lang="en-US" b="1" dirty="0" smtClean="0">
                <a:solidFill>
                  <a:srgbClr val="0070C0"/>
                </a:solidFill>
              </a:rPr>
              <a:t> et al. found that </a:t>
            </a:r>
            <a:r>
              <a:rPr lang="en-US" b="1" dirty="0">
                <a:solidFill>
                  <a:srgbClr val="0070C0"/>
                </a:solidFill>
              </a:rPr>
              <a:t>a </a:t>
            </a:r>
            <a:r>
              <a:rPr lang="en-US" b="1" u="sng" dirty="0">
                <a:solidFill>
                  <a:srgbClr val="FF0000"/>
                </a:solidFill>
              </a:rPr>
              <a:t>one percent increase </a:t>
            </a:r>
            <a:r>
              <a:rPr lang="en-US" b="1" dirty="0">
                <a:solidFill>
                  <a:srgbClr val="0070C0"/>
                </a:solidFill>
              </a:rPr>
              <a:t>in the cost of regulation will cause </a:t>
            </a:r>
            <a:r>
              <a:rPr lang="en-US" b="1" dirty="0" smtClean="0">
                <a:solidFill>
                  <a:srgbClr val="0070C0"/>
                </a:solidFill>
              </a:rPr>
              <a:t>food processors to </a:t>
            </a:r>
            <a:r>
              <a:rPr lang="en-US" b="1" dirty="0">
                <a:solidFill>
                  <a:srgbClr val="0070C0"/>
                </a:solidFill>
              </a:rPr>
              <a:t>shift production out of region, ranging from 0.5% to 20% of production shifting out of region</a:t>
            </a:r>
          </a:p>
          <a:p>
            <a:endParaRPr lang="en-US" b="1" dirty="0" smtClean="0">
              <a:solidFill>
                <a:srgbClr val="0070C0"/>
              </a:solidFill>
            </a:endParaRPr>
          </a:p>
          <a:p>
            <a:endParaRPr lang="en-US" b="1" dirty="0">
              <a:solidFill>
                <a:srgbClr val="0070C0"/>
              </a:solidFill>
            </a:endParaRPr>
          </a:p>
        </p:txBody>
      </p:sp>
    </p:spTree>
    <p:extLst>
      <p:ext uri="{BB962C8B-B14F-4D97-AF65-F5344CB8AC3E}">
        <p14:creationId xmlns:p14="http://schemas.microsoft.com/office/powerpoint/2010/main" val="175591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8229600" cy="5599347"/>
          </a:xfrm>
        </p:spPr>
        <p:txBody>
          <a:bodyPr>
            <a:noAutofit/>
          </a:bodyPr>
          <a:lstStyle/>
          <a:p>
            <a:r>
              <a:rPr lang="en-US" sz="2800" b="1" dirty="0" smtClean="0"/>
              <a:t>Global Market for Dairy Products</a:t>
            </a:r>
          </a:p>
          <a:p>
            <a:r>
              <a:rPr lang="en-US" sz="2800" b="1" dirty="0" smtClean="0"/>
              <a:t>Problems in capturing opportunities</a:t>
            </a:r>
          </a:p>
          <a:p>
            <a:pPr marL="0" indent="0">
              <a:buNone/>
            </a:pPr>
            <a:r>
              <a:rPr lang="en-US" sz="2800" b="1" dirty="0"/>
              <a:t>	</a:t>
            </a:r>
            <a:r>
              <a:rPr lang="en-US" sz="2800" b="1" dirty="0" smtClean="0"/>
              <a:t>- Global Warming Solutions Act</a:t>
            </a:r>
          </a:p>
          <a:p>
            <a:r>
              <a:rPr lang="en-US" sz="2800" b="1" dirty="0" smtClean="0"/>
              <a:t>Cost of Carbon </a:t>
            </a:r>
          </a:p>
          <a:p>
            <a:r>
              <a:rPr lang="en-US" sz="2800" b="1" dirty="0" smtClean="0"/>
              <a:t>Insights from the Milk Processing Industry</a:t>
            </a:r>
          </a:p>
          <a:p>
            <a:r>
              <a:rPr lang="en-US" sz="2800" b="1" dirty="0" smtClean="0"/>
              <a:t>California Changes the World? </a:t>
            </a:r>
          </a:p>
          <a:p>
            <a:endParaRPr lang="en-US" sz="2800" b="1" dirty="0" smtClean="0"/>
          </a:p>
          <a:p>
            <a:endParaRPr lang="en-US" sz="2800" b="1" dirty="0"/>
          </a:p>
        </p:txBody>
      </p:sp>
      <p:sp>
        <p:nvSpPr>
          <p:cNvPr id="4" name="TextBox 3"/>
          <p:cNvSpPr txBox="1"/>
          <p:nvPr/>
        </p:nvSpPr>
        <p:spPr>
          <a:xfrm>
            <a:off x="1547664" y="260648"/>
            <a:ext cx="5607048" cy="707886"/>
          </a:xfrm>
          <a:prstGeom prst="rect">
            <a:avLst/>
          </a:prstGeom>
          <a:noFill/>
        </p:spPr>
        <p:txBody>
          <a:bodyPr wrap="none" rtlCol="0">
            <a:spAutoFit/>
          </a:bodyPr>
          <a:lstStyle/>
          <a:p>
            <a:r>
              <a:rPr lang="en-US" sz="4000" b="1" dirty="0" smtClean="0"/>
              <a:t>Overview of Presentation</a:t>
            </a:r>
            <a:endParaRPr lang="en-US" sz="4000" b="1" dirty="0"/>
          </a:p>
        </p:txBody>
      </p:sp>
    </p:spTree>
    <p:extLst>
      <p:ext uri="{BB962C8B-B14F-4D97-AF65-F5344CB8AC3E}">
        <p14:creationId xmlns:p14="http://schemas.microsoft.com/office/powerpoint/2010/main" val="3645976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94803"/>
            <a:ext cx="8305800" cy="6063197"/>
          </a:xfrm>
          <a:prstGeom prst="rect">
            <a:avLst/>
          </a:prstGeom>
        </p:spPr>
        <p:txBody>
          <a:bodyPr wrap="square">
            <a:spAutoFit/>
          </a:bodyPr>
          <a:lstStyle/>
          <a:p>
            <a:pPr marL="285750" indent="-285750">
              <a:buFont typeface="Wingdings" pitchFamily="2" charset="2"/>
              <a:buChar char="v"/>
            </a:pPr>
            <a:r>
              <a:rPr lang="en-US" sz="2400" dirty="0" smtClean="0"/>
              <a:t>Using </a:t>
            </a:r>
            <a:r>
              <a:rPr lang="en-US" sz="2400" dirty="0"/>
              <a:t>an established benchmarking procedure the ARB has segmented industries subject to regulation into </a:t>
            </a:r>
            <a:r>
              <a:rPr lang="en-US" sz="2400" dirty="0" smtClean="0"/>
              <a:t>three </a:t>
            </a:r>
            <a:r>
              <a:rPr lang="en-US" sz="2400" dirty="0"/>
              <a:t>categories with associated allowance assistance provisions (Table 2).  </a:t>
            </a:r>
            <a:endParaRPr lang="en-US" sz="2400" dirty="0" smtClean="0"/>
          </a:p>
          <a:p>
            <a:pPr marL="285750" indent="-285750">
              <a:buFont typeface="Wingdings" pitchFamily="2" charset="2"/>
              <a:buChar char="v"/>
            </a:pPr>
            <a:endParaRPr lang="en-US" sz="2400" dirty="0" smtClean="0"/>
          </a:p>
          <a:p>
            <a:pPr marL="285750" indent="-285750">
              <a:buFont typeface="Wingdings" pitchFamily="2" charset="2"/>
              <a:buChar char="v"/>
            </a:pPr>
            <a:r>
              <a:rPr lang="en-US" sz="2400" dirty="0" smtClean="0"/>
              <a:t>Based </a:t>
            </a:r>
            <a:r>
              <a:rPr lang="en-US" sz="2400" dirty="0"/>
              <a:t>on this procedure food manufacturing firms in California that are determined to emit over 25,000 metric tons of CO2 per year </a:t>
            </a:r>
            <a:r>
              <a:rPr lang="en-US" sz="2400" dirty="0" smtClean="0"/>
              <a:t>are </a:t>
            </a:r>
            <a:r>
              <a:rPr lang="en-US" sz="2400" dirty="0"/>
              <a:t>placed in the medium leakage risk ARB classifications.  </a:t>
            </a:r>
            <a:endParaRPr lang="en-US" sz="2400" dirty="0" smtClean="0"/>
          </a:p>
          <a:p>
            <a:pPr marL="285750" indent="-285750">
              <a:buFont typeface="Wingdings" pitchFamily="2" charset="2"/>
              <a:buChar char="v"/>
            </a:pPr>
            <a:endParaRPr lang="en-US" sz="2400" dirty="0"/>
          </a:p>
          <a:p>
            <a:pPr marL="285750" indent="-285750">
              <a:buFont typeface="Wingdings" pitchFamily="2" charset="2"/>
              <a:buChar char="v"/>
            </a:pPr>
            <a:r>
              <a:rPr lang="en-US" sz="2400" dirty="0" smtClean="0"/>
              <a:t>Industries </a:t>
            </a:r>
            <a:r>
              <a:rPr lang="en-US" sz="2400" dirty="0"/>
              <a:t>in the </a:t>
            </a:r>
            <a:r>
              <a:rPr lang="en-US" sz="2400" dirty="0" smtClean="0"/>
              <a:t>medium </a:t>
            </a:r>
            <a:r>
              <a:rPr lang="en-US" sz="2400" dirty="0"/>
              <a:t>risk category </a:t>
            </a:r>
            <a:r>
              <a:rPr lang="en-US" sz="2400" dirty="0" smtClean="0"/>
              <a:t>are initially </a:t>
            </a:r>
            <a:r>
              <a:rPr lang="en-US" sz="2400" dirty="0"/>
              <a:t>be awarded 100% of their allowances free of charge, in period two free allowances will decline to 75</a:t>
            </a:r>
            <a:r>
              <a:rPr lang="en-US" sz="2400" dirty="0" smtClean="0"/>
              <a:t>%(now 100%) </a:t>
            </a:r>
            <a:r>
              <a:rPr lang="en-US" sz="2400" dirty="0"/>
              <a:t>and fall to 50% </a:t>
            </a:r>
            <a:r>
              <a:rPr lang="en-US" sz="2400" dirty="0" smtClean="0"/>
              <a:t>(now 75%) during </a:t>
            </a:r>
            <a:r>
              <a:rPr lang="en-US" sz="2400" dirty="0"/>
              <a:t>the third compliance period. </a:t>
            </a:r>
          </a:p>
          <a:p>
            <a:endParaRPr lang="en-US" sz="1400" dirty="0" smtClean="0"/>
          </a:p>
          <a:p>
            <a:r>
              <a:rPr lang="en-US" sz="1400" dirty="0" smtClean="0"/>
              <a:t>California </a:t>
            </a:r>
            <a:r>
              <a:rPr lang="en-US" sz="1400" dirty="0"/>
              <a:t>Air Resources Board for the State of California, “Appendix J: Allowance Allocation”. </a:t>
            </a:r>
          </a:p>
        </p:txBody>
      </p:sp>
      <p:sp>
        <p:nvSpPr>
          <p:cNvPr id="3" name="Rectangle 2"/>
          <p:cNvSpPr/>
          <p:nvPr/>
        </p:nvSpPr>
        <p:spPr>
          <a:xfrm>
            <a:off x="1403648" y="188640"/>
            <a:ext cx="6051593" cy="584775"/>
          </a:xfrm>
          <a:prstGeom prst="rect">
            <a:avLst/>
          </a:prstGeom>
        </p:spPr>
        <p:txBody>
          <a:bodyPr wrap="none">
            <a:spAutoFit/>
          </a:bodyPr>
          <a:lstStyle/>
          <a:p>
            <a:r>
              <a:rPr lang="en-US" sz="3200" b="1" dirty="0">
                <a:solidFill>
                  <a:schemeClr val="accent1">
                    <a:lumMod val="75000"/>
                  </a:schemeClr>
                </a:solidFill>
              </a:rPr>
              <a:t>Global Warming Solutions Act</a:t>
            </a:r>
            <a:endParaRPr lang="en-US" sz="3200" dirty="0"/>
          </a:p>
        </p:txBody>
      </p:sp>
    </p:spTree>
    <p:extLst>
      <p:ext uri="{BB962C8B-B14F-4D97-AF65-F5344CB8AC3E}">
        <p14:creationId xmlns:p14="http://schemas.microsoft.com/office/powerpoint/2010/main" val="2334702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5536" y="2852936"/>
            <a:ext cx="8280400" cy="1684784"/>
          </a:xfrm>
          <a:prstGeom prst="rect">
            <a:avLst/>
          </a:prstGeom>
        </p:spPr>
      </p:pic>
      <p:pic>
        <p:nvPicPr>
          <p:cNvPr id="6" name="Picture 5"/>
          <p:cNvPicPr>
            <a:picLocks noChangeAspect="1"/>
          </p:cNvPicPr>
          <p:nvPr/>
        </p:nvPicPr>
        <p:blipFill>
          <a:blip r:embed="rId3"/>
          <a:stretch>
            <a:fillRect/>
          </a:stretch>
        </p:blipFill>
        <p:spPr>
          <a:xfrm>
            <a:off x="251520" y="4365104"/>
            <a:ext cx="8661400" cy="2641600"/>
          </a:xfrm>
          <a:prstGeom prst="rect">
            <a:avLst/>
          </a:prstGeom>
        </p:spPr>
      </p:pic>
      <p:pic>
        <p:nvPicPr>
          <p:cNvPr id="7" name="Picture 6"/>
          <p:cNvPicPr>
            <a:picLocks noChangeAspect="1"/>
          </p:cNvPicPr>
          <p:nvPr/>
        </p:nvPicPr>
        <p:blipFill>
          <a:blip r:embed="rId4"/>
          <a:stretch>
            <a:fillRect/>
          </a:stretch>
        </p:blipFill>
        <p:spPr>
          <a:xfrm>
            <a:off x="395536" y="188640"/>
            <a:ext cx="8216900" cy="2592288"/>
          </a:xfrm>
          <a:prstGeom prst="rect">
            <a:avLst/>
          </a:prstGeom>
        </p:spPr>
      </p:pic>
    </p:spTree>
    <p:extLst>
      <p:ext uri="{BB962C8B-B14F-4D97-AF65-F5344CB8AC3E}">
        <p14:creationId xmlns:p14="http://schemas.microsoft.com/office/powerpoint/2010/main" val="176564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32" y="764704"/>
            <a:ext cx="6369000" cy="5799296"/>
          </a:xfrm>
          <a:prstGeom prst="rect">
            <a:avLst/>
          </a:prstGeom>
        </p:spPr>
      </p:pic>
      <p:sp>
        <p:nvSpPr>
          <p:cNvPr id="4" name="TextBox 3"/>
          <p:cNvSpPr txBox="1"/>
          <p:nvPr/>
        </p:nvSpPr>
        <p:spPr>
          <a:xfrm>
            <a:off x="755576" y="188640"/>
            <a:ext cx="7776864" cy="646331"/>
          </a:xfrm>
          <a:prstGeom prst="rect">
            <a:avLst/>
          </a:prstGeom>
          <a:noFill/>
        </p:spPr>
        <p:txBody>
          <a:bodyPr wrap="square" rtlCol="0">
            <a:spAutoFit/>
          </a:bodyPr>
          <a:lstStyle/>
          <a:p>
            <a:r>
              <a:rPr lang="en-US" dirty="0" smtClean="0"/>
              <a:t>Annual Co2 emissions reported by food processing firms in California for year 2012</a:t>
            </a:r>
            <a:endParaRPr lang="en-US" dirty="0"/>
          </a:p>
        </p:txBody>
      </p:sp>
    </p:spTree>
    <p:extLst>
      <p:ext uri="{BB962C8B-B14F-4D97-AF65-F5344CB8AC3E}">
        <p14:creationId xmlns:p14="http://schemas.microsoft.com/office/powerpoint/2010/main" val="1959686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96752"/>
            <a:ext cx="7599509"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041566" y="5517232"/>
            <a:ext cx="6749861" cy="1200329"/>
          </a:xfrm>
          <a:prstGeom prst="rect">
            <a:avLst/>
          </a:prstGeom>
          <a:noFill/>
        </p:spPr>
        <p:txBody>
          <a:bodyPr wrap="none" rtlCol="0">
            <a:spAutoFit/>
          </a:bodyPr>
          <a:lstStyle/>
          <a:p>
            <a:r>
              <a:rPr lang="en-US" dirty="0" smtClean="0"/>
              <a:t>Other ideas on Cost?  Australia – 2012 $23/</a:t>
            </a:r>
            <a:r>
              <a:rPr lang="en-US" dirty="0" err="1" smtClean="0"/>
              <a:t>mt</a:t>
            </a:r>
            <a:r>
              <a:rPr lang="en-US" dirty="0" smtClean="0"/>
              <a:t> increasing by 2.5%</a:t>
            </a:r>
          </a:p>
          <a:p>
            <a:r>
              <a:rPr lang="en-US" dirty="0" smtClean="0"/>
              <a:t>For 3 years then going to open trading system. </a:t>
            </a:r>
          </a:p>
          <a:p>
            <a:r>
              <a:rPr lang="en-US" dirty="0" smtClean="0"/>
              <a:t>UK starts at £16 per </a:t>
            </a:r>
            <a:r>
              <a:rPr lang="en-US" dirty="0" err="1" smtClean="0"/>
              <a:t>mt</a:t>
            </a:r>
            <a:r>
              <a:rPr lang="en-US" dirty="0" smtClean="0"/>
              <a:t> increasing to £70 by 2030  at today’s exchange</a:t>
            </a:r>
          </a:p>
          <a:p>
            <a:r>
              <a:rPr lang="en-US" dirty="0" smtClean="0"/>
              <a:t>Rate = 1.5755 :  $25.21   to $110.28;</a:t>
            </a:r>
            <a:endParaRPr lang="en-US" dirty="0"/>
          </a:p>
        </p:txBody>
      </p:sp>
      <p:sp>
        <p:nvSpPr>
          <p:cNvPr id="3" name="TextBox 2"/>
          <p:cNvSpPr txBox="1"/>
          <p:nvPr/>
        </p:nvSpPr>
        <p:spPr>
          <a:xfrm>
            <a:off x="2699792" y="260648"/>
            <a:ext cx="3530383" cy="646331"/>
          </a:xfrm>
          <a:prstGeom prst="rect">
            <a:avLst/>
          </a:prstGeom>
          <a:noFill/>
        </p:spPr>
        <p:txBody>
          <a:bodyPr wrap="none" rtlCol="0">
            <a:spAutoFit/>
          </a:bodyPr>
          <a:lstStyle/>
          <a:p>
            <a:r>
              <a:rPr lang="en-US" sz="3600" b="1" dirty="0" smtClean="0"/>
              <a:t>Cost of Carbon</a:t>
            </a:r>
            <a:endParaRPr lang="en-US" sz="3600" b="1" dirty="0"/>
          </a:p>
        </p:txBody>
      </p:sp>
    </p:spTree>
    <p:extLst>
      <p:ext uri="{BB962C8B-B14F-4D97-AF65-F5344CB8AC3E}">
        <p14:creationId xmlns:p14="http://schemas.microsoft.com/office/powerpoint/2010/main" val="1659760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224" y="1196752"/>
            <a:ext cx="7200800" cy="4924425"/>
          </a:xfrm>
          <a:prstGeom prst="rect">
            <a:avLst/>
          </a:prstGeom>
        </p:spPr>
        <p:txBody>
          <a:bodyPr wrap="square">
            <a:spAutoFit/>
          </a:bodyPr>
          <a:lstStyle/>
          <a:p>
            <a:pPr fontAlgn="base"/>
            <a:r>
              <a:rPr lang="en-US" dirty="0"/>
              <a:t>Buried in a little-noticed rule on microwave ovens is a change in the U.S. government’s accounting for </a:t>
            </a:r>
            <a:r>
              <a:rPr lang="en-US" dirty="0">
                <a:hlinkClick r:id="rId2"/>
              </a:rPr>
              <a:t>carbon emissions</a:t>
            </a:r>
            <a:r>
              <a:rPr lang="en-US" dirty="0"/>
              <a:t> that could have wide-ranging implications for everything from power plants to the Keystone XL pipeline</a:t>
            </a:r>
            <a:r>
              <a:rPr lang="en-US" dirty="0" smtClean="0"/>
              <a:t>.</a:t>
            </a:r>
          </a:p>
          <a:p>
            <a:pPr fontAlgn="base"/>
            <a:endParaRPr lang="en-US" dirty="0"/>
          </a:p>
          <a:p>
            <a:pPr fontAlgn="base"/>
            <a:r>
              <a:rPr lang="en-US" dirty="0"/>
              <a:t>The increase of the so-called social cost of carbon, </a:t>
            </a:r>
            <a:r>
              <a:rPr lang="en-US" sz="2000" dirty="0"/>
              <a:t>to </a:t>
            </a:r>
            <a:r>
              <a:rPr lang="en-US" sz="2800" dirty="0"/>
              <a:t>$38 </a:t>
            </a:r>
            <a:r>
              <a:rPr lang="en-US" sz="2000" dirty="0"/>
              <a:t>a </a:t>
            </a:r>
            <a:r>
              <a:rPr lang="en-US" dirty="0"/>
              <a:t>metric ton in 2015 from </a:t>
            </a:r>
            <a:r>
              <a:rPr lang="en-US" sz="2800" dirty="0"/>
              <a:t>$23.80</a:t>
            </a:r>
            <a:r>
              <a:rPr lang="en-US" dirty="0"/>
              <a:t>, adjusts the calculation the government uses to weigh costs and benefits of proposed regulations. The figure is meant to approximate losses from global warming such as flood damage and diminished crops</a:t>
            </a:r>
            <a:r>
              <a:rPr lang="en-US" dirty="0" smtClean="0"/>
              <a:t>.</a:t>
            </a:r>
          </a:p>
          <a:p>
            <a:pPr fontAlgn="base"/>
            <a:endParaRPr lang="en-US" dirty="0"/>
          </a:p>
          <a:p>
            <a:pPr fontAlgn="base"/>
            <a:r>
              <a:rPr lang="en-US" dirty="0"/>
              <a:t>“As we learn that climate damage is worse and worse, there is no direction they could go but up,” Laurie Johnson, chief economist for climate at the </a:t>
            </a:r>
            <a:r>
              <a:rPr lang="en-US" dirty="0">
                <a:hlinkClick r:id="rId3"/>
              </a:rPr>
              <a:t>Natural Resources Defense Council</a:t>
            </a:r>
            <a:r>
              <a:rPr lang="en-US" dirty="0"/>
              <a:t>, said in an interview. Johnson says the administration should go further; she estimates the carbon cost could be as much as</a:t>
            </a:r>
            <a:r>
              <a:rPr lang="en-US" sz="2400" dirty="0">
                <a:solidFill>
                  <a:srgbClr val="FF0000"/>
                </a:solidFill>
              </a:rPr>
              <a:t> </a:t>
            </a:r>
            <a:r>
              <a:rPr lang="en-US" sz="2400" dirty="0">
                <a:solidFill>
                  <a:srgbClr val="FF0000"/>
                </a:solidFill>
                <a:hlinkClick r:id="rId4" tooltip="Open Web Site"/>
              </a:rPr>
              <a:t>$266 a ton</a:t>
            </a:r>
            <a:r>
              <a:rPr lang="en-US" sz="2400" dirty="0"/>
              <a:t>.</a:t>
            </a:r>
          </a:p>
        </p:txBody>
      </p:sp>
      <p:sp>
        <p:nvSpPr>
          <p:cNvPr id="3" name="Rectangle 2"/>
          <p:cNvSpPr/>
          <p:nvPr/>
        </p:nvSpPr>
        <p:spPr>
          <a:xfrm>
            <a:off x="827584" y="548680"/>
            <a:ext cx="7920880" cy="584775"/>
          </a:xfrm>
          <a:prstGeom prst="rect">
            <a:avLst/>
          </a:prstGeom>
        </p:spPr>
        <p:txBody>
          <a:bodyPr wrap="square">
            <a:spAutoFit/>
          </a:bodyPr>
          <a:lstStyle/>
          <a:p>
            <a:pPr algn="ctr" fontAlgn="base"/>
            <a:r>
              <a:rPr lang="en-US" sz="3200" b="1" dirty="0" smtClean="0"/>
              <a:t>US Govt. Quietly </a:t>
            </a:r>
            <a:r>
              <a:rPr lang="en-US" sz="3200" b="1" dirty="0"/>
              <a:t>Raises 'Carbon Price</a:t>
            </a:r>
            <a:r>
              <a:rPr lang="en-US" sz="3200" b="1" dirty="0" smtClean="0"/>
              <a:t>'</a:t>
            </a:r>
            <a:endParaRPr lang="en-US" sz="3200" b="1" dirty="0"/>
          </a:p>
        </p:txBody>
      </p:sp>
      <p:sp>
        <p:nvSpPr>
          <p:cNvPr id="4" name="Oval 3"/>
          <p:cNvSpPr/>
          <p:nvPr/>
        </p:nvSpPr>
        <p:spPr>
          <a:xfrm>
            <a:off x="6588224" y="2349533"/>
            <a:ext cx="914400" cy="9144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942634" y="2996952"/>
            <a:ext cx="1224136" cy="5339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46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52" y="616674"/>
            <a:ext cx="8877300" cy="781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411760" y="31899"/>
            <a:ext cx="4464684" cy="584775"/>
          </a:xfrm>
          <a:prstGeom prst="rect">
            <a:avLst/>
          </a:prstGeom>
          <a:noFill/>
        </p:spPr>
        <p:txBody>
          <a:bodyPr wrap="none" rtlCol="0">
            <a:spAutoFit/>
          </a:bodyPr>
          <a:lstStyle/>
          <a:p>
            <a:r>
              <a:rPr lang="en-US" sz="3200" b="1" dirty="0" smtClean="0"/>
              <a:t>Actual Market Results</a:t>
            </a:r>
            <a:endParaRPr lang="en-US" sz="3200" b="1" dirty="0"/>
          </a:p>
        </p:txBody>
      </p:sp>
      <p:pic>
        <p:nvPicPr>
          <p:cNvPr id="4" name="Picture 3"/>
          <p:cNvPicPr>
            <a:picLocks noChangeAspect="1"/>
          </p:cNvPicPr>
          <p:nvPr/>
        </p:nvPicPr>
        <p:blipFill>
          <a:blip r:embed="rId3"/>
          <a:stretch>
            <a:fillRect/>
          </a:stretch>
        </p:blipFill>
        <p:spPr>
          <a:xfrm>
            <a:off x="1403648" y="1196752"/>
            <a:ext cx="6336704" cy="1092536"/>
          </a:xfrm>
          <a:prstGeom prst="rect">
            <a:avLst/>
          </a:prstGeom>
        </p:spPr>
      </p:pic>
      <p:pic>
        <p:nvPicPr>
          <p:cNvPr id="5" name="Picture 4"/>
          <p:cNvPicPr>
            <a:picLocks noChangeAspect="1"/>
          </p:cNvPicPr>
          <p:nvPr/>
        </p:nvPicPr>
        <p:blipFill>
          <a:blip r:embed="rId4"/>
          <a:stretch>
            <a:fillRect/>
          </a:stretch>
        </p:blipFill>
        <p:spPr>
          <a:xfrm>
            <a:off x="1403648" y="2348880"/>
            <a:ext cx="6617534" cy="2376264"/>
          </a:xfrm>
          <a:prstGeom prst="rect">
            <a:avLst/>
          </a:prstGeom>
        </p:spPr>
      </p:pic>
      <p:pic>
        <p:nvPicPr>
          <p:cNvPr id="6" name="Picture 5"/>
          <p:cNvPicPr>
            <a:picLocks noChangeAspect="1"/>
          </p:cNvPicPr>
          <p:nvPr/>
        </p:nvPicPr>
        <p:blipFill>
          <a:blip r:embed="rId5"/>
          <a:stretch>
            <a:fillRect/>
          </a:stretch>
        </p:blipFill>
        <p:spPr>
          <a:xfrm>
            <a:off x="1403648" y="4780014"/>
            <a:ext cx="6624736" cy="1576645"/>
          </a:xfrm>
          <a:prstGeom prst="rect">
            <a:avLst/>
          </a:prstGeom>
        </p:spPr>
      </p:pic>
      <p:sp>
        <p:nvSpPr>
          <p:cNvPr id="8" name="Left Arrow 7"/>
          <p:cNvSpPr/>
          <p:nvPr/>
        </p:nvSpPr>
        <p:spPr>
          <a:xfrm>
            <a:off x="6588224" y="4149080"/>
            <a:ext cx="1008112" cy="4320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6660232" y="5877272"/>
            <a:ext cx="1008112" cy="4320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916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 name="Group 69"/>
          <p:cNvGrpSpPr/>
          <p:nvPr/>
        </p:nvGrpSpPr>
        <p:grpSpPr>
          <a:xfrm>
            <a:off x="-7620" y="0"/>
            <a:ext cx="9151620" cy="1772816"/>
            <a:chOff x="-7620" y="116632"/>
            <a:chExt cx="9151620" cy="1080120"/>
          </a:xfrm>
        </p:grpSpPr>
        <p:grpSp>
          <p:nvGrpSpPr>
            <p:cNvPr id="584" name="Group 72"/>
            <p:cNvGrpSpPr/>
            <p:nvPr/>
          </p:nvGrpSpPr>
          <p:grpSpPr>
            <a:xfrm>
              <a:off x="-7620" y="116632"/>
              <a:ext cx="9151620" cy="660608"/>
              <a:chOff x="0" y="260648"/>
              <a:chExt cx="9151620" cy="576064"/>
            </a:xfrm>
          </p:grpSpPr>
          <p:sp>
            <p:nvSpPr>
              <p:cNvPr id="587" name="Rectangle 586"/>
              <p:cNvSpPr/>
              <p:nvPr/>
            </p:nvSpPr>
            <p:spPr>
              <a:xfrm>
                <a:off x="0" y="260648"/>
                <a:ext cx="9151620" cy="576064"/>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8" name="Rectangle 587"/>
              <p:cNvSpPr/>
              <p:nvPr/>
            </p:nvSpPr>
            <p:spPr>
              <a:xfrm flipV="1">
                <a:off x="0" y="288032"/>
                <a:ext cx="9144000" cy="188640"/>
              </a:xfrm>
              <a:prstGeom prst="rect">
                <a:avLst/>
              </a:prstGeom>
              <a:gradFill>
                <a:gsLst>
                  <a:gs pos="0">
                    <a:srgbClr val="6CB9E7">
                      <a:alpha val="0"/>
                    </a:srgbClr>
                  </a:gs>
                  <a:gs pos="100000">
                    <a:schemeClr val="bg1">
                      <a:lumMod val="50000"/>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85" name="Rectangle 584"/>
            <p:cNvSpPr/>
            <p:nvPr/>
          </p:nvSpPr>
          <p:spPr>
            <a:xfrm flipV="1">
              <a:off x="-7620" y="764704"/>
              <a:ext cx="9151620" cy="432048"/>
            </a:xfrm>
            <a:prstGeom prst="rect">
              <a:avLst/>
            </a:prstGeom>
            <a:gradFill>
              <a:gsLst>
                <a:gs pos="0">
                  <a:srgbClr val="6CB9E7">
                    <a:alpha val="0"/>
                  </a:srgbClr>
                </a:gs>
                <a:gs pos="100000">
                  <a:schemeClr val="bg1">
                    <a:lumMod val="50000"/>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86" name="Straight Connector 585"/>
            <p:cNvCxnSpPr/>
            <p:nvPr/>
          </p:nvCxnSpPr>
          <p:spPr>
            <a:xfrm>
              <a:off x="0" y="742932"/>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56" name="Freeform 10"/>
          <p:cNvSpPr>
            <a:spLocks/>
          </p:cNvSpPr>
          <p:nvPr>
            <p:custDataLst>
              <p:tags r:id="rId1"/>
            </p:custDataLst>
          </p:nvPr>
        </p:nvSpPr>
        <p:spPr bwMode="auto">
          <a:xfrm>
            <a:off x="1326901" y="2658242"/>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57" name="Freeform 11"/>
          <p:cNvSpPr>
            <a:spLocks/>
          </p:cNvSpPr>
          <p:nvPr>
            <p:custDataLst>
              <p:tags r:id="rId2"/>
            </p:custDataLst>
          </p:nvPr>
        </p:nvSpPr>
        <p:spPr bwMode="auto">
          <a:xfrm>
            <a:off x="825251" y="2532830"/>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pPr fontAlgn="base">
              <a:spcBef>
                <a:spcPct val="0"/>
              </a:spcBef>
              <a:spcAft>
                <a:spcPct val="0"/>
              </a:spcAft>
            </a:pPr>
            <a:endParaRPr lang="en-US">
              <a:solidFill>
                <a:prstClr val="black"/>
              </a:solidFill>
              <a:latin typeface="Arial" charset="0"/>
            </a:endParaRPr>
          </a:p>
        </p:txBody>
      </p:sp>
      <p:sp>
        <p:nvSpPr>
          <p:cNvPr id="2058" name="Freeform 12"/>
          <p:cNvSpPr>
            <a:spLocks/>
          </p:cNvSpPr>
          <p:nvPr>
            <p:custDataLst>
              <p:tags r:id="rId3"/>
            </p:custDataLst>
          </p:nvPr>
        </p:nvSpPr>
        <p:spPr bwMode="auto">
          <a:xfrm>
            <a:off x="906214" y="2018480"/>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59" name="Freeform 13"/>
          <p:cNvSpPr>
            <a:spLocks/>
          </p:cNvSpPr>
          <p:nvPr>
            <p:custDataLst>
              <p:tags r:id="rId4"/>
            </p:custDataLst>
          </p:nvPr>
        </p:nvSpPr>
        <p:spPr bwMode="auto">
          <a:xfrm>
            <a:off x="1264989" y="2321692"/>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62" name="Freeform 14"/>
          <p:cNvSpPr>
            <a:spLocks/>
          </p:cNvSpPr>
          <p:nvPr>
            <p:custDataLst>
              <p:tags r:id="rId5"/>
            </p:custDataLst>
          </p:nvPr>
        </p:nvSpPr>
        <p:spPr bwMode="auto">
          <a:xfrm>
            <a:off x="2765970" y="2179708"/>
            <a:ext cx="1281112" cy="1038225"/>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accent2">
              <a:lumMod val="60000"/>
              <a:lumOff val="40000"/>
            </a:schemeClr>
          </a:solid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2061" name="Freeform 15"/>
          <p:cNvSpPr>
            <a:spLocks/>
          </p:cNvSpPr>
          <p:nvPr>
            <p:custDataLst>
              <p:tags r:id="rId6"/>
            </p:custDataLst>
          </p:nvPr>
        </p:nvSpPr>
        <p:spPr bwMode="auto">
          <a:xfrm>
            <a:off x="1449139" y="1712092"/>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64" name="Freeform 16"/>
          <p:cNvSpPr>
            <a:spLocks/>
          </p:cNvSpPr>
          <p:nvPr>
            <p:custDataLst>
              <p:tags r:id="rId7"/>
            </p:custDataLst>
          </p:nvPr>
        </p:nvSpPr>
        <p:spPr bwMode="auto">
          <a:xfrm>
            <a:off x="1185614" y="2129605"/>
            <a:ext cx="182562" cy="238125"/>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063" name="Freeform 17"/>
          <p:cNvSpPr>
            <a:spLocks/>
          </p:cNvSpPr>
          <p:nvPr>
            <p:custDataLst>
              <p:tags r:id="rId8"/>
            </p:custDataLst>
          </p:nvPr>
        </p:nvSpPr>
        <p:spPr bwMode="auto">
          <a:xfrm>
            <a:off x="1211014" y="2386780"/>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 name="Freeform 18"/>
          <p:cNvSpPr>
            <a:spLocks/>
          </p:cNvSpPr>
          <p:nvPr>
            <p:custDataLst>
              <p:tags r:id="rId9"/>
            </p:custDataLst>
          </p:nvPr>
        </p:nvSpPr>
        <p:spPr bwMode="auto">
          <a:xfrm>
            <a:off x="1228476" y="2555055"/>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nvGrpSpPr>
          <p:cNvPr id="2065" name="Group 19"/>
          <p:cNvGrpSpPr>
            <a:grpSpLocks/>
          </p:cNvGrpSpPr>
          <p:nvPr>
            <p:custDataLst>
              <p:tags r:id="rId10"/>
            </p:custDataLst>
          </p:nvPr>
        </p:nvGrpSpPr>
        <p:grpSpPr bwMode="auto">
          <a:xfrm>
            <a:off x="3547814" y="3615505"/>
            <a:ext cx="473075" cy="212725"/>
            <a:chOff x="4488" y="2394"/>
            <a:chExt cx="358" cy="124"/>
          </a:xfrm>
        </p:grpSpPr>
        <p:sp>
          <p:nvSpPr>
            <p:cNvPr id="255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5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2071" name="Freeform 23"/>
          <p:cNvSpPr>
            <a:spLocks/>
          </p:cNvSpPr>
          <p:nvPr>
            <p:custDataLst>
              <p:tags r:id="rId11"/>
            </p:custDataLst>
          </p:nvPr>
        </p:nvSpPr>
        <p:spPr bwMode="auto">
          <a:xfrm>
            <a:off x="833189" y="2478855"/>
            <a:ext cx="280987" cy="247650"/>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068" name="Freeform 24"/>
          <p:cNvSpPr>
            <a:spLocks/>
          </p:cNvSpPr>
          <p:nvPr>
            <p:custDataLst>
              <p:tags r:id="rId12"/>
            </p:custDataLst>
          </p:nvPr>
        </p:nvSpPr>
        <p:spPr bwMode="auto">
          <a:xfrm>
            <a:off x="3465264" y="3217042"/>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4" name="Freeform 30"/>
          <p:cNvSpPr>
            <a:spLocks/>
          </p:cNvSpPr>
          <p:nvPr>
            <p:custDataLst>
              <p:tags r:id="rId13"/>
            </p:custDataLst>
          </p:nvPr>
        </p:nvSpPr>
        <p:spPr bwMode="auto">
          <a:xfrm>
            <a:off x="2079376" y="2129605"/>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5" name="Freeform 31"/>
          <p:cNvSpPr>
            <a:spLocks/>
          </p:cNvSpPr>
          <p:nvPr>
            <p:custDataLst>
              <p:tags r:id="rId14"/>
            </p:custDataLst>
          </p:nvPr>
        </p:nvSpPr>
        <p:spPr bwMode="auto">
          <a:xfrm>
            <a:off x="2274638" y="2361469"/>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6" name="Freeform 32"/>
          <p:cNvSpPr>
            <a:spLocks/>
          </p:cNvSpPr>
          <p:nvPr>
            <p:custDataLst>
              <p:tags r:id="rId15"/>
            </p:custDataLst>
          </p:nvPr>
        </p:nvSpPr>
        <p:spPr bwMode="auto">
          <a:xfrm>
            <a:off x="1117351" y="3436117"/>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7" name="Freeform 33"/>
          <p:cNvSpPr>
            <a:spLocks/>
          </p:cNvSpPr>
          <p:nvPr>
            <p:custDataLst>
              <p:tags r:id="rId16"/>
            </p:custDataLst>
          </p:nvPr>
        </p:nvSpPr>
        <p:spPr bwMode="auto">
          <a:xfrm>
            <a:off x="1960314" y="3301180"/>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8" name="Freeform 34"/>
          <p:cNvSpPr>
            <a:spLocks/>
          </p:cNvSpPr>
          <p:nvPr>
            <p:custDataLst>
              <p:tags r:id="rId17"/>
            </p:custDataLst>
          </p:nvPr>
        </p:nvSpPr>
        <p:spPr bwMode="auto">
          <a:xfrm>
            <a:off x="1422151" y="2305817"/>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79" name="Freeform 35"/>
          <p:cNvSpPr>
            <a:spLocks/>
          </p:cNvSpPr>
          <p:nvPr>
            <p:custDataLst>
              <p:tags r:id="rId18"/>
            </p:custDataLst>
          </p:nvPr>
        </p:nvSpPr>
        <p:spPr bwMode="auto">
          <a:xfrm>
            <a:off x="2285751" y="3026542"/>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0" name="Freeform 36"/>
          <p:cNvSpPr>
            <a:spLocks/>
          </p:cNvSpPr>
          <p:nvPr>
            <p:custDataLst>
              <p:tags r:id="rId19"/>
            </p:custDataLst>
          </p:nvPr>
        </p:nvSpPr>
        <p:spPr bwMode="auto">
          <a:xfrm>
            <a:off x="2404814" y="3031305"/>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1" name="Freeform 37"/>
          <p:cNvSpPr>
            <a:spLocks/>
          </p:cNvSpPr>
          <p:nvPr>
            <p:custDataLst>
              <p:tags r:id="rId20"/>
            </p:custDataLst>
          </p:nvPr>
        </p:nvSpPr>
        <p:spPr bwMode="auto">
          <a:xfrm>
            <a:off x="3892301" y="3691705"/>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1" name="Freeform 69"/>
          <p:cNvSpPr>
            <a:spLocks/>
          </p:cNvSpPr>
          <p:nvPr>
            <p:custDataLst>
              <p:tags r:id="rId21"/>
            </p:custDataLst>
          </p:nvPr>
        </p:nvSpPr>
        <p:spPr bwMode="auto">
          <a:xfrm>
            <a:off x="4943226" y="4448942"/>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2" name="Freeform 70"/>
          <p:cNvSpPr>
            <a:spLocks/>
          </p:cNvSpPr>
          <p:nvPr>
            <p:custDataLst>
              <p:tags r:id="rId22"/>
            </p:custDataLst>
          </p:nvPr>
        </p:nvSpPr>
        <p:spPr bwMode="auto">
          <a:xfrm>
            <a:off x="4952751" y="4539430"/>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3" name="Freeform 71"/>
          <p:cNvSpPr>
            <a:spLocks/>
          </p:cNvSpPr>
          <p:nvPr>
            <p:custDataLst>
              <p:tags r:id="rId23"/>
            </p:custDataLst>
          </p:nvPr>
        </p:nvSpPr>
        <p:spPr bwMode="auto">
          <a:xfrm>
            <a:off x="5067051" y="4448942"/>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4" name="Freeform 72"/>
          <p:cNvSpPr>
            <a:spLocks/>
          </p:cNvSpPr>
          <p:nvPr>
            <p:custDataLst>
              <p:tags r:id="rId24"/>
            </p:custDataLst>
          </p:nvPr>
        </p:nvSpPr>
        <p:spPr bwMode="auto">
          <a:xfrm>
            <a:off x="5067051" y="4421955"/>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105" name="Group 73"/>
          <p:cNvGrpSpPr>
            <a:grpSpLocks/>
          </p:cNvGrpSpPr>
          <p:nvPr>
            <p:custDataLst>
              <p:tags r:id="rId25"/>
            </p:custDataLst>
          </p:nvPr>
        </p:nvGrpSpPr>
        <p:grpSpPr bwMode="auto">
          <a:xfrm>
            <a:off x="4757489" y="4942655"/>
            <a:ext cx="458787" cy="404812"/>
            <a:chOff x="5372" y="3323"/>
            <a:chExt cx="341" cy="253"/>
          </a:xfrm>
        </p:grpSpPr>
        <p:sp>
          <p:nvSpPr>
            <p:cNvPr id="255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5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5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4" name="Freeform 77"/>
          <p:cNvSpPr>
            <a:spLocks/>
          </p:cNvSpPr>
          <p:nvPr>
            <p:custDataLst>
              <p:tags r:id="rId26"/>
            </p:custDataLst>
          </p:nvPr>
        </p:nvSpPr>
        <p:spPr bwMode="auto">
          <a:xfrm>
            <a:off x="4400301" y="3599630"/>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5" name="Freeform 78"/>
          <p:cNvSpPr>
            <a:spLocks/>
          </p:cNvSpPr>
          <p:nvPr>
            <p:custDataLst>
              <p:tags r:id="rId27"/>
            </p:custDataLst>
          </p:nvPr>
        </p:nvSpPr>
        <p:spPr bwMode="auto">
          <a:xfrm>
            <a:off x="5127376" y="4501330"/>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 name="Freeform 79"/>
          <p:cNvSpPr>
            <a:spLocks/>
          </p:cNvSpPr>
          <p:nvPr>
            <p:custDataLst>
              <p:tags r:id="rId28"/>
            </p:custDataLst>
          </p:nvPr>
        </p:nvSpPr>
        <p:spPr bwMode="auto">
          <a:xfrm>
            <a:off x="5149601" y="4510855"/>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8" name="Freeform 80"/>
          <p:cNvSpPr>
            <a:spLocks/>
          </p:cNvSpPr>
          <p:nvPr>
            <p:custDataLst>
              <p:tags r:id="rId29"/>
            </p:custDataLst>
          </p:nvPr>
        </p:nvSpPr>
        <p:spPr bwMode="auto">
          <a:xfrm>
            <a:off x="4463801" y="3588517"/>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9" name="Freeform 81"/>
          <p:cNvSpPr>
            <a:spLocks/>
          </p:cNvSpPr>
          <p:nvPr>
            <p:custDataLst>
              <p:tags r:id="rId30"/>
            </p:custDataLst>
          </p:nvPr>
        </p:nvSpPr>
        <p:spPr bwMode="auto">
          <a:xfrm>
            <a:off x="4522539" y="3532955"/>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0" name="Freeform 82"/>
          <p:cNvSpPr>
            <a:spLocks/>
          </p:cNvSpPr>
          <p:nvPr>
            <p:custDataLst>
              <p:tags r:id="rId31"/>
            </p:custDataLst>
          </p:nvPr>
        </p:nvSpPr>
        <p:spPr bwMode="auto">
          <a:xfrm>
            <a:off x="4635251" y="3421830"/>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1" name="Freeform 83"/>
          <p:cNvSpPr>
            <a:spLocks/>
          </p:cNvSpPr>
          <p:nvPr>
            <p:custDataLst>
              <p:tags r:id="rId32"/>
            </p:custDataLst>
          </p:nvPr>
        </p:nvSpPr>
        <p:spPr bwMode="auto">
          <a:xfrm>
            <a:off x="4787651" y="4120330"/>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2" name="Freeform 84"/>
          <p:cNvSpPr>
            <a:spLocks/>
          </p:cNvSpPr>
          <p:nvPr>
            <p:custDataLst>
              <p:tags r:id="rId33"/>
            </p:custDataLst>
          </p:nvPr>
        </p:nvSpPr>
        <p:spPr bwMode="auto">
          <a:xfrm>
            <a:off x="4851151" y="4134617"/>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3" name="Freeform 85"/>
          <p:cNvSpPr>
            <a:spLocks/>
          </p:cNvSpPr>
          <p:nvPr>
            <p:custDataLst>
              <p:tags r:id="rId34"/>
            </p:custDataLst>
          </p:nvPr>
        </p:nvSpPr>
        <p:spPr bwMode="auto">
          <a:xfrm>
            <a:off x="4708276" y="3910780"/>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4" name="Freeform 86"/>
          <p:cNvSpPr>
            <a:spLocks/>
          </p:cNvSpPr>
          <p:nvPr>
            <p:custDataLst>
              <p:tags r:id="rId35"/>
            </p:custDataLst>
          </p:nvPr>
        </p:nvSpPr>
        <p:spPr bwMode="auto">
          <a:xfrm>
            <a:off x="4651126" y="3885380"/>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6" name="Freeform 87"/>
          <p:cNvSpPr>
            <a:spLocks/>
          </p:cNvSpPr>
          <p:nvPr>
            <p:custDataLst>
              <p:tags r:id="rId36"/>
            </p:custDataLst>
          </p:nvPr>
        </p:nvSpPr>
        <p:spPr bwMode="auto">
          <a:xfrm>
            <a:off x="4851151" y="4217167"/>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7" name="Freeform 88"/>
          <p:cNvSpPr>
            <a:spLocks/>
          </p:cNvSpPr>
          <p:nvPr>
            <p:custDataLst>
              <p:tags r:id="rId37"/>
            </p:custDataLst>
          </p:nvPr>
        </p:nvSpPr>
        <p:spPr bwMode="auto">
          <a:xfrm>
            <a:off x="4806701" y="4206055"/>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8" name="Line 89"/>
          <p:cNvSpPr>
            <a:spLocks noChangeShapeType="1"/>
          </p:cNvSpPr>
          <p:nvPr>
            <p:custDataLst>
              <p:tags r:id="rId38"/>
            </p:custDataLst>
          </p:nvPr>
        </p:nvSpPr>
        <p:spPr bwMode="auto">
          <a:xfrm>
            <a:off x="4840039" y="4191767"/>
            <a:ext cx="20637" cy="635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19" name="Freeform 90"/>
          <p:cNvSpPr>
            <a:spLocks/>
          </p:cNvSpPr>
          <p:nvPr>
            <p:custDataLst>
              <p:tags r:id="rId39"/>
            </p:custDataLst>
          </p:nvPr>
        </p:nvSpPr>
        <p:spPr bwMode="auto">
          <a:xfrm>
            <a:off x="4860676" y="4198117"/>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0" name="Freeform 91"/>
          <p:cNvSpPr>
            <a:spLocks/>
          </p:cNvSpPr>
          <p:nvPr>
            <p:custDataLst>
              <p:tags r:id="rId40"/>
            </p:custDataLst>
          </p:nvPr>
        </p:nvSpPr>
        <p:spPr bwMode="auto">
          <a:xfrm>
            <a:off x="4814639" y="4191767"/>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1" name="Freeform 92"/>
          <p:cNvSpPr>
            <a:spLocks/>
          </p:cNvSpPr>
          <p:nvPr>
            <p:custDataLst>
              <p:tags r:id="rId41"/>
            </p:custDataLst>
          </p:nvPr>
        </p:nvSpPr>
        <p:spPr bwMode="auto">
          <a:xfrm>
            <a:off x="4808289" y="4172717"/>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2" name="Freeform 93"/>
          <p:cNvSpPr>
            <a:spLocks/>
          </p:cNvSpPr>
          <p:nvPr>
            <p:custDataLst>
              <p:tags r:id="rId42"/>
            </p:custDataLst>
          </p:nvPr>
        </p:nvSpPr>
        <p:spPr bwMode="auto">
          <a:xfrm>
            <a:off x="4889251" y="3899667"/>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123" name="Group 94"/>
          <p:cNvGrpSpPr>
            <a:grpSpLocks/>
          </p:cNvGrpSpPr>
          <p:nvPr>
            <p:custDataLst>
              <p:tags r:id="rId43"/>
            </p:custDataLst>
          </p:nvPr>
        </p:nvGrpSpPr>
        <p:grpSpPr bwMode="auto">
          <a:xfrm>
            <a:off x="4763839" y="3571055"/>
            <a:ext cx="163512" cy="114300"/>
            <a:chOff x="5379" y="2466"/>
            <a:chExt cx="122" cy="71"/>
          </a:xfrm>
        </p:grpSpPr>
        <p:sp>
          <p:nvSpPr>
            <p:cNvPr id="254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4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5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124" name="Freeform 104"/>
          <p:cNvSpPr>
            <a:spLocks/>
          </p:cNvSpPr>
          <p:nvPr>
            <p:custDataLst>
              <p:tags r:id="rId44"/>
            </p:custDataLst>
          </p:nvPr>
        </p:nvSpPr>
        <p:spPr bwMode="auto">
          <a:xfrm>
            <a:off x="3347789" y="3432942"/>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6" name="Freeform 106"/>
          <p:cNvSpPr>
            <a:spLocks/>
          </p:cNvSpPr>
          <p:nvPr>
            <p:custDataLst>
              <p:tags r:id="rId45"/>
            </p:custDataLst>
          </p:nvPr>
        </p:nvSpPr>
        <p:spPr bwMode="auto">
          <a:xfrm>
            <a:off x="2549276" y="5410967"/>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7" name="Freeform 107"/>
          <p:cNvSpPr>
            <a:spLocks/>
          </p:cNvSpPr>
          <p:nvPr>
            <p:custDataLst>
              <p:tags r:id="rId46"/>
            </p:custDataLst>
          </p:nvPr>
        </p:nvSpPr>
        <p:spPr bwMode="auto">
          <a:xfrm>
            <a:off x="4703514" y="2181992"/>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8" name="Freeform 108"/>
          <p:cNvSpPr>
            <a:spLocks/>
          </p:cNvSpPr>
          <p:nvPr>
            <p:custDataLst>
              <p:tags r:id="rId47"/>
            </p:custDataLst>
          </p:nvPr>
        </p:nvSpPr>
        <p:spPr bwMode="auto">
          <a:xfrm>
            <a:off x="4879726" y="2215330"/>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9" name="Freeform 109"/>
          <p:cNvSpPr>
            <a:spLocks/>
          </p:cNvSpPr>
          <p:nvPr>
            <p:custDataLst>
              <p:tags r:id="rId48"/>
            </p:custDataLst>
          </p:nvPr>
        </p:nvSpPr>
        <p:spPr bwMode="auto">
          <a:xfrm>
            <a:off x="4328864" y="2445517"/>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0" name="Freeform 110"/>
          <p:cNvSpPr>
            <a:spLocks/>
          </p:cNvSpPr>
          <p:nvPr>
            <p:custDataLst>
              <p:tags r:id="rId49"/>
            </p:custDataLst>
          </p:nvPr>
        </p:nvSpPr>
        <p:spPr bwMode="auto">
          <a:xfrm>
            <a:off x="4143126" y="3007492"/>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1" name="Freeform 111"/>
          <p:cNvSpPr>
            <a:spLocks/>
          </p:cNvSpPr>
          <p:nvPr>
            <p:custDataLst>
              <p:tags r:id="rId50"/>
            </p:custDataLst>
          </p:nvPr>
        </p:nvSpPr>
        <p:spPr bwMode="auto">
          <a:xfrm>
            <a:off x="4160589" y="2942405"/>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2" name="Freeform 112"/>
          <p:cNvSpPr>
            <a:spLocks/>
          </p:cNvSpPr>
          <p:nvPr>
            <p:custDataLst>
              <p:tags r:id="rId51"/>
            </p:custDataLst>
          </p:nvPr>
        </p:nvSpPr>
        <p:spPr bwMode="auto">
          <a:xfrm>
            <a:off x="4049464" y="2791592"/>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3" name="Freeform 113"/>
          <p:cNvSpPr>
            <a:spLocks/>
          </p:cNvSpPr>
          <p:nvPr>
            <p:custDataLst>
              <p:tags r:id="rId52"/>
            </p:custDataLst>
          </p:nvPr>
        </p:nvSpPr>
        <p:spPr bwMode="auto">
          <a:xfrm>
            <a:off x="901451" y="1918467"/>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4" name="Freeform 114"/>
          <p:cNvSpPr>
            <a:spLocks/>
          </p:cNvSpPr>
          <p:nvPr>
            <p:custDataLst>
              <p:tags r:id="rId53"/>
            </p:custDataLst>
          </p:nvPr>
        </p:nvSpPr>
        <p:spPr bwMode="auto">
          <a:xfrm>
            <a:off x="887164" y="1686692"/>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5" name="Freeform 115"/>
          <p:cNvSpPr>
            <a:spLocks/>
          </p:cNvSpPr>
          <p:nvPr>
            <p:custDataLst>
              <p:tags r:id="rId54"/>
            </p:custDataLst>
          </p:nvPr>
        </p:nvSpPr>
        <p:spPr bwMode="auto">
          <a:xfrm>
            <a:off x="2368301" y="3464692"/>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6" name="Freeform 116"/>
          <p:cNvSpPr>
            <a:spLocks/>
          </p:cNvSpPr>
          <p:nvPr>
            <p:custDataLst>
              <p:tags r:id="rId55"/>
            </p:custDataLst>
          </p:nvPr>
        </p:nvSpPr>
        <p:spPr bwMode="auto">
          <a:xfrm>
            <a:off x="2071439" y="3326580"/>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137" name="Group 117"/>
          <p:cNvGrpSpPr>
            <a:grpSpLocks/>
          </p:cNvGrpSpPr>
          <p:nvPr>
            <p:custDataLst>
              <p:tags r:id="rId56"/>
            </p:custDataLst>
          </p:nvPr>
        </p:nvGrpSpPr>
        <p:grpSpPr bwMode="auto">
          <a:xfrm>
            <a:off x="2842964" y="3513905"/>
            <a:ext cx="46037" cy="374650"/>
            <a:chOff x="3950" y="2430"/>
            <a:chExt cx="36" cy="234"/>
          </a:xfrm>
        </p:grpSpPr>
        <p:sp>
          <p:nvSpPr>
            <p:cNvPr id="251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1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1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2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a:solidFill>
                  <a:prstClr val="black"/>
                </a:solidFill>
                <a:latin typeface="Arial" charset="0"/>
              </a:endParaRPr>
            </a:p>
          </p:txBody>
        </p:sp>
        <p:sp>
          <p:nvSpPr>
            <p:cNvPr id="17"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9"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3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3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grpSp>
        <p:nvGrpSpPr>
          <p:cNvPr id="2138" name="Group 149"/>
          <p:cNvGrpSpPr>
            <a:grpSpLocks/>
          </p:cNvGrpSpPr>
          <p:nvPr>
            <p:custDataLst>
              <p:tags r:id="rId57"/>
            </p:custDataLst>
          </p:nvPr>
        </p:nvGrpSpPr>
        <p:grpSpPr bwMode="auto">
          <a:xfrm>
            <a:off x="4908301" y="4013967"/>
            <a:ext cx="185738" cy="214313"/>
            <a:chOff x="5486" y="2743"/>
            <a:chExt cx="137" cy="132"/>
          </a:xfrm>
        </p:grpSpPr>
        <p:sp>
          <p:nvSpPr>
            <p:cNvPr id="250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139" name="Freeform 159"/>
          <p:cNvSpPr>
            <a:spLocks/>
          </p:cNvSpPr>
          <p:nvPr>
            <p:custDataLst>
              <p:tags r:id="rId58"/>
            </p:custDataLst>
          </p:nvPr>
        </p:nvSpPr>
        <p:spPr bwMode="auto">
          <a:xfrm>
            <a:off x="1253876" y="3752030"/>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0" name="Freeform 160"/>
          <p:cNvSpPr>
            <a:spLocks/>
          </p:cNvSpPr>
          <p:nvPr>
            <p:custDataLst>
              <p:tags r:id="rId59"/>
            </p:custDataLst>
          </p:nvPr>
        </p:nvSpPr>
        <p:spPr bwMode="auto">
          <a:xfrm>
            <a:off x="1177676" y="3891730"/>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1" name="Freeform 161"/>
          <p:cNvSpPr>
            <a:spLocks/>
          </p:cNvSpPr>
          <p:nvPr>
            <p:custDataLst>
              <p:tags r:id="rId60"/>
            </p:custDataLst>
          </p:nvPr>
        </p:nvSpPr>
        <p:spPr bwMode="auto">
          <a:xfrm>
            <a:off x="2976314" y="2218505"/>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5" name="Freeform 169"/>
          <p:cNvSpPr>
            <a:spLocks/>
          </p:cNvSpPr>
          <p:nvPr>
            <p:custDataLst>
              <p:tags r:id="rId61"/>
            </p:custDataLst>
          </p:nvPr>
        </p:nvSpPr>
        <p:spPr bwMode="auto">
          <a:xfrm>
            <a:off x="4252664" y="4990280"/>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6" name="Freeform 170"/>
          <p:cNvSpPr>
            <a:spLocks/>
          </p:cNvSpPr>
          <p:nvPr>
            <p:custDataLst>
              <p:tags r:id="rId62"/>
            </p:custDataLst>
          </p:nvPr>
        </p:nvSpPr>
        <p:spPr bwMode="auto">
          <a:xfrm>
            <a:off x="4368551" y="5123630"/>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7" name="Line 171"/>
          <p:cNvSpPr>
            <a:spLocks noChangeShapeType="1"/>
          </p:cNvSpPr>
          <p:nvPr>
            <p:custDataLst>
              <p:tags r:id="rId63"/>
            </p:custDataLst>
          </p:nvPr>
        </p:nvSpPr>
        <p:spPr bwMode="auto">
          <a:xfrm flipV="1">
            <a:off x="4459039" y="5122042"/>
            <a:ext cx="1587"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48" name="Freeform 172"/>
          <p:cNvSpPr>
            <a:spLocks/>
          </p:cNvSpPr>
          <p:nvPr>
            <p:custDataLst>
              <p:tags r:id="rId64"/>
            </p:custDataLst>
          </p:nvPr>
        </p:nvSpPr>
        <p:spPr bwMode="auto">
          <a:xfrm>
            <a:off x="4459039" y="5122042"/>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9" name="Freeform 173"/>
          <p:cNvSpPr>
            <a:spLocks/>
          </p:cNvSpPr>
          <p:nvPr>
            <p:custDataLst>
              <p:tags r:id="rId65"/>
            </p:custDataLst>
          </p:nvPr>
        </p:nvSpPr>
        <p:spPr bwMode="auto">
          <a:xfrm>
            <a:off x="4757489" y="4591817"/>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0" name="Freeform 174"/>
          <p:cNvSpPr>
            <a:spLocks/>
          </p:cNvSpPr>
          <p:nvPr>
            <p:custDataLst>
              <p:tags r:id="rId66"/>
            </p:custDataLst>
          </p:nvPr>
        </p:nvSpPr>
        <p:spPr bwMode="auto">
          <a:xfrm>
            <a:off x="4763839" y="4518792"/>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1" name="Freeform 175"/>
          <p:cNvSpPr>
            <a:spLocks/>
          </p:cNvSpPr>
          <p:nvPr>
            <p:custDataLst>
              <p:tags r:id="rId67"/>
            </p:custDataLst>
          </p:nvPr>
        </p:nvSpPr>
        <p:spPr bwMode="auto">
          <a:xfrm>
            <a:off x="4740026" y="4494980"/>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2" name="Freeform 176"/>
          <p:cNvSpPr>
            <a:spLocks/>
          </p:cNvSpPr>
          <p:nvPr>
            <p:custDataLst>
              <p:tags r:id="rId68"/>
            </p:custDataLst>
          </p:nvPr>
        </p:nvSpPr>
        <p:spPr bwMode="auto">
          <a:xfrm>
            <a:off x="4659064" y="4372742"/>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3" name="Line 177"/>
          <p:cNvSpPr>
            <a:spLocks noChangeShapeType="1"/>
          </p:cNvSpPr>
          <p:nvPr>
            <p:custDataLst>
              <p:tags r:id="rId69"/>
            </p:custDataLst>
          </p:nvPr>
        </p:nvSpPr>
        <p:spPr bwMode="auto">
          <a:xfrm flipH="1" flipV="1">
            <a:off x="4652714" y="4339405"/>
            <a:ext cx="6350" cy="3333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4" name="Freeform 178"/>
          <p:cNvSpPr>
            <a:spLocks/>
          </p:cNvSpPr>
          <p:nvPr>
            <p:custDataLst>
              <p:tags r:id="rId70"/>
            </p:custDataLst>
          </p:nvPr>
        </p:nvSpPr>
        <p:spPr bwMode="auto">
          <a:xfrm>
            <a:off x="4652714" y="4323530"/>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5" name="Line 179"/>
          <p:cNvSpPr>
            <a:spLocks noChangeShapeType="1"/>
          </p:cNvSpPr>
          <p:nvPr>
            <p:custDataLst>
              <p:tags r:id="rId71"/>
            </p:custDataLst>
          </p:nvPr>
        </p:nvSpPr>
        <p:spPr bwMode="auto">
          <a:xfrm flipV="1">
            <a:off x="4659064" y="4310830"/>
            <a:ext cx="0"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6" name="Freeform 180"/>
          <p:cNvSpPr>
            <a:spLocks/>
          </p:cNvSpPr>
          <p:nvPr>
            <p:custDataLst>
              <p:tags r:id="rId72"/>
            </p:custDataLst>
          </p:nvPr>
        </p:nvSpPr>
        <p:spPr bwMode="auto">
          <a:xfrm>
            <a:off x="4613026" y="4244155"/>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7" name="Freeform 181"/>
          <p:cNvSpPr>
            <a:spLocks/>
          </p:cNvSpPr>
          <p:nvPr>
            <p:custDataLst>
              <p:tags r:id="rId73"/>
            </p:custDataLst>
          </p:nvPr>
        </p:nvSpPr>
        <p:spPr bwMode="auto">
          <a:xfrm>
            <a:off x="4627314" y="4187005"/>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8" name="Freeform 182"/>
          <p:cNvSpPr>
            <a:spLocks/>
          </p:cNvSpPr>
          <p:nvPr>
            <p:custDataLst>
              <p:tags r:id="rId74"/>
            </p:custDataLst>
          </p:nvPr>
        </p:nvSpPr>
        <p:spPr bwMode="auto">
          <a:xfrm>
            <a:off x="4633664" y="4180655"/>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9" name="Freeform 183"/>
          <p:cNvSpPr>
            <a:spLocks/>
          </p:cNvSpPr>
          <p:nvPr>
            <p:custDataLst>
              <p:tags r:id="rId75"/>
            </p:custDataLst>
          </p:nvPr>
        </p:nvSpPr>
        <p:spPr bwMode="auto">
          <a:xfrm>
            <a:off x="4649539" y="4161605"/>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0" name="Line 184"/>
          <p:cNvSpPr>
            <a:spLocks noChangeShapeType="1"/>
          </p:cNvSpPr>
          <p:nvPr>
            <p:custDataLst>
              <p:tags r:id="rId76"/>
            </p:custDataLst>
          </p:nvPr>
        </p:nvSpPr>
        <p:spPr bwMode="auto">
          <a:xfrm flipV="1">
            <a:off x="4649539" y="4180655"/>
            <a:ext cx="1587" cy="317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61" name="Freeform 185"/>
          <p:cNvSpPr>
            <a:spLocks/>
          </p:cNvSpPr>
          <p:nvPr>
            <p:custDataLst>
              <p:tags r:id="rId77"/>
            </p:custDataLst>
          </p:nvPr>
        </p:nvSpPr>
        <p:spPr bwMode="auto">
          <a:xfrm>
            <a:off x="4633664" y="4164780"/>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2" name="Freeform 186"/>
          <p:cNvSpPr>
            <a:spLocks/>
          </p:cNvSpPr>
          <p:nvPr>
            <p:custDataLst>
              <p:tags r:id="rId78"/>
            </p:custDataLst>
          </p:nvPr>
        </p:nvSpPr>
        <p:spPr bwMode="auto">
          <a:xfrm>
            <a:off x="4354264" y="5153792"/>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3" name="Freeform 187"/>
          <p:cNvSpPr>
            <a:spLocks/>
          </p:cNvSpPr>
          <p:nvPr>
            <p:custDataLst>
              <p:tags r:id="rId79"/>
            </p:custDataLst>
          </p:nvPr>
        </p:nvSpPr>
        <p:spPr bwMode="auto">
          <a:xfrm>
            <a:off x="4492376" y="4372742"/>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4" name="Freeform 188"/>
          <p:cNvSpPr>
            <a:spLocks/>
          </p:cNvSpPr>
          <p:nvPr>
            <p:custDataLst>
              <p:tags r:id="rId80"/>
            </p:custDataLst>
          </p:nvPr>
        </p:nvSpPr>
        <p:spPr bwMode="auto">
          <a:xfrm>
            <a:off x="4425701" y="4294955"/>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5" name="Freeform 189"/>
          <p:cNvSpPr>
            <a:spLocks/>
          </p:cNvSpPr>
          <p:nvPr>
            <p:custDataLst>
              <p:tags r:id="rId81"/>
            </p:custDataLst>
          </p:nvPr>
        </p:nvSpPr>
        <p:spPr bwMode="auto">
          <a:xfrm>
            <a:off x="4441576" y="4207642"/>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6" name="Freeform 190"/>
          <p:cNvSpPr>
            <a:spLocks/>
          </p:cNvSpPr>
          <p:nvPr>
            <p:custDataLst>
              <p:tags r:id="rId82"/>
            </p:custDataLst>
          </p:nvPr>
        </p:nvSpPr>
        <p:spPr bwMode="auto">
          <a:xfrm>
            <a:off x="4281239" y="4210817"/>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7" name="Freeform 191"/>
          <p:cNvSpPr>
            <a:spLocks/>
          </p:cNvSpPr>
          <p:nvPr>
            <p:custDataLst>
              <p:tags r:id="rId83"/>
            </p:custDataLst>
          </p:nvPr>
        </p:nvSpPr>
        <p:spPr bwMode="auto">
          <a:xfrm>
            <a:off x="4525714" y="4674367"/>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8" name="Freeform 192"/>
          <p:cNvSpPr>
            <a:spLocks/>
          </p:cNvSpPr>
          <p:nvPr>
            <p:custDataLst>
              <p:tags r:id="rId84"/>
            </p:custDataLst>
          </p:nvPr>
        </p:nvSpPr>
        <p:spPr bwMode="auto">
          <a:xfrm>
            <a:off x="3762126" y="4180655"/>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2" name="Freeform 226"/>
          <p:cNvSpPr>
            <a:spLocks/>
          </p:cNvSpPr>
          <p:nvPr>
            <p:custDataLst>
              <p:tags r:id="rId85"/>
            </p:custDataLst>
          </p:nvPr>
        </p:nvSpPr>
        <p:spPr bwMode="auto">
          <a:xfrm>
            <a:off x="1214189" y="1451742"/>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03" name="Freeform 227"/>
          <p:cNvSpPr>
            <a:spLocks/>
          </p:cNvSpPr>
          <p:nvPr>
            <p:custDataLst>
              <p:tags r:id="rId86"/>
            </p:custDataLst>
          </p:nvPr>
        </p:nvSpPr>
        <p:spPr bwMode="auto">
          <a:xfrm>
            <a:off x="1141164" y="1681930"/>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04" name="Freeform 228"/>
          <p:cNvSpPr>
            <a:spLocks/>
          </p:cNvSpPr>
          <p:nvPr>
            <p:custDataLst>
              <p:tags r:id="rId87"/>
            </p:custDataLst>
          </p:nvPr>
        </p:nvSpPr>
        <p:spPr bwMode="auto">
          <a:xfrm>
            <a:off x="1480889" y="2523305"/>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5" name="Freeform 229"/>
          <p:cNvSpPr>
            <a:spLocks/>
          </p:cNvSpPr>
          <p:nvPr>
            <p:custDataLst>
              <p:tags r:id="rId88"/>
            </p:custDataLst>
          </p:nvPr>
        </p:nvSpPr>
        <p:spPr bwMode="auto">
          <a:xfrm>
            <a:off x="1188789" y="2362967"/>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8" name="Freeform 230"/>
          <p:cNvSpPr>
            <a:spLocks/>
          </p:cNvSpPr>
          <p:nvPr>
            <p:custDataLst>
              <p:tags r:id="rId89"/>
            </p:custDataLst>
          </p:nvPr>
        </p:nvSpPr>
        <p:spPr bwMode="auto">
          <a:xfrm>
            <a:off x="1126876" y="2181992"/>
            <a:ext cx="84138" cy="73025"/>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279" name="Freeform 231"/>
          <p:cNvSpPr>
            <a:spLocks/>
          </p:cNvSpPr>
          <p:nvPr>
            <p:custDataLst>
              <p:tags r:id="rId90"/>
            </p:custDataLst>
          </p:nvPr>
        </p:nvSpPr>
        <p:spPr bwMode="auto">
          <a:xfrm>
            <a:off x="1107826" y="2245492"/>
            <a:ext cx="84138" cy="57150"/>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208" name="Freeform 232"/>
          <p:cNvSpPr>
            <a:spLocks/>
          </p:cNvSpPr>
          <p:nvPr>
            <p:custDataLst>
              <p:tags r:id="rId91"/>
            </p:custDataLst>
          </p:nvPr>
        </p:nvSpPr>
        <p:spPr bwMode="auto">
          <a:xfrm>
            <a:off x="1868239" y="2799530"/>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9" name="Freeform 233"/>
          <p:cNvSpPr>
            <a:spLocks/>
          </p:cNvSpPr>
          <p:nvPr>
            <p:custDataLst>
              <p:tags r:id="rId92"/>
            </p:custDataLst>
          </p:nvPr>
        </p:nvSpPr>
        <p:spPr bwMode="auto">
          <a:xfrm>
            <a:off x="1817439" y="2851917"/>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0" name="Freeform 234"/>
          <p:cNvSpPr>
            <a:spLocks/>
          </p:cNvSpPr>
          <p:nvPr>
            <p:custDataLst>
              <p:tags r:id="rId93"/>
            </p:custDataLst>
          </p:nvPr>
        </p:nvSpPr>
        <p:spPr bwMode="auto">
          <a:xfrm>
            <a:off x="818901" y="2105792"/>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11" name="Freeform 235"/>
          <p:cNvSpPr>
            <a:spLocks/>
          </p:cNvSpPr>
          <p:nvPr>
            <p:custDataLst>
              <p:tags r:id="rId94"/>
            </p:custDataLst>
          </p:nvPr>
        </p:nvSpPr>
        <p:spPr bwMode="auto">
          <a:xfrm>
            <a:off x="631576" y="3017017"/>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2" name="Freeform 236"/>
          <p:cNvSpPr>
            <a:spLocks/>
          </p:cNvSpPr>
          <p:nvPr>
            <p:custDataLst>
              <p:tags r:id="rId95"/>
            </p:custDataLst>
          </p:nvPr>
        </p:nvSpPr>
        <p:spPr bwMode="auto">
          <a:xfrm>
            <a:off x="747464" y="3077342"/>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3" name="Freeform 237"/>
          <p:cNvSpPr>
            <a:spLocks/>
          </p:cNvSpPr>
          <p:nvPr>
            <p:custDataLst>
              <p:tags r:id="rId96"/>
            </p:custDataLst>
          </p:nvPr>
        </p:nvSpPr>
        <p:spPr bwMode="auto">
          <a:xfrm>
            <a:off x="845889" y="2683642"/>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4" name="Freeform 238"/>
          <p:cNvSpPr>
            <a:spLocks/>
          </p:cNvSpPr>
          <p:nvPr>
            <p:custDataLst>
              <p:tags r:id="rId97"/>
            </p:custDataLst>
          </p:nvPr>
        </p:nvSpPr>
        <p:spPr bwMode="auto">
          <a:xfrm>
            <a:off x="1282451" y="2818580"/>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5" name="Freeform 239"/>
          <p:cNvSpPr>
            <a:spLocks/>
          </p:cNvSpPr>
          <p:nvPr>
            <p:custDataLst>
              <p:tags r:id="rId98"/>
            </p:custDataLst>
          </p:nvPr>
        </p:nvSpPr>
        <p:spPr bwMode="auto">
          <a:xfrm>
            <a:off x="1234826" y="2683642"/>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6" name="Freeform 240"/>
          <p:cNvSpPr>
            <a:spLocks/>
          </p:cNvSpPr>
          <p:nvPr>
            <p:custDataLst>
              <p:tags r:id="rId99"/>
            </p:custDataLst>
          </p:nvPr>
        </p:nvSpPr>
        <p:spPr bwMode="auto">
          <a:xfrm>
            <a:off x="617289" y="2994792"/>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7" name="Freeform 241"/>
          <p:cNvSpPr>
            <a:spLocks/>
          </p:cNvSpPr>
          <p:nvPr>
            <p:custDataLst>
              <p:tags r:id="rId100"/>
            </p:custDataLst>
          </p:nvPr>
        </p:nvSpPr>
        <p:spPr bwMode="auto">
          <a:xfrm>
            <a:off x="585539" y="1802580"/>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8" name="Freeform 242"/>
          <p:cNvSpPr>
            <a:spLocks/>
          </p:cNvSpPr>
          <p:nvPr>
            <p:custDataLst>
              <p:tags r:id="rId101"/>
            </p:custDataLst>
          </p:nvPr>
        </p:nvSpPr>
        <p:spPr bwMode="auto">
          <a:xfrm>
            <a:off x="1377701" y="2066105"/>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19" name="Freeform 243"/>
          <p:cNvSpPr>
            <a:spLocks/>
          </p:cNvSpPr>
          <p:nvPr>
            <p:custDataLst>
              <p:tags r:id="rId102"/>
            </p:custDataLst>
          </p:nvPr>
        </p:nvSpPr>
        <p:spPr bwMode="auto">
          <a:xfrm>
            <a:off x="1264989" y="1729555"/>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20" name="Freeform 244"/>
          <p:cNvSpPr>
            <a:spLocks/>
          </p:cNvSpPr>
          <p:nvPr>
            <p:custDataLst>
              <p:tags r:id="rId103"/>
            </p:custDataLst>
          </p:nvPr>
        </p:nvSpPr>
        <p:spPr bwMode="auto">
          <a:xfrm>
            <a:off x="1403101" y="2043880"/>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21" name="Freeform 245"/>
          <p:cNvSpPr>
            <a:spLocks/>
          </p:cNvSpPr>
          <p:nvPr>
            <p:custDataLst>
              <p:tags r:id="rId104"/>
            </p:custDataLst>
          </p:nvPr>
        </p:nvSpPr>
        <p:spPr bwMode="auto">
          <a:xfrm>
            <a:off x="847476" y="2205805"/>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22" name="Freeform 246"/>
          <p:cNvSpPr>
            <a:spLocks/>
          </p:cNvSpPr>
          <p:nvPr>
            <p:custDataLst>
              <p:tags r:id="rId105"/>
            </p:custDataLst>
          </p:nvPr>
        </p:nvSpPr>
        <p:spPr bwMode="auto">
          <a:xfrm>
            <a:off x="1799976" y="2734442"/>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3" name="Freeform 247"/>
          <p:cNvSpPr>
            <a:spLocks/>
          </p:cNvSpPr>
          <p:nvPr>
            <p:custDataLst>
              <p:tags r:id="rId106"/>
            </p:custDataLst>
          </p:nvPr>
        </p:nvSpPr>
        <p:spPr bwMode="auto">
          <a:xfrm>
            <a:off x="1407864" y="3526605"/>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4" name="Freeform 248"/>
          <p:cNvSpPr>
            <a:spLocks/>
          </p:cNvSpPr>
          <p:nvPr>
            <p:custDataLst>
              <p:tags r:id="rId107"/>
            </p:custDataLst>
          </p:nvPr>
        </p:nvSpPr>
        <p:spPr bwMode="auto">
          <a:xfrm>
            <a:off x="1344364" y="3694880"/>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5" name="Freeform 249"/>
          <p:cNvSpPr>
            <a:spLocks/>
          </p:cNvSpPr>
          <p:nvPr>
            <p:custDataLst>
              <p:tags r:id="rId108"/>
            </p:custDataLst>
          </p:nvPr>
        </p:nvSpPr>
        <p:spPr bwMode="auto">
          <a:xfrm>
            <a:off x="1280864" y="3794892"/>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6" name="Freeform 250"/>
          <p:cNvSpPr>
            <a:spLocks/>
          </p:cNvSpPr>
          <p:nvPr>
            <p:custDataLst>
              <p:tags r:id="rId109"/>
            </p:custDataLst>
          </p:nvPr>
        </p:nvSpPr>
        <p:spPr bwMode="auto">
          <a:xfrm>
            <a:off x="1263401" y="3794892"/>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7" name="Freeform 251"/>
          <p:cNvSpPr>
            <a:spLocks/>
          </p:cNvSpPr>
          <p:nvPr>
            <p:custDataLst>
              <p:tags r:id="rId110"/>
            </p:custDataLst>
          </p:nvPr>
        </p:nvSpPr>
        <p:spPr bwMode="auto">
          <a:xfrm>
            <a:off x="1796801" y="4199705"/>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8" name="Freeform 252"/>
          <p:cNvSpPr>
            <a:spLocks/>
          </p:cNvSpPr>
          <p:nvPr>
            <p:custDataLst>
              <p:tags r:id="rId111"/>
            </p:custDataLst>
          </p:nvPr>
        </p:nvSpPr>
        <p:spPr bwMode="auto">
          <a:xfrm>
            <a:off x="1531689" y="4439417"/>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9" name="Freeform 253"/>
          <p:cNvSpPr>
            <a:spLocks/>
          </p:cNvSpPr>
          <p:nvPr>
            <p:custDataLst>
              <p:tags r:id="rId112"/>
            </p:custDataLst>
          </p:nvPr>
        </p:nvSpPr>
        <p:spPr bwMode="auto">
          <a:xfrm>
            <a:off x="2104776" y="4240980"/>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0" name="Freeform 254"/>
          <p:cNvSpPr>
            <a:spLocks/>
          </p:cNvSpPr>
          <p:nvPr>
            <p:custDataLst>
              <p:tags r:id="rId113"/>
            </p:custDataLst>
          </p:nvPr>
        </p:nvSpPr>
        <p:spPr bwMode="auto">
          <a:xfrm>
            <a:off x="1780926" y="3939355"/>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1" name="Freeform 255"/>
          <p:cNvSpPr>
            <a:spLocks/>
          </p:cNvSpPr>
          <p:nvPr>
            <p:custDataLst>
              <p:tags r:id="rId114"/>
            </p:custDataLst>
          </p:nvPr>
        </p:nvSpPr>
        <p:spPr bwMode="auto">
          <a:xfrm>
            <a:off x="1769814" y="3899667"/>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2" name="Freeform 256"/>
          <p:cNvSpPr>
            <a:spLocks/>
          </p:cNvSpPr>
          <p:nvPr>
            <p:custDataLst>
              <p:tags r:id="rId115"/>
            </p:custDataLst>
          </p:nvPr>
        </p:nvSpPr>
        <p:spPr bwMode="auto">
          <a:xfrm>
            <a:off x="2079376" y="2599505"/>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3" name="Freeform 257"/>
          <p:cNvSpPr>
            <a:spLocks/>
          </p:cNvSpPr>
          <p:nvPr>
            <p:custDataLst>
              <p:tags r:id="rId116"/>
            </p:custDataLst>
          </p:nvPr>
        </p:nvSpPr>
        <p:spPr bwMode="auto">
          <a:xfrm>
            <a:off x="2103189" y="3256730"/>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4" name="Freeform 258"/>
          <p:cNvSpPr>
            <a:spLocks/>
          </p:cNvSpPr>
          <p:nvPr>
            <p:custDataLst>
              <p:tags r:id="rId117"/>
            </p:custDataLst>
          </p:nvPr>
        </p:nvSpPr>
        <p:spPr bwMode="auto">
          <a:xfrm>
            <a:off x="2298451" y="3031305"/>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35" name="Freeform 259"/>
          <p:cNvSpPr>
            <a:spLocks/>
          </p:cNvSpPr>
          <p:nvPr>
            <p:custDataLst>
              <p:tags r:id="rId118"/>
            </p:custDataLst>
          </p:nvPr>
        </p:nvSpPr>
        <p:spPr bwMode="auto">
          <a:xfrm>
            <a:off x="1985714" y="2683642"/>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6" name="Freeform 260"/>
          <p:cNvSpPr>
            <a:spLocks/>
          </p:cNvSpPr>
          <p:nvPr>
            <p:custDataLst>
              <p:tags r:id="rId119"/>
            </p:custDataLst>
          </p:nvPr>
        </p:nvSpPr>
        <p:spPr bwMode="auto">
          <a:xfrm>
            <a:off x="2485776" y="2643955"/>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7" name="Freeform 261"/>
          <p:cNvSpPr>
            <a:spLocks/>
          </p:cNvSpPr>
          <p:nvPr>
            <p:custDataLst>
              <p:tags r:id="rId120"/>
            </p:custDataLst>
          </p:nvPr>
        </p:nvSpPr>
        <p:spPr bwMode="auto">
          <a:xfrm>
            <a:off x="2517526" y="2693167"/>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8" name="Freeform 262"/>
          <p:cNvSpPr>
            <a:spLocks/>
          </p:cNvSpPr>
          <p:nvPr>
            <p:custDataLst>
              <p:tags r:id="rId121"/>
            </p:custDataLst>
          </p:nvPr>
        </p:nvSpPr>
        <p:spPr bwMode="auto">
          <a:xfrm>
            <a:off x="3308101" y="2961455"/>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39" name="Freeform 263"/>
          <p:cNvSpPr>
            <a:spLocks/>
          </p:cNvSpPr>
          <p:nvPr>
            <p:custDataLst>
              <p:tags r:id="rId122"/>
            </p:custDataLst>
          </p:nvPr>
        </p:nvSpPr>
        <p:spPr bwMode="auto">
          <a:xfrm>
            <a:off x="631576" y="3471042"/>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0" name="Freeform 264"/>
          <p:cNvSpPr>
            <a:spLocks/>
          </p:cNvSpPr>
          <p:nvPr>
            <p:custDataLst>
              <p:tags r:id="rId123"/>
            </p:custDataLst>
          </p:nvPr>
        </p:nvSpPr>
        <p:spPr bwMode="auto">
          <a:xfrm>
            <a:off x="715714" y="3553592"/>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 name="Freeform 265"/>
          <p:cNvSpPr>
            <a:spLocks/>
          </p:cNvSpPr>
          <p:nvPr>
            <p:custDataLst>
              <p:tags r:id="rId124"/>
            </p:custDataLst>
          </p:nvPr>
        </p:nvSpPr>
        <p:spPr bwMode="auto">
          <a:xfrm>
            <a:off x="758576" y="3604392"/>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2" name="Freeform 266"/>
          <p:cNvSpPr>
            <a:spLocks/>
          </p:cNvSpPr>
          <p:nvPr>
            <p:custDataLst>
              <p:tags r:id="rId125"/>
            </p:custDataLst>
          </p:nvPr>
        </p:nvSpPr>
        <p:spPr bwMode="auto">
          <a:xfrm>
            <a:off x="972889" y="3523430"/>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3" name="Freeform 267"/>
          <p:cNvSpPr>
            <a:spLocks/>
          </p:cNvSpPr>
          <p:nvPr>
            <p:custDataLst>
              <p:tags r:id="rId126"/>
            </p:custDataLst>
          </p:nvPr>
        </p:nvSpPr>
        <p:spPr bwMode="auto">
          <a:xfrm>
            <a:off x="625226" y="3439292"/>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4" name="Freeform 268"/>
          <p:cNvSpPr>
            <a:spLocks/>
          </p:cNvSpPr>
          <p:nvPr>
            <p:custDataLst>
              <p:tags r:id="rId127"/>
            </p:custDataLst>
          </p:nvPr>
        </p:nvSpPr>
        <p:spPr bwMode="auto">
          <a:xfrm>
            <a:off x="1050676" y="3517080"/>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5" name="Freeform 269"/>
          <p:cNvSpPr>
            <a:spLocks/>
          </p:cNvSpPr>
          <p:nvPr>
            <p:custDataLst>
              <p:tags r:id="rId128"/>
            </p:custDataLst>
          </p:nvPr>
        </p:nvSpPr>
        <p:spPr bwMode="auto">
          <a:xfrm>
            <a:off x="1076076" y="3478980"/>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6" name="Freeform 270"/>
          <p:cNvSpPr>
            <a:spLocks/>
          </p:cNvSpPr>
          <p:nvPr>
            <p:custDataLst>
              <p:tags r:id="rId129"/>
            </p:custDataLst>
          </p:nvPr>
        </p:nvSpPr>
        <p:spPr bwMode="auto">
          <a:xfrm>
            <a:off x="1804739" y="4683892"/>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7" name="Freeform 271"/>
          <p:cNvSpPr>
            <a:spLocks/>
          </p:cNvSpPr>
          <p:nvPr>
            <p:custDataLst>
              <p:tags r:id="rId130"/>
            </p:custDataLst>
          </p:nvPr>
        </p:nvSpPr>
        <p:spPr bwMode="auto">
          <a:xfrm>
            <a:off x="1699964" y="4780730"/>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8" name="Freeform 272"/>
          <p:cNvSpPr>
            <a:spLocks/>
          </p:cNvSpPr>
          <p:nvPr>
            <p:custDataLst>
              <p:tags r:id="rId131"/>
            </p:custDataLst>
          </p:nvPr>
        </p:nvSpPr>
        <p:spPr bwMode="auto">
          <a:xfrm>
            <a:off x="3917701" y="2494730"/>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9" name="Freeform 273"/>
          <p:cNvSpPr>
            <a:spLocks/>
          </p:cNvSpPr>
          <p:nvPr>
            <p:custDataLst>
              <p:tags r:id="rId132"/>
            </p:custDataLst>
          </p:nvPr>
        </p:nvSpPr>
        <p:spPr bwMode="auto">
          <a:xfrm>
            <a:off x="2989014" y="2909067"/>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0" name="Freeform 274"/>
          <p:cNvSpPr>
            <a:spLocks/>
          </p:cNvSpPr>
          <p:nvPr>
            <p:custDataLst>
              <p:tags r:id="rId133"/>
            </p:custDataLst>
          </p:nvPr>
        </p:nvSpPr>
        <p:spPr bwMode="auto">
          <a:xfrm>
            <a:off x="3204914" y="2964630"/>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1" name="Freeform 275"/>
          <p:cNvSpPr>
            <a:spLocks/>
          </p:cNvSpPr>
          <p:nvPr>
            <p:custDataLst>
              <p:tags r:id="rId134"/>
            </p:custDataLst>
          </p:nvPr>
        </p:nvSpPr>
        <p:spPr bwMode="auto">
          <a:xfrm>
            <a:off x="3195389" y="3036067"/>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2" name="Freeform 276"/>
          <p:cNvSpPr>
            <a:spLocks/>
          </p:cNvSpPr>
          <p:nvPr>
            <p:custDataLst>
              <p:tags r:id="rId135"/>
            </p:custDataLst>
          </p:nvPr>
        </p:nvSpPr>
        <p:spPr bwMode="auto">
          <a:xfrm>
            <a:off x="3512889" y="3151955"/>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3" name="Freeform 277"/>
          <p:cNvSpPr>
            <a:spLocks/>
          </p:cNvSpPr>
          <p:nvPr>
            <p:custDataLst>
              <p:tags r:id="rId136"/>
            </p:custDataLst>
          </p:nvPr>
        </p:nvSpPr>
        <p:spPr bwMode="auto">
          <a:xfrm>
            <a:off x="3595439" y="3402780"/>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4" name="Freeform 278"/>
          <p:cNvSpPr>
            <a:spLocks/>
          </p:cNvSpPr>
          <p:nvPr>
            <p:custDataLst>
              <p:tags r:id="rId137"/>
            </p:custDataLst>
          </p:nvPr>
        </p:nvSpPr>
        <p:spPr bwMode="auto">
          <a:xfrm>
            <a:off x="3997076" y="2639192"/>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5" name="Freeform 279"/>
          <p:cNvSpPr>
            <a:spLocks/>
          </p:cNvSpPr>
          <p:nvPr>
            <p:custDataLst>
              <p:tags r:id="rId138"/>
            </p:custDataLst>
          </p:nvPr>
        </p:nvSpPr>
        <p:spPr bwMode="auto">
          <a:xfrm>
            <a:off x="4565401" y="3936180"/>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6" name="Freeform 280"/>
          <p:cNvSpPr>
            <a:spLocks/>
          </p:cNvSpPr>
          <p:nvPr>
            <p:custDataLst>
              <p:tags r:id="rId139"/>
            </p:custDataLst>
          </p:nvPr>
        </p:nvSpPr>
        <p:spPr bwMode="auto">
          <a:xfrm>
            <a:off x="4757489" y="3920305"/>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7" name="Freeform 281"/>
          <p:cNvSpPr>
            <a:spLocks/>
          </p:cNvSpPr>
          <p:nvPr>
            <p:custDataLst>
              <p:tags r:id="rId140"/>
            </p:custDataLst>
          </p:nvPr>
        </p:nvSpPr>
        <p:spPr bwMode="auto">
          <a:xfrm>
            <a:off x="3033464" y="3553592"/>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258" name="Group 282"/>
          <p:cNvGrpSpPr>
            <a:grpSpLocks/>
          </p:cNvGrpSpPr>
          <p:nvPr>
            <p:custDataLst>
              <p:tags r:id="rId141"/>
            </p:custDataLst>
          </p:nvPr>
        </p:nvGrpSpPr>
        <p:grpSpPr bwMode="auto">
          <a:xfrm>
            <a:off x="3973264" y="3264667"/>
            <a:ext cx="233362" cy="439738"/>
            <a:chOff x="5062" y="2295"/>
            <a:chExt cx="177" cy="279"/>
          </a:xfrm>
        </p:grpSpPr>
        <p:sp>
          <p:nvSpPr>
            <p:cNvPr id="23"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6"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7"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8"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9"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30"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49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49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grpSp>
      <p:sp>
        <p:nvSpPr>
          <p:cNvPr id="2259" name="Freeform 307"/>
          <p:cNvSpPr>
            <a:spLocks/>
          </p:cNvSpPr>
          <p:nvPr>
            <p:custDataLst>
              <p:tags r:id="rId142"/>
            </p:custDataLst>
          </p:nvPr>
        </p:nvSpPr>
        <p:spPr bwMode="auto">
          <a:xfrm>
            <a:off x="4317751" y="4083817"/>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0" name="Freeform 308"/>
          <p:cNvSpPr>
            <a:spLocks/>
          </p:cNvSpPr>
          <p:nvPr>
            <p:custDataLst>
              <p:tags r:id="rId143"/>
            </p:custDataLst>
          </p:nvPr>
        </p:nvSpPr>
        <p:spPr bwMode="auto">
          <a:xfrm>
            <a:off x="4393951" y="4023492"/>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1" name="Freeform 309"/>
          <p:cNvSpPr>
            <a:spLocks/>
          </p:cNvSpPr>
          <p:nvPr>
            <p:custDataLst>
              <p:tags r:id="rId144"/>
            </p:custDataLst>
          </p:nvPr>
        </p:nvSpPr>
        <p:spPr bwMode="auto">
          <a:xfrm>
            <a:off x="4441576" y="3902842"/>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2" name="Freeform 310"/>
          <p:cNvSpPr>
            <a:spLocks/>
          </p:cNvSpPr>
          <p:nvPr>
            <p:custDataLst>
              <p:tags r:id="rId145"/>
            </p:custDataLst>
          </p:nvPr>
        </p:nvSpPr>
        <p:spPr bwMode="auto">
          <a:xfrm>
            <a:off x="4425701" y="3872680"/>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3" name="Freeform 311"/>
          <p:cNvSpPr>
            <a:spLocks/>
          </p:cNvSpPr>
          <p:nvPr>
            <p:custDataLst>
              <p:tags r:id="rId146"/>
            </p:custDataLst>
          </p:nvPr>
        </p:nvSpPr>
        <p:spPr bwMode="auto">
          <a:xfrm>
            <a:off x="4251076" y="3769492"/>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4" name="Freeform 312"/>
          <p:cNvSpPr>
            <a:spLocks/>
          </p:cNvSpPr>
          <p:nvPr>
            <p:custDataLst>
              <p:tags r:id="rId147"/>
            </p:custDataLst>
          </p:nvPr>
        </p:nvSpPr>
        <p:spPr bwMode="auto">
          <a:xfrm>
            <a:off x="4178051" y="3904430"/>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5" name="Freeform 313"/>
          <p:cNvSpPr>
            <a:spLocks/>
          </p:cNvSpPr>
          <p:nvPr>
            <p:custDataLst>
              <p:tags r:id="rId148"/>
            </p:custDataLst>
          </p:nvPr>
        </p:nvSpPr>
        <p:spPr bwMode="auto">
          <a:xfrm>
            <a:off x="4185989" y="4090167"/>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6" name="Freeform 314"/>
          <p:cNvSpPr>
            <a:spLocks/>
          </p:cNvSpPr>
          <p:nvPr>
            <p:custDataLst>
              <p:tags r:id="rId149"/>
            </p:custDataLst>
          </p:nvPr>
        </p:nvSpPr>
        <p:spPr bwMode="auto">
          <a:xfrm>
            <a:off x="4298701" y="3909192"/>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7" name="Freeform 315"/>
          <p:cNvSpPr>
            <a:spLocks/>
          </p:cNvSpPr>
          <p:nvPr>
            <p:custDataLst>
              <p:tags r:id="rId150"/>
            </p:custDataLst>
          </p:nvPr>
        </p:nvSpPr>
        <p:spPr bwMode="auto">
          <a:xfrm>
            <a:off x="4159001" y="3904430"/>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8" name="Freeform 316"/>
          <p:cNvSpPr>
            <a:spLocks/>
          </p:cNvSpPr>
          <p:nvPr>
            <p:custDataLst>
              <p:tags r:id="rId151"/>
            </p:custDataLst>
          </p:nvPr>
        </p:nvSpPr>
        <p:spPr bwMode="auto">
          <a:xfrm>
            <a:off x="4203451" y="3952055"/>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9" name="Freeform 317"/>
          <p:cNvSpPr>
            <a:spLocks/>
          </p:cNvSpPr>
          <p:nvPr>
            <p:custDataLst>
              <p:tags r:id="rId152"/>
            </p:custDataLst>
          </p:nvPr>
        </p:nvSpPr>
        <p:spPr bwMode="auto">
          <a:xfrm>
            <a:off x="4005014" y="4155255"/>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0" name="Freeform 318"/>
          <p:cNvSpPr>
            <a:spLocks/>
          </p:cNvSpPr>
          <p:nvPr>
            <p:custDataLst>
              <p:tags r:id="rId153"/>
            </p:custDataLst>
          </p:nvPr>
        </p:nvSpPr>
        <p:spPr bwMode="auto">
          <a:xfrm>
            <a:off x="4103439" y="4193355"/>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1" name="Freeform 319"/>
          <p:cNvSpPr>
            <a:spLocks/>
          </p:cNvSpPr>
          <p:nvPr>
            <p:custDataLst>
              <p:tags r:id="rId154"/>
            </p:custDataLst>
          </p:nvPr>
        </p:nvSpPr>
        <p:spPr bwMode="auto">
          <a:xfrm>
            <a:off x="3936751" y="4125092"/>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2" name="Freeform 320"/>
          <p:cNvSpPr>
            <a:spLocks/>
          </p:cNvSpPr>
          <p:nvPr>
            <p:custDataLst>
              <p:tags r:id="rId155"/>
            </p:custDataLst>
          </p:nvPr>
        </p:nvSpPr>
        <p:spPr bwMode="auto">
          <a:xfrm>
            <a:off x="3981201" y="4110805"/>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3" name="Freeform 321"/>
          <p:cNvSpPr>
            <a:spLocks/>
          </p:cNvSpPr>
          <p:nvPr>
            <p:custDataLst>
              <p:tags r:id="rId156"/>
            </p:custDataLst>
          </p:nvPr>
        </p:nvSpPr>
        <p:spPr bwMode="auto">
          <a:xfrm>
            <a:off x="4033589" y="4120330"/>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4" name="Freeform 322"/>
          <p:cNvSpPr>
            <a:spLocks/>
          </p:cNvSpPr>
          <p:nvPr>
            <p:custDataLst>
              <p:tags r:id="rId157"/>
            </p:custDataLst>
          </p:nvPr>
        </p:nvSpPr>
        <p:spPr bwMode="auto">
          <a:xfrm>
            <a:off x="4085976" y="4125092"/>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5" name="Freeform 323"/>
          <p:cNvSpPr>
            <a:spLocks/>
          </p:cNvSpPr>
          <p:nvPr>
            <p:custDataLst>
              <p:tags r:id="rId158"/>
            </p:custDataLst>
          </p:nvPr>
        </p:nvSpPr>
        <p:spPr bwMode="auto">
          <a:xfrm>
            <a:off x="4159001" y="4117155"/>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6" name="Freeform 324"/>
          <p:cNvSpPr>
            <a:spLocks/>
          </p:cNvSpPr>
          <p:nvPr>
            <p:custDataLst>
              <p:tags r:id="rId159"/>
            </p:custDataLst>
          </p:nvPr>
        </p:nvSpPr>
        <p:spPr bwMode="auto">
          <a:xfrm>
            <a:off x="3733551" y="3931417"/>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7" name="Freeform 325"/>
          <p:cNvSpPr>
            <a:spLocks/>
          </p:cNvSpPr>
          <p:nvPr>
            <p:custDataLst>
              <p:tags r:id="rId160"/>
            </p:custDataLst>
          </p:nvPr>
        </p:nvSpPr>
        <p:spPr bwMode="auto">
          <a:xfrm>
            <a:off x="3679576" y="3904430"/>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31" name="Freeform 326"/>
          <p:cNvSpPr>
            <a:spLocks/>
          </p:cNvSpPr>
          <p:nvPr>
            <p:custDataLst>
              <p:tags r:id="rId161"/>
            </p:custDataLst>
          </p:nvPr>
        </p:nvSpPr>
        <p:spPr bwMode="auto">
          <a:xfrm>
            <a:off x="3514476" y="3888555"/>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48" name="Line 327" descr="Horizontal dunkel"/>
          <p:cNvSpPr>
            <a:spLocks noChangeShapeType="1"/>
          </p:cNvSpPr>
          <p:nvPr>
            <p:custDataLst>
              <p:tags r:id="rId162"/>
            </p:custDataLst>
          </p:nvPr>
        </p:nvSpPr>
        <p:spPr bwMode="auto">
          <a:xfrm>
            <a:off x="3539876" y="3925067"/>
            <a:ext cx="4763" cy="635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0" name="Freeform 328"/>
          <p:cNvSpPr>
            <a:spLocks/>
          </p:cNvSpPr>
          <p:nvPr>
            <p:custDataLst>
              <p:tags r:id="rId163"/>
            </p:custDataLst>
          </p:nvPr>
        </p:nvSpPr>
        <p:spPr bwMode="auto">
          <a:xfrm>
            <a:off x="3536701" y="3925067"/>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1" name="Freeform 329"/>
          <p:cNvSpPr>
            <a:spLocks/>
          </p:cNvSpPr>
          <p:nvPr>
            <p:custDataLst>
              <p:tags r:id="rId164"/>
            </p:custDataLst>
          </p:nvPr>
        </p:nvSpPr>
        <p:spPr bwMode="auto">
          <a:xfrm>
            <a:off x="3438276" y="3769492"/>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2" name="Freeform 330"/>
          <p:cNvSpPr>
            <a:spLocks/>
          </p:cNvSpPr>
          <p:nvPr>
            <p:custDataLst>
              <p:tags r:id="rId165"/>
            </p:custDataLst>
          </p:nvPr>
        </p:nvSpPr>
        <p:spPr bwMode="auto">
          <a:xfrm>
            <a:off x="3966914" y="4133030"/>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3" name="Freeform 331"/>
          <p:cNvSpPr>
            <a:spLocks/>
          </p:cNvSpPr>
          <p:nvPr>
            <p:custDataLst>
              <p:tags r:id="rId166"/>
            </p:custDataLst>
          </p:nvPr>
        </p:nvSpPr>
        <p:spPr bwMode="auto">
          <a:xfrm>
            <a:off x="4482851" y="4090167"/>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4" name="Freeform 332"/>
          <p:cNvSpPr>
            <a:spLocks/>
          </p:cNvSpPr>
          <p:nvPr>
            <p:custDataLst>
              <p:tags r:id="rId167"/>
            </p:custDataLst>
          </p:nvPr>
        </p:nvSpPr>
        <p:spPr bwMode="auto">
          <a:xfrm>
            <a:off x="3420814" y="3672655"/>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5" name="Freeform 333"/>
          <p:cNvSpPr>
            <a:spLocks/>
          </p:cNvSpPr>
          <p:nvPr>
            <p:custDataLst>
              <p:tags r:id="rId168"/>
            </p:custDataLst>
          </p:nvPr>
        </p:nvSpPr>
        <p:spPr bwMode="auto">
          <a:xfrm>
            <a:off x="3762126" y="3721867"/>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6" name="Freeform 334"/>
          <p:cNvSpPr>
            <a:spLocks/>
          </p:cNvSpPr>
          <p:nvPr>
            <p:custDataLst>
              <p:tags r:id="rId169"/>
            </p:custDataLst>
          </p:nvPr>
        </p:nvSpPr>
        <p:spPr bwMode="auto">
          <a:xfrm>
            <a:off x="4117726" y="4128267"/>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7" name="Freeform 335"/>
          <p:cNvSpPr>
            <a:spLocks/>
          </p:cNvSpPr>
          <p:nvPr>
            <p:custDataLst>
              <p:tags r:id="rId170"/>
            </p:custDataLst>
          </p:nvPr>
        </p:nvSpPr>
        <p:spPr bwMode="auto">
          <a:xfrm>
            <a:off x="4233614" y="3794892"/>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8" name="Freeform 336"/>
          <p:cNvSpPr>
            <a:spLocks/>
          </p:cNvSpPr>
          <p:nvPr>
            <p:custDataLst>
              <p:tags r:id="rId171"/>
            </p:custDataLst>
          </p:nvPr>
        </p:nvSpPr>
        <p:spPr bwMode="auto">
          <a:xfrm>
            <a:off x="4246314" y="3939355"/>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9" name="Freeform 337"/>
          <p:cNvSpPr>
            <a:spLocks/>
          </p:cNvSpPr>
          <p:nvPr>
            <p:custDataLst>
              <p:tags r:id="rId172"/>
            </p:custDataLst>
          </p:nvPr>
        </p:nvSpPr>
        <p:spPr bwMode="auto">
          <a:xfrm>
            <a:off x="4322514" y="3863155"/>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0" name="Freeform 338"/>
          <p:cNvSpPr>
            <a:spLocks/>
          </p:cNvSpPr>
          <p:nvPr>
            <p:custDataLst>
              <p:tags r:id="rId173"/>
            </p:custDataLst>
          </p:nvPr>
        </p:nvSpPr>
        <p:spPr bwMode="auto">
          <a:xfrm>
            <a:off x="4011364" y="3801242"/>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1" name="Freeform 339"/>
          <p:cNvSpPr>
            <a:spLocks/>
          </p:cNvSpPr>
          <p:nvPr>
            <p:custDataLst>
              <p:tags r:id="rId174"/>
            </p:custDataLst>
          </p:nvPr>
        </p:nvSpPr>
        <p:spPr bwMode="auto">
          <a:xfrm>
            <a:off x="3676401" y="4042542"/>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2" name="Freeform 340"/>
          <p:cNvSpPr>
            <a:spLocks/>
          </p:cNvSpPr>
          <p:nvPr>
            <p:custDataLst>
              <p:tags r:id="rId175"/>
            </p:custDataLst>
          </p:nvPr>
        </p:nvSpPr>
        <p:spPr bwMode="auto">
          <a:xfrm>
            <a:off x="4357439" y="3899667"/>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3" name="Freeform 341"/>
          <p:cNvSpPr>
            <a:spLocks/>
          </p:cNvSpPr>
          <p:nvPr>
            <p:custDataLst>
              <p:tags r:id="rId176"/>
            </p:custDataLst>
          </p:nvPr>
        </p:nvSpPr>
        <p:spPr bwMode="auto">
          <a:xfrm>
            <a:off x="2889001" y="2731267"/>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94" name="Freeform 342"/>
          <p:cNvSpPr>
            <a:spLocks/>
          </p:cNvSpPr>
          <p:nvPr>
            <p:custDataLst>
              <p:tags r:id="rId177"/>
            </p:custDataLst>
          </p:nvPr>
        </p:nvSpPr>
        <p:spPr bwMode="auto">
          <a:xfrm>
            <a:off x="1345951" y="2135955"/>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5" name="Freeform 343"/>
          <p:cNvSpPr>
            <a:spLocks/>
          </p:cNvSpPr>
          <p:nvPr>
            <p:custDataLst>
              <p:tags r:id="rId178"/>
            </p:custDataLst>
          </p:nvPr>
        </p:nvSpPr>
        <p:spPr bwMode="auto">
          <a:xfrm>
            <a:off x="1409451" y="2340742"/>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6" name="Freeform 344"/>
          <p:cNvSpPr>
            <a:spLocks/>
          </p:cNvSpPr>
          <p:nvPr>
            <p:custDataLst>
              <p:tags r:id="rId179"/>
            </p:custDataLst>
          </p:nvPr>
        </p:nvSpPr>
        <p:spPr bwMode="auto">
          <a:xfrm>
            <a:off x="1509464" y="1996255"/>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7" name="Freeform 345"/>
          <p:cNvSpPr>
            <a:spLocks/>
          </p:cNvSpPr>
          <p:nvPr>
            <p:custDataLst>
              <p:tags r:id="rId180"/>
            </p:custDataLst>
          </p:nvPr>
        </p:nvSpPr>
        <p:spPr bwMode="auto">
          <a:xfrm>
            <a:off x="1522164" y="2343917"/>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9" name="Freeform 347"/>
          <p:cNvSpPr>
            <a:spLocks/>
          </p:cNvSpPr>
          <p:nvPr>
            <p:custDataLst>
              <p:tags r:id="rId181"/>
            </p:custDataLst>
          </p:nvPr>
        </p:nvSpPr>
        <p:spPr bwMode="auto">
          <a:xfrm>
            <a:off x="1626939" y="2335980"/>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0" name="Freeform 348"/>
          <p:cNvSpPr>
            <a:spLocks/>
          </p:cNvSpPr>
          <p:nvPr>
            <p:custDataLst>
              <p:tags r:id="rId182"/>
            </p:custDataLst>
          </p:nvPr>
        </p:nvSpPr>
        <p:spPr bwMode="auto">
          <a:xfrm>
            <a:off x="1544389" y="2218505"/>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01" name="Freeform 349"/>
          <p:cNvSpPr>
            <a:spLocks/>
          </p:cNvSpPr>
          <p:nvPr>
            <p:custDataLst>
              <p:tags r:id="rId183"/>
            </p:custDataLst>
          </p:nvPr>
        </p:nvSpPr>
        <p:spPr bwMode="auto">
          <a:xfrm>
            <a:off x="2055564" y="2561405"/>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2" name="Freeform 350"/>
          <p:cNvSpPr>
            <a:spLocks/>
          </p:cNvSpPr>
          <p:nvPr>
            <p:custDataLst>
              <p:tags r:id="rId184"/>
            </p:custDataLst>
          </p:nvPr>
        </p:nvSpPr>
        <p:spPr bwMode="auto">
          <a:xfrm>
            <a:off x="2598489" y="2575692"/>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3" name="Freeform 351"/>
          <p:cNvSpPr>
            <a:spLocks/>
          </p:cNvSpPr>
          <p:nvPr>
            <p:custDataLst>
              <p:tags r:id="rId185"/>
            </p:custDataLst>
          </p:nvPr>
        </p:nvSpPr>
        <p:spPr bwMode="auto">
          <a:xfrm>
            <a:off x="2647701" y="2504255"/>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4" name="Freeform 352"/>
          <p:cNvSpPr>
            <a:spLocks/>
          </p:cNvSpPr>
          <p:nvPr>
            <p:custDataLst>
              <p:tags r:id="rId186"/>
            </p:custDataLst>
          </p:nvPr>
        </p:nvSpPr>
        <p:spPr bwMode="auto">
          <a:xfrm>
            <a:off x="2254001" y="2520130"/>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5" name="Freeform 353"/>
          <p:cNvSpPr>
            <a:spLocks/>
          </p:cNvSpPr>
          <p:nvPr>
            <p:custDataLst>
              <p:tags r:id="rId187"/>
            </p:custDataLst>
          </p:nvPr>
        </p:nvSpPr>
        <p:spPr bwMode="auto">
          <a:xfrm>
            <a:off x="1463426" y="2407417"/>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06" name="Freeform 354"/>
          <p:cNvSpPr>
            <a:spLocks/>
          </p:cNvSpPr>
          <p:nvPr>
            <p:custDataLst>
              <p:tags r:id="rId188"/>
            </p:custDataLst>
          </p:nvPr>
        </p:nvSpPr>
        <p:spPr bwMode="auto">
          <a:xfrm>
            <a:off x="1511051" y="2515367"/>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07" name="Freeform 355"/>
          <p:cNvSpPr>
            <a:spLocks/>
          </p:cNvSpPr>
          <p:nvPr>
            <p:custDataLst>
              <p:tags r:id="rId189"/>
            </p:custDataLst>
          </p:nvPr>
        </p:nvSpPr>
        <p:spPr bwMode="auto">
          <a:xfrm>
            <a:off x="1595189" y="3139255"/>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8" name="Freeform 356"/>
          <p:cNvSpPr>
            <a:spLocks/>
          </p:cNvSpPr>
          <p:nvPr>
            <p:custDataLst>
              <p:tags r:id="rId190"/>
            </p:custDataLst>
          </p:nvPr>
        </p:nvSpPr>
        <p:spPr bwMode="auto">
          <a:xfrm>
            <a:off x="2079376" y="3478980"/>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9" name="Freeform 357"/>
          <p:cNvSpPr>
            <a:spLocks/>
          </p:cNvSpPr>
          <p:nvPr>
            <p:custDataLst>
              <p:tags r:id="rId191"/>
            </p:custDataLst>
          </p:nvPr>
        </p:nvSpPr>
        <p:spPr bwMode="auto">
          <a:xfrm>
            <a:off x="2087314" y="3466280"/>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0" name="Freeform 358"/>
          <p:cNvSpPr>
            <a:spLocks/>
          </p:cNvSpPr>
          <p:nvPr>
            <p:custDataLst>
              <p:tags r:id="rId192"/>
            </p:custDataLst>
          </p:nvPr>
        </p:nvSpPr>
        <p:spPr bwMode="auto">
          <a:xfrm>
            <a:off x="1885701" y="3377380"/>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5" name="Freeform 366"/>
          <p:cNvSpPr>
            <a:spLocks/>
          </p:cNvSpPr>
          <p:nvPr>
            <p:custDataLst>
              <p:tags r:id="rId193"/>
            </p:custDataLst>
          </p:nvPr>
        </p:nvSpPr>
        <p:spPr bwMode="auto">
          <a:xfrm>
            <a:off x="2393701" y="4544192"/>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6" name="Freeform 367"/>
          <p:cNvSpPr>
            <a:spLocks/>
          </p:cNvSpPr>
          <p:nvPr>
            <p:custDataLst>
              <p:tags r:id="rId194"/>
            </p:custDataLst>
          </p:nvPr>
        </p:nvSpPr>
        <p:spPr bwMode="auto">
          <a:xfrm>
            <a:off x="2365126" y="4571180"/>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317" name="Group 368"/>
          <p:cNvGrpSpPr>
            <a:grpSpLocks/>
          </p:cNvGrpSpPr>
          <p:nvPr>
            <p:custDataLst>
              <p:tags r:id="rId195"/>
            </p:custDataLst>
          </p:nvPr>
        </p:nvGrpSpPr>
        <p:grpSpPr bwMode="auto">
          <a:xfrm>
            <a:off x="2206376" y="4063180"/>
            <a:ext cx="168275" cy="103187"/>
            <a:chOff x="3481" y="2773"/>
            <a:chExt cx="125" cy="65"/>
          </a:xfrm>
        </p:grpSpPr>
        <p:sp>
          <p:nvSpPr>
            <p:cNvPr id="210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9"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206"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7"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3"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7"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369"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70"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71"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72"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37"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318" name="Freeform 380"/>
          <p:cNvSpPr>
            <a:spLocks/>
          </p:cNvSpPr>
          <p:nvPr>
            <p:custDataLst>
              <p:tags r:id="rId196"/>
            </p:custDataLst>
          </p:nvPr>
        </p:nvSpPr>
        <p:spPr bwMode="auto">
          <a:xfrm>
            <a:off x="1334839" y="4055242"/>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9" name="Freeform 381"/>
          <p:cNvSpPr>
            <a:spLocks/>
          </p:cNvSpPr>
          <p:nvPr>
            <p:custDataLst>
              <p:tags r:id="rId197"/>
            </p:custDataLst>
          </p:nvPr>
        </p:nvSpPr>
        <p:spPr bwMode="auto">
          <a:xfrm>
            <a:off x="1345951" y="4028255"/>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0" name="Freeform 382"/>
          <p:cNvSpPr>
            <a:spLocks/>
          </p:cNvSpPr>
          <p:nvPr>
            <p:custDataLst>
              <p:tags r:id="rId198"/>
            </p:custDataLst>
          </p:nvPr>
        </p:nvSpPr>
        <p:spPr bwMode="auto">
          <a:xfrm>
            <a:off x="1447551" y="4571180"/>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21" name="Freeform 383"/>
          <p:cNvSpPr>
            <a:spLocks/>
          </p:cNvSpPr>
          <p:nvPr>
            <p:custDataLst>
              <p:tags r:id="rId199"/>
            </p:custDataLst>
          </p:nvPr>
        </p:nvSpPr>
        <p:spPr bwMode="auto">
          <a:xfrm>
            <a:off x="1595189" y="3139255"/>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4" name="Freeform 434"/>
          <p:cNvSpPr>
            <a:spLocks/>
          </p:cNvSpPr>
          <p:nvPr>
            <p:custDataLst>
              <p:tags r:id="rId200"/>
            </p:custDataLst>
          </p:nvPr>
        </p:nvSpPr>
        <p:spPr bwMode="auto">
          <a:xfrm>
            <a:off x="1795214" y="3745680"/>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5" name="Freeform 435"/>
          <p:cNvSpPr>
            <a:spLocks/>
          </p:cNvSpPr>
          <p:nvPr>
            <p:custDataLst>
              <p:tags r:id="rId201"/>
            </p:custDataLst>
          </p:nvPr>
        </p:nvSpPr>
        <p:spPr bwMode="auto">
          <a:xfrm>
            <a:off x="1901576" y="3896492"/>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6" name="Freeform 436"/>
          <p:cNvSpPr>
            <a:spLocks/>
          </p:cNvSpPr>
          <p:nvPr>
            <p:custDataLst>
              <p:tags r:id="rId202"/>
            </p:custDataLst>
          </p:nvPr>
        </p:nvSpPr>
        <p:spPr bwMode="auto">
          <a:xfrm>
            <a:off x="1391989" y="3132905"/>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7" name="Freeform 437"/>
          <p:cNvSpPr>
            <a:spLocks/>
          </p:cNvSpPr>
          <p:nvPr>
            <p:custDataLst>
              <p:tags r:id="rId203"/>
            </p:custDataLst>
          </p:nvPr>
        </p:nvSpPr>
        <p:spPr bwMode="auto">
          <a:xfrm>
            <a:off x="1068139" y="2515367"/>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29" name="Freeform 442"/>
          <p:cNvSpPr>
            <a:spLocks/>
          </p:cNvSpPr>
          <p:nvPr>
            <p:custDataLst>
              <p:tags r:id="rId204"/>
            </p:custDataLst>
          </p:nvPr>
        </p:nvSpPr>
        <p:spPr bwMode="auto">
          <a:xfrm>
            <a:off x="2077789" y="2528067"/>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0" name="Freeform 443"/>
          <p:cNvSpPr>
            <a:spLocks/>
          </p:cNvSpPr>
          <p:nvPr>
            <p:custDataLst>
              <p:tags r:id="rId205"/>
            </p:custDataLst>
          </p:nvPr>
        </p:nvSpPr>
        <p:spPr bwMode="auto">
          <a:xfrm>
            <a:off x="1544389" y="2101030"/>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1" name="Freeform 444"/>
          <p:cNvSpPr>
            <a:spLocks/>
          </p:cNvSpPr>
          <p:nvPr>
            <p:custDataLst>
              <p:tags r:id="rId206"/>
            </p:custDataLst>
          </p:nvPr>
        </p:nvSpPr>
        <p:spPr bwMode="auto">
          <a:xfrm>
            <a:off x="1401514" y="2432817"/>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33" name="Freeform 446"/>
          <p:cNvSpPr>
            <a:spLocks/>
          </p:cNvSpPr>
          <p:nvPr>
            <p:custDataLst>
              <p:tags r:id="rId207"/>
            </p:custDataLst>
          </p:nvPr>
        </p:nvSpPr>
        <p:spPr bwMode="auto">
          <a:xfrm>
            <a:off x="1560264" y="2467742"/>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34" name="Freeform 447"/>
          <p:cNvSpPr>
            <a:spLocks/>
          </p:cNvSpPr>
          <p:nvPr>
            <p:custDataLst>
              <p:tags r:id="rId208"/>
            </p:custDataLst>
          </p:nvPr>
        </p:nvSpPr>
        <p:spPr bwMode="auto">
          <a:xfrm>
            <a:off x="915739" y="3394842"/>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5" name="Freeform 448"/>
          <p:cNvSpPr>
            <a:spLocks/>
          </p:cNvSpPr>
          <p:nvPr>
            <p:custDataLst>
              <p:tags r:id="rId209"/>
            </p:custDataLst>
          </p:nvPr>
        </p:nvSpPr>
        <p:spPr bwMode="auto">
          <a:xfrm>
            <a:off x="1263401" y="3463105"/>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6" name="Freeform 449"/>
          <p:cNvSpPr>
            <a:spLocks/>
          </p:cNvSpPr>
          <p:nvPr>
            <p:custDataLst>
              <p:tags r:id="rId210"/>
            </p:custDataLst>
          </p:nvPr>
        </p:nvSpPr>
        <p:spPr bwMode="auto">
          <a:xfrm>
            <a:off x="3714501" y="3221805"/>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8" name="Freeform 451"/>
          <p:cNvSpPr>
            <a:spLocks/>
          </p:cNvSpPr>
          <p:nvPr>
            <p:custDataLst>
              <p:tags r:id="rId211"/>
            </p:custDataLst>
          </p:nvPr>
        </p:nvSpPr>
        <p:spPr bwMode="auto">
          <a:xfrm>
            <a:off x="1322139" y="3753617"/>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9" name="Freeform 452"/>
          <p:cNvSpPr>
            <a:spLocks/>
          </p:cNvSpPr>
          <p:nvPr>
            <p:custDataLst>
              <p:tags r:id="rId212"/>
            </p:custDataLst>
          </p:nvPr>
        </p:nvSpPr>
        <p:spPr bwMode="auto">
          <a:xfrm>
            <a:off x="1353889" y="2396305"/>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0" name="Freeform 453"/>
          <p:cNvSpPr>
            <a:spLocks/>
          </p:cNvSpPr>
          <p:nvPr>
            <p:custDataLst>
              <p:tags r:id="rId213"/>
            </p:custDataLst>
          </p:nvPr>
        </p:nvSpPr>
        <p:spPr bwMode="auto">
          <a:xfrm>
            <a:off x="1304676" y="2255017"/>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1" name="Freeform 454"/>
          <p:cNvSpPr>
            <a:spLocks/>
          </p:cNvSpPr>
          <p:nvPr>
            <p:custDataLst>
              <p:tags r:id="rId214"/>
            </p:custDataLst>
          </p:nvPr>
        </p:nvSpPr>
        <p:spPr bwMode="auto">
          <a:xfrm>
            <a:off x="1268164" y="2110555"/>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2" name="Freeform 455"/>
          <p:cNvSpPr>
            <a:spLocks/>
          </p:cNvSpPr>
          <p:nvPr>
            <p:custDataLst>
              <p:tags r:id="rId215"/>
            </p:custDataLst>
          </p:nvPr>
        </p:nvSpPr>
        <p:spPr bwMode="auto">
          <a:xfrm>
            <a:off x="1239589" y="2115317"/>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43" name="Freeform 456"/>
          <p:cNvSpPr>
            <a:spLocks/>
          </p:cNvSpPr>
          <p:nvPr>
            <p:custDataLst>
              <p:tags r:id="rId216"/>
            </p:custDataLst>
          </p:nvPr>
        </p:nvSpPr>
        <p:spPr bwMode="auto">
          <a:xfrm>
            <a:off x="1209426" y="2061342"/>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4" name="Freeform 457"/>
          <p:cNvSpPr>
            <a:spLocks/>
          </p:cNvSpPr>
          <p:nvPr>
            <p:custDataLst>
              <p:tags r:id="rId217"/>
            </p:custDataLst>
          </p:nvPr>
        </p:nvSpPr>
        <p:spPr bwMode="auto">
          <a:xfrm>
            <a:off x="1641226" y="2866205"/>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5" name="Freeform 458"/>
          <p:cNvSpPr>
            <a:spLocks/>
          </p:cNvSpPr>
          <p:nvPr>
            <p:custDataLst>
              <p:tags r:id="rId218"/>
            </p:custDataLst>
          </p:nvPr>
        </p:nvSpPr>
        <p:spPr bwMode="auto">
          <a:xfrm>
            <a:off x="1236414" y="2501080"/>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6" name="Freeform 459"/>
          <p:cNvSpPr>
            <a:spLocks/>
          </p:cNvSpPr>
          <p:nvPr>
            <p:custDataLst>
              <p:tags r:id="rId219"/>
            </p:custDataLst>
          </p:nvPr>
        </p:nvSpPr>
        <p:spPr bwMode="auto">
          <a:xfrm>
            <a:off x="876051" y="2251842"/>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7" name="Freeform 460"/>
          <p:cNvSpPr>
            <a:spLocks/>
          </p:cNvSpPr>
          <p:nvPr>
            <p:custDataLst>
              <p:tags r:id="rId220"/>
            </p:custDataLst>
          </p:nvPr>
        </p:nvSpPr>
        <p:spPr bwMode="auto">
          <a:xfrm>
            <a:off x="1957139" y="2486792"/>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48" name="Freeform 461"/>
          <p:cNvSpPr>
            <a:spLocks/>
          </p:cNvSpPr>
          <p:nvPr>
            <p:custDataLst>
              <p:tags r:id="rId221"/>
            </p:custDataLst>
          </p:nvPr>
        </p:nvSpPr>
        <p:spPr bwMode="auto">
          <a:xfrm>
            <a:off x="1506289" y="2547117"/>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49" name="Freeform 462"/>
          <p:cNvSpPr>
            <a:spLocks/>
          </p:cNvSpPr>
          <p:nvPr>
            <p:custDataLst>
              <p:tags r:id="rId222"/>
            </p:custDataLst>
          </p:nvPr>
        </p:nvSpPr>
        <p:spPr bwMode="auto">
          <a:xfrm>
            <a:off x="1590426" y="2739205"/>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50" name="Freeform 463"/>
          <p:cNvSpPr>
            <a:spLocks/>
          </p:cNvSpPr>
          <p:nvPr>
            <p:custDataLst>
              <p:tags r:id="rId223"/>
            </p:custDataLst>
          </p:nvPr>
        </p:nvSpPr>
        <p:spPr bwMode="auto">
          <a:xfrm>
            <a:off x="669676" y="3471042"/>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1" name="Freeform 464"/>
          <p:cNvSpPr>
            <a:spLocks/>
          </p:cNvSpPr>
          <p:nvPr>
            <p:custDataLst>
              <p:tags r:id="rId224"/>
            </p:custDataLst>
          </p:nvPr>
        </p:nvSpPr>
        <p:spPr bwMode="auto">
          <a:xfrm>
            <a:off x="2714376" y="2734442"/>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2" name="Freeform 465"/>
          <p:cNvSpPr>
            <a:spLocks/>
          </p:cNvSpPr>
          <p:nvPr>
            <p:custDataLst>
              <p:tags r:id="rId225"/>
            </p:custDataLst>
          </p:nvPr>
        </p:nvSpPr>
        <p:spPr bwMode="auto">
          <a:xfrm>
            <a:off x="836364" y="3529780"/>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3" name="Freeform 466"/>
          <p:cNvSpPr>
            <a:spLocks/>
          </p:cNvSpPr>
          <p:nvPr>
            <p:custDataLst>
              <p:tags r:id="rId226"/>
            </p:custDataLst>
          </p:nvPr>
        </p:nvSpPr>
        <p:spPr bwMode="auto">
          <a:xfrm>
            <a:off x="1904751" y="3725042"/>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4" name="Freeform 467"/>
          <p:cNvSpPr>
            <a:spLocks/>
          </p:cNvSpPr>
          <p:nvPr>
            <p:custDataLst>
              <p:tags r:id="rId227"/>
            </p:custDataLst>
          </p:nvPr>
        </p:nvSpPr>
        <p:spPr bwMode="auto">
          <a:xfrm>
            <a:off x="1887289" y="2810642"/>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5" name="Freeform 468"/>
          <p:cNvSpPr>
            <a:spLocks/>
          </p:cNvSpPr>
          <p:nvPr>
            <p:custDataLst>
              <p:tags r:id="rId228"/>
            </p:custDataLst>
          </p:nvPr>
        </p:nvSpPr>
        <p:spPr bwMode="auto">
          <a:xfrm>
            <a:off x="2185739" y="2913830"/>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6" name="Freeform 469"/>
          <p:cNvSpPr>
            <a:spLocks/>
          </p:cNvSpPr>
          <p:nvPr>
            <p:custDataLst>
              <p:tags r:id="rId229"/>
            </p:custDataLst>
          </p:nvPr>
        </p:nvSpPr>
        <p:spPr bwMode="auto">
          <a:xfrm>
            <a:off x="1472951" y="2048642"/>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57" name="Freeform 470"/>
          <p:cNvSpPr>
            <a:spLocks/>
          </p:cNvSpPr>
          <p:nvPr>
            <p:custDataLst>
              <p:tags r:id="rId230"/>
            </p:custDataLst>
          </p:nvPr>
        </p:nvSpPr>
        <p:spPr bwMode="auto">
          <a:xfrm>
            <a:off x="1884114" y="2769367"/>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8" name="Freeform 471"/>
          <p:cNvSpPr>
            <a:spLocks/>
          </p:cNvSpPr>
          <p:nvPr>
            <p:custDataLst>
              <p:tags r:id="rId231"/>
            </p:custDataLst>
          </p:nvPr>
        </p:nvSpPr>
        <p:spPr bwMode="auto">
          <a:xfrm>
            <a:off x="1699964" y="4780730"/>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9" name="Freeform 472"/>
          <p:cNvSpPr>
            <a:spLocks/>
          </p:cNvSpPr>
          <p:nvPr>
            <p:custDataLst>
              <p:tags r:id="rId232"/>
            </p:custDataLst>
          </p:nvPr>
        </p:nvSpPr>
        <p:spPr bwMode="auto">
          <a:xfrm>
            <a:off x="1471364" y="2096267"/>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60" name="Freeform 473"/>
          <p:cNvSpPr>
            <a:spLocks/>
          </p:cNvSpPr>
          <p:nvPr>
            <p:custDataLst>
              <p:tags r:id="rId233"/>
            </p:custDataLst>
          </p:nvPr>
        </p:nvSpPr>
        <p:spPr bwMode="auto">
          <a:xfrm>
            <a:off x="1177676" y="2282005"/>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61" name="Freeform 474"/>
          <p:cNvSpPr>
            <a:spLocks/>
          </p:cNvSpPr>
          <p:nvPr>
            <p:custDataLst>
              <p:tags r:id="rId234"/>
            </p:custDataLst>
          </p:nvPr>
        </p:nvSpPr>
        <p:spPr bwMode="auto">
          <a:xfrm>
            <a:off x="1874589" y="4166367"/>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2" name="Freeform 475"/>
          <p:cNvSpPr>
            <a:spLocks/>
          </p:cNvSpPr>
          <p:nvPr>
            <p:custDataLst>
              <p:tags r:id="rId235"/>
            </p:custDataLst>
          </p:nvPr>
        </p:nvSpPr>
        <p:spPr bwMode="auto">
          <a:xfrm>
            <a:off x="1366589" y="2737617"/>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3" name="Freeform 476"/>
          <p:cNvSpPr>
            <a:spLocks/>
          </p:cNvSpPr>
          <p:nvPr>
            <p:custDataLst>
              <p:tags r:id="rId236"/>
            </p:custDataLst>
          </p:nvPr>
        </p:nvSpPr>
        <p:spPr bwMode="auto">
          <a:xfrm>
            <a:off x="1685676" y="4358455"/>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4" name="Freeform 477"/>
          <p:cNvSpPr>
            <a:spLocks/>
          </p:cNvSpPr>
          <p:nvPr>
            <p:custDataLst>
              <p:tags r:id="rId237"/>
            </p:custDataLst>
          </p:nvPr>
        </p:nvSpPr>
        <p:spPr bwMode="auto">
          <a:xfrm>
            <a:off x="1598364" y="4134617"/>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5" name="Freeform 478"/>
          <p:cNvSpPr>
            <a:spLocks/>
          </p:cNvSpPr>
          <p:nvPr>
            <p:custDataLst>
              <p:tags r:id="rId238"/>
            </p:custDataLst>
          </p:nvPr>
        </p:nvSpPr>
        <p:spPr bwMode="auto">
          <a:xfrm>
            <a:off x="1334839" y="4407667"/>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6" name="Freeform 479"/>
          <p:cNvSpPr>
            <a:spLocks/>
          </p:cNvSpPr>
          <p:nvPr>
            <p:custDataLst>
              <p:tags r:id="rId239"/>
            </p:custDataLst>
          </p:nvPr>
        </p:nvSpPr>
        <p:spPr bwMode="auto">
          <a:xfrm>
            <a:off x="614114" y="3337692"/>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7" name="Freeform 480"/>
          <p:cNvSpPr>
            <a:spLocks/>
          </p:cNvSpPr>
          <p:nvPr>
            <p:custDataLst>
              <p:tags r:id="rId240"/>
            </p:custDataLst>
          </p:nvPr>
        </p:nvSpPr>
        <p:spPr bwMode="auto">
          <a:xfrm>
            <a:off x="1787276" y="3899667"/>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8" name="Freeform 481"/>
          <p:cNvSpPr>
            <a:spLocks/>
          </p:cNvSpPr>
          <p:nvPr>
            <p:custDataLst>
              <p:tags r:id="rId241"/>
            </p:custDataLst>
          </p:nvPr>
        </p:nvSpPr>
        <p:spPr bwMode="auto">
          <a:xfrm>
            <a:off x="4351089" y="2413767"/>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31" name="Freeform 483"/>
          <p:cNvSpPr>
            <a:spLocks/>
          </p:cNvSpPr>
          <p:nvPr>
            <p:custDataLst>
              <p:tags r:id="rId242"/>
            </p:custDataLst>
          </p:nvPr>
        </p:nvSpPr>
        <p:spPr bwMode="auto">
          <a:xfrm>
            <a:off x="4179639" y="2769367"/>
            <a:ext cx="52387" cy="57150"/>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532" name="Freeform 484"/>
          <p:cNvSpPr>
            <a:spLocks/>
          </p:cNvSpPr>
          <p:nvPr>
            <p:custDataLst>
              <p:tags r:id="rId243"/>
            </p:custDataLst>
          </p:nvPr>
        </p:nvSpPr>
        <p:spPr bwMode="auto">
          <a:xfrm>
            <a:off x="4125664" y="2783655"/>
            <a:ext cx="60325" cy="84137"/>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533" name="Freeform 485"/>
          <p:cNvSpPr>
            <a:spLocks/>
          </p:cNvSpPr>
          <p:nvPr>
            <p:custDataLst>
              <p:tags r:id="rId244"/>
            </p:custDataLst>
          </p:nvPr>
        </p:nvSpPr>
        <p:spPr bwMode="auto">
          <a:xfrm>
            <a:off x="4141539" y="2545530"/>
            <a:ext cx="209550" cy="244475"/>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373" name="Freeform 486"/>
          <p:cNvSpPr>
            <a:spLocks/>
          </p:cNvSpPr>
          <p:nvPr>
            <p:custDataLst>
              <p:tags r:id="rId245"/>
            </p:custDataLst>
          </p:nvPr>
        </p:nvSpPr>
        <p:spPr bwMode="auto">
          <a:xfrm>
            <a:off x="1725364" y="1435867"/>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4" name="Freeform 487"/>
          <p:cNvSpPr>
            <a:spLocks/>
          </p:cNvSpPr>
          <p:nvPr>
            <p:custDataLst>
              <p:tags r:id="rId246"/>
            </p:custDataLst>
          </p:nvPr>
        </p:nvSpPr>
        <p:spPr bwMode="auto">
          <a:xfrm>
            <a:off x="1868239" y="1418405"/>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5" name="Freeform 488"/>
          <p:cNvSpPr>
            <a:spLocks/>
          </p:cNvSpPr>
          <p:nvPr>
            <p:custDataLst>
              <p:tags r:id="rId247"/>
            </p:custDataLst>
          </p:nvPr>
        </p:nvSpPr>
        <p:spPr bwMode="auto">
          <a:xfrm>
            <a:off x="1904751" y="1426342"/>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6" name="Freeform 489"/>
          <p:cNvSpPr>
            <a:spLocks/>
          </p:cNvSpPr>
          <p:nvPr>
            <p:custDataLst>
              <p:tags r:id="rId248"/>
            </p:custDataLst>
          </p:nvPr>
        </p:nvSpPr>
        <p:spPr bwMode="auto">
          <a:xfrm>
            <a:off x="2438151" y="1612080"/>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7" name="Freeform 490"/>
          <p:cNvSpPr>
            <a:spLocks/>
          </p:cNvSpPr>
          <p:nvPr>
            <p:custDataLst>
              <p:tags r:id="rId249"/>
            </p:custDataLst>
          </p:nvPr>
        </p:nvSpPr>
        <p:spPr bwMode="auto">
          <a:xfrm>
            <a:off x="2347664" y="1470792"/>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8" name="Freeform 491"/>
          <p:cNvSpPr>
            <a:spLocks/>
          </p:cNvSpPr>
          <p:nvPr>
            <p:custDataLst>
              <p:tags r:id="rId250"/>
            </p:custDataLst>
          </p:nvPr>
        </p:nvSpPr>
        <p:spPr bwMode="auto">
          <a:xfrm>
            <a:off x="2369889" y="1429517"/>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9" name="Freeform 492"/>
          <p:cNvSpPr>
            <a:spLocks/>
          </p:cNvSpPr>
          <p:nvPr>
            <p:custDataLst>
              <p:tags r:id="rId251"/>
            </p:custDataLst>
          </p:nvPr>
        </p:nvSpPr>
        <p:spPr bwMode="auto">
          <a:xfrm>
            <a:off x="2514351" y="1545405"/>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0" name="Freeform 493"/>
          <p:cNvSpPr>
            <a:spLocks/>
          </p:cNvSpPr>
          <p:nvPr>
            <p:custDataLst>
              <p:tags r:id="rId252"/>
            </p:custDataLst>
          </p:nvPr>
        </p:nvSpPr>
        <p:spPr bwMode="auto">
          <a:xfrm>
            <a:off x="2568326" y="1429517"/>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1" name="Freeform 494"/>
          <p:cNvSpPr>
            <a:spLocks/>
          </p:cNvSpPr>
          <p:nvPr>
            <p:custDataLst>
              <p:tags r:id="rId253"/>
            </p:custDataLst>
          </p:nvPr>
        </p:nvSpPr>
        <p:spPr bwMode="auto">
          <a:xfrm>
            <a:off x="2628651" y="1454917"/>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2" name="Freeform 495"/>
          <p:cNvSpPr>
            <a:spLocks/>
          </p:cNvSpPr>
          <p:nvPr>
            <p:custDataLst>
              <p:tags r:id="rId254"/>
            </p:custDataLst>
          </p:nvPr>
        </p:nvSpPr>
        <p:spPr bwMode="auto">
          <a:xfrm>
            <a:off x="2746126" y="1469205"/>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3" name="Freeform 496"/>
          <p:cNvSpPr>
            <a:spLocks/>
          </p:cNvSpPr>
          <p:nvPr>
            <p:custDataLst>
              <p:tags r:id="rId255"/>
            </p:custDataLst>
          </p:nvPr>
        </p:nvSpPr>
        <p:spPr bwMode="auto">
          <a:xfrm>
            <a:off x="3273176" y="1594617"/>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4" name="Freeform 497"/>
          <p:cNvSpPr>
            <a:spLocks/>
          </p:cNvSpPr>
          <p:nvPr>
            <p:custDataLst>
              <p:tags r:id="rId256"/>
            </p:custDataLst>
          </p:nvPr>
        </p:nvSpPr>
        <p:spPr bwMode="auto">
          <a:xfrm>
            <a:off x="3339851" y="1612080"/>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5" name="Freeform 498"/>
          <p:cNvSpPr>
            <a:spLocks/>
          </p:cNvSpPr>
          <p:nvPr>
            <p:custDataLst>
              <p:tags r:id="rId257"/>
            </p:custDataLst>
          </p:nvPr>
        </p:nvSpPr>
        <p:spPr bwMode="auto">
          <a:xfrm>
            <a:off x="3370014" y="1623192"/>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6" name="Freeform 499"/>
          <p:cNvSpPr>
            <a:spLocks/>
          </p:cNvSpPr>
          <p:nvPr>
            <p:custDataLst>
              <p:tags r:id="rId258"/>
            </p:custDataLst>
          </p:nvPr>
        </p:nvSpPr>
        <p:spPr bwMode="auto">
          <a:xfrm>
            <a:off x="3141414" y="1596205"/>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7" name="Freeform 500"/>
          <p:cNvSpPr>
            <a:spLocks/>
          </p:cNvSpPr>
          <p:nvPr>
            <p:custDataLst>
              <p:tags r:id="rId259"/>
            </p:custDataLst>
          </p:nvPr>
        </p:nvSpPr>
        <p:spPr bwMode="auto">
          <a:xfrm>
            <a:off x="3441451" y="1537467"/>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8" name="Freeform 501"/>
          <p:cNvSpPr>
            <a:spLocks/>
          </p:cNvSpPr>
          <p:nvPr>
            <p:custDataLst>
              <p:tags r:id="rId260"/>
            </p:custDataLst>
          </p:nvPr>
        </p:nvSpPr>
        <p:spPr bwMode="auto">
          <a:xfrm>
            <a:off x="3601789" y="1545405"/>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9" name="Freeform 502"/>
          <p:cNvSpPr>
            <a:spLocks/>
          </p:cNvSpPr>
          <p:nvPr>
            <p:custDataLst>
              <p:tags r:id="rId261"/>
            </p:custDataLst>
          </p:nvPr>
        </p:nvSpPr>
        <p:spPr bwMode="auto">
          <a:xfrm>
            <a:off x="3562101" y="1593030"/>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0" name="Freeform 503"/>
          <p:cNvSpPr>
            <a:spLocks/>
          </p:cNvSpPr>
          <p:nvPr>
            <p:custDataLst>
              <p:tags r:id="rId262"/>
            </p:custDataLst>
          </p:nvPr>
        </p:nvSpPr>
        <p:spPr bwMode="auto">
          <a:xfrm>
            <a:off x="3541464" y="1589855"/>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1" name="Line 504"/>
          <p:cNvSpPr>
            <a:spLocks noChangeShapeType="1"/>
          </p:cNvSpPr>
          <p:nvPr>
            <p:custDataLst>
              <p:tags r:id="rId263"/>
            </p:custDataLst>
          </p:nvPr>
        </p:nvSpPr>
        <p:spPr bwMode="auto">
          <a:xfrm flipV="1">
            <a:off x="3543051" y="1588267"/>
            <a:ext cx="0" cy="1588"/>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2" name="Freeform 505"/>
          <p:cNvSpPr>
            <a:spLocks/>
          </p:cNvSpPr>
          <p:nvPr>
            <p:custDataLst>
              <p:tags r:id="rId264"/>
            </p:custDataLst>
          </p:nvPr>
        </p:nvSpPr>
        <p:spPr bwMode="auto">
          <a:xfrm>
            <a:off x="2712789" y="1516830"/>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3" name="Freeform 506"/>
          <p:cNvSpPr>
            <a:spLocks/>
          </p:cNvSpPr>
          <p:nvPr>
            <p:custDataLst>
              <p:tags r:id="rId265"/>
            </p:custDataLst>
          </p:nvPr>
        </p:nvSpPr>
        <p:spPr bwMode="auto">
          <a:xfrm>
            <a:off x="3462089" y="1588267"/>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4" name="Freeform 507"/>
          <p:cNvSpPr>
            <a:spLocks/>
          </p:cNvSpPr>
          <p:nvPr>
            <p:custDataLst>
              <p:tags r:id="rId266"/>
            </p:custDataLst>
          </p:nvPr>
        </p:nvSpPr>
        <p:spPr bwMode="auto">
          <a:xfrm>
            <a:off x="3416051" y="1551755"/>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5" name="Freeform 508"/>
          <p:cNvSpPr>
            <a:spLocks/>
          </p:cNvSpPr>
          <p:nvPr>
            <p:custDataLst>
              <p:tags r:id="rId267"/>
            </p:custDataLst>
          </p:nvPr>
        </p:nvSpPr>
        <p:spPr bwMode="auto">
          <a:xfrm>
            <a:off x="3916114" y="2121667"/>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6" name="Freeform 509"/>
          <p:cNvSpPr>
            <a:spLocks/>
          </p:cNvSpPr>
          <p:nvPr>
            <p:custDataLst>
              <p:tags r:id="rId268"/>
            </p:custDataLst>
          </p:nvPr>
        </p:nvSpPr>
        <p:spPr bwMode="auto">
          <a:xfrm>
            <a:off x="4209801" y="1643830"/>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7" name="Freeform 510"/>
          <p:cNvSpPr>
            <a:spLocks/>
          </p:cNvSpPr>
          <p:nvPr>
            <p:custDataLst>
              <p:tags r:id="rId269"/>
            </p:custDataLst>
          </p:nvPr>
        </p:nvSpPr>
        <p:spPr bwMode="auto">
          <a:xfrm>
            <a:off x="4346326" y="1996255"/>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8" name="Freeform 511"/>
          <p:cNvSpPr>
            <a:spLocks/>
          </p:cNvSpPr>
          <p:nvPr>
            <p:custDataLst>
              <p:tags r:id="rId270"/>
            </p:custDataLst>
          </p:nvPr>
        </p:nvSpPr>
        <p:spPr bwMode="auto">
          <a:xfrm>
            <a:off x="4495551" y="2108967"/>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9" name="Freeform 512"/>
          <p:cNvSpPr>
            <a:spLocks/>
          </p:cNvSpPr>
          <p:nvPr>
            <p:custDataLst>
              <p:tags r:id="rId271"/>
            </p:custDataLst>
          </p:nvPr>
        </p:nvSpPr>
        <p:spPr bwMode="auto">
          <a:xfrm>
            <a:off x="4546351" y="2124842"/>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0" name="Freeform 513"/>
          <p:cNvSpPr>
            <a:spLocks/>
          </p:cNvSpPr>
          <p:nvPr>
            <p:custDataLst>
              <p:tags r:id="rId272"/>
            </p:custDataLst>
          </p:nvPr>
        </p:nvSpPr>
        <p:spPr bwMode="auto">
          <a:xfrm>
            <a:off x="4411414" y="2251842"/>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1" name="Freeform 514"/>
          <p:cNvSpPr>
            <a:spLocks/>
          </p:cNvSpPr>
          <p:nvPr>
            <p:custDataLst>
              <p:tags r:id="rId273"/>
            </p:custDataLst>
          </p:nvPr>
        </p:nvSpPr>
        <p:spPr bwMode="auto">
          <a:xfrm>
            <a:off x="4422526" y="2280417"/>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2" name="Freeform 515"/>
          <p:cNvSpPr>
            <a:spLocks/>
          </p:cNvSpPr>
          <p:nvPr>
            <p:custDataLst>
              <p:tags r:id="rId274"/>
            </p:custDataLst>
          </p:nvPr>
        </p:nvSpPr>
        <p:spPr bwMode="auto">
          <a:xfrm>
            <a:off x="4409826" y="2362967"/>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3" name="Freeform 516"/>
          <p:cNvSpPr>
            <a:spLocks/>
          </p:cNvSpPr>
          <p:nvPr>
            <p:custDataLst>
              <p:tags r:id="rId275"/>
            </p:custDataLst>
          </p:nvPr>
        </p:nvSpPr>
        <p:spPr bwMode="auto">
          <a:xfrm>
            <a:off x="4387601" y="2397892"/>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4" name="Freeform 517"/>
          <p:cNvSpPr>
            <a:spLocks/>
          </p:cNvSpPr>
          <p:nvPr>
            <p:custDataLst>
              <p:tags r:id="rId276"/>
            </p:custDataLst>
          </p:nvPr>
        </p:nvSpPr>
        <p:spPr bwMode="auto">
          <a:xfrm>
            <a:off x="4387601" y="2397892"/>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5" name="Freeform 518"/>
          <p:cNvSpPr>
            <a:spLocks/>
          </p:cNvSpPr>
          <p:nvPr>
            <p:custDataLst>
              <p:tags r:id="rId277"/>
            </p:custDataLst>
          </p:nvPr>
        </p:nvSpPr>
        <p:spPr bwMode="auto">
          <a:xfrm>
            <a:off x="4141539" y="1985142"/>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6" name="Freeform 519"/>
          <p:cNvSpPr>
            <a:spLocks/>
          </p:cNvSpPr>
          <p:nvPr>
            <p:custDataLst>
              <p:tags r:id="rId278"/>
            </p:custDataLst>
          </p:nvPr>
        </p:nvSpPr>
        <p:spPr bwMode="auto">
          <a:xfrm>
            <a:off x="1457076" y="2124842"/>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7" name="Freeform 520"/>
          <p:cNvSpPr>
            <a:spLocks/>
          </p:cNvSpPr>
          <p:nvPr>
            <p:custDataLst>
              <p:tags r:id="rId279"/>
            </p:custDataLst>
          </p:nvPr>
        </p:nvSpPr>
        <p:spPr bwMode="auto">
          <a:xfrm>
            <a:off x="1906339" y="1716855"/>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8" name="Freeform 521"/>
          <p:cNvSpPr>
            <a:spLocks/>
          </p:cNvSpPr>
          <p:nvPr>
            <p:custDataLst>
              <p:tags r:id="rId280"/>
            </p:custDataLst>
          </p:nvPr>
        </p:nvSpPr>
        <p:spPr bwMode="auto">
          <a:xfrm>
            <a:off x="1941264" y="1529530"/>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9" name="Freeform 522"/>
          <p:cNvSpPr>
            <a:spLocks/>
          </p:cNvSpPr>
          <p:nvPr>
            <p:custDataLst>
              <p:tags r:id="rId281"/>
            </p:custDataLst>
          </p:nvPr>
        </p:nvSpPr>
        <p:spPr bwMode="auto">
          <a:xfrm>
            <a:off x="1733301" y="1840680"/>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0" name="Freeform 523"/>
          <p:cNvSpPr>
            <a:spLocks/>
          </p:cNvSpPr>
          <p:nvPr>
            <p:custDataLst>
              <p:tags r:id="rId282"/>
            </p:custDataLst>
          </p:nvPr>
        </p:nvSpPr>
        <p:spPr bwMode="auto">
          <a:xfrm>
            <a:off x="4038351" y="2137542"/>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nvGrpSpPr>
          <p:cNvPr id="2411" name="Group 524"/>
          <p:cNvGrpSpPr>
            <a:grpSpLocks/>
          </p:cNvGrpSpPr>
          <p:nvPr>
            <p:custDataLst>
              <p:tags r:id="rId283"/>
            </p:custDataLst>
          </p:nvPr>
        </p:nvGrpSpPr>
        <p:grpSpPr bwMode="auto">
          <a:xfrm>
            <a:off x="2828676" y="2093092"/>
            <a:ext cx="671513" cy="384175"/>
            <a:chOff x="4115" y="1551"/>
            <a:chExt cx="504" cy="244"/>
          </a:xfrm>
        </p:grpSpPr>
        <p:sp>
          <p:nvSpPr>
            <p:cNvPr id="256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6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412" name="Freeform 527"/>
          <p:cNvSpPr>
            <a:spLocks/>
          </p:cNvSpPr>
          <p:nvPr>
            <p:custDataLst>
              <p:tags r:id="rId284"/>
            </p:custDataLst>
          </p:nvPr>
        </p:nvSpPr>
        <p:spPr bwMode="auto">
          <a:xfrm>
            <a:off x="1885701" y="2842392"/>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3" name="Freeform 528"/>
          <p:cNvSpPr>
            <a:spLocks/>
          </p:cNvSpPr>
          <p:nvPr>
            <p:custDataLst>
              <p:tags r:id="rId285"/>
            </p:custDataLst>
          </p:nvPr>
        </p:nvSpPr>
        <p:spPr bwMode="auto">
          <a:xfrm>
            <a:off x="1360239" y="2386780"/>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4" name="Freeform 529"/>
          <p:cNvSpPr>
            <a:spLocks/>
          </p:cNvSpPr>
          <p:nvPr>
            <p:custDataLst>
              <p:tags r:id="rId286"/>
            </p:custDataLst>
          </p:nvPr>
        </p:nvSpPr>
        <p:spPr bwMode="auto">
          <a:xfrm>
            <a:off x="1099889" y="2599505"/>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5" name="Freeform 530"/>
          <p:cNvSpPr>
            <a:spLocks/>
          </p:cNvSpPr>
          <p:nvPr>
            <p:custDataLst>
              <p:tags r:id="rId287"/>
            </p:custDataLst>
          </p:nvPr>
        </p:nvSpPr>
        <p:spPr bwMode="auto">
          <a:xfrm>
            <a:off x="691901" y="2945580"/>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6" name="Freeform 531"/>
          <p:cNvSpPr>
            <a:spLocks/>
          </p:cNvSpPr>
          <p:nvPr>
            <p:custDataLst>
              <p:tags r:id="rId288"/>
            </p:custDataLst>
          </p:nvPr>
        </p:nvSpPr>
        <p:spPr bwMode="auto">
          <a:xfrm>
            <a:off x="633164" y="2961455"/>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7" name="Freeform 532"/>
          <p:cNvSpPr>
            <a:spLocks/>
          </p:cNvSpPr>
          <p:nvPr>
            <p:custDataLst>
              <p:tags r:id="rId289"/>
            </p:custDataLst>
          </p:nvPr>
        </p:nvSpPr>
        <p:spPr bwMode="auto">
          <a:xfrm>
            <a:off x="607764" y="2955105"/>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8" name="Freeform 533"/>
          <p:cNvSpPr>
            <a:spLocks/>
          </p:cNvSpPr>
          <p:nvPr>
            <p:custDataLst>
              <p:tags r:id="rId290"/>
            </p:custDataLst>
          </p:nvPr>
        </p:nvSpPr>
        <p:spPr bwMode="auto">
          <a:xfrm>
            <a:off x="1879351" y="2683642"/>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19" name="Freeform 534"/>
          <p:cNvSpPr>
            <a:spLocks/>
          </p:cNvSpPr>
          <p:nvPr>
            <p:custDataLst>
              <p:tags r:id="rId291"/>
            </p:custDataLst>
          </p:nvPr>
        </p:nvSpPr>
        <p:spPr bwMode="auto">
          <a:xfrm>
            <a:off x="3973264" y="3064642"/>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420" name="Group 535"/>
          <p:cNvGrpSpPr>
            <a:grpSpLocks/>
          </p:cNvGrpSpPr>
          <p:nvPr>
            <p:custDataLst>
              <p:tags r:id="rId292"/>
            </p:custDataLst>
          </p:nvPr>
        </p:nvGrpSpPr>
        <p:grpSpPr bwMode="auto">
          <a:xfrm>
            <a:off x="1620589" y="2532830"/>
            <a:ext cx="482600" cy="201612"/>
            <a:chOff x="3289" y="1830"/>
            <a:chExt cx="363" cy="128"/>
          </a:xfrm>
        </p:grpSpPr>
        <p:sp>
          <p:nvSpPr>
            <p:cNvPr id="2569"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0"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1"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2"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3"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2422" name="Freeform 542"/>
          <p:cNvSpPr>
            <a:spLocks/>
          </p:cNvSpPr>
          <p:nvPr>
            <p:custDataLst>
              <p:tags r:id="rId293"/>
            </p:custDataLst>
          </p:nvPr>
        </p:nvSpPr>
        <p:spPr bwMode="auto">
          <a:xfrm>
            <a:off x="3554164" y="3121792"/>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23" name="Freeform 543"/>
          <p:cNvSpPr>
            <a:spLocks/>
          </p:cNvSpPr>
          <p:nvPr>
            <p:custDataLst>
              <p:tags r:id="rId294"/>
            </p:custDataLst>
          </p:nvPr>
        </p:nvSpPr>
        <p:spPr bwMode="auto">
          <a:xfrm>
            <a:off x="3641476" y="3807592"/>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24" name="Freeform 544"/>
          <p:cNvSpPr>
            <a:spLocks/>
          </p:cNvSpPr>
          <p:nvPr>
            <p:custDataLst>
              <p:tags r:id="rId295"/>
            </p:custDataLst>
          </p:nvPr>
        </p:nvSpPr>
        <p:spPr bwMode="auto">
          <a:xfrm>
            <a:off x="2333376" y="3066230"/>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5" name="Freeform 545"/>
          <p:cNvSpPr>
            <a:spLocks/>
          </p:cNvSpPr>
          <p:nvPr>
            <p:custDataLst>
              <p:tags r:id="rId296"/>
            </p:custDataLst>
          </p:nvPr>
        </p:nvSpPr>
        <p:spPr bwMode="auto">
          <a:xfrm>
            <a:off x="1060201" y="3120205"/>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26" name="Freeform 546"/>
          <p:cNvSpPr>
            <a:spLocks/>
          </p:cNvSpPr>
          <p:nvPr>
            <p:custDataLst>
              <p:tags r:id="rId297"/>
            </p:custDataLst>
          </p:nvPr>
        </p:nvSpPr>
        <p:spPr bwMode="auto">
          <a:xfrm>
            <a:off x="730001" y="2737617"/>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7" name="Freeform 547"/>
          <p:cNvSpPr>
            <a:spLocks/>
          </p:cNvSpPr>
          <p:nvPr>
            <p:custDataLst>
              <p:tags r:id="rId298"/>
            </p:custDataLst>
          </p:nvPr>
        </p:nvSpPr>
        <p:spPr bwMode="auto">
          <a:xfrm>
            <a:off x="1430089" y="1667642"/>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8" name="Freeform 548"/>
          <p:cNvSpPr>
            <a:spLocks/>
          </p:cNvSpPr>
          <p:nvPr>
            <p:custDataLst>
              <p:tags r:id="rId299"/>
            </p:custDataLst>
          </p:nvPr>
        </p:nvSpPr>
        <p:spPr bwMode="auto">
          <a:xfrm>
            <a:off x="1941264" y="1651767"/>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9" name="Freeform 549"/>
          <p:cNvSpPr>
            <a:spLocks/>
          </p:cNvSpPr>
          <p:nvPr>
            <p:custDataLst>
              <p:tags r:id="rId300"/>
            </p:custDataLst>
          </p:nvPr>
        </p:nvSpPr>
        <p:spPr bwMode="auto">
          <a:xfrm>
            <a:off x="2084139" y="1634305"/>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30" name="Freeform 550"/>
          <p:cNvSpPr>
            <a:spLocks/>
          </p:cNvSpPr>
          <p:nvPr>
            <p:custDataLst>
              <p:tags r:id="rId301"/>
            </p:custDataLst>
          </p:nvPr>
        </p:nvSpPr>
        <p:spPr bwMode="auto">
          <a:xfrm>
            <a:off x="2120651" y="1642242"/>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6" name="TextBox 5"/>
          <p:cNvSpPr txBox="1"/>
          <p:nvPr/>
        </p:nvSpPr>
        <p:spPr>
          <a:xfrm>
            <a:off x="4695856" y="3973460"/>
            <a:ext cx="701675" cy="338554"/>
          </a:xfrm>
          <a:prstGeom prst="rect">
            <a:avLst/>
          </a:prstGeom>
          <a:noFill/>
        </p:spPr>
        <p:txBody>
          <a:bodyPr wrap="square" rtlCol="0">
            <a:spAutoFit/>
          </a:bodyPr>
          <a:lstStyle/>
          <a:p>
            <a:pPr algn="ctr"/>
            <a:r>
              <a:rPr lang="en-US" sz="800" b="1" dirty="0" smtClean="0">
                <a:solidFill>
                  <a:prstClr val="black"/>
                </a:solidFill>
              </a:rPr>
              <a:t>New Zealand</a:t>
            </a:r>
            <a:endParaRPr lang="en-US" sz="800" b="1" dirty="0">
              <a:solidFill>
                <a:prstClr val="black"/>
              </a:solidFill>
            </a:endParaRPr>
          </a:p>
        </p:txBody>
      </p:sp>
      <p:sp>
        <p:nvSpPr>
          <p:cNvPr id="15" name="TextBox 14"/>
          <p:cNvSpPr txBox="1"/>
          <p:nvPr/>
        </p:nvSpPr>
        <p:spPr>
          <a:xfrm>
            <a:off x="4047609" y="2776466"/>
            <a:ext cx="701147" cy="215444"/>
          </a:xfrm>
          <a:prstGeom prst="rect">
            <a:avLst/>
          </a:prstGeom>
          <a:noFill/>
        </p:spPr>
        <p:txBody>
          <a:bodyPr wrap="square" rtlCol="0">
            <a:spAutoFit/>
          </a:bodyPr>
          <a:lstStyle/>
          <a:p>
            <a:pPr algn="ctr"/>
            <a:r>
              <a:rPr lang="en-US" sz="800" b="1" dirty="0" smtClean="0">
                <a:solidFill>
                  <a:prstClr val="black"/>
                </a:solidFill>
              </a:rPr>
              <a:t>Shanghai</a:t>
            </a:r>
            <a:endParaRPr lang="en-US" sz="800" b="1" dirty="0">
              <a:solidFill>
                <a:prstClr val="black"/>
              </a:solidFill>
            </a:endParaRPr>
          </a:p>
        </p:txBody>
      </p:sp>
      <p:sp>
        <p:nvSpPr>
          <p:cNvPr id="700" name="Freeform 4"/>
          <p:cNvSpPr>
            <a:spLocks/>
          </p:cNvSpPr>
          <p:nvPr>
            <p:custDataLst>
              <p:tags r:id="rId302"/>
            </p:custDataLst>
          </p:nvPr>
        </p:nvSpPr>
        <p:spPr bwMode="auto">
          <a:xfrm>
            <a:off x="7200057" y="5349081"/>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1" name="Freeform 5"/>
          <p:cNvSpPr>
            <a:spLocks/>
          </p:cNvSpPr>
          <p:nvPr>
            <p:custDataLst>
              <p:tags r:id="rId303"/>
            </p:custDataLst>
          </p:nvPr>
        </p:nvSpPr>
        <p:spPr bwMode="auto">
          <a:xfrm>
            <a:off x="5358557" y="1450181"/>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2" name="Freeform 6"/>
          <p:cNvSpPr>
            <a:spLocks/>
          </p:cNvSpPr>
          <p:nvPr>
            <p:custDataLst>
              <p:tags r:id="rId304"/>
            </p:custDataLst>
          </p:nvPr>
        </p:nvSpPr>
        <p:spPr bwMode="auto">
          <a:xfrm>
            <a:off x="5818932" y="2066131"/>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accent2">
              <a:lumMod val="60000"/>
              <a:lumOff val="40000"/>
            </a:schemeClr>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3" name="Freeform 7"/>
          <p:cNvSpPr>
            <a:spLocks/>
          </p:cNvSpPr>
          <p:nvPr>
            <p:custDataLst>
              <p:tags r:id="rId305"/>
            </p:custDataLst>
          </p:nvPr>
        </p:nvSpPr>
        <p:spPr bwMode="auto">
          <a:xfrm>
            <a:off x="6652369" y="3617119"/>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4" name="Freeform 8"/>
          <p:cNvSpPr>
            <a:spLocks/>
          </p:cNvSpPr>
          <p:nvPr>
            <p:custDataLst>
              <p:tags r:id="rId306"/>
            </p:custDataLst>
          </p:nvPr>
        </p:nvSpPr>
        <p:spPr bwMode="auto">
          <a:xfrm>
            <a:off x="6952407" y="4180681"/>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5" name="Freeform 9"/>
          <p:cNvSpPr>
            <a:spLocks/>
          </p:cNvSpPr>
          <p:nvPr>
            <p:custDataLst>
              <p:tags r:id="rId307"/>
            </p:custDataLst>
          </p:nvPr>
        </p:nvSpPr>
        <p:spPr bwMode="auto">
          <a:xfrm>
            <a:off x="6857157" y="3463131"/>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6" name="Freeform 25"/>
          <p:cNvSpPr>
            <a:spLocks/>
          </p:cNvSpPr>
          <p:nvPr>
            <p:custDataLst>
              <p:tags r:id="rId308"/>
            </p:custDataLst>
          </p:nvPr>
        </p:nvSpPr>
        <p:spPr bwMode="auto">
          <a:xfrm>
            <a:off x="7217519" y="5355431"/>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7" name="Line 26" descr="Horizontal dunkel"/>
          <p:cNvSpPr>
            <a:spLocks noChangeShapeType="1"/>
          </p:cNvSpPr>
          <p:nvPr>
            <p:custDataLst>
              <p:tags r:id="rId309"/>
            </p:custDataLst>
          </p:nvPr>
        </p:nvSpPr>
        <p:spPr bwMode="auto">
          <a:xfrm>
            <a:off x="5679232" y="2277269"/>
            <a:ext cx="3175"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08" name="Freeform 27"/>
          <p:cNvSpPr>
            <a:spLocks/>
          </p:cNvSpPr>
          <p:nvPr>
            <p:custDataLst>
              <p:tags r:id="rId310"/>
            </p:custDataLst>
          </p:nvPr>
        </p:nvSpPr>
        <p:spPr bwMode="auto">
          <a:xfrm>
            <a:off x="5682407" y="2274094"/>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9" name="Freeform 28"/>
          <p:cNvSpPr>
            <a:spLocks/>
          </p:cNvSpPr>
          <p:nvPr>
            <p:custDataLst>
              <p:tags r:id="rId311"/>
            </p:custDataLst>
          </p:nvPr>
        </p:nvSpPr>
        <p:spPr bwMode="auto">
          <a:xfrm>
            <a:off x="5658594" y="2328069"/>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0" name="Freeform 29"/>
          <p:cNvSpPr>
            <a:spLocks/>
          </p:cNvSpPr>
          <p:nvPr>
            <p:custDataLst>
              <p:tags r:id="rId312"/>
            </p:custDataLst>
          </p:nvPr>
        </p:nvSpPr>
        <p:spPr bwMode="auto">
          <a:xfrm>
            <a:off x="6984157" y="2323306"/>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711" name="Group 38"/>
          <p:cNvGrpSpPr>
            <a:grpSpLocks/>
          </p:cNvGrpSpPr>
          <p:nvPr>
            <p:custDataLst>
              <p:tags r:id="rId313"/>
            </p:custDataLst>
          </p:nvPr>
        </p:nvGrpSpPr>
        <p:grpSpPr bwMode="auto">
          <a:xfrm>
            <a:off x="7387382" y="5250656"/>
            <a:ext cx="65087" cy="55563"/>
            <a:chOff x="1654" y="3671"/>
            <a:chExt cx="49" cy="17"/>
          </a:xfrm>
        </p:grpSpPr>
        <p:sp>
          <p:nvSpPr>
            <p:cNvPr id="712"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3"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714" name="Freeform 41"/>
          <p:cNvSpPr>
            <a:spLocks/>
          </p:cNvSpPr>
          <p:nvPr>
            <p:custDataLst>
              <p:tags r:id="rId314"/>
            </p:custDataLst>
          </p:nvPr>
        </p:nvSpPr>
        <p:spPr bwMode="auto">
          <a:xfrm>
            <a:off x="7034957" y="3045619"/>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5" name="Freeform 42"/>
          <p:cNvSpPr>
            <a:spLocks/>
          </p:cNvSpPr>
          <p:nvPr>
            <p:custDataLst>
              <p:tags r:id="rId315"/>
            </p:custDataLst>
          </p:nvPr>
        </p:nvSpPr>
        <p:spPr bwMode="auto">
          <a:xfrm>
            <a:off x="7090519" y="3051969"/>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6" name="Freeform 43"/>
          <p:cNvSpPr>
            <a:spLocks/>
          </p:cNvSpPr>
          <p:nvPr>
            <p:custDataLst>
              <p:tags r:id="rId316"/>
            </p:custDataLst>
          </p:nvPr>
        </p:nvSpPr>
        <p:spPr bwMode="auto">
          <a:xfrm>
            <a:off x="7103219" y="3053556"/>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7" name="Freeform 44"/>
          <p:cNvSpPr>
            <a:spLocks/>
          </p:cNvSpPr>
          <p:nvPr>
            <p:custDataLst>
              <p:tags r:id="rId317"/>
            </p:custDataLst>
          </p:nvPr>
        </p:nvSpPr>
        <p:spPr bwMode="auto">
          <a:xfrm>
            <a:off x="7117507" y="3044031"/>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8" name="Freeform 45"/>
          <p:cNvSpPr>
            <a:spLocks/>
          </p:cNvSpPr>
          <p:nvPr>
            <p:custDataLst>
              <p:tags r:id="rId318"/>
            </p:custDataLst>
          </p:nvPr>
        </p:nvSpPr>
        <p:spPr bwMode="auto">
          <a:xfrm>
            <a:off x="7096869" y="3036094"/>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9" name="Freeform 46"/>
          <p:cNvSpPr>
            <a:spLocks/>
          </p:cNvSpPr>
          <p:nvPr>
            <p:custDataLst>
              <p:tags r:id="rId319"/>
            </p:custDataLst>
          </p:nvPr>
        </p:nvSpPr>
        <p:spPr bwMode="auto">
          <a:xfrm>
            <a:off x="7146082" y="3064669"/>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0" name="Line 47"/>
          <p:cNvSpPr>
            <a:spLocks noChangeShapeType="1"/>
          </p:cNvSpPr>
          <p:nvPr>
            <p:custDataLst>
              <p:tags r:id="rId320"/>
            </p:custDataLst>
          </p:nvPr>
        </p:nvSpPr>
        <p:spPr bwMode="auto">
          <a:xfrm flipH="1" flipV="1">
            <a:off x="7154019" y="3061494"/>
            <a:ext cx="6350"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21" name="Line 48"/>
          <p:cNvSpPr>
            <a:spLocks noChangeShapeType="1"/>
          </p:cNvSpPr>
          <p:nvPr>
            <p:custDataLst>
              <p:tags r:id="rId321"/>
            </p:custDataLst>
          </p:nvPr>
        </p:nvSpPr>
        <p:spPr bwMode="auto">
          <a:xfrm flipH="1">
            <a:off x="7154019" y="3086894"/>
            <a:ext cx="6350" cy="1111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22" name="Freeform 49"/>
          <p:cNvSpPr>
            <a:spLocks/>
          </p:cNvSpPr>
          <p:nvPr>
            <p:custDataLst>
              <p:tags r:id="rId322"/>
            </p:custDataLst>
          </p:nvPr>
        </p:nvSpPr>
        <p:spPr bwMode="auto">
          <a:xfrm>
            <a:off x="7154019" y="3082131"/>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3" name="Freeform 50"/>
          <p:cNvSpPr>
            <a:spLocks/>
          </p:cNvSpPr>
          <p:nvPr>
            <p:custDataLst>
              <p:tags r:id="rId323"/>
            </p:custDataLst>
          </p:nvPr>
        </p:nvSpPr>
        <p:spPr bwMode="auto">
          <a:xfrm>
            <a:off x="7160369" y="3110706"/>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4" name="Freeform 51"/>
          <p:cNvSpPr>
            <a:spLocks/>
          </p:cNvSpPr>
          <p:nvPr>
            <p:custDataLst>
              <p:tags r:id="rId324"/>
            </p:custDataLst>
          </p:nvPr>
        </p:nvSpPr>
        <p:spPr bwMode="auto">
          <a:xfrm>
            <a:off x="7166719" y="3158331"/>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5" name="Freeform 52"/>
          <p:cNvSpPr>
            <a:spLocks/>
          </p:cNvSpPr>
          <p:nvPr>
            <p:custDataLst>
              <p:tags r:id="rId325"/>
            </p:custDataLst>
          </p:nvPr>
        </p:nvSpPr>
        <p:spPr bwMode="auto">
          <a:xfrm>
            <a:off x="7176244" y="3183731"/>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6" name="Freeform 53"/>
          <p:cNvSpPr>
            <a:spLocks/>
          </p:cNvSpPr>
          <p:nvPr>
            <p:custDataLst>
              <p:tags r:id="rId326"/>
            </p:custDataLst>
          </p:nvPr>
        </p:nvSpPr>
        <p:spPr bwMode="auto">
          <a:xfrm>
            <a:off x="7198469" y="3213894"/>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7" name="Freeform 54"/>
          <p:cNvSpPr>
            <a:spLocks/>
          </p:cNvSpPr>
          <p:nvPr>
            <p:custDataLst>
              <p:tags r:id="rId327"/>
            </p:custDataLst>
          </p:nvPr>
        </p:nvSpPr>
        <p:spPr bwMode="auto">
          <a:xfrm>
            <a:off x="7160369" y="3226594"/>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8" name="Freeform 55"/>
          <p:cNvSpPr>
            <a:spLocks/>
          </p:cNvSpPr>
          <p:nvPr>
            <p:custDataLst>
              <p:tags r:id="rId328"/>
            </p:custDataLst>
          </p:nvPr>
        </p:nvSpPr>
        <p:spPr bwMode="auto">
          <a:xfrm>
            <a:off x="7146082" y="3291681"/>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9" name="Freeform 56"/>
          <p:cNvSpPr>
            <a:spLocks/>
          </p:cNvSpPr>
          <p:nvPr>
            <p:custDataLst>
              <p:tags r:id="rId329"/>
            </p:custDataLst>
          </p:nvPr>
        </p:nvSpPr>
        <p:spPr bwMode="auto">
          <a:xfrm>
            <a:off x="7165132" y="3267869"/>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30" name="Freeform 57"/>
          <p:cNvSpPr>
            <a:spLocks/>
          </p:cNvSpPr>
          <p:nvPr>
            <p:custDataLst>
              <p:tags r:id="rId330"/>
            </p:custDataLst>
          </p:nvPr>
        </p:nvSpPr>
        <p:spPr bwMode="auto">
          <a:xfrm>
            <a:off x="6647607" y="2939256"/>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731" name="Group 58"/>
          <p:cNvGrpSpPr>
            <a:grpSpLocks/>
          </p:cNvGrpSpPr>
          <p:nvPr>
            <p:custDataLst>
              <p:tags r:id="rId331"/>
            </p:custDataLst>
          </p:nvPr>
        </p:nvGrpSpPr>
        <p:grpSpPr bwMode="auto">
          <a:xfrm>
            <a:off x="6773019" y="2772569"/>
            <a:ext cx="551558" cy="195262"/>
            <a:chOff x="1199" y="2121"/>
            <a:chExt cx="97" cy="123"/>
          </a:xfrm>
          <a:solidFill>
            <a:schemeClr val="bg1">
              <a:lumMod val="75000"/>
            </a:schemeClr>
          </a:solidFill>
        </p:grpSpPr>
        <p:sp>
          <p:nvSpPr>
            <p:cNvPr id="732"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3"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4"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5"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6"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7"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8"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9"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40"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41"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grpSp>
      <p:sp>
        <p:nvSpPr>
          <p:cNvPr id="742" name="Freeform 105"/>
          <p:cNvSpPr>
            <a:spLocks/>
          </p:cNvSpPr>
          <p:nvPr>
            <p:custDataLst>
              <p:tags r:id="rId332"/>
            </p:custDataLst>
          </p:nvPr>
        </p:nvSpPr>
        <p:spPr bwMode="auto">
          <a:xfrm>
            <a:off x="7890619" y="5323681"/>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43" name="Freeform 162"/>
          <p:cNvSpPr>
            <a:spLocks/>
          </p:cNvSpPr>
          <p:nvPr>
            <p:custDataLst>
              <p:tags r:id="rId333"/>
            </p:custDataLst>
          </p:nvPr>
        </p:nvSpPr>
        <p:spPr bwMode="auto">
          <a:xfrm>
            <a:off x="6946057" y="3936206"/>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4" name="Freeform 163"/>
          <p:cNvSpPr>
            <a:spLocks/>
          </p:cNvSpPr>
          <p:nvPr>
            <p:custDataLst>
              <p:tags r:id="rId334"/>
            </p:custDataLst>
          </p:nvPr>
        </p:nvSpPr>
        <p:spPr bwMode="auto">
          <a:xfrm>
            <a:off x="7160369" y="3366294"/>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nvGrpSpPr>
          <p:cNvPr id="745" name="Group 164"/>
          <p:cNvGrpSpPr>
            <a:grpSpLocks/>
          </p:cNvGrpSpPr>
          <p:nvPr>
            <p:custDataLst>
              <p:tags r:id="rId335"/>
            </p:custDataLst>
          </p:nvPr>
        </p:nvGrpSpPr>
        <p:grpSpPr bwMode="auto">
          <a:xfrm>
            <a:off x="6874619" y="3201194"/>
            <a:ext cx="323850" cy="401637"/>
            <a:chOff x="1486" y="2412"/>
            <a:chExt cx="244" cy="256"/>
          </a:xfrm>
        </p:grpSpPr>
        <p:sp>
          <p:nvSpPr>
            <p:cNvPr id="746"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7"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8"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9"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750" name="Freeform 193"/>
          <p:cNvSpPr>
            <a:spLocks/>
          </p:cNvSpPr>
          <p:nvPr>
            <p:custDataLst>
              <p:tags r:id="rId336"/>
            </p:custDataLst>
          </p:nvPr>
        </p:nvSpPr>
        <p:spPr bwMode="auto">
          <a:xfrm>
            <a:off x="5891957" y="2597944"/>
            <a:ext cx="668337" cy="581025"/>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751" name="Freeform 194"/>
          <p:cNvSpPr>
            <a:spLocks/>
          </p:cNvSpPr>
          <p:nvPr>
            <p:custDataLst>
              <p:tags r:id="rId337"/>
            </p:custDataLst>
          </p:nvPr>
        </p:nvSpPr>
        <p:spPr bwMode="auto">
          <a:xfrm>
            <a:off x="7166719" y="4237831"/>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52" name="Freeform 195"/>
          <p:cNvSpPr>
            <a:spLocks/>
          </p:cNvSpPr>
          <p:nvPr>
            <p:custDataLst>
              <p:tags r:id="rId338"/>
            </p:custDataLst>
          </p:nvPr>
        </p:nvSpPr>
        <p:spPr bwMode="auto">
          <a:xfrm>
            <a:off x="7336582" y="3442494"/>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53" name="Freeform 196"/>
          <p:cNvSpPr>
            <a:spLocks/>
          </p:cNvSpPr>
          <p:nvPr>
            <p:custDataLst>
              <p:tags r:id="rId339"/>
            </p:custDataLst>
          </p:nvPr>
        </p:nvSpPr>
        <p:spPr bwMode="auto">
          <a:xfrm>
            <a:off x="6850807" y="3001169"/>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4" name="Freeform 197"/>
          <p:cNvSpPr>
            <a:spLocks/>
          </p:cNvSpPr>
          <p:nvPr>
            <p:custDataLst>
              <p:tags r:id="rId340"/>
            </p:custDataLst>
          </p:nvPr>
        </p:nvSpPr>
        <p:spPr bwMode="auto">
          <a:xfrm>
            <a:off x="7217519" y="5355431"/>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5" name="Freeform 198"/>
          <p:cNvSpPr>
            <a:spLocks/>
          </p:cNvSpPr>
          <p:nvPr>
            <p:custDataLst>
              <p:tags r:id="rId341"/>
            </p:custDataLst>
          </p:nvPr>
        </p:nvSpPr>
        <p:spPr bwMode="auto">
          <a:xfrm>
            <a:off x="7182594" y="5334794"/>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6" name="Freeform 199"/>
          <p:cNvSpPr>
            <a:spLocks/>
          </p:cNvSpPr>
          <p:nvPr>
            <p:custDataLst>
              <p:tags r:id="rId342"/>
            </p:custDataLst>
          </p:nvPr>
        </p:nvSpPr>
        <p:spPr bwMode="auto">
          <a:xfrm>
            <a:off x="7182594" y="5314156"/>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7" name="Freeform 200"/>
          <p:cNvSpPr>
            <a:spLocks/>
          </p:cNvSpPr>
          <p:nvPr>
            <p:custDataLst>
              <p:tags r:id="rId343"/>
            </p:custDataLst>
          </p:nvPr>
        </p:nvSpPr>
        <p:spPr bwMode="auto">
          <a:xfrm>
            <a:off x="7152432" y="5307806"/>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8" name="Freeform 201"/>
          <p:cNvSpPr>
            <a:spLocks/>
          </p:cNvSpPr>
          <p:nvPr>
            <p:custDataLst>
              <p:tags r:id="rId344"/>
            </p:custDataLst>
          </p:nvPr>
        </p:nvSpPr>
        <p:spPr bwMode="auto">
          <a:xfrm>
            <a:off x="7127032" y="5298281"/>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9" name="Freeform 202"/>
          <p:cNvSpPr>
            <a:spLocks/>
          </p:cNvSpPr>
          <p:nvPr>
            <p:custDataLst>
              <p:tags r:id="rId345"/>
            </p:custDataLst>
          </p:nvPr>
        </p:nvSpPr>
        <p:spPr bwMode="auto">
          <a:xfrm>
            <a:off x="7103219" y="5285581"/>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0" name="Freeform 203"/>
          <p:cNvSpPr>
            <a:spLocks/>
          </p:cNvSpPr>
          <p:nvPr>
            <p:custDataLst>
              <p:tags r:id="rId346"/>
            </p:custDataLst>
          </p:nvPr>
        </p:nvSpPr>
        <p:spPr bwMode="auto">
          <a:xfrm>
            <a:off x="7096869" y="5266531"/>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1" name="Freeform 204"/>
          <p:cNvSpPr>
            <a:spLocks/>
          </p:cNvSpPr>
          <p:nvPr>
            <p:custDataLst>
              <p:tags r:id="rId347"/>
            </p:custDataLst>
          </p:nvPr>
        </p:nvSpPr>
        <p:spPr bwMode="auto">
          <a:xfrm>
            <a:off x="6996857" y="4956969"/>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2" name="Freeform 205"/>
          <p:cNvSpPr>
            <a:spLocks/>
          </p:cNvSpPr>
          <p:nvPr>
            <p:custDataLst>
              <p:tags r:id="rId348"/>
            </p:custDataLst>
          </p:nvPr>
        </p:nvSpPr>
        <p:spPr bwMode="auto">
          <a:xfrm>
            <a:off x="7027019" y="5052219"/>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3" name="Freeform 206"/>
          <p:cNvSpPr>
            <a:spLocks/>
          </p:cNvSpPr>
          <p:nvPr>
            <p:custDataLst>
              <p:tags r:id="rId349"/>
            </p:custDataLst>
          </p:nvPr>
        </p:nvSpPr>
        <p:spPr bwMode="auto">
          <a:xfrm>
            <a:off x="7031782" y="5074444"/>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4" name="Freeform 207"/>
          <p:cNvSpPr>
            <a:spLocks/>
          </p:cNvSpPr>
          <p:nvPr>
            <p:custDataLst>
              <p:tags r:id="rId350"/>
            </p:custDataLst>
          </p:nvPr>
        </p:nvSpPr>
        <p:spPr bwMode="auto">
          <a:xfrm>
            <a:off x="7046069" y="5136356"/>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5" name="Freeform 208"/>
          <p:cNvSpPr>
            <a:spLocks/>
          </p:cNvSpPr>
          <p:nvPr>
            <p:custDataLst>
              <p:tags r:id="rId351"/>
            </p:custDataLst>
          </p:nvPr>
        </p:nvSpPr>
        <p:spPr bwMode="auto">
          <a:xfrm>
            <a:off x="7033369" y="5149056"/>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6" name="Freeform 209"/>
          <p:cNvSpPr>
            <a:spLocks/>
          </p:cNvSpPr>
          <p:nvPr>
            <p:custDataLst>
              <p:tags r:id="rId352"/>
            </p:custDataLst>
          </p:nvPr>
        </p:nvSpPr>
        <p:spPr bwMode="auto">
          <a:xfrm>
            <a:off x="7063532" y="5182394"/>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7" name="Freeform 210"/>
          <p:cNvSpPr>
            <a:spLocks/>
          </p:cNvSpPr>
          <p:nvPr>
            <p:custDataLst>
              <p:tags r:id="rId353"/>
            </p:custDataLst>
          </p:nvPr>
        </p:nvSpPr>
        <p:spPr bwMode="auto">
          <a:xfrm>
            <a:off x="7060357" y="5215731"/>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8" name="Freeform 211"/>
          <p:cNvSpPr>
            <a:spLocks/>
          </p:cNvSpPr>
          <p:nvPr>
            <p:custDataLst>
              <p:tags r:id="rId354"/>
            </p:custDataLst>
          </p:nvPr>
        </p:nvSpPr>
        <p:spPr bwMode="auto">
          <a:xfrm>
            <a:off x="7084169" y="5230019"/>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9" name="Freeform 212"/>
          <p:cNvSpPr>
            <a:spLocks/>
          </p:cNvSpPr>
          <p:nvPr>
            <p:custDataLst>
              <p:tags r:id="rId355"/>
            </p:custDataLst>
          </p:nvPr>
        </p:nvSpPr>
        <p:spPr bwMode="auto">
          <a:xfrm>
            <a:off x="7085757" y="5258594"/>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0" name="Freeform 213"/>
          <p:cNvSpPr>
            <a:spLocks/>
          </p:cNvSpPr>
          <p:nvPr>
            <p:custDataLst>
              <p:tags r:id="rId356"/>
            </p:custDataLst>
          </p:nvPr>
        </p:nvSpPr>
        <p:spPr bwMode="auto">
          <a:xfrm>
            <a:off x="7160369" y="5328444"/>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1" name="Freeform 214"/>
          <p:cNvSpPr>
            <a:spLocks/>
          </p:cNvSpPr>
          <p:nvPr>
            <p:custDataLst>
              <p:tags r:id="rId357"/>
            </p:custDataLst>
          </p:nvPr>
        </p:nvSpPr>
        <p:spPr bwMode="auto">
          <a:xfrm>
            <a:off x="7198469" y="5269706"/>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2" name="Freeform 215"/>
          <p:cNvSpPr>
            <a:spLocks/>
          </p:cNvSpPr>
          <p:nvPr>
            <p:custDataLst>
              <p:tags r:id="rId358"/>
            </p:custDataLst>
          </p:nvPr>
        </p:nvSpPr>
        <p:spPr bwMode="auto">
          <a:xfrm>
            <a:off x="6750794" y="3036094"/>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3" name="Freeform 216"/>
          <p:cNvSpPr>
            <a:spLocks/>
          </p:cNvSpPr>
          <p:nvPr>
            <p:custDataLst>
              <p:tags r:id="rId359"/>
            </p:custDataLst>
          </p:nvPr>
        </p:nvSpPr>
        <p:spPr bwMode="auto">
          <a:xfrm>
            <a:off x="6607919" y="2897981"/>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4" name="Freeform 217"/>
          <p:cNvSpPr>
            <a:spLocks/>
          </p:cNvSpPr>
          <p:nvPr>
            <p:custDataLst>
              <p:tags r:id="rId360"/>
            </p:custDataLst>
          </p:nvPr>
        </p:nvSpPr>
        <p:spPr bwMode="auto">
          <a:xfrm>
            <a:off x="6912719" y="3001169"/>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5" name="Freeform 218"/>
          <p:cNvSpPr>
            <a:spLocks/>
          </p:cNvSpPr>
          <p:nvPr>
            <p:custDataLst>
              <p:tags r:id="rId361"/>
            </p:custDataLst>
          </p:nvPr>
        </p:nvSpPr>
        <p:spPr bwMode="auto">
          <a:xfrm>
            <a:off x="6480919" y="3061494"/>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6" name="Freeform 219"/>
          <p:cNvSpPr>
            <a:spLocks/>
          </p:cNvSpPr>
          <p:nvPr>
            <p:custDataLst>
              <p:tags r:id="rId362"/>
            </p:custDataLst>
          </p:nvPr>
        </p:nvSpPr>
        <p:spPr bwMode="auto">
          <a:xfrm>
            <a:off x="6401544" y="3061494"/>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7" name="Freeform 220"/>
          <p:cNvSpPr>
            <a:spLocks/>
          </p:cNvSpPr>
          <p:nvPr>
            <p:custDataLst>
              <p:tags r:id="rId363"/>
            </p:custDataLst>
          </p:nvPr>
        </p:nvSpPr>
        <p:spPr bwMode="auto">
          <a:xfrm>
            <a:off x="6449169" y="3172619"/>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8" name="Freeform 221"/>
          <p:cNvSpPr>
            <a:spLocks/>
          </p:cNvSpPr>
          <p:nvPr>
            <p:custDataLst>
              <p:tags r:id="rId364"/>
            </p:custDataLst>
          </p:nvPr>
        </p:nvSpPr>
        <p:spPr bwMode="auto">
          <a:xfrm>
            <a:off x="6480919" y="3134519"/>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9" name="Freeform 222"/>
          <p:cNvSpPr>
            <a:spLocks/>
          </p:cNvSpPr>
          <p:nvPr>
            <p:custDataLst>
              <p:tags r:id="rId365"/>
            </p:custDataLst>
          </p:nvPr>
        </p:nvSpPr>
        <p:spPr bwMode="auto">
          <a:xfrm>
            <a:off x="6498382" y="3164681"/>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0" name="Freeform 223"/>
          <p:cNvSpPr>
            <a:spLocks/>
          </p:cNvSpPr>
          <p:nvPr>
            <p:custDataLst>
              <p:tags r:id="rId366"/>
            </p:custDataLst>
          </p:nvPr>
        </p:nvSpPr>
        <p:spPr bwMode="auto">
          <a:xfrm>
            <a:off x="6549182" y="3277394"/>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1" name="Freeform 224"/>
          <p:cNvSpPr>
            <a:spLocks/>
          </p:cNvSpPr>
          <p:nvPr>
            <p:custDataLst>
              <p:tags r:id="rId367"/>
            </p:custDataLst>
          </p:nvPr>
        </p:nvSpPr>
        <p:spPr bwMode="auto">
          <a:xfrm>
            <a:off x="6630144" y="3331369"/>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2" name="Freeform 225"/>
          <p:cNvSpPr>
            <a:spLocks/>
          </p:cNvSpPr>
          <p:nvPr>
            <p:custDataLst>
              <p:tags r:id="rId368"/>
            </p:custDataLst>
          </p:nvPr>
        </p:nvSpPr>
        <p:spPr bwMode="auto">
          <a:xfrm>
            <a:off x="7311182" y="4585494"/>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3" name="Freeform 346"/>
          <p:cNvSpPr>
            <a:spLocks/>
          </p:cNvSpPr>
          <p:nvPr>
            <p:custDataLst>
              <p:tags r:id="rId369"/>
            </p:custDataLst>
          </p:nvPr>
        </p:nvSpPr>
        <p:spPr bwMode="auto">
          <a:xfrm>
            <a:off x="7165132" y="3132931"/>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84" name="Line 359"/>
          <p:cNvSpPr>
            <a:spLocks noChangeShapeType="1"/>
          </p:cNvSpPr>
          <p:nvPr>
            <p:custDataLst>
              <p:tags r:id="rId370"/>
            </p:custDataLst>
          </p:nvPr>
        </p:nvSpPr>
        <p:spPr bwMode="auto">
          <a:xfrm flipH="1">
            <a:off x="6388844" y="3647281"/>
            <a:ext cx="4763" cy="793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85" name="Freeform 360"/>
          <p:cNvSpPr>
            <a:spLocks/>
          </p:cNvSpPr>
          <p:nvPr>
            <p:custDataLst>
              <p:tags r:id="rId371"/>
            </p:custDataLst>
          </p:nvPr>
        </p:nvSpPr>
        <p:spPr bwMode="auto">
          <a:xfrm>
            <a:off x="6388844" y="3655219"/>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86" name="Freeform 361"/>
          <p:cNvSpPr>
            <a:spLocks/>
          </p:cNvSpPr>
          <p:nvPr>
            <p:custDataLst>
              <p:tags r:id="rId372"/>
            </p:custDataLst>
          </p:nvPr>
        </p:nvSpPr>
        <p:spPr bwMode="auto">
          <a:xfrm>
            <a:off x="6396782" y="3642519"/>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787" name="Group 362"/>
          <p:cNvGrpSpPr>
            <a:grpSpLocks/>
          </p:cNvGrpSpPr>
          <p:nvPr>
            <p:custDataLst>
              <p:tags r:id="rId373"/>
            </p:custDataLst>
          </p:nvPr>
        </p:nvGrpSpPr>
        <p:grpSpPr bwMode="auto">
          <a:xfrm>
            <a:off x="6388844" y="3577431"/>
            <a:ext cx="417513" cy="201613"/>
            <a:chOff x="912" y="2626"/>
            <a:chExt cx="311" cy="127"/>
          </a:xfrm>
        </p:grpSpPr>
        <p:sp>
          <p:nvSpPr>
            <p:cNvPr id="788"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9"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90"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791" name="Group 384"/>
          <p:cNvGrpSpPr>
            <a:grpSpLocks/>
          </p:cNvGrpSpPr>
          <p:nvPr>
            <p:custDataLst>
              <p:tags r:id="rId374"/>
            </p:custDataLst>
          </p:nvPr>
        </p:nvGrpSpPr>
        <p:grpSpPr bwMode="auto">
          <a:xfrm>
            <a:off x="8022382" y="3091656"/>
            <a:ext cx="80962" cy="82550"/>
            <a:chOff x="2352" y="2343"/>
            <a:chExt cx="65" cy="53"/>
          </a:xfrm>
        </p:grpSpPr>
        <p:sp>
          <p:nvSpPr>
            <p:cNvPr id="792"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3"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4"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5"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6"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7"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grpSp>
        <p:nvGrpSpPr>
          <p:cNvPr id="798" name="Group 391"/>
          <p:cNvGrpSpPr>
            <a:grpSpLocks/>
          </p:cNvGrpSpPr>
          <p:nvPr>
            <p:custDataLst>
              <p:tags r:id="rId375"/>
            </p:custDataLst>
          </p:nvPr>
        </p:nvGrpSpPr>
        <p:grpSpPr bwMode="auto">
          <a:xfrm>
            <a:off x="5877562" y="1150117"/>
            <a:ext cx="1897063" cy="1133475"/>
            <a:chOff x="527" y="1110"/>
            <a:chExt cx="1410" cy="709"/>
          </a:xfrm>
          <a:solidFill>
            <a:schemeClr val="bg1">
              <a:lumMod val="75000"/>
            </a:schemeClr>
          </a:solidFill>
        </p:grpSpPr>
        <p:sp>
          <p:nvSpPr>
            <p:cNvPr id="799"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0"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1"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2"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3"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4"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5"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6"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7"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8"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9"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0"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1"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2"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3"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4"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5"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6"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7"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8"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9"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0"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1"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2"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3"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4"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5"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6"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7"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8"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9"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0"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1"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2"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3"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4"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5"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6"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7"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8"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9"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40" name="Freeform 433"/>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grpSp>
      <p:grpSp>
        <p:nvGrpSpPr>
          <p:cNvPr id="841" name="Group 438"/>
          <p:cNvGrpSpPr>
            <a:grpSpLocks/>
          </p:cNvGrpSpPr>
          <p:nvPr>
            <p:custDataLst>
              <p:tags r:id="rId376"/>
            </p:custDataLst>
          </p:nvPr>
        </p:nvGrpSpPr>
        <p:grpSpPr bwMode="auto">
          <a:xfrm>
            <a:off x="7011144" y="4326731"/>
            <a:ext cx="384175" cy="1031875"/>
            <a:chOff x="1589" y="3126"/>
            <a:chExt cx="290" cy="657"/>
          </a:xfrm>
        </p:grpSpPr>
        <p:sp>
          <p:nvSpPr>
            <p:cNvPr id="842"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843"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844"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845" name="Freeform 445"/>
          <p:cNvSpPr>
            <a:spLocks/>
          </p:cNvSpPr>
          <p:nvPr>
            <p:custDataLst>
              <p:tags r:id="rId377"/>
            </p:custDataLst>
          </p:nvPr>
        </p:nvSpPr>
        <p:spPr bwMode="auto">
          <a:xfrm>
            <a:off x="7409607" y="3620294"/>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846" name="Freeform 450"/>
          <p:cNvSpPr>
            <a:spLocks/>
          </p:cNvSpPr>
          <p:nvPr>
            <p:custDataLst>
              <p:tags r:id="rId378"/>
            </p:custDataLst>
          </p:nvPr>
        </p:nvSpPr>
        <p:spPr bwMode="auto">
          <a:xfrm>
            <a:off x="6712694" y="3236119"/>
            <a:ext cx="298450" cy="523875"/>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847" name="Freeform 541"/>
          <p:cNvSpPr>
            <a:spLocks/>
          </p:cNvSpPr>
          <p:nvPr>
            <p:custDataLst>
              <p:tags r:id="rId379"/>
            </p:custDataLst>
          </p:nvPr>
        </p:nvSpPr>
        <p:spPr bwMode="auto">
          <a:xfrm>
            <a:off x="7252444" y="3436144"/>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3" name="TextBox 2"/>
          <p:cNvSpPr txBox="1"/>
          <p:nvPr/>
        </p:nvSpPr>
        <p:spPr>
          <a:xfrm>
            <a:off x="5053735" y="2322863"/>
            <a:ext cx="722287" cy="338554"/>
          </a:xfrm>
          <a:prstGeom prst="rect">
            <a:avLst/>
          </a:prstGeom>
          <a:noFill/>
        </p:spPr>
        <p:txBody>
          <a:bodyPr wrap="square" rtlCol="0">
            <a:spAutoFit/>
          </a:bodyPr>
          <a:lstStyle/>
          <a:p>
            <a:pPr algn="ctr"/>
            <a:r>
              <a:rPr lang="en-US" sz="800" b="1" dirty="0" smtClean="0">
                <a:solidFill>
                  <a:prstClr val="black"/>
                </a:solidFill>
              </a:rPr>
              <a:t>CA Central</a:t>
            </a:r>
          </a:p>
          <a:p>
            <a:pPr algn="ctr"/>
            <a:r>
              <a:rPr lang="en-US" sz="800" b="1" dirty="0" smtClean="0">
                <a:solidFill>
                  <a:prstClr val="black"/>
                </a:solidFill>
              </a:rPr>
              <a:t>Valley</a:t>
            </a:r>
            <a:endParaRPr lang="en-US" sz="800" b="1" dirty="0">
              <a:solidFill>
                <a:prstClr val="black"/>
              </a:solidFill>
            </a:endParaRPr>
          </a:p>
        </p:txBody>
      </p:sp>
      <p:sp>
        <p:nvSpPr>
          <p:cNvPr id="21" name="TextBox 20"/>
          <p:cNvSpPr txBox="1"/>
          <p:nvPr/>
        </p:nvSpPr>
        <p:spPr>
          <a:xfrm>
            <a:off x="5268069" y="2967548"/>
            <a:ext cx="828675" cy="338554"/>
          </a:xfrm>
          <a:prstGeom prst="rect">
            <a:avLst/>
          </a:prstGeom>
          <a:noFill/>
        </p:spPr>
        <p:txBody>
          <a:bodyPr wrap="square" rtlCol="0">
            <a:spAutoFit/>
          </a:bodyPr>
          <a:lstStyle/>
          <a:p>
            <a:pPr algn="ctr"/>
            <a:r>
              <a:rPr lang="en-US" sz="800" b="1" dirty="0" smtClean="0">
                <a:solidFill>
                  <a:prstClr val="black"/>
                </a:solidFill>
              </a:rPr>
              <a:t>Port of Long Beach</a:t>
            </a:r>
            <a:endParaRPr lang="en-US" sz="800" b="1" dirty="0">
              <a:solidFill>
                <a:prstClr val="black"/>
              </a:solidFill>
            </a:endParaRPr>
          </a:p>
        </p:txBody>
      </p:sp>
      <p:sp>
        <p:nvSpPr>
          <p:cNvPr id="579" name="TextBox 578"/>
          <p:cNvSpPr txBox="1"/>
          <p:nvPr/>
        </p:nvSpPr>
        <p:spPr>
          <a:xfrm>
            <a:off x="148530" y="317018"/>
            <a:ext cx="8928992" cy="523220"/>
          </a:xfrm>
          <a:prstGeom prst="rect">
            <a:avLst/>
          </a:prstGeom>
          <a:noFill/>
        </p:spPr>
        <p:txBody>
          <a:bodyPr wrap="square" rtlCol="0">
            <a:spAutoFit/>
          </a:bodyPr>
          <a:lstStyle/>
          <a:p>
            <a:pPr algn="ctr"/>
            <a:r>
              <a:rPr lang="en-US" sz="2800" b="1" dirty="0" smtClean="0">
                <a:solidFill>
                  <a:prstClr val="white"/>
                </a:solidFill>
              </a:rPr>
              <a:t>Cheese Trade Flow Pre-C&amp;T Allowance Costs</a:t>
            </a:r>
            <a:endParaRPr lang="en-US" sz="2800" b="1" dirty="0">
              <a:solidFill>
                <a:prstClr val="white"/>
              </a:solidFill>
            </a:endParaRPr>
          </a:p>
        </p:txBody>
      </p:sp>
      <p:grpSp>
        <p:nvGrpSpPr>
          <p:cNvPr id="558" name="Group 19"/>
          <p:cNvGrpSpPr/>
          <p:nvPr/>
        </p:nvGrpSpPr>
        <p:grpSpPr>
          <a:xfrm rot="2001790">
            <a:off x="5804530" y="2122276"/>
            <a:ext cx="216024" cy="385990"/>
            <a:chOff x="1475656" y="2420888"/>
            <a:chExt cx="216024" cy="385990"/>
          </a:xfrm>
        </p:grpSpPr>
        <p:sp>
          <p:nvSpPr>
            <p:cNvPr id="559" name="Isosceles Triangle 558"/>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0" name="Oval 559"/>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561" name="Group 19"/>
          <p:cNvGrpSpPr/>
          <p:nvPr/>
        </p:nvGrpSpPr>
        <p:grpSpPr>
          <a:xfrm rot="12817952">
            <a:off x="5831302" y="2612113"/>
            <a:ext cx="180550" cy="254183"/>
            <a:chOff x="1475656" y="2420888"/>
            <a:chExt cx="216024" cy="385990"/>
          </a:xfrm>
        </p:grpSpPr>
        <p:sp>
          <p:nvSpPr>
            <p:cNvPr id="562" name="Isosceles Triangle 561"/>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3" name="Oval 562"/>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554" name="Group 19"/>
          <p:cNvGrpSpPr/>
          <p:nvPr/>
        </p:nvGrpSpPr>
        <p:grpSpPr>
          <a:xfrm rot="2728409">
            <a:off x="3836069" y="2513094"/>
            <a:ext cx="216024" cy="385990"/>
            <a:chOff x="1475656" y="2420888"/>
            <a:chExt cx="216024" cy="385990"/>
          </a:xfrm>
        </p:grpSpPr>
        <p:sp>
          <p:nvSpPr>
            <p:cNvPr id="555" name="Isosceles Triangle 554"/>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6" name="Oval 555"/>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cxnSp>
        <p:nvCxnSpPr>
          <p:cNvPr id="570" name="Straight Arrow Connector 569"/>
          <p:cNvCxnSpPr/>
          <p:nvPr/>
        </p:nvCxnSpPr>
        <p:spPr>
          <a:xfrm flipH="1" flipV="1">
            <a:off x="3916865" y="2730365"/>
            <a:ext cx="672374" cy="12658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550" name="Group 19"/>
          <p:cNvGrpSpPr/>
          <p:nvPr/>
        </p:nvGrpSpPr>
        <p:grpSpPr>
          <a:xfrm rot="20811120">
            <a:off x="4402139" y="3782860"/>
            <a:ext cx="216024" cy="385990"/>
            <a:chOff x="1475656" y="2420888"/>
            <a:chExt cx="216024" cy="385990"/>
          </a:xfrm>
        </p:grpSpPr>
        <p:sp>
          <p:nvSpPr>
            <p:cNvPr id="551" name="Isosceles Triangle 550"/>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2" name="Oval 551"/>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75" name="Rectangle 574"/>
          <p:cNvSpPr/>
          <p:nvPr/>
        </p:nvSpPr>
        <p:spPr>
          <a:xfrm>
            <a:off x="-7620" y="5373216"/>
            <a:ext cx="3657033" cy="93457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effectLst>
                  <a:outerShdw blurRad="50800" dist="38100" dir="2700000" algn="tl" rotWithShape="0">
                    <a:prstClr val="black">
                      <a:alpha val="40000"/>
                    </a:prstClr>
                  </a:outerShdw>
                </a:effectLst>
              </a:rPr>
              <a:t>F.O.B. NZ Port</a:t>
            </a:r>
          </a:p>
          <a:p>
            <a:pPr algn="ctr"/>
            <a:r>
              <a:rPr lang="en-GB" dirty="0" smtClean="0">
                <a:solidFill>
                  <a:prstClr val="white"/>
                </a:solidFill>
                <a:effectLst>
                  <a:outerShdw blurRad="50800" dist="38100" dir="2700000" algn="tl" rotWithShape="0">
                    <a:prstClr val="black">
                      <a:alpha val="40000"/>
                    </a:prstClr>
                  </a:outerShdw>
                </a:effectLst>
              </a:rPr>
              <a:t>$1.73/lb.</a:t>
            </a:r>
          </a:p>
          <a:p>
            <a:pPr algn="ctr"/>
            <a:r>
              <a:rPr lang="en-GB" dirty="0" smtClean="0">
                <a:solidFill>
                  <a:prstClr val="white"/>
                </a:solidFill>
                <a:effectLst>
                  <a:outerShdw blurRad="50800" dist="38100" dir="2700000" algn="tl" rotWithShape="0">
                    <a:prstClr val="black">
                      <a:alpha val="40000"/>
                    </a:prstClr>
                  </a:outerShdw>
                </a:effectLst>
              </a:rPr>
              <a:t>Shipping: $0.122/lb. </a:t>
            </a:r>
            <a:endParaRPr lang="en-GB" dirty="0">
              <a:solidFill>
                <a:prstClr val="white"/>
              </a:solidFill>
              <a:effectLst>
                <a:outerShdw blurRad="50800" dist="38100" dir="2700000" algn="tl" rotWithShape="0">
                  <a:prstClr val="black">
                    <a:alpha val="40000"/>
                  </a:prstClr>
                </a:outerShdw>
              </a:effectLst>
            </a:endParaRPr>
          </a:p>
        </p:txBody>
      </p:sp>
      <p:sp>
        <p:nvSpPr>
          <p:cNvPr id="576" name="Rectangle 575"/>
          <p:cNvSpPr/>
          <p:nvPr/>
        </p:nvSpPr>
        <p:spPr>
          <a:xfrm>
            <a:off x="3641476" y="5382419"/>
            <a:ext cx="5494904" cy="147558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prstClr val="white"/>
                </a:solidFill>
                <a:effectLst>
                  <a:outerShdw blurRad="50800" dist="38100" dir="2700000" algn="tl" rotWithShape="0">
                    <a:prstClr val="black">
                      <a:alpha val="40000"/>
                    </a:prstClr>
                  </a:outerShdw>
                </a:effectLst>
              </a:rPr>
              <a:t>CA Central Valley to Shanghai</a:t>
            </a:r>
          </a:p>
          <a:p>
            <a:pPr algn="ctr"/>
            <a:r>
              <a:rPr lang="en-GB" sz="2400" dirty="0" smtClean="0">
                <a:solidFill>
                  <a:prstClr val="white"/>
                </a:solidFill>
                <a:effectLst>
                  <a:outerShdw blurRad="50800" dist="38100" dir="2700000" algn="tl" rotWithShape="0">
                    <a:prstClr val="black">
                      <a:alpha val="40000"/>
                    </a:prstClr>
                  </a:outerShdw>
                </a:effectLst>
              </a:rPr>
              <a:t>F.O.B. Long Beach = $1.70/lb.</a:t>
            </a:r>
          </a:p>
          <a:p>
            <a:pPr algn="ctr"/>
            <a:r>
              <a:rPr lang="en-GB" sz="2400" dirty="0" smtClean="0">
                <a:solidFill>
                  <a:prstClr val="white"/>
                </a:solidFill>
                <a:effectLst>
                  <a:outerShdw blurRad="50800" dist="38100" dir="2700000" algn="tl" rotWithShape="0">
                    <a:prstClr val="black">
                      <a:alpha val="40000"/>
                    </a:prstClr>
                  </a:outerShdw>
                </a:effectLst>
              </a:rPr>
              <a:t>OT $0.051 + Tariff $0.204  </a:t>
            </a:r>
            <a:endParaRPr lang="en-GB" sz="2400" dirty="0">
              <a:solidFill>
                <a:prstClr val="white"/>
              </a:solidFill>
              <a:effectLst>
                <a:outerShdw blurRad="50800" dist="38100" dir="2700000" algn="tl" rotWithShape="0">
                  <a:prstClr val="black">
                    <a:alpha val="40000"/>
                  </a:prstClr>
                </a:outerShdw>
              </a:effectLst>
            </a:endParaRPr>
          </a:p>
        </p:txBody>
      </p:sp>
      <p:sp>
        <p:nvSpPr>
          <p:cNvPr id="545" name="TextBox 544"/>
          <p:cNvSpPr txBox="1"/>
          <p:nvPr/>
        </p:nvSpPr>
        <p:spPr>
          <a:xfrm>
            <a:off x="525929" y="6412686"/>
            <a:ext cx="2373470" cy="369332"/>
          </a:xfrm>
          <a:prstGeom prst="rect">
            <a:avLst/>
          </a:prstGeom>
          <a:noFill/>
        </p:spPr>
        <p:txBody>
          <a:bodyPr wrap="none" rtlCol="0">
            <a:spAutoFit/>
          </a:bodyPr>
          <a:lstStyle/>
          <a:p>
            <a:r>
              <a:rPr lang="en-US" dirty="0" smtClean="0"/>
              <a:t>Tariff = 12% = $0.208</a:t>
            </a:r>
            <a:endParaRPr lang="en-US" dirty="0"/>
          </a:p>
        </p:txBody>
      </p:sp>
      <p:cxnSp>
        <p:nvCxnSpPr>
          <p:cNvPr id="557" name="Straight Arrow Connector 556"/>
          <p:cNvCxnSpPr>
            <a:stCxn id="750" idx="36"/>
            <a:endCxn id="556" idx="7"/>
          </p:cNvCxnSpPr>
          <p:nvPr/>
        </p:nvCxnSpPr>
        <p:spPr>
          <a:xfrm flipH="1">
            <a:off x="4112676" y="2600564"/>
            <a:ext cx="1795826" cy="46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4" name="Line Callout 1 563"/>
          <p:cNvSpPr/>
          <p:nvPr/>
        </p:nvSpPr>
        <p:spPr>
          <a:xfrm>
            <a:off x="4659064" y="1474205"/>
            <a:ext cx="777595" cy="410368"/>
          </a:xfrm>
          <a:prstGeom prst="borderCallout1">
            <a:avLst>
              <a:gd name="adj1" fmla="val 105424"/>
              <a:gd name="adj2" fmla="val -1414"/>
              <a:gd name="adj3" fmla="val 273429"/>
              <a:gd name="adj4" fmla="val -7846"/>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$1.95/lb</a:t>
            </a:r>
            <a:r>
              <a:rPr lang="en-US" sz="1200" dirty="0" smtClean="0"/>
              <a:t>.</a:t>
            </a:r>
            <a:endParaRPr lang="en-US" sz="1200" dirty="0"/>
          </a:p>
        </p:txBody>
      </p:sp>
      <p:sp>
        <p:nvSpPr>
          <p:cNvPr id="589" name="Line Callout 1 588"/>
          <p:cNvSpPr/>
          <p:nvPr/>
        </p:nvSpPr>
        <p:spPr>
          <a:xfrm>
            <a:off x="3016296" y="3421804"/>
            <a:ext cx="777595" cy="410368"/>
          </a:xfrm>
          <a:prstGeom prst="borderCallout1">
            <a:avLst>
              <a:gd name="adj1" fmla="val 24960"/>
              <a:gd name="adj2" fmla="val 102025"/>
              <a:gd name="adj3" fmla="val -975"/>
              <a:gd name="adj4" fmla="val 160922"/>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$2.06/lb</a:t>
            </a:r>
            <a:r>
              <a:rPr lang="en-US" sz="1200" dirty="0" smtClean="0"/>
              <a:t>.</a:t>
            </a:r>
            <a:endParaRPr lang="en-US" sz="1200" dirty="0"/>
          </a:p>
        </p:txBody>
      </p:sp>
    </p:spTree>
    <p:extLst>
      <p:ext uri="{BB962C8B-B14F-4D97-AF65-F5344CB8AC3E}">
        <p14:creationId xmlns:p14="http://schemas.microsoft.com/office/powerpoint/2010/main" val="57893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240" y="116632"/>
            <a:ext cx="6922763" cy="369332"/>
          </a:xfrm>
          <a:prstGeom prst="rect">
            <a:avLst/>
          </a:prstGeom>
          <a:noFill/>
        </p:spPr>
        <p:txBody>
          <a:bodyPr wrap="none" rtlCol="0">
            <a:spAutoFit/>
          </a:bodyPr>
          <a:lstStyle/>
          <a:p>
            <a:r>
              <a:rPr lang="en-US" b="1" dirty="0" smtClean="0"/>
              <a:t>Cheese: Effect of AB-32 at Carbon Allowance Auction Prices </a:t>
            </a:r>
            <a:endParaRPr lang="en-US" b="1" dirty="0"/>
          </a:p>
        </p:txBody>
      </p:sp>
      <p:pic>
        <p:nvPicPr>
          <p:cNvPr id="6" name="Picture 5"/>
          <p:cNvPicPr>
            <a:picLocks noChangeAspect="1"/>
          </p:cNvPicPr>
          <p:nvPr/>
        </p:nvPicPr>
        <p:blipFill>
          <a:blip r:embed="rId2"/>
          <a:stretch>
            <a:fillRect/>
          </a:stretch>
        </p:blipFill>
        <p:spPr>
          <a:xfrm>
            <a:off x="0" y="1117600"/>
            <a:ext cx="9131300" cy="4610100"/>
          </a:xfrm>
          <a:prstGeom prst="rect">
            <a:avLst/>
          </a:prstGeom>
        </p:spPr>
      </p:pic>
      <p:sp>
        <p:nvSpPr>
          <p:cNvPr id="4" name="Oval 3"/>
          <p:cNvSpPr/>
          <p:nvPr/>
        </p:nvSpPr>
        <p:spPr>
          <a:xfrm>
            <a:off x="6804248" y="5373216"/>
            <a:ext cx="648072" cy="6926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464376" y="5301208"/>
            <a:ext cx="648072" cy="6926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967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 name="Group 69"/>
          <p:cNvGrpSpPr/>
          <p:nvPr/>
        </p:nvGrpSpPr>
        <p:grpSpPr>
          <a:xfrm>
            <a:off x="-7620" y="0"/>
            <a:ext cx="9151620" cy="1772816"/>
            <a:chOff x="-7620" y="116632"/>
            <a:chExt cx="9151620" cy="1080120"/>
          </a:xfrm>
        </p:grpSpPr>
        <p:grpSp>
          <p:nvGrpSpPr>
            <p:cNvPr id="584" name="Group 72"/>
            <p:cNvGrpSpPr/>
            <p:nvPr/>
          </p:nvGrpSpPr>
          <p:grpSpPr>
            <a:xfrm>
              <a:off x="-7620" y="116632"/>
              <a:ext cx="9151620" cy="660608"/>
              <a:chOff x="0" y="260648"/>
              <a:chExt cx="9151620" cy="576064"/>
            </a:xfrm>
          </p:grpSpPr>
          <p:sp>
            <p:nvSpPr>
              <p:cNvPr id="587" name="Rectangle 586"/>
              <p:cNvSpPr/>
              <p:nvPr/>
            </p:nvSpPr>
            <p:spPr>
              <a:xfrm>
                <a:off x="0" y="260648"/>
                <a:ext cx="9151620" cy="576064"/>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8" name="Rectangle 587"/>
              <p:cNvSpPr/>
              <p:nvPr/>
            </p:nvSpPr>
            <p:spPr>
              <a:xfrm flipV="1">
                <a:off x="0" y="288032"/>
                <a:ext cx="9144000" cy="188640"/>
              </a:xfrm>
              <a:prstGeom prst="rect">
                <a:avLst/>
              </a:prstGeom>
              <a:gradFill>
                <a:gsLst>
                  <a:gs pos="0">
                    <a:srgbClr val="6CB9E7">
                      <a:alpha val="0"/>
                    </a:srgbClr>
                  </a:gs>
                  <a:gs pos="100000">
                    <a:schemeClr val="bg1">
                      <a:lumMod val="50000"/>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85" name="Rectangle 584"/>
            <p:cNvSpPr/>
            <p:nvPr/>
          </p:nvSpPr>
          <p:spPr>
            <a:xfrm flipV="1">
              <a:off x="-7620" y="764704"/>
              <a:ext cx="9151620" cy="432048"/>
            </a:xfrm>
            <a:prstGeom prst="rect">
              <a:avLst/>
            </a:prstGeom>
            <a:gradFill>
              <a:gsLst>
                <a:gs pos="0">
                  <a:srgbClr val="6CB9E7">
                    <a:alpha val="0"/>
                  </a:srgbClr>
                </a:gs>
                <a:gs pos="100000">
                  <a:schemeClr val="bg1">
                    <a:lumMod val="50000"/>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86" name="Straight Connector 585"/>
            <p:cNvCxnSpPr/>
            <p:nvPr/>
          </p:nvCxnSpPr>
          <p:spPr>
            <a:xfrm>
              <a:off x="0" y="742932"/>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56" name="Freeform 10"/>
          <p:cNvSpPr>
            <a:spLocks/>
          </p:cNvSpPr>
          <p:nvPr>
            <p:custDataLst>
              <p:tags r:id="rId1"/>
            </p:custDataLst>
          </p:nvPr>
        </p:nvSpPr>
        <p:spPr bwMode="auto">
          <a:xfrm>
            <a:off x="1326901" y="2658242"/>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57" name="Freeform 11"/>
          <p:cNvSpPr>
            <a:spLocks/>
          </p:cNvSpPr>
          <p:nvPr>
            <p:custDataLst>
              <p:tags r:id="rId2"/>
            </p:custDataLst>
          </p:nvPr>
        </p:nvSpPr>
        <p:spPr bwMode="auto">
          <a:xfrm>
            <a:off x="825251" y="2532830"/>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1">
              <a:lumMod val="75000"/>
            </a:schemeClr>
          </a:solidFill>
          <a:ln w="9525" cap="flat" cmpd="sng">
            <a:solidFill>
              <a:srgbClr val="FFFFFF"/>
            </a:solidFill>
            <a:prstDash val="solid"/>
            <a:round/>
            <a:headEnd type="none" w="med" len="med"/>
            <a:tailEnd type="none" w="med" len="med"/>
          </a:ln>
          <a:effectLst/>
          <a:extLst/>
        </p:spPr>
        <p:txBody>
          <a:bodyPr/>
          <a:lstStyle/>
          <a:p>
            <a:pPr fontAlgn="base">
              <a:spcBef>
                <a:spcPct val="0"/>
              </a:spcBef>
              <a:spcAft>
                <a:spcPct val="0"/>
              </a:spcAft>
            </a:pPr>
            <a:endParaRPr lang="en-US">
              <a:solidFill>
                <a:prstClr val="black"/>
              </a:solidFill>
              <a:latin typeface="Arial" charset="0"/>
            </a:endParaRPr>
          </a:p>
        </p:txBody>
      </p:sp>
      <p:sp>
        <p:nvSpPr>
          <p:cNvPr id="2058" name="Freeform 12"/>
          <p:cNvSpPr>
            <a:spLocks/>
          </p:cNvSpPr>
          <p:nvPr>
            <p:custDataLst>
              <p:tags r:id="rId3"/>
            </p:custDataLst>
          </p:nvPr>
        </p:nvSpPr>
        <p:spPr bwMode="auto">
          <a:xfrm>
            <a:off x="906214" y="2018480"/>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59" name="Freeform 13"/>
          <p:cNvSpPr>
            <a:spLocks/>
          </p:cNvSpPr>
          <p:nvPr>
            <p:custDataLst>
              <p:tags r:id="rId4"/>
            </p:custDataLst>
          </p:nvPr>
        </p:nvSpPr>
        <p:spPr bwMode="auto">
          <a:xfrm>
            <a:off x="1264989" y="2321692"/>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62" name="Freeform 14"/>
          <p:cNvSpPr>
            <a:spLocks/>
          </p:cNvSpPr>
          <p:nvPr>
            <p:custDataLst>
              <p:tags r:id="rId5"/>
            </p:custDataLst>
          </p:nvPr>
        </p:nvSpPr>
        <p:spPr bwMode="auto">
          <a:xfrm>
            <a:off x="2765970" y="2179708"/>
            <a:ext cx="1281112" cy="1038225"/>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accent2">
              <a:lumMod val="60000"/>
              <a:lumOff val="40000"/>
            </a:schemeClr>
          </a:solid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2061" name="Freeform 15"/>
          <p:cNvSpPr>
            <a:spLocks/>
          </p:cNvSpPr>
          <p:nvPr>
            <p:custDataLst>
              <p:tags r:id="rId6"/>
            </p:custDataLst>
          </p:nvPr>
        </p:nvSpPr>
        <p:spPr bwMode="auto">
          <a:xfrm>
            <a:off x="1449139" y="1712092"/>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64" name="Freeform 16"/>
          <p:cNvSpPr>
            <a:spLocks/>
          </p:cNvSpPr>
          <p:nvPr>
            <p:custDataLst>
              <p:tags r:id="rId7"/>
            </p:custDataLst>
          </p:nvPr>
        </p:nvSpPr>
        <p:spPr bwMode="auto">
          <a:xfrm>
            <a:off x="1185614" y="2129605"/>
            <a:ext cx="182562" cy="238125"/>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063" name="Freeform 17"/>
          <p:cNvSpPr>
            <a:spLocks/>
          </p:cNvSpPr>
          <p:nvPr>
            <p:custDataLst>
              <p:tags r:id="rId8"/>
            </p:custDataLst>
          </p:nvPr>
        </p:nvSpPr>
        <p:spPr bwMode="auto">
          <a:xfrm>
            <a:off x="1211014" y="2386780"/>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 name="Freeform 18"/>
          <p:cNvSpPr>
            <a:spLocks/>
          </p:cNvSpPr>
          <p:nvPr>
            <p:custDataLst>
              <p:tags r:id="rId9"/>
            </p:custDataLst>
          </p:nvPr>
        </p:nvSpPr>
        <p:spPr bwMode="auto">
          <a:xfrm>
            <a:off x="1228476" y="2555055"/>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nvGrpSpPr>
          <p:cNvPr id="2065" name="Group 19"/>
          <p:cNvGrpSpPr>
            <a:grpSpLocks/>
          </p:cNvGrpSpPr>
          <p:nvPr>
            <p:custDataLst>
              <p:tags r:id="rId10"/>
            </p:custDataLst>
          </p:nvPr>
        </p:nvGrpSpPr>
        <p:grpSpPr bwMode="auto">
          <a:xfrm>
            <a:off x="3547814" y="3615505"/>
            <a:ext cx="473075" cy="212725"/>
            <a:chOff x="4488" y="2394"/>
            <a:chExt cx="358" cy="124"/>
          </a:xfrm>
        </p:grpSpPr>
        <p:sp>
          <p:nvSpPr>
            <p:cNvPr id="255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5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2071" name="Freeform 23"/>
          <p:cNvSpPr>
            <a:spLocks/>
          </p:cNvSpPr>
          <p:nvPr>
            <p:custDataLst>
              <p:tags r:id="rId11"/>
            </p:custDataLst>
          </p:nvPr>
        </p:nvSpPr>
        <p:spPr bwMode="auto">
          <a:xfrm>
            <a:off x="833189" y="2478855"/>
            <a:ext cx="280987" cy="247650"/>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068" name="Freeform 24"/>
          <p:cNvSpPr>
            <a:spLocks/>
          </p:cNvSpPr>
          <p:nvPr>
            <p:custDataLst>
              <p:tags r:id="rId12"/>
            </p:custDataLst>
          </p:nvPr>
        </p:nvSpPr>
        <p:spPr bwMode="auto">
          <a:xfrm>
            <a:off x="3465264" y="3217042"/>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4" name="Freeform 30"/>
          <p:cNvSpPr>
            <a:spLocks/>
          </p:cNvSpPr>
          <p:nvPr>
            <p:custDataLst>
              <p:tags r:id="rId13"/>
            </p:custDataLst>
          </p:nvPr>
        </p:nvSpPr>
        <p:spPr bwMode="auto">
          <a:xfrm>
            <a:off x="2079376" y="2129605"/>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5" name="Freeform 31"/>
          <p:cNvSpPr>
            <a:spLocks/>
          </p:cNvSpPr>
          <p:nvPr>
            <p:custDataLst>
              <p:tags r:id="rId14"/>
            </p:custDataLst>
          </p:nvPr>
        </p:nvSpPr>
        <p:spPr bwMode="auto">
          <a:xfrm>
            <a:off x="2274638" y="2361469"/>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6" name="Freeform 32"/>
          <p:cNvSpPr>
            <a:spLocks/>
          </p:cNvSpPr>
          <p:nvPr>
            <p:custDataLst>
              <p:tags r:id="rId15"/>
            </p:custDataLst>
          </p:nvPr>
        </p:nvSpPr>
        <p:spPr bwMode="auto">
          <a:xfrm>
            <a:off x="1117351" y="3436117"/>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7" name="Freeform 33"/>
          <p:cNvSpPr>
            <a:spLocks/>
          </p:cNvSpPr>
          <p:nvPr>
            <p:custDataLst>
              <p:tags r:id="rId16"/>
            </p:custDataLst>
          </p:nvPr>
        </p:nvSpPr>
        <p:spPr bwMode="auto">
          <a:xfrm>
            <a:off x="1960314" y="3301180"/>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78" name="Freeform 34"/>
          <p:cNvSpPr>
            <a:spLocks/>
          </p:cNvSpPr>
          <p:nvPr>
            <p:custDataLst>
              <p:tags r:id="rId17"/>
            </p:custDataLst>
          </p:nvPr>
        </p:nvSpPr>
        <p:spPr bwMode="auto">
          <a:xfrm>
            <a:off x="1422151" y="2305817"/>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79" name="Freeform 35"/>
          <p:cNvSpPr>
            <a:spLocks/>
          </p:cNvSpPr>
          <p:nvPr>
            <p:custDataLst>
              <p:tags r:id="rId18"/>
            </p:custDataLst>
          </p:nvPr>
        </p:nvSpPr>
        <p:spPr bwMode="auto">
          <a:xfrm>
            <a:off x="2285751" y="3026542"/>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0" name="Freeform 36"/>
          <p:cNvSpPr>
            <a:spLocks/>
          </p:cNvSpPr>
          <p:nvPr>
            <p:custDataLst>
              <p:tags r:id="rId19"/>
            </p:custDataLst>
          </p:nvPr>
        </p:nvSpPr>
        <p:spPr bwMode="auto">
          <a:xfrm>
            <a:off x="2404814" y="3031305"/>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81" name="Freeform 37"/>
          <p:cNvSpPr>
            <a:spLocks/>
          </p:cNvSpPr>
          <p:nvPr>
            <p:custDataLst>
              <p:tags r:id="rId20"/>
            </p:custDataLst>
          </p:nvPr>
        </p:nvSpPr>
        <p:spPr bwMode="auto">
          <a:xfrm>
            <a:off x="3892301" y="3691705"/>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1" name="Freeform 69"/>
          <p:cNvSpPr>
            <a:spLocks/>
          </p:cNvSpPr>
          <p:nvPr>
            <p:custDataLst>
              <p:tags r:id="rId21"/>
            </p:custDataLst>
          </p:nvPr>
        </p:nvSpPr>
        <p:spPr bwMode="auto">
          <a:xfrm>
            <a:off x="4943226" y="4448942"/>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2" name="Freeform 70"/>
          <p:cNvSpPr>
            <a:spLocks/>
          </p:cNvSpPr>
          <p:nvPr>
            <p:custDataLst>
              <p:tags r:id="rId22"/>
            </p:custDataLst>
          </p:nvPr>
        </p:nvSpPr>
        <p:spPr bwMode="auto">
          <a:xfrm>
            <a:off x="4952751" y="4539430"/>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3" name="Freeform 71"/>
          <p:cNvSpPr>
            <a:spLocks/>
          </p:cNvSpPr>
          <p:nvPr>
            <p:custDataLst>
              <p:tags r:id="rId23"/>
            </p:custDataLst>
          </p:nvPr>
        </p:nvSpPr>
        <p:spPr bwMode="auto">
          <a:xfrm>
            <a:off x="5067051" y="4448942"/>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04" name="Freeform 72"/>
          <p:cNvSpPr>
            <a:spLocks/>
          </p:cNvSpPr>
          <p:nvPr>
            <p:custDataLst>
              <p:tags r:id="rId24"/>
            </p:custDataLst>
          </p:nvPr>
        </p:nvSpPr>
        <p:spPr bwMode="auto">
          <a:xfrm>
            <a:off x="5067051" y="4421955"/>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105" name="Group 73"/>
          <p:cNvGrpSpPr>
            <a:grpSpLocks/>
          </p:cNvGrpSpPr>
          <p:nvPr>
            <p:custDataLst>
              <p:tags r:id="rId25"/>
            </p:custDataLst>
          </p:nvPr>
        </p:nvGrpSpPr>
        <p:grpSpPr bwMode="auto">
          <a:xfrm>
            <a:off x="4757489" y="4942655"/>
            <a:ext cx="458787" cy="404812"/>
            <a:chOff x="5372" y="3323"/>
            <a:chExt cx="341" cy="253"/>
          </a:xfrm>
        </p:grpSpPr>
        <p:sp>
          <p:nvSpPr>
            <p:cNvPr id="255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5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5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4" name="Freeform 77"/>
          <p:cNvSpPr>
            <a:spLocks/>
          </p:cNvSpPr>
          <p:nvPr>
            <p:custDataLst>
              <p:tags r:id="rId26"/>
            </p:custDataLst>
          </p:nvPr>
        </p:nvSpPr>
        <p:spPr bwMode="auto">
          <a:xfrm>
            <a:off x="4400301" y="3599630"/>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5" name="Freeform 78"/>
          <p:cNvSpPr>
            <a:spLocks/>
          </p:cNvSpPr>
          <p:nvPr>
            <p:custDataLst>
              <p:tags r:id="rId27"/>
            </p:custDataLst>
          </p:nvPr>
        </p:nvSpPr>
        <p:spPr bwMode="auto">
          <a:xfrm>
            <a:off x="5127376" y="4501330"/>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 name="Freeform 79"/>
          <p:cNvSpPr>
            <a:spLocks/>
          </p:cNvSpPr>
          <p:nvPr>
            <p:custDataLst>
              <p:tags r:id="rId28"/>
            </p:custDataLst>
          </p:nvPr>
        </p:nvSpPr>
        <p:spPr bwMode="auto">
          <a:xfrm>
            <a:off x="5149601" y="4510855"/>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8" name="Freeform 80"/>
          <p:cNvSpPr>
            <a:spLocks/>
          </p:cNvSpPr>
          <p:nvPr>
            <p:custDataLst>
              <p:tags r:id="rId29"/>
            </p:custDataLst>
          </p:nvPr>
        </p:nvSpPr>
        <p:spPr bwMode="auto">
          <a:xfrm>
            <a:off x="4463801" y="3588517"/>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9" name="Freeform 81"/>
          <p:cNvSpPr>
            <a:spLocks/>
          </p:cNvSpPr>
          <p:nvPr>
            <p:custDataLst>
              <p:tags r:id="rId30"/>
            </p:custDataLst>
          </p:nvPr>
        </p:nvSpPr>
        <p:spPr bwMode="auto">
          <a:xfrm>
            <a:off x="4522539" y="3532955"/>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0" name="Freeform 82"/>
          <p:cNvSpPr>
            <a:spLocks/>
          </p:cNvSpPr>
          <p:nvPr>
            <p:custDataLst>
              <p:tags r:id="rId31"/>
            </p:custDataLst>
          </p:nvPr>
        </p:nvSpPr>
        <p:spPr bwMode="auto">
          <a:xfrm>
            <a:off x="4635251" y="3421830"/>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1" name="Freeform 83"/>
          <p:cNvSpPr>
            <a:spLocks/>
          </p:cNvSpPr>
          <p:nvPr>
            <p:custDataLst>
              <p:tags r:id="rId32"/>
            </p:custDataLst>
          </p:nvPr>
        </p:nvSpPr>
        <p:spPr bwMode="auto">
          <a:xfrm>
            <a:off x="4787651" y="4120330"/>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2" name="Freeform 84"/>
          <p:cNvSpPr>
            <a:spLocks/>
          </p:cNvSpPr>
          <p:nvPr>
            <p:custDataLst>
              <p:tags r:id="rId33"/>
            </p:custDataLst>
          </p:nvPr>
        </p:nvSpPr>
        <p:spPr bwMode="auto">
          <a:xfrm>
            <a:off x="4851151" y="4134617"/>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3" name="Freeform 85"/>
          <p:cNvSpPr>
            <a:spLocks/>
          </p:cNvSpPr>
          <p:nvPr>
            <p:custDataLst>
              <p:tags r:id="rId34"/>
            </p:custDataLst>
          </p:nvPr>
        </p:nvSpPr>
        <p:spPr bwMode="auto">
          <a:xfrm>
            <a:off x="4708276" y="3910780"/>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4" name="Freeform 86"/>
          <p:cNvSpPr>
            <a:spLocks/>
          </p:cNvSpPr>
          <p:nvPr>
            <p:custDataLst>
              <p:tags r:id="rId35"/>
            </p:custDataLst>
          </p:nvPr>
        </p:nvSpPr>
        <p:spPr bwMode="auto">
          <a:xfrm>
            <a:off x="4651126" y="3885380"/>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6" name="Freeform 87"/>
          <p:cNvSpPr>
            <a:spLocks/>
          </p:cNvSpPr>
          <p:nvPr>
            <p:custDataLst>
              <p:tags r:id="rId36"/>
            </p:custDataLst>
          </p:nvPr>
        </p:nvSpPr>
        <p:spPr bwMode="auto">
          <a:xfrm>
            <a:off x="4851151" y="4217167"/>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7" name="Freeform 88"/>
          <p:cNvSpPr>
            <a:spLocks/>
          </p:cNvSpPr>
          <p:nvPr>
            <p:custDataLst>
              <p:tags r:id="rId37"/>
            </p:custDataLst>
          </p:nvPr>
        </p:nvSpPr>
        <p:spPr bwMode="auto">
          <a:xfrm>
            <a:off x="4806701" y="4206055"/>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18" name="Line 89"/>
          <p:cNvSpPr>
            <a:spLocks noChangeShapeType="1"/>
          </p:cNvSpPr>
          <p:nvPr>
            <p:custDataLst>
              <p:tags r:id="rId38"/>
            </p:custDataLst>
          </p:nvPr>
        </p:nvSpPr>
        <p:spPr bwMode="auto">
          <a:xfrm>
            <a:off x="4840039" y="4191767"/>
            <a:ext cx="20637" cy="635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19" name="Freeform 90"/>
          <p:cNvSpPr>
            <a:spLocks/>
          </p:cNvSpPr>
          <p:nvPr>
            <p:custDataLst>
              <p:tags r:id="rId39"/>
            </p:custDataLst>
          </p:nvPr>
        </p:nvSpPr>
        <p:spPr bwMode="auto">
          <a:xfrm>
            <a:off x="4860676" y="4198117"/>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0" name="Freeform 91"/>
          <p:cNvSpPr>
            <a:spLocks/>
          </p:cNvSpPr>
          <p:nvPr>
            <p:custDataLst>
              <p:tags r:id="rId40"/>
            </p:custDataLst>
          </p:nvPr>
        </p:nvSpPr>
        <p:spPr bwMode="auto">
          <a:xfrm>
            <a:off x="4814639" y="4191767"/>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1" name="Freeform 92"/>
          <p:cNvSpPr>
            <a:spLocks/>
          </p:cNvSpPr>
          <p:nvPr>
            <p:custDataLst>
              <p:tags r:id="rId41"/>
            </p:custDataLst>
          </p:nvPr>
        </p:nvSpPr>
        <p:spPr bwMode="auto">
          <a:xfrm>
            <a:off x="4808289" y="4172717"/>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2" name="Freeform 93"/>
          <p:cNvSpPr>
            <a:spLocks/>
          </p:cNvSpPr>
          <p:nvPr>
            <p:custDataLst>
              <p:tags r:id="rId42"/>
            </p:custDataLst>
          </p:nvPr>
        </p:nvSpPr>
        <p:spPr bwMode="auto">
          <a:xfrm>
            <a:off x="4889251" y="3899667"/>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123" name="Group 94"/>
          <p:cNvGrpSpPr>
            <a:grpSpLocks/>
          </p:cNvGrpSpPr>
          <p:nvPr>
            <p:custDataLst>
              <p:tags r:id="rId43"/>
            </p:custDataLst>
          </p:nvPr>
        </p:nvGrpSpPr>
        <p:grpSpPr bwMode="auto">
          <a:xfrm>
            <a:off x="4763839" y="3571055"/>
            <a:ext cx="163512" cy="114300"/>
            <a:chOff x="5379" y="2466"/>
            <a:chExt cx="122" cy="71"/>
          </a:xfrm>
        </p:grpSpPr>
        <p:sp>
          <p:nvSpPr>
            <p:cNvPr id="254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4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5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124" name="Freeform 104"/>
          <p:cNvSpPr>
            <a:spLocks/>
          </p:cNvSpPr>
          <p:nvPr>
            <p:custDataLst>
              <p:tags r:id="rId44"/>
            </p:custDataLst>
          </p:nvPr>
        </p:nvSpPr>
        <p:spPr bwMode="auto">
          <a:xfrm>
            <a:off x="3347789" y="3432942"/>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6" name="Freeform 106"/>
          <p:cNvSpPr>
            <a:spLocks/>
          </p:cNvSpPr>
          <p:nvPr>
            <p:custDataLst>
              <p:tags r:id="rId45"/>
            </p:custDataLst>
          </p:nvPr>
        </p:nvSpPr>
        <p:spPr bwMode="auto">
          <a:xfrm>
            <a:off x="2549276" y="5410967"/>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7" name="Freeform 107"/>
          <p:cNvSpPr>
            <a:spLocks/>
          </p:cNvSpPr>
          <p:nvPr>
            <p:custDataLst>
              <p:tags r:id="rId46"/>
            </p:custDataLst>
          </p:nvPr>
        </p:nvSpPr>
        <p:spPr bwMode="auto">
          <a:xfrm>
            <a:off x="4703514" y="2181992"/>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8" name="Freeform 108"/>
          <p:cNvSpPr>
            <a:spLocks/>
          </p:cNvSpPr>
          <p:nvPr>
            <p:custDataLst>
              <p:tags r:id="rId47"/>
            </p:custDataLst>
          </p:nvPr>
        </p:nvSpPr>
        <p:spPr bwMode="auto">
          <a:xfrm>
            <a:off x="4879726" y="2215330"/>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29" name="Freeform 109"/>
          <p:cNvSpPr>
            <a:spLocks/>
          </p:cNvSpPr>
          <p:nvPr>
            <p:custDataLst>
              <p:tags r:id="rId48"/>
            </p:custDataLst>
          </p:nvPr>
        </p:nvSpPr>
        <p:spPr bwMode="auto">
          <a:xfrm>
            <a:off x="4328864" y="2445517"/>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0" name="Freeform 110"/>
          <p:cNvSpPr>
            <a:spLocks/>
          </p:cNvSpPr>
          <p:nvPr>
            <p:custDataLst>
              <p:tags r:id="rId49"/>
            </p:custDataLst>
          </p:nvPr>
        </p:nvSpPr>
        <p:spPr bwMode="auto">
          <a:xfrm>
            <a:off x="4143126" y="3007492"/>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1" name="Freeform 111"/>
          <p:cNvSpPr>
            <a:spLocks/>
          </p:cNvSpPr>
          <p:nvPr>
            <p:custDataLst>
              <p:tags r:id="rId50"/>
            </p:custDataLst>
          </p:nvPr>
        </p:nvSpPr>
        <p:spPr bwMode="auto">
          <a:xfrm>
            <a:off x="4160589" y="2942405"/>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2" name="Freeform 112"/>
          <p:cNvSpPr>
            <a:spLocks/>
          </p:cNvSpPr>
          <p:nvPr>
            <p:custDataLst>
              <p:tags r:id="rId51"/>
            </p:custDataLst>
          </p:nvPr>
        </p:nvSpPr>
        <p:spPr bwMode="auto">
          <a:xfrm>
            <a:off x="4049464" y="2791592"/>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3" name="Freeform 113"/>
          <p:cNvSpPr>
            <a:spLocks/>
          </p:cNvSpPr>
          <p:nvPr>
            <p:custDataLst>
              <p:tags r:id="rId52"/>
            </p:custDataLst>
          </p:nvPr>
        </p:nvSpPr>
        <p:spPr bwMode="auto">
          <a:xfrm>
            <a:off x="901451" y="1918467"/>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4" name="Freeform 114"/>
          <p:cNvSpPr>
            <a:spLocks/>
          </p:cNvSpPr>
          <p:nvPr>
            <p:custDataLst>
              <p:tags r:id="rId53"/>
            </p:custDataLst>
          </p:nvPr>
        </p:nvSpPr>
        <p:spPr bwMode="auto">
          <a:xfrm>
            <a:off x="887164" y="1686692"/>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5" name="Freeform 115"/>
          <p:cNvSpPr>
            <a:spLocks/>
          </p:cNvSpPr>
          <p:nvPr>
            <p:custDataLst>
              <p:tags r:id="rId54"/>
            </p:custDataLst>
          </p:nvPr>
        </p:nvSpPr>
        <p:spPr bwMode="auto">
          <a:xfrm>
            <a:off x="2368301" y="3464692"/>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36" name="Freeform 116"/>
          <p:cNvSpPr>
            <a:spLocks/>
          </p:cNvSpPr>
          <p:nvPr>
            <p:custDataLst>
              <p:tags r:id="rId55"/>
            </p:custDataLst>
          </p:nvPr>
        </p:nvSpPr>
        <p:spPr bwMode="auto">
          <a:xfrm>
            <a:off x="2071439" y="3326580"/>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137" name="Group 117"/>
          <p:cNvGrpSpPr>
            <a:grpSpLocks/>
          </p:cNvGrpSpPr>
          <p:nvPr>
            <p:custDataLst>
              <p:tags r:id="rId56"/>
            </p:custDataLst>
          </p:nvPr>
        </p:nvGrpSpPr>
        <p:grpSpPr bwMode="auto">
          <a:xfrm>
            <a:off x="2842964" y="3513905"/>
            <a:ext cx="46037" cy="374650"/>
            <a:chOff x="3950" y="2430"/>
            <a:chExt cx="36" cy="234"/>
          </a:xfrm>
        </p:grpSpPr>
        <p:sp>
          <p:nvSpPr>
            <p:cNvPr id="251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1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1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2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2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base">
                <a:spcBef>
                  <a:spcPct val="0"/>
                </a:spcBef>
                <a:spcAft>
                  <a:spcPct val="0"/>
                </a:spcAft>
              </a:pPr>
              <a:endParaRPr lang="en-US">
                <a:solidFill>
                  <a:prstClr val="black"/>
                </a:solidFill>
                <a:latin typeface="Arial" charset="0"/>
              </a:endParaRPr>
            </a:p>
          </p:txBody>
        </p:sp>
        <p:sp>
          <p:nvSpPr>
            <p:cNvPr id="17"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8"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9"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0"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3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53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3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4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grpSp>
        <p:nvGrpSpPr>
          <p:cNvPr id="2138" name="Group 149"/>
          <p:cNvGrpSpPr>
            <a:grpSpLocks/>
          </p:cNvGrpSpPr>
          <p:nvPr>
            <p:custDataLst>
              <p:tags r:id="rId57"/>
            </p:custDataLst>
          </p:nvPr>
        </p:nvGrpSpPr>
        <p:grpSpPr bwMode="auto">
          <a:xfrm>
            <a:off x="4908301" y="4013967"/>
            <a:ext cx="185738" cy="214313"/>
            <a:chOff x="5486" y="2743"/>
            <a:chExt cx="137" cy="132"/>
          </a:xfrm>
        </p:grpSpPr>
        <p:sp>
          <p:nvSpPr>
            <p:cNvPr id="250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0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1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139" name="Freeform 159"/>
          <p:cNvSpPr>
            <a:spLocks/>
          </p:cNvSpPr>
          <p:nvPr>
            <p:custDataLst>
              <p:tags r:id="rId58"/>
            </p:custDataLst>
          </p:nvPr>
        </p:nvSpPr>
        <p:spPr bwMode="auto">
          <a:xfrm>
            <a:off x="1253876" y="3752030"/>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0" name="Freeform 160"/>
          <p:cNvSpPr>
            <a:spLocks/>
          </p:cNvSpPr>
          <p:nvPr>
            <p:custDataLst>
              <p:tags r:id="rId59"/>
            </p:custDataLst>
          </p:nvPr>
        </p:nvSpPr>
        <p:spPr bwMode="auto">
          <a:xfrm>
            <a:off x="1177676" y="3891730"/>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1" name="Freeform 161"/>
          <p:cNvSpPr>
            <a:spLocks/>
          </p:cNvSpPr>
          <p:nvPr>
            <p:custDataLst>
              <p:tags r:id="rId60"/>
            </p:custDataLst>
          </p:nvPr>
        </p:nvSpPr>
        <p:spPr bwMode="auto">
          <a:xfrm>
            <a:off x="2976314" y="2218505"/>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5" name="Freeform 169"/>
          <p:cNvSpPr>
            <a:spLocks/>
          </p:cNvSpPr>
          <p:nvPr>
            <p:custDataLst>
              <p:tags r:id="rId61"/>
            </p:custDataLst>
          </p:nvPr>
        </p:nvSpPr>
        <p:spPr bwMode="auto">
          <a:xfrm>
            <a:off x="4252664" y="4990280"/>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6" name="Freeform 170"/>
          <p:cNvSpPr>
            <a:spLocks/>
          </p:cNvSpPr>
          <p:nvPr>
            <p:custDataLst>
              <p:tags r:id="rId62"/>
            </p:custDataLst>
          </p:nvPr>
        </p:nvSpPr>
        <p:spPr bwMode="auto">
          <a:xfrm>
            <a:off x="4368551" y="5123630"/>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7" name="Line 171"/>
          <p:cNvSpPr>
            <a:spLocks noChangeShapeType="1"/>
          </p:cNvSpPr>
          <p:nvPr>
            <p:custDataLst>
              <p:tags r:id="rId63"/>
            </p:custDataLst>
          </p:nvPr>
        </p:nvSpPr>
        <p:spPr bwMode="auto">
          <a:xfrm flipV="1">
            <a:off x="4459039" y="5122042"/>
            <a:ext cx="1587"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48" name="Freeform 172"/>
          <p:cNvSpPr>
            <a:spLocks/>
          </p:cNvSpPr>
          <p:nvPr>
            <p:custDataLst>
              <p:tags r:id="rId64"/>
            </p:custDataLst>
          </p:nvPr>
        </p:nvSpPr>
        <p:spPr bwMode="auto">
          <a:xfrm>
            <a:off x="4459039" y="5122042"/>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49" name="Freeform 173"/>
          <p:cNvSpPr>
            <a:spLocks/>
          </p:cNvSpPr>
          <p:nvPr>
            <p:custDataLst>
              <p:tags r:id="rId65"/>
            </p:custDataLst>
          </p:nvPr>
        </p:nvSpPr>
        <p:spPr bwMode="auto">
          <a:xfrm>
            <a:off x="4757489" y="4591817"/>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0" name="Freeform 174"/>
          <p:cNvSpPr>
            <a:spLocks/>
          </p:cNvSpPr>
          <p:nvPr>
            <p:custDataLst>
              <p:tags r:id="rId66"/>
            </p:custDataLst>
          </p:nvPr>
        </p:nvSpPr>
        <p:spPr bwMode="auto">
          <a:xfrm>
            <a:off x="4763839" y="4518792"/>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1" name="Freeform 175"/>
          <p:cNvSpPr>
            <a:spLocks/>
          </p:cNvSpPr>
          <p:nvPr>
            <p:custDataLst>
              <p:tags r:id="rId67"/>
            </p:custDataLst>
          </p:nvPr>
        </p:nvSpPr>
        <p:spPr bwMode="auto">
          <a:xfrm>
            <a:off x="4740026" y="4494980"/>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2" name="Freeform 176"/>
          <p:cNvSpPr>
            <a:spLocks/>
          </p:cNvSpPr>
          <p:nvPr>
            <p:custDataLst>
              <p:tags r:id="rId68"/>
            </p:custDataLst>
          </p:nvPr>
        </p:nvSpPr>
        <p:spPr bwMode="auto">
          <a:xfrm>
            <a:off x="4659064" y="4372742"/>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3" name="Line 177"/>
          <p:cNvSpPr>
            <a:spLocks noChangeShapeType="1"/>
          </p:cNvSpPr>
          <p:nvPr>
            <p:custDataLst>
              <p:tags r:id="rId69"/>
            </p:custDataLst>
          </p:nvPr>
        </p:nvSpPr>
        <p:spPr bwMode="auto">
          <a:xfrm flipH="1" flipV="1">
            <a:off x="4652714" y="4339405"/>
            <a:ext cx="6350" cy="3333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4" name="Freeform 178"/>
          <p:cNvSpPr>
            <a:spLocks/>
          </p:cNvSpPr>
          <p:nvPr>
            <p:custDataLst>
              <p:tags r:id="rId70"/>
            </p:custDataLst>
          </p:nvPr>
        </p:nvSpPr>
        <p:spPr bwMode="auto">
          <a:xfrm>
            <a:off x="4652714" y="4323530"/>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5" name="Line 179"/>
          <p:cNvSpPr>
            <a:spLocks noChangeShapeType="1"/>
          </p:cNvSpPr>
          <p:nvPr>
            <p:custDataLst>
              <p:tags r:id="rId71"/>
            </p:custDataLst>
          </p:nvPr>
        </p:nvSpPr>
        <p:spPr bwMode="auto">
          <a:xfrm flipV="1">
            <a:off x="4659064" y="4310830"/>
            <a:ext cx="0" cy="127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56" name="Freeform 180"/>
          <p:cNvSpPr>
            <a:spLocks/>
          </p:cNvSpPr>
          <p:nvPr>
            <p:custDataLst>
              <p:tags r:id="rId72"/>
            </p:custDataLst>
          </p:nvPr>
        </p:nvSpPr>
        <p:spPr bwMode="auto">
          <a:xfrm>
            <a:off x="4613026" y="4244155"/>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7" name="Freeform 181"/>
          <p:cNvSpPr>
            <a:spLocks/>
          </p:cNvSpPr>
          <p:nvPr>
            <p:custDataLst>
              <p:tags r:id="rId73"/>
            </p:custDataLst>
          </p:nvPr>
        </p:nvSpPr>
        <p:spPr bwMode="auto">
          <a:xfrm>
            <a:off x="4627314" y="4187005"/>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8" name="Freeform 182"/>
          <p:cNvSpPr>
            <a:spLocks/>
          </p:cNvSpPr>
          <p:nvPr>
            <p:custDataLst>
              <p:tags r:id="rId74"/>
            </p:custDataLst>
          </p:nvPr>
        </p:nvSpPr>
        <p:spPr bwMode="auto">
          <a:xfrm>
            <a:off x="4633664" y="4180655"/>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59" name="Freeform 183"/>
          <p:cNvSpPr>
            <a:spLocks/>
          </p:cNvSpPr>
          <p:nvPr>
            <p:custDataLst>
              <p:tags r:id="rId75"/>
            </p:custDataLst>
          </p:nvPr>
        </p:nvSpPr>
        <p:spPr bwMode="auto">
          <a:xfrm>
            <a:off x="4649539" y="4161605"/>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0" name="Line 184"/>
          <p:cNvSpPr>
            <a:spLocks noChangeShapeType="1"/>
          </p:cNvSpPr>
          <p:nvPr>
            <p:custDataLst>
              <p:tags r:id="rId76"/>
            </p:custDataLst>
          </p:nvPr>
        </p:nvSpPr>
        <p:spPr bwMode="auto">
          <a:xfrm flipV="1">
            <a:off x="4649539" y="4180655"/>
            <a:ext cx="1587" cy="317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161" name="Freeform 185"/>
          <p:cNvSpPr>
            <a:spLocks/>
          </p:cNvSpPr>
          <p:nvPr>
            <p:custDataLst>
              <p:tags r:id="rId77"/>
            </p:custDataLst>
          </p:nvPr>
        </p:nvSpPr>
        <p:spPr bwMode="auto">
          <a:xfrm>
            <a:off x="4633664" y="4164780"/>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2" name="Freeform 186"/>
          <p:cNvSpPr>
            <a:spLocks/>
          </p:cNvSpPr>
          <p:nvPr>
            <p:custDataLst>
              <p:tags r:id="rId78"/>
            </p:custDataLst>
          </p:nvPr>
        </p:nvSpPr>
        <p:spPr bwMode="auto">
          <a:xfrm>
            <a:off x="4354264" y="5153792"/>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3" name="Freeform 187"/>
          <p:cNvSpPr>
            <a:spLocks/>
          </p:cNvSpPr>
          <p:nvPr>
            <p:custDataLst>
              <p:tags r:id="rId79"/>
            </p:custDataLst>
          </p:nvPr>
        </p:nvSpPr>
        <p:spPr bwMode="auto">
          <a:xfrm>
            <a:off x="4492376" y="4372742"/>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4" name="Freeform 188"/>
          <p:cNvSpPr>
            <a:spLocks/>
          </p:cNvSpPr>
          <p:nvPr>
            <p:custDataLst>
              <p:tags r:id="rId80"/>
            </p:custDataLst>
          </p:nvPr>
        </p:nvSpPr>
        <p:spPr bwMode="auto">
          <a:xfrm>
            <a:off x="4425701" y="4294955"/>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5" name="Freeform 189"/>
          <p:cNvSpPr>
            <a:spLocks/>
          </p:cNvSpPr>
          <p:nvPr>
            <p:custDataLst>
              <p:tags r:id="rId81"/>
            </p:custDataLst>
          </p:nvPr>
        </p:nvSpPr>
        <p:spPr bwMode="auto">
          <a:xfrm>
            <a:off x="4441576" y="4207642"/>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6" name="Freeform 190"/>
          <p:cNvSpPr>
            <a:spLocks/>
          </p:cNvSpPr>
          <p:nvPr>
            <p:custDataLst>
              <p:tags r:id="rId82"/>
            </p:custDataLst>
          </p:nvPr>
        </p:nvSpPr>
        <p:spPr bwMode="auto">
          <a:xfrm>
            <a:off x="4281239" y="4210817"/>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7" name="Freeform 191"/>
          <p:cNvSpPr>
            <a:spLocks/>
          </p:cNvSpPr>
          <p:nvPr>
            <p:custDataLst>
              <p:tags r:id="rId83"/>
            </p:custDataLst>
          </p:nvPr>
        </p:nvSpPr>
        <p:spPr bwMode="auto">
          <a:xfrm>
            <a:off x="4525714" y="4674367"/>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8" name="Freeform 192"/>
          <p:cNvSpPr>
            <a:spLocks/>
          </p:cNvSpPr>
          <p:nvPr>
            <p:custDataLst>
              <p:tags r:id="rId84"/>
            </p:custDataLst>
          </p:nvPr>
        </p:nvSpPr>
        <p:spPr bwMode="auto">
          <a:xfrm>
            <a:off x="3762126" y="4180655"/>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2" name="Freeform 226"/>
          <p:cNvSpPr>
            <a:spLocks/>
          </p:cNvSpPr>
          <p:nvPr>
            <p:custDataLst>
              <p:tags r:id="rId85"/>
            </p:custDataLst>
          </p:nvPr>
        </p:nvSpPr>
        <p:spPr bwMode="auto">
          <a:xfrm>
            <a:off x="1214189" y="1451742"/>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03" name="Freeform 227"/>
          <p:cNvSpPr>
            <a:spLocks/>
          </p:cNvSpPr>
          <p:nvPr>
            <p:custDataLst>
              <p:tags r:id="rId86"/>
            </p:custDataLst>
          </p:nvPr>
        </p:nvSpPr>
        <p:spPr bwMode="auto">
          <a:xfrm>
            <a:off x="1141164" y="1681930"/>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04" name="Freeform 228"/>
          <p:cNvSpPr>
            <a:spLocks/>
          </p:cNvSpPr>
          <p:nvPr>
            <p:custDataLst>
              <p:tags r:id="rId87"/>
            </p:custDataLst>
          </p:nvPr>
        </p:nvSpPr>
        <p:spPr bwMode="auto">
          <a:xfrm>
            <a:off x="1480889" y="2523305"/>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5" name="Freeform 229"/>
          <p:cNvSpPr>
            <a:spLocks/>
          </p:cNvSpPr>
          <p:nvPr>
            <p:custDataLst>
              <p:tags r:id="rId88"/>
            </p:custDataLst>
          </p:nvPr>
        </p:nvSpPr>
        <p:spPr bwMode="auto">
          <a:xfrm>
            <a:off x="1188789" y="2362967"/>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8" name="Freeform 230"/>
          <p:cNvSpPr>
            <a:spLocks/>
          </p:cNvSpPr>
          <p:nvPr>
            <p:custDataLst>
              <p:tags r:id="rId89"/>
            </p:custDataLst>
          </p:nvPr>
        </p:nvSpPr>
        <p:spPr bwMode="auto">
          <a:xfrm>
            <a:off x="1126876" y="2181992"/>
            <a:ext cx="84138" cy="73025"/>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279" name="Freeform 231"/>
          <p:cNvSpPr>
            <a:spLocks/>
          </p:cNvSpPr>
          <p:nvPr>
            <p:custDataLst>
              <p:tags r:id="rId90"/>
            </p:custDataLst>
          </p:nvPr>
        </p:nvSpPr>
        <p:spPr bwMode="auto">
          <a:xfrm>
            <a:off x="1107826" y="2245492"/>
            <a:ext cx="84138" cy="57150"/>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208" name="Freeform 232"/>
          <p:cNvSpPr>
            <a:spLocks/>
          </p:cNvSpPr>
          <p:nvPr>
            <p:custDataLst>
              <p:tags r:id="rId91"/>
            </p:custDataLst>
          </p:nvPr>
        </p:nvSpPr>
        <p:spPr bwMode="auto">
          <a:xfrm>
            <a:off x="1868239" y="2799530"/>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9" name="Freeform 233"/>
          <p:cNvSpPr>
            <a:spLocks/>
          </p:cNvSpPr>
          <p:nvPr>
            <p:custDataLst>
              <p:tags r:id="rId92"/>
            </p:custDataLst>
          </p:nvPr>
        </p:nvSpPr>
        <p:spPr bwMode="auto">
          <a:xfrm>
            <a:off x="1817439" y="2851917"/>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0" name="Freeform 234"/>
          <p:cNvSpPr>
            <a:spLocks/>
          </p:cNvSpPr>
          <p:nvPr>
            <p:custDataLst>
              <p:tags r:id="rId93"/>
            </p:custDataLst>
          </p:nvPr>
        </p:nvSpPr>
        <p:spPr bwMode="auto">
          <a:xfrm>
            <a:off x="818901" y="2105792"/>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11" name="Freeform 235"/>
          <p:cNvSpPr>
            <a:spLocks/>
          </p:cNvSpPr>
          <p:nvPr>
            <p:custDataLst>
              <p:tags r:id="rId94"/>
            </p:custDataLst>
          </p:nvPr>
        </p:nvSpPr>
        <p:spPr bwMode="auto">
          <a:xfrm>
            <a:off x="631576" y="3017017"/>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2" name="Freeform 236"/>
          <p:cNvSpPr>
            <a:spLocks/>
          </p:cNvSpPr>
          <p:nvPr>
            <p:custDataLst>
              <p:tags r:id="rId95"/>
            </p:custDataLst>
          </p:nvPr>
        </p:nvSpPr>
        <p:spPr bwMode="auto">
          <a:xfrm>
            <a:off x="747464" y="3077342"/>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3" name="Freeform 237"/>
          <p:cNvSpPr>
            <a:spLocks/>
          </p:cNvSpPr>
          <p:nvPr>
            <p:custDataLst>
              <p:tags r:id="rId96"/>
            </p:custDataLst>
          </p:nvPr>
        </p:nvSpPr>
        <p:spPr bwMode="auto">
          <a:xfrm>
            <a:off x="845889" y="2683642"/>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4" name="Freeform 238"/>
          <p:cNvSpPr>
            <a:spLocks/>
          </p:cNvSpPr>
          <p:nvPr>
            <p:custDataLst>
              <p:tags r:id="rId97"/>
            </p:custDataLst>
          </p:nvPr>
        </p:nvSpPr>
        <p:spPr bwMode="auto">
          <a:xfrm>
            <a:off x="1282451" y="2818580"/>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5" name="Freeform 239"/>
          <p:cNvSpPr>
            <a:spLocks/>
          </p:cNvSpPr>
          <p:nvPr>
            <p:custDataLst>
              <p:tags r:id="rId98"/>
            </p:custDataLst>
          </p:nvPr>
        </p:nvSpPr>
        <p:spPr bwMode="auto">
          <a:xfrm>
            <a:off x="1234826" y="2683642"/>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6" name="Freeform 240"/>
          <p:cNvSpPr>
            <a:spLocks/>
          </p:cNvSpPr>
          <p:nvPr>
            <p:custDataLst>
              <p:tags r:id="rId99"/>
            </p:custDataLst>
          </p:nvPr>
        </p:nvSpPr>
        <p:spPr bwMode="auto">
          <a:xfrm>
            <a:off x="617289" y="2994792"/>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7" name="Freeform 241"/>
          <p:cNvSpPr>
            <a:spLocks/>
          </p:cNvSpPr>
          <p:nvPr>
            <p:custDataLst>
              <p:tags r:id="rId100"/>
            </p:custDataLst>
          </p:nvPr>
        </p:nvSpPr>
        <p:spPr bwMode="auto">
          <a:xfrm>
            <a:off x="585539" y="1802580"/>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18" name="Freeform 242"/>
          <p:cNvSpPr>
            <a:spLocks/>
          </p:cNvSpPr>
          <p:nvPr>
            <p:custDataLst>
              <p:tags r:id="rId101"/>
            </p:custDataLst>
          </p:nvPr>
        </p:nvSpPr>
        <p:spPr bwMode="auto">
          <a:xfrm>
            <a:off x="1377701" y="2066105"/>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19" name="Freeform 243"/>
          <p:cNvSpPr>
            <a:spLocks/>
          </p:cNvSpPr>
          <p:nvPr>
            <p:custDataLst>
              <p:tags r:id="rId102"/>
            </p:custDataLst>
          </p:nvPr>
        </p:nvSpPr>
        <p:spPr bwMode="auto">
          <a:xfrm>
            <a:off x="1264989" y="1729555"/>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20" name="Freeform 244"/>
          <p:cNvSpPr>
            <a:spLocks/>
          </p:cNvSpPr>
          <p:nvPr>
            <p:custDataLst>
              <p:tags r:id="rId103"/>
            </p:custDataLst>
          </p:nvPr>
        </p:nvSpPr>
        <p:spPr bwMode="auto">
          <a:xfrm>
            <a:off x="1403101" y="2043880"/>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21" name="Freeform 245"/>
          <p:cNvSpPr>
            <a:spLocks/>
          </p:cNvSpPr>
          <p:nvPr>
            <p:custDataLst>
              <p:tags r:id="rId104"/>
            </p:custDataLst>
          </p:nvPr>
        </p:nvSpPr>
        <p:spPr bwMode="auto">
          <a:xfrm>
            <a:off x="847476" y="2205805"/>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22" name="Freeform 246"/>
          <p:cNvSpPr>
            <a:spLocks/>
          </p:cNvSpPr>
          <p:nvPr>
            <p:custDataLst>
              <p:tags r:id="rId105"/>
            </p:custDataLst>
          </p:nvPr>
        </p:nvSpPr>
        <p:spPr bwMode="auto">
          <a:xfrm>
            <a:off x="1799976" y="2734442"/>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3" name="Freeform 247"/>
          <p:cNvSpPr>
            <a:spLocks/>
          </p:cNvSpPr>
          <p:nvPr>
            <p:custDataLst>
              <p:tags r:id="rId106"/>
            </p:custDataLst>
          </p:nvPr>
        </p:nvSpPr>
        <p:spPr bwMode="auto">
          <a:xfrm>
            <a:off x="1407864" y="3526605"/>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4" name="Freeform 248"/>
          <p:cNvSpPr>
            <a:spLocks/>
          </p:cNvSpPr>
          <p:nvPr>
            <p:custDataLst>
              <p:tags r:id="rId107"/>
            </p:custDataLst>
          </p:nvPr>
        </p:nvSpPr>
        <p:spPr bwMode="auto">
          <a:xfrm>
            <a:off x="1344364" y="3694880"/>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5" name="Freeform 249"/>
          <p:cNvSpPr>
            <a:spLocks/>
          </p:cNvSpPr>
          <p:nvPr>
            <p:custDataLst>
              <p:tags r:id="rId108"/>
            </p:custDataLst>
          </p:nvPr>
        </p:nvSpPr>
        <p:spPr bwMode="auto">
          <a:xfrm>
            <a:off x="1280864" y="3794892"/>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6" name="Freeform 250"/>
          <p:cNvSpPr>
            <a:spLocks/>
          </p:cNvSpPr>
          <p:nvPr>
            <p:custDataLst>
              <p:tags r:id="rId109"/>
            </p:custDataLst>
          </p:nvPr>
        </p:nvSpPr>
        <p:spPr bwMode="auto">
          <a:xfrm>
            <a:off x="1263401" y="3794892"/>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7" name="Freeform 251"/>
          <p:cNvSpPr>
            <a:spLocks/>
          </p:cNvSpPr>
          <p:nvPr>
            <p:custDataLst>
              <p:tags r:id="rId110"/>
            </p:custDataLst>
          </p:nvPr>
        </p:nvSpPr>
        <p:spPr bwMode="auto">
          <a:xfrm>
            <a:off x="1796801" y="4199705"/>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8" name="Freeform 252"/>
          <p:cNvSpPr>
            <a:spLocks/>
          </p:cNvSpPr>
          <p:nvPr>
            <p:custDataLst>
              <p:tags r:id="rId111"/>
            </p:custDataLst>
          </p:nvPr>
        </p:nvSpPr>
        <p:spPr bwMode="auto">
          <a:xfrm>
            <a:off x="1531689" y="4439417"/>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29" name="Freeform 253"/>
          <p:cNvSpPr>
            <a:spLocks/>
          </p:cNvSpPr>
          <p:nvPr>
            <p:custDataLst>
              <p:tags r:id="rId112"/>
            </p:custDataLst>
          </p:nvPr>
        </p:nvSpPr>
        <p:spPr bwMode="auto">
          <a:xfrm>
            <a:off x="2104776" y="4240980"/>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0" name="Freeform 254"/>
          <p:cNvSpPr>
            <a:spLocks/>
          </p:cNvSpPr>
          <p:nvPr>
            <p:custDataLst>
              <p:tags r:id="rId113"/>
            </p:custDataLst>
          </p:nvPr>
        </p:nvSpPr>
        <p:spPr bwMode="auto">
          <a:xfrm>
            <a:off x="1780926" y="3939355"/>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1" name="Freeform 255"/>
          <p:cNvSpPr>
            <a:spLocks/>
          </p:cNvSpPr>
          <p:nvPr>
            <p:custDataLst>
              <p:tags r:id="rId114"/>
            </p:custDataLst>
          </p:nvPr>
        </p:nvSpPr>
        <p:spPr bwMode="auto">
          <a:xfrm>
            <a:off x="1769814" y="3899667"/>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2" name="Freeform 256"/>
          <p:cNvSpPr>
            <a:spLocks/>
          </p:cNvSpPr>
          <p:nvPr>
            <p:custDataLst>
              <p:tags r:id="rId115"/>
            </p:custDataLst>
          </p:nvPr>
        </p:nvSpPr>
        <p:spPr bwMode="auto">
          <a:xfrm>
            <a:off x="2079376" y="2599505"/>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3" name="Freeform 257"/>
          <p:cNvSpPr>
            <a:spLocks/>
          </p:cNvSpPr>
          <p:nvPr>
            <p:custDataLst>
              <p:tags r:id="rId116"/>
            </p:custDataLst>
          </p:nvPr>
        </p:nvSpPr>
        <p:spPr bwMode="auto">
          <a:xfrm>
            <a:off x="2103189" y="3256730"/>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4" name="Freeform 258"/>
          <p:cNvSpPr>
            <a:spLocks/>
          </p:cNvSpPr>
          <p:nvPr>
            <p:custDataLst>
              <p:tags r:id="rId117"/>
            </p:custDataLst>
          </p:nvPr>
        </p:nvSpPr>
        <p:spPr bwMode="auto">
          <a:xfrm>
            <a:off x="2298451" y="3031305"/>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35" name="Freeform 259"/>
          <p:cNvSpPr>
            <a:spLocks/>
          </p:cNvSpPr>
          <p:nvPr>
            <p:custDataLst>
              <p:tags r:id="rId118"/>
            </p:custDataLst>
          </p:nvPr>
        </p:nvSpPr>
        <p:spPr bwMode="auto">
          <a:xfrm>
            <a:off x="1985714" y="2683642"/>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6" name="Freeform 260"/>
          <p:cNvSpPr>
            <a:spLocks/>
          </p:cNvSpPr>
          <p:nvPr>
            <p:custDataLst>
              <p:tags r:id="rId119"/>
            </p:custDataLst>
          </p:nvPr>
        </p:nvSpPr>
        <p:spPr bwMode="auto">
          <a:xfrm>
            <a:off x="2485776" y="2643955"/>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7" name="Freeform 261"/>
          <p:cNvSpPr>
            <a:spLocks/>
          </p:cNvSpPr>
          <p:nvPr>
            <p:custDataLst>
              <p:tags r:id="rId120"/>
            </p:custDataLst>
          </p:nvPr>
        </p:nvSpPr>
        <p:spPr bwMode="auto">
          <a:xfrm>
            <a:off x="2517526" y="2693167"/>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38" name="Freeform 262"/>
          <p:cNvSpPr>
            <a:spLocks/>
          </p:cNvSpPr>
          <p:nvPr>
            <p:custDataLst>
              <p:tags r:id="rId121"/>
            </p:custDataLst>
          </p:nvPr>
        </p:nvSpPr>
        <p:spPr bwMode="auto">
          <a:xfrm>
            <a:off x="3308101" y="2961455"/>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39" name="Freeform 263"/>
          <p:cNvSpPr>
            <a:spLocks/>
          </p:cNvSpPr>
          <p:nvPr>
            <p:custDataLst>
              <p:tags r:id="rId122"/>
            </p:custDataLst>
          </p:nvPr>
        </p:nvSpPr>
        <p:spPr bwMode="auto">
          <a:xfrm>
            <a:off x="631576" y="3471042"/>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0" name="Freeform 264"/>
          <p:cNvSpPr>
            <a:spLocks/>
          </p:cNvSpPr>
          <p:nvPr>
            <p:custDataLst>
              <p:tags r:id="rId123"/>
            </p:custDataLst>
          </p:nvPr>
        </p:nvSpPr>
        <p:spPr bwMode="auto">
          <a:xfrm>
            <a:off x="715714" y="3553592"/>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 name="Freeform 265"/>
          <p:cNvSpPr>
            <a:spLocks/>
          </p:cNvSpPr>
          <p:nvPr>
            <p:custDataLst>
              <p:tags r:id="rId124"/>
            </p:custDataLst>
          </p:nvPr>
        </p:nvSpPr>
        <p:spPr bwMode="auto">
          <a:xfrm>
            <a:off x="758576" y="3604392"/>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2" name="Freeform 266"/>
          <p:cNvSpPr>
            <a:spLocks/>
          </p:cNvSpPr>
          <p:nvPr>
            <p:custDataLst>
              <p:tags r:id="rId125"/>
            </p:custDataLst>
          </p:nvPr>
        </p:nvSpPr>
        <p:spPr bwMode="auto">
          <a:xfrm>
            <a:off x="972889" y="3523430"/>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3" name="Freeform 267"/>
          <p:cNvSpPr>
            <a:spLocks/>
          </p:cNvSpPr>
          <p:nvPr>
            <p:custDataLst>
              <p:tags r:id="rId126"/>
            </p:custDataLst>
          </p:nvPr>
        </p:nvSpPr>
        <p:spPr bwMode="auto">
          <a:xfrm>
            <a:off x="625226" y="3439292"/>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4" name="Freeform 268"/>
          <p:cNvSpPr>
            <a:spLocks/>
          </p:cNvSpPr>
          <p:nvPr>
            <p:custDataLst>
              <p:tags r:id="rId127"/>
            </p:custDataLst>
          </p:nvPr>
        </p:nvSpPr>
        <p:spPr bwMode="auto">
          <a:xfrm>
            <a:off x="1050676" y="3517080"/>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5" name="Freeform 269"/>
          <p:cNvSpPr>
            <a:spLocks/>
          </p:cNvSpPr>
          <p:nvPr>
            <p:custDataLst>
              <p:tags r:id="rId128"/>
            </p:custDataLst>
          </p:nvPr>
        </p:nvSpPr>
        <p:spPr bwMode="auto">
          <a:xfrm>
            <a:off x="1076076" y="3478980"/>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6" name="Freeform 270"/>
          <p:cNvSpPr>
            <a:spLocks/>
          </p:cNvSpPr>
          <p:nvPr>
            <p:custDataLst>
              <p:tags r:id="rId129"/>
            </p:custDataLst>
          </p:nvPr>
        </p:nvSpPr>
        <p:spPr bwMode="auto">
          <a:xfrm>
            <a:off x="1804739" y="4683892"/>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7" name="Freeform 271"/>
          <p:cNvSpPr>
            <a:spLocks/>
          </p:cNvSpPr>
          <p:nvPr>
            <p:custDataLst>
              <p:tags r:id="rId130"/>
            </p:custDataLst>
          </p:nvPr>
        </p:nvSpPr>
        <p:spPr bwMode="auto">
          <a:xfrm>
            <a:off x="1699964" y="4780730"/>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8" name="Freeform 272"/>
          <p:cNvSpPr>
            <a:spLocks/>
          </p:cNvSpPr>
          <p:nvPr>
            <p:custDataLst>
              <p:tags r:id="rId131"/>
            </p:custDataLst>
          </p:nvPr>
        </p:nvSpPr>
        <p:spPr bwMode="auto">
          <a:xfrm>
            <a:off x="3917701" y="2494730"/>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49" name="Freeform 273"/>
          <p:cNvSpPr>
            <a:spLocks/>
          </p:cNvSpPr>
          <p:nvPr>
            <p:custDataLst>
              <p:tags r:id="rId132"/>
            </p:custDataLst>
          </p:nvPr>
        </p:nvSpPr>
        <p:spPr bwMode="auto">
          <a:xfrm>
            <a:off x="2989014" y="2909067"/>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0" name="Freeform 274"/>
          <p:cNvSpPr>
            <a:spLocks/>
          </p:cNvSpPr>
          <p:nvPr>
            <p:custDataLst>
              <p:tags r:id="rId133"/>
            </p:custDataLst>
          </p:nvPr>
        </p:nvSpPr>
        <p:spPr bwMode="auto">
          <a:xfrm>
            <a:off x="3204914" y="2964630"/>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1" name="Freeform 275"/>
          <p:cNvSpPr>
            <a:spLocks/>
          </p:cNvSpPr>
          <p:nvPr>
            <p:custDataLst>
              <p:tags r:id="rId134"/>
            </p:custDataLst>
          </p:nvPr>
        </p:nvSpPr>
        <p:spPr bwMode="auto">
          <a:xfrm>
            <a:off x="3195389" y="3036067"/>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2" name="Freeform 276"/>
          <p:cNvSpPr>
            <a:spLocks/>
          </p:cNvSpPr>
          <p:nvPr>
            <p:custDataLst>
              <p:tags r:id="rId135"/>
            </p:custDataLst>
          </p:nvPr>
        </p:nvSpPr>
        <p:spPr bwMode="auto">
          <a:xfrm>
            <a:off x="3512889" y="3151955"/>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3" name="Freeform 277"/>
          <p:cNvSpPr>
            <a:spLocks/>
          </p:cNvSpPr>
          <p:nvPr>
            <p:custDataLst>
              <p:tags r:id="rId136"/>
            </p:custDataLst>
          </p:nvPr>
        </p:nvSpPr>
        <p:spPr bwMode="auto">
          <a:xfrm>
            <a:off x="3595439" y="3402780"/>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4" name="Freeform 278"/>
          <p:cNvSpPr>
            <a:spLocks/>
          </p:cNvSpPr>
          <p:nvPr>
            <p:custDataLst>
              <p:tags r:id="rId137"/>
            </p:custDataLst>
          </p:nvPr>
        </p:nvSpPr>
        <p:spPr bwMode="auto">
          <a:xfrm>
            <a:off x="3997076" y="2639192"/>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5" name="Freeform 279"/>
          <p:cNvSpPr>
            <a:spLocks/>
          </p:cNvSpPr>
          <p:nvPr>
            <p:custDataLst>
              <p:tags r:id="rId138"/>
            </p:custDataLst>
          </p:nvPr>
        </p:nvSpPr>
        <p:spPr bwMode="auto">
          <a:xfrm>
            <a:off x="4565401" y="3936180"/>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6" name="Freeform 280"/>
          <p:cNvSpPr>
            <a:spLocks/>
          </p:cNvSpPr>
          <p:nvPr>
            <p:custDataLst>
              <p:tags r:id="rId139"/>
            </p:custDataLst>
          </p:nvPr>
        </p:nvSpPr>
        <p:spPr bwMode="auto">
          <a:xfrm>
            <a:off x="4757489" y="3920305"/>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57" name="Freeform 281"/>
          <p:cNvSpPr>
            <a:spLocks/>
          </p:cNvSpPr>
          <p:nvPr>
            <p:custDataLst>
              <p:tags r:id="rId140"/>
            </p:custDataLst>
          </p:nvPr>
        </p:nvSpPr>
        <p:spPr bwMode="auto">
          <a:xfrm>
            <a:off x="3033464" y="3553592"/>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258" name="Group 282"/>
          <p:cNvGrpSpPr>
            <a:grpSpLocks/>
          </p:cNvGrpSpPr>
          <p:nvPr>
            <p:custDataLst>
              <p:tags r:id="rId141"/>
            </p:custDataLst>
          </p:nvPr>
        </p:nvGrpSpPr>
        <p:grpSpPr bwMode="auto">
          <a:xfrm>
            <a:off x="3973264" y="3264667"/>
            <a:ext cx="233362" cy="439738"/>
            <a:chOff x="5062" y="2295"/>
            <a:chExt cx="177" cy="279"/>
          </a:xfrm>
        </p:grpSpPr>
        <p:sp>
          <p:nvSpPr>
            <p:cNvPr id="23"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6"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7"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8"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9"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30"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8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49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49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9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grpSp>
      <p:sp>
        <p:nvSpPr>
          <p:cNvPr id="2259" name="Freeform 307"/>
          <p:cNvSpPr>
            <a:spLocks/>
          </p:cNvSpPr>
          <p:nvPr>
            <p:custDataLst>
              <p:tags r:id="rId142"/>
            </p:custDataLst>
          </p:nvPr>
        </p:nvSpPr>
        <p:spPr bwMode="auto">
          <a:xfrm>
            <a:off x="4317751" y="4083817"/>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0" name="Freeform 308"/>
          <p:cNvSpPr>
            <a:spLocks/>
          </p:cNvSpPr>
          <p:nvPr>
            <p:custDataLst>
              <p:tags r:id="rId143"/>
            </p:custDataLst>
          </p:nvPr>
        </p:nvSpPr>
        <p:spPr bwMode="auto">
          <a:xfrm>
            <a:off x="4393951" y="4023492"/>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1" name="Freeform 309"/>
          <p:cNvSpPr>
            <a:spLocks/>
          </p:cNvSpPr>
          <p:nvPr>
            <p:custDataLst>
              <p:tags r:id="rId144"/>
            </p:custDataLst>
          </p:nvPr>
        </p:nvSpPr>
        <p:spPr bwMode="auto">
          <a:xfrm>
            <a:off x="4441576" y="3902842"/>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2" name="Freeform 310"/>
          <p:cNvSpPr>
            <a:spLocks/>
          </p:cNvSpPr>
          <p:nvPr>
            <p:custDataLst>
              <p:tags r:id="rId145"/>
            </p:custDataLst>
          </p:nvPr>
        </p:nvSpPr>
        <p:spPr bwMode="auto">
          <a:xfrm>
            <a:off x="4425701" y="3872680"/>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3" name="Freeform 311"/>
          <p:cNvSpPr>
            <a:spLocks/>
          </p:cNvSpPr>
          <p:nvPr>
            <p:custDataLst>
              <p:tags r:id="rId146"/>
            </p:custDataLst>
          </p:nvPr>
        </p:nvSpPr>
        <p:spPr bwMode="auto">
          <a:xfrm>
            <a:off x="4251076" y="3769492"/>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4" name="Freeform 312"/>
          <p:cNvSpPr>
            <a:spLocks/>
          </p:cNvSpPr>
          <p:nvPr>
            <p:custDataLst>
              <p:tags r:id="rId147"/>
            </p:custDataLst>
          </p:nvPr>
        </p:nvSpPr>
        <p:spPr bwMode="auto">
          <a:xfrm>
            <a:off x="4178051" y="3904430"/>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5" name="Freeform 313"/>
          <p:cNvSpPr>
            <a:spLocks/>
          </p:cNvSpPr>
          <p:nvPr>
            <p:custDataLst>
              <p:tags r:id="rId148"/>
            </p:custDataLst>
          </p:nvPr>
        </p:nvSpPr>
        <p:spPr bwMode="auto">
          <a:xfrm>
            <a:off x="4185989" y="4090167"/>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6" name="Freeform 314"/>
          <p:cNvSpPr>
            <a:spLocks/>
          </p:cNvSpPr>
          <p:nvPr>
            <p:custDataLst>
              <p:tags r:id="rId149"/>
            </p:custDataLst>
          </p:nvPr>
        </p:nvSpPr>
        <p:spPr bwMode="auto">
          <a:xfrm>
            <a:off x="4298701" y="3909192"/>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7" name="Freeform 315"/>
          <p:cNvSpPr>
            <a:spLocks/>
          </p:cNvSpPr>
          <p:nvPr>
            <p:custDataLst>
              <p:tags r:id="rId150"/>
            </p:custDataLst>
          </p:nvPr>
        </p:nvSpPr>
        <p:spPr bwMode="auto">
          <a:xfrm>
            <a:off x="4159001" y="3904430"/>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8" name="Freeform 316"/>
          <p:cNvSpPr>
            <a:spLocks/>
          </p:cNvSpPr>
          <p:nvPr>
            <p:custDataLst>
              <p:tags r:id="rId151"/>
            </p:custDataLst>
          </p:nvPr>
        </p:nvSpPr>
        <p:spPr bwMode="auto">
          <a:xfrm>
            <a:off x="4203451" y="3952055"/>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69" name="Freeform 317"/>
          <p:cNvSpPr>
            <a:spLocks/>
          </p:cNvSpPr>
          <p:nvPr>
            <p:custDataLst>
              <p:tags r:id="rId152"/>
            </p:custDataLst>
          </p:nvPr>
        </p:nvSpPr>
        <p:spPr bwMode="auto">
          <a:xfrm>
            <a:off x="4005014" y="4155255"/>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0" name="Freeform 318"/>
          <p:cNvSpPr>
            <a:spLocks/>
          </p:cNvSpPr>
          <p:nvPr>
            <p:custDataLst>
              <p:tags r:id="rId153"/>
            </p:custDataLst>
          </p:nvPr>
        </p:nvSpPr>
        <p:spPr bwMode="auto">
          <a:xfrm>
            <a:off x="4103439" y="4193355"/>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1" name="Freeform 319"/>
          <p:cNvSpPr>
            <a:spLocks/>
          </p:cNvSpPr>
          <p:nvPr>
            <p:custDataLst>
              <p:tags r:id="rId154"/>
            </p:custDataLst>
          </p:nvPr>
        </p:nvSpPr>
        <p:spPr bwMode="auto">
          <a:xfrm>
            <a:off x="3936751" y="4125092"/>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2" name="Freeform 320"/>
          <p:cNvSpPr>
            <a:spLocks/>
          </p:cNvSpPr>
          <p:nvPr>
            <p:custDataLst>
              <p:tags r:id="rId155"/>
            </p:custDataLst>
          </p:nvPr>
        </p:nvSpPr>
        <p:spPr bwMode="auto">
          <a:xfrm>
            <a:off x="3981201" y="4110805"/>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3" name="Freeform 321"/>
          <p:cNvSpPr>
            <a:spLocks/>
          </p:cNvSpPr>
          <p:nvPr>
            <p:custDataLst>
              <p:tags r:id="rId156"/>
            </p:custDataLst>
          </p:nvPr>
        </p:nvSpPr>
        <p:spPr bwMode="auto">
          <a:xfrm>
            <a:off x="4033589" y="4120330"/>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4" name="Freeform 322"/>
          <p:cNvSpPr>
            <a:spLocks/>
          </p:cNvSpPr>
          <p:nvPr>
            <p:custDataLst>
              <p:tags r:id="rId157"/>
            </p:custDataLst>
          </p:nvPr>
        </p:nvSpPr>
        <p:spPr bwMode="auto">
          <a:xfrm>
            <a:off x="4085976" y="4125092"/>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5" name="Freeform 323"/>
          <p:cNvSpPr>
            <a:spLocks/>
          </p:cNvSpPr>
          <p:nvPr>
            <p:custDataLst>
              <p:tags r:id="rId158"/>
            </p:custDataLst>
          </p:nvPr>
        </p:nvSpPr>
        <p:spPr bwMode="auto">
          <a:xfrm>
            <a:off x="4159001" y="4117155"/>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6" name="Freeform 324"/>
          <p:cNvSpPr>
            <a:spLocks/>
          </p:cNvSpPr>
          <p:nvPr>
            <p:custDataLst>
              <p:tags r:id="rId159"/>
            </p:custDataLst>
          </p:nvPr>
        </p:nvSpPr>
        <p:spPr bwMode="auto">
          <a:xfrm>
            <a:off x="3733551" y="3931417"/>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77" name="Freeform 325"/>
          <p:cNvSpPr>
            <a:spLocks/>
          </p:cNvSpPr>
          <p:nvPr>
            <p:custDataLst>
              <p:tags r:id="rId160"/>
            </p:custDataLst>
          </p:nvPr>
        </p:nvSpPr>
        <p:spPr bwMode="auto">
          <a:xfrm>
            <a:off x="3679576" y="3904430"/>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31" name="Freeform 326"/>
          <p:cNvSpPr>
            <a:spLocks/>
          </p:cNvSpPr>
          <p:nvPr>
            <p:custDataLst>
              <p:tags r:id="rId161"/>
            </p:custDataLst>
          </p:nvPr>
        </p:nvSpPr>
        <p:spPr bwMode="auto">
          <a:xfrm>
            <a:off x="3514476" y="3888555"/>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048" name="Line 327" descr="Horizontal dunkel"/>
          <p:cNvSpPr>
            <a:spLocks noChangeShapeType="1"/>
          </p:cNvSpPr>
          <p:nvPr>
            <p:custDataLst>
              <p:tags r:id="rId162"/>
            </p:custDataLst>
          </p:nvPr>
        </p:nvSpPr>
        <p:spPr bwMode="auto">
          <a:xfrm>
            <a:off x="3539876" y="3925067"/>
            <a:ext cx="4763" cy="6350"/>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0" name="Freeform 328"/>
          <p:cNvSpPr>
            <a:spLocks/>
          </p:cNvSpPr>
          <p:nvPr>
            <p:custDataLst>
              <p:tags r:id="rId163"/>
            </p:custDataLst>
          </p:nvPr>
        </p:nvSpPr>
        <p:spPr bwMode="auto">
          <a:xfrm>
            <a:off x="3536701" y="3925067"/>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1" name="Freeform 329"/>
          <p:cNvSpPr>
            <a:spLocks/>
          </p:cNvSpPr>
          <p:nvPr>
            <p:custDataLst>
              <p:tags r:id="rId164"/>
            </p:custDataLst>
          </p:nvPr>
        </p:nvSpPr>
        <p:spPr bwMode="auto">
          <a:xfrm>
            <a:off x="3438276" y="3769492"/>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2" name="Freeform 330"/>
          <p:cNvSpPr>
            <a:spLocks/>
          </p:cNvSpPr>
          <p:nvPr>
            <p:custDataLst>
              <p:tags r:id="rId165"/>
            </p:custDataLst>
          </p:nvPr>
        </p:nvSpPr>
        <p:spPr bwMode="auto">
          <a:xfrm>
            <a:off x="3966914" y="4133030"/>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3" name="Freeform 331"/>
          <p:cNvSpPr>
            <a:spLocks/>
          </p:cNvSpPr>
          <p:nvPr>
            <p:custDataLst>
              <p:tags r:id="rId166"/>
            </p:custDataLst>
          </p:nvPr>
        </p:nvSpPr>
        <p:spPr bwMode="auto">
          <a:xfrm>
            <a:off x="4482851" y="4090167"/>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4" name="Freeform 332"/>
          <p:cNvSpPr>
            <a:spLocks/>
          </p:cNvSpPr>
          <p:nvPr>
            <p:custDataLst>
              <p:tags r:id="rId167"/>
            </p:custDataLst>
          </p:nvPr>
        </p:nvSpPr>
        <p:spPr bwMode="auto">
          <a:xfrm>
            <a:off x="3420814" y="3672655"/>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5" name="Freeform 333"/>
          <p:cNvSpPr>
            <a:spLocks/>
          </p:cNvSpPr>
          <p:nvPr>
            <p:custDataLst>
              <p:tags r:id="rId168"/>
            </p:custDataLst>
          </p:nvPr>
        </p:nvSpPr>
        <p:spPr bwMode="auto">
          <a:xfrm>
            <a:off x="3762126" y="3721867"/>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6" name="Freeform 334"/>
          <p:cNvSpPr>
            <a:spLocks/>
          </p:cNvSpPr>
          <p:nvPr>
            <p:custDataLst>
              <p:tags r:id="rId169"/>
            </p:custDataLst>
          </p:nvPr>
        </p:nvSpPr>
        <p:spPr bwMode="auto">
          <a:xfrm>
            <a:off x="4117726" y="4128267"/>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7" name="Freeform 335"/>
          <p:cNvSpPr>
            <a:spLocks/>
          </p:cNvSpPr>
          <p:nvPr>
            <p:custDataLst>
              <p:tags r:id="rId170"/>
            </p:custDataLst>
          </p:nvPr>
        </p:nvSpPr>
        <p:spPr bwMode="auto">
          <a:xfrm>
            <a:off x="4233614" y="3794892"/>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8" name="Freeform 336"/>
          <p:cNvSpPr>
            <a:spLocks/>
          </p:cNvSpPr>
          <p:nvPr>
            <p:custDataLst>
              <p:tags r:id="rId171"/>
            </p:custDataLst>
          </p:nvPr>
        </p:nvSpPr>
        <p:spPr bwMode="auto">
          <a:xfrm>
            <a:off x="4246314" y="3939355"/>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89" name="Freeform 337"/>
          <p:cNvSpPr>
            <a:spLocks/>
          </p:cNvSpPr>
          <p:nvPr>
            <p:custDataLst>
              <p:tags r:id="rId172"/>
            </p:custDataLst>
          </p:nvPr>
        </p:nvSpPr>
        <p:spPr bwMode="auto">
          <a:xfrm>
            <a:off x="4322514" y="3863155"/>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0" name="Freeform 338"/>
          <p:cNvSpPr>
            <a:spLocks/>
          </p:cNvSpPr>
          <p:nvPr>
            <p:custDataLst>
              <p:tags r:id="rId173"/>
            </p:custDataLst>
          </p:nvPr>
        </p:nvSpPr>
        <p:spPr bwMode="auto">
          <a:xfrm>
            <a:off x="4011364" y="3801242"/>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1" name="Freeform 339"/>
          <p:cNvSpPr>
            <a:spLocks/>
          </p:cNvSpPr>
          <p:nvPr>
            <p:custDataLst>
              <p:tags r:id="rId174"/>
            </p:custDataLst>
          </p:nvPr>
        </p:nvSpPr>
        <p:spPr bwMode="auto">
          <a:xfrm>
            <a:off x="3676401" y="4042542"/>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2" name="Freeform 340"/>
          <p:cNvSpPr>
            <a:spLocks/>
          </p:cNvSpPr>
          <p:nvPr>
            <p:custDataLst>
              <p:tags r:id="rId175"/>
            </p:custDataLst>
          </p:nvPr>
        </p:nvSpPr>
        <p:spPr bwMode="auto">
          <a:xfrm>
            <a:off x="4357439" y="3899667"/>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3" name="Freeform 341"/>
          <p:cNvSpPr>
            <a:spLocks/>
          </p:cNvSpPr>
          <p:nvPr>
            <p:custDataLst>
              <p:tags r:id="rId176"/>
            </p:custDataLst>
          </p:nvPr>
        </p:nvSpPr>
        <p:spPr bwMode="auto">
          <a:xfrm>
            <a:off x="2889001" y="2731267"/>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94" name="Freeform 342"/>
          <p:cNvSpPr>
            <a:spLocks/>
          </p:cNvSpPr>
          <p:nvPr>
            <p:custDataLst>
              <p:tags r:id="rId177"/>
            </p:custDataLst>
          </p:nvPr>
        </p:nvSpPr>
        <p:spPr bwMode="auto">
          <a:xfrm>
            <a:off x="1345951" y="2135955"/>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5" name="Freeform 343"/>
          <p:cNvSpPr>
            <a:spLocks/>
          </p:cNvSpPr>
          <p:nvPr>
            <p:custDataLst>
              <p:tags r:id="rId178"/>
            </p:custDataLst>
          </p:nvPr>
        </p:nvSpPr>
        <p:spPr bwMode="auto">
          <a:xfrm>
            <a:off x="1409451" y="2340742"/>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6" name="Freeform 344"/>
          <p:cNvSpPr>
            <a:spLocks/>
          </p:cNvSpPr>
          <p:nvPr>
            <p:custDataLst>
              <p:tags r:id="rId179"/>
            </p:custDataLst>
          </p:nvPr>
        </p:nvSpPr>
        <p:spPr bwMode="auto">
          <a:xfrm>
            <a:off x="1509464" y="1996255"/>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7" name="Freeform 345"/>
          <p:cNvSpPr>
            <a:spLocks/>
          </p:cNvSpPr>
          <p:nvPr>
            <p:custDataLst>
              <p:tags r:id="rId180"/>
            </p:custDataLst>
          </p:nvPr>
        </p:nvSpPr>
        <p:spPr bwMode="auto">
          <a:xfrm>
            <a:off x="1522164" y="2343917"/>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299" name="Freeform 347"/>
          <p:cNvSpPr>
            <a:spLocks/>
          </p:cNvSpPr>
          <p:nvPr>
            <p:custDataLst>
              <p:tags r:id="rId181"/>
            </p:custDataLst>
          </p:nvPr>
        </p:nvSpPr>
        <p:spPr bwMode="auto">
          <a:xfrm>
            <a:off x="1626939" y="2335980"/>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0" name="Freeform 348"/>
          <p:cNvSpPr>
            <a:spLocks/>
          </p:cNvSpPr>
          <p:nvPr>
            <p:custDataLst>
              <p:tags r:id="rId182"/>
            </p:custDataLst>
          </p:nvPr>
        </p:nvSpPr>
        <p:spPr bwMode="auto">
          <a:xfrm>
            <a:off x="1544389" y="2218505"/>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01" name="Freeform 349"/>
          <p:cNvSpPr>
            <a:spLocks/>
          </p:cNvSpPr>
          <p:nvPr>
            <p:custDataLst>
              <p:tags r:id="rId183"/>
            </p:custDataLst>
          </p:nvPr>
        </p:nvSpPr>
        <p:spPr bwMode="auto">
          <a:xfrm>
            <a:off x="2055564" y="2561405"/>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2" name="Freeform 350"/>
          <p:cNvSpPr>
            <a:spLocks/>
          </p:cNvSpPr>
          <p:nvPr>
            <p:custDataLst>
              <p:tags r:id="rId184"/>
            </p:custDataLst>
          </p:nvPr>
        </p:nvSpPr>
        <p:spPr bwMode="auto">
          <a:xfrm>
            <a:off x="2598489" y="2575692"/>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3" name="Freeform 351"/>
          <p:cNvSpPr>
            <a:spLocks/>
          </p:cNvSpPr>
          <p:nvPr>
            <p:custDataLst>
              <p:tags r:id="rId185"/>
            </p:custDataLst>
          </p:nvPr>
        </p:nvSpPr>
        <p:spPr bwMode="auto">
          <a:xfrm>
            <a:off x="2647701" y="2504255"/>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4" name="Freeform 352"/>
          <p:cNvSpPr>
            <a:spLocks/>
          </p:cNvSpPr>
          <p:nvPr>
            <p:custDataLst>
              <p:tags r:id="rId186"/>
            </p:custDataLst>
          </p:nvPr>
        </p:nvSpPr>
        <p:spPr bwMode="auto">
          <a:xfrm>
            <a:off x="2254001" y="2520130"/>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5" name="Freeform 353"/>
          <p:cNvSpPr>
            <a:spLocks/>
          </p:cNvSpPr>
          <p:nvPr>
            <p:custDataLst>
              <p:tags r:id="rId187"/>
            </p:custDataLst>
          </p:nvPr>
        </p:nvSpPr>
        <p:spPr bwMode="auto">
          <a:xfrm>
            <a:off x="1463426" y="2407417"/>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06" name="Freeform 354"/>
          <p:cNvSpPr>
            <a:spLocks/>
          </p:cNvSpPr>
          <p:nvPr>
            <p:custDataLst>
              <p:tags r:id="rId188"/>
            </p:custDataLst>
          </p:nvPr>
        </p:nvSpPr>
        <p:spPr bwMode="auto">
          <a:xfrm>
            <a:off x="1511051" y="2515367"/>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07" name="Freeform 355"/>
          <p:cNvSpPr>
            <a:spLocks/>
          </p:cNvSpPr>
          <p:nvPr>
            <p:custDataLst>
              <p:tags r:id="rId189"/>
            </p:custDataLst>
          </p:nvPr>
        </p:nvSpPr>
        <p:spPr bwMode="auto">
          <a:xfrm>
            <a:off x="1595189" y="3139255"/>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8" name="Freeform 356"/>
          <p:cNvSpPr>
            <a:spLocks/>
          </p:cNvSpPr>
          <p:nvPr>
            <p:custDataLst>
              <p:tags r:id="rId190"/>
            </p:custDataLst>
          </p:nvPr>
        </p:nvSpPr>
        <p:spPr bwMode="auto">
          <a:xfrm>
            <a:off x="2079376" y="3478980"/>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09" name="Freeform 357"/>
          <p:cNvSpPr>
            <a:spLocks/>
          </p:cNvSpPr>
          <p:nvPr>
            <p:custDataLst>
              <p:tags r:id="rId191"/>
            </p:custDataLst>
          </p:nvPr>
        </p:nvSpPr>
        <p:spPr bwMode="auto">
          <a:xfrm>
            <a:off x="2087314" y="3466280"/>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0" name="Freeform 358"/>
          <p:cNvSpPr>
            <a:spLocks/>
          </p:cNvSpPr>
          <p:nvPr>
            <p:custDataLst>
              <p:tags r:id="rId192"/>
            </p:custDataLst>
          </p:nvPr>
        </p:nvSpPr>
        <p:spPr bwMode="auto">
          <a:xfrm>
            <a:off x="1885701" y="3377380"/>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5" name="Freeform 366"/>
          <p:cNvSpPr>
            <a:spLocks/>
          </p:cNvSpPr>
          <p:nvPr>
            <p:custDataLst>
              <p:tags r:id="rId193"/>
            </p:custDataLst>
          </p:nvPr>
        </p:nvSpPr>
        <p:spPr bwMode="auto">
          <a:xfrm>
            <a:off x="2393701" y="4544192"/>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6" name="Freeform 367"/>
          <p:cNvSpPr>
            <a:spLocks/>
          </p:cNvSpPr>
          <p:nvPr>
            <p:custDataLst>
              <p:tags r:id="rId194"/>
            </p:custDataLst>
          </p:nvPr>
        </p:nvSpPr>
        <p:spPr bwMode="auto">
          <a:xfrm>
            <a:off x="2365126" y="4571180"/>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317" name="Group 368"/>
          <p:cNvGrpSpPr>
            <a:grpSpLocks/>
          </p:cNvGrpSpPr>
          <p:nvPr>
            <p:custDataLst>
              <p:tags r:id="rId195"/>
            </p:custDataLst>
          </p:nvPr>
        </p:nvGrpSpPr>
        <p:grpSpPr bwMode="auto">
          <a:xfrm>
            <a:off x="2206376" y="4063180"/>
            <a:ext cx="168275" cy="103187"/>
            <a:chOff x="3481" y="2773"/>
            <a:chExt cx="125" cy="65"/>
          </a:xfrm>
        </p:grpSpPr>
        <p:sp>
          <p:nvSpPr>
            <p:cNvPr id="210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169"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206"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207"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3"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7"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2369"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70"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71"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72"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37"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318" name="Freeform 380"/>
          <p:cNvSpPr>
            <a:spLocks/>
          </p:cNvSpPr>
          <p:nvPr>
            <p:custDataLst>
              <p:tags r:id="rId196"/>
            </p:custDataLst>
          </p:nvPr>
        </p:nvSpPr>
        <p:spPr bwMode="auto">
          <a:xfrm>
            <a:off x="1334839" y="4055242"/>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19" name="Freeform 381"/>
          <p:cNvSpPr>
            <a:spLocks/>
          </p:cNvSpPr>
          <p:nvPr>
            <p:custDataLst>
              <p:tags r:id="rId197"/>
            </p:custDataLst>
          </p:nvPr>
        </p:nvSpPr>
        <p:spPr bwMode="auto">
          <a:xfrm>
            <a:off x="1345951" y="4028255"/>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0" name="Freeform 382"/>
          <p:cNvSpPr>
            <a:spLocks/>
          </p:cNvSpPr>
          <p:nvPr>
            <p:custDataLst>
              <p:tags r:id="rId198"/>
            </p:custDataLst>
          </p:nvPr>
        </p:nvSpPr>
        <p:spPr bwMode="auto">
          <a:xfrm>
            <a:off x="1447551" y="4571180"/>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21" name="Freeform 383"/>
          <p:cNvSpPr>
            <a:spLocks/>
          </p:cNvSpPr>
          <p:nvPr>
            <p:custDataLst>
              <p:tags r:id="rId199"/>
            </p:custDataLst>
          </p:nvPr>
        </p:nvSpPr>
        <p:spPr bwMode="auto">
          <a:xfrm>
            <a:off x="1595189" y="3139255"/>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4" name="Freeform 434"/>
          <p:cNvSpPr>
            <a:spLocks/>
          </p:cNvSpPr>
          <p:nvPr>
            <p:custDataLst>
              <p:tags r:id="rId200"/>
            </p:custDataLst>
          </p:nvPr>
        </p:nvSpPr>
        <p:spPr bwMode="auto">
          <a:xfrm>
            <a:off x="1795214" y="3745680"/>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5" name="Freeform 435"/>
          <p:cNvSpPr>
            <a:spLocks/>
          </p:cNvSpPr>
          <p:nvPr>
            <p:custDataLst>
              <p:tags r:id="rId201"/>
            </p:custDataLst>
          </p:nvPr>
        </p:nvSpPr>
        <p:spPr bwMode="auto">
          <a:xfrm>
            <a:off x="1901576" y="3896492"/>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6" name="Freeform 436"/>
          <p:cNvSpPr>
            <a:spLocks/>
          </p:cNvSpPr>
          <p:nvPr>
            <p:custDataLst>
              <p:tags r:id="rId202"/>
            </p:custDataLst>
          </p:nvPr>
        </p:nvSpPr>
        <p:spPr bwMode="auto">
          <a:xfrm>
            <a:off x="1391989" y="3132905"/>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27" name="Freeform 437"/>
          <p:cNvSpPr>
            <a:spLocks/>
          </p:cNvSpPr>
          <p:nvPr>
            <p:custDataLst>
              <p:tags r:id="rId203"/>
            </p:custDataLst>
          </p:nvPr>
        </p:nvSpPr>
        <p:spPr bwMode="auto">
          <a:xfrm>
            <a:off x="1068139" y="2515367"/>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29" name="Freeform 442"/>
          <p:cNvSpPr>
            <a:spLocks/>
          </p:cNvSpPr>
          <p:nvPr>
            <p:custDataLst>
              <p:tags r:id="rId204"/>
            </p:custDataLst>
          </p:nvPr>
        </p:nvSpPr>
        <p:spPr bwMode="auto">
          <a:xfrm>
            <a:off x="2077789" y="2528067"/>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0" name="Freeform 443"/>
          <p:cNvSpPr>
            <a:spLocks/>
          </p:cNvSpPr>
          <p:nvPr>
            <p:custDataLst>
              <p:tags r:id="rId205"/>
            </p:custDataLst>
          </p:nvPr>
        </p:nvSpPr>
        <p:spPr bwMode="auto">
          <a:xfrm>
            <a:off x="1544389" y="2101030"/>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1" name="Freeform 444"/>
          <p:cNvSpPr>
            <a:spLocks/>
          </p:cNvSpPr>
          <p:nvPr>
            <p:custDataLst>
              <p:tags r:id="rId206"/>
            </p:custDataLst>
          </p:nvPr>
        </p:nvSpPr>
        <p:spPr bwMode="auto">
          <a:xfrm>
            <a:off x="1401514" y="2432817"/>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33" name="Freeform 446"/>
          <p:cNvSpPr>
            <a:spLocks/>
          </p:cNvSpPr>
          <p:nvPr>
            <p:custDataLst>
              <p:tags r:id="rId207"/>
            </p:custDataLst>
          </p:nvPr>
        </p:nvSpPr>
        <p:spPr bwMode="auto">
          <a:xfrm>
            <a:off x="1560264" y="2467742"/>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34" name="Freeform 447"/>
          <p:cNvSpPr>
            <a:spLocks/>
          </p:cNvSpPr>
          <p:nvPr>
            <p:custDataLst>
              <p:tags r:id="rId208"/>
            </p:custDataLst>
          </p:nvPr>
        </p:nvSpPr>
        <p:spPr bwMode="auto">
          <a:xfrm>
            <a:off x="915739" y="3394842"/>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5" name="Freeform 448"/>
          <p:cNvSpPr>
            <a:spLocks/>
          </p:cNvSpPr>
          <p:nvPr>
            <p:custDataLst>
              <p:tags r:id="rId209"/>
            </p:custDataLst>
          </p:nvPr>
        </p:nvSpPr>
        <p:spPr bwMode="auto">
          <a:xfrm>
            <a:off x="1263401" y="3463105"/>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6" name="Freeform 449"/>
          <p:cNvSpPr>
            <a:spLocks/>
          </p:cNvSpPr>
          <p:nvPr>
            <p:custDataLst>
              <p:tags r:id="rId210"/>
            </p:custDataLst>
          </p:nvPr>
        </p:nvSpPr>
        <p:spPr bwMode="auto">
          <a:xfrm>
            <a:off x="3714501" y="3221805"/>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8" name="Freeform 451"/>
          <p:cNvSpPr>
            <a:spLocks/>
          </p:cNvSpPr>
          <p:nvPr>
            <p:custDataLst>
              <p:tags r:id="rId211"/>
            </p:custDataLst>
          </p:nvPr>
        </p:nvSpPr>
        <p:spPr bwMode="auto">
          <a:xfrm>
            <a:off x="1322139" y="3753617"/>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39" name="Freeform 452"/>
          <p:cNvSpPr>
            <a:spLocks/>
          </p:cNvSpPr>
          <p:nvPr>
            <p:custDataLst>
              <p:tags r:id="rId212"/>
            </p:custDataLst>
          </p:nvPr>
        </p:nvSpPr>
        <p:spPr bwMode="auto">
          <a:xfrm>
            <a:off x="1353889" y="2396305"/>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0" name="Freeform 453"/>
          <p:cNvSpPr>
            <a:spLocks/>
          </p:cNvSpPr>
          <p:nvPr>
            <p:custDataLst>
              <p:tags r:id="rId213"/>
            </p:custDataLst>
          </p:nvPr>
        </p:nvSpPr>
        <p:spPr bwMode="auto">
          <a:xfrm>
            <a:off x="1304676" y="2255017"/>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1" name="Freeform 454"/>
          <p:cNvSpPr>
            <a:spLocks/>
          </p:cNvSpPr>
          <p:nvPr>
            <p:custDataLst>
              <p:tags r:id="rId214"/>
            </p:custDataLst>
          </p:nvPr>
        </p:nvSpPr>
        <p:spPr bwMode="auto">
          <a:xfrm>
            <a:off x="1268164" y="2110555"/>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2" name="Freeform 455"/>
          <p:cNvSpPr>
            <a:spLocks/>
          </p:cNvSpPr>
          <p:nvPr>
            <p:custDataLst>
              <p:tags r:id="rId215"/>
            </p:custDataLst>
          </p:nvPr>
        </p:nvSpPr>
        <p:spPr bwMode="auto">
          <a:xfrm>
            <a:off x="1239589" y="2115317"/>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43" name="Freeform 456"/>
          <p:cNvSpPr>
            <a:spLocks/>
          </p:cNvSpPr>
          <p:nvPr>
            <p:custDataLst>
              <p:tags r:id="rId216"/>
            </p:custDataLst>
          </p:nvPr>
        </p:nvSpPr>
        <p:spPr bwMode="auto">
          <a:xfrm>
            <a:off x="1209426" y="2061342"/>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4" name="Freeform 457"/>
          <p:cNvSpPr>
            <a:spLocks/>
          </p:cNvSpPr>
          <p:nvPr>
            <p:custDataLst>
              <p:tags r:id="rId217"/>
            </p:custDataLst>
          </p:nvPr>
        </p:nvSpPr>
        <p:spPr bwMode="auto">
          <a:xfrm>
            <a:off x="1641226" y="2866205"/>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5" name="Freeform 458"/>
          <p:cNvSpPr>
            <a:spLocks/>
          </p:cNvSpPr>
          <p:nvPr>
            <p:custDataLst>
              <p:tags r:id="rId218"/>
            </p:custDataLst>
          </p:nvPr>
        </p:nvSpPr>
        <p:spPr bwMode="auto">
          <a:xfrm>
            <a:off x="1236414" y="2501080"/>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6" name="Freeform 459"/>
          <p:cNvSpPr>
            <a:spLocks/>
          </p:cNvSpPr>
          <p:nvPr>
            <p:custDataLst>
              <p:tags r:id="rId219"/>
            </p:custDataLst>
          </p:nvPr>
        </p:nvSpPr>
        <p:spPr bwMode="auto">
          <a:xfrm>
            <a:off x="876051" y="2251842"/>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47" name="Freeform 460"/>
          <p:cNvSpPr>
            <a:spLocks/>
          </p:cNvSpPr>
          <p:nvPr>
            <p:custDataLst>
              <p:tags r:id="rId220"/>
            </p:custDataLst>
          </p:nvPr>
        </p:nvSpPr>
        <p:spPr bwMode="auto">
          <a:xfrm>
            <a:off x="1957139" y="2486792"/>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48" name="Freeform 461"/>
          <p:cNvSpPr>
            <a:spLocks/>
          </p:cNvSpPr>
          <p:nvPr>
            <p:custDataLst>
              <p:tags r:id="rId221"/>
            </p:custDataLst>
          </p:nvPr>
        </p:nvSpPr>
        <p:spPr bwMode="auto">
          <a:xfrm>
            <a:off x="1506289" y="2547117"/>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49" name="Freeform 462"/>
          <p:cNvSpPr>
            <a:spLocks/>
          </p:cNvSpPr>
          <p:nvPr>
            <p:custDataLst>
              <p:tags r:id="rId222"/>
            </p:custDataLst>
          </p:nvPr>
        </p:nvSpPr>
        <p:spPr bwMode="auto">
          <a:xfrm>
            <a:off x="1590426" y="2739205"/>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50" name="Freeform 463"/>
          <p:cNvSpPr>
            <a:spLocks/>
          </p:cNvSpPr>
          <p:nvPr>
            <p:custDataLst>
              <p:tags r:id="rId223"/>
            </p:custDataLst>
          </p:nvPr>
        </p:nvSpPr>
        <p:spPr bwMode="auto">
          <a:xfrm>
            <a:off x="669676" y="3471042"/>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1" name="Freeform 464"/>
          <p:cNvSpPr>
            <a:spLocks/>
          </p:cNvSpPr>
          <p:nvPr>
            <p:custDataLst>
              <p:tags r:id="rId224"/>
            </p:custDataLst>
          </p:nvPr>
        </p:nvSpPr>
        <p:spPr bwMode="auto">
          <a:xfrm>
            <a:off x="2714376" y="2734442"/>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2" name="Freeform 465"/>
          <p:cNvSpPr>
            <a:spLocks/>
          </p:cNvSpPr>
          <p:nvPr>
            <p:custDataLst>
              <p:tags r:id="rId225"/>
            </p:custDataLst>
          </p:nvPr>
        </p:nvSpPr>
        <p:spPr bwMode="auto">
          <a:xfrm>
            <a:off x="836364" y="3529780"/>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3" name="Freeform 466"/>
          <p:cNvSpPr>
            <a:spLocks/>
          </p:cNvSpPr>
          <p:nvPr>
            <p:custDataLst>
              <p:tags r:id="rId226"/>
            </p:custDataLst>
          </p:nvPr>
        </p:nvSpPr>
        <p:spPr bwMode="auto">
          <a:xfrm>
            <a:off x="1904751" y="3725042"/>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4" name="Freeform 467"/>
          <p:cNvSpPr>
            <a:spLocks/>
          </p:cNvSpPr>
          <p:nvPr>
            <p:custDataLst>
              <p:tags r:id="rId227"/>
            </p:custDataLst>
          </p:nvPr>
        </p:nvSpPr>
        <p:spPr bwMode="auto">
          <a:xfrm>
            <a:off x="1887289" y="2810642"/>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5" name="Freeform 468"/>
          <p:cNvSpPr>
            <a:spLocks/>
          </p:cNvSpPr>
          <p:nvPr>
            <p:custDataLst>
              <p:tags r:id="rId228"/>
            </p:custDataLst>
          </p:nvPr>
        </p:nvSpPr>
        <p:spPr bwMode="auto">
          <a:xfrm>
            <a:off x="2185739" y="2913830"/>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6" name="Freeform 469"/>
          <p:cNvSpPr>
            <a:spLocks/>
          </p:cNvSpPr>
          <p:nvPr>
            <p:custDataLst>
              <p:tags r:id="rId229"/>
            </p:custDataLst>
          </p:nvPr>
        </p:nvSpPr>
        <p:spPr bwMode="auto">
          <a:xfrm>
            <a:off x="1472951" y="2048642"/>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57" name="Freeform 470"/>
          <p:cNvSpPr>
            <a:spLocks/>
          </p:cNvSpPr>
          <p:nvPr>
            <p:custDataLst>
              <p:tags r:id="rId230"/>
            </p:custDataLst>
          </p:nvPr>
        </p:nvSpPr>
        <p:spPr bwMode="auto">
          <a:xfrm>
            <a:off x="1884114" y="2769367"/>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8" name="Freeform 471"/>
          <p:cNvSpPr>
            <a:spLocks/>
          </p:cNvSpPr>
          <p:nvPr>
            <p:custDataLst>
              <p:tags r:id="rId231"/>
            </p:custDataLst>
          </p:nvPr>
        </p:nvSpPr>
        <p:spPr bwMode="auto">
          <a:xfrm>
            <a:off x="1699964" y="4780730"/>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59" name="Freeform 472"/>
          <p:cNvSpPr>
            <a:spLocks/>
          </p:cNvSpPr>
          <p:nvPr>
            <p:custDataLst>
              <p:tags r:id="rId232"/>
            </p:custDataLst>
          </p:nvPr>
        </p:nvSpPr>
        <p:spPr bwMode="auto">
          <a:xfrm>
            <a:off x="1471364" y="2096267"/>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60" name="Freeform 473"/>
          <p:cNvSpPr>
            <a:spLocks/>
          </p:cNvSpPr>
          <p:nvPr>
            <p:custDataLst>
              <p:tags r:id="rId233"/>
            </p:custDataLst>
          </p:nvPr>
        </p:nvSpPr>
        <p:spPr bwMode="auto">
          <a:xfrm>
            <a:off x="1177676" y="2282005"/>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61" name="Freeform 474"/>
          <p:cNvSpPr>
            <a:spLocks/>
          </p:cNvSpPr>
          <p:nvPr>
            <p:custDataLst>
              <p:tags r:id="rId234"/>
            </p:custDataLst>
          </p:nvPr>
        </p:nvSpPr>
        <p:spPr bwMode="auto">
          <a:xfrm>
            <a:off x="1874589" y="4166367"/>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2" name="Freeform 475"/>
          <p:cNvSpPr>
            <a:spLocks/>
          </p:cNvSpPr>
          <p:nvPr>
            <p:custDataLst>
              <p:tags r:id="rId235"/>
            </p:custDataLst>
          </p:nvPr>
        </p:nvSpPr>
        <p:spPr bwMode="auto">
          <a:xfrm>
            <a:off x="1366589" y="2737617"/>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3" name="Freeform 476"/>
          <p:cNvSpPr>
            <a:spLocks/>
          </p:cNvSpPr>
          <p:nvPr>
            <p:custDataLst>
              <p:tags r:id="rId236"/>
            </p:custDataLst>
          </p:nvPr>
        </p:nvSpPr>
        <p:spPr bwMode="auto">
          <a:xfrm>
            <a:off x="1685676" y="4358455"/>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4" name="Freeform 477"/>
          <p:cNvSpPr>
            <a:spLocks/>
          </p:cNvSpPr>
          <p:nvPr>
            <p:custDataLst>
              <p:tags r:id="rId237"/>
            </p:custDataLst>
          </p:nvPr>
        </p:nvSpPr>
        <p:spPr bwMode="auto">
          <a:xfrm>
            <a:off x="1598364" y="4134617"/>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5" name="Freeform 478"/>
          <p:cNvSpPr>
            <a:spLocks/>
          </p:cNvSpPr>
          <p:nvPr>
            <p:custDataLst>
              <p:tags r:id="rId238"/>
            </p:custDataLst>
          </p:nvPr>
        </p:nvSpPr>
        <p:spPr bwMode="auto">
          <a:xfrm>
            <a:off x="1334839" y="4407667"/>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6" name="Freeform 479"/>
          <p:cNvSpPr>
            <a:spLocks/>
          </p:cNvSpPr>
          <p:nvPr>
            <p:custDataLst>
              <p:tags r:id="rId239"/>
            </p:custDataLst>
          </p:nvPr>
        </p:nvSpPr>
        <p:spPr bwMode="auto">
          <a:xfrm>
            <a:off x="614114" y="3337692"/>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7" name="Freeform 480"/>
          <p:cNvSpPr>
            <a:spLocks/>
          </p:cNvSpPr>
          <p:nvPr>
            <p:custDataLst>
              <p:tags r:id="rId240"/>
            </p:custDataLst>
          </p:nvPr>
        </p:nvSpPr>
        <p:spPr bwMode="auto">
          <a:xfrm>
            <a:off x="1787276" y="3899667"/>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368" name="Freeform 481"/>
          <p:cNvSpPr>
            <a:spLocks/>
          </p:cNvSpPr>
          <p:nvPr>
            <p:custDataLst>
              <p:tags r:id="rId241"/>
            </p:custDataLst>
          </p:nvPr>
        </p:nvSpPr>
        <p:spPr bwMode="auto">
          <a:xfrm>
            <a:off x="4351089" y="2413767"/>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31" name="Freeform 483"/>
          <p:cNvSpPr>
            <a:spLocks/>
          </p:cNvSpPr>
          <p:nvPr>
            <p:custDataLst>
              <p:tags r:id="rId242"/>
            </p:custDataLst>
          </p:nvPr>
        </p:nvSpPr>
        <p:spPr bwMode="auto">
          <a:xfrm>
            <a:off x="4179639" y="2769367"/>
            <a:ext cx="52387" cy="57150"/>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532" name="Freeform 484"/>
          <p:cNvSpPr>
            <a:spLocks/>
          </p:cNvSpPr>
          <p:nvPr>
            <p:custDataLst>
              <p:tags r:id="rId243"/>
            </p:custDataLst>
          </p:nvPr>
        </p:nvSpPr>
        <p:spPr bwMode="auto">
          <a:xfrm>
            <a:off x="4125664" y="2783655"/>
            <a:ext cx="60325" cy="84137"/>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533" name="Freeform 485"/>
          <p:cNvSpPr>
            <a:spLocks/>
          </p:cNvSpPr>
          <p:nvPr>
            <p:custDataLst>
              <p:tags r:id="rId244"/>
            </p:custDataLst>
          </p:nvPr>
        </p:nvSpPr>
        <p:spPr bwMode="auto">
          <a:xfrm>
            <a:off x="4141539" y="2545530"/>
            <a:ext cx="209550" cy="244475"/>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373" name="Freeform 486"/>
          <p:cNvSpPr>
            <a:spLocks/>
          </p:cNvSpPr>
          <p:nvPr>
            <p:custDataLst>
              <p:tags r:id="rId245"/>
            </p:custDataLst>
          </p:nvPr>
        </p:nvSpPr>
        <p:spPr bwMode="auto">
          <a:xfrm>
            <a:off x="1725364" y="1435867"/>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4" name="Freeform 487"/>
          <p:cNvSpPr>
            <a:spLocks/>
          </p:cNvSpPr>
          <p:nvPr>
            <p:custDataLst>
              <p:tags r:id="rId246"/>
            </p:custDataLst>
          </p:nvPr>
        </p:nvSpPr>
        <p:spPr bwMode="auto">
          <a:xfrm>
            <a:off x="1868239" y="1418405"/>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5" name="Freeform 488"/>
          <p:cNvSpPr>
            <a:spLocks/>
          </p:cNvSpPr>
          <p:nvPr>
            <p:custDataLst>
              <p:tags r:id="rId247"/>
            </p:custDataLst>
          </p:nvPr>
        </p:nvSpPr>
        <p:spPr bwMode="auto">
          <a:xfrm>
            <a:off x="1904751" y="1426342"/>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6" name="Freeform 489"/>
          <p:cNvSpPr>
            <a:spLocks/>
          </p:cNvSpPr>
          <p:nvPr>
            <p:custDataLst>
              <p:tags r:id="rId248"/>
            </p:custDataLst>
          </p:nvPr>
        </p:nvSpPr>
        <p:spPr bwMode="auto">
          <a:xfrm>
            <a:off x="2438151" y="1612080"/>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7" name="Freeform 490"/>
          <p:cNvSpPr>
            <a:spLocks/>
          </p:cNvSpPr>
          <p:nvPr>
            <p:custDataLst>
              <p:tags r:id="rId249"/>
            </p:custDataLst>
          </p:nvPr>
        </p:nvSpPr>
        <p:spPr bwMode="auto">
          <a:xfrm>
            <a:off x="2347664" y="1470792"/>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8" name="Freeform 491"/>
          <p:cNvSpPr>
            <a:spLocks/>
          </p:cNvSpPr>
          <p:nvPr>
            <p:custDataLst>
              <p:tags r:id="rId250"/>
            </p:custDataLst>
          </p:nvPr>
        </p:nvSpPr>
        <p:spPr bwMode="auto">
          <a:xfrm>
            <a:off x="2369889" y="1429517"/>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79" name="Freeform 492"/>
          <p:cNvSpPr>
            <a:spLocks/>
          </p:cNvSpPr>
          <p:nvPr>
            <p:custDataLst>
              <p:tags r:id="rId251"/>
            </p:custDataLst>
          </p:nvPr>
        </p:nvSpPr>
        <p:spPr bwMode="auto">
          <a:xfrm>
            <a:off x="2514351" y="1545405"/>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0" name="Freeform 493"/>
          <p:cNvSpPr>
            <a:spLocks/>
          </p:cNvSpPr>
          <p:nvPr>
            <p:custDataLst>
              <p:tags r:id="rId252"/>
            </p:custDataLst>
          </p:nvPr>
        </p:nvSpPr>
        <p:spPr bwMode="auto">
          <a:xfrm>
            <a:off x="2568326" y="1429517"/>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1" name="Freeform 494"/>
          <p:cNvSpPr>
            <a:spLocks/>
          </p:cNvSpPr>
          <p:nvPr>
            <p:custDataLst>
              <p:tags r:id="rId253"/>
            </p:custDataLst>
          </p:nvPr>
        </p:nvSpPr>
        <p:spPr bwMode="auto">
          <a:xfrm>
            <a:off x="2628651" y="1454917"/>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2" name="Freeform 495"/>
          <p:cNvSpPr>
            <a:spLocks/>
          </p:cNvSpPr>
          <p:nvPr>
            <p:custDataLst>
              <p:tags r:id="rId254"/>
            </p:custDataLst>
          </p:nvPr>
        </p:nvSpPr>
        <p:spPr bwMode="auto">
          <a:xfrm>
            <a:off x="2746126" y="1469205"/>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3" name="Freeform 496"/>
          <p:cNvSpPr>
            <a:spLocks/>
          </p:cNvSpPr>
          <p:nvPr>
            <p:custDataLst>
              <p:tags r:id="rId255"/>
            </p:custDataLst>
          </p:nvPr>
        </p:nvSpPr>
        <p:spPr bwMode="auto">
          <a:xfrm>
            <a:off x="3273176" y="1594617"/>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4" name="Freeform 497"/>
          <p:cNvSpPr>
            <a:spLocks/>
          </p:cNvSpPr>
          <p:nvPr>
            <p:custDataLst>
              <p:tags r:id="rId256"/>
            </p:custDataLst>
          </p:nvPr>
        </p:nvSpPr>
        <p:spPr bwMode="auto">
          <a:xfrm>
            <a:off x="3339851" y="1612080"/>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5" name="Freeform 498"/>
          <p:cNvSpPr>
            <a:spLocks/>
          </p:cNvSpPr>
          <p:nvPr>
            <p:custDataLst>
              <p:tags r:id="rId257"/>
            </p:custDataLst>
          </p:nvPr>
        </p:nvSpPr>
        <p:spPr bwMode="auto">
          <a:xfrm>
            <a:off x="3370014" y="1623192"/>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6" name="Freeform 499"/>
          <p:cNvSpPr>
            <a:spLocks/>
          </p:cNvSpPr>
          <p:nvPr>
            <p:custDataLst>
              <p:tags r:id="rId258"/>
            </p:custDataLst>
          </p:nvPr>
        </p:nvSpPr>
        <p:spPr bwMode="auto">
          <a:xfrm>
            <a:off x="3141414" y="1596205"/>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7" name="Freeform 500"/>
          <p:cNvSpPr>
            <a:spLocks/>
          </p:cNvSpPr>
          <p:nvPr>
            <p:custDataLst>
              <p:tags r:id="rId259"/>
            </p:custDataLst>
          </p:nvPr>
        </p:nvSpPr>
        <p:spPr bwMode="auto">
          <a:xfrm>
            <a:off x="3441451" y="1537467"/>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8" name="Freeform 501"/>
          <p:cNvSpPr>
            <a:spLocks/>
          </p:cNvSpPr>
          <p:nvPr>
            <p:custDataLst>
              <p:tags r:id="rId260"/>
            </p:custDataLst>
          </p:nvPr>
        </p:nvSpPr>
        <p:spPr bwMode="auto">
          <a:xfrm>
            <a:off x="3601789" y="1545405"/>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89" name="Freeform 502"/>
          <p:cNvSpPr>
            <a:spLocks/>
          </p:cNvSpPr>
          <p:nvPr>
            <p:custDataLst>
              <p:tags r:id="rId261"/>
            </p:custDataLst>
          </p:nvPr>
        </p:nvSpPr>
        <p:spPr bwMode="auto">
          <a:xfrm>
            <a:off x="3562101" y="1593030"/>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0" name="Freeform 503"/>
          <p:cNvSpPr>
            <a:spLocks/>
          </p:cNvSpPr>
          <p:nvPr>
            <p:custDataLst>
              <p:tags r:id="rId262"/>
            </p:custDataLst>
          </p:nvPr>
        </p:nvSpPr>
        <p:spPr bwMode="auto">
          <a:xfrm>
            <a:off x="3541464" y="1589855"/>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1" name="Line 504"/>
          <p:cNvSpPr>
            <a:spLocks noChangeShapeType="1"/>
          </p:cNvSpPr>
          <p:nvPr>
            <p:custDataLst>
              <p:tags r:id="rId263"/>
            </p:custDataLst>
          </p:nvPr>
        </p:nvSpPr>
        <p:spPr bwMode="auto">
          <a:xfrm flipV="1">
            <a:off x="3543051" y="1588267"/>
            <a:ext cx="0" cy="1588"/>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2" name="Freeform 505"/>
          <p:cNvSpPr>
            <a:spLocks/>
          </p:cNvSpPr>
          <p:nvPr>
            <p:custDataLst>
              <p:tags r:id="rId264"/>
            </p:custDataLst>
          </p:nvPr>
        </p:nvSpPr>
        <p:spPr bwMode="auto">
          <a:xfrm>
            <a:off x="2712789" y="1516830"/>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3" name="Freeform 506"/>
          <p:cNvSpPr>
            <a:spLocks/>
          </p:cNvSpPr>
          <p:nvPr>
            <p:custDataLst>
              <p:tags r:id="rId265"/>
            </p:custDataLst>
          </p:nvPr>
        </p:nvSpPr>
        <p:spPr bwMode="auto">
          <a:xfrm>
            <a:off x="3462089" y="1588267"/>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4" name="Freeform 507"/>
          <p:cNvSpPr>
            <a:spLocks/>
          </p:cNvSpPr>
          <p:nvPr>
            <p:custDataLst>
              <p:tags r:id="rId266"/>
            </p:custDataLst>
          </p:nvPr>
        </p:nvSpPr>
        <p:spPr bwMode="auto">
          <a:xfrm>
            <a:off x="3416051" y="1551755"/>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5" name="Freeform 508"/>
          <p:cNvSpPr>
            <a:spLocks/>
          </p:cNvSpPr>
          <p:nvPr>
            <p:custDataLst>
              <p:tags r:id="rId267"/>
            </p:custDataLst>
          </p:nvPr>
        </p:nvSpPr>
        <p:spPr bwMode="auto">
          <a:xfrm>
            <a:off x="3916114" y="2121667"/>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6" name="Freeform 509"/>
          <p:cNvSpPr>
            <a:spLocks/>
          </p:cNvSpPr>
          <p:nvPr>
            <p:custDataLst>
              <p:tags r:id="rId268"/>
            </p:custDataLst>
          </p:nvPr>
        </p:nvSpPr>
        <p:spPr bwMode="auto">
          <a:xfrm>
            <a:off x="4209801" y="1643830"/>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7" name="Freeform 510"/>
          <p:cNvSpPr>
            <a:spLocks/>
          </p:cNvSpPr>
          <p:nvPr>
            <p:custDataLst>
              <p:tags r:id="rId269"/>
            </p:custDataLst>
          </p:nvPr>
        </p:nvSpPr>
        <p:spPr bwMode="auto">
          <a:xfrm>
            <a:off x="4346326" y="1996255"/>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8" name="Freeform 511"/>
          <p:cNvSpPr>
            <a:spLocks/>
          </p:cNvSpPr>
          <p:nvPr>
            <p:custDataLst>
              <p:tags r:id="rId270"/>
            </p:custDataLst>
          </p:nvPr>
        </p:nvSpPr>
        <p:spPr bwMode="auto">
          <a:xfrm>
            <a:off x="4495551" y="2108967"/>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399" name="Freeform 512"/>
          <p:cNvSpPr>
            <a:spLocks/>
          </p:cNvSpPr>
          <p:nvPr>
            <p:custDataLst>
              <p:tags r:id="rId271"/>
            </p:custDataLst>
          </p:nvPr>
        </p:nvSpPr>
        <p:spPr bwMode="auto">
          <a:xfrm>
            <a:off x="4546351" y="2124842"/>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0" name="Freeform 513"/>
          <p:cNvSpPr>
            <a:spLocks/>
          </p:cNvSpPr>
          <p:nvPr>
            <p:custDataLst>
              <p:tags r:id="rId272"/>
            </p:custDataLst>
          </p:nvPr>
        </p:nvSpPr>
        <p:spPr bwMode="auto">
          <a:xfrm>
            <a:off x="4411414" y="2251842"/>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1" name="Freeform 514"/>
          <p:cNvSpPr>
            <a:spLocks/>
          </p:cNvSpPr>
          <p:nvPr>
            <p:custDataLst>
              <p:tags r:id="rId273"/>
            </p:custDataLst>
          </p:nvPr>
        </p:nvSpPr>
        <p:spPr bwMode="auto">
          <a:xfrm>
            <a:off x="4422526" y="2280417"/>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2" name="Freeform 515"/>
          <p:cNvSpPr>
            <a:spLocks/>
          </p:cNvSpPr>
          <p:nvPr>
            <p:custDataLst>
              <p:tags r:id="rId274"/>
            </p:custDataLst>
          </p:nvPr>
        </p:nvSpPr>
        <p:spPr bwMode="auto">
          <a:xfrm>
            <a:off x="4409826" y="2362967"/>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3" name="Freeform 516"/>
          <p:cNvSpPr>
            <a:spLocks/>
          </p:cNvSpPr>
          <p:nvPr>
            <p:custDataLst>
              <p:tags r:id="rId275"/>
            </p:custDataLst>
          </p:nvPr>
        </p:nvSpPr>
        <p:spPr bwMode="auto">
          <a:xfrm>
            <a:off x="4387601" y="2397892"/>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4" name="Freeform 517"/>
          <p:cNvSpPr>
            <a:spLocks/>
          </p:cNvSpPr>
          <p:nvPr>
            <p:custDataLst>
              <p:tags r:id="rId276"/>
            </p:custDataLst>
          </p:nvPr>
        </p:nvSpPr>
        <p:spPr bwMode="auto">
          <a:xfrm>
            <a:off x="4387601" y="2397892"/>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5" name="Freeform 518"/>
          <p:cNvSpPr>
            <a:spLocks/>
          </p:cNvSpPr>
          <p:nvPr>
            <p:custDataLst>
              <p:tags r:id="rId277"/>
            </p:custDataLst>
          </p:nvPr>
        </p:nvSpPr>
        <p:spPr bwMode="auto">
          <a:xfrm>
            <a:off x="4141539" y="1985142"/>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6" name="Freeform 519"/>
          <p:cNvSpPr>
            <a:spLocks/>
          </p:cNvSpPr>
          <p:nvPr>
            <p:custDataLst>
              <p:tags r:id="rId278"/>
            </p:custDataLst>
          </p:nvPr>
        </p:nvSpPr>
        <p:spPr bwMode="auto">
          <a:xfrm>
            <a:off x="1457076" y="2124842"/>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7" name="Freeform 520"/>
          <p:cNvSpPr>
            <a:spLocks/>
          </p:cNvSpPr>
          <p:nvPr>
            <p:custDataLst>
              <p:tags r:id="rId279"/>
            </p:custDataLst>
          </p:nvPr>
        </p:nvSpPr>
        <p:spPr bwMode="auto">
          <a:xfrm>
            <a:off x="1906339" y="1716855"/>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8" name="Freeform 521"/>
          <p:cNvSpPr>
            <a:spLocks/>
          </p:cNvSpPr>
          <p:nvPr>
            <p:custDataLst>
              <p:tags r:id="rId280"/>
            </p:custDataLst>
          </p:nvPr>
        </p:nvSpPr>
        <p:spPr bwMode="auto">
          <a:xfrm>
            <a:off x="1941264" y="1529530"/>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09" name="Freeform 522"/>
          <p:cNvSpPr>
            <a:spLocks/>
          </p:cNvSpPr>
          <p:nvPr>
            <p:custDataLst>
              <p:tags r:id="rId281"/>
            </p:custDataLst>
          </p:nvPr>
        </p:nvSpPr>
        <p:spPr bwMode="auto">
          <a:xfrm>
            <a:off x="1733301" y="1840680"/>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0" name="Freeform 523"/>
          <p:cNvSpPr>
            <a:spLocks/>
          </p:cNvSpPr>
          <p:nvPr>
            <p:custDataLst>
              <p:tags r:id="rId282"/>
            </p:custDataLst>
          </p:nvPr>
        </p:nvSpPr>
        <p:spPr bwMode="auto">
          <a:xfrm>
            <a:off x="4038351" y="2137542"/>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nvGrpSpPr>
          <p:cNvPr id="2411" name="Group 524"/>
          <p:cNvGrpSpPr>
            <a:grpSpLocks/>
          </p:cNvGrpSpPr>
          <p:nvPr>
            <p:custDataLst>
              <p:tags r:id="rId283"/>
            </p:custDataLst>
          </p:nvPr>
        </p:nvGrpSpPr>
        <p:grpSpPr bwMode="auto">
          <a:xfrm>
            <a:off x="2828676" y="2093092"/>
            <a:ext cx="671513" cy="384175"/>
            <a:chOff x="4115" y="1551"/>
            <a:chExt cx="504" cy="244"/>
          </a:xfrm>
        </p:grpSpPr>
        <p:sp>
          <p:nvSpPr>
            <p:cNvPr id="256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56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2412" name="Freeform 527"/>
          <p:cNvSpPr>
            <a:spLocks/>
          </p:cNvSpPr>
          <p:nvPr>
            <p:custDataLst>
              <p:tags r:id="rId284"/>
            </p:custDataLst>
          </p:nvPr>
        </p:nvSpPr>
        <p:spPr bwMode="auto">
          <a:xfrm>
            <a:off x="1885701" y="2842392"/>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3" name="Freeform 528"/>
          <p:cNvSpPr>
            <a:spLocks/>
          </p:cNvSpPr>
          <p:nvPr>
            <p:custDataLst>
              <p:tags r:id="rId285"/>
            </p:custDataLst>
          </p:nvPr>
        </p:nvSpPr>
        <p:spPr bwMode="auto">
          <a:xfrm>
            <a:off x="1360239" y="2386780"/>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4" name="Freeform 529"/>
          <p:cNvSpPr>
            <a:spLocks/>
          </p:cNvSpPr>
          <p:nvPr>
            <p:custDataLst>
              <p:tags r:id="rId286"/>
            </p:custDataLst>
          </p:nvPr>
        </p:nvSpPr>
        <p:spPr bwMode="auto">
          <a:xfrm>
            <a:off x="1099889" y="2599505"/>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5" name="Freeform 530"/>
          <p:cNvSpPr>
            <a:spLocks/>
          </p:cNvSpPr>
          <p:nvPr>
            <p:custDataLst>
              <p:tags r:id="rId287"/>
            </p:custDataLst>
          </p:nvPr>
        </p:nvSpPr>
        <p:spPr bwMode="auto">
          <a:xfrm>
            <a:off x="691901" y="2945580"/>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6" name="Freeform 531"/>
          <p:cNvSpPr>
            <a:spLocks/>
          </p:cNvSpPr>
          <p:nvPr>
            <p:custDataLst>
              <p:tags r:id="rId288"/>
            </p:custDataLst>
          </p:nvPr>
        </p:nvSpPr>
        <p:spPr bwMode="auto">
          <a:xfrm>
            <a:off x="633164" y="2961455"/>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7" name="Freeform 532"/>
          <p:cNvSpPr>
            <a:spLocks/>
          </p:cNvSpPr>
          <p:nvPr>
            <p:custDataLst>
              <p:tags r:id="rId289"/>
            </p:custDataLst>
          </p:nvPr>
        </p:nvSpPr>
        <p:spPr bwMode="auto">
          <a:xfrm>
            <a:off x="607764" y="2955105"/>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18" name="Freeform 533"/>
          <p:cNvSpPr>
            <a:spLocks/>
          </p:cNvSpPr>
          <p:nvPr>
            <p:custDataLst>
              <p:tags r:id="rId290"/>
            </p:custDataLst>
          </p:nvPr>
        </p:nvSpPr>
        <p:spPr bwMode="auto">
          <a:xfrm>
            <a:off x="1879351" y="2683642"/>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19" name="Freeform 534"/>
          <p:cNvSpPr>
            <a:spLocks/>
          </p:cNvSpPr>
          <p:nvPr>
            <p:custDataLst>
              <p:tags r:id="rId291"/>
            </p:custDataLst>
          </p:nvPr>
        </p:nvSpPr>
        <p:spPr bwMode="auto">
          <a:xfrm>
            <a:off x="3973264" y="3064642"/>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2420" name="Group 535"/>
          <p:cNvGrpSpPr>
            <a:grpSpLocks/>
          </p:cNvGrpSpPr>
          <p:nvPr>
            <p:custDataLst>
              <p:tags r:id="rId292"/>
            </p:custDataLst>
          </p:nvPr>
        </p:nvGrpSpPr>
        <p:grpSpPr bwMode="auto">
          <a:xfrm>
            <a:off x="1620589" y="2532830"/>
            <a:ext cx="482600" cy="201612"/>
            <a:chOff x="3289" y="1830"/>
            <a:chExt cx="363" cy="128"/>
          </a:xfrm>
        </p:grpSpPr>
        <p:sp>
          <p:nvSpPr>
            <p:cNvPr id="2569"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0"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1"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2"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573"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2422" name="Freeform 542"/>
          <p:cNvSpPr>
            <a:spLocks/>
          </p:cNvSpPr>
          <p:nvPr>
            <p:custDataLst>
              <p:tags r:id="rId293"/>
            </p:custDataLst>
          </p:nvPr>
        </p:nvSpPr>
        <p:spPr bwMode="auto">
          <a:xfrm>
            <a:off x="3554164" y="3121792"/>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23" name="Freeform 543"/>
          <p:cNvSpPr>
            <a:spLocks/>
          </p:cNvSpPr>
          <p:nvPr>
            <p:custDataLst>
              <p:tags r:id="rId294"/>
            </p:custDataLst>
          </p:nvPr>
        </p:nvSpPr>
        <p:spPr bwMode="auto">
          <a:xfrm>
            <a:off x="3641476" y="3807592"/>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24" name="Freeform 544"/>
          <p:cNvSpPr>
            <a:spLocks/>
          </p:cNvSpPr>
          <p:nvPr>
            <p:custDataLst>
              <p:tags r:id="rId295"/>
            </p:custDataLst>
          </p:nvPr>
        </p:nvSpPr>
        <p:spPr bwMode="auto">
          <a:xfrm>
            <a:off x="2333376" y="3066230"/>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5" name="Freeform 545"/>
          <p:cNvSpPr>
            <a:spLocks/>
          </p:cNvSpPr>
          <p:nvPr>
            <p:custDataLst>
              <p:tags r:id="rId296"/>
            </p:custDataLst>
          </p:nvPr>
        </p:nvSpPr>
        <p:spPr bwMode="auto">
          <a:xfrm>
            <a:off x="1060201" y="3120205"/>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2426" name="Freeform 546"/>
          <p:cNvSpPr>
            <a:spLocks/>
          </p:cNvSpPr>
          <p:nvPr>
            <p:custDataLst>
              <p:tags r:id="rId297"/>
            </p:custDataLst>
          </p:nvPr>
        </p:nvSpPr>
        <p:spPr bwMode="auto">
          <a:xfrm>
            <a:off x="730001" y="2737617"/>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7" name="Freeform 547"/>
          <p:cNvSpPr>
            <a:spLocks/>
          </p:cNvSpPr>
          <p:nvPr>
            <p:custDataLst>
              <p:tags r:id="rId298"/>
            </p:custDataLst>
          </p:nvPr>
        </p:nvSpPr>
        <p:spPr bwMode="auto">
          <a:xfrm>
            <a:off x="1430089" y="1667642"/>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8" name="Freeform 548"/>
          <p:cNvSpPr>
            <a:spLocks/>
          </p:cNvSpPr>
          <p:nvPr>
            <p:custDataLst>
              <p:tags r:id="rId299"/>
            </p:custDataLst>
          </p:nvPr>
        </p:nvSpPr>
        <p:spPr bwMode="auto">
          <a:xfrm>
            <a:off x="1941264" y="1651767"/>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29" name="Freeform 549"/>
          <p:cNvSpPr>
            <a:spLocks/>
          </p:cNvSpPr>
          <p:nvPr>
            <p:custDataLst>
              <p:tags r:id="rId300"/>
            </p:custDataLst>
          </p:nvPr>
        </p:nvSpPr>
        <p:spPr bwMode="auto">
          <a:xfrm>
            <a:off x="2084139" y="1634305"/>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2430" name="Freeform 550"/>
          <p:cNvSpPr>
            <a:spLocks/>
          </p:cNvSpPr>
          <p:nvPr>
            <p:custDataLst>
              <p:tags r:id="rId301"/>
            </p:custDataLst>
          </p:nvPr>
        </p:nvSpPr>
        <p:spPr bwMode="auto">
          <a:xfrm>
            <a:off x="2120651" y="1642242"/>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6" name="TextBox 5"/>
          <p:cNvSpPr txBox="1"/>
          <p:nvPr/>
        </p:nvSpPr>
        <p:spPr>
          <a:xfrm>
            <a:off x="4695856" y="3973460"/>
            <a:ext cx="701675" cy="338554"/>
          </a:xfrm>
          <a:prstGeom prst="rect">
            <a:avLst/>
          </a:prstGeom>
          <a:noFill/>
        </p:spPr>
        <p:txBody>
          <a:bodyPr wrap="square" rtlCol="0">
            <a:spAutoFit/>
          </a:bodyPr>
          <a:lstStyle/>
          <a:p>
            <a:pPr algn="ctr"/>
            <a:r>
              <a:rPr lang="en-US" sz="800" b="1" dirty="0" smtClean="0">
                <a:solidFill>
                  <a:prstClr val="black"/>
                </a:solidFill>
              </a:rPr>
              <a:t>New Zealand</a:t>
            </a:r>
            <a:endParaRPr lang="en-US" sz="800" b="1" dirty="0">
              <a:solidFill>
                <a:prstClr val="black"/>
              </a:solidFill>
            </a:endParaRPr>
          </a:p>
        </p:txBody>
      </p:sp>
      <p:sp>
        <p:nvSpPr>
          <p:cNvPr id="15" name="TextBox 14"/>
          <p:cNvSpPr txBox="1"/>
          <p:nvPr/>
        </p:nvSpPr>
        <p:spPr>
          <a:xfrm>
            <a:off x="4047609" y="2776466"/>
            <a:ext cx="701147" cy="215444"/>
          </a:xfrm>
          <a:prstGeom prst="rect">
            <a:avLst/>
          </a:prstGeom>
          <a:noFill/>
        </p:spPr>
        <p:txBody>
          <a:bodyPr wrap="square" rtlCol="0">
            <a:spAutoFit/>
          </a:bodyPr>
          <a:lstStyle/>
          <a:p>
            <a:pPr algn="ctr"/>
            <a:r>
              <a:rPr lang="en-US" sz="800" b="1" dirty="0" smtClean="0">
                <a:solidFill>
                  <a:prstClr val="black"/>
                </a:solidFill>
              </a:rPr>
              <a:t>Shanghai</a:t>
            </a:r>
            <a:endParaRPr lang="en-US" sz="800" b="1" dirty="0">
              <a:solidFill>
                <a:prstClr val="black"/>
              </a:solidFill>
            </a:endParaRPr>
          </a:p>
        </p:txBody>
      </p:sp>
      <p:sp>
        <p:nvSpPr>
          <p:cNvPr id="700" name="Freeform 4"/>
          <p:cNvSpPr>
            <a:spLocks/>
          </p:cNvSpPr>
          <p:nvPr>
            <p:custDataLst>
              <p:tags r:id="rId302"/>
            </p:custDataLst>
          </p:nvPr>
        </p:nvSpPr>
        <p:spPr bwMode="auto">
          <a:xfrm>
            <a:off x="7200057" y="5349081"/>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1" name="Freeform 5"/>
          <p:cNvSpPr>
            <a:spLocks/>
          </p:cNvSpPr>
          <p:nvPr>
            <p:custDataLst>
              <p:tags r:id="rId303"/>
            </p:custDataLst>
          </p:nvPr>
        </p:nvSpPr>
        <p:spPr bwMode="auto">
          <a:xfrm>
            <a:off x="5358557" y="1450181"/>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2" name="Freeform 6"/>
          <p:cNvSpPr>
            <a:spLocks/>
          </p:cNvSpPr>
          <p:nvPr>
            <p:custDataLst>
              <p:tags r:id="rId304"/>
            </p:custDataLst>
          </p:nvPr>
        </p:nvSpPr>
        <p:spPr bwMode="auto">
          <a:xfrm>
            <a:off x="5818932" y="2066131"/>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accent2">
              <a:lumMod val="60000"/>
              <a:lumOff val="40000"/>
            </a:schemeClr>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3" name="Freeform 7"/>
          <p:cNvSpPr>
            <a:spLocks/>
          </p:cNvSpPr>
          <p:nvPr>
            <p:custDataLst>
              <p:tags r:id="rId305"/>
            </p:custDataLst>
          </p:nvPr>
        </p:nvSpPr>
        <p:spPr bwMode="auto">
          <a:xfrm>
            <a:off x="6652369" y="3617119"/>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4" name="Freeform 8"/>
          <p:cNvSpPr>
            <a:spLocks/>
          </p:cNvSpPr>
          <p:nvPr>
            <p:custDataLst>
              <p:tags r:id="rId306"/>
            </p:custDataLst>
          </p:nvPr>
        </p:nvSpPr>
        <p:spPr bwMode="auto">
          <a:xfrm>
            <a:off x="6952407" y="4180681"/>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5" name="Freeform 9"/>
          <p:cNvSpPr>
            <a:spLocks/>
          </p:cNvSpPr>
          <p:nvPr>
            <p:custDataLst>
              <p:tags r:id="rId307"/>
            </p:custDataLst>
          </p:nvPr>
        </p:nvSpPr>
        <p:spPr bwMode="auto">
          <a:xfrm>
            <a:off x="6857157" y="3463131"/>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06" name="Freeform 25"/>
          <p:cNvSpPr>
            <a:spLocks/>
          </p:cNvSpPr>
          <p:nvPr>
            <p:custDataLst>
              <p:tags r:id="rId308"/>
            </p:custDataLst>
          </p:nvPr>
        </p:nvSpPr>
        <p:spPr bwMode="auto">
          <a:xfrm>
            <a:off x="7217519" y="5355431"/>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7" name="Line 26" descr="Horizontal dunkel"/>
          <p:cNvSpPr>
            <a:spLocks noChangeShapeType="1"/>
          </p:cNvSpPr>
          <p:nvPr>
            <p:custDataLst>
              <p:tags r:id="rId309"/>
            </p:custDataLst>
          </p:nvPr>
        </p:nvSpPr>
        <p:spPr bwMode="auto">
          <a:xfrm>
            <a:off x="5679232" y="2277269"/>
            <a:ext cx="3175"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08" name="Freeform 27"/>
          <p:cNvSpPr>
            <a:spLocks/>
          </p:cNvSpPr>
          <p:nvPr>
            <p:custDataLst>
              <p:tags r:id="rId310"/>
            </p:custDataLst>
          </p:nvPr>
        </p:nvSpPr>
        <p:spPr bwMode="auto">
          <a:xfrm>
            <a:off x="5682407" y="2274094"/>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09" name="Freeform 28"/>
          <p:cNvSpPr>
            <a:spLocks/>
          </p:cNvSpPr>
          <p:nvPr>
            <p:custDataLst>
              <p:tags r:id="rId311"/>
            </p:custDataLst>
          </p:nvPr>
        </p:nvSpPr>
        <p:spPr bwMode="auto">
          <a:xfrm>
            <a:off x="5658594" y="2328069"/>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0" name="Freeform 29"/>
          <p:cNvSpPr>
            <a:spLocks/>
          </p:cNvSpPr>
          <p:nvPr>
            <p:custDataLst>
              <p:tags r:id="rId312"/>
            </p:custDataLst>
          </p:nvPr>
        </p:nvSpPr>
        <p:spPr bwMode="auto">
          <a:xfrm>
            <a:off x="6984157" y="2323306"/>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711" name="Group 38"/>
          <p:cNvGrpSpPr>
            <a:grpSpLocks/>
          </p:cNvGrpSpPr>
          <p:nvPr>
            <p:custDataLst>
              <p:tags r:id="rId313"/>
            </p:custDataLst>
          </p:nvPr>
        </p:nvGrpSpPr>
        <p:grpSpPr bwMode="auto">
          <a:xfrm>
            <a:off x="7387382" y="5250656"/>
            <a:ext cx="65087" cy="55563"/>
            <a:chOff x="1654" y="3671"/>
            <a:chExt cx="49" cy="17"/>
          </a:xfrm>
        </p:grpSpPr>
        <p:sp>
          <p:nvSpPr>
            <p:cNvPr id="712"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3"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sp>
        <p:nvSpPr>
          <p:cNvPr id="714" name="Freeform 41"/>
          <p:cNvSpPr>
            <a:spLocks/>
          </p:cNvSpPr>
          <p:nvPr>
            <p:custDataLst>
              <p:tags r:id="rId314"/>
            </p:custDataLst>
          </p:nvPr>
        </p:nvSpPr>
        <p:spPr bwMode="auto">
          <a:xfrm>
            <a:off x="7034957" y="3045619"/>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5" name="Freeform 42"/>
          <p:cNvSpPr>
            <a:spLocks/>
          </p:cNvSpPr>
          <p:nvPr>
            <p:custDataLst>
              <p:tags r:id="rId315"/>
            </p:custDataLst>
          </p:nvPr>
        </p:nvSpPr>
        <p:spPr bwMode="auto">
          <a:xfrm>
            <a:off x="7090519" y="3051969"/>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6" name="Freeform 43"/>
          <p:cNvSpPr>
            <a:spLocks/>
          </p:cNvSpPr>
          <p:nvPr>
            <p:custDataLst>
              <p:tags r:id="rId316"/>
            </p:custDataLst>
          </p:nvPr>
        </p:nvSpPr>
        <p:spPr bwMode="auto">
          <a:xfrm>
            <a:off x="7103219" y="3053556"/>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7" name="Freeform 44"/>
          <p:cNvSpPr>
            <a:spLocks/>
          </p:cNvSpPr>
          <p:nvPr>
            <p:custDataLst>
              <p:tags r:id="rId317"/>
            </p:custDataLst>
          </p:nvPr>
        </p:nvSpPr>
        <p:spPr bwMode="auto">
          <a:xfrm>
            <a:off x="7117507" y="3044031"/>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8" name="Freeform 45"/>
          <p:cNvSpPr>
            <a:spLocks/>
          </p:cNvSpPr>
          <p:nvPr>
            <p:custDataLst>
              <p:tags r:id="rId318"/>
            </p:custDataLst>
          </p:nvPr>
        </p:nvSpPr>
        <p:spPr bwMode="auto">
          <a:xfrm>
            <a:off x="7096869" y="3036094"/>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19" name="Freeform 46"/>
          <p:cNvSpPr>
            <a:spLocks/>
          </p:cNvSpPr>
          <p:nvPr>
            <p:custDataLst>
              <p:tags r:id="rId319"/>
            </p:custDataLst>
          </p:nvPr>
        </p:nvSpPr>
        <p:spPr bwMode="auto">
          <a:xfrm>
            <a:off x="7146082" y="3064669"/>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0" name="Line 47"/>
          <p:cNvSpPr>
            <a:spLocks noChangeShapeType="1"/>
          </p:cNvSpPr>
          <p:nvPr>
            <p:custDataLst>
              <p:tags r:id="rId320"/>
            </p:custDataLst>
          </p:nvPr>
        </p:nvSpPr>
        <p:spPr bwMode="auto">
          <a:xfrm flipH="1" flipV="1">
            <a:off x="7154019" y="3061494"/>
            <a:ext cx="6350" cy="95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21" name="Line 48"/>
          <p:cNvSpPr>
            <a:spLocks noChangeShapeType="1"/>
          </p:cNvSpPr>
          <p:nvPr>
            <p:custDataLst>
              <p:tags r:id="rId321"/>
            </p:custDataLst>
          </p:nvPr>
        </p:nvSpPr>
        <p:spPr bwMode="auto">
          <a:xfrm flipH="1">
            <a:off x="7154019" y="3086894"/>
            <a:ext cx="6350" cy="1111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22" name="Freeform 49"/>
          <p:cNvSpPr>
            <a:spLocks/>
          </p:cNvSpPr>
          <p:nvPr>
            <p:custDataLst>
              <p:tags r:id="rId322"/>
            </p:custDataLst>
          </p:nvPr>
        </p:nvSpPr>
        <p:spPr bwMode="auto">
          <a:xfrm>
            <a:off x="7154019" y="3082131"/>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3" name="Freeform 50"/>
          <p:cNvSpPr>
            <a:spLocks/>
          </p:cNvSpPr>
          <p:nvPr>
            <p:custDataLst>
              <p:tags r:id="rId323"/>
            </p:custDataLst>
          </p:nvPr>
        </p:nvSpPr>
        <p:spPr bwMode="auto">
          <a:xfrm>
            <a:off x="7160369" y="3110706"/>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4" name="Freeform 51"/>
          <p:cNvSpPr>
            <a:spLocks/>
          </p:cNvSpPr>
          <p:nvPr>
            <p:custDataLst>
              <p:tags r:id="rId324"/>
            </p:custDataLst>
          </p:nvPr>
        </p:nvSpPr>
        <p:spPr bwMode="auto">
          <a:xfrm>
            <a:off x="7166719" y="3158331"/>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5" name="Freeform 52"/>
          <p:cNvSpPr>
            <a:spLocks/>
          </p:cNvSpPr>
          <p:nvPr>
            <p:custDataLst>
              <p:tags r:id="rId325"/>
            </p:custDataLst>
          </p:nvPr>
        </p:nvSpPr>
        <p:spPr bwMode="auto">
          <a:xfrm>
            <a:off x="7176244" y="3183731"/>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6" name="Freeform 53"/>
          <p:cNvSpPr>
            <a:spLocks/>
          </p:cNvSpPr>
          <p:nvPr>
            <p:custDataLst>
              <p:tags r:id="rId326"/>
            </p:custDataLst>
          </p:nvPr>
        </p:nvSpPr>
        <p:spPr bwMode="auto">
          <a:xfrm>
            <a:off x="7198469" y="3213894"/>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7" name="Freeform 54"/>
          <p:cNvSpPr>
            <a:spLocks/>
          </p:cNvSpPr>
          <p:nvPr>
            <p:custDataLst>
              <p:tags r:id="rId327"/>
            </p:custDataLst>
          </p:nvPr>
        </p:nvSpPr>
        <p:spPr bwMode="auto">
          <a:xfrm>
            <a:off x="7160369" y="3226594"/>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8" name="Freeform 55"/>
          <p:cNvSpPr>
            <a:spLocks/>
          </p:cNvSpPr>
          <p:nvPr>
            <p:custDataLst>
              <p:tags r:id="rId328"/>
            </p:custDataLst>
          </p:nvPr>
        </p:nvSpPr>
        <p:spPr bwMode="auto">
          <a:xfrm>
            <a:off x="7146082" y="3291681"/>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29" name="Freeform 56"/>
          <p:cNvSpPr>
            <a:spLocks/>
          </p:cNvSpPr>
          <p:nvPr>
            <p:custDataLst>
              <p:tags r:id="rId329"/>
            </p:custDataLst>
          </p:nvPr>
        </p:nvSpPr>
        <p:spPr bwMode="auto">
          <a:xfrm>
            <a:off x="7165132" y="3267869"/>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30" name="Freeform 57"/>
          <p:cNvSpPr>
            <a:spLocks/>
          </p:cNvSpPr>
          <p:nvPr>
            <p:custDataLst>
              <p:tags r:id="rId330"/>
            </p:custDataLst>
          </p:nvPr>
        </p:nvSpPr>
        <p:spPr bwMode="auto">
          <a:xfrm>
            <a:off x="6647607" y="2939256"/>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731" name="Group 58"/>
          <p:cNvGrpSpPr>
            <a:grpSpLocks/>
          </p:cNvGrpSpPr>
          <p:nvPr>
            <p:custDataLst>
              <p:tags r:id="rId331"/>
            </p:custDataLst>
          </p:nvPr>
        </p:nvGrpSpPr>
        <p:grpSpPr bwMode="auto">
          <a:xfrm>
            <a:off x="6773019" y="2772569"/>
            <a:ext cx="551558" cy="195262"/>
            <a:chOff x="1199" y="2121"/>
            <a:chExt cx="97" cy="123"/>
          </a:xfrm>
          <a:solidFill>
            <a:schemeClr val="bg1">
              <a:lumMod val="75000"/>
            </a:schemeClr>
          </a:solidFill>
        </p:grpSpPr>
        <p:sp>
          <p:nvSpPr>
            <p:cNvPr id="732"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3"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4"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5"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6"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7"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8"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39"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40"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sp>
          <p:nvSpPr>
            <p:cNvPr id="741"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fontAlgn="base">
                <a:spcBef>
                  <a:spcPct val="0"/>
                </a:spcBef>
                <a:spcAft>
                  <a:spcPct val="0"/>
                </a:spcAft>
                <a:defRPr/>
              </a:pPr>
              <a:endParaRPr lang="en-US">
                <a:solidFill>
                  <a:prstClr val="black"/>
                </a:solidFill>
                <a:latin typeface="Arial" charset="0"/>
              </a:endParaRPr>
            </a:p>
          </p:txBody>
        </p:sp>
      </p:grpSp>
      <p:sp>
        <p:nvSpPr>
          <p:cNvPr id="742" name="Freeform 105"/>
          <p:cNvSpPr>
            <a:spLocks/>
          </p:cNvSpPr>
          <p:nvPr>
            <p:custDataLst>
              <p:tags r:id="rId332"/>
            </p:custDataLst>
          </p:nvPr>
        </p:nvSpPr>
        <p:spPr bwMode="auto">
          <a:xfrm>
            <a:off x="7890619" y="5323681"/>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43" name="Freeform 162"/>
          <p:cNvSpPr>
            <a:spLocks/>
          </p:cNvSpPr>
          <p:nvPr>
            <p:custDataLst>
              <p:tags r:id="rId333"/>
            </p:custDataLst>
          </p:nvPr>
        </p:nvSpPr>
        <p:spPr bwMode="auto">
          <a:xfrm>
            <a:off x="6946057" y="3936206"/>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4" name="Freeform 163"/>
          <p:cNvSpPr>
            <a:spLocks/>
          </p:cNvSpPr>
          <p:nvPr>
            <p:custDataLst>
              <p:tags r:id="rId334"/>
            </p:custDataLst>
          </p:nvPr>
        </p:nvSpPr>
        <p:spPr bwMode="auto">
          <a:xfrm>
            <a:off x="7160369" y="3366294"/>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nvGrpSpPr>
          <p:cNvPr id="745" name="Group 164"/>
          <p:cNvGrpSpPr>
            <a:grpSpLocks/>
          </p:cNvGrpSpPr>
          <p:nvPr>
            <p:custDataLst>
              <p:tags r:id="rId335"/>
            </p:custDataLst>
          </p:nvPr>
        </p:nvGrpSpPr>
        <p:grpSpPr bwMode="auto">
          <a:xfrm>
            <a:off x="6874619" y="3201194"/>
            <a:ext cx="323850" cy="401637"/>
            <a:chOff x="1486" y="2412"/>
            <a:chExt cx="244" cy="256"/>
          </a:xfrm>
        </p:grpSpPr>
        <p:sp>
          <p:nvSpPr>
            <p:cNvPr id="746"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7"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8"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49"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750" name="Freeform 193"/>
          <p:cNvSpPr>
            <a:spLocks/>
          </p:cNvSpPr>
          <p:nvPr>
            <p:custDataLst>
              <p:tags r:id="rId336"/>
            </p:custDataLst>
          </p:nvPr>
        </p:nvSpPr>
        <p:spPr bwMode="auto">
          <a:xfrm>
            <a:off x="5891957" y="2597944"/>
            <a:ext cx="668337" cy="581025"/>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751" name="Freeform 194"/>
          <p:cNvSpPr>
            <a:spLocks/>
          </p:cNvSpPr>
          <p:nvPr>
            <p:custDataLst>
              <p:tags r:id="rId337"/>
            </p:custDataLst>
          </p:nvPr>
        </p:nvSpPr>
        <p:spPr bwMode="auto">
          <a:xfrm>
            <a:off x="7166719" y="4237831"/>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52" name="Freeform 195"/>
          <p:cNvSpPr>
            <a:spLocks/>
          </p:cNvSpPr>
          <p:nvPr>
            <p:custDataLst>
              <p:tags r:id="rId338"/>
            </p:custDataLst>
          </p:nvPr>
        </p:nvSpPr>
        <p:spPr bwMode="auto">
          <a:xfrm>
            <a:off x="7336582" y="3442494"/>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53" name="Freeform 196"/>
          <p:cNvSpPr>
            <a:spLocks/>
          </p:cNvSpPr>
          <p:nvPr>
            <p:custDataLst>
              <p:tags r:id="rId339"/>
            </p:custDataLst>
          </p:nvPr>
        </p:nvSpPr>
        <p:spPr bwMode="auto">
          <a:xfrm>
            <a:off x="6850807" y="3001169"/>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4" name="Freeform 197"/>
          <p:cNvSpPr>
            <a:spLocks/>
          </p:cNvSpPr>
          <p:nvPr>
            <p:custDataLst>
              <p:tags r:id="rId340"/>
            </p:custDataLst>
          </p:nvPr>
        </p:nvSpPr>
        <p:spPr bwMode="auto">
          <a:xfrm>
            <a:off x="7217519" y="5355431"/>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5" name="Freeform 198"/>
          <p:cNvSpPr>
            <a:spLocks/>
          </p:cNvSpPr>
          <p:nvPr>
            <p:custDataLst>
              <p:tags r:id="rId341"/>
            </p:custDataLst>
          </p:nvPr>
        </p:nvSpPr>
        <p:spPr bwMode="auto">
          <a:xfrm>
            <a:off x="7182594" y="5334794"/>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6" name="Freeform 199"/>
          <p:cNvSpPr>
            <a:spLocks/>
          </p:cNvSpPr>
          <p:nvPr>
            <p:custDataLst>
              <p:tags r:id="rId342"/>
            </p:custDataLst>
          </p:nvPr>
        </p:nvSpPr>
        <p:spPr bwMode="auto">
          <a:xfrm>
            <a:off x="7182594" y="5314156"/>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7" name="Freeform 200"/>
          <p:cNvSpPr>
            <a:spLocks/>
          </p:cNvSpPr>
          <p:nvPr>
            <p:custDataLst>
              <p:tags r:id="rId343"/>
            </p:custDataLst>
          </p:nvPr>
        </p:nvSpPr>
        <p:spPr bwMode="auto">
          <a:xfrm>
            <a:off x="7152432" y="5307806"/>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8" name="Freeform 201"/>
          <p:cNvSpPr>
            <a:spLocks/>
          </p:cNvSpPr>
          <p:nvPr>
            <p:custDataLst>
              <p:tags r:id="rId344"/>
            </p:custDataLst>
          </p:nvPr>
        </p:nvSpPr>
        <p:spPr bwMode="auto">
          <a:xfrm>
            <a:off x="7127032" y="5298281"/>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59" name="Freeform 202"/>
          <p:cNvSpPr>
            <a:spLocks/>
          </p:cNvSpPr>
          <p:nvPr>
            <p:custDataLst>
              <p:tags r:id="rId345"/>
            </p:custDataLst>
          </p:nvPr>
        </p:nvSpPr>
        <p:spPr bwMode="auto">
          <a:xfrm>
            <a:off x="7103219" y="5285581"/>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0" name="Freeform 203"/>
          <p:cNvSpPr>
            <a:spLocks/>
          </p:cNvSpPr>
          <p:nvPr>
            <p:custDataLst>
              <p:tags r:id="rId346"/>
            </p:custDataLst>
          </p:nvPr>
        </p:nvSpPr>
        <p:spPr bwMode="auto">
          <a:xfrm>
            <a:off x="7096869" y="5266531"/>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1" name="Freeform 204"/>
          <p:cNvSpPr>
            <a:spLocks/>
          </p:cNvSpPr>
          <p:nvPr>
            <p:custDataLst>
              <p:tags r:id="rId347"/>
            </p:custDataLst>
          </p:nvPr>
        </p:nvSpPr>
        <p:spPr bwMode="auto">
          <a:xfrm>
            <a:off x="6996857" y="4956969"/>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2" name="Freeform 205"/>
          <p:cNvSpPr>
            <a:spLocks/>
          </p:cNvSpPr>
          <p:nvPr>
            <p:custDataLst>
              <p:tags r:id="rId348"/>
            </p:custDataLst>
          </p:nvPr>
        </p:nvSpPr>
        <p:spPr bwMode="auto">
          <a:xfrm>
            <a:off x="7027019" y="5052219"/>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3" name="Freeform 206"/>
          <p:cNvSpPr>
            <a:spLocks/>
          </p:cNvSpPr>
          <p:nvPr>
            <p:custDataLst>
              <p:tags r:id="rId349"/>
            </p:custDataLst>
          </p:nvPr>
        </p:nvSpPr>
        <p:spPr bwMode="auto">
          <a:xfrm>
            <a:off x="7031782" y="5074444"/>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4" name="Freeform 207"/>
          <p:cNvSpPr>
            <a:spLocks/>
          </p:cNvSpPr>
          <p:nvPr>
            <p:custDataLst>
              <p:tags r:id="rId350"/>
            </p:custDataLst>
          </p:nvPr>
        </p:nvSpPr>
        <p:spPr bwMode="auto">
          <a:xfrm>
            <a:off x="7046069" y="5136356"/>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5" name="Freeform 208"/>
          <p:cNvSpPr>
            <a:spLocks/>
          </p:cNvSpPr>
          <p:nvPr>
            <p:custDataLst>
              <p:tags r:id="rId351"/>
            </p:custDataLst>
          </p:nvPr>
        </p:nvSpPr>
        <p:spPr bwMode="auto">
          <a:xfrm>
            <a:off x="7033369" y="5149056"/>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6" name="Freeform 209"/>
          <p:cNvSpPr>
            <a:spLocks/>
          </p:cNvSpPr>
          <p:nvPr>
            <p:custDataLst>
              <p:tags r:id="rId352"/>
            </p:custDataLst>
          </p:nvPr>
        </p:nvSpPr>
        <p:spPr bwMode="auto">
          <a:xfrm>
            <a:off x="7063532" y="5182394"/>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7" name="Freeform 210"/>
          <p:cNvSpPr>
            <a:spLocks/>
          </p:cNvSpPr>
          <p:nvPr>
            <p:custDataLst>
              <p:tags r:id="rId353"/>
            </p:custDataLst>
          </p:nvPr>
        </p:nvSpPr>
        <p:spPr bwMode="auto">
          <a:xfrm>
            <a:off x="7060357" y="5215731"/>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8" name="Freeform 211"/>
          <p:cNvSpPr>
            <a:spLocks/>
          </p:cNvSpPr>
          <p:nvPr>
            <p:custDataLst>
              <p:tags r:id="rId354"/>
            </p:custDataLst>
          </p:nvPr>
        </p:nvSpPr>
        <p:spPr bwMode="auto">
          <a:xfrm>
            <a:off x="7084169" y="5230019"/>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69" name="Freeform 212"/>
          <p:cNvSpPr>
            <a:spLocks/>
          </p:cNvSpPr>
          <p:nvPr>
            <p:custDataLst>
              <p:tags r:id="rId355"/>
            </p:custDataLst>
          </p:nvPr>
        </p:nvSpPr>
        <p:spPr bwMode="auto">
          <a:xfrm>
            <a:off x="7085757" y="5258594"/>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0" name="Freeform 213"/>
          <p:cNvSpPr>
            <a:spLocks/>
          </p:cNvSpPr>
          <p:nvPr>
            <p:custDataLst>
              <p:tags r:id="rId356"/>
            </p:custDataLst>
          </p:nvPr>
        </p:nvSpPr>
        <p:spPr bwMode="auto">
          <a:xfrm>
            <a:off x="7160369" y="5328444"/>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1" name="Freeform 214"/>
          <p:cNvSpPr>
            <a:spLocks/>
          </p:cNvSpPr>
          <p:nvPr>
            <p:custDataLst>
              <p:tags r:id="rId357"/>
            </p:custDataLst>
          </p:nvPr>
        </p:nvSpPr>
        <p:spPr bwMode="auto">
          <a:xfrm>
            <a:off x="7198469" y="5269706"/>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2" name="Freeform 215"/>
          <p:cNvSpPr>
            <a:spLocks/>
          </p:cNvSpPr>
          <p:nvPr>
            <p:custDataLst>
              <p:tags r:id="rId358"/>
            </p:custDataLst>
          </p:nvPr>
        </p:nvSpPr>
        <p:spPr bwMode="auto">
          <a:xfrm>
            <a:off x="6750794" y="3036094"/>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3" name="Freeform 216"/>
          <p:cNvSpPr>
            <a:spLocks/>
          </p:cNvSpPr>
          <p:nvPr>
            <p:custDataLst>
              <p:tags r:id="rId359"/>
            </p:custDataLst>
          </p:nvPr>
        </p:nvSpPr>
        <p:spPr bwMode="auto">
          <a:xfrm>
            <a:off x="6607919" y="2897981"/>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4" name="Freeform 217"/>
          <p:cNvSpPr>
            <a:spLocks/>
          </p:cNvSpPr>
          <p:nvPr>
            <p:custDataLst>
              <p:tags r:id="rId360"/>
            </p:custDataLst>
          </p:nvPr>
        </p:nvSpPr>
        <p:spPr bwMode="auto">
          <a:xfrm>
            <a:off x="6912719" y="3001169"/>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75" name="Freeform 218"/>
          <p:cNvSpPr>
            <a:spLocks/>
          </p:cNvSpPr>
          <p:nvPr>
            <p:custDataLst>
              <p:tags r:id="rId361"/>
            </p:custDataLst>
          </p:nvPr>
        </p:nvSpPr>
        <p:spPr bwMode="auto">
          <a:xfrm>
            <a:off x="6480919" y="3061494"/>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6" name="Freeform 219"/>
          <p:cNvSpPr>
            <a:spLocks/>
          </p:cNvSpPr>
          <p:nvPr>
            <p:custDataLst>
              <p:tags r:id="rId362"/>
            </p:custDataLst>
          </p:nvPr>
        </p:nvSpPr>
        <p:spPr bwMode="auto">
          <a:xfrm>
            <a:off x="6401544" y="3061494"/>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7" name="Freeform 220"/>
          <p:cNvSpPr>
            <a:spLocks/>
          </p:cNvSpPr>
          <p:nvPr>
            <p:custDataLst>
              <p:tags r:id="rId363"/>
            </p:custDataLst>
          </p:nvPr>
        </p:nvSpPr>
        <p:spPr bwMode="auto">
          <a:xfrm>
            <a:off x="6449169" y="3172619"/>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8" name="Freeform 221"/>
          <p:cNvSpPr>
            <a:spLocks/>
          </p:cNvSpPr>
          <p:nvPr>
            <p:custDataLst>
              <p:tags r:id="rId364"/>
            </p:custDataLst>
          </p:nvPr>
        </p:nvSpPr>
        <p:spPr bwMode="auto">
          <a:xfrm>
            <a:off x="6480919" y="3134519"/>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79" name="Freeform 222"/>
          <p:cNvSpPr>
            <a:spLocks/>
          </p:cNvSpPr>
          <p:nvPr>
            <p:custDataLst>
              <p:tags r:id="rId365"/>
            </p:custDataLst>
          </p:nvPr>
        </p:nvSpPr>
        <p:spPr bwMode="auto">
          <a:xfrm>
            <a:off x="6498382" y="3164681"/>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0" name="Freeform 223"/>
          <p:cNvSpPr>
            <a:spLocks/>
          </p:cNvSpPr>
          <p:nvPr>
            <p:custDataLst>
              <p:tags r:id="rId366"/>
            </p:custDataLst>
          </p:nvPr>
        </p:nvSpPr>
        <p:spPr bwMode="auto">
          <a:xfrm>
            <a:off x="6549182" y="3277394"/>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1" name="Freeform 224"/>
          <p:cNvSpPr>
            <a:spLocks/>
          </p:cNvSpPr>
          <p:nvPr>
            <p:custDataLst>
              <p:tags r:id="rId367"/>
            </p:custDataLst>
          </p:nvPr>
        </p:nvSpPr>
        <p:spPr bwMode="auto">
          <a:xfrm>
            <a:off x="6630144" y="3331369"/>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2" name="Freeform 225"/>
          <p:cNvSpPr>
            <a:spLocks/>
          </p:cNvSpPr>
          <p:nvPr>
            <p:custDataLst>
              <p:tags r:id="rId368"/>
            </p:custDataLst>
          </p:nvPr>
        </p:nvSpPr>
        <p:spPr bwMode="auto">
          <a:xfrm>
            <a:off x="7311182" y="4585494"/>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3" name="Freeform 346"/>
          <p:cNvSpPr>
            <a:spLocks/>
          </p:cNvSpPr>
          <p:nvPr>
            <p:custDataLst>
              <p:tags r:id="rId369"/>
            </p:custDataLst>
          </p:nvPr>
        </p:nvSpPr>
        <p:spPr bwMode="auto">
          <a:xfrm>
            <a:off x="7165132" y="3132931"/>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84" name="Line 359"/>
          <p:cNvSpPr>
            <a:spLocks noChangeShapeType="1"/>
          </p:cNvSpPr>
          <p:nvPr>
            <p:custDataLst>
              <p:tags r:id="rId370"/>
            </p:custDataLst>
          </p:nvPr>
        </p:nvSpPr>
        <p:spPr bwMode="auto">
          <a:xfrm flipH="1">
            <a:off x="6388844" y="3647281"/>
            <a:ext cx="4763" cy="793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785" name="Freeform 360"/>
          <p:cNvSpPr>
            <a:spLocks/>
          </p:cNvSpPr>
          <p:nvPr>
            <p:custDataLst>
              <p:tags r:id="rId371"/>
            </p:custDataLst>
          </p:nvPr>
        </p:nvSpPr>
        <p:spPr bwMode="auto">
          <a:xfrm>
            <a:off x="6388844" y="3655219"/>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86" name="Freeform 361"/>
          <p:cNvSpPr>
            <a:spLocks/>
          </p:cNvSpPr>
          <p:nvPr>
            <p:custDataLst>
              <p:tags r:id="rId372"/>
            </p:custDataLst>
          </p:nvPr>
        </p:nvSpPr>
        <p:spPr bwMode="auto">
          <a:xfrm>
            <a:off x="6396782" y="3642519"/>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nvGrpSpPr>
          <p:cNvPr id="787" name="Group 362"/>
          <p:cNvGrpSpPr>
            <a:grpSpLocks/>
          </p:cNvGrpSpPr>
          <p:nvPr>
            <p:custDataLst>
              <p:tags r:id="rId373"/>
            </p:custDataLst>
          </p:nvPr>
        </p:nvGrpSpPr>
        <p:grpSpPr bwMode="auto">
          <a:xfrm>
            <a:off x="6388844" y="3577431"/>
            <a:ext cx="417513" cy="201613"/>
            <a:chOff x="912" y="2626"/>
            <a:chExt cx="311" cy="127"/>
          </a:xfrm>
        </p:grpSpPr>
        <p:sp>
          <p:nvSpPr>
            <p:cNvPr id="788"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89"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790"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grpSp>
        <p:nvGrpSpPr>
          <p:cNvPr id="791" name="Group 384"/>
          <p:cNvGrpSpPr>
            <a:grpSpLocks/>
          </p:cNvGrpSpPr>
          <p:nvPr>
            <p:custDataLst>
              <p:tags r:id="rId374"/>
            </p:custDataLst>
          </p:nvPr>
        </p:nvGrpSpPr>
        <p:grpSpPr bwMode="auto">
          <a:xfrm>
            <a:off x="8022382" y="3091656"/>
            <a:ext cx="80962" cy="82550"/>
            <a:chOff x="2352" y="2343"/>
            <a:chExt cx="65" cy="53"/>
          </a:xfrm>
        </p:grpSpPr>
        <p:sp>
          <p:nvSpPr>
            <p:cNvPr id="792"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3"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4"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5"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6"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797"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grpSp>
      <p:grpSp>
        <p:nvGrpSpPr>
          <p:cNvPr id="798" name="Group 391"/>
          <p:cNvGrpSpPr>
            <a:grpSpLocks/>
          </p:cNvGrpSpPr>
          <p:nvPr>
            <p:custDataLst>
              <p:tags r:id="rId375"/>
            </p:custDataLst>
          </p:nvPr>
        </p:nvGrpSpPr>
        <p:grpSpPr bwMode="auto">
          <a:xfrm>
            <a:off x="5877562" y="1150117"/>
            <a:ext cx="1897063" cy="1133475"/>
            <a:chOff x="527" y="1110"/>
            <a:chExt cx="1410" cy="709"/>
          </a:xfrm>
          <a:solidFill>
            <a:schemeClr val="bg1">
              <a:lumMod val="75000"/>
            </a:schemeClr>
          </a:solidFill>
        </p:grpSpPr>
        <p:sp>
          <p:nvSpPr>
            <p:cNvPr id="799"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0"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1"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2"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3"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4"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5"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6"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7"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8"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09"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0"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1"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2"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3"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4"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5"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6"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7"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8"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19"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0"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1"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2"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3"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4"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5"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6"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7"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8"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29"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0"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1"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2"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3"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4"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5"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6"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7"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8"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39"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sp>
          <p:nvSpPr>
            <p:cNvPr id="840" name="Freeform 433"/>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prstClr val="black"/>
                </a:solidFill>
                <a:latin typeface="Arial" charset="0"/>
              </a:endParaRPr>
            </a:p>
          </p:txBody>
        </p:sp>
      </p:grpSp>
      <p:grpSp>
        <p:nvGrpSpPr>
          <p:cNvPr id="841" name="Group 438"/>
          <p:cNvGrpSpPr>
            <a:grpSpLocks/>
          </p:cNvGrpSpPr>
          <p:nvPr>
            <p:custDataLst>
              <p:tags r:id="rId376"/>
            </p:custDataLst>
          </p:nvPr>
        </p:nvGrpSpPr>
        <p:grpSpPr bwMode="auto">
          <a:xfrm>
            <a:off x="7011144" y="4326731"/>
            <a:ext cx="384175" cy="1031875"/>
            <a:chOff x="1589" y="3126"/>
            <a:chExt cx="290" cy="657"/>
          </a:xfrm>
        </p:grpSpPr>
        <p:sp>
          <p:nvSpPr>
            <p:cNvPr id="842"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843"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844"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845" name="Freeform 445"/>
          <p:cNvSpPr>
            <a:spLocks/>
          </p:cNvSpPr>
          <p:nvPr>
            <p:custDataLst>
              <p:tags r:id="rId377"/>
            </p:custDataLst>
          </p:nvPr>
        </p:nvSpPr>
        <p:spPr bwMode="auto">
          <a:xfrm>
            <a:off x="7409607" y="3620294"/>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846" name="Freeform 450"/>
          <p:cNvSpPr>
            <a:spLocks/>
          </p:cNvSpPr>
          <p:nvPr>
            <p:custDataLst>
              <p:tags r:id="rId378"/>
            </p:custDataLst>
          </p:nvPr>
        </p:nvSpPr>
        <p:spPr bwMode="auto">
          <a:xfrm>
            <a:off x="6712694" y="3236119"/>
            <a:ext cx="298450" cy="523875"/>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847" name="Freeform 541"/>
          <p:cNvSpPr>
            <a:spLocks/>
          </p:cNvSpPr>
          <p:nvPr>
            <p:custDataLst>
              <p:tags r:id="rId379"/>
            </p:custDataLst>
          </p:nvPr>
        </p:nvSpPr>
        <p:spPr bwMode="auto">
          <a:xfrm>
            <a:off x="7252444" y="3436144"/>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3" name="TextBox 2"/>
          <p:cNvSpPr txBox="1"/>
          <p:nvPr/>
        </p:nvSpPr>
        <p:spPr>
          <a:xfrm>
            <a:off x="5053735" y="2322863"/>
            <a:ext cx="722287" cy="338554"/>
          </a:xfrm>
          <a:prstGeom prst="rect">
            <a:avLst/>
          </a:prstGeom>
          <a:noFill/>
        </p:spPr>
        <p:txBody>
          <a:bodyPr wrap="square" rtlCol="0">
            <a:spAutoFit/>
          </a:bodyPr>
          <a:lstStyle/>
          <a:p>
            <a:pPr algn="ctr"/>
            <a:r>
              <a:rPr lang="en-US" sz="800" b="1" dirty="0" smtClean="0">
                <a:solidFill>
                  <a:prstClr val="black"/>
                </a:solidFill>
              </a:rPr>
              <a:t>CA Central</a:t>
            </a:r>
          </a:p>
          <a:p>
            <a:pPr algn="ctr"/>
            <a:r>
              <a:rPr lang="en-US" sz="800" b="1" dirty="0" smtClean="0">
                <a:solidFill>
                  <a:prstClr val="black"/>
                </a:solidFill>
              </a:rPr>
              <a:t>Valley</a:t>
            </a:r>
            <a:endParaRPr lang="en-US" sz="800" b="1" dirty="0">
              <a:solidFill>
                <a:prstClr val="black"/>
              </a:solidFill>
            </a:endParaRPr>
          </a:p>
        </p:txBody>
      </p:sp>
      <p:sp>
        <p:nvSpPr>
          <p:cNvPr id="21" name="TextBox 20"/>
          <p:cNvSpPr txBox="1"/>
          <p:nvPr/>
        </p:nvSpPr>
        <p:spPr>
          <a:xfrm>
            <a:off x="5268069" y="2967548"/>
            <a:ext cx="828675" cy="338554"/>
          </a:xfrm>
          <a:prstGeom prst="rect">
            <a:avLst/>
          </a:prstGeom>
          <a:noFill/>
        </p:spPr>
        <p:txBody>
          <a:bodyPr wrap="square" rtlCol="0">
            <a:spAutoFit/>
          </a:bodyPr>
          <a:lstStyle/>
          <a:p>
            <a:pPr algn="ctr"/>
            <a:r>
              <a:rPr lang="en-US" sz="800" b="1" dirty="0" smtClean="0">
                <a:solidFill>
                  <a:prstClr val="black"/>
                </a:solidFill>
              </a:rPr>
              <a:t>Port of Long Beach</a:t>
            </a:r>
            <a:endParaRPr lang="en-US" sz="800" b="1" dirty="0">
              <a:solidFill>
                <a:prstClr val="black"/>
              </a:solidFill>
            </a:endParaRPr>
          </a:p>
        </p:txBody>
      </p:sp>
      <p:sp>
        <p:nvSpPr>
          <p:cNvPr id="579" name="TextBox 578"/>
          <p:cNvSpPr txBox="1"/>
          <p:nvPr/>
        </p:nvSpPr>
        <p:spPr>
          <a:xfrm>
            <a:off x="194568" y="65078"/>
            <a:ext cx="8928992" cy="954107"/>
          </a:xfrm>
          <a:prstGeom prst="rect">
            <a:avLst/>
          </a:prstGeom>
          <a:noFill/>
        </p:spPr>
        <p:txBody>
          <a:bodyPr wrap="square" rtlCol="0">
            <a:spAutoFit/>
          </a:bodyPr>
          <a:lstStyle/>
          <a:p>
            <a:pPr algn="ctr"/>
            <a:r>
              <a:rPr lang="en-US" sz="2800" b="1" dirty="0" smtClean="0">
                <a:solidFill>
                  <a:prstClr val="white"/>
                </a:solidFill>
              </a:rPr>
              <a:t>Cheese Trade Flow Post-C&amp;T Allowance Costs</a:t>
            </a:r>
          </a:p>
          <a:p>
            <a:pPr algn="ctr"/>
            <a:r>
              <a:rPr lang="en-US" sz="2800" b="1" dirty="0" smtClean="0">
                <a:solidFill>
                  <a:prstClr val="white"/>
                </a:solidFill>
              </a:rPr>
              <a:t>CA Auction Price of Carbon</a:t>
            </a:r>
            <a:endParaRPr lang="en-US" sz="2800" b="1" dirty="0">
              <a:solidFill>
                <a:prstClr val="white"/>
              </a:solidFill>
            </a:endParaRPr>
          </a:p>
        </p:txBody>
      </p:sp>
      <p:grpSp>
        <p:nvGrpSpPr>
          <p:cNvPr id="558" name="Group 19"/>
          <p:cNvGrpSpPr/>
          <p:nvPr/>
        </p:nvGrpSpPr>
        <p:grpSpPr>
          <a:xfrm rot="2001790">
            <a:off x="5804530" y="2122276"/>
            <a:ext cx="216024" cy="385990"/>
            <a:chOff x="1475656" y="2420888"/>
            <a:chExt cx="216024" cy="385990"/>
          </a:xfrm>
        </p:grpSpPr>
        <p:sp>
          <p:nvSpPr>
            <p:cNvPr id="559" name="Isosceles Triangle 558"/>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0" name="Oval 559"/>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561" name="Group 19"/>
          <p:cNvGrpSpPr/>
          <p:nvPr/>
        </p:nvGrpSpPr>
        <p:grpSpPr>
          <a:xfrm rot="12817952">
            <a:off x="5831302" y="2612113"/>
            <a:ext cx="180550" cy="254183"/>
            <a:chOff x="1475656" y="2420888"/>
            <a:chExt cx="216024" cy="385990"/>
          </a:xfrm>
        </p:grpSpPr>
        <p:sp>
          <p:nvSpPr>
            <p:cNvPr id="562" name="Isosceles Triangle 561"/>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3" name="Oval 562"/>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554" name="Group 19"/>
          <p:cNvGrpSpPr/>
          <p:nvPr/>
        </p:nvGrpSpPr>
        <p:grpSpPr>
          <a:xfrm rot="2728409">
            <a:off x="3836069" y="2513094"/>
            <a:ext cx="216024" cy="385990"/>
            <a:chOff x="1475656" y="2420888"/>
            <a:chExt cx="216024" cy="385990"/>
          </a:xfrm>
        </p:grpSpPr>
        <p:sp>
          <p:nvSpPr>
            <p:cNvPr id="555" name="Isosceles Triangle 554"/>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6" name="Oval 555"/>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cxnSp>
        <p:nvCxnSpPr>
          <p:cNvPr id="570" name="Straight Arrow Connector 569"/>
          <p:cNvCxnSpPr/>
          <p:nvPr/>
        </p:nvCxnSpPr>
        <p:spPr>
          <a:xfrm flipH="1" flipV="1">
            <a:off x="3916865" y="2730365"/>
            <a:ext cx="672374" cy="12658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550" name="Group 19"/>
          <p:cNvGrpSpPr/>
          <p:nvPr/>
        </p:nvGrpSpPr>
        <p:grpSpPr>
          <a:xfrm rot="20811120">
            <a:off x="4402139" y="3782860"/>
            <a:ext cx="216024" cy="385990"/>
            <a:chOff x="1475656" y="2420888"/>
            <a:chExt cx="216024" cy="385990"/>
          </a:xfrm>
        </p:grpSpPr>
        <p:sp>
          <p:nvSpPr>
            <p:cNvPr id="551" name="Isosceles Triangle 550"/>
            <p:cNvSpPr/>
            <p:nvPr/>
          </p:nvSpPr>
          <p:spPr>
            <a:xfrm rot="9382264" flipH="1">
              <a:off x="1607791" y="2493003"/>
              <a:ext cx="66187" cy="313875"/>
            </a:xfrm>
            <a:prstGeom prst="triangl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2" name="Oval 551"/>
            <p:cNvSpPr/>
            <p:nvPr/>
          </p:nvSpPr>
          <p:spPr>
            <a:xfrm>
              <a:off x="1475656" y="2420888"/>
              <a:ext cx="216024" cy="21602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innerShdw blurRad="63500" dist="50800" dir="13500000">
                <a:prstClr val="black">
                  <a:alpha val="50000"/>
                </a:prstClr>
              </a:innerShdw>
            </a:effectLst>
            <a:scene3d>
              <a:camera prst="orthographicFront"/>
              <a:lightRig rig="threePt" dir="t"/>
            </a:scene3d>
            <a:sp3d>
              <a:bevelT w="1397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75" name="Rectangle 574"/>
          <p:cNvSpPr/>
          <p:nvPr/>
        </p:nvSpPr>
        <p:spPr>
          <a:xfrm>
            <a:off x="-7620" y="5373216"/>
            <a:ext cx="3657033" cy="93457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effectLst>
                  <a:outerShdw blurRad="50800" dist="38100" dir="2700000" algn="tl" rotWithShape="0">
                    <a:prstClr val="black">
                      <a:alpha val="40000"/>
                    </a:prstClr>
                  </a:outerShdw>
                </a:effectLst>
              </a:rPr>
              <a:t>F.O.B. NZ Port</a:t>
            </a:r>
          </a:p>
          <a:p>
            <a:pPr algn="ctr"/>
            <a:r>
              <a:rPr lang="en-GB" dirty="0" smtClean="0">
                <a:solidFill>
                  <a:prstClr val="white"/>
                </a:solidFill>
                <a:effectLst>
                  <a:outerShdw blurRad="50800" dist="38100" dir="2700000" algn="tl" rotWithShape="0">
                    <a:prstClr val="black">
                      <a:alpha val="40000"/>
                    </a:prstClr>
                  </a:outerShdw>
                </a:effectLst>
              </a:rPr>
              <a:t>$1.73/lb.</a:t>
            </a:r>
          </a:p>
          <a:p>
            <a:pPr algn="ctr"/>
            <a:r>
              <a:rPr lang="en-GB" dirty="0" smtClean="0">
                <a:solidFill>
                  <a:prstClr val="white"/>
                </a:solidFill>
                <a:effectLst>
                  <a:outerShdw blurRad="50800" dist="38100" dir="2700000" algn="tl" rotWithShape="0">
                    <a:prstClr val="black">
                      <a:alpha val="40000"/>
                    </a:prstClr>
                  </a:outerShdw>
                </a:effectLst>
              </a:rPr>
              <a:t>Shipping: $0.122/lb. </a:t>
            </a:r>
            <a:endParaRPr lang="en-GB" dirty="0">
              <a:solidFill>
                <a:prstClr val="white"/>
              </a:solidFill>
              <a:effectLst>
                <a:outerShdw blurRad="50800" dist="38100" dir="2700000" algn="tl" rotWithShape="0">
                  <a:prstClr val="black">
                    <a:alpha val="40000"/>
                  </a:prstClr>
                </a:outerShdw>
              </a:effectLst>
            </a:endParaRPr>
          </a:p>
        </p:txBody>
      </p:sp>
      <p:sp>
        <p:nvSpPr>
          <p:cNvPr id="576" name="Rectangle 575"/>
          <p:cNvSpPr/>
          <p:nvPr/>
        </p:nvSpPr>
        <p:spPr>
          <a:xfrm>
            <a:off x="3641476" y="5382419"/>
            <a:ext cx="5494904" cy="147558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prstClr val="white"/>
                </a:solidFill>
                <a:effectLst>
                  <a:outerShdw blurRad="50800" dist="38100" dir="2700000" algn="tl" rotWithShape="0">
                    <a:prstClr val="black">
                      <a:alpha val="40000"/>
                    </a:prstClr>
                  </a:outerShdw>
                </a:effectLst>
              </a:rPr>
              <a:t>CA Central Valley to Shanghai</a:t>
            </a:r>
          </a:p>
          <a:p>
            <a:pPr algn="ctr"/>
            <a:r>
              <a:rPr lang="en-GB" sz="2400" dirty="0" smtClean="0">
                <a:solidFill>
                  <a:prstClr val="white"/>
                </a:solidFill>
                <a:effectLst>
                  <a:outerShdw blurRad="50800" dist="38100" dir="2700000" algn="tl" rotWithShape="0">
                    <a:prstClr val="black">
                      <a:alpha val="40000"/>
                    </a:prstClr>
                  </a:outerShdw>
                </a:effectLst>
              </a:rPr>
              <a:t>F.O.B. Long Beach = $1.71</a:t>
            </a:r>
          </a:p>
          <a:p>
            <a:pPr algn="ctr"/>
            <a:r>
              <a:rPr lang="en-GB" sz="2400" dirty="0" smtClean="0">
                <a:solidFill>
                  <a:prstClr val="white"/>
                </a:solidFill>
                <a:effectLst>
                  <a:outerShdw blurRad="50800" dist="38100" dir="2700000" algn="tl" rotWithShape="0">
                    <a:prstClr val="black">
                      <a:alpha val="40000"/>
                    </a:prstClr>
                  </a:outerShdw>
                </a:effectLst>
              </a:rPr>
              <a:t>OT $0.051 + Tariff $0.204</a:t>
            </a:r>
          </a:p>
          <a:p>
            <a:pPr algn="ctr"/>
            <a:r>
              <a:rPr lang="en-GB" sz="2400" dirty="0" smtClean="0">
                <a:solidFill>
                  <a:prstClr val="white"/>
                </a:solidFill>
                <a:effectLst>
                  <a:outerShdw blurRad="50800" dist="38100" dir="2700000" algn="tl" rotWithShape="0">
                    <a:prstClr val="black">
                      <a:alpha val="40000"/>
                    </a:prstClr>
                  </a:outerShdw>
                </a:effectLst>
              </a:rPr>
              <a:t>+0.11%  </a:t>
            </a:r>
            <a:endParaRPr lang="en-GB" sz="2400" dirty="0">
              <a:solidFill>
                <a:prstClr val="white"/>
              </a:solidFill>
              <a:effectLst>
                <a:outerShdw blurRad="50800" dist="38100" dir="2700000" algn="tl" rotWithShape="0">
                  <a:prstClr val="black">
                    <a:alpha val="40000"/>
                  </a:prstClr>
                </a:outerShdw>
              </a:effectLst>
            </a:endParaRPr>
          </a:p>
        </p:txBody>
      </p:sp>
      <p:sp>
        <p:nvSpPr>
          <p:cNvPr id="545" name="TextBox 544"/>
          <p:cNvSpPr txBox="1"/>
          <p:nvPr/>
        </p:nvSpPr>
        <p:spPr>
          <a:xfrm>
            <a:off x="525929" y="6412686"/>
            <a:ext cx="2373470" cy="369332"/>
          </a:xfrm>
          <a:prstGeom prst="rect">
            <a:avLst/>
          </a:prstGeom>
          <a:noFill/>
        </p:spPr>
        <p:txBody>
          <a:bodyPr wrap="none" rtlCol="0">
            <a:spAutoFit/>
          </a:bodyPr>
          <a:lstStyle/>
          <a:p>
            <a:r>
              <a:rPr lang="en-US" dirty="0" smtClean="0"/>
              <a:t>Tariff = 12% = $0.208</a:t>
            </a:r>
            <a:endParaRPr lang="en-US" dirty="0"/>
          </a:p>
        </p:txBody>
      </p:sp>
      <p:cxnSp>
        <p:nvCxnSpPr>
          <p:cNvPr id="557" name="Straight Arrow Connector 556"/>
          <p:cNvCxnSpPr>
            <a:stCxn id="750" idx="36"/>
            <a:endCxn id="556" idx="7"/>
          </p:cNvCxnSpPr>
          <p:nvPr/>
        </p:nvCxnSpPr>
        <p:spPr>
          <a:xfrm flipH="1">
            <a:off x="4112676" y="2600564"/>
            <a:ext cx="1795826" cy="46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4" name="Line Callout 1 563"/>
          <p:cNvSpPr/>
          <p:nvPr/>
        </p:nvSpPr>
        <p:spPr>
          <a:xfrm>
            <a:off x="4659064" y="1474205"/>
            <a:ext cx="777595" cy="410368"/>
          </a:xfrm>
          <a:prstGeom prst="borderCallout1">
            <a:avLst>
              <a:gd name="adj1" fmla="val 105424"/>
              <a:gd name="adj2" fmla="val -1414"/>
              <a:gd name="adj3" fmla="val 273429"/>
              <a:gd name="adj4" fmla="val -7846"/>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$1.96/lb</a:t>
            </a:r>
            <a:r>
              <a:rPr lang="en-US" sz="1200" dirty="0" smtClean="0"/>
              <a:t>.</a:t>
            </a:r>
            <a:endParaRPr lang="en-US" sz="1200" dirty="0"/>
          </a:p>
        </p:txBody>
      </p:sp>
      <p:sp>
        <p:nvSpPr>
          <p:cNvPr id="589" name="Line Callout 1 588"/>
          <p:cNvSpPr/>
          <p:nvPr/>
        </p:nvSpPr>
        <p:spPr>
          <a:xfrm>
            <a:off x="3016296" y="3421804"/>
            <a:ext cx="777595" cy="410368"/>
          </a:xfrm>
          <a:prstGeom prst="borderCallout1">
            <a:avLst>
              <a:gd name="adj1" fmla="val 24960"/>
              <a:gd name="adj2" fmla="val 102025"/>
              <a:gd name="adj3" fmla="val -975"/>
              <a:gd name="adj4" fmla="val 160922"/>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$2.06/lb</a:t>
            </a:r>
            <a:r>
              <a:rPr lang="en-US" sz="1200" dirty="0" smtClean="0"/>
              <a:t>.</a:t>
            </a:r>
            <a:endParaRPr lang="en-US" sz="1200" dirty="0"/>
          </a:p>
        </p:txBody>
      </p:sp>
    </p:spTree>
    <p:extLst>
      <p:ext uri="{BB962C8B-B14F-4D97-AF65-F5344CB8AC3E}">
        <p14:creationId xmlns:p14="http://schemas.microsoft.com/office/powerpoint/2010/main" val="750307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16632"/>
            <a:ext cx="7847270" cy="400110"/>
          </a:xfrm>
          <a:prstGeom prst="rect">
            <a:avLst/>
          </a:prstGeom>
          <a:noFill/>
        </p:spPr>
        <p:txBody>
          <a:bodyPr wrap="none" rtlCol="0">
            <a:spAutoFit/>
          </a:bodyPr>
          <a:lstStyle/>
          <a:p>
            <a:r>
              <a:rPr lang="en-US" sz="2000" b="1" dirty="0" smtClean="0"/>
              <a:t>Effects of AB 32 on NFDM/Butter Plants</a:t>
            </a:r>
            <a:r>
              <a:rPr lang="en-US" sz="2000" b="1" dirty="0"/>
              <a:t> </a:t>
            </a:r>
            <a:r>
              <a:rPr lang="en-US" sz="2000" b="1" dirty="0" smtClean="0"/>
              <a:t>at CA Auction prices </a:t>
            </a:r>
            <a:endParaRPr lang="en-US" sz="2000" b="1" dirty="0"/>
          </a:p>
        </p:txBody>
      </p:sp>
      <p:pic>
        <p:nvPicPr>
          <p:cNvPr id="5" name="Picture 4"/>
          <p:cNvPicPr>
            <a:picLocks noChangeAspect="1"/>
          </p:cNvPicPr>
          <p:nvPr/>
        </p:nvPicPr>
        <p:blipFill>
          <a:blip r:embed="rId2"/>
          <a:stretch>
            <a:fillRect/>
          </a:stretch>
        </p:blipFill>
        <p:spPr>
          <a:xfrm>
            <a:off x="368300" y="952500"/>
            <a:ext cx="8407400" cy="4940300"/>
          </a:xfrm>
          <a:prstGeom prst="rect">
            <a:avLst/>
          </a:prstGeom>
        </p:spPr>
      </p:pic>
      <p:sp>
        <p:nvSpPr>
          <p:cNvPr id="7" name="Oval 6"/>
          <p:cNvSpPr/>
          <p:nvPr/>
        </p:nvSpPr>
        <p:spPr>
          <a:xfrm>
            <a:off x="8172400" y="5373216"/>
            <a:ext cx="648072" cy="6926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47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66700"/>
            <a:ext cx="8277225" cy="632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81330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56365"/>
            <a:ext cx="7632848" cy="584775"/>
          </a:xfrm>
          <a:prstGeom prst="rect">
            <a:avLst/>
          </a:prstGeom>
          <a:noFill/>
        </p:spPr>
        <p:txBody>
          <a:bodyPr wrap="square" rtlCol="0">
            <a:spAutoFit/>
          </a:bodyPr>
          <a:lstStyle/>
          <a:p>
            <a:pPr algn="ctr"/>
            <a:r>
              <a:rPr lang="en-US" sz="3200" b="1" dirty="0" smtClean="0"/>
              <a:t>Summary &amp; Concluding  Comments </a:t>
            </a:r>
            <a:endParaRPr lang="en-US" sz="3200" b="1" dirty="0"/>
          </a:p>
        </p:txBody>
      </p:sp>
      <p:sp>
        <p:nvSpPr>
          <p:cNvPr id="3" name="TextBox 2"/>
          <p:cNvSpPr txBox="1"/>
          <p:nvPr/>
        </p:nvSpPr>
        <p:spPr>
          <a:xfrm>
            <a:off x="1" y="1206219"/>
            <a:ext cx="9144000" cy="4247317"/>
          </a:xfrm>
          <a:prstGeom prst="rect">
            <a:avLst/>
          </a:prstGeom>
          <a:noFill/>
        </p:spPr>
        <p:txBody>
          <a:bodyPr wrap="square" rtlCol="0">
            <a:spAutoFit/>
          </a:bodyPr>
          <a:lstStyle/>
          <a:p>
            <a:pPr marL="285750" indent="-285750">
              <a:buFont typeface="Arial" pitchFamily="34" charset="0"/>
              <a:buChar char="•"/>
            </a:pPr>
            <a:r>
              <a:rPr lang="en-US" dirty="0" smtClean="0"/>
              <a:t>California Cap &amp; Trade System Has Potential to Have Negative Impact for the</a:t>
            </a:r>
          </a:p>
          <a:p>
            <a:r>
              <a:rPr lang="en-US" dirty="0" smtClean="0"/>
              <a:t>     State’s Food Processor’s Relative Competitiveness </a:t>
            </a:r>
          </a:p>
          <a:p>
            <a:endParaRPr lang="en-US" dirty="0"/>
          </a:p>
          <a:p>
            <a:r>
              <a:rPr lang="en-US" dirty="0"/>
              <a:t>	</a:t>
            </a:r>
            <a:r>
              <a:rPr lang="en-US" dirty="0" smtClean="0"/>
              <a:t>- Higher Production Costs Will be Pushed Back in form of Lower Price to 	Producers and/or  Higher Prices to Consumers  and/or Lower Processor 	Margins</a:t>
            </a:r>
          </a:p>
          <a:p>
            <a:r>
              <a:rPr lang="en-US" dirty="0"/>
              <a:t>	</a:t>
            </a:r>
            <a:r>
              <a:rPr lang="en-US" dirty="0" smtClean="0"/>
              <a:t>- All the above may lead to Emission Leakage: consumers move to less 	expensive imports; producers switch to other crops ; industry does 	not engage in preventive maintenance and/or expansion plans.</a:t>
            </a:r>
          </a:p>
          <a:p>
            <a:endParaRPr lang="en-US" dirty="0"/>
          </a:p>
          <a:p>
            <a:pPr marL="285750" indent="-285750">
              <a:buFont typeface="Arial"/>
              <a:buChar char="•"/>
            </a:pPr>
            <a:r>
              <a:rPr lang="en-US" dirty="0" smtClean="0"/>
              <a:t>Present level of regulations /allowance assistance/carbon prices may not lead to much impact till 2020</a:t>
            </a:r>
          </a:p>
          <a:p>
            <a:pPr marL="285750" indent="-285750">
              <a:buFont typeface="Arial"/>
              <a:buChar char="•"/>
            </a:pPr>
            <a:endParaRPr lang="en-US" dirty="0"/>
          </a:p>
          <a:p>
            <a:pPr marL="285750" indent="-285750">
              <a:buFont typeface="Arial" panose="020B0604020202020204" pitchFamily="34" charset="0"/>
              <a:buChar char="•"/>
            </a:pPr>
            <a:r>
              <a:rPr lang="en-US" dirty="0" smtClean="0"/>
              <a:t>Global GHG Emissions is a Global Problem requiring Global Solutions; California alone WILL NOT SAVE THE PLANET, Leading by example??</a:t>
            </a:r>
            <a:endParaRPr lang="en-US" dirty="0"/>
          </a:p>
        </p:txBody>
      </p:sp>
    </p:spTree>
    <p:extLst>
      <p:ext uri="{BB962C8B-B14F-4D97-AF65-F5344CB8AC3E}">
        <p14:creationId xmlns:p14="http://schemas.microsoft.com/office/powerpoint/2010/main" val="2443601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611560" y="116632"/>
            <a:ext cx="8165409" cy="12961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lumMod val="75000"/>
                  </a:schemeClr>
                </a:solidFill>
              </a:rPr>
              <a:t>Assembly Bill 32: Global Warming Solutions Act?</a:t>
            </a:r>
          </a:p>
          <a:p>
            <a:r>
              <a:rPr lang="en-US" sz="2400" b="1" dirty="0" smtClean="0">
                <a:solidFill>
                  <a:schemeClr val="accent1">
                    <a:lumMod val="75000"/>
                  </a:schemeClr>
                </a:solidFill>
              </a:rPr>
              <a:t> </a:t>
            </a:r>
          </a:p>
          <a:p>
            <a:r>
              <a:rPr lang="en-US" sz="2400" b="1" dirty="0" smtClean="0">
                <a:solidFill>
                  <a:schemeClr val="accent1">
                    <a:lumMod val="75000"/>
                  </a:schemeClr>
                </a:solidFill>
              </a:rPr>
              <a:t>Global Problems Need Global Solutions </a:t>
            </a:r>
            <a:br>
              <a:rPr lang="en-US" sz="2400" b="1" dirty="0" smtClean="0">
                <a:solidFill>
                  <a:schemeClr val="accent1">
                    <a:lumMod val="75000"/>
                  </a:schemeClr>
                </a:solidFill>
              </a:rPr>
            </a:br>
            <a:endParaRPr lang="en-US" sz="2400" b="1" dirty="0">
              <a:solidFill>
                <a:schemeClr val="accent1">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506" y="1484784"/>
            <a:ext cx="7191375" cy="486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349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Global Toll of Fine Particulate M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07084"/>
            <a:ext cx="8568952" cy="40821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3"/>
          <p:cNvSpPr txBox="1">
            <a:spLocks/>
          </p:cNvSpPr>
          <p:nvPr/>
        </p:nvSpPr>
        <p:spPr>
          <a:xfrm>
            <a:off x="611560" y="116632"/>
            <a:ext cx="8165409" cy="12961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lumMod val="75000"/>
                  </a:schemeClr>
                </a:solidFill>
              </a:rPr>
              <a:t>Assembly Bill 32: Global Warming Solutions Act?</a:t>
            </a:r>
          </a:p>
          <a:p>
            <a:r>
              <a:rPr lang="en-US" sz="2400" b="1" dirty="0" smtClean="0">
                <a:solidFill>
                  <a:schemeClr val="accent1">
                    <a:lumMod val="75000"/>
                  </a:schemeClr>
                </a:solidFill>
              </a:rPr>
              <a:t> </a:t>
            </a:r>
          </a:p>
          <a:p>
            <a:r>
              <a:rPr lang="en-US" sz="2400" b="1" dirty="0" smtClean="0">
                <a:solidFill>
                  <a:schemeClr val="accent1">
                    <a:lumMod val="75000"/>
                  </a:schemeClr>
                </a:solidFill>
              </a:rPr>
              <a:t>Global Problems Need Global Solutions </a:t>
            </a:r>
            <a:br>
              <a:rPr lang="en-US" sz="2400" b="1" dirty="0" smtClean="0">
                <a:solidFill>
                  <a:schemeClr val="accent1">
                    <a:lumMod val="75000"/>
                  </a:schemeClr>
                </a:solidFill>
              </a:rPr>
            </a:br>
            <a:endParaRPr lang="en-US" sz="2400" b="1" dirty="0">
              <a:solidFill>
                <a:schemeClr val="accent1">
                  <a:lumMod val="75000"/>
                </a:schemeClr>
              </a:solidFill>
            </a:endParaRPr>
          </a:p>
        </p:txBody>
      </p:sp>
      <p:pic>
        <p:nvPicPr>
          <p:cNvPr id="3076" name="Picture 4" descr="Color bar for The Global Toll of Fine Particulate Ma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661248"/>
            <a:ext cx="6858000" cy="38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77412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3068960"/>
            <a:ext cx="4968552" cy="523220"/>
          </a:xfrm>
          <a:prstGeom prst="rect">
            <a:avLst/>
          </a:prstGeom>
          <a:noFill/>
        </p:spPr>
        <p:txBody>
          <a:bodyPr wrap="square" rtlCol="0">
            <a:spAutoFit/>
          </a:bodyPr>
          <a:lstStyle/>
          <a:p>
            <a:pPr algn="ctr"/>
            <a:r>
              <a:rPr lang="en-US" sz="2800" b="1" dirty="0" smtClean="0"/>
              <a:t>Thanks</a:t>
            </a:r>
            <a:endParaRPr lang="en-US" sz="2800" b="1" dirty="0"/>
          </a:p>
        </p:txBody>
      </p:sp>
    </p:spTree>
    <p:extLst>
      <p:ext uri="{BB962C8B-B14F-4D97-AF65-F5344CB8AC3E}">
        <p14:creationId xmlns:p14="http://schemas.microsoft.com/office/powerpoint/2010/main" val="28345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12" y="332656"/>
            <a:ext cx="8362950" cy="6391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9409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9013"/>
            <a:ext cx="8970144" cy="60615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5252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15606" cy="6057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7511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9" y="260648"/>
            <a:ext cx="8954913" cy="61689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29301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036496" cy="792088"/>
          </a:xfrm>
        </p:spPr>
        <p:txBody>
          <a:bodyPr/>
          <a:lstStyle/>
          <a:p>
            <a:r>
              <a:rPr lang="en-US" sz="3200" dirty="0" smtClean="0"/>
              <a:t>FAPRI-MU 2013 Baseline Dairy</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74" y="1340768"/>
            <a:ext cx="8743950" cy="537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42360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75" y="260648"/>
            <a:ext cx="8823226" cy="60940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860032" y="1412776"/>
            <a:ext cx="2160240" cy="369332"/>
          </a:xfrm>
          <a:prstGeom prst="rect">
            <a:avLst/>
          </a:prstGeom>
          <a:noFill/>
        </p:spPr>
        <p:txBody>
          <a:bodyPr wrap="square" rtlCol="0">
            <a:spAutoFit/>
          </a:bodyPr>
          <a:lstStyle/>
          <a:p>
            <a:r>
              <a:rPr lang="en-US" dirty="0" smtClean="0"/>
              <a:t>U.S. ; 1000 MTs</a:t>
            </a:r>
            <a:endParaRPr lang="en-US" dirty="0"/>
          </a:p>
        </p:txBody>
      </p:sp>
    </p:spTree>
    <p:extLst>
      <p:ext uri="{BB962C8B-B14F-4D97-AF65-F5344CB8AC3E}">
        <p14:creationId xmlns:p14="http://schemas.microsoft.com/office/powerpoint/2010/main" val="36642626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15654</TotalTime>
  <Words>855</Words>
  <Application>Microsoft Office PowerPoint</Application>
  <PresentationFormat>On-screen Show (4:3)</PresentationFormat>
  <Paragraphs>147</Paragraphs>
  <Slides>33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News Gothic MT</vt:lpstr>
      <vt:lpstr>Wingdings</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FAPRI-MU 2013 Baseline Dairy</vt:lpstr>
      <vt:lpstr>PowerPoint Presentation</vt:lpstr>
      <vt:lpstr>PowerPoint Presentation</vt:lpstr>
      <vt:lpstr>PowerPoint Presentation</vt:lpstr>
      <vt:lpstr>Share of CA in US Dairy Product Manufacturing</vt:lpstr>
      <vt:lpstr>PowerPoint Presentation</vt:lpstr>
      <vt:lpstr>PowerPoint Presentation</vt:lpstr>
      <vt:lpstr>PowerPoint Presentation</vt:lpstr>
      <vt:lpstr>PowerPoint Presentation</vt:lpstr>
      <vt:lpstr>PowerPoint Presentation</vt:lpstr>
      <vt:lpstr>PowerPoint Presentation</vt:lpstr>
      <vt:lpstr>Emissions Leakage Long - Run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m62 visualcommunications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Map</dc:title>
  <dc:creator>pynej</dc:creator>
  <cp:lastModifiedBy>Lia Nogueira</cp:lastModifiedBy>
  <cp:revision>127</cp:revision>
  <cp:lastPrinted>2014-06-29T19:34:22Z</cp:lastPrinted>
  <dcterms:created xsi:type="dcterms:W3CDTF">2011-11-14T21:01:29Z</dcterms:created>
  <dcterms:modified xsi:type="dcterms:W3CDTF">2014-07-17T14:38:57Z</dcterms:modified>
</cp:coreProperties>
</file>