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32918400" cy="219456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1pPr>
    <a:lvl2pPr marL="341313" indent="-14288"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2pPr>
    <a:lvl3pPr marL="684213" indent="-30163"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3pPr>
    <a:lvl4pPr marL="1027113" indent="-47625"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4pPr>
    <a:lvl5pPr marL="1370013" indent="-63500"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B83D00"/>
    <a:srgbClr val="5C1C49"/>
    <a:srgbClr val="713D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25" d="100"/>
          <a:sy n="25" d="100"/>
        </p:scale>
        <p:origin x="-1248" y="-894"/>
      </p:cViewPr>
      <p:guideLst>
        <p:guide orient="horz" pos="1293"/>
        <p:guide pos="1476"/>
        <p:guide pos="19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32918400" cy="3657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72" tIns="34286" rIns="68572" bIns="34286" anchor="ctr"/>
          <a:lstStyle/>
          <a:p>
            <a:endParaRPr lang="en-US"/>
          </a:p>
        </p:txBody>
      </p:sp>
      <p:pic>
        <p:nvPicPr>
          <p:cNvPr id="5" name="Picture 18" descr="TTU 2 Title Page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875" y="-11113"/>
            <a:ext cx="3971925" cy="3648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12699" y="-137833"/>
            <a:ext cx="27048101" cy="3657601"/>
          </a:xfrm>
        </p:spPr>
        <p:txBody>
          <a:bodyPr/>
          <a:lstStyle>
            <a:lvl1pPr>
              <a:lnSpc>
                <a:spcPct val="120000"/>
              </a:lnSpc>
              <a:spcAft>
                <a:spcPct val="20000"/>
              </a:spcAft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41250" y="9844369"/>
            <a:ext cx="23041389" cy="5609665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1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7025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4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271357" y="-81803"/>
            <a:ext cx="7405895" cy="213819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1189" y="-81803"/>
            <a:ext cx="22100899" cy="213819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2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604"/>
            <a:ext cx="27981137" cy="4357967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2003"/>
            <a:ext cx="27981137" cy="480060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59" indent="0">
              <a:buNone/>
              <a:defRPr sz="1400"/>
            </a:lvl2pPr>
            <a:lvl3pPr marL="685718" indent="0">
              <a:buNone/>
              <a:defRPr sz="1200"/>
            </a:lvl3pPr>
            <a:lvl4pPr marL="1028577" indent="0">
              <a:buNone/>
              <a:defRPr sz="1100"/>
            </a:lvl4pPr>
            <a:lvl5pPr marL="1371435" indent="0">
              <a:buNone/>
              <a:defRPr sz="1100"/>
            </a:lvl5pPr>
            <a:lvl6pPr marL="1714294" indent="0">
              <a:buNone/>
              <a:defRPr sz="1100"/>
            </a:lvl6pPr>
            <a:lvl7pPr marL="2057153" indent="0">
              <a:buNone/>
              <a:defRPr sz="1100"/>
            </a:lvl7pPr>
            <a:lvl8pPr marL="2400012" indent="0">
              <a:buNone/>
              <a:defRPr sz="1100"/>
            </a:lvl8pPr>
            <a:lvl9pPr marL="2742871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92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1189" y="6817659"/>
            <a:ext cx="14753396" cy="1448248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923855" y="6817659"/>
            <a:ext cx="14753397" cy="1448248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0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70" y="878541"/>
            <a:ext cx="29626063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170" y="4912660"/>
            <a:ext cx="14544674" cy="204731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59" indent="0">
              <a:buNone/>
              <a:defRPr sz="1500" b="1"/>
            </a:lvl2pPr>
            <a:lvl3pPr marL="685718" indent="0">
              <a:buNone/>
              <a:defRPr sz="1400" b="1"/>
            </a:lvl3pPr>
            <a:lvl4pPr marL="1028577" indent="0">
              <a:buNone/>
              <a:defRPr sz="1200" b="1"/>
            </a:lvl4pPr>
            <a:lvl5pPr marL="1371435" indent="0">
              <a:buNone/>
              <a:defRPr sz="1200" b="1"/>
            </a:lvl5pPr>
            <a:lvl6pPr marL="1714294" indent="0">
              <a:buNone/>
              <a:defRPr sz="1200" b="1"/>
            </a:lvl6pPr>
            <a:lvl7pPr marL="2057153" indent="0">
              <a:buNone/>
              <a:defRPr sz="1200" b="1"/>
            </a:lvl7pPr>
            <a:lvl8pPr marL="2400012" indent="0">
              <a:buNone/>
              <a:defRPr sz="1200" b="1"/>
            </a:lvl8pPr>
            <a:lvl9pPr marL="2742871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170" y="6959974"/>
            <a:ext cx="14544674" cy="1264359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588" y="4912660"/>
            <a:ext cx="14549645" cy="204731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59" indent="0">
              <a:buNone/>
              <a:defRPr sz="1500" b="1"/>
            </a:lvl2pPr>
            <a:lvl3pPr marL="685718" indent="0">
              <a:buNone/>
              <a:defRPr sz="1400" b="1"/>
            </a:lvl3pPr>
            <a:lvl4pPr marL="1028577" indent="0">
              <a:buNone/>
              <a:defRPr sz="1200" b="1"/>
            </a:lvl4pPr>
            <a:lvl5pPr marL="1371435" indent="0">
              <a:buNone/>
              <a:defRPr sz="1200" b="1"/>
            </a:lvl5pPr>
            <a:lvl6pPr marL="1714294" indent="0">
              <a:buNone/>
              <a:defRPr sz="1200" b="1"/>
            </a:lvl6pPr>
            <a:lvl7pPr marL="2057153" indent="0">
              <a:buNone/>
              <a:defRPr sz="1200" b="1"/>
            </a:lvl7pPr>
            <a:lvl8pPr marL="2400012" indent="0">
              <a:buNone/>
              <a:defRPr sz="1200" b="1"/>
            </a:lvl8pPr>
            <a:lvl9pPr marL="2742871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588" y="6959974"/>
            <a:ext cx="14549645" cy="1264359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0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9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294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70" y="874059"/>
            <a:ext cx="10829924" cy="371811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932" y="874059"/>
            <a:ext cx="18402300" cy="1872951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170" y="4592171"/>
            <a:ext cx="10829924" cy="15011400"/>
          </a:xfrm>
        </p:spPr>
        <p:txBody>
          <a:bodyPr/>
          <a:lstStyle>
            <a:lvl1pPr marL="0" indent="0">
              <a:buNone/>
              <a:defRPr sz="1100"/>
            </a:lvl1pPr>
            <a:lvl2pPr marL="342859" indent="0">
              <a:buNone/>
              <a:defRPr sz="900"/>
            </a:lvl2pPr>
            <a:lvl3pPr marL="685718" indent="0">
              <a:buNone/>
              <a:defRPr sz="800"/>
            </a:lvl3pPr>
            <a:lvl4pPr marL="1028577" indent="0">
              <a:buNone/>
              <a:defRPr sz="600"/>
            </a:lvl4pPr>
            <a:lvl5pPr marL="1371435" indent="0">
              <a:buNone/>
              <a:defRPr sz="600"/>
            </a:lvl5pPr>
            <a:lvl6pPr marL="1714294" indent="0">
              <a:buNone/>
              <a:defRPr sz="600"/>
            </a:lvl6pPr>
            <a:lvl7pPr marL="2057153" indent="0">
              <a:buNone/>
              <a:defRPr sz="600"/>
            </a:lvl7pPr>
            <a:lvl8pPr marL="2400012" indent="0">
              <a:buNone/>
              <a:defRPr sz="600"/>
            </a:lvl8pPr>
            <a:lvl9pPr marL="2742871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71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739" y="15362145"/>
            <a:ext cx="19751537" cy="181311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739" y="1961029"/>
            <a:ext cx="19751537" cy="13166912"/>
          </a:xfrm>
        </p:spPr>
        <p:txBody>
          <a:bodyPr/>
          <a:lstStyle>
            <a:lvl1pPr marL="0" indent="0">
              <a:buNone/>
              <a:defRPr sz="2400"/>
            </a:lvl1pPr>
            <a:lvl2pPr marL="342859" indent="0">
              <a:buNone/>
              <a:defRPr sz="2100"/>
            </a:lvl2pPr>
            <a:lvl3pPr marL="685718" indent="0">
              <a:buNone/>
              <a:defRPr sz="1800"/>
            </a:lvl3pPr>
            <a:lvl4pPr marL="1028577" indent="0">
              <a:buNone/>
              <a:defRPr sz="1500"/>
            </a:lvl4pPr>
            <a:lvl5pPr marL="1371435" indent="0">
              <a:buNone/>
              <a:defRPr sz="1500"/>
            </a:lvl5pPr>
            <a:lvl6pPr marL="1714294" indent="0">
              <a:buNone/>
              <a:defRPr sz="1500"/>
            </a:lvl6pPr>
            <a:lvl7pPr marL="2057153" indent="0">
              <a:buNone/>
              <a:defRPr sz="1500"/>
            </a:lvl7pPr>
            <a:lvl8pPr marL="2400012" indent="0">
              <a:buNone/>
              <a:defRPr sz="1500"/>
            </a:lvl8pPr>
            <a:lvl9pPr marL="2742871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739" y="17175256"/>
            <a:ext cx="19751537" cy="2576232"/>
          </a:xfrm>
        </p:spPr>
        <p:txBody>
          <a:bodyPr/>
          <a:lstStyle>
            <a:lvl1pPr marL="0" indent="0">
              <a:buNone/>
              <a:defRPr sz="1100"/>
            </a:lvl1pPr>
            <a:lvl2pPr marL="342859" indent="0">
              <a:buNone/>
              <a:defRPr sz="900"/>
            </a:lvl2pPr>
            <a:lvl3pPr marL="685718" indent="0">
              <a:buNone/>
              <a:defRPr sz="800"/>
            </a:lvl3pPr>
            <a:lvl4pPr marL="1028577" indent="0">
              <a:buNone/>
              <a:defRPr sz="600"/>
            </a:lvl4pPr>
            <a:lvl5pPr marL="1371435" indent="0">
              <a:buNone/>
              <a:defRPr sz="600"/>
            </a:lvl5pPr>
            <a:lvl6pPr marL="1714294" indent="0">
              <a:buNone/>
              <a:defRPr sz="600"/>
            </a:lvl6pPr>
            <a:lvl7pPr marL="2057153" indent="0">
              <a:buNone/>
              <a:defRPr sz="600"/>
            </a:lvl7pPr>
            <a:lvl8pPr marL="2400012" indent="0">
              <a:buNone/>
              <a:defRPr sz="600"/>
            </a:lvl8pPr>
            <a:lvl9pPr marL="2742871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853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12975" y="-80963"/>
            <a:ext cx="27054175" cy="365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3445" tIns="156722" rIns="313445" bIns="1567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1050" y="6818313"/>
            <a:ext cx="29627513" cy="144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3445" tIns="156722" rIns="313445" bIns="156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3133725" rtl="0" eaLnBrk="0" fontAlgn="base" hangingPunct="0">
        <a:spcBef>
          <a:spcPct val="0"/>
        </a:spcBef>
        <a:spcAft>
          <a:spcPct val="0"/>
        </a:spcAft>
        <a:defRPr sz="6900">
          <a:solidFill>
            <a:schemeClr val="bg1"/>
          </a:solidFill>
          <a:latin typeface="+mj-lt"/>
          <a:ea typeface="+mj-ea"/>
          <a:cs typeface="+mj-cs"/>
        </a:defRPr>
      </a:lvl1pPr>
      <a:lvl2pPr algn="l" defTabSz="3133725" rtl="0" eaLnBrk="0" fontAlgn="base" hangingPunct="0">
        <a:spcBef>
          <a:spcPct val="0"/>
        </a:spcBef>
        <a:spcAft>
          <a:spcPct val="0"/>
        </a:spcAft>
        <a:defRPr sz="6900">
          <a:solidFill>
            <a:schemeClr val="bg1"/>
          </a:solidFill>
          <a:latin typeface="Times New Roman" pitchFamily="18" charset="0"/>
        </a:defRPr>
      </a:lvl2pPr>
      <a:lvl3pPr algn="l" defTabSz="3133725" rtl="0" eaLnBrk="0" fontAlgn="base" hangingPunct="0">
        <a:spcBef>
          <a:spcPct val="0"/>
        </a:spcBef>
        <a:spcAft>
          <a:spcPct val="0"/>
        </a:spcAft>
        <a:defRPr sz="6900">
          <a:solidFill>
            <a:schemeClr val="bg1"/>
          </a:solidFill>
          <a:latin typeface="Times New Roman" pitchFamily="18" charset="0"/>
        </a:defRPr>
      </a:lvl3pPr>
      <a:lvl4pPr algn="l" defTabSz="3133725" rtl="0" eaLnBrk="0" fontAlgn="base" hangingPunct="0">
        <a:spcBef>
          <a:spcPct val="0"/>
        </a:spcBef>
        <a:spcAft>
          <a:spcPct val="0"/>
        </a:spcAft>
        <a:defRPr sz="6900">
          <a:solidFill>
            <a:schemeClr val="bg1"/>
          </a:solidFill>
          <a:latin typeface="Times New Roman" pitchFamily="18" charset="0"/>
        </a:defRPr>
      </a:lvl4pPr>
      <a:lvl5pPr algn="l" defTabSz="3133725" rtl="0" eaLnBrk="0" fontAlgn="base" hangingPunct="0">
        <a:spcBef>
          <a:spcPct val="0"/>
        </a:spcBef>
        <a:spcAft>
          <a:spcPct val="0"/>
        </a:spcAft>
        <a:defRPr sz="6900">
          <a:solidFill>
            <a:schemeClr val="bg1"/>
          </a:solidFill>
          <a:latin typeface="Times New Roman" pitchFamily="18" charset="0"/>
        </a:defRPr>
      </a:lvl5pPr>
      <a:lvl6pPr marL="342859" algn="l" defTabSz="3134540" rtl="0" fontAlgn="base">
        <a:spcBef>
          <a:spcPct val="0"/>
        </a:spcBef>
        <a:spcAft>
          <a:spcPct val="0"/>
        </a:spcAft>
        <a:defRPr sz="6900">
          <a:solidFill>
            <a:schemeClr val="bg1"/>
          </a:solidFill>
          <a:latin typeface="Times New Roman" pitchFamily="18" charset="0"/>
        </a:defRPr>
      </a:lvl6pPr>
      <a:lvl7pPr marL="685718" algn="l" defTabSz="3134540" rtl="0" fontAlgn="base">
        <a:spcBef>
          <a:spcPct val="0"/>
        </a:spcBef>
        <a:spcAft>
          <a:spcPct val="0"/>
        </a:spcAft>
        <a:defRPr sz="6900">
          <a:solidFill>
            <a:schemeClr val="bg1"/>
          </a:solidFill>
          <a:latin typeface="Times New Roman" pitchFamily="18" charset="0"/>
        </a:defRPr>
      </a:lvl7pPr>
      <a:lvl8pPr marL="1028577" algn="l" defTabSz="3134540" rtl="0" fontAlgn="base">
        <a:spcBef>
          <a:spcPct val="0"/>
        </a:spcBef>
        <a:spcAft>
          <a:spcPct val="0"/>
        </a:spcAft>
        <a:defRPr sz="6900">
          <a:solidFill>
            <a:schemeClr val="bg1"/>
          </a:solidFill>
          <a:latin typeface="Times New Roman" pitchFamily="18" charset="0"/>
        </a:defRPr>
      </a:lvl8pPr>
      <a:lvl9pPr marL="1371435" algn="l" defTabSz="3134540" rtl="0" fontAlgn="base">
        <a:spcBef>
          <a:spcPct val="0"/>
        </a:spcBef>
        <a:spcAft>
          <a:spcPct val="0"/>
        </a:spcAft>
        <a:defRPr sz="6900">
          <a:solidFill>
            <a:schemeClr val="bg1"/>
          </a:solidFill>
          <a:latin typeface="Times New Roman" pitchFamily="18" charset="0"/>
        </a:defRPr>
      </a:lvl9pPr>
    </p:titleStyle>
    <p:bodyStyle>
      <a:lvl1pPr marL="244475" indent="-244475" algn="l" defTabSz="3133725" rtl="0" eaLnBrk="0" fontAlgn="base" hangingPunct="0">
        <a:spcBef>
          <a:spcPct val="20000"/>
        </a:spcBef>
        <a:spcAft>
          <a:spcPct val="25000"/>
        </a:spcAft>
        <a:defRPr sz="11000">
          <a:solidFill>
            <a:schemeClr val="tx1"/>
          </a:solidFill>
          <a:latin typeface="+mn-lt"/>
          <a:ea typeface="+mn-ea"/>
          <a:cs typeface="+mn-cs"/>
        </a:defRPr>
      </a:lvl1pPr>
      <a:lvl2pPr marL="1370013" indent="-979488" algn="l" defTabSz="3133725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90000"/>
        <a:buFont typeface="Wingdings" pitchFamily="2" charset="2"/>
        <a:buChar char="§"/>
        <a:defRPr sz="8300">
          <a:solidFill>
            <a:schemeClr val="tx1"/>
          </a:solidFill>
          <a:latin typeface="+mn-lt"/>
        </a:defRPr>
      </a:lvl2pPr>
      <a:lvl3pPr marL="2544763" indent="-781050" algn="l" defTabSz="3133725" rtl="0" eaLnBrk="0" fontAlgn="base" hangingPunct="0">
        <a:spcBef>
          <a:spcPct val="40000"/>
        </a:spcBef>
        <a:spcAft>
          <a:spcPct val="0"/>
        </a:spcAft>
        <a:buChar char="•"/>
        <a:defRPr sz="6900" i="1">
          <a:solidFill>
            <a:schemeClr val="tx1"/>
          </a:solidFill>
          <a:latin typeface="+mn-lt"/>
        </a:defRPr>
      </a:lvl3pPr>
      <a:lvl4pPr marL="4313238" indent="-781050" algn="l" defTabSz="3133725" rtl="0" eaLnBrk="0" fontAlgn="base" hangingPunct="0">
        <a:spcBef>
          <a:spcPct val="40000"/>
        </a:spcBef>
        <a:spcAft>
          <a:spcPct val="0"/>
        </a:spcAft>
        <a:buChar char="–"/>
        <a:defRPr sz="6100">
          <a:solidFill>
            <a:schemeClr val="tx1"/>
          </a:solidFill>
          <a:latin typeface="+mn-lt"/>
        </a:defRPr>
      </a:lvl4pPr>
      <a:lvl5pPr marL="4875213" indent="-3568700" algn="l" defTabSz="3133725" rtl="0" eaLnBrk="0" fontAlgn="base" hangingPunct="0">
        <a:spcBef>
          <a:spcPct val="20000"/>
        </a:spcBef>
        <a:spcAft>
          <a:spcPct val="0"/>
        </a:spcAft>
        <a:defRPr sz="6100">
          <a:solidFill>
            <a:schemeClr val="tx1"/>
          </a:solidFill>
          <a:latin typeface="+mn-lt"/>
        </a:defRPr>
      </a:lvl5pPr>
      <a:lvl6pPr marL="5219074" algn="l" defTabSz="3134540" rtl="0" fontAlgn="base">
        <a:spcBef>
          <a:spcPct val="20000"/>
        </a:spcBef>
        <a:spcAft>
          <a:spcPct val="0"/>
        </a:spcAft>
        <a:defRPr sz="6100">
          <a:solidFill>
            <a:schemeClr val="tx1"/>
          </a:solidFill>
          <a:latin typeface="+mn-lt"/>
        </a:defRPr>
      </a:lvl6pPr>
      <a:lvl7pPr marL="5561932" algn="l" defTabSz="3134540" rtl="0" fontAlgn="base">
        <a:spcBef>
          <a:spcPct val="20000"/>
        </a:spcBef>
        <a:spcAft>
          <a:spcPct val="0"/>
        </a:spcAft>
        <a:defRPr sz="6100">
          <a:solidFill>
            <a:schemeClr val="tx1"/>
          </a:solidFill>
          <a:latin typeface="+mn-lt"/>
        </a:defRPr>
      </a:lvl7pPr>
      <a:lvl8pPr marL="5904791" algn="l" defTabSz="3134540" rtl="0" fontAlgn="base">
        <a:spcBef>
          <a:spcPct val="20000"/>
        </a:spcBef>
        <a:spcAft>
          <a:spcPct val="0"/>
        </a:spcAft>
        <a:defRPr sz="6100">
          <a:solidFill>
            <a:schemeClr val="tx1"/>
          </a:solidFill>
          <a:latin typeface="+mn-lt"/>
        </a:defRPr>
      </a:lvl8pPr>
      <a:lvl9pPr marL="6247650" algn="l" defTabSz="3134540" rtl="0" fontAlgn="base">
        <a:spcBef>
          <a:spcPct val="20000"/>
        </a:spcBef>
        <a:spcAft>
          <a:spcPct val="0"/>
        </a:spcAft>
        <a:defRPr sz="6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1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9" algn="l" defTabSz="68571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8" algn="l" defTabSz="68571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7" algn="l" defTabSz="68571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5" algn="l" defTabSz="68571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94" algn="l" defTabSz="68571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53" algn="l" defTabSz="68571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12" algn="l" defTabSz="68571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71" algn="l" defTabSz="68571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9"/>
          <p:cNvSpPr>
            <a:spLocks noChangeArrowheads="1"/>
          </p:cNvSpPr>
          <p:nvPr/>
        </p:nvSpPr>
        <p:spPr bwMode="auto">
          <a:xfrm>
            <a:off x="0" y="-1588"/>
            <a:ext cx="32918400" cy="365760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29145" tIns="164572" rIns="329145" bIns="164572" anchor="ctr"/>
          <a:lstStyle/>
          <a:p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Place Title Here</a:t>
            </a:r>
            <a:endParaRPr lang="en-US" sz="4800" smtClean="0">
              <a:solidFill>
                <a:srgbClr val="CC0000"/>
              </a:solidFill>
            </a:endParaRPr>
          </a:p>
        </p:txBody>
      </p:sp>
      <p:sp>
        <p:nvSpPr>
          <p:cNvPr id="3076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763588" y="4349750"/>
            <a:ext cx="7740650" cy="6153150"/>
          </a:xfrm>
          <a:noFill/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/>
            <a:endParaRPr lang="en-US" sz="1700" dirty="0" smtClean="0"/>
          </a:p>
        </p:txBody>
      </p:sp>
      <p:sp>
        <p:nvSpPr>
          <p:cNvPr id="3077" name="Rectangle 40"/>
          <p:cNvSpPr>
            <a:spLocks noChangeArrowheads="1"/>
          </p:cNvSpPr>
          <p:nvPr/>
        </p:nvSpPr>
        <p:spPr bwMode="auto">
          <a:xfrm>
            <a:off x="9053513" y="4411663"/>
            <a:ext cx="14589125" cy="3563937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13445" tIns="156722" rIns="313445" bIns="156722"/>
          <a:lstStyle/>
          <a:p>
            <a:pPr defTabSz="3133725">
              <a:spcBef>
                <a:spcPct val="20000"/>
              </a:spcBef>
              <a:spcAft>
                <a:spcPct val="25000"/>
              </a:spcAft>
            </a:pPr>
            <a:endParaRPr lang="en-US" sz="1700">
              <a:latin typeface="Times New Roman" pitchFamily="18" charset="0"/>
            </a:endParaRPr>
          </a:p>
        </p:txBody>
      </p:sp>
      <p:sp>
        <p:nvSpPr>
          <p:cNvPr id="3078" name="Rectangle 42"/>
          <p:cNvSpPr>
            <a:spLocks noChangeArrowheads="1"/>
          </p:cNvSpPr>
          <p:nvPr/>
        </p:nvSpPr>
        <p:spPr bwMode="auto">
          <a:xfrm>
            <a:off x="24279225" y="4411663"/>
            <a:ext cx="7893050" cy="557530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13445" tIns="156722" rIns="313445" bIns="156722"/>
          <a:lstStyle/>
          <a:p>
            <a:pPr defTabSz="3133725">
              <a:spcBef>
                <a:spcPct val="20000"/>
              </a:spcBef>
              <a:spcAft>
                <a:spcPct val="25000"/>
              </a:spcAft>
            </a:pPr>
            <a:endParaRPr lang="en-US" sz="1700">
              <a:latin typeface="Times New Roman" pitchFamily="18" charset="0"/>
            </a:endParaRPr>
          </a:p>
        </p:txBody>
      </p:sp>
      <p:sp>
        <p:nvSpPr>
          <p:cNvPr id="3079" name="Rectangle 43"/>
          <p:cNvSpPr>
            <a:spLocks noChangeArrowheads="1"/>
          </p:cNvSpPr>
          <p:nvPr/>
        </p:nvSpPr>
        <p:spPr bwMode="auto">
          <a:xfrm>
            <a:off x="798513" y="11123613"/>
            <a:ext cx="7705725" cy="10048875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7976" tIns="208988" rIns="417976" bIns="208988"/>
          <a:lstStyle/>
          <a:p>
            <a:pPr defTabSz="3133725">
              <a:spcBef>
                <a:spcPct val="20000"/>
              </a:spcBef>
              <a:spcAft>
                <a:spcPct val="25000"/>
              </a:spcAft>
            </a:pPr>
            <a:endParaRPr lang="en-US" sz="2600" b="1" u="sng">
              <a:latin typeface="Times New Roman" pitchFamily="18" charset="0"/>
            </a:endParaRPr>
          </a:p>
        </p:txBody>
      </p:sp>
      <p:sp>
        <p:nvSpPr>
          <p:cNvPr id="3080" name="Rectangle 59"/>
          <p:cNvSpPr>
            <a:spLocks noChangeArrowheads="1"/>
          </p:cNvSpPr>
          <p:nvPr/>
        </p:nvSpPr>
        <p:spPr bwMode="auto">
          <a:xfrm>
            <a:off x="24325263" y="10536238"/>
            <a:ext cx="7891462" cy="557530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13445" tIns="156722" rIns="313445" bIns="156722"/>
          <a:lstStyle/>
          <a:p>
            <a:pPr defTabSz="3133725">
              <a:spcBef>
                <a:spcPct val="20000"/>
              </a:spcBef>
              <a:spcAft>
                <a:spcPct val="25000"/>
              </a:spcAft>
            </a:pPr>
            <a:endParaRPr lang="en-US" sz="1700">
              <a:latin typeface="Times New Roman" pitchFamily="18" charset="0"/>
            </a:endParaRPr>
          </a:p>
        </p:txBody>
      </p:sp>
      <p:sp>
        <p:nvSpPr>
          <p:cNvPr id="3081" name="Rectangle 60"/>
          <p:cNvSpPr>
            <a:spLocks noChangeArrowheads="1"/>
          </p:cNvSpPr>
          <p:nvPr/>
        </p:nvSpPr>
        <p:spPr bwMode="auto">
          <a:xfrm>
            <a:off x="24325263" y="16568738"/>
            <a:ext cx="7891462" cy="3211512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13445" tIns="156722" rIns="313445" bIns="156722"/>
          <a:lstStyle/>
          <a:p>
            <a:pPr defTabSz="3133725">
              <a:spcBef>
                <a:spcPct val="20000"/>
              </a:spcBef>
              <a:spcAft>
                <a:spcPct val="25000"/>
              </a:spcAft>
            </a:pPr>
            <a:endParaRPr lang="en-US" sz="1700">
              <a:latin typeface="Times New Roman" pitchFamily="18" charset="0"/>
            </a:endParaRPr>
          </a:p>
        </p:txBody>
      </p:sp>
      <p:pic>
        <p:nvPicPr>
          <p:cNvPr id="3082" name="Picture 62" descr="Spirit and Athletic Mark and the Coat of Ar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31" t="6883" r="12186" b="20648"/>
          <a:stretch>
            <a:fillRect/>
          </a:stretch>
        </p:blipFill>
        <p:spPr bwMode="auto">
          <a:xfrm>
            <a:off x="27751088" y="20081875"/>
            <a:ext cx="1516062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Rectangle 73"/>
          <p:cNvSpPr>
            <a:spLocks noChangeAspect="1" noChangeArrowheads="1"/>
          </p:cNvSpPr>
          <p:nvPr/>
        </p:nvSpPr>
        <p:spPr bwMode="auto">
          <a:xfrm>
            <a:off x="16849725" y="8261350"/>
            <a:ext cx="6792913" cy="8247063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7976" tIns="208988" rIns="417976" bIns="208988"/>
          <a:lstStyle/>
          <a:p>
            <a:pPr defTabSz="3133725">
              <a:spcBef>
                <a:spcPct val="20000"/>
              </a:spcBef>
              <a:spcAft>
                <a:spcPct val="25000"/>
              </a:spcAft>
            </a:pPr>
            <a:endParaRPr lang="en-US" sz="2600" b="1" u="sng" dirty="0">
              <a:latin typeface="Times New Roman" pitchFamily="18" charset="0"/>
            </a:endParaRPr>
          </a:p>
          <a:p>
            <a:pPr defTabSz="3133725">
              <a:spcBef>
                <a:spcPct val="20000"/>
              </a:spcBef>
              <a:spcAft>
                <a:spcPct val="25000"/>
              </a:spcAft>
            </a:pPr>
            <a:endParaRPr lang="en-US" sz="1700" dirty="0">
              <a:latin typeface="Times New Roman" pitchFamily="18" charset="0"/>
            </a:endParaRPr>
          </a:p>
        </p:txBody>
      </p:sp>
      <p:pic>
        <p:nvPicPr>
          <p:cNvPr id="3084" name="Picture 78" descr="TTU_Coat_of_Arms_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3488" y="427038"/>
            <a:ext cx="2646362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Rectangle 73"/>
          <p:cNvSpPr>
            <a:spLocks noChangeAspect="1" noChangeArrowheads="1"/>
          </p:cNvSpPr>
          <p:nvPr/>
        </p:nvSpPr>
        <p:spPr bwMode="auto">
          <a:xfrm>
            <a:off x="9053513" y="8321675"/>
            <a:ext cx="7294562" cy="8247063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7976" tIns="208988" rIns="417976" bIns="208988"/>
          <a:lstStyle/>
          <a:p>
            <a:pPr defTabSz="3133725">
              <a:spcBef>
                <a:spcPct val="20000"/>
              </a:spcBef>
              <a:spcAft>
                <a:spcPct val="25000"/>
              </a:spcAft>
            </a:pPr>
            <a:endParaRPr lang="en-US" sz="2600" b="1" u="sng" dirty="0">
              <a:latin typeface="Times New Roman" pitchFamily="18" charset="0"/>
            </a:endParaRPr>
          </a:p>
          <a:p>
            <a:pPr defTabSz="3133725">
              <a:spcBef>
                <a:spcPct val="20000"/>
              </a:spcBef>
              <a:spcAft>
                <a:spcPct val="25000"/>
              </a:spcAft>
            </a:pPr>
            <a:endParaRPr lang="en-US" sz="1700" dirty="0">
              <a:latin typeface="Times New Roman" pitchFamily="18" charset="0"/>
            </a:endParaRPr>
          </a:p>
        </p:txBody>
      </p:sp>
      <p:sp>
        <p:nvSpPr>
          <p:cNvPr id="3086" name="Rectangle 40"/>
          <p:cNvSpPr>
            <a:spLocks noChangeArrowheads="1"/>
          </p:cNvSpPr>
          <p:nvPr/>
        </p:nvSpPr>
        <p:spPr bwMode="auto">
          <a:xfrm>
            <a:off x="8986838" y="17548225"/>
            <a:ext cx="14589125" cy="3338513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13445" tIns="156722" rIns="313445" bIns="156722"/>
          <a:lstStyle/>
          <a:p>
            <a:pPr defTabSz="3133725">
              <a:spcBef>
                <a:spcPct val="20000"/>
              </a:spcBef>
              <a:spcAft>
                <a:spcPct val="25000"/>
              </a:spcAft>
            </a:pPr>
            <a:endParaRPr lang="en-US" sz="17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646464"/>
      </a:lt2>
      <a:accent1>
        <a:srgbClr val="B50C00"/>
      </a:accent1>
      <a:accent2>
        <a:srgbClr val="052147"/>
      </a:accent2>
      <a:accent3>
        <a:srgbClr val="FFFFFF"/>
      </a:accent3>
      <a:accent4>
        <a:srgbClr val="000000"/>
      </a:accent4>
      <a:accent5>
        <a:srgbClr val="D7AAAA"/>
      </a:accent5>
      <a:accent6>
        <a:srgbClr val="041D3F"/>
      </a:accent6>
      <a:hlink>
        <a:srgbClr val="BD8C00"/>
      </a:hlink>
      <a:folHlink>
        <a:srgbClr val="3F4A13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38912" tIns="219456" rIns="438912" bIns="219456" numCol="1" anchor="t" anchorCtr="0" compatLnSpc="1">
        <a:prstTxWarp prst="textNoShape">
          <a:avLst/>
        </a:prstTxWarp>
      </a:bodyPr>
      <a:lstStyle>
        <a:defPPr marL="0" marR="0" indent="0" algn="l" defTabSz="4179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38912" tIns="219456" rIns="438912" bIns="219456" numCol="1" anchor="t" anchorCtr="0" compatLnSpc="1">
        <a:prstTxWarp prst="textNoShape">
          <a:avLst/>
        </a:prstTxWarp>
      </a:bodyPr>
      <a:lstStyle>
        <a:defPPr marL="0" marR="0" indent="0" algn="l" defTabSz="4179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FF11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C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50C00"/>
        </a:accent1>
        <a:accent2>
          <a:srgbClr val="052147"/>
        </a:accent2>
        <a:accent3>
          <a:srgbClr val="FFFFFF"/>
        </a:accent3>
        <a:accent4>
          <a:srgbClr val="000000"/>
        </a:accent4>
        <a:accent5>
          <a:srgbClr val="D7AAAA"/>
        </a:accent5>
        <a:accent6>
          <a:srgbClr val="041D3F"/>
        </a:accent6>
        <a:hlink>
          <a:srgbClr val="BD8C00"/>
        </a:hlink>
        <a:folHlink>
          <a:srgbClr val="3F4A1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Wingdings</vt:lpstr>
      <vt:lpstr>Calibri</vt:lpstr>
      <vt:lpstr>Default Design</vt:lpstr>
      <vt:lpstr>Place Title Here</vt:lpstr>
    </vt:vector>
  </TitlesOfParts>
  <Company>Presentation Diva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 Randel</dc:creator>
  <cp:lastModifiedBy>Jeffery, Maria</cp:lastModifiedBy>
  <cp:revision>54</cp:revision>
  <cp:lastPrinted>2005-08-11T16:16:04Z</cp:lastPrinted>
  <dcterms:created xsi:type="dcterms:W3CDTF">2005-04-19T19:05:52Z</dcterms:created>
  <dcterms:modified xsi:type="dcterms:W3CDTF">2012-10-23T18:15:18Z</dcterms:modified>
</cp:coreProperties>
</file>