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51206400" cy="512064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910" kern="1200">
        <a:solidFill>
          <a:schemeClr val="tx1"/>
        </a:solidFill>
        <a:latin typeface="Arial" charset="0"/>
        <a:ea typeface="+mn-ea"/>
        <a:cs typeface="+mn-cs"/>
      </a:defRPr>
    </a:lvl1pPr>
    <a:lvl2pPr marL="948233" algn="l" rtl="0" fontAlgn="base">
      <a:spcBef>
        <a:spcPct val="0"/>
      </a:spcBef>
      <a:spcAft>
        <a:spcPct val="0"/>
      </a:spcAft>
      <a:defRPr sz="19910" kern="1200">
        <a:solidFill>
          <a:schemeClr val="tx1"/>
        </a:solidFill>
        <a:latin typeface="Arial" charset="0"/>
        <a:ea typeface="+mn-ea"/>
        <a:cs typeface="+mn-cs"/>
      </a:defRPr>
    </a:lvl2pPr>
    <a:lvl3pPr marL="1896466" algn="l" rtl="0" fontAlgn="base">
      <a:spcBef>
        <a:spcPct val="0"/>
      </a:spcBef>
      <a:spcAft>
        <a:spcPct val="0"/>
      </a:spcAft>
      <a:defRPr sz="19910" kern="1200">
        <a:solidFill>
          <a:schemeClr val="tx1"/>
        </a:solidFill>
        <a:latin typeface="Arial" charset="0"/>
        <a:ea typeface="+mn-ea"/>
        <a:cs typeface="+mn-cs"/>
      </a:defRPr>
    </a:lvl3pPr>
    <a:lvl4pPr marL="2844698" algn="l" rtl="0" fontAlgn="base">
      <a:spcBef>
        <a:spcPct val="0"/>
      </a:spcBef>
      <a:spcAft>
        <a:spcPct val="0"/>
      </a:spcAft>
      <a:defRPr sz="19910" kern="1200">
        <a:solidFill>
          <a:schemeClr val="tx1"/>
        </a:solidFill>
        <a:latin typeface="Arial" charset="0"/>
        <a:ea typeface="+mn-ea"/>
        <a:cs typeface="+mn-cs"/>
      </a:defRPr>
    </a:lvl4pPr>
    <a:lvl5pPr marL="3792931" algn="l" rtl="0" fontAlgn="base">
      <a:spcBef>
        <a:spcPct val="0"/>
      </a:spcBef>
      <a:spcAft>
        <a:spcPct val="0"/>
      </a:spcAft>
      <a:defRPr sz="19910" kern="1200">
        <a:solidFill>
          <a:schemeClr val="tx1"/>
        </a:solidFill>
        <a:latin typeface="Arial" charset="0"/>
        <a:ea typeface="+mn-ea"/>
        <a:cs typeface="+mn-cs"/>
      </a:defRPr>
    </a:lvl5pPr>
    <a:lvl6pPr marL="4741164" algn="l" defTabSz="1896466" rtl="0" eaLnBrk="1" latinLnBrk="0" hangingPunct="1">
      <a:defRPr sz="19910" kern="1200">
        <a:solidFill>
          <a:schemeClr val="tx1"/>
        </a:solidFill>
        <a:latin typeface="Arial" charset="0"/>
        <a:ea typeface="+mn-ea"/>
        <a:cs typeface="+mn-cs"/>
      </a:defRPr>
    </a:lvl6pPr>
    <a:lvl7pPr marL="5689397" algn="l" defTabSz="1896466" rtl="0" eaLnBrk="1" latinLnBrk="0" hangingPunct="1">
      <a:defRPr sz="19910" kern="1200">
        <a:solidFill>
          <a:schemeClr val="tx1"/>
        </a:solidFill>
        <a:latin typeface="Arial" charset="0"/>
        <a:ea typeface="+mn-ea"/>
        <a:cs typeface="+mn-cs"/>
      </a:defRPr>
    </a:lvl7pPr>
    <a:lvl8pPr marL="6637630" algn="l" defTabSz="1896466" rtl="0" eaLnBrk="1" latinLnBrk="0" hangingPunct="1">
      <a:defRPr sz="19910" kern="1200">
        <a:solidFill>
          <a:schemeClr val="tx1"/>
        </a:solidFill>
        <a:latin typeface="Arial" charset="0"/>
        <a:ea typeface="+mn-ea"/>
        <a:cs typeface="+mn-cs"/>
      </a:defRPr>
    </a:lvl8pPr>
    <a:lvl9pPr marL="7585862" algn="l" defTabSz="1896466" rtl="0" eaLnBrk="1" latinLnBrk="0" hangingPunct="1">
      <a:defRPr sz="1991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 userDrawn="1">
          <p15:clr>
            <a:srgbClr val="A4A3A4"/>
          </p15:clr>
        </p15:guide>
        <p15:guide id="2" pos="2296" userDrawn="1">
          <p15:clr>
            <a:srgbClr val="A4A3A4"/>
          </p15:clr>
        </p15:guide>
        <p15:guide id="3" pos="308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B83D00"/>
    <a:srgbClr val="5C1C49"/>
    <a:srgbClr val="713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30" d="100"/>
          <a:sy n="30" d="100"/>
        </p:scale>
        <p:origin x="558" y="60"/>
      </p:cViewPr>
      <p:guideLst>
        <p:guide orient="horz" pos="3016"/>
        <p:guide pos="2296"/>
        <p:guide pos="308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51206400" cy="8534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67"/>
          </a:p>
        </p:txBody>
      </p:sp>
      <p:pic>
        <p:nvPicPr>
          <p:cNvPr id="5" name="Picture 18" descr="TTU 2 Title Page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60" y="-24448"/>
            <a:ext cx="6178545" cy="851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2409" y="-322262"/>
            <a:ext cx="42074396" cy="8534401"/>
          </a:xfrm>
        </p:spPr>
        <p:txBody>
          <a:bodyPr/>
          <a:lstStyle>
            <a:lvl1pPr>
              <a:lnSpc>
                <a:spcPct val="120000"/>
              </a:lnSpc>
              <a:spcAft>
                <a:spcPct val="20000"/>
              </a:spcAft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5704" y="22969539"/>
            <a:ext cx="35841512" cy="13090525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15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571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6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54524" y="-191135"/>
            <a:ext cx="11520777" cy="498906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530" y="-191135"/>
            <a:ext cx="34405943" cy="498906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0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60" y="32904114"/>
            <a:ext cx="43524777" cy="10170160"/>
          </a:xfrm>
        </p:spPr>
        <p:txBody>
          <a:bodyPr anchor="t"/>
          <a:lstStyle>
            <a:lvl1pPr algn="l">
              <a:defRPr sz="44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60" y="21702714"/>
            <a:ext cx="43524777" cy="11201400"/>
          </a:xfrm>
        </p:spPr>
        <p:txBody>
          <a:bodyPr anchor="b"/>
          <a:lstStyle>
            <a:lvl1pPr marL="0" indent="0">
              <a:buNone/>
              <a:defRPr sz="222"/>
            </a:lvl1pPr>
            <a:lvl2pPr marL="50795" indent="0">
              <a:buNone/>
              <a:defRPr sz="200"/>
            </a:lvl2pPr>
            <a:lvl3pPr marL="101590" indent="0">
              <a:buNone/>
              <a:defRPr sz="178"/>
            </a:lvl3pPr>
            <a:lvl4pPr marL="152385" indent="0">
              <a:buNone/>
              <a:defRPr sz="156"/>
            </a:lvl4pPr>
            <a:lvl5pPr marL="203180" indent="0">
              <a:buNone/>
              <a:defRPr sz="156"/>
            </a:lvl5pPr>
            <a:lvl6pPr marL="253975" indent="0">
              <a:buNone/>
              <a:defRPr sz="156"/>
            </a:lvl6pPr>
            <a:lvl7pPr marL="304770" indent="0">
              <a:buNone/>
              <a:defRPr sz="156"/>
            </a:lvl7pPr>
            <a:lvl8pPr marL="355564" indent="0">
              <a:buNone/>
              <a:defRPr sz="156"/>
            </a:lvl8pPr>
            <a:lvl9pPr marL="406359" indent="0">
              <a:buNone/>
              <a:defRPr sz="1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04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0525" y="15908655"/>
            <a:ext cx="22962539" cy="33790890"/>
          </a:xfrm>
        </p:spPr>
        <p:txBody>
          <a:bodyPr/>
          <a:lstStyle>
            <a:lvl1pPr>
              <a:defRPr sz="311"/>
            </a:lvl1pPr>
            <a:lvl2pPr>
              <a:defRPr sz="267"/>
            </a:lvl2pPr>
            <a:lvl3pPr>
              <a:defRPr sz="222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11110" y="15908655"/>
            <a:ext cx="22964191" cy="33790890"/>
          </a:xfrm>
        </p:spPr>
        <p:txBody>
          <a:bodyPr/>
          <a:lstStyle>
            <a:lvl1pPr>
              <a:defRPr sz="311"/>
            </a:lvl1pPr>
            <a:lvl2pPr>
              <a:defRPr sz="267"/>
            </a:lvl2pPr>
            <a:lvl3pPr>
              <a:defRPr sz="222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998" y="2051369"/>
            <a:ext cx="46086423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993" y="11461434"/>
            <a:ext cx="22625045" cy="4778375"/>
          </a:xfrm>
        </p:spPr>
        <p:txBody>
          <a:bodyPr anchor="b"/>
          <a:lstStyle>
            <a:lvl1pPr marL="0" indent="0">
              <a:buNone/>
              <a:defRPr sz="267" b="1"/>
            </a:lvl1pPr>
            <a:lvl2pPr marL="50795" indent="0">
              <a:buNone/>
              <a:defRPr sz="222" b="1"/>
            </a:lvl2pPr>
            <a:lvl3pPr marL="101590" indent="0">
              <a:buNone/>
              <a:defRPr sz="200" b="1"/>
            </a:lvl3pPr>
            <a:lvl4pPr marL="152385" indent="0">
              <a:buNone/>
              <a:defRPr sz="178" b="1"/>
            </a:lvl4pPr>
            <a:lvl5pPr marL="203180" indent="0">
              <a:buNone/>
              <a:defRPr sz="178" b="1"/>
            </a:lvl5pPr>
            <a:lvl6pPr marL="253975" indent="0">
              <a:buNone/>
              <a:defRPr sz="178" b="1"/>
            </a:lvl6pPr>
            <a:lvl7pPr marL="304770" indent="0">
              <a:buNone/>
              <a:defRPr sz="178" b="1"/>
            </a:lvl7pPr>
            <a:lvl8pPr marL="355564" indent="0">
              <a:buNone/>
              <a:defRPr sz="178" b="1"/>
            </a:lvl8pPr>
            <a:lvl9pPr marL="406359" indent="0">
              <a:buNone/>
              <a:defRPr sz="1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993" y="16239809"/>
            <a:ext cx="22625045" cy="29501465"/>
          </a:xfrm>
        </p:spPr>
        <p:txBody>
          <a:bodyPr/>
          <a:lstStyle>
            <a:lvl1pPr>
              <a:defRPr sz="267"/>
            </a:lvl1pPr>
            <a:lvl2pPr>
              <a:defRPr sz="222"/>
            </a:lvl2pPr>
            <a:lvl3pPr>
              <a:defRPr sz="200"/>
            </a:lvl3pPr>
            <a:lvl4pPr>
              <a:defRPr sz="178"/>
            </a:lvl4pPr>
            <a:lvl5pPr>
              <a:defRPr sz="178"/>
            </a:lvl5pPr>
            <a:lvl6pPr>
              <a:defRPr sz="178"/>
            </a:lvl6pPr>
            <a:lvl7pPr>
              <a:defRPr sz="178"/>
            </a:lvl7pPr>
            <a:lvl8pPr>
              <a:defRPr sz="178"/>
            </a:lvl8pPr>
            <a:lvl9pPr>
              <a:defRPr sz="1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1482" y="11461434"/>
            <a:ext cx="22634929" cy="4778375"/>
          </a:xfrm>
        </p:spPr>
        <p:txBody>
          <a:bodyPr anchor="b"/>
          <a:lstStyle>
            <a:lvl1pPr marL="0" indent="0">
              <a:buNone/>
              <a:defRPr sz="267" b="1"/>
            </a:lvl1pPr>
            <a:lvl2pPr marL="50795" indent="0">
              <a:buNone/>
              <a:defRPr sz="222" b="1"/>
            </a:lvl2pPr>
            <a:lvl3pPr marL="101590" indent="0">
              <a:buNone/>
              <a:defRPr sz="200" b="1"/>
            </a:lvl3pPr>
            <a:lvl4pPr marL="152385" indent="0">
              <a:buNone/>
              <a:defRPr sz="178" b="1"/>
            </a:lvl4pPr>
            <a:lvl5pPr marL="203180" indent="0">
              <a:buNone/>
              <a:defRPr sz="178" b="1"/>
            </a:lvl5pPr>
            <a:lvl6pPr marL="253975" indent="0">
              <a:buNone/>
              <a:defRPr sz="178" b="1"/>
            </a:lvl6pPr>
            <a:lvl7pPr marL="304770" indent="0">
              <a:buNone/>
              <a:defRPr sz="178" b="1"/>
            </a:lvl7pPr>
            <a:lvl8pPr marL="355564" indent="0">
              <a:buNone/>
              <a:defRPr sz="178" b="1"/>
            </a:lvl8pPr>
            <a:lvl9pPr marL="406359" indent="0">
              <a:buNone/>
              <a:defRPr sz="1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1482" y="16239809"/>
            <a:ext cx="22634929" cy="29501465"/>
          </a:xfrm>
        </p:spPr>
        <p:txBody>
          <a:bodyPr/>
          <a:lstStyle>
            <a:lvl1pPr>
              <a:defRPr sz="267"/>
            </a:lvl1pPr>
            <a:lvl2pPr>
              <a:defRPr sz="222"/>
            </a:lvl2pPr>
            <a:lvl3pPr>
              <a:defRPr sz="200"/>
            </a:lvl3pPr>
            <a:lvl4pPr>
              <a:defRPr sz="178"/>
            </a:lvl4pPr>
            <a:lvl5pPr>
              <a:defRPr sz="178"/>
            </a:lvl5pPr>
            <a:lvl6pPr>
              <a:defRPr sz="178"/>
            </a:lvl6pPr>
            <a:lvl7pPr>
              <a:defRPr sz="178"/>
            </a:lvl7pPr>
            <a:lvl8pPr>
              <a:defRPr sz="178"/>
            </a:lvl8pPr>
            <a:lvl9pPr>
              <a:defRPr sz="1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3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50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998" y="2038034"/>
            <a:ext cx="16846545" cy="8676640"/>
          </a:xfrm>
        </p:spPr>
        <p:txBody>
          <a:bodyPr anchor="b"/>
          <a:lstStyle>
            <a:lvl1pPr algn="l">
              <a:defRPr sz="2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607" y="2038034"/>
            <a:ext cx="28625800" cy="43703240"/>
          </a:xfrm>
        </p:spPr>
        <p:txBody>
          <a:bodyPr/>
          <a:lstStyle>
            <a:lvl1pPr>
              <a:defRPr sz="356"/>
            </a:lvl1pPr>
            <a:lvl2pPr>
              <a:defRPr sz="311"/>
            </a:lvl2pPr>
            <a:lvl3pPr>
              <a:defRPr sz="267"/>
            </a:lvl3pPr>
            <a:lvl4pPr>
              <a:defRPr sz="222"/>
            </a:lvl4pPr>
            <a:lvl5pPr>
              <a:defRPr sz="222"/>
            </a:lvl5pPr>
            <a:lvl6pPr>
              <a:defRPr sz="222"/>
            </a:lvl6pPr>
            <a:lvl7pPr>
              <a:defRPr sz="222"/>
            </a:lvl7pPr>
            <a:lvl8pPr>
              <a:defRPr sz="222"/>
            </a:lvl8pPr>
            <a:lvl9pPr>
              <a:defRPr sz="2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998" y="10714674"/>
            <a:ext cx="16846545" cy="35026600"/>
          </a:xfrm>
        </p:spPr>
        <p:txBody>
          <a:bodyPr/>
          <a:lstStyle>
            <a:lvl1pPr marL="0" indent="0">
              <a:buNone/>
              <a:defRPr sz="156"/>
            </a:lvl1pPr>
            <a:lvl2pPr marL="50795" indent="0">
              <a:buNone/>
              <a:defRPr sz="133"/>
            </a:lvl2pPr>
            <a:lvl3pPr marL="101590" indent="0">
              <a:buNone/>
              <a:defRPr sz="111"/>
            </a:lvl3pPr>
            <a:lvl4pPr marL="152385" indent="0">
              <a:buNone/>
              <a:defRPr sz="100"/>
            </a:lvl4pPr>
            <a:lvl5pPr marL="203180" indent="0">
              <a:buNone/>
              <a:defRPr sz="100"/>
            </a:lvl5pPr>
            <a:lvl6pPr marL="253975" indent="0">
              <a:buNone/>
              <a:defRPr sz="100"/>
            </a:lvl6pPr>
            <a:lvl7pPr marL="304770" indent="0">
              <a:buNone/>
              <a:defRPr sz="100"/>
            </a:lvl7pPr>
            <a:lvl8pPr marL="355564" indent="0">
              <a:buNone/>
              <a:defRPr sz="100"/>
            </a:lvl8pPr>
            <a:lvl9pPr marL="406359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1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7482" y="35844480"/>
            <a:ext cx="30723177" cy="4231640"/>
          </a:xfrm>
        </p:spPr>
        <p:txBody>
          <a:bodyPr anchor="b"/>
          <a:lstStyle>
            <a:lvl1pPr algn="l">
              <a:defRPr sz="2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7482" y="4576129"/>
            <a:ext cx="30723177" cy="30723840"/>
          </a:xfrm>
        </p:spPr>
        <p:txBody>
          <a:bodyPr/>
          <a:lstStyle>
            <a:lvl1pPr marL="0" indent="0">
              <a:buNone/>
              <a:defRPr sz="356"/>
            </a:lvl1pPr>
            <a:lvl2pPr marL="50795" indent="0">
              <a:buNone/>
              <a:defRPr sz="311"/>
            </a:lvl2pPr>
            <a:lvl3pPr marL="101590" indent="0">
              <a:buNone/>
              <a:defRPr sz="267"/>
            </a:lvl3pPr>
            <a:lvl4pPr marL="152385" indent="0">
              <a:buNone/>
              <a:defRPr sz="222"/>
            </a:lvl4pPr>
            <a:lvl5pPr marL="203180" indent="0">
              <a:buNone/>
              <a:defRPr sz="222"/>
            </a:lvl5pPr>
            <a:lvl6pPr marL="253975" indent="0">
              <a:buNone/>
              <a:defRPr sz="222"/>
            </a:lvl6pPr>
            <a:lvl7pPr marL="304770" indent="0">
              <a:buNone/>
              <a:defRPr sz="222"/>
            </a:lvl7pPr>
            <a:lvl8pPr marL="355564" indent="0">
              <a:buNone/>
              <a:defRPr sz="222"/>
            </a:lvl8pPr>
            <a:lvl9pPr marL="406359" indent="0">
              <a:buNone/>
              <a:defRPr sz="222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7482" y="40076120"/>
            <a:ext cx="30723177" cy="6009640"/>
          </a:xfrm>
        </p:spPr>
        <p:txBody>
          <a:bodyPr/>
          <a:lstStyle>
            <a:lvl1pPr marL="0" indent="0">
              <a:buNone/>
              <a:defRPr sz="156"/>
            </a:lvl1pPr>
            <a:lvl2pPr marL="50795" indent="0">
              <a:buNone/>
              <a:defRPr sz="133"/>
            </a:lvl2pPr>
            <a:lvl3pPr marL="101590" indent="0">
              <a:buNone/>
              <a:defRPr sz="111"/>
            </a:lvl3pPr>
            <a:lvl4pPr marL="152385" indent="0">
              <a:buNone/>
              <a:defRPr sz="100"/>
            </a:lvl4pPr>
            <a:lvl5pPr marL="203180" indent="0">
              <a:buNone/>
              <a:defRPr sz="100"/>
            </a:lvl5pPr>
            <a:lvl6pPr marL="253975" indent="0">
              <a:buNone/>
              <a:defRPr sz="100"/>
            </a:lvl6pPr>
            <a:lvl7pPr marL="304770" indent="0">
              <a:buNone/>
              <a:defRPr sz="100"/>
            </a:lvl7pPr>
            <a:lvl8pPr marL="355564" indent="0">
              <a:buNone/>
              <a:defRPr sz="100"/>
            </a:lvl8pPr>
            <a:lvl9pPr marL="406359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28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42409" y="-191135"/>
            <a:ext cx="42084271" cy="853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91122" tIns="245561" rIns="491122" bIns="2455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525" y="15908655"/>
            <a:ext cx="46084771" cy="3379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91122" tIns="245561" rIns="491122" bIns="245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545693" rtl="0" eaLnBrk="0" fontAlgn="base" hangingPunct="0">
        <a:spcBef>
          <a:spcPct val="0"/>
        </a:spcBef>
        <a:spcAft>
          <a:spcPct val="0"/>
        </a:spcAft>
        <a:defRPr sz="1189">
          <a:solidFill>
            <a:schemeClr val="bg1"/>
          </a:solidFill>
          <a:latin typeface="+mj-lt"/>
          <a:ea typeface="+mj-ea"/>
          <a:cs typeface="+mj-cs"/>
        </a:defRPr>
      </a:lvl1pPr>
      <a:lvl2pPr algn="l" defTabSz="545693" rtl="0" eaLnBrk="0" fontAlgn="base" hangingPunct="0">
        <a:spcBef>
          <a:spcPct val="0"/>
        </a:spcBef>
        <a:spcAft>
          <a:spcPct val="0"/>
        </a:spcAft>
        <a:defRPr sz="1189">
          <a:solidFill>
            <a:schemeClr val="bg1"/>
          </a:solidFill>
          <a:latin typeface="Times New Roman" pitchFamily="18" charset="0"/>
        </a:defRPr>
      </a:lvl2pPr>
      <a:lvl3pPr algn="l" defTabSz="545693" rtl="0" eaLnBrk="0" fontAlgn="base" hangingPunct="0">
        <a:spcBef>
          <a:spcPct val="0"/>
        </a:spcBef>
        <a:spcAft>
          <a:spcPct val="0"/>
        </a:spcAft>
        <a:defRPr sz="1189">
          <a:solidFill>
            <a:schemeClr val="bg1"/>
          </a:solidFill>
          <a:latin typeface="Times New Roman" pitchFamily="18" charset="0"/>
        </a:defRPr>
      </a:lvl3pPr>
      <a:lvl4pPr algn="l" defTabSz="545693" rtl="0" eaLnBrk="0" fontAlgn="base" hangingPunct="0">
        <a:spcBef>
          <a:spcPct val="0"/>
        </a:spcBef>
        <a:spcAft>
          <a:spcPct val="0"/>
        </a:spcAft>
        <a:defRPr sz="1189">
          <a:solidFill>
            <a:schemeClr val="bg1"/>
          </a:solidFill>
          <a:latin typeface="Times New Roman" pitchFamily="18" charset="0"/>
        </a:defRPr>
      </a:lvl4pPr>
      <a:lvl5pPr algn="l" defTabSz="545693" rtl="0" eaLnBrk="0" fontAlgn="base" hangingPunct="0">
        <a:spcBef>
          <a:spcPct val="0"/>
        </a:spcBef>
        <a:spcAft>
          <a:spcPct val="0"/>
        </a:spcAft>
        <a:defRPr sz="1189">
          <a:solidFill>
            <a:schemeClr val="bg1"/>
          </a:solidFill>
          <a:latin typeface="Times New Roman" pitchFamily="18" charset="0"/>
        </a:defRPr>
      </a:lvl5pPr>
      <a:lvl6pPr marL="50795" algn="l" defTabSz="545693" rtl="0" fontAlgn="base">
        <a:spcBef>
          <a:spcPct val="0"/>
        </a:spcBef>
        <a:spcAft>
          <a:spcPct val="0"/>
        </a:spcAft>
        <a:defRPr sz="1189">
          <a:solidFill>
            <a:schemeClr val="bg1"/>
          </a:solidFill>
          <a:latin typeface="Times New Roman" pitchFamily="18" charset="0"/>
        </a:defRPr>
      </a:lvl6pPr>
      <a:lvl7pPr marL="101590" algn="l" defTabSz="545693" rtl="0" fontAlgn="base">
        <a:spcBef>
          <a:spcPct val="0"/>
        </a:spcBef>
        <a:spcAft>
          <a:spcPct val="0"/>
        </a:spcAft>
        <a:defRPr sz="1189">
          <a:solidFill>
            <a:schemeClr val="bg1"/>
          </a:solidFill>
          <a:latin typeface="Times New Roman" pitchFamily="18" charset="0"/>
        </a:defRPr>
      </a:lvl7pPr>
      <a:lvl8pPr marL="152385" algn="l" defTabSz="545693" rtl="0" fontAlgn="base">
        <a:spcBef>
          <a:spcPct val="0"/>
        </a:spcBef>
        <a:spcAft>
          <a:spcPct val="0"/>
        </a:spcAft>
        <a:defRPr sz="1189">
          <a:solidFill>
            <a:schemeClr val="bg1"/>
          </a:solidFill>
          <a:latin typeface="Times New Roman" pitchFamily="18" charset="0"/>
        </a:defRPr>
      </a:lvl8pPr>
      <a:lvl9pPr marL="203180" algn="l" defTabSz="545693" rtl="0" fontAlgn="base">
        <a:spcBef>
          <a:spcPct val="0"/>
        </a:spcBef>
        <a:spcAft>
          <a:spcPct val="0"/>
        </a:spcAft>
        <a:defRPr sz="1189">
          <a:solidFill>
            <a:schemeClr val="bg1"/>
          </a:solidFill>
          <a:latin typeface="Times New Roman" pitchFamily="18" charset="0"/>
        </a:defRPr>
      </a:lvl9pPr>
    </p:titleStyle>
    <p:bodyStyle>
      <a:lvl1pPr marL="38096" indent="-38096" algn="l" defTabSz="545693" rtl="0" eaLnBrk="0" fontAlgn="base" hangingPunct="0">
        <a:spcBef>
          <a:spcPct val="20000"/>
        </a:spcBef>
        <a:spcAft>
          <a:spcPct val="25000"/>
        </a:spcAft>
        <a:defRPr sz="1922">
          <a:solidFill>
            <a:schemeClr val="tx1"/>
          </a:solidFill>
          <a:latin typeface="+mn-lt"/>
          <a:ea typeface="+mn-ea"/>
          <a:cs typeface="+mn-cs"/>
        </a:defRPr>
      </a:lvl1pPr>
      <a:lvl2pPr marL="238807" indent="-170551" algn="l" defTabSz="545693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§"/>
        <a:defRPr sz="1433">
          <a:solidFill>
            <a:schemeClr val="tx1"/>
          </a:solidFill>
          <a:latin typeface="+mn-lt"/>
        </a:defRPr>
      </a:lvl2pPr>
      <a:lvl3pPr marL="443221" indent="-136335" algn="l" defTabSz="545693" rtl="0" eaLnBrk="0" fontAlgn="base" hangingPunct="0">
        <a:spcBef>
          <a:spcPct val="40000"/>
        </a:spcBef>
        <a:spcAft>
          <a:spcPct val="0"/>
        </a:spcAft>
        <a:buChar char="•"/>
        <a:defRPr sz="1189" i="1">
          <a:solidFill>
            <a:schemeClr val="tx1"/>
          </a:solidFill>
          <a:latin typeface="+mn-lt"/>
        </a:defRPr>
      </a:lvl3pPr>
      <a:lvl4pPr marL="750989" indent="-136335" algn="l" defTabSz="545693" rtl="0" eaLnBrk="0" fontAlgn="base" hangingPunct="0">
        <a:spcBef>
          <a:spcPct val="40000"/>
        </a:spcBef>
        <a:spcAft>
          <a:spcPct val="0"/>
        </a:spcAft>
        <a:buChar char="–"/>
        <a:defRPr sz="1067">
          <a:solidFill>
            <a:schemeClr val="tx1"/>
          </a:solidFill>
          <a:latin typeface="+mn-lt"/>
        </a:defRPr>
      </a:lvl4pPr>
      <a:lvl5pPr marL="848875" indent="-645695" algn="l" defTabSz="545693" rtl="0" eaLnBrk="0" fontAlgn="base" hangingPunct="0">
        <a:spcBef>
          <a:spcPct val="20000"/>
        </a:spcBef>
        <a:spcAft>
          <a:spcPct val="0"/>
        </a:spcAft>
        <a:defRPr sz="1067">
          <a:solidFill>
            <a:schemeClr val="tx1"/>
          </a:solidFill>
          <a:latin typeface="+mn-lt"/>
        </a:defRPr>
      </a:lvl5pPr>
      <a:lvl6pPr marL="899670" algn="l" defTabSz="545693" rtl="0" fontAlgn="base">
        <a:spcBef>
          <a:spcPct val="20000"/>
        </a:spcBef>
        <a:spcAft>
          <a:spcPct val="0"/>
        </a:spcAft>
        <a:defRPr sz="1067">
          <a:solidFill>
            <a:schemeClr val="tx1"/>
          </a:solidFill>
          <a:latin typeface="+mn-lt"/>
        </a:defRPr>
      </a:lvl6pPr>
      <a:lvl7pPr marL="950465" algn="l" defTabSz="545693" rtl="0" fontAlgn="base">
        <a:spcBef>
          <a:spcPct val="20000"/>
        </a:spcBef>
        <a:spcAft>
          <a:spcPct val="0"/>
        </a:spcAft>
        <a:defRPr sz="1067">
          <a:solidFill>
            <a:schemeClr val="tx1"/>
          </a:solidFill>
          <a:latin typeface="+mn-lt"/>
        </a:defRPr>
      </a:lvl7pPr>
      <a:lvl8pPr marL="1001260" algn="l" defTabSz="545693" rtl="0" fontAlgn="base">
        <a:spcBef>
          <a:spcPct val="20000"/>
        </a:spcBef>
        <a:spcAft>
          <a:spcPct val="0"/>
        </a:spcAft>
        <a:defRPr sz="1067">
          <a:solidFill>
            <a:schemeClr val="tx1"/>
          </a:solidFill>
          <a:latin typeface="+mn-lt"/>
        </a:defRPr>
      </a:lvl8pPr>
      <a:lvl9pPr marL="1052055" algn="l" defTabSz="545693" rtl="0" fontAlgn="base">
        <a:spcBef>
          <a:spcPct val="20000"/>
        </a:spcBef>
        <a:spcAft>
          <a:spcPct val="0"/>
        </a:spcAft>
        <a:defRPr sz="10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590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5" algn="l" defTabSz="101590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0" algn="l" defTabSz="101590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5" algn="l" defTabSz="101590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80" algn="l" defTabSz="101590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75" algn="l" defTabSz="101590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70" algn="l" defTabSz="101590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64" algn="l" defTabSz="101590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59" algn="l" defTabSz="101590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9"/>
          <p:cNvSpPr>
            <a:spLocks noChangeArrowheads="1"/>
          </p:cNvSpPr>
          <p:nvPr/>
        </p:nvSpPr>
        <p:spPr bwMode="auto">
          <a:xfrm>
            <a:off x="0" y="-76274"/>
            <a:ext cx="51206400" cy="1019224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8768" tIns="24384" rIns="48768" bIns="24384" anchor="ctr"/>
          <a:lstStyle/>
          <a:p>
            <a:r>
              <a:rPr lang="en-US" sz="1067" dirty="0" smtClean="0"/>
              <a:t>=[-</a:t>
            </a:r>
            <a:endParaRPr lang="en-US" sz="1067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dirty="0">
                <a:solidFill>
                  <a:srgbClr val="CC0000"/>
                </a:solidFill>
              </a:rPr>
              <a:t>Place Title Here</a:t>
            </a:r>
          </a:p>
        </p:txBody>
      </p:sp>
      <p:sp>
        <p:nvSpPr>
          <p:cNvPr id="3076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837217" y="10987921"/>
            <a:ext cx="13841311" cy="11968331"/>
          </a:xfr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endParaRPr lang="en-US" sz="1600" dirty="0"/>
          </a:p>
        </p:txBody>
      </p:sp>
      <p:sp>
        <p:nvSpPr>
          <p:cNvPr id="3077" name="Rectangle 40"/>
          <p:cNvSpPr>
            <a:spLocks noChangeArrowheads="1"/>
          </p:cNvSpPr>
          <p:nvPr/>
        </p:nvSpPr>
        <p:spPr bwMode="auto">
          <a:xfrm>
            <a:off x="15615275" y="10987921"/>
            <a:ext cx="22474990" cy="645143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69" tIns="27285" rIns="54569" bIns="27285"/>
          <a:lstStyle/>
          <a:p>
            <a:pPr defTabSz="545693">
              <a:spcBef>
                <a:spcPct val="20000"/>
              </a:spcBef>
              <a:spcAft>
                <a:spcPct val="25000"/>
              </a:spcAft>
            </a:pPr>
            <a:endParaRPr lang="en-US" sz="300">
              <a:latin typeface="Times New Roman" pitchFamily="18" charset="0"/>
            </a:endParaRPr>
          </a:p>
        </p:txBody>
      </p:sp>
      <p:sp>
        <p:nvSpPr>
          <p:cNvPr id="3078" name="Rectangle 42"/>
          <p:cNvSpPr>
            <a:spLocks noChangeArrowheads="1"/>
          </p:cNvSpPr>
          <p:nvPr/>
        </p:nvSpPr>
        <p:spPr bwMode="auto">
          <a:xfrm>
            <a:off x="39087169" y="10987921"/>
            <a:ext cx="11487860" cy="11968331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69" tIns="27285" rIns="54569" bIns="27285"/>
          <a:lstStyle/>
          <a:p>
            <a:pPr defTabSz="545693">
              <a:spcBef>
                <a:spcPct val="20000"/>
              </a:spcBef>
              <a:spcAft>
                <a:spcPct val="25000"/>
              </a:spcAft>
            </a:pPr>
            <a:endParaRPr lang="en-US" sz="300">
              <a:latin typeface="Times New Roman" pitchFamily="18" charset="0"/>
            </a:endParaRPr>
          </a:p>
        </p:txBody>
      </p:sp>
      <p:sp>
        <p:nvSpPr>
          <p:cNvPr id="3079" name="Rectangle 43"/>
          <p:cNvSpPr>
            <a:spLocks noChangeArrowheads="1"/>
          </p:cNvSpPr>
          <p:nvPr/>
        </p:nvSpPr>
        <p:spPr bwMode="auto">
          <a:xfrm>
            <a:off x="837217" y="23828199"/>
            <a:ext cx="13841311" cy="2607879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69" tIns="27285" rIns="54569" bIns="27285"/>
          <a:lstStyle/>
          <a:p>
            <a:pPr defTabSz="545693">
              <a:spcBef>
                <a:spcPct val="20000"/>
              </a:spcBef>
              <a:spcAft>
                <a:spcPct val="25000"/>
              </a:spcAft>
            </a:pPr>
            <a:endParaRPr lang="en-US" sz="444" b="1" u="sng">
              <a:latin typeface="Times New Roman" pitchFamily="18" charset="0"/>
            </a:endParaRPr>
          </a:p>
        </p:txBody>
      </p:sp>
      <p:sp>
        <p:nvSpPr>
          <p:cNvPr id="3080" name="Rectangle 59"/>
          <p:cNvSpPr>
            <a:spLocks noChangeArrowheads="1"/>
          </p:cNvSpPr>
          <p:nvPr/>
        </p:nvSpPr>
        <p:spPr bwMode="auto">
          <a:xfrm>
            <a:off x="39087170" y="23543907"/>
            <a:ext cx="11487860" cy="12007126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69" tIns="27285" rIns="54569" bIns="27285"/>
          <a:lstStyle/>
          <a:p>
            <a:pPr defTabSz="545693">
              <a:spcBef>
                <a:spcPct val="20000"/>
              </a:spcBef>
              <a:spcAft>
                <a:spcPct val="25000"/>
              </a:spcAft>
            </a:pPr>
            <a:endParaRPr lang="en-US" sz="300">
              <a:latin typeface="Times New Roman" pitchFamily="18" charset="0"/>
            </a:endParaRPr>
          </a:p>
        </p:txBody>
      </p:sp>
      <p:sp>
        <p:nvSpPr>
          <p:cNvPr id="3081" name="Rectangle 60"/>
          <p:cNvSpPr>
            <a:spLocks noChangeArrowheads="1"/>
          </p:cNvSpPr>
          <p:nvPr/>
        </p:nvSpPr>
        <p:spPr bwMode="auto">
          <a:xfrm>
            <a:off x="39087170" y="36138688"/>
            <a:ext cx="11487859" cy="1078447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69" tIns="27285" rIns="54569" bIns="27285"/>
          <a:lstStyle/>
          <a:p>
            <a:pPr defTabSz="545693">
              <a:spcBef>
                <a:spcPct val="20000"/>
              </a:spcBef>
              <a:spcAft>
                <a:spcPct val="25000"/>
              </a:spcAft>
            </a:pPr>
            <a:endParaRPr lang="en-US" sz="300">
              <a:latin typeface="Times New Roman" pitchFamily="18" charset="0"/>
            </a:endParaRPr>
          </a:p>
        </p:txBody>
      </p:sp>
      <p:pic>
        <p:nvPicPr>
          <p:cNvPr id="3082" name="Picture 62" descr="Spirit and Athletic Mark and the Coat of A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1" t="6883" r="12186" b="20648"/>
          <a:stretch>
            <a:fillRect/>
          </a:stretch>
        </p:blipFill>
        <p:spPr bwMode="auto">
          <a:xfrm>
            <a:off x="43621618" y="47382388"/>
            <a:ext cx="2624713" cy="309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73"/>
          <p:cNvSpPr>
            <a:spLocks noChangeAspect="1" noChangeArrowheads="1"/>
          </p:cNvSpPr>
          <p:nvPr/>
        </p:nvSpPr>
        <p:spPr bwMode="auto">
          <a:xfrm>
            <a:off x="27887485" y="18409127"/>
            <a:ext cx="10202780" cy="230685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69" tIns="27285" rIns="54569" bIns="27285"/>
          <a:lstStyle/>
          <a:p>
            <a:pPr defTabSz="545693">
              <a:spcBef>
                <a:spcPct val="20000"/>
              </a:spcBef>
              <a:spcAft>
                <a:spcPct val="25000"/>
              </a:spcAft>
            </a:pPr>
            <a:endParaRPr lang="en-US" sz="300">
              <a:latin typeface="Times New Roman" pitchFamily="18" charset="0"/>
            </a:endParaRPr>
          </a:p>
        </p:txBody>
      </p:sp>
      <p:pic>
        <p:nvPicPr>
          <p:cNvPr id="3084" name="Picture 78" descr="TTU_Coat_of_Arms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0819" y="1770351"/>
            <a:ext cx="5189537" cy="615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73"/>
          <p:cNvSpPr>
            <a:spLocks noChangeAspect="1" noChangeArrowheads="1"/>
          </p:cNvSpPr>
          <p:nvPr/>
        </p:nvSpPr>
        <p:spPr bwMode="auto">
          <a:xfrm>
            <a:off x="15615277" y="18409126"/>
            <a:ext cx="10780294" cy="23075758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69" tIns="27285" rIns="54569" bIns="27285"/>
          <a:lstStyle/>
          <a:p>
            <a:pPr defTabSz="545693">
              <a:spcBef>
                <a:spcPct val="20000"/>
              </a:spcBef>
              <a:spcAft>
                <a:spcPct val="25000"/>
              </a:spcAft>
            </a:pPr>
            <a:endParaRPr lang="en-US" sz="300">
              <a:latin typeface="Times New Roman" pitchFamily="18" charset="0"/>
            </a:endParaRPr>
          </a:p>
        </p:txBody>
      </p:sp>
      <p:sp>
        <p:nvSpPr>
          <p:cNvPr id="3086" name="Rectangle 40"/>
          <p:cNvSpPr>
            <a:spLocks noChangeArrowheads="1"/>
          </p:cNvSpPr>
          <p:nvPr/>
        </p:nvSpPr>
        <p:spPr bwMode="auto">
          <a:xfrm>
            <a:off x="15680599" y="42447412"/>
            <a:ext cx="22474990" cy="7459578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69" tIns="27285" rIns="54569" bIns="27285"/>
          <a:lstStyle/>
          <a:p>
            <a:pPr defTabSz="545693">
              <a:spcBef>
                <a:spcPct val="20000"/>
              </a:spcBef>
              <a:spcAft>
                <a:spcPct val="25000"/>
              </a:spcAft>
            </a:pPr>
            <a:endParaRPr lang="en-US" sz="3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646464"/>
      </a:lt2>
      <a:accent1>
        <a:srgbClr val="B50C00"/>
      </a:accent1>
      <a:accent2>
        <a:srgbClr val="052147"/>
      </a:accent2>
      <a:accent3>
        <a:srgbClr val="FFFFFF"/>
      </a:accent3>
      <a:accent4>
        <a:srgbClr val="000000"/>
      </a:accent4>
      <a:accent5>
        <a:srgbClr val="D7AAAA"/>
      </a:accent5>
      <a:accent6>
        <a:srgbClr val="041D3F"/>
      </a:accent6>
      <a:hlink>
        <a:srgbClr val="BD8C00"/>
      </a:hlink>
      <a:folHlink>
        <a:srgbClr val="3F4A13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911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911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11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50C00"/>
        </a:accent1>
        <a:accent2>
          <a:srgbClr val="052147"/>
        </a:accent2>
        <a:accent3>
          <a:srgbClr val="FFFFFF"/>
        </a:accent3>
        <a:accent4>
          <a:srgbClr val="000000"/>
        </a:accent4>
        <a:accent5>
          <a:srgbClr val="D7AAAA"/>
        </a:accent5>
        <a:accent6>
          <a:srgbClr val="041D3F"/>
        </a:accent6>
        <a:hlink>
          <a:srgbClr val="BD8C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Default Design</vt:lpstr>
      <vt:lpstr>Place Title Here</vt:lpstr>
    </vt:vector>
  </TitlesOfParts>
  <Company>Presentation Diva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Randel</dc:creator>
  <cp:lastModifiedBy>PrintBureau Assistants</cp:lastModifiedBy>
  <cp:revision>53</cp:revision>
  <cp:lastPrinted>2005-08-11T16:16:04Z</cp:lastPrinted>
  <dcterms:created xsi:type="dcterms:W3CDTF">2005-04-19T19:05:52Z</dcterms:created>
  <dcterms:modified xsi:type="dcterms:W3CDTF">2016-06-22T15:02:08Z</dcterms:modified>
</cp:coreProperties>
</file>