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7" r:id="rId2"/>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1851F4-920A-AB4E-BB9D-AC05E7233794}" name="Hampton, Amanda" initials="HA" userId="S::amanda.hampton@ttu.edu::d5c6de95-21a7-4b58-865b-37a3643574dc" providerId="AD"/>
  <p188:author id="{1B72A4FA-1FBD-38CF-D2DF-F42E6ED999CD}" name="Hampton, Amanda" initials="HA" userId="S::Amanda.Hampton@ttu.edu::d5c6de95-21a7-4b58-865b-37a3643574dc" providerId="AD"/>
  <p188:author id="{48B11BFE-80F0-35BB-1693-E557BA81774A}" name="Wheeler, Katy" initials="WK" userId="S::katy.wheeler@ttu.edu::3f8831cc-69e0-41c6-846a-91159fce25b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383" autoAdjust="0"/>
  </p:normalViewPr>
  <p:slideViewPr>
    <p:cSldViewPr snapToGrid="0">
      <p:cViewPr varScale="1">
        <p:scale>
          <a:sx n="21" d="100"/>
          <a:sy n="21" d="100"/>
        </p:scale>
        <p:origin x="1960"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pton, Amanda" userId="S::amanda.hampton@ttu.edu::d5c6de95-21a7-4b58-865b-37a3643574dc" providerId="AD" clId="Web-{7E6C595A-B84A-A2C2-2D87-759836C5B0ED}"/>
    <pc:docChg chg="modSld">
      <pc:chgData name="Hampton, Amanda" userId="S::amanda.hampton@ttu.edu::d5c6de95-21a7-4b58-865b-37a3643574dc" providerId="AD" clId="Web-{7E6C595A-B84A-A2C2-2D87-759836C5B0ED}" dt="2022-02-09T20:46:50.471" v="121" actId="20577"/>
      <pc:docMkLst>
        <pc:docMk/>
      </pc:docMkLst>
      <pc:sldChg chg="modSp">
        <pc:chgData name="Hampton, Amanda" userId="S::amanda.hampton@ttu.edu::d5c6de95-21a7-4b58-865b-37a3643574dc" providerId="AD" clId="Web-{7E6C595A-B84A-A2C2-2D87-759836C5B0ED}" dt="2022-02-09T20:46:50.471" v="121" actId="20577"/>
        <pc:sldMkLst>
          <pc:docMk/>
          <pc:sldMk cId="2341431083" sldId="257"/>
        </pc:sldMkLst>
        <pc:spChg chg="mod">
          <ac:chgData name="Hampton, Amanda" userId="S::amanda.hampton@ttu.edu::d5c6de95-21a7-4b58-865b-37a3643574dc" providerId="AD" clId="Web-{7E6C595A-B84A-A2C2-2D87-759836C5B0ED}" dt="2022-02-09T20:46:50.471" v="121" actId="20577"/>
          <ac:spMkLst>
            <pc:docMk/>
            <pc:sldMk cId="2341431083" sldId="257"/>
            <ac:spMk id="2" creationId="{A676B843-17B5-42FC-A01E-A9C54C28DB3A}"/>
          </ac:spMkLst>
        </pc:spChg>
      </pc:sldChg>
    </pc:docChg>
  </pc:docChgLst>
  <pc:docChgLst>
    <pc:chgData name="Hampton, Amanda" userId="S::amanda.hampton@ttu.edu::d5c6de95-21a7-4b58-865b-37a3643574dc" providerId="AD" clId="Web-{5F4C2DE4-42B5-A1D5-D51C-6C31A000A24F}"/>
    <pc:docChg chg="modSld">
      <pc:chgData name="Hampton, Amanda" userId="S::amanda.hampton@ttu.edu::d5c6de95-21a7-4b58-865b-37a3643574dc" providerId="AD" clId="Web-{5F4C2DE4-42B5-A1D5-D51C-6C31A000A24F}" dt="2021-10-25T19:07:13.238" v="283" actId="20577"/>
      <pc:docMkLst>
        <pc:docMk/>
      </pc:docMkLst>
      <pc:sldChg chg="modSp">
        <pc:chgData name="Hampton, Amanda" userId="S::amanda.hampton@ttu.edu::d5c6de95-21a7-4b58-865b-37a3643574dc" providerId="AD" clId="Web-{5F4C2DE4-42B5-A1D5-D51C-6C31A000A24F}" dt="2021-10-25T19:07:13.238" v="283" actId="20577"/>
        <pc:sldMkLst>
          <pc:docMk/>
          <pc:sldMk cId="2341431083" sldId="257"/>
        </pc:sldMkLst>
        <pc:spChg chg="mod">
          <ac:chgData name="Hampton, Amanda" userId="S::amanda.hampton@ttu.edu::d5c6de95-21a7-4b58-865b-37a3643574dc" providerId="AD" clId="Web-{5F4C2DE4-42B5-A1D5-D51C-6C31A000A24F}" dt="2021-10-25T19:01:32.107" v="41" actId="20577"/>
          <ac:spMkLst>
            <pc:docMk/>
            <pc:sldMk cId="2341431083" sldId="257"/>
            <ac:spMk id="2" creationId="{A676B843-17B5-42FC-A01E-A9C54C28DB3A}"/>
          </ac:spMkLst>
        </pc:spChg>
        <pc:spChg chg="mod">
          <ac:chgData name="Hampton, Amanda" userId="S::amanda.hampton@ttu.edu::d5c6de95-21a7-4b58-865b-37a3643574dc" providerId="AD" clId="Web-{5F4C2DE4-42B5-A1D5-D51C-6C31A000A24F}" dt="2021-10-25T19:07:13.238" v="283" actId="20577"/>
          <ac:spMkLst>
            <pc:docMk/>
            <pc:sldMk cId="2341431083" sldId="257"/>
            <ac:spMk id="9" creationId="{26ADD14E-C199-4760-AEC8-5A122DC933FE}"/>
          </ac:spMkLst>
        </pc:spChg>
      </pc:sldChg>
    </pc:docChg>
  </pc:docChgLst>
  <pc:docChgLst>
    <pc:chgData name="Hampton, Amanda" userId="d5c6de95-21a7-4b58-865b-37a3643574dc" providerId="ADAL" clId="{D8805728-6741-44FA-84C6-F0AA51713712}"/>
    <pc:docChg chg="undo custSel modSld">
      <pc:chgData name="Hampton, Amanda" userId="d5c6de95-21a7-4b58-865b-37a3643574dc" providerId="ADAL" clId="{D8805728-6741-44FA-84C6-F0AA51713712}" dt="2022-02-11T21:22:11.705" v="2357"/>
      <pc:docMkLst>
        <pc:docMk/>
      </pc:docMkLst>
      <pc:sldChg chg="addSp delSp modSp mod addCm delCm modCm">
        <pc:chgData name="Hampton, Amanda" userId="d5c6de95-21a7-4b58-865b-37a3643574dc" providerId="ADAL" clId="{D8805728-6741-44FA-84C6-F0AA51713712}" dt="2022-02-11T21:22:11.705" v="2357"/>
        <pc:sldMkLst>
          <pc:docMk/>
          <pc:sldMk cId="2341431083" sldId="257"/>
        </pc:sldMkLst>
        <pc:spChg chg="mod">
          <ac:chgData name="Hampton, Amanda" userId="d5c6de95-21a7-4b58-865b-37a3643574dc" providerId="ADAL" clId="{D8805728-6741-44FA-84C6-F0AA51713712}" dt="2022-02-11T21:03:19.769" v="2350" actId="15"/>
          <ac:spMkLst>
            <pc:docMk/>
            <pc:sldMk cId="2341431083" sldId="257"/>
            <ac:spMk id="2" creationId="{A676B843-17B5-42FC-A01E-A9C54C28DB3A}"/>
          </ac:spMkLst>
        </pc:spChg>
        <pc:spChg chg="mod">
          <ac:chgData name="Hampton, Amanda" userId="d5c6de95-21a7-4b58-865b-37a3643574dc" providerId="ADAL" clId="{D8805728-6741-44FA-84C6-F0AA51713712}" dt="2022-02-11T20:58:37.524" v="2340" actId="1076"/>
          <ac:spMkLst>
            <pc:docMk/>
            <pc:sldMk cId="2341431083" sldId="257"/>
            <ac:spMk id="5" creationId="{E0AB948F-58A5-41D8-ACAA-EB44EAF54761}"/>
          </ac:spMkLst>
        </pc:spChg>
        <pc:spChg chg="mod">
          <ac:chgData name="Hampton, Amanda" userId="d5c6de95-21a7-4b58-865b-37a3643574dc" providerId="ADAL" clId="{D8805728-6741-44FA-84C6-F0AA51713712}" dt="2022-02-11T21:18:38.545" v="2351" actId="207"/>
          <ac:spMkLst>
            <pc:docMk/>
            <pc:sldMk cId="2341431083" sldId="257"/>
            <ac:spMk id="6" creationId="{EA205426-3F0A-403B-BEAC-76463B427107}"/>
          </ac:spMkLst>
        </pc:spChg>
        <pc:spChg chg="mod">
          <ac:chgData name="Hampton, Amanda" userId="d5c6de95-21a7-4b58-865b-37a3643574dc" providerId="ADAL" clId="{D8805728-6741-44FA-84C6-F0AA51713712}" dt="2022-02-10T23:11:50.639" v="1087" actId="14100"/>
          <ac:spMkLst>
            <pc:docMk/>
            <pc:sldMk cId="2341431083" sldId="257"/>
            <ac:spMk id="9" creationId="{26ADD14E-C199-4760-AEC8-5A122DC933FE}"/>
          </ac:spMkLst>
        </pc:spChg>
        <pc:spChg chg="mod">
          <ac:chgData name="Hampton, Amanda" userId="d5c6de95-21a7-4b58-865b-37a3643574dc" providerId="ADAL" clId="{D8805728-6741-44FA-84C6-F0AA51713712}" dt="2022-02-10T23:11:46.131" v="1086" actId="14100"/>
          <ac:spMkLst>
            <pc:docMk/>
            <pc:sldMk cId="2341431083" sldId="257"/>
            <ac:spMk id="10" creationId="{0AF2FDA0-324E-42B8-87D4-007D09DC39F5}"/>
          </ac:spMkLst>
        </pc:spChg>
        <pc:spChg chg="add mod">
          <ac:chgData name="Hampton, Amanda" userId="d5c6de95-21a7-4b58-865b-37a3643574dc" providerId="ADAL" clId="{D8805728-6741-44FA-84C6-F0AA51713712}" dt="2022-02-11T21:21:59.679" v="2356" actId="20578"/>
          <ac:spMkLst>
            <pc:docMk/>
            <pc:sldMk cId="2341431083" sldId="257"/>
            <ac:spMk id="12" creationId="{7A468D1A-1742-4646-833C-040BFEC1095B}"/>
          </ac:spMkLst>
        </pc:spChg>
        <pc:spChg chg="mod">
          <ac:chgData name="Hampton, Amanda" userId="d5c6de95-21a7-4b58-865b-37a3643574dc" providerId="ADAL" clId="{D8805728-6741-44FA-84C6-F0AA51713712}" dt="2022-02-11T21:18:53.847" v="2353" actId="20577"/>
          <ac:spMkLst>
            <pc:docMk/>
            <pc:sldMk cId="2341431083" sldId="257"/>
            <ac:spMk id="18" creationId="{73E1EEA0-C816-434F-9E46-71E646368705}"/>
          </ac:spMkLst>
        </pc:spChg>
        <pc:spChg chg="mod">
          <ac:chgData name="Hampton, Amanda" userId="d5c6de95-21a7-4b58-865b-37a3643574dc" providerId="ADAL" clId="{D8805728-6741-44FA-84C6-F0AA51713712}" dt="2022-02-10T23:12:00.125" v="1089" actId="14100"/>
          <ac:spMkLst>
            <pc:docMk/>
            <pc:sldMk cId="2341431083" sldId="257"/>
            <ac:spMk id="22" creationId="{6D787E02-5AFA-4190-95A0-A75BC7861DD7}"/>
          </ac:spMkLst>
        </pc:spChg>
        <pc:graphicFrameChg chg="add del mod modGraphic">
          <ac:chgData name="Hampton, Amanda" userId="d5c6de95-21a7-4b58-865b-37a3643574dc" providerId="ADAL" clId="{D8805728-6741-44FA-84C6-F0AA51713712}" dt="2022-02-11T20:53:00.408" v="2221" actId="478"/>
          <ac:graphicFrameMkLst>
            <pc:docMk/>
            <pc:sldMk cId="2341431083" sldId="257"/>
            <ac:graphicFrameMk id="4" creationId="{F2D281BD-900E-4E07-9CC1-C12084305DA1}"/>
          </ac:graphicFrameMkLst>
        </pc:graphicFrameChg>
        <pc:graphicFrameChg chg="add del mod modGraphic">
          <ac:chgData name="Hampton, Amanda" userId="d5c6de95-21a7-4b58-865b-37a3643574dc" providerId="ADAL" clId="{D8805728-6741-44FA-84C6-F0AA51713712}" dt="2022-02-11T20:53:08.506" v="2222" actId="478"/>
          <ac:graphicFrameMkLst>
            <pc:docMk/>
            <pc:sldMk cId="2341431083" sldId="257"/>
            <ac:graphicFrameMk id="11" creationId="{2094A2D3-E0D8-484E-A4C4-823B9A76748B}"/>
          </ac:graphicFrameMkLst>
        </pc:graphicFrameChg>
        <pc:picChg chg="mod modCrop">
          <ac:chgData name="Hampton, Amanda" userId="d5c6de95-21a7-4b58-865b-37a3643574dc" providerId="ADAL" clId="{D8805728-6741-44FA-84C6-F0AA51713712}" dt="2022-02-11T20:53:25.163" v="2226" actId="1076"/>
          <ac:picMkLst>
            <pc:docMk/>
            <pc:sldMk cId="2341431083" sldId="257"/>
            <ac:picMk id="7" creationId="{F365387D-23D1-453A-B016-579D52753AB7}"/>
          </ac:picMkLst>
        </pc:picChg>
        <pc:picChg chg="mod">
          <ac:chgData name="Hampton, Amanda" userId="d5c6de95-21a7-4b58-865b-37a3643574dc" providerId="ADAL" clId="{D8805728-6741-44FA-84C6-F0AA51713712}" dt="2022-02-10T22:57:56.201" v="154" actId="1076"/>
          <ac:picMkLst>
            <pc:docMk/>
            <pc:sldMk cId="2341431083" sldId="257"/>
            <ac:picMk id="8" creationId="{948A6267-2FFD-451E-8868-4BCC689FA864}"/>
          </ac:picMkLst>
        </pc:picChg>
        <pc:picChg chg="add del mod">
          <ac:chgData name="Hampton, Amanda" userId="d5c6de95-21a7-4b58-865b-37a3643574dc" providerId="ADAL" clId="{D8805728-6741-44FA-84C6-F0AA51713712}" dt="2022-02-10T23:33:16.994" v="1665"/>
          <ac:picMkLst>
            <pc:docMk/>
            <pc:sldMk cId="2341431083" sldId="257"/>
            <ac:picMk id="1026" creationId="{D676B4CA-B322-47CB-80B9-680BAF81E28F}"/>
          </ac:picMkLst>
        </pc:picChg>
        <pc:picChg chg="add del mod">
          <ac:chgData name="Hampton, Amanda" userId="d5c6de95-21a7-4b58-865b-37a3643574dc" providerId="ADAL" clId="{D8805728-6741-44FA-84C6-F0AA51713712}" dt="2022-02-10T23:37:11.220" v="1970" actId="478"/>
          <ac:picMkLst>
            <pc:docMk/>
            <pc:sldMk cId="2341431083" sldId="257"/>
            <ac:picMk id="1028" creationId="{A763EA50-599D-49E3-9CA1-BA6DA5C94045}"/>
          </ac:picMkLst>
        </pc:picChg>
      </pc:sldChg>
    </pc:docChg>
  </pc:docChgLst>
  <pc:docChgLst>
    <pc:chgData name="Amanda Hampton" userId="d5c6de95-21a7-4b58-865b-37a3643574dc" providerId="ADAL" clId="{15FB5E0E-CADF-4CDA-95FF-E84C9B72BF3D}"/>
    <pc:docChg chg="undo custSel modSld">
      <pc:chgData name="Amanda Hampton" userId="d5c6de95-21a7-4b58-865b-37a3643574dc" providerId="ADAL" clId="{15FB5E0E-CADF-4CDA-95FF-E84C9B72BF3D}" dt="2021-10-25T19:09:14.385" v="458" actId="20577"/>
      <pc:docMkLst>
        <pc:docMk/>
      </pc:docMkLst>
      <pc:sldChg chg="addSp modSp mod">
        <pc:chgData name="Amanda Hampton" userId="d5c6de95-21a7-4b58-865b-37a3643574dc" providerId="ADAL" clId="{15FB5E0E-CADF-4CDA-95FF-E84C9B72BF3D}" dt="2021-10-25T19:09:14.385" v="458" actId="20577"/>
        <pc:sldMkLst>
          <pc:docMk/>
          <pc:sldMk cId="2341431083" sldId="257"/>
        </pc:sldMkLst>
        <pc:spChg chg="add mod">
          <ac:chgData name="Amanda Hampton" userId="d5c6de95-21a7-4b58-865b-37a3643574dc" providerId="ADAL" clId="{15FB5E0E-CADF-4CDA-95FF-E84C9B72BF3D}" dt="2021-10-25T18:43:42.517" v="411" actId="255"/>
          <ac:spMkLst>
            <pc:docMk/>
            <pc:sldMk cId="2341431083" sldId="257"/>
            <ac:spMk id="2" creationId="{A676B843-17B5-42FC-A01E-A9C54C28DB3A}"/>
          </ac:spMkLst>
        </pc:spChg>
        <pc:spChg chg="mod">
          <ac:chgData name="Amanda Hampton" userId="d5c6de95-21a7-4b58-865b-37a3643574dc" providerId="ADAL" clId="{15FB5E0E-CADF-4CDA-95FF-E84C9B72BF3D}" dt="2021-10-25T18:41:14.196" v="374"/>
          <ac:spMkLst>
            <pc:docMk/>
            <pc:sldMk cId="2341431083" sldId="257"/>
            <ac:spMk id="5" creationId="{E0AB948F-58A5-41D8-ACAA-EB44EAF54761}"/>
          </ac:spMkLst>
        </pc:spChg>
        <pc:spChg chg="mod">
          <ac:chgData name="Amanda Hampton" userId="d5c6de95-21a7-4b58-865b-37a3643574dc" providerId="ADAL" clId="{15FB5E0E-CADF-4CDA-95FF-E84C9B72BF3D}" dt="2021-10-25T19:08:40.195" v="436" actId="1076"/>
          <ac:spMkLst>
            <pc:docMk/>
            <pc:sldMk cId="2341431083" sldId="257"/>
            <ac:spMk id="6" creationId="{EA205426-3F0A-403B-BEAC-76463B427107}"/>
          </ac:spMkLst>
        </pc:spChg>
        <pc:spChg chg="mod">
          <ac:chgData name="Amanda Hampton" userId="d5c6de95-21a7-4b58-865b-37a3643574dc" providerId="ADAL" clId="{15FB5E0E-CADF-4CDA-95FF-E84C9B72BF3D}" dt="2021-10-25T19:09:14.385" v="458" actId="20577"/>
          <ac:spMkLst>
            <pc:docMk/>
            <pc:sldMk cId="2341431083" sldId="257"/>
            <ac:spMk id="9" creationId="{26ADD14E-C199-4760-AEC8-5A122DC933FE}"/>
          </ac:spMkLst>
        </pc:spChg>
        <pc:spChg chg="mod">
          <ac:chgData name="Amanda Hampton" userId="d5c6de95-21a7-4b58-865b-37a3643574dc" providerId="ADAL" clId="{15FB5E0E-CADF-4CDA-95FF-E84C9B72BF3D}" dt="2021-10-25T18:20:02.192" v="340" actId="404"/>
          <ac:spMkLst>
            <pc:docMk/>
            <pc:sldMk cId="2341431083" sldId="257"/>
            <ac:spMk id="18" creationId="{73E1EEA0-C816-434F-9E46-71E646368705}"/>
          </ac:spMkLst>
        </pc:spChg>
        <pc:spChg chg="mod">
          <ac:chgData name="Amanda Hampton" userId="d5c6de95-21a7-4b58-865b-37a3643574dc" providerId="ADAL" clId="{15FB5E0E-CADF-4CDA-95FF-E84C9B72BF3D}" dt="2021-10-25T18:41:09.382" v="372"/>
          <ac:spMkLst>
            <pc:docMk/>
            <pc:sldMk cId="2341431083" sldId="257"/>
            <ac:spMk id="22" creationId="{6D787E02-5AFA-4190-95A0-A75BC7861DD7}"/>
          </ac:spMkLst>
        </pc:spChg>
      </pc:sldChg>
    </pc:docChg>
  </pc:docChgLst>
  <pc:docChgLst>
    <pc:chgData name="Wheeler, Katy" userId="S::katy.wheeler@ttu.edu::3f8831cc-69e0-41c6-846a-91159fce25bf" providerId="AD" clId="Web-{DC7E0FD7-CCF7-1164-9015-A8FAB06712B2}"/>
    <pc:docChg chg="mod modSld">
      <pc:chgData name="Wheeler, Katy" userId="S::katy.wheeler@ttu.edu::3f8831cc-69e0-41c6-846a-91159fce25bf" providerId="AD" clId="Web-{DC7E0FD7-CCF7-1164-9015-A8FAB06712B2}" dt="2022-02-11T20:30:33.208" v="16"/>
      <pc:docMkLst>
        <pc:docMk/>
      </pc:docMkLst>
      <pc:sldChg chg="modSp addCm">
        <pc:chgData name="Wheeler, Katy" userId="S::katy.wheeler@ttu.edu::3f8831cc-69e0-41c6-846a-91159fce25bf" providerId="AD" clId="Web-{DC7E0FD7-CCF7-1164-9015-A8FAB06712B2}" dt="2022-02-11T20:30:33.208" v="16"/>
        <pc:sldMkLst>
          <pc:docMk/>
          <pc:sldMk cId="2341431083" sldId="257"/>
        </pc:sldMkLst>
        <pc:spChg chg="mod">
          <ac:chgData name="Wheeler, Katy" userId="S::katy.wheeler@ttu.edu::3f8831cc-69e0-41c6-846a-91159fce25bf" providerId="AD" clId="Web-{DC7E0FD7-CCF7-1164-9015-A8FAB06712B2}" dt="2022-02-11T20:30:17.629" v="15" actId="20577"/>
          <ac:spMkLst>
            <pc:docMk/>
            <pc:sldMk cId="2341431083" sldId="257"/>
            <ac:spMk id="2" creationId="{A676B843-17B5-42FC-A01E-A9C54C28DB3A}"/>
          </ac:spMkLst>
        </pc:spChg>
      </pc:sldChg>
    </pc:docChg>
  </pc:docChgLst>
  <pc:docChgLst>
    <pc:chgData name="Hampton, Amanda" userId="d5c6de95-21a7-4b58-865b-37a3643574dc" providerId="ADAL" clId="{87096DEA-C551-4A28-87D3-B51C71EE0BDC}"/>
    <pc:docChg chg="undo custSel modSld">
      <pc:chgData name="Hampton, Amanda" userId="d5c6de95-21a7-4b58-865b-37a3643574dc" providerId="ADAL" clId="{87096DEA-C551-4A28-87D3-B51C71EE0BDC}" dt="2022-02-25T17:57:13.979" v="1276" actId="123"/>
      <pc:docMkLst>
        <pc:docMk/>
      </pc:docMkLst>
      <pc:sldChg chg="addSp modSp mod addCm delCm modCm">
        <pc:chgData name="Hampton, Amanda" userId="d5c6de95-21a7-4b58-865b-37a3643574dc" providerId="ADAL" clId="{87096DEA-C551-4A28-87D3-B51C71EE0BDC}" dt="2022-02-25T17:57:13.979" v="1276" actId="123"/>
        <pc:sldMkLst>
          <pc:docMk/>
          <pc:sldMk cId="2341431083" sldId="257"/>
        </pc:sldMkLst>
        <pc:spChg chg="mod">
          <ac:chgData name="Hampton, Amanda" userId="d5c6de95-21a7-4b58-865b-37a3643574dc" providerId="ADAL" clId="{87096DEA-C551-4A28-87D3-B51C71EE0BDC}" dt="2022-02-25T17:29:19.313" v="1248" actId="14100"/>
          <ac:spMkLst>
            <pc:docMk/>
            <pc:sldMk cId="2341431083" sldId="257"/>
            <ac:spMk id="2" creationId="{A676B843-17B5-42FC-A01E-A9C54C28DB3A}"/>
          </ac:spMkLst>
        </pc:spChg>
        <pc:spChg chg="mod">
          <ac:chgData name="Hampton, Amanda" userId="d5c6de95-21a7-4b58-865b-37a3643574dc" providerId="ADAL" clId="{87096DEA-C551-4A28-87D3-B51C71EE0BDC}" dt="2022-02-09T20:52:17.014" v="120" actId="1076"/>
          <ac:spMkLst>
            <pc:docMk/>
            <pc:sldMk cId="2341431083" sldId="257"/>
            <ac:spMk id="6" creationId="{EA205426-3F0A-403B-BEAC-76463B427107}"/>
          </ac:spMkLst>
        </pc:spChg>
        <pc:spChg chg="mod">
          <ac:chgData name="Hampton, Amanda" userId="d5c6de95-21a7-4b58-865b-37a3643574dc" providerId="ADAL" clId="{87096DEA-C551-4A28-87D3-B51C71EE0BDC}" dt="2022-02-25T17:57:13.979" v="1276" actId="123"/>
          <ac:spMkLst>
            <pc:docMk/>
            <pc:sldMk cId="2341431083" sldId="257"/>
            <ac:spMk id="9" creationId="{26ADD14E-C199-4760-AEC8-5A122DC933FE}"/>
          </ac:spMkLst>
        </pc:spChg>
        <pc:spChg chg="mod">
          <ac:chgData name="Hampton, Amanda" userId="d5c6de95-21a7-4b58-865b-37a3643574dc" providerId="ADAL" clId="{87096DEA-C551-4A28-87D3-B51C71EE0BDC}" dt="2022-02-25T17:40:52.332" v="1258" actId="123"/>
          <ac:spMkLst>
            <pc:docMk/>
            <pc:sldMk cId="2341431083" sldId="257"/>
            <ac:spMk id="12" creationId="{7A468D1A-1742-4646-833C-040BFEC1095B}"/>
          </ac:spMkLst>
        </pc:spChg>
        <pc:spChg chg="mod">
          <ac:chgData name="Hampton, Amanda" userId="d5c6de95-21a7-4b58-865b-37a3643574dc" providerId="ADAL" clId="{87096DEA-C551-4A28-87D3-B51C71EE0BDC}" dt="2022-02-11T18:56:47.953" v="1174" actId="1076"/>
          <ac:spMkLst>
            <pc:docMk/>
            <pc:sldMk cId="2341431083" sldId="257"/>
            <ac:spMk id="18" creationId="{73E1EEA0-C816-434F-9E46-71E646368705}"/>
          </ac:spMkLst>
        </pc:spChg>
        <pc:graphicFrameChg chg="modGraphic">
          <ac:chgData name="Hampton, Amanda" userId="d5c6de95-21a7-4b58-865b-37a3643574dc" providerId="ADAL" clId="{87096DEA-C551-4A28-87D3-B51C71EE0BDC}" dt="2022-02-11T20:39:37.759" v="1200" actId="14734"/>
          <ac:graphicFrameMkLst>
            <pc:docMk/>
            <pc:sldMk cId="2341431083" sldId="257"/>
            <ac:graphicFrameMk id="4" creationId="{F2D281BD-900E-4E07-9CC1-C12084305DA1}"/>
          </ac:graphicFrameMkLst>
        </pc:graphicFrameChg>
        <pc:picChg chg="add mod modCrop">
          <ac:chgData name="Hampton, Amanda" userId="d5c6de95-21a7-4b58-865b-37a3643574dc" providerId="ADAL" clId="{87096DEA-C551-4A28-87D3-B51C71EE0BDC}" dt="2022-02-09T20:49:55.672" v="119" actId="1076"/>
          <ac:picMkLst>
            <pc:docMk/>
            <pc:sldMk cId="2341431083" sldId="257"/>
            <ac:picMk id="7" creationId="{F365387D-23D1-453A-B016-579D52753AB7}"/>
          </ac:picMkLst>
        </pc:picChg>
        <pc:picChg chg="mod">
          <ac:chgData name="Hampton, Amanda" userId="d5c6de95-21a7-4b58-865b-37a3643574dc" providerId="ADAL" clId="{87096DEA-C551-4A28-87D3-B51C71EE0BDC}" dt="2022-02-11T20:34:07.232" v="1175" actId="1076"/>
          <ac:picMkLst>
            <pc:docMk/>
            <pc:sldMk cId="2341431083" sldId="257"/>
            <ac:picMk id="8" creationId="{948A6267-2FFD-451E-8868-4BCC689FA864}"/>
          </ac:picMkLst>
        </pc:picChg>
        <pc:picChg chg="add mod">
          <ac:chgData name="Hampton, Amanda" userId="d5c6de95-21a7-4b58-865b-37a3643574dc" providerId="ADAL" clId="{87096DEA-C551-4A28-87D3-B51C71EE0BDC}" dt="2022-02-25T17:24:47.001" v="1204" actId="571"/>
          <ac:picMkLst>
            <pc:docMk/>
            <pc:sldMk cId="2341431083" sldId="257"/>
            <ac:picMk id="14" creationId="{2322A680-ECA0-4359-A6EF-6C897AB59261}"/>
          </ac:picMkLst>
        </pc:picChg>
        <pc:cxnChg chg="add mod">
          <ac:chgData name="Hampton, Amanda" userId="d5c6de95-21a7-4b58-865b-37a3643574dc" providerId="ADAL" clId="{87096DEA-C551-4A28-87D3-B51C71EE0BDC}" dt="2022-02-25T17:42:46.852" v="1273" actId="1582"/>
          <ac:cxnSpMkLst>
            <pc:docMk/>
            <pc:sldMk cId="2341431083" sldId="257"/>
            <ac:cxnSpMk id="11" creationId="{539FCC9B-7E91-415E-A8D4-5F5A9DD23B9F}"/>
          </ac:cxnSpMkLst>
        </pc:cxnChg>
        <pc:cxnChg chg="add mod">
          <ac:chgData name="Hampton, Amanda" userId="d5c6de95-21a7-4b58-865b-37a3643574dc" providerId="ADAL" clId="{87096DEA-C551-4A28-87D3-B51C71EE0BDC}" dt="2022-02-25T17:42:14.493" v="1269" actId="1035"/>
          <ac:cxnSpMkLst>
            <pc:docMk/>
            <pc:sldMk cId="2341431083" sldId="257"/>
            <ac:cxnSpMk id="20" creationId="{5FBFB069-61DC-469A-87FE-07C714E6F405}"/>
          </ac:cxnSpMkLst>
        </pc:cxnChg>
      </pc:sldChg>
    </pc:docChg>
  </pc:docChgLst>
  <pc:docChgLst>
    <pc:chgData name="Hampton, Amanda" userId="d5c6de95-21a7-4b58-865b-37a3643574dc" providerId="ADAL" clId="{B39AD31D-B284-F04C-B7F6-D0EC2BC301B4}"/>
    <pc:docChg chg="undo custSel modSld">
      <pc:chgData name="Hampton, Amanda" userId="d5c6de95-21a7-4b58-865b-37a3643574dc" providerId="ADAL" clId="{B39AD31D-B284-F04C-B7F6-D0EC2BC301B4}" dt="2022-03-04T22:22:08.775" v="5" actId="123"/>
      <pc:docMkLst>
        <pc:docMk/>
      </pc:docMkLst>
      <pc:sldChg chg="addSp delSp modSp mod">
        <pc:chgData name="Hampton, Amanda" userId="d5c6de95-21a7-4b58-865b-37a3643574dc" providerId="ADAL" clId="{B39AD31D-B284-F04C-B7F6-D0EC2BC301B4}" dt="2022-03-04T22:22:08.775" v="5" actId="123"/>
        <pc:sldMkLst>
          <pc:docMk/>
          <pc:sldMk cId="2341431083" sldId="257"/>
        </pc:sldMkLst>
        <pc:spChg chg="mod">
          <ac:chgData name="Hampton, Amanda" userId="d5c6de95-21a7-4b58-865b-37a3643574dc" providerId="ADAL" clId="{B39AD31D-B284-F04C-B7F6-D0EC2BC301B4}" dt="2022-03-04T22:22:08.775" v="5" actId="123"/>
          <ac:spMkLst>
            <pc:docMk/>
            <pc:sldMk cId="2341431083" sldId="257"/>
            <ac:spMk id="9" creationId="{26ADD14E-C199-4760-AEC8-5A122DC933FE}"/>
          </ac:spMkLst>
        </pc:spChg>
        <pc:picChg chg="add del">
          <ac:chgData name="Hampton, Amanda" userId="d5c6de95-21a7-4b58-865b-37a3643574dc" providerId="ADAL" clId="{B39AD31D-B284-F04C-B7F6-D0EC2BC301B4}" dt="2022-03-04T22:04:36.546" v="2" actId="478"/>
          <ac:picMkLst>
            <pc:docMk/>
            <pc:sldMk cId="2341431083" sldId="257"/>
            <ac:picMk id="7" creationId="{F365387D-23D1-453A-B016-579D52753AB7}"/>
          </ac:picMkLst>
        </pc:picChg>
        <pc:picChg chg="del">
          <ac:chgData name="Hampton, Amanda" userId="d5c6de95-21a7-4b58-865b-37a3643574dc" providerId="ADAL" clId="{B39AD31D-B284-F04C-B7F6-D0EC2BC301B4}" dt="2022-03-04T22:04:31.424" v="0" actId="478"/>
          <ac:picMkLst>
            <pc:docMk/>
            <pc:sldMk cId="2341431083" sldId="257"/>
            <ac:picMk id="14" creationId="{2322A680-ECA0-4359-A6EF-6C897AB5926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A4967-4387-4E1B-BC2D-78FD6C2F646F}" type="datetimeFigureOut">
              <a:rPr lang="en-US"/>
              <a:t>3/4/22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F1210-C551-47E5-B0FD-29DA858B4891}" type="slidenum">
              <a:rPr lang="en-US"/>
              <a:t>‹#›</a:t>
            </a:fld>
            <a:endParaRPr lang="en-US"/>
          </a:p>
        </p:txBody>
      </p:sp>
    </p:spTree>
    <p:extLst>
      <p:ext uri="{BB962C8B-B14F-4D97-AF65-F5344CB8AC3E}">
        <p14:creationId xmlns:p14="http://schemas.microsoft.com/office/powerpoint/2010/main" val="104595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AAF6A0B-3F5C-4DE9-9894-E6CBE886A5EA}" type="slidenum">
              <a:rPr lang="en-US"/>
              <a:t>1</a:t>
            </a:fld>
            <a:endParaRPr lang="en-US"/>
          </a:p>
        </p:txBody>
      </p:sp>
    </p:spTree>
    <p:extLst>
      <p:ext uri="{BB962C8B-B14F-4D97-AF65-F5344CB8AC3E}">
        <p14:creationId xmlns:p14="http://schemas.microsoft.com/office/powerpoint/2010/main" val="1156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380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115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367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112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449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938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943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17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168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9788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210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3/4/22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301472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D787E02-5AFA-4190-95A0-A75BC7861DD7}"/>
              </a:ext>
            </a:extLst>
          </p:cNvPr>
          <p:cNvSpPr/>
          <p:nvPr/>
        </p:nvSpPr>
        <p:spPr>
          <a:xfrm rot="5400000">
            <a:off x="-4523894" y="8309554"/>
            <a:ext cx="24766153" cy="13601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p:txBody>
      </p:sp>
      <p:sp>
        <p:nvSpPr>
          <p:cNvPr id="10" name="Rectangle 9">
            <a:extLst>
              <a:ext uri="{FF2B5EF4-FFF2-40B4-BE49-F238E27FC236}">
                <a16:creationId xmlns:a16="http://schemas.microsoft.com/office/drawing/2014/main" id="{0AF2FDA0-324E-42B8-87D4-007D09DC39F5}"/>
              </a:ext>
            </a:extLst>
          </p:cNvPr>
          <p:cNvSpPr/>
          <p:nvPr/>
        </p:nvSpPr>
        <p:spPr>
          <a:xfrm>
            <a:off x="15869265" y="2820551"/>
            <a:ext cx="26963465" cy="5604795"/>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300"/>
          </a:p>
        </p:txBody>
      </p:sp>
      <p:sp>
        <p:nvSpPr>
          <p:cNvPr id="5" name="Rectangle 4">
            <a:extLst>
              <a:ext uri="{FF2B5EF4-FFF2-40B4-BE49-F238E27FC236}">
                <a16:creationId xmlns:a16="http://schemas.microsoft.com/office/drawing/2014/main" id="{E0AB948F-58A5-41D8-ACAA-EB44EAF54761}"/>
              </a:ext>
            </a:extLst>
          </p:cNvPr>
          <p:cNvSpPr/>
          <p:nvPr/>
        </p:nvSpPr>
        <p:spPr>
          <a:xfrm>
            <a:off x="15749573" y="8711130"/>
            <a:ext cx="26963465" cy="18718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p:txBody>
      </p:sp>
      <p:sp>
        <p:nvSpPr>
          <p:cNvPr id="9" name="TextBox 8">
            <a:extLst>
              <a:ext uri="{FF2B5EF4-FFF2-40B4-BE49-F238E27FC236}">
                <a16:creationId xmlns:a16="http://schemas.microsoft.com/office/drawing/2014/main" id="{26ADD14E-C199-4760-AEC8-5A122DC933FE}"/>
              </a:ext>
            </a:extLst>
          </p:cNvPr>
          <p:cNvSpPr txBox="1"/>
          <p:nvPr/>
        </p:nvSpPr>
        <p:spPr>
          <a:xfrm>
            <a:off x="16075742" y="2994234"/>
            <a:ext cx="22751122" cy="5575328"/>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just"/>
            <a:r>
              <a:rPr lang="en-US" sz="6600" dirty="0">
                <a:solidFill>
                  <a:schemeClr val="bg1"/>
                </a:solidFill>
                <a:latin typeface="Times New Roman"/>
                <a:ea typeface="Times New Roman" panose="02020603050405020304" pitchFamily="18" charset="0"/>
                <a:cs typeface="Times New Roman"/>
              </a:rPr>
              <a:t>Research in other fields support that the therapeutic process is important. This study provided positive results for three out of four participants’ use of OARS skills when working with parents of and/or individuals with ASD after receiving direct instruction followed by in-vivo coaching and feedback.</a:t>
            </a:r>
            <a:endParaRPr lang="en-US" sz="5400" dirty="0">
              <a:solidFill>
                <a:schemeClr val="bg1"/>
              </a:solidFill>
              <a:effectLst/>
              <a:latin typeface="Times New Roman"/>
              <a:ea typeface="Times New Roman" panose="02020603050405020304" pitchFamily="18" charset="0"/>
              <a:cs typeface="Times New Roman" panose="02020603050405020304" pitchFamily="18" charset="0"/>
            </a:endParaRPr>
          </a:p>
          <a:p>
            <a:endParaRPr lang="en-US" sz="3200" dirty="0">
              <a:solidFill>
                <a:schemeClr val="bg1"/>
              </a:solidFill>
              <a:latin typeface="Times"/>
              <a:cs typeface="Calibri"/>
            </a:endParaRPr>
          </a:p>
        </p:txBody>
      </p:sp>
      <p:sp>
        <p:nvSpPr>
          <p:cNvPr id="18" name="TextBox 17">
            <a:extLst>
              <a:ext uri="{FF2B5EF4-FFF2-40B4-BE49-F238E27FC236}">
                <a16:creationId xmlns:a16="http://schemas.microsoft.com/office/drawing/2014/main" id="{73E1EEA0-C816-434F-9E46-71E646368705}"/>
              </a:ext>
            </a:extLst>
          </p:cNvPr>
          <p:cNvSpPr txBox="1"/>
          <p:nvPr/>
        </p:nvSpPr>
        <p:spPr>
          <a:xfrm>
            <a:off x="1213181" y="1663788"/>
            <a:ext cx="42144326" cy="743236"/>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4800">
                <a:solidFill>
                  <a:schemeClr val="bg1"/>
                </a:solidFill>
                <a:latin typeface="Times New Roman"/>
                <a:cs typeface="Calibri"/>
              </a:rPr>
              <a:t>Amanda Hampton M.Ed., BCBA, Jennifer Hamrick Ph.D., BCBA, Katy Wheeler M.Ed., BCBA, Nikkolina Prueitt </a:t>
            </a:r>
            <a:r>
              <a:rPr lang="en-US" sz="4800" err="1">
                <a:solidFill>
                  <a:schemeClr val="bg1"/>
                </a:solidFill>
                <a:latin typeface="Times New Roman"/>
                <a:cs typeface="Calibri"/>
              </a:rPr>
              <a:t>M.Ed</a:t>
            </a:r>
            <a:r>
              <a:rPr lang="en-US" sz="4800">
                <a:solidFill>
                  <a:schemeClr val="bg1"/>
                </a:solidFill>
                <a:latin typeface="Times New Roman"/>
                <a:cs typeface="Calibri"/>
              </a:rPr>
              <a:t>, BCBA, and Alexis Favela M.Ed., BCBA</a:t>
            </a:r>
          </a:p>
        </p:txBody>
      </p:sp>
      <p:sp>
        <p:nvSpPr>
          <p:cNvPr id="3" name="TextBox 2">
            <a:extLst>
              <a:ext uri="{FF2B5EF4-FFF2-40B4-BE49-F238E27FC236}">
                <a16:creationId xmlns:a16="http://schemas.microsoft.com/office/drawing/2014/main" id="{0FAAD1CB-B350-47C1-94D9-53116C43BB0B}"/>
              </a:ext>
            </a:extLst>
          </p:cNvPr>
          <p:cNvSpPr txBox="1"/>
          <p:nvPr/>
        </p:nvSpPr>
        <p:spPr>
          <a:xfrm>
            <a:off x="1141185" y="28781704"/>
            <a:ext cx="11704903" cy="2697617"/>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3500">
                <a:solidFill>
                  <a:schemeClr val="bg1"/>
                </a:solidFill>
                <a:latin typeface="Times New Roman"/>
                <a:ea typeface="+mn-lt"/>
                <a:cs typeface="+mn-lt"/>
              </a:rPr>
              <a:t>This work was supported in whole or in part by a grant from the Texas Higher Education Coordinating Board (THECB). The opinions and conclusions expressed in this document are those of the author(s) and do not necessarily represent the opinions or policy of the THECB.</a:t>
            </a:r>
          </a:p>
        </p:txBody>
      </p:sp>
      <p:sp>
        <p:nvSpPr>
          <p:cNvPr id="6" name="TextBox 5">
            <a:extLst>
              <a:ext uri="{FF2B5EF4-FFF2-40B4-BE49-F238E27FC236}">
                <a16:creationId xmlns:a16="http://schemas.microsoft.com/office/drawing/2014/main" id="{EA205426-3F0A-403B-BEAC-76463B427107}"/>
              </a:ext>
            </a:extLst>
          </p:cNvPr>
          <p:cNvSpPr txBox="1"/>
          <p:nvPr/>
        </p:nvSpPr>
        <p:spPr>
          <a:xfrm>
            <a:off x="1141185" y="543230"/>
            <a:ext cx="35111514" cy="927902"/>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6000" b="1" dirty="0">
                <a:solidFill>
                  <a:schemeClr val="bg1"/>
                </a:solidFill>
                <a:latin typeface="Times New Roman"/>
                <a:ea typeface="+mn-lt"/>
                <a:cs typeface="+mn-lt"/>
              </a:rPr>
              <a:t>Direct Instruction/Feedback to Increase Therapy Process Skills when Providing Behavior Analytic Services</a:t>
            </a:r>
          </a:p>
        </p:txBody>
      </p:sp>
      <p:pic>
        <p:nvPicPr>
          <p:cNvPr id="15" name="Picture 15">
            <a:extLst>
              <a:ext uri="{FF2B5EF4-FFF2-40B4-BE49-F238E27FC236}">
                <a16:creationId xmlns:a16="http://schemas.microsoft.com/office/drawing/2014/main" id="{16591465-5649-4014-9754-E7F991AC3E33}"/>
              </a:ext>
            </a:extLst>
          </p:cNvPr>
          <p:cNvPicPr>
            <a:picLocks noChangeAspect="1"/>
          </p:cNvPicPr>
          <p:nvPr/>
        </p:nvPicPr>
        <p:blipFill>
          <a:blip r:embed="rId3"/>
          <a:stretch>
            <a:fillRect/>
          </a:stretch>
        </p:blipFill>
        <p:spPr>
          <a:xfrm>
            <a:off x="22285344" y="27811719"/>
            <a:ext cx="11793918" cy="4667468"/>
          </a:xfrm>
          <a:prstGeom prst="rect">
            <a:avLst/>
          </a:prstGeom>
        </p:spPr>
      </p:pic>
      <p:pic>
        <p:nvPicPr>
          <p:cNvPr id="8" name="Picture 10" descr="Qr code&#10;&#10;Description automatically generated">
            <a:extLst>
              <a:ext uri="{FF2B5EF4-FFF2-40B4-BE49-F238E27FC236}">
                <a16:creationId xmlns:a16="http://schemas.microsoft.com/office/drawing/2014/main" id="{948A6267-2FFD-451E-8868-4BCC689FA864}"/>
              </a:ext>
            </a:extLst>
          </p:cNvPr>
          <p:cNvPicPr>
            <a:picLocks noChangeAspect="1"/>
          </p:cNvPicPr>
          <p:nvPr/>
        </p:nvPicPr>
        <p:blipFill>
          <a:blip r:embed="rId4"/>
          <a:stretch>
            <a:fillRect/>
          </a:stretch>
        </p:blipFill>
        <p:spPr>
          <a:xfrm>
            <a:off x="39259542" y="4946554"/>
            <a:ext cx="3140509" cy="3298973"/>
          </a:xfrm>
          <a:prstGeom prst="rect">
            <a:avLst/>
          </a:prstGeom>
        </p:spPr>
      </p:pic>
      <p:sp>
        <p:nvSpPr>
          <p:cNvPr id="2" name="TextBox 1">
            <a:extLst>
              <a:ext uri="{FF2B5EF4-FFF2-40B4-BE49-F238E27FC236}">
                <a16:creationId xmlns:a16="http://schemas.microsoft.com/office/drawing/2014/main" id="{A676B843-17B5-42FC-A01E-A9C54C28DB3A}"/>
              </a:ext>
            </a:extLst>
          </p:cNvPr>
          <p:cNvSpPr txBox="1"/>
          <p:nvPr/>
        </p:nvSpPr>
        <p:spPr>
          <a:xfrm>
            <a:off x="1058469" y="2759492"/>
            <a:ext cx="13259110" cy="25545455"/>
          </a:xfrm>
          <a:prstGeom prst="rect">
            <a:avLst/>
          </a:prstGeom>
          <a:noFill/>
        </p:spPr>
        <p:txBody>
          <a:bodyPr wrap="square" lIns="91440" tIns="45720" rIns="91440" bIns="45720" rtlCol="0" anchor="t">
            <a:spAutoFit/>
          </a:bodyPr>
          <a:lstStyle/>
          <a:p>
            <a:r>
              <a:rPr lang="en-US" sz="4000" b="1" dirty="0">
                <a:latin typeface="Times New Roman" panose="02020603050405020304" pitchFamily="18" charset="0"/>
                <a:cs typeface="Times New Roman" panose="02020603050405020304" pitchFamily="18" charset="0"/>
              </a:rPr>
              <a:t>Background</a:t>
            </a:r>
            <a:endParaRPr lang="en-US" sz="4000" b="1" i="0" dirty="0">
              <a:effectLst/>
              <a:latin typeface="Times New Roman" panose="02020603050405020304" pitchFamily="18" charset="0"/>
              <a:cs typeface="Times New Roman" panose="02020603050405020304" pitchFamily="18" charset="0"/>
            </a:endParaRPr>
          </a:p>
          <a:p>
            <a:pPr algn="just"/>
            <a:r>
              <a:rPr lang="en-US" sz="3600" b="0" i="0" dirty="0">
                <a:effectLst/>
                <a:latin typeface="Times New Roman" panose="02020603050405020304" pitchFamily="18" charset="0"/>
                <a:cs typeface="Times New Roman" panose="02020603050405020304" pitchFamily="18" charset="0"/>
              </a:rPr>
              <a:t>Practitioners who practice in the field of Applied Behavior Analysis (ABA) are often stereotyped as being arrogant and judgmental (Freedman, 2016). Although ABA strives for effective treatment when treating individuals with autism spectrum disorder (ASD), research shows that parents will favor a therapeutic relationship with a warm and empathetic therapist over an effective treatment process and outcomes for their child (Chadwell et al., 2019). </a:t>
            </a:r>
          </a:p>
          <a:p>
            <a:pPr algn="just"/>
            <a:endParaRPr lang="en-US" sz="3600" dirty="0">
              <a:latin typeface="Times New Roman" panose="02020603050405020304" pitchFamily="18" charset="0"/>
              <a:cs typeface="Times New Roman" panose="02020603050405020304" pitchFamily="18" charset="0"/>
            </a:endParaRPr>
          </a:p>
          <a:p>
            <a:pPr algn="just"/>
            <a:r>
              <a:rPr lang="en-US" sz="3600" b="0" i="0" dirty="0">
                <a:effectLst/>
                <a:latin typeface="Times New Roman" panose="02020603050405020304" pitchFamily="18" charset="0"/>
                <a:cs typeface="Times New Roman" panose="02020603050405020304" pitchFamily="18" charset="0"/>
              </a:rPr>
              <a:t>The use of </a:t>
            </a:r>
            <a:r>
              <a:rPr lang="en-US" sz="3600" b="1" i="0" dirty="0">
                <a:effectLst/>
                <a:latin typeface="Times New Roman" panose="02020603050405020304" pitchFamily="18" charset="0"/>
                <a:cs typeface="Times New Roman" panose="02020603050405020304" pitchFamily="18" charset="0"/>
              </a:rPr>
              <a:t>open-ended questions, affirming statements, reflective statements, and summarizing statements (OARS) </a:t>
            </a:r>
            <a:r>
              <a:rPr lang="en-US" sz="3600" b="0" i="0" dirty="0">
                <a:effectLst/>
                <a:latin typeface="Times New Roman" panose="02020603050405020304" pitchFamily="18" charset="0"/>
                <a:cs typeface="Times New Roman" panose="02020603050405020304" pitchFamily="18" charset="0"/>
              </a:rPr>
              <a:t>(Rollnick &amp; Miller, 2012), can help with this communication process for our practitioners. This study evaluated the use of OARS skills after direct instruction and in-vivo coaching and feedback among four graduate students who were providing services to parents of and/or individuals with ASD.</a:t>
            </a:r>
          </a:p>
          <a:p>
            <a:pPr algn="just"/>
            <a:endParaRPr lang="en-US" sz="3600" dirty="0">
              <a:latin typeface="Times New Roman" panose="02020603050405020304" pitchFamily="18" charset="0"/>
              <a:cs typeface="Times New Roman" panose="02020603050405020304" pitchFamily="18" charset="0"/>
            </a:endParaRPr>
          </a:p>
          <a:p>
            <a:pPr algn="just"/>
            <a:r>
              <a:rPr lang="en-US" sz="3600" b="0" i="0" dirty="0">
                <a:effectLst/>
                <a:latin typeface="Times New Roman" panose="02020603050405020304" pitchFamily="18" charset="0"/>
                <a:cs typeface="Times New Roman" panose="02020603050405020304" pitchFamily="18" charset="0"/>
              </a:rPr>
              <a:t>Results demonstrate all participants increased in their use of the OARS skills when working with parents of and/or individuals with ASD either after direct instruction or in-vivo coaching and feedback.</a:t>
            </a:r>
          </a:p>
          <a:p>
            <a:endParaRPr lang="en-US" sz="4000" dirty="0">
              <a:latin typeface="Times New Roman" panose="02020603050405020304" pitchFamily="18" charset="0"/>
              <a:ea typeface="Roboto"/>
              <a:cs typeface="Times New Roman" panose="02020603050405020304" pitchFamily="18" charset="0"/>
            </a:endParaRPr>
          </a:p>
          <a:p>
            <a:pPr algn="just"/>
            <a:r>
              <a:rPr lang="en-US" sz="4000" b="1" dirty="0">
                <a:latin typeface="Times New Roman"/>
                <a:ea typeface="Roboto"/>
                <a:cs typeface="Times New Roman"/>
              </a:rPr>
              <a:t>Methods</a:t>
            </a:r>
          </a:p>
          <a:p>
            <a:pPr algn="just"/>
            <a:r>
              <a:rPr lang="en-US" sz="3200" b="1" i="1" dirty="0">
                <a:latin typeface="Times New Roman"/>
                <a:ea typeface="Roboto"/>
                <a:cs typeface="Times New Roman"/>
              </a:rPr>
              <a:t>Participants:</a:t>
            </a:r>
          </a:p>
          <a:p>
            <a:pPr marL="1028700" lvl="1" indent="-571500" algn="just">
              <a:buFont typeface="Arial" panose="020B0604020202020204" pitchFamily="34" charset="0"/>
              <a:buChar char="•"/>
            </a:pPr>
            <a:r>
              <a:rPr lang="en-US" sz="3600" dirty="0">
                <a:latin typeface="Times New Roman"/>
                <a:ea typeface="Roboto"/>
                <a:cs typeface="Times New Roman"/>
              </a:rPr>
              <a:t>4 participants</a:t>
            </a:r>
            <a:r>
              <a:rPr lang="en-US" sz="3600" i="1" dirty="0">
                <a:latin typeface="Times New Roman"/>
                <a:ea typeface="Roboto"/>
                <a:cs typeface="Times New Roman"/>
              </a:rPr>
              <a:t>, </a:t>
            </a:r>
            <a:r>
              <a:rPr lang="en-US" sz="3600" dirty="0">
                <a:latin typeface="Times New Roman"/>
                <a:ea typeface="Roboto"/>
                <a:cs typeface="Times New Roman"/>
              </a:rPr>
              <a:t>Age Range: 25-50 years</a:t>
            </a:r>
          </a:p>
          <a:p>
            <a:pPr marL="1028700" lvl="1" indent="-571500" algn="just">
              <a:buFont typeface="Arial" panose="020B0604020202020204" pitchFamily="34" charset="0"/>
              <a:buChar char="•"/>
            </a:pPr>
            <a:r>
              <a:rPr lang="en-US" sz="3600" dirty="0">
                <a:latin typeface="Times New Roman"/>
                <a:ea typeface="Roboto"/>
                <a:cs typeface="Times New Roman"/>
              </a:rPr>
              <a:t>Masters-Level Students</a:t>
            </a:r>
          </a:p>
          <a:p>
            <a:pPr marL="1028700" lvl="1" indent="-571500" algn="just">
              <a:buFont typeface="Arial" panose="020B0604020202020204" pitchFamily="34" charset="0"/>
              <a:buChar char="•"/>
            </a:pPr>
            <a:r>
              <a:rPr lang="en-US" sz="3600" dirty="0">
                <a:latin typeface="Times New Roman"/>
                <a:ea typeface="Roboto"/>
                <a:cs typeface="Times New Roman"/>
              </a:rPr>
              <a:t>Working with parents of children with ASD via telehealth or directly with adults with ASD</a:t>
            </a:r>
            <a:endParaRPr lang="en-US" sz="3600" b="1" i="1" dirty="0">
              <a:latin typeface="Times New Roman" panose="02020603050405020304" pitchFamily="18" charset="0"/>
              <a:ea typeface="Roboto"/>
              <a:cs typeface="Times New Roman" panose="02020603050405020304" pitchFamily="18" charset="0"/>
            </a:endParaRPr>
          </a:p>
          <a:p>
            <a:pPr algn="just"/>
            <a:r>
              <a:rPr lang="en-US" sz="3600" b="1" i="1" dirty="0">
                <a:latin typeface="Times New Roman"/>
                <a:ea typeface="Roboto"/>
                <a:cs typeface="Times New Roman"/>
              </a:rPr>
              <a:t>Procedures</a:t>
            </a:r>
          </a:p>
          <a:p>
            <a:pPr marL="914400" lvl="1" indent="-457200" algn="just">
              <a:buFont typeface="Arial" panose="020B0604020202020204" pitchFamily="34" charset="0"/>
              <a:buChar char="•"/>
            </a:pPr>
            <a:r>
              <a:rPr lang="en-US" sz="3600" dirty="0">
                <a:latin typeface="Times New Roman"/>
                <a:ea typeface="Roboto"/>
                <a:cs typeface="Times New Roman"/>
              </a:rPr>
              <a:t>Design: Multiple baseline across participants</a:t>
            </a:r>
          </a:p>
          <a:p>
            <a:pPr marL="914400" lvl="1" indent="-4572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Baseline: OARS skills were operationally defined and participants use of skills prior to direct training was observed</a:t>
            </a:r>
            <a:endParaRPr lang="en-US" sz="3600" i="1" dirty="0">
              <a:latin typeface="Times New Roman" panose="02020603050405020304" pitchFamily="18" charset="0"/>
              <a:ea typeface="Roboto"/>
              <a:cs typeface="Times New Roman" panose="02020603050405020304" pitchFamily="18" charset="0"/>
            </a:endParaRPr>
          </a:p>
          <a:p>
            <a:pPr lvl="1" algn="just"/>
            <a:r>
              <a:rPr lang="en-US" sz="3600" dirty="0">
                <a:latin typeface="Times New Roman" panose="02020603050405020304" pitchFamily="18" charset="0"/>
                <a:ea typeface="Roboto"/>
                <a:cs typeface="Times New Roman" panose="02020603050405020304" pitchFamily="18" charset="0"/>
              </a:rPr>
              <a:t>Intervention:</a:t>
            </a:r>
          </a:p>
          <a:p>
            <a:pPr marL="1371600" lvl="2" indent="-4572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Direct instruction: Training using a Behavioral Skills Training approach followed by observation of skills in participants service delivery setting</a:t>
            </a:r>
          </a:p>
          <a:p>
            <a:pPr marL="1371600" lvl="2" indent="-4572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Coaching and Feedback: Observation of skills while receiving direct coaching and feedback through bug-in-ear technology</a:t>
            </a:r>
            <a:endParaRPr lang="en-US" sz="3600" b="1" u="sng" dirty="0">
              <a:latin typeface="Times New Roman" panose="02020603050405020304" pitchFamily="18" charset="0"/>
              <a:ea typeface="Roboto"/>
              <a:cs typeface="Times New Roman" panose="02020603050405020304" pitchFamily="18" charset="0"/>
            </a:endParaRPr>
          </a:p>
          <a:p>
            <a:pPr algn="just"/>
            <a:r>
              <a:rPr lang="en-US" sz="3600" b="1" i="1" dirty="0">
                <a:latin typeface="Times New Roman"/>
                <a:ea typeface="Roboto"/>
                <a:cs typeface="Times New Roman"/>
              </a:rPr>
              <a:t>Data Collection:</a:t>
            </a:r>
            <a:endParaRPr lang="en-US" sz="3600" b="1" i="1" dirty="0">
              <a:latin typeface="Times New Roman" panose="02020603050405020304" pitchFamily="18" charset="0"/>
              <a:ea typeface="Roboto"/>
              <a:cs typeface="Times New Roman" panose="02020603050405020304" pitchFamily="18" charset="0"/>
            </a:endParaRPr>
          </a:p>
          <a:p>
            <a:pPr marL="914400" lvl="1" indent="-4572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Frequency of OARS skills</a:t>
            </a:r>
          </a:p>
          <a:p>
            <a:pPr marL="914400" lvl="1" indent="-4572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Observed participant during natural service delivery opportunities</a:t>
            </a:r>
          </a:p>
          <a:p>
            <a:pPr algn="just"/>
            <a:r>
              <a:rPr lang="en-US" sz="3600" b="1" i="1" dirty="0">
                <a:latin typeface="Times New Roman"/>
                <a:ea typeface="Roboto"/>
                <a:cs typeface="Times New Roman"/>
              </a:rPr>
              <a:t>Inter Observer Agreement (IOA): </a:t>
            </a:r>
            <a:endParaRPr lang="en-US" sz="3600" b="1" i="1" dirty="0">
              <a:latin typeface="Times New Roman" panose="02020603050405020304" pitchFamily="18" charset="0"/>
              <a:ea typeface="Roboto"/>
              <a:cs typeface="Times New Roman" panose="02020603050405020304" pitchFamily="18" charset="0"/>
            </a:endParaRPr>
          </a:p>
          <a:p>
            <a:pPr marL="1028700" lvl="1" indent="-5715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Conducted using a total count IOA method</a:t>
            </a:r>
          </a:p>
          <a:p>
            <a:pPr marL="1028700" lvl="1" indent="-571500" algn="just">
              <a:buFont typeface="Arial" panose="020B0604020202020204" pitchFamily="34" charset="0"/>
              <a:buChar char="•"/>
            </a:pPr>
            <a:r>
              <a:rPr lang="en-US" sz="3600" dirty="0">
                <a:latin typeface="Times New Roman" panose="02020603050405020304" pitchFamily="18" charset="0"/>
                <a:ea typeface="Roboto"/>
                <a:cs typeface="Times New Roman" panose="02020603050405020304" pitchFamily="18" charset="0"/>
              </a:rPr>
              <a:t>Total Mean IOA: 91%</a:t>
            </a:r>
            <a:endParaRPr lang="en-US" sz="3600" b="1" dirty="0">
              <a:latin typeface="Times New Roman" panose="02020603050405020304" pitchFamily="18" charset="0"/>
              <a:ea typeface="Roboto"/>
              <a:cs typeface="Times New Roman" panose="02020603050405020304" pitchFamily="18" charset="0"/>
            </a:endParaRPr>
          </a:p>
          <a:p>
            <a:endParaRPr lang="en-US" sz="4000" b="1" dirty="0">
              <a:latin typeface="Times New Roman" panose="02020603050405020304" pitchFamily="18" charset="0"/>
              <a:ea typeface="Roboto"/>
              <a:cs typeface="Times New Roman" panose="02020603050405020304" pitchFamily="18" charset="0"/>
            </a:endParaRPr>
          </a:p>
          <a:p>
            <a:endParaRPr lang="en-US" sz="4000" dirty="0">
              <a:latin typeface="Times New Roman" panose="02020603050405020304" pitchFamily="18" charset="0"/>
              <a:ea typeface="Roboto"/>
              <a:cs typeface="Times New Roman" panose="02020603050405020304" pitchFamily="18" charset="0"/>
            </a:endParaRPr>
          </a:p>
          <a:p>
            <a:endParaRPr lang="en-US" dirty="0">
              <a:latin typeface="Times New Roman" panose="02020603050405020304" pitchFamily="18" charset="0"/>
              <a:ea typeface="Roboto"/>
              <a:cs typeface="Times New Roman" panose="02020603050405020304" pitchFamily="18" charset="0"/>
            </a:endParaRPr>
          </a:p>
        </p:txBody>
      </p:sp>
      <p:pic>
        <p:nvPicPr>
          <p:cNvPr id="7" name="Picture 6">
            <a:extLst>
              <a:ext uri="{FF2B5EF4-FFF2-40B4-BE49-F238E27FC236}">
                <a16:creationId xmlns:a16="http://schemas.microsoft.com/office/drawing/2014/main" id="{F365387D-23D1-453A-B016-579D52753AB7}"/>
              </a:ext>
            </a:extLst>
          </p:cNvPr>
          <p:cNvPicPr>
            <a:picLocks noChangeAspect="1"/>
          </p:cNvPicPr>
          <p:nvPr/>
        </p:nvPicPr>
        <p:blipFill rotWithShape="1">
          <a:blip r:embed="rId5"/>
          <a:srcRect l="2482" t="2373" b="1889"/>
          <a:stretch/>
        </p:blipFill>
        <p:spPr>
          <a:xfrm>
            <a:off x="16075742" y="8775118"/>
            <a:ext cx="16549706" cy="18272826"/>
          </a:xfrm>
          <a:prstGeom prst="rect">
            <a:avLst/>
          </a:prstGeom>
        </p:spPr>
      </p:pic>
      <p:sp>
        <p:nvSpPr>
          <p:cNvPr id="12" name="TextBox 11">
            <a:extLst>
              <a:ext uri="{FF2B5EF4-FFF2-40B4-BE49-F238E27FC236}">
                <a16:creationId xmlns:a16="http://schemas.microsoft.com/office/drawing/2014/main" id="{7A468D1A-1742-4646-833C-040BFEC1095B}"/>
              </a:ext>
            </a:extLst>
          </p:cNvPr>
          <p:cNvSpPr txBox="1"/>
          <p:nvPr/>
        </p:nvSpPr>
        <p:spPr>
          <a:xfrm>
            <a:off x="32534406" y="9459821"/>
            <a:ext cx="9756551" cy="16589157"/>
          </a:xfrm>
          <a:prstGeom prst="rect">
            <a:avLst/>
          </a:prstGeom>
          <a:noFill/>
        </p:spPr>
        <p:txBody>
          <a:bodyPr wrap="square" rtlCol="0">
            <a:spAutoFit/>
          </a:bodyPr>
          <a:lstStyle/>
          <a:p>
            <a:pPr algn="just"/>
            <a:r>
              <a:rPr lang="en-US" sz="3600" b="1" dirty="0">
                <a:latin typeface="Times New Roman"/>
                <a:ea typeface="Roboto"/>
                <a:cs typeface="Times New Roman"/>
              </a:rPr>
              <a:t>Results</a:t>
            </a:r>
          </a:p>
          <a:p>
            <a:pPr algn="just"/>
            <a:r>
              <a:rPr lang="en-US" sz="3200" b="1" i="1" dirty="0">
                <a:latin typeface="Times New Roman"/>
                <a:ea typeface="Roboto"/>
                <a:cs typeface="Times New Roman"/>
              </a:rPr>
              <a:t>Rose: </a:t>
            </a:r>
            <a:r>
              <a:rPr lang="en-US" sz="3200" dirty="0">
                <a:latin typeface="Times New Roman"/>
                <a:ea typeface="Roboto"/>
                <a:cs typeface="Times New Roman"/>
              </a:rPr>
              <a:t>Decrease in OARS immediately following direct instruction with an average total frequency of 1.33 during direct instruction. Overall increase in average total to 5.67.</a:t>
            </a:r>
          </a:p>
          <a:p>
            <a:pPr algn="just"/>
            <a:endParaRPr lang="en-US" sz="3200" b="1" i="1" dirty="0">
              <a:latin typeface="Times New Roman" panose="02020603050405020304" pitchFamily="18" charset="0"/>
              <a:ea typeface="Roboto"/>
              <a:cs typeface="Times New Roman" panose="02020603050405020304" pitchFamily="18" charset="0"/>
            </a:endParaRPr>
          </a:p>
          <a:p>
            <a:pPr algn="just"/>
            <a:r>
              <a:rPr lang="en-US" sz="3200" b="1" i="1" dirty="0">
                <a:latin typeface="Times New Roman" panose="02020603050405020304" pitchFamily="18" charset="0"/>
                <a:ea typeface="Roboto"/>
                <a:cs typeface="Times New Roman" panose="02020603050405020304" pitchFamily="18" charset="0"/>
              </a:rPr>
              <a:t>Lillian: </a:t>
            </a:r>
            <a:r>
              <a:rPr lang="en-US" sz="3200" dirty="0">
                <a:latin typeface="Times New Roman" panose="02020603050405020304" pitchFamily="18" charset="0"/>
                <a:ea typeface="Roboto"/>
                <a:cs typeface="Times New Roman" panose="02020603050405020304" pitchFamily="18" charset="0"/>
              </a:rPr>
              <a:t>Increase from baseline with an average frequency of 7.67 during direct instruction. Overall average total frequency of 10.67.</a:t>
            </a:r>
          </a:p>
          <a:p>
            <a:pPr algn="just"/>
            <a:endParaRPr lang="en-US" sz="3200" b="1" i="1" dirty="0">
              <a:latin typeface="Times New Roman" panose="02020603050405020304" pitchFamily="18" charset="0"/>
              <a:ea typeface="Roboto"/>
              <a:cs typeface="Times New Roman" panose="02020603050405020304" pitchFamily="18" charset="0"/>
            </a:endParaRPr>
          </a:p>
          <a:p>
            <a:pPr algn="just"/>
            <a:r>
              <a:rPr lang="en-US" sz="3200" b="1" i="1" dirty="0">
                <a:latin typeface="Times New Roman" panose="02020603050405020304" pitchFamily="18" charset="0"/>
                <a:ea typeface="Roboto"/>
                <a:cs typeface="Times New Roman" panose="02020603050405020304" pitchFamily="18" charset="0"/>
              </a:rPr>
              <a:t>Sophia: </a:t>
            </a:r>
            <a:r>
              <a:rPr lang="en-US" sz="3200" dirty="0">
                <a:latin typeface="Times New Roman" panose="02020603050405020304" pitchFamily="18" charset="0"/>
                <a:ea typeface="Roboto"/>
                <a:cs typeface="Times New Roman" panose="02020603050405020304" pitchFamily="18" charset="0"/>
              </a:rPr>
              <a:t>Increase from baseline with an average frequency of 5.67 and slight increase during coaching to an average of 6. Continued coaching and feedback at increase intensity due to variability in responding.</a:t>
            </a:r>
          </a:p>
          <a:p>
            <a:pPr algn="just"/>
            <a:endParaRPr lang="en-US" sz="3200" b="1" i="1" dirty="0">
              <a:latin typeface="Times New Roman" panose="02020603050405020304" pitchFamily="18" charset="0"/>
              <a:ea typeface="Roboto"/>
              <a:cs typeface="Times New Roman" panose="02020603050405020304" pitchFamily="18" charset="0"/>
            </a:endParaRPr>
          </a:p>
          <a:p>
            <a:pPr algn="just"/>
            <a:r>
              <a:rPr lang="en-US" sz="3200" b="1" i="1" dirty="0">
                <a:latin typeface="Times New Roman"/>
                <a:ea typeface="Roboto"/>
                <a:cs typeface="Times New Roman"/>
              </a:rPr>
              <a:t>Stan: </a:t>
            </a:r>
            <a:r>
              <a:rPr lang="en-US" sz="3200" dirty="0">
                <a:latin typeface="Times New Roman"/>
                <a:ea typeface="Roboto"/>
                <a:cs typeface="Times New Roman"/>
              </a:rPr>
              <a:t>Increase in OARS during direct coaching and feedback with an average total frequency of 61.67.</a:t>
            </a:r>
          </a:p>
          <a:p>
            <a:pPr algn="just"/>
            <a:endParaRPr lang="en-US" sz="3200" b="1" i="1" dirty="0">
              <a:latin typeface="Times New Roman"/>
              <a:ea typeface="Roboto"/>
              <a:cs typeface="Times New Roman"/>
            </a:endParaRPr>
          </a:p>
          <a:p>
            <a:pPr algn="just"/>
            <a:r>
              <a:rPr lang="en-US" sz="3600" b="1" dirty="0">
                <a:latin typeface="Times New Roman"/>
                <a:ea typeface="Roboto"/>
                <a:cs typeface="Times New Roman"/>
              </a:rPr>
              <a:t>Limitations</a:t>
            </a:r>
          </a:p>
          <a:p>
            <a:pPr algn="just"/>
            <a:r>
              <a:rPr lang="en-US" sz="3200" dirty="0">
                <a:latin typeface="Times New Roman" panose="02020603050405020304" pitchFamily="18" charset="0"/>
                <a:ea typeface="Roboto"/>
                <a:cs typeface="Times New Roman" panose="02020603050405020304" pitchFamily="18" charset="0"/>
              </a:rPr>
              <a:t>The impact of participant’s setting events throughout the duration of the study on their use of OARS skills. An example is seen within Rose’s responding with the potential of a looming graduation and upcoming move.</a:t>
            </a:r>
          </a:p>
          <a:p>
            <a:pPr algn="just"/>
            <a:endParaRPr lang="en-US" sz="3200" b="1" dirty="0">
              <a:latin typeface="Times New Roman"/>
              <a:ea typeface="Roboto"/>
              <a:cs typeface="Times New Roman"/>
            </a:endParaRPr>
          </a:p>
          <a:p>
            <a:pPr algn="just"/>
            <a:endParaRPr lang="en-US" sz="3200" b="1" dirty="0">
              <a:latin typeface="Times New Roman"/>
              <a:ea typeface="Roboto"/>
              <a:cs typeface="Times New Roman"/>
            </a:endParaRPr>
          </a:p>
          <a:p>
            <a:pPr algn="just"/>
            <a:endParaRPr lang="en-US" sz="3200" b="1" dirty="0">
              <a:latin typeface="Times New Roman"/>
              <a:ea typeface="Roboto"/>
              <a:cs typeface="Times New Roman"/>
            </a:endParaRPr>
          </a:p>
          <a:p>
            <a:pPr algn="just"/>
            <a:r>
              <a:rPr lang="en-US" sz="3600" b="1" dirty="0">
                <a:latin typeface="Times New Roman"/>
                <a:ea typeface="Roboto"/>
                <a:cs typeface="Times New Roman"/>
              </a:rPr>
              <a:t>Future Research </a:t>
            </a:r>
          </a:p>
          <a:p>
            <a:pPr algn="just"/>
            <a:r>
              <a:rPr lang="en-US" sz="3200" dirty="0">
                <a:latin typeface="Times New Roman" panose="02020603050405020304" pitchFamily="18" charset="0"/>
                <a:ea typeface="Roboto"/>
                <a:cs typeface="Times New Roman" panose="02020603050405020304" pitchFamily="18" charset="0"/>
              </a:rPr>
              <a:t>Gather additional information on the impact of the use of process-based OARS skills from perspective of the children, parents or clients with whom they are being used. This would provide insight on how the use of OARS skills are being received by the individuals and caregivers that are receiving treatment.</a:t>
            </a:r>
          </a:p>
          <a:p>
            <a:endParaRPr lang="en-US" sz="3600" b="1" dirty="0">
              <a:latin typeface="Times New Roman"/>
              <a:ea typeface="Roboto"/>
              <a:cs typeface="Times New Roman"/>
            </a:endParaRPr>
          </a:p>
        </p:txBody>
      </p:sp>
      <p:cxnSp>
        <p:nvCxnSpPr>
          <p:cNvPr id="11" name="Straight Connector 10">
            <a:extLst>
              <a:ext uri="{FF2B5EF4-FFF2-40B4-BE49-F238E27FC236}">
                <a16:creationId xmlns:a16="http://schemas.microsoft.com/office/drawing/2014/main" id="{539FCC9B-7E91-415E-A8D4-5F5A9DD23B9F}"/>
              </a:ext>
            </a:extLst>
          </p:cNvPr>
          <p:cNvCxnSpPr>
            <a:cxnSpLocks/>
          </p:cNvCxnSpPr>
          <p:nvPr/>
        </p:nvCxnSpPr>
        <p:spPr>
          <a:xfrm>
            <a:off x="18384253" y="9697453"/>
            <a:ext cx="0" cy="16796084"/>
          </a:xfrm>
          <a:prstGeom prst="line">
            <a:avLst/>
          </a:prstGeom>
          <a:ln w="28575">
            <a:solidFill>
              <a:schemeClr val="bg2"/>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5FBFB069-61DC-469A-87FE-07C714E6F405}"/>
              </a:ext>
            </a:extLst>
          </p:cNvPr>
          <p:cNvCxnSpPr/>
          <p:nvPr/>
        </p:nvCxnSpPr>
        <p:spPr>
          <a:xfrm>
            <a:off x="18384253" y="26474487"/>
            <a:ext cx="284747" cy="0"/>
          </a:xfrm>
          <a:prstGeom prst="line">
            <a:avLst/>
          </a:prstGeom>
          <a:ln>
            <a:solidFill>
              <a:schemeClr val="bg2"/>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41431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654</Words>
  <Application>Microsoft Macintosh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Hampton, Amanda</cp:lastModifiedBy>
  <cp:revision>1</cp:revision>
  <dcterms:created xsi:type="dcterms:W3CDTF">2021-10-01T20:48:03Z</dcterms:created>
  <dcterms:modified xsi:type="dcterms:W3CDTF">2022-03-04T22:22:13Z</dcterms:modified>
</cp:coreProperties>
</file>