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01_8B8F672B.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660" r:id="rId2"/>
  </p:sldMasterIdLst>
  <p:notesMasterIdLst>
    <p:notesMasterId r:id="rId4"/>
  </p:notesMasterIdLst>
  <p:sldIdLst>
    <p:sldId id="257" r:id="rId3"/>
  </p:sldIdLst>
  <p:sldSz cx="43891200" cy="329184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A92CE2-768F-875D-DE6B-CFB4D7D1A75A}" name="Prueitt, Nikkolina" initials="PN" userId="S::nikkolina.prueitt@ttu.edu::5b5b4feb-935b-4399-903e-c39b817fa24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Favela, Alexis J" initials="FAJ" lastIdx="3" clrIdx="0">
    <p:extLst>
      <p:ext uri="{19B8F6BF-5375-455C-9EA6-DF929625EA0E}">
        <p15:presenceInfo xmlns:p15="http://schemas.microsoft.com/office/powerpoint/2012/main" userId="S-1-5-21-954284688-1175200462-1540833222-5123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78A396-1637-E8CE-80B2-8B8DBD74F083}" v="12" dt="2022-03-03T19:24:00.329"/>
    <p1510:client id="{E1C11381-A61A-264C-94E1-EA37E52F009F}" v="1" dt="2022-02-21T01:55:26.6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64"/>
    <p:restoredTop sz="94016" autoAdjust="0"/>
  </p:normalViewPr>
  <p:slideViewPr>
    <p:cSldViewPr snapToGrid="0">
      <p:cViewPr>
        <p:scale>
          <a:sx n="48" d="100"/>
          <a:sy n="48" d="100"/>
        </p:scale>
        <p:origin x="-4544" y="-5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12" Type="http://schemas.microsoft.com/office/2018/10/relationships/authors" Targe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commentAuthors" Target="commentAuthors.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vela, Alexis J" userId="S::alexis.j.favela@ttu.edu::4e6f7f01-8650-40f2-839b-d856ec522e54" providerId="AD" clId="Web-{0642B923-0C2B-E00C-0648-25DD580B7FAD}"/>
    <pc:docChg chg="modSld">
      <pc:chgData name="Favela, Alexis J" userId="S::alexis.j.favela@ttu.edu::4e6f7f01-8650-40f2-839b-d856ec522e54" providerId="AD" clId="Web-{0642B923-0C2B-E00C-0648-25DD580B7FAD}" dt="2022-01-28T22:17:44.510" v="7" actId="20577"/>
      <pc:docMkLst>
        <pc:docMk/>
      </pc:docMkLst>
      <pc:sldChg chg="addSp delSp modSp">
        <pc:chgData name="Favela, Alexis J" userId="S::alexis.j.favela@ttu.edu::4e6f7f01-8650-40f2-839b-d856ec522e54" providerId="AD" clId="Web-{0642B923-0C2B-E00C-0648-25DD580B7FAD}" dt="2022-01-28T22:17:44.510" v="7" actId="20577"/>
        <pc:sldMkLst>
          <pc:docMk/>
          <pc:sldMk cId="2341431083" sldId="257"/>
        </pc:sldMkLst>
        <pc:spChg chg="mod">
          <ac:chgData name="Favela, Alexis J" userId="S::alexis.j.favela@ttu.edu::4e6f7f01-8650-40f2-839b-d856ec522e54" providerId="AD" clId="Web-{0642B923-0C2B-E00C-0648-25DD580B7FAD}" dt="2022-01-28T22:17:44.510" v="7" actId="20577"/>
          <ac:spMkLst>
            <pc:docMk/>
            <pc:sldMk cId="2341431083" sldId="257"/>
            <ac:spMk id="2" creationId="{19DAB53B-0E60-4339-8ABD-6A0FE02F782A}"/>
          </ac:spMkLst>
        </pc:spChg>
        <pc:picChg chg="add del mod">
          <ac:chgData name="Favela, Alexis J" userId="S::alexis.j.favela@ttu.edu::4e6f7f01-8650-40f2-839b-d856ec522e54" providerId="AD" clId="Web-{0642B923-0C2B-E00C-0648-25DD580B7FAD}" dt="2022-01-28T22:17:00.960" v="4"/>
          <ac:picMkLst>
            <pc:docMk/>
            <pc:sldMk cId="2341431083" sldId="257"/>
            <ac:picMk id="4" creationId="{29A979F2-1C42-4D45-8396-45270AC9AAD0}"/>
          </ac:picMkLst>
        </pc:picChg>
      </pc:sldChg>
    </pc:docChg>
  </pc:docChgLst>
  <pc:docChgLst>
    <pc:chgData name="Favela, Alexis J" userId="S::alexis.j.favela@ttu.edu::4e6f7f01-8650-40f2-839b-d856ec522e54" providerId="AD" clId="Web-{1F3F1B17-69CE-E8B7-133D-1A13A11C0E0F}"/>
    <pc:docChg chg="">
      <pc:chgData name="Favela, Alexis J" userId="S::alexis.j.favela@ttu.edu::4e6f7f01-8650-40f2-839b-d856ec522e54" providerId="AD" clId="Web-{1F3F1B17-69CE-E8B7-133D-1A13A11C0E0F}" dt="2022-02-14T16:11:01.953" v="0"/>
      <pc:docMkLst>
        <pc:docMk/>
      </pc:docMkLst>
      <pc:sldChg chg="delCm">
        <pc:chgData name="Favela, Alexis J" userId="S::alexis.j.favela@ttu.edu::4e6f7f01-8650-40f2-839b-d856ec522e54" providerId="AD" clId="Web-{1F3F1B17-69CE-E8B7-133D-1A13A11C0E0F}" dt="2022-02-14T16:11:01.953" v="0"/>
        <pc:sldMkLst>
          <pc:docMk/>
          <pc:sldMk cId="2341431083" sldId="257"/>
        </pc:sldMkLst>
      </pc:sldChg>
    </pc:docChg>
  </pc:docChgLst>
  <pc:docChgLst>
    <pc:chgData name="Prueitt, Nikkolina" userId="S::nikkolina.prueitt@ttu.edu::5b5b4feb-935b-4399-903e-c39b817fa24f" providerId="AD" clId="Web-{ED0292C9-B174-FBD1-0B41-C0DA09CF5FE7}"/>
    <pc:docChg chg="mod">
      <pc:chgData name="Prueitt, Nikkolina" userId="S::nikkolina.prueitt@ttu.edu::5b5b4feb-935b-4399-903e-c39b817fa24f" providerId="AD" clId="Web-{ED0292C9-B174-FBD1-0B41-C0DA09CF5FE7}" dt="2022-02-11T21:25:01.384" v="4"/>
      <pc:docMkLst>
        <pc:docMk/>
      </pc:docMkLst>
      <pc:sldChg chg="addCm">
        <pc:chgData name="Prueitt, Nikkolina" userId="S::nikkolina.prueitt@ttu.edu::5b5b4feb-935b-4399-903e-c39b817fa24f" providerId="AD" clId="Web-{ED0292C9-B174-FBD1-0B41-C0DA09CF5FE7}" dt="2022-02-11T21:25:01.384" v="4"/>
        <pc:sldMkLst>
          <pc:docMk/>
          <pc:sldMk cId="2341431083" sldId="257"/>
        </pc:sldMkLst>
      </pc:sldChg>
    </pc:docChg>
  </pc:docChgLst>
  <pc:docChgLst>
    <pc:chgData name="Favela, Alexis J" userId="S::alexis.j.favela@ttu.edu::4e6f7f01-8650-40f2-839b-d856ec522e54" providerId="AD" clId="Web-{8AFFD832-CC93-CB9C-5B11-860CB8248081}"/>
    <pc:docChg chg="modSld">
      <pc:chgData name="Favela, Alexis J" userId="S::alexis.j.favela@ttu.edu::4e6f7f01-8650-40f2-839b-d856ec522e54" providerId="AD" clId="Web-{8AFFD832-CC93-CB9C-5B11-860CB8248081}" dt="2022-02-10T15:31:15.067" v="27" actId="1076"/>
      <pc:docMkLst>
        <pc:docMk/>
      </pc:docMkLst>
      <pc:sldChg chg="modSp">
        <pc:chgData name="Favela, Alexis J" userId="S::alexis.j.favela@ttu.edu::4e6f7f01-8650-40f2-839b-d856ec522e54" providerId="AD" clId="Web-{8AFFD832-CC93-CB9C-5B11-860CB8248081}" dt="2022-02-10T15:31:15.067" v="27" actId="1076"/>
        <pc:sldMkLst>
          <pc:docMk/>
          <pc:sldMk cId="2341431083" sldId="257"/>
        </pc:sldMkLst>
        <pc:spChg chg="mod">
          <ac:chgData name="Favela, Alexis J" userId="S::alexis.j.favela@ttu.edu::4e6f7f01-8650-40f2-839b-d856ec522e54" providerId="AD" clId="Web-{8AFFD832-CC93-CB9C-5B11-860CB8248081}" dt="2022-02-10T15:11:45.663" v="26" actId="20577"/>
          <ac:spMkLst>
            <pc:docMk/>
            <pc:sldMk cId="2341431083" sldId="257"/>
            <ac:spMk id="2" creationId="{19DAB53B-0E60-4339-8ABD-6A0FE02F782A}"/>
          </ac:spMkLst>
        </pc:spChg>
        <pc:graphicFrameChg chg="mod">
          <ac:chgData name="Favela, Alexis J" userId="S::alexis.j.favela@ttu.edu::4e6f7f01-8650-40f2-839b-d856ec522e54" providerId="AD" clId="Web-{8AFFD832-CC93-CB9C-5B11-860CB8248081}" dt="2022-02-10T15:31:15.067" v="27" actId="1076"/>
          <ac:graphicFrameMkLst>
            <pc:docMk/>
            <pc:sldMk cId="2341431083" sldId="257"/>
            <ac:graphicFrameMk id="13" creationId="{00000000-0008-0000-0500-000005000000}"/>
          </ac:graphicFrameMkLst>
        </pc:graphicFrameChg>
      </pc:sldChg>
    </pc:docChg>
  </pc:docChgLst>
  <pc:docChgLst>
    <pc:chgData name="Favela, Alexis J" userId="S::alexis.j.favela@ttu.edu::4e6f7f01-8650-40f2-839b-d856ec522e54" providerId="AD" clId="Web-{4CEE673D-050F-B7D1-4177-56EB9CC6601A}"/>
    <pc:docChg chg="modSld">
      <pc:chgData name="Favela, Alexis J" userId="S::alexis.j.favela@ttu.edu::4e6f7f01-8650-40f2-839b-d856ec522e54" providerId="AD" clId="Web-{4CEE673D-050F-B7D1-4177-56EB9CC6601A}" dt="2021-11-05T19:36:43.585" v="14" actId="20577"/>
      <pc:docMkLst>
        <pc:docMk/>
      </pc:docMkLst>
      <pc:sldChg chg="modSp">
        <pc:chgData name="Favela, Alexis J" userId="S::alexis.j.favela@ttu.edu::4e6f7f01-8650-40f2-839b-d856ec522e54" providerId="AD" clId="Web-{4CEE673D-050F-B7D1-4177-56EB9CC6601A}" dt="2021-11-05T19:36:43.585" v="14" actId="20577"/>
        <pc:sldMkLst>
          <pc:docMk/>
          <pc:sldMk cId="2341431083" sldId="257"/>
        </pc:sldMkLst>
        <pc:spChg chg="mod">
          <ac:chgData name="Favela, Alexis J" userId="S::alexis.j.favela@ttu.edu::4e6f7f01-8650-40f2-839b-d856ec522e54" providerId="AD" clId="Web-{4CEE673D-050F-B7D1-4177-56EB9CC6601A}" dt="2021-11-05T19:36:43.585" v="14" actId="20577"/>
          <ac:spMkLst>
            <pc:docMk/>
            <pc:sldMk cId="2341431083" sldId="257"/>
            <ac:spMk id="18" creationId="{73E1EEA0-C816-434F-9E46-71E646368705}"/>
          </ac:spMkLst>
        </pc:spChg>
      </pc:sldChg>
    </pc:docChg>
  </pc:docChgLst>
  <pc:docChgLst>
    <pc:chgData name="Favela, Alexis J" userId="S::alexis.j.favela@ttu.edu::4e6f7f01-8650-40f2-839b-d856ec522e54" providerId="AD" clId="Web-{40A3CDCB-175D-6610-20A9-08FEDF4C14B0}"/>
    <pc:docChg chg="modSld">
      <pc:chgData name="Favela, Alexis J" userId="S::alexis.j.favela@ttu.edu::4e6f7f01-8650-40f2-839b-d856ec522e54" providerId="AD" clId="Web-{40A3CDCB-175D-6610-20A9-08FEDF4C14B0}" dt="2021-11-05T20:21:09.317" v="1" actId="20577"/>
      <pc:docMkLst>
        <pc:docMk/>
      </pc:docMkLst>
      <pc:sldChg chg="modSp">
        <pc:chgData name="Favela, Alexis J" userId="S::alexis.j.favela@ttu.edu::4e6f7f01-8650-40f2-839b-d856ec522e54" providerId="AD" clId="Web-{40A3CDCB-175D-6610-20A9-08FEDF4C14B0}" dt="2021-11-05T20:21:09.317" v="1" actId="20577"/>
        <pc:sldMkLst>
          <pc:docMk/>
          <pc:sldMk cId="2341431083" sldId="257"/>
        </pc:sldMkLst>
        <pc:spChg chg="mod">
          <ac:chgData name="Favela, Alexis J" userId="S::alexis.j.favela@ttu.edu::4e6f7f01-8650-40f2-839b-d856ec522e54" providerId="AD" clId="Web-{40A3CDCB-175D-6610-20A9-08FEDF4C14B0}" dt="2021-11-05T20:21:09.317" v="1" actId="20577"/>
          <ac:spMkLst>
            <pc:docMk/>
            <pc:sldMk cId="2341431083" sldId="257"/>
            <ac:spMk id="2" creationId="{19DAB53B-0E60-4339-8ABD-6A0FE02F782A}"/>
          </ac:spMkLst>
        </pc:spChg>
      </pc:sldChg>
    </pc:docChg>
  </pc:docChgLst>
  <pc:docChgLst>
    <pc:chgData name="Favela, Alexis J" userId="4e6f7f01-8650-40f2-839b-d856ec522e54" providerId="ADAL" clId="{8B86B9A0-D994-BE4B-96E1-855567094BA6}"/>
    <pc:docChg chg="custSel modSld">
      <pc:chgData name="Favela, Alexis J" userId="4e6f7f01-8650-40f2-839b-d856ec522e54" providerId="ADAL" clId="{8B86B9A0-D994-BE4B-96E1-855567094BA6}" dt="2022-01-14T21:43:44.485" v="1635" actId="20577"/>
      <pc:docMkLst>
        <pc:docMk/>
      </pc:docMkLst>
      <pc:sldChg chg="modSp mod">
        <pc:chgData name="Favela, Alexis J" userId="4e6f7f01-8650-40f2-839b-d856ec522e54" providerId="ADAL" clId="{8B86B9A0-D994-BE4B-96E1-855567094BA6}" dt="2022-01-14T21:43:44.485" v="1635" actId="20577"/>
        <pc:sldMkLst>
          <pc:docMk/>
          <pc:sldMk cId="2341431083" sldId="257"/>
        </pc:sldMkLst>
        <pc:spChg chg="mod">
          <ac:chgData name="Favela, Alexis J" userId="4e6f7f01-8650-40f2-839b-d856ec522e54" providerId="ADAL" clId="{8B86B9A0-D994-BE4B-96E1-855567094BA6}" dt="2022-01-14T21:39:37.352" v="1631" actId="114"/>
          <ac:spMkLst>
            <pc:docMk/>
            <pc:sldMk cId="2341431083" sldId="257"/>
            <ac:spMk id="2" creationId="{19DAB53B-0E60-4339-8ABD-6A0FE02F782A}"/>
          </ac:spMkLst>
        </pc:spChg>
        <pc:spChg chg="mod">
          <ac:chgData name="Favela, Alexis J" userId="4e6f7f01-8650-40f2-839b-d856ec522e54" providerId="ADAL" clId="{8B86B9A0-D994-BE4B-96E1-855567094BA6}" dt="2022-01-14T21:27:21.476" v="914" actId="1076"/>
          <ac:spMkLst>
            <pc:docMk/>
            <pc:sldMk cId="2341431083" sldId="257"/>
            <ac:spMk id="3" creationId="{0FAAD1CB-B350-47C1-94D9-53116C43BB0B}"/>
          </ac:spMkLst>
        </pc:spChg>
        <pc:spChg chg="mod">
          <ac:chgData name="Favela, Alexis J" userId="4e6f7f01-8650-40f2-839b-d856ec522e54" providerId="ADAL" clId="{8B86B9A0-D994-BE4B-96E1-855567094BA6}" dt="2022-01-14T21:43:44.485" v="1635" actId="20577"/>
          <ac:spMkLst>
            <pc:docMk/>
            <pc:sldMk cId="2341431083" sldId="257"/>
            <ac:spMk id="18" creationId="{73E1EEA0-C816-434F-9E46-71E646368705}"/>
          </ac:spMkLst>
        </pc:spChg>
        <pc:spChg chg="mod">
          <ac:chgData name="Favela, Alexis J" userId="4e6f7f01-8650-40f2-839b-d856ec522e54" providerId="ADAL" clId="{8B86B9A0-D994-BE4B-96E1-855567094BA6}" dt="2022-01-14T21:27:44.438" v="918" actId="14100"/>
          <ac:spMkLst>
            <pc:docMk/>
            <pc:sldMk cId="2341431083" sldId="257"/>
            <ac:spMk id="22" creationId="{6D787E02-5AFA-4190-95A0-A75BC7861DD7}"/>
          </ac:spMkLst>
        </pc:spChg>
        <pc:picChg chg="mod">
          <ac:chgData name="Favela, Alexis J" userId="4e6f7f01-8650-40f2-839b-d856ec522e54" providerId="ADAL" clId="{8B86B9A0-D994-BE4B-96E1-855567094BA6}" dt="2022-01-14T21:27:27.007" v="916" actId="1076"/>
          <ac:picMkLst>
            <pc:docMk/>
            <pc:sldMk cId="2341431083" sldId="257"/>
            <ac:picMk id="15" creationId="{16591465-5649-4014-9754-E7F991AC3E33}"/>
          </ac:picMkLst>
        </pc:picChg>
      </pc:sldChg>
    </pc:docChg>
  </pc:docChgLst>
  <pc:docChgLst>
    <pc:chgData name="Favela, Alexis J" userId="S::alexis.j.favela@ttu.edu::4e6f7f01-8650-40f2-839b-d856ec522e54" providerId="AD" clId="Web-{651FD6F3-B4A5-2C0B-E320-141155723874}"/>
    <pc:docChg chg="modSld">
      <pc:chgData name="Favela, Alexis J" userId="S::alexis.j.favela@ttu.edu::4e6f7f01-8650-40f2-839b-d856ec522e54" providerId="AD" clId="Web-{651FD6F3-B4A5-2C0B-E320-141155723874}" dt="2022-02-10T15:04:18.426" v="9" actId="20577"/>
      <pc:docMkLst>
        <pc:docMk/>
      </pc:docMkLst>
      <pc:sldChg chg="modSp">
        <pc:chgData name="Favela, Alexis J" userId="S::alexis.j.favela@ttu.edu::4e6f7f01-8650-40f2-839b-d856ec522e54" providerId="AD" clId="Web-{651FD6F3-B4A5-2C0B-E320-141155723874}" dt="2022-02-10T15:04:18.426" v="9" actId="20577"/>
        <pc:sldMkLst>
          <pc:docMk/>
          <pc:sldMk cId="2341431083" sldId="257"/>
        </pc:sldMkLst>
        <pc:spChg chg="mod">
          <ac:chgData name="Favela, Alexis J" userId="S::alexis.j.favela@ttu.edu::4e6f7f01-8650-40f2-839b-d856ec522e54" providerId="AD" clId="Web-{651FD6F3-B4A5-2C0B-E320-141155723874}" dt="2022-02-10T15:04:18.426" v="9" actId="20577"/>
          <ac:spMkLst>
            <pc:docMk/>
            <pc:sldMk cId="2341431083" sldId="257"/>
            <ac:spMk id="2" creationId="{19DAB53B-0E60-4339-8ABD-6A0FE02F782A}"/>
          </ac:spMkLst>
        </pc:spChg>
      </pc:sldChg>
    </pc:docChg>
  </pc:docChgLst>
  <pc:docChgLst>
    <pc:chgData name="Favela, Alexis J" userId="S::alexis.j.favela@ttu.edu::4e6f7f01-8650-40f2-839b-d856ec522e54" providerId="AD" clId="Web-{248D83CF-5AD4-8C50-DD52-E3DDF8FE9D88}"/>
    <pc:docChg chg="modSld">
      <pc:chgData name="Favela, Alexis J" userId="S::alexis.j.favela@ttu.edu::4e6f7f01-8650-40f2-839b-d856ec522e54" providerId="AD" clId="Web-{248D83CF-5AD4-8C50-DD52-E3DDF8FE9D88}" dt="2022-02-09T14:18:51.839" v="3" actId="20577"/>
      <pc:docMkLst>
        <pc:docMk/>
      </pc:docMkLst>
      <pc:sldChg chg="modSp">
        <pc:chgData name="Favela, Alexis J" userId="S::alexis.j.favela@ttu.edu::4e6f7f01-8650-40f2-839b-d856ec522e54" providerId="AD" clId="Web-{248D83CF-5AD4-8C50-DD52-E3DDF8FE9D88}" dt="2022-02-09T14:18:51.839" v="3" actId="20577"/>
        <pc:sldMkLst>
          <pc:docMk/>
          <pc:sldMk cId="2341431083" sldId="257"/>
        </pc:sldMkLst>
        <pc:spChg chg="mod">
          <ac:chgData name="Favela, Alexis J" userId="S::alexis.j.favela@ttu.edu::4e6f7f01-8650-40f2-839b-d856ec522e54" providerId="AD" clId="Web-{248D83CF-5AD4-8C50-DD52-E3DDF8FE9D88}" dt="2022-02-09T14:18:51.839" v="3" actId="20577"/>
          <ac:spMkLst>
            <pc:docMk/>
            <pc:sldMk cId="2341431083" sldId="257"/>
            <ac:spMk id="2" creationId="{19DAB53B-0E60-4339-8ABD-6A0FE02F782A}"/>
          </ac:spMkLst>
        </pc:spChg>
      </pc:sldChg>
    </pc:docChg>
  </pc:docChgLst>
  <pc:docChgLst>
    <pc:chgData name="Favela, Alexis J" userId="S::alexis.j.favela@ttu.edu::4e6f7f01-8650-40f2-839b-d856ec522e54" providerId="AD" clId="Web-{857A420D-EACA-54CA-3786-78A95CFCB3F2}"/>
    <pc:docChg chg="modSld">
      <pc:chgData name="Favela, Alexis J" userId="S::alexis.j.favela@ttu.edu::4e6f7f01-8650-40f2-839b-d856ec522e54" providerId="AD" clId="Web-{857A420D-EACA-54CA-3786-78A95CFCB3F2}" dt="2021-11-01T17:02:22.227" v="16" actId="20577"/>
      <pc:docMkLst>
        <pc:docMk/>
      </pc:docMkLst>
      <pc:sldChg chg="modSp">
        <pc:chgData name="Favela, Alexis J" userId="S::alexis.j.favela@ttu.edu::4e6f7f01-8650-40f2-839b-d856ec522e54" providerId="AD" clId="Web-{857A420D-EACA-54CA-3786-78A95CFCB3F2}" dt="2021-11-01T17:02:22.227" v="16" actId="20577"/>
        <pc:sldMkLst>
          <pc:docMk/>
          <pc:sldMk cId="2341431083" sldId="257"/>
        </pc:sldMkLst>
        <pc:spChg chg="mod">
          <ac:chgData name="Favela, Alexis J" userId="S::alexis.j.favela@ttu.edu::4e6f7f01-8650-40f2-839b-d856ec522e54" providerId="AD" clId="Web-{857A420D-EACA-54CA-3786-78A95CFCB3F2}" dt="2021-11-01T17:02:11.930" v="12" actId="20577"/>
          <ac:spMkLst>
            <pc:docMk/>
            <pc:sldMk cId="2341431083" sldId="257"/>
            <ac:spMk id="6" creationId="{EA205426-3F0A-403B-BEAC-76463B427107}"/>
          </ac:spMkLst>
        </pc:spChg>
        <pc:spChg chg="mod">
          <ac:chgData name="Favela, Alexis J" userId="S::alexis.j.favela@ttu.edu::4e6f7f01-8650-40f2-839b-d856ec522e54" providerId="AD" clId="Web-{857A420D-EACA-54CA-3786-78A95CFCB3F2}" dt="2021-11-01T17:02:22.227" v="16" actId="20577"/>
          <ac:spMkLst>
            <pc:docMk/>
            <pc:sldMk cId="2341431083" sldId="257"/>
            <ac:spMk id="18" creationId="{73E1EEA0-C816-434F-9E46-71E646368705}"/>
          </ac:spMkLst>
        </pc:spChg>
      </pc:sldChg>
    </pc:docChg>
  </pc:docChgLst>
  <pc:docChgLst>
    <pc:chgData name="Favela, Alexis J" userId="S::alexis.j.favela@ttu.edu::4e6f7f01-8650-40f2-839b-d856ec522e54" providerId="AD" clId="Web-{3F7C719F-4B20-104B-062F-2591BF1B57EF}"/>
    <pc:docChg chg="">
      <pc:chgData name="Favela, Alexis J" userId="S::alexis.j.favela@ttu.edu::4e6f7f01-8650-40f2-839b-d856ec522e54" providerId="AD" clId="Web-{3F7C719F-4B20-104B-062F-2591BF1B57EF}" dt="2022-02-14T22:03:12.847" v="1"/>
      <pc:docMkLst>
        <pc:docMk/>
      </pc:docMkLst>
      <pc:sldChg chg="modCm">
        <pc:chgData name="Favela, Alexis J" userId="S::alexis.j.favela@ttu.edu::4e6f7f01-8650-40f2-839b-d856ec522e54" providerId="AD" clId="Web-{3F7C719F-4B20-104B-062F-2591BF1B57EF}" dt="2022-02-14T22:03:12.847" v="1"/>
        <pc:sldMkLst>
          <pc:docMk/>
          <pc:sldMk cId="2341431083" sldId="257"/>
        </pc:sldMkLst>
      </pc:sldChg>
    </pc:docChg>
  </pc:docChgLst>
  <pc:docChgLst>
    <pc:chgData name="Favela, Alexis J" userId="4e6f7f01-8650-40f2-839b-d856ec522e54" providerId="ADAL" clId="{E1C11381-A61A-264C-94E1-EA37E52F009F}"/>
    <pc:docChg chg="modSld">
      <pc:chgData name="Favela, Alexis J" userId="4e6f7f01-8650-40f2-839b-d856ec522e54" providerId="ADAL" clId="{E1C11381-A61A-264C-94E1-EA37E52F009F}" dt="2022-02-21T02:30:24.042" v="15" actId="20577"/>
      <pc:docMkLst>
        <pc:docMk/>
      </pc:docMkLst>
      <pc:sldChg chg="modSp mod">
        <pc:chgData name="Favela, Alexis J" userId="4e6f7f01-8650-40f2-839b-d856ec522e54" providerId="ADAL" clId="{E1C11381-A61A-264C-94E1-EA37E52F009F}" dt="2022-02-21T02:30:24.042" v="15" actId="20577"/>
        <pc:sldMkLst>
          <pc:docMk/>
          <pc:sldMk cId="2341431083" sldId="257"/>
        </pc:sldMkLst>
        <pc:spChg chg="mod">
          <ac:chgData name="Favela, Alexis J" userId="4e6f7f01-8650-40f2-839b-d856ec522e54" providerId="ADAL" clId="{E1C11381-A61A-264C-94E1-EA37E52F009F}" dt="2022-02-21T01:58:05.654" v="14" actId="1076"/>
          <ac:spMkLst>
            <pc:docMk/>
            <pc:sldMk cId="2341431083" sldId="257"/>
            <ac:spMk id="2" creationId="{19DAB53B-0E60-4339-8ABD-6A0FE02F782A}"/>
          </ac:spMkLst>
        </pc:spChg>
        <pc:spChg chg="mod">
          <ac:chgData name="Favela, Alexis J" userId="4e6f7f01-8650-40f2-839b-d856ec522e54" providerId="ADAL" clId="{E1C11381-A61A-264C-94E1-EA37E52F009F}" dt="2022-02-21T02:30:24.042" v="15" actId="20577"/>
          <ac:spMkLst>
            <pc:docMk/>
            <pc:sldMk cId="2341431083" sldId="257"/>
            <ac:spMk id="8" creationId="{00000000-0000-0000-0000-000000000000}"/>
          </ac:spMkLst>
        </pc:spChg>
      </pc:sldChg>
    </pc:docChg>
  </pc:docChgLst>
  <pc:docChgLst>
    <pc:chgData name="Hamrick, Jennifer" userId="S::jennifer.hamrick@ttu.edu::a8f6aadd-3df4-4278-89b5-5077fd04b219" providerId="AD" clId="Web-{D912F3BF-7958-47C3-A3B0-38CAB84BC106}"/>
    <pc:docChg chg="mod addSld delSld modSld addMainMaster delMainMaster modMainMaster setSldSz">
      <pc:chgData name="Hamrick, Jennifer" userId="S::jennifer.hamrick@ttu.edu::a8f6aadd-3df4-4278-89b5-5077fd04b219" providerId="AD" clId="Web-{D912F3BF-7958-47C3-A3B0-38CAB84BC106}" dt="2021-10-01T20:53:35.165" v="66" actId="1076"/>
      <pc:docMkLst>
        <pc:docMk/>
      </pc:docMkLst>
      <pc:sldChg chg="del">
        <pc:chgData name="Hamrick, Jennifer" userId="S::jennifer.hamrick@ttu.edu::a8f6aadd-3df4-4278-89b5-5077fd04b219" providerId="AD" clId="Web-{D912F3BF-7958-47C3-A3B0-38CAB84BC106}" dt="2021-10-01T20:48:12.111" v="1"/>
        <pc:sldMkLst>
          <pc:docMk/>
          <pc:sldMk cId="109857222" sldId="256"/>
        </pc:sldMkLst>
      </pc:sldChg>
      <pc:sldChg chg="addSp delSp modSp add mod modClrScheme chgLayout">
        <pc:chgData name="Hamrick, Jennifer" userId="S::jennifer.hamrick@ttu.edu::a8f6aadd-3df4-4278-89b5-5077fd04b219" providerId="AD" clId="Web-{D912F3BF-7958-47C3-A3B0-38CAB84BC106}" dt="2021-10-01T20:53:35.165" v="66" actId="1076"/>
        <pc:sldMkLst>
          <pc:docMk/>
          <pc:sldMk cId="2341431083" sldId="257"/>
        </pc:sldMkLst>
        <pc:spChg chg="add del mod">
          <ac:chgData name="Hamrick, Jennifer" userId="S::jennifer.hamrick@ttu.edu::a8f6aadd-3df4-4278-89b5-5077fd04b219" providerId="AD" clId="Web-{D912F3BF-7958-47C3-A3B0-38CAB84BC106}" dt="2021-10-01T20:49:52.332" v="35"/>
          <ac:spMkLst>
            <pc:docMk/>
            <pc:sldMk cId="2341431083" sldId="257"/>
            <ac:spMk id="2" creationId="{54B679F5-2CC5-40C7-B927-1E5AABB544DA}"/>
          </ac:spMkLst>
        </pc:spChg>
        <pc:spChg chg="mod">
          <ac:chgData name="Hamrick, Jennifer" userId="S::jennifer.hamrick@ttu.edu::a8f6aadd-3df4-4278-89b5-5077fd04b219" providerId="AD" clId="Web-{D912F3BF-7958-47C3-A3B0-38CAB84BC106}" dt="2021-10-01T20:53:35.165" v="66" actId="1076"/>
          <ac:spMkLst>
            <pc:docMk/>
            <pc:sldMk cId="2341431083" sldId="257"/>
            <ac:spMk id="3" creationId="{0FAAD1CB-B350-47C1-94D9-53116C43BB0B}"/>
          </ac:spMkLst>
        </pc:spChg>
        <pc:spChg chg="mod">
          <ac:chgData name="Hamrick, Jennifer" userId="S::jennifer.hamrick@ttu.edu::a8f6aadd-3df4-4278-89b5-5077fd04b219" providerId="AD" clId="Web-{D912F3BF-7958-47C3-A3B0-38CAB84BC106}" dt="2021-10-01T20:51:31.818" v="59" actId="14100"/>
          <ac:spMkLst>
            <pc:docMk/>
            <pc:sldMk cId="2341431083" sldId="257"/>
            <ac:spMk id="5" creationId="{E0AB948F-58A5-41D8-ACAA-EB44EAF54761}"/>
          </ac:spMkLst>
        </pc:spChg>
        <pc:spChg chg="mod">
          <ac:chgData name="Hamrick, Jennifer" userId="S::jennifer.hamrick@ttu.edu::a8f6aadd-3df4-4278-89b5-5077fd04b219" providerId="AD" clId="Web-{D912F3BF-7958-47C3-A3B0-38CAB84BC106}" dt="2021-10-01T20:51:48.866" v="62" actId="1076"/>
          <ac:spMkLst>
            <pc:docMk/>
            <pc:sldMk cId="2341431083" sldId="257"/>
            <ac:spMk id="6" creationId="{EA205426-3F0A-403B-BEAC-76463B427107}"/>
          </ac:spMkLst>
        </pc:spChg>
        <pc:spChg chg="mod">
          <ac:chgData name="Hamrick, Jennifer" userId="S::jennifer.hamrick@ttu.edu::a8f6aadd-3df4-4278-89b5-5077fd04b219" providerId="AD" clId="Web-{D912F3BF-7958-47C3-A3B0-38CAB84BC106}" dt="2021-10-01T20:51:05.349" v="54" actId="14100"/>
          <ac:spMkLst>
            <pc:docMk/>
            <pc:sldMk cId="2341431083" sldId="257"/>
            <ac:spMk id="9" creationId="{26ADD14E-C199-4760-AEC8-5A122DC933FE}"/>
          </ac:spMkLst>
        </pc:spChg>
        <pc:spChg chg="mod">
          <ac:chgData name="Hamrick, Jennifer" userId="S::jennifer.hamrick@ttu.edu::a8f6aadd-3df4-4278-89b5-5077fd04b219" providerId="AD" clId="Web-{D912F3BF-7958-47C3-A3B0-38CAB84BC106}" dt="2021-10-01T20:51:13.224" v="55" actId="14100"/>
          <ac:spMkLst>
            <pc:docMk/>
            <pc:sldMk cId="2341431083" sldId="257"/>
            <ac:spMk id="10" creationId="{0AF2FDA0-324E-42B8-87D4-007D09DC39F5}"/>
          </ac:spMkLst>
        </pc:spChg>
        <pc:spChg chg="mod">
          <ac:chgData name="Hamrick, Jennifer" userId="S::jennifer.hamrick@ttu.edu::a8f6aadd-3df4-4278-89b5-5077fd04b219" providerId="AD" clId="Web-{D912F3BF-7958-47C3-A3B0-38CAB84BC106}" dt="2021-10-01T20:51:55.163" v="63" actId="1076"/>
          <ac:spMkLst>
            <pc:docMk/>
            <pc:sldMk cId="2341431083" sldId="257"/>
            <ac:spMk id="18" creationId="{73E1EEA0-C816-434F-9E46-71E646368705}"/>
          </ac:spMkLst>
        </pc:spChg>
        <pc:spChg chg="mod">
          <ac:chgData name="Hamrick, Jennifer" userId="S::jennifer.hamrick@ttu.edu::a8f6aadd-3df4-4278-89b5-5077fd04b219" providerId="AD" clId="Web-{D912F3BF-7958-47C3-A3B0-38CAB84BC106}" dt="2021-10-01T20:53:22.274" v="64" actId="14100"/>
          <ac:spMkLst>
            <pc:docMk/>
            <pc:sldMk cId="2341431083" sldId="257"/>
            <ac:spMk id="22" creationId="{6D787E02-5AFA-4190-95A0-A75BC7861DD7}"/>
          </ac:spMkLst>
        </pc:spChg>
        <pc:picChg chg="mod">
          <ac:chgData name="Hamrick, Jennifer" userId="S::jennifer.hamrick@ttu.edu::a8f6aadd-3df4-4278-89b5-5077fd04b219" providerId="AD" clId="Web-{D912F3BF-7958-47C3-A3B0-38CAB84BC106}" dt="2021-10-01T20:51:19.349" v="56" actId="1076"/>
          <ac:picMkLst>
            <pc:docMk/>
            <pc:sldMk cId="2341431083" sldId="257"/>
            <ac:picMk id="8" creationId="{948A6267-2FFD-451E-8868-4BCC689FA864}"/>
          </ac:picMkLst>
        </pc:picChg>
        <pc:picChg chg="mod">
          <ac:chgData name="Hamrick, Jennifer" userId="S::jennifer.hamrick@ttu.edu::a8f6aadd-3df4-4278-89b5-5077fd04b219" providerId="AD" clId="Web-{D912F3BF-7958-47C3-A3B0-38CAB84BC106}" dt="2021-10-01T20:51:39.147" v="61" actId="1076"/>
          <ac:picMkLst>
            <pc:docMk/>
            <pc:sldMk cId="2341431083" sldId="257"/>
            <ac:picMk id="15" creationId="{16591465-5649-4014-9754-E7F991AC3E33}"/>
          </ac:picMkLst>
        </pc:picChg>
      </pc:sldChg>
      <pc:sldMasterChg chg="modSp modSldLayout">
        <pc:chgData name="Hamrick, Jennifer" userId="S::jennifer.hamrick@ttu.edu::a8f6aadd-3df4-4278-89b5-5077fd04b219" providerId="AD" clId="Web-{D912F3BF-7958-47C3-A3B0-38CAB84BC106}" dt="2021-10-01T20:48:51.737" v="2"/>
        <pc:sldMasterMkLst>
          <pc:docMk/>
          <pc:sldMasterMk cId="2460954070" sldId="2147483660"/>
        </pc:sldMasterMkLst>
        <pc:spChg chg="mod">
          <ac:chgData name="Hamrick, Jennifer" userId="S::jennifer.hamrick@ttu.edu::a8f6aadd-3df4-4278-89b5-5077fd04b219" providerId="AD" clId="Web-{D912F3BF-7958-47C3-A3B0-38CAB84BC106}" dt="2021-10-01T20:48:51.737" v="2"/>
          <ac:spMkLst>
            <pc:docMk/>
            <pc:sldMasterMk cId="2460954070" sldId="2147483660"/>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ac:spMk id="3"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ac:spMk id="4"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ac:spMk id="5"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ac:spMk id="6" creationId="{00000000-0000-0000-0000-000000000000}"/>
          </ac:spMkLst>
        </pc:spChg>
        <pc:sldLayoutChg chg="modSp">
          <pc:chgData name="Hamrick, Jennifer" userId="S::jennifer.hamrick@ttu.edu::a8f6aadd-3df4-4278-89b5-5077fd04b219" providerId="AD" clId="Web-{D912F3BF-7958-47C3-A3B0-38CAB84BC106}" dt="2021-10-01T20:48:51.737" v="2"/>
          <pc:sldLayoutMkLst>
            <pc:docMk/>
            <pc:sldMasterMk cId="2460954070" sldId="2147483660"/>
            <pc:sldLayoutMk cId="2385387890" sldId="2147483661"/>
          </pc:sldLayoutMkLst>
          <pc:spChg chg="mod">
            <ac:chgData name="Hamrick, Jennifer" userId="S::jennifer.hamrick@ttu.edu::a8f6aadd-3df4-4278-89b5-5077fd04b219" providerId="AD" clId="Web-{D912F3BF-7958-47C3-A3B0-38CAB84BC106}" dt="2021-10-01T20:48:51.737" v="2"/>
            <ac:spMkLst>
              <pc:docMk/>
              <pc:sldMasterMk cId="2460954070" sldId="2147483660"/>
              <pc:sldLayoutMk cId="2385387890" sldId="2147483661"/>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pc:sldLayoutMk cId="2385387890" sldId="2147483661"/>
              <ac:spMk id="3" creationId="{00000000-0000-0000-0000-000000000000}"/>
            </ac:spMkLst>
          </pc:spChg>
        </pc:sldLayoutChg>
        <pc:sldLayoutChg chg="modSp">
          <pc:chgData name="Hamrick, Jennifer" userId="S::jennifer.hamrick@ttu.edu::a8f6aadd-3df4-4278-89b5-5077fd04b219" providerId="AD" clId="Web-{D912F3BF-7958-47C3-A3B0-38CAB84BC106}" dt="2021-10-01T20:48:51.737" v="2"/>
          <pc:sldLayoutMkLst>
            <pc:docMk/>
            <pc:sldMasterMk cId="2460954070" sldId="2147483660"/>
            <pc:sldLayoutMk cId="2591524520" sldId="2147483663"/>
          </pc:sldLayoutMkLst>
          <pc:spChg chg="mod">
            <ac:chgData name="Hamrick, Jennifer" userId="S::jennifer.hamrick@ttu.edu::a8f6aadd-3df4-4278-89b5-5077fd04b219" providerId="AD" clId="Web-{D912F3BF-7958-47C3-A3B0-38CAB84BC106}" dt="2021-10-01T20:48:51.737" v="2"/>
            <ac:spMkLst>
              <pc:docMk/>
              <pc:sldMasterMk cId="2460954070" sldId="2147483660"/>
              <pc:sldLayoutMk cId="2591524520" sldId="2147483663"/>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pc:sldLayoutMk cId="2591524520" sldId="2147483663"/>
              <ac:spMk id="3" creationId="{00000000-0000-0000-0000-000000000000}"/>
            </ac:spMkLst>
          </pc:spChg>
        </pc:sldLayoutChg>
        <pc:sldLayoutChg chg="modSp">
          <pc:chgData name="Hamrick, Jennifer" userId="S::jennifer.hamrick@ttu.edu::a8f6aadd-3df4-4278-89b5-5077fd04b219" providerId="AD" clId="Web-{D912F3BF-7958-47C3-A3B0-38CAB84BC106}" dt="2021-10-01T20:48:51.737" v="2"/>
          <pc:sldLayoutMkLst>
            <pc:docMk/>
            <pc:sldMasterMk cId="2460954070" sldId="2147483660"/>
            <pc:sldLayoutMk cId="1203092039" sldId="2147483664"/>
          </pc:sldLayoutMkLst>
          <pc:spChg chg="mod">
            <ac:chgData name="Hamrick, Jennifer" userId="S::jennifer.hamrick@ttu.edu::a8f6aadd-3df4-4278-89b5-5077fd04b219" providerId="AD" clId="Web-{D912F3BF-7958-47C3-A3B0-38CAB84BC106}" dt="2021-10-01T20:48:51.737" v="2"/>
            <ac:spMkLst>
              <pc:docMk/>
              <pc:sldMasterMk cId="2460954070" sldId="2147483660"/>
              <pc:sldLayoutMk cId="1203092039" sldId="2147483664"/>
              <ac:spMk id="3"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pc:sldLayoutMk cId="1203092039" sldId="2147483664"/>
              <ac:spMk id="4" creationId="{00000000-0000-0000-0000-000000000000}"/>
            </ac:spMkLst>
          </pc:spChg>
        </pc:sldLayoutChg>
        <pc:sldLayoutChg chg="modSp">
          <pc:chgData name="Hamrick, Jennifer" userId="S::jennifer.hamrick@ttu.edu::a8f6aadd-3df4-4278-89b5-5077fd04b219" providerId="AD" clId="Web-{D912F3BF-7958-47C3-A3B0-38CAB84BC106}" dt="2021-10-01T20:48:51.737" v="2"/>
          <pc:sldLayoutMkLst>
            <pc:docMk/>
            <pc:sldMasterMk cId="2460954070" sldId="2147483660"/>
            <pc:sldLayoutMk cId="3733172339" sldId="2147483665"/>
          </pc:sldLayoutMkLst>
          <pc:spChg chg="mod">
            <ac:chgData name="Hamrick, Jennifer" userId="S::jennifer.hamrick@ttu.edu::a8f6aadd-3df4-4278-89b5-5077fd04b219" providerId="AD" clId="Web-{D912F3BF-7958-47C3-A3B0-38CAB84BC106}" dt="2021-10-01T20:48:51.737" v="2"/>
            <ac:spMkLst>
              <pc:docMk/>
              <pc:sldMasterMk cId="2460954070" sldId="2147483660"/>
              <pc:sldLayoutMk cId="3733172339" sldId="2147483665"/>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pc:sldLayoutMk cId="3733172339" sldId="2147483665"/>
              <ac:spMk id="3"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pc:sldLayoutMk cId="3733172339" sldId="2147483665"/>
              <ac:spMk id="4"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pc:sldLayoutMk cId="3733172339" sldId="2147483665"/>
              <ac:spMk id="5"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pc:sldLayoutMk cId="3733172339" sldId="2147483665"/>
              <ac:spMk id="6" creationId="{00000000-0000-0000-0000-000000000000}"/>
            </ac:spMkLst>
          </pc:spChg>
        </pc:sldLayoutChg>
        <pc:sldLayoutChg chg="modSp">
          <pc:chgData name="Hamrick, Jennifer" userId="S::jennifer.hamrick@ttu.edu::a8f6aadd-3df4-4278-89b5-5077fd04b219" providerId="AD" clId="Web-{D912F3BF-7958-47C3-A3B0-38CAB84BC106}" dt="2021-10-01T20:48:51.737" v="2"/>
          <pc:sldLayoutMkLst>
            <pc:docMk/>
            <pc:sldMasterMk cId="2460954070" sldId="2147483660"/>
            <pc:sldLayoutMk cId="3171841454" sldId="2147483668"/>
          </pc:sldLayoutMkLst>
          <pc:spChg chg="mod">
            <ac:chgData name="Hamrick, Jennifer" userId="S::jennifer.hamrick@ttu.edu::a8f6aadd-3df4-4278-89b5-5077fd04b219" providerId="AD" clId="Web-{D912F3BF-7958-47C3-A3B0-38CAB84BC106}" dt="2021-10-01T20:48:51.737" v="2"/>
            <ac:spMkLst>
              <pc:docMk/>
              <pc:sldMasterMk cId="2460954070" sldId="2147483660"/>
              <pc:sldLayoutMk cId="3171841454" sldId="2147483668"/>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pc:sldLayoutMk cId="3171841454" sldId="2147483668"/>
              <ac:spMk id="3"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pc:sldLayoutMk cId="3171841454" sldId="2147483668"/>
              <ac:spMk id="4" creationId="{00000000-0000-0000-0000-000000000000}"/>
            </ac:spMkLst>
          </pc:spChg>
        </pc:sldLayoutChg>
        <pc:sldLayoutChg chg="modSp">
          <pc:chgData name="Hamrick, Jennifer" userId="S::jennifer.hamrick@ttu.edu::a8f6aadd-3df4-4278-89b5-5077fd04b219" providerId="AD" clId="Web-{D912F3BF-7958-47C3-A3B0-38CAB84BC106}" dt="2021-10-01T20:48:51.737" v="2"/>
          <pc:sldLayoutMkLst>
            <pc:docMk/>
            <pc:sldMasterMk cId="2460954070" sldId="2147483660"/>
            <pc:sldLayoutMk cId="1718958274" sldId="2147483669"/>
          </pc:sldLayoutMkLst>
          <pc:spChg chg="mod">
            <ac:chgData name="Hamrick, Jennifer" userId="S::jennifer.hamrick@ttu.edu::a8f6aadd-3df4-4278-89b5-5077fd04b219" providerId="AD" clId="Web-{D912F3BF-7958-47C3-A3B0-38CAB84BC106}" dt="2021-10-01T20:48:51.737" v="2"/>
            <ac:spMkLst>
              <pc:docMk/>
              <pc:sldMasterMk cId="2460954070" sldId="2147483660"/>
              <pc:sldLayoutMk cId="1718958274" sldId="2147483669"/>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pc:sldLayoutMk cId="1718958274" sldId="2147483669"/>
              <ac:spMk id="3"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pc:sldLayoutMk cId="1718958274" sldId="2147483669"/>
              <ac:spMk id="4" creationId="{00000000-0000-0000-0000-000000000000}"/>
            </ac:spMkLst>
          </pc:spChg>
        </pc:sldLayoutChg>
        <pc:sldLayoutChg chg="modSp">
          <pc:chgData name="Hamrick, Jennifer" userId="S::jennifer.hamrick@ttu.edu::a8f6aadd-3df4-4278-89b5-5077fd04b219" providerId="AD" clId="Web-{D912F3BF-7958-47C3-A3B0-38CAB84BC106}" dt="2021-10-01T20:48:51.737" v="2"/>
          <pc:sldLayoutMkLst>
            <pc:docMk/>
            <pc:sldMasterMk cId="2460954070" sldId="2147483660"/>
            <pc:sldLayoutMk cId="3479445657" sldId="2147483671"/>
          </pc:sldLayoutMkLst>
          <pc:spChg chg="mod">
            <ac:chgData name="Hamrick, Jennifer" userId="S::jennifer.hamrick@ttu.edu::a8f6aadd-3df4-4278-89b5-5077fd04b219" providerId="AD" clId="Web-{D912F3BF-7958-47C3-A3B0-38CAB84BC106}" dt="2021-10-01T20:48:51.737" v="2"/>
            <ac:spMkLst>
              <pc:docMk/>
              <pc:sldMasterMk cId="2460954070" sldId="2147483660"/>
              <pc:sldLayoutMk cId="3479445657" sldId="2147483671"/>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460954070" sldId="2147483660"/>
              <pc:sldLayoutMk cId="3479445657" sldId="2147483671"/>
              <ac:spMk id="3" creationId="{00000000-0000-0000-0000-000000000000}"/>
            </ac:spMkLst>
          </pc:spChg>
        </pc:sldLayoutChg>
      </pc:sldMasterChg>
      <pc:sldMasterChg chg="modSp add del addSldLayout delSldLayout modSldLayout">
        <pc:chgData name="Hamrick, Jennifer" userId="S::jennifer.hamrick@ttu.edu::a8f6aadd-3df4-4278-89b5-5077fd04b219" providerId="AD" clId="Web-{D912F3BF-7958-47C3-A3B0-38CAB84BC106}" dt="2021-10-01T20:48:51.815" v="3"/>
        <pc:sldMasterMkLst>
          <pc:docMk/>
          <pc:sldMasterMk cId="2390651811" sldId="2147483720"/>
        </pc:sldMasterMkLst>
        <pc:spChg chg="mod">
          <ac:chgData name="Hamrick, Jennifer" userId="S::jennifer.hamrick@ttu.edu::a8f6aadd-3df4-4278-89b5-5077fd04b219" providerId="AD" clId="Web-{D912F3BF-7958-47C3-A3B0-38CAB84BC106}" dt="2021-10-01T20:48:51.737" v="2"/>
          <ac:spMkLst>
            <pc:docMk/>
            <pc:sldMasterMk cId="2390651811" sldId="2147483720"/>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ac:spMk id="3"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ac:spMk id="4"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ac:spMk id="5"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ac:spMk id="6" creationId="{00000000-0000-0000-0000-000000000000}"/>
          </ac:spMkLst>
        </pc:spChg>
        <pc:sldLayoutChg chg="modSp add del">
          <pc:chgData name="Hamrick, Jennifer" userId="S::jennifer.hamrick@ttu.edu::a8f6aadd-3df4-4278-89b5-5077fd04b219" providerId="AD" clId="Web-{D912F3BF-7958-47C3-A3B0-38CAB84BC106}" dt="2021-10-01T20:48:51.815" v="3"/>
          <pc:sldLayoutMkLst>
            <pc:docMk/>
            <pc:sldMasterMk cId="2390651811" sldId="2147483720"/>
            <pc:sldLayoutMk cId="3844193440" sldId="2147483721"/>
          </pc:sldLayoutMkLst>
          <pc:spChg chg="mod">
            <ac:chgData name="Hamrick, Jennifer" userId="S::jennifer.hamrick@ttu.edu::a8f6aadd-3df4-4278-89b5-5077fd04b219" providerId="AD" clId="Web-{D912F3BF-7958-47C3-A3B0-38CAB84BC106}" dt="2021-10-01T20:48:51.737" v="2"/>
            <ac:spMkLst>
              <pc:docMk/>
              <pc:sldMasterMk cId="2390651811" sldId="2147483720"/>
              <pc:sldLayoutMk cId="3844193440" sldId="2147483721"/>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pc:sldLayoutMk cId="3844193440" sldId="2147483721"/>
              <ac:spMk id="3" creationId="{00000000-0000-0000-0000-000000000000}"/>
            </ac:spMkLst>
          </pc:spChg>
        </pc:sldLayoutChg>
        <pc:sldLayoutChg chg="add del">
          <pc:chgData name="Hamrick, Jennifer" userId="S::jennifer.hamrick@ttu.edu::a8f6aadd-3df4-4278-89b5-5077fd04b219" providerId="AD" clId="Web-{D912F3BF-7958-47C3-A3B0-38CAB84BC106}" dt="2021-10-01T20:48:51.815" v="3"/>
          <pc:sldLayoutMkLst>
            <pc:docMk/>
            <pc:sldMasterMk cId="2390651811" sldId="2147483720"/>
            <pc:sldLayoutMk cId="2919590588" sldId="2147483722"/>
          </pc:sldLayoutMkLst>
        </pc:sldLayoutChg>
        <pc:sldLayoutChg chg="modSp add del">
          <pc:chgData name="Hamrick, Jennifer" userId="S::jennifer.hamrick@ttu.edu::a8f6aadd-3df4-4278-89b5-5077fd04b219" providerId="AD" clId="Web-{D912F3BF-7958-47C3-A3B0-38CAB84BC106}" dt="2021-10-01T20:48:51.815" v="3"/>
          <pc:sldLayoutMkLst>
            <pc:docMk/>
            <pc:sldMasterMk cId="2390651811" sldId="2147483720"/>
            <pc:sldLayoutMk cId="415565304" sldId="2147483723"/>
          </pc:sldLayoutMkLst>
          <pc:spChg chg="mod">
            <ac:chgData name="Hamrick, Jennifer" userId="S::jennifer.hamrick@ttu.edu::a8f6aadd-3df4-4278-89b5-5077fd04b219" providerId="AD" clId="Web-{D912F3BF-7958-47C3-A3B0-38CAB84BC106}" dt="2021-10-01T20:48:51.737" v="2"/>
            <ac:spMkLst>
              <pc:docMk/>
              <pc:sldMasterMk cId="2390651811" sldId="2147483720"/>
              <pc:sldLayoutMk cId="415565304" sldId="2147483723"/>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pc:sldLayoutMk cId="415565304" sldId="2147483723"/>
              <ac:spMk id="3" creationId="{00000000-0000-0000-0000-000000000000}"/>
            </ac:spMkLst>
          </pc:spChg>
        </pc:sldLayoutChg>
        <pc:sldLayoutChg chg="modSp add del">
          <pc:chgData name="Hamrick, Jennifer" userId="S::jennifer.hamrick@ttu.edu::a8f6aadd-3df4-4278-89b5-5077fd04b219" providerId="AD" clId="Web-{D912F3BF-7958-47C3-A3B0-38CAB84BC106}" dt="2021-10-01T20:48:51.815" v="3"/>
          <pc:sldLayoutMkLst>
            <pc:docMk/>
            <pc:sldMasterMk cId="2390651811" sldId="2147483720"/>
            <pc:sldLayoutMk cId="2673606131" sldId="2147483724"/>
          </pc:sldLayoutMkLst>
          <pc:spChg chg="mod">
            <ac:chgData name="Hamrick, Jennifer" userId="S::jennifer.hamrick@ttu.edu::a8f6aadd-3df4-4278-89b5-5077fd04b219" providerId="AD" clId="Web-{D912F3BF-7958-47C3-A3B0-38CAB84BC106}" dt="2021-10-01T20:48:51.737" v="2"/>
            <ac:spMkLst>
              <pc:docMk/>
              <pc:sldMasterMk cId="2390651811" sldId="2147483720"/>
              <pc:sldLayoutMk cId="2673606131" sldId="2147483724"/>
              <ac:spMk id="3"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pc:sldLayoutMk cId="2673606131" sldId="2147483724"/>
              <ac:spMk id="4" creationId="{00000000-0000-0000-0000-000000000000}"/>
            </ac:spMkLst>
          </pc:spChg>
        </pc:sldLayoutChg>
        <pc:sldLayoutChg chg="modSp add del">
          <pc:chgData name="Hamrick, Jennifer" userId="S::jennifer.hamrick@ttu.edu::a8f6aadd-3df4-4278-89b5-5077fd04b219" providerId="AD" clId="Web-{D912F3BF-7958-47C3-A3B0-38CAB84BC106}" dt="2021-10-01T20:48:51.815" v="3"/>
          <pc:sldLayoutMkLst>
            <pc:docMk/>
            <pc:sldMasterMk cId="2390651811" sldId="2147483720"/>
            <pc:sldLayoutMk cId="4163205944" sldId="2147483725"/>
          </pc:sldLayoutMkLst>
          <pc:spChg chg="mod">
            <ac:chgData name="Hamrick, Jennifer" userId="S::jennifer.hamrick@ttu.edu::a8f6aadd-3df4-4278-89b5-5077fd04b219" providerId="AD" clId="Web-{D912F3BF-7958-47C3-A3B0-38CAB84BC106}" dt="2021-10-01T20:48:51.737" v="2"/>
            <ac:spMkLst>
              <pc:docMk/>
              <pc:sldMasterMk cId="2390651811" sldId="2147483720"/>
              <pc:sldLayoutMk cId="4163205944" sldId="2147483725"/>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pc:sldLayoutMk cId="4163205944" sldId="2147483725"/>
              <ac:spMk id="3"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pc:sldLayoutMk cId="4163205944" sldId="2147483725"/>
              <ac:spMk id="4"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pc:sldLayoutMk cId="4163205944" sldId="2147483725"/>
              <ac:spMk id="5"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pc:sldLayoutMk cId="4163205944" sldId="2147483725"/>
              <ac:spMk id="6" creationId="{00000000-0000-0000-0000-000000000000}"/>
            </ac:spMkLst>
          </pc:spChg>
        </pc:sldLayoutChg>
        <pc:sldLayoutChg chg="add del">
          <pc:chgData name="Hamrick, Jennifer" userId="S::jennifer.hamrick@ttu.edu::a8f6aadd-3df4-4278-89b5-5077fd04b219" providerId="AD" clId="Web-{D912F3BF-7958-47C3-A3B0-38CAB84BC106}" dt="2021-10-01T20:48:51.815" v="3"/>
          <pc:sldLayoutMkLst>
            <pc:docMk/>
            <pc:sldMasterMk cId="2390651811" sldId="2147483720"/>
            <pc:sldLayoutMk cId="3773768238" sldId="2147483726"/>
          </pc:sldLayoutMkLst>
        </pc:sldLayoutChg>
        <pc:sldLayoutChg chg="add del">
          <pc:chgData name="Hamrick, Jennifer" userId="S::jennifer.hamrick@ttu.edu::a8f6aadd-3df4-4278-89b5-5077fd04b219" providerId="AD" clId="Web-{D912F3BF-7958-47C3-A3B0-38CAB84BC106}" dt="2021-10-01T20:48:51.815" v="3"/>
          <pc:sldLayoutMkLst>
            <pc:docMk/>
            <pc:sldMasterMk cId="2390651811" sldId="2147483720"/>
            <pc:sldLayoutMk cId="2192867883" sldId="2147483727"/>
          </pc:sldLayoutMkLst>
        </pc:sldLayoutChg>
        <pc:sldLayoutChg chg="modSp add del">
          <pc:chgData name="Hamrick, Jennifer" userId="S::jennifer.hamrick@ttu.edu::a8f6aadd-3df4-4278-89b5-5077fd04b219" providerId="AD" clId="Web-{D912F3BF-7958-47C3-A3B0-38CAB84BC106}" dt="2021-10-01T20:48:51.815" v="3"/>
          <pc:sldLayoutMkLst>
            <pc:docMk/>
            <pc:sldMasterMk cId="2390651811" sldId="2147483720"/>
            <pc:sldLayoutMk cId="1917548488" sldId="2147483728"/>
          </pc:sldLayoutMkLst>
          <pc:spChg chg="mod">
            <ac:chgData name="Hamrick, Jennifer" userId="S::jennifer.hamrick@ttu.edu::a8f6aadd-3df4-4278-89b5-5077fd04b219" providerId="AD" clId="Web-{D912F3BF-7958-47C3-A3B0-38CAB84BC106}" dt="2021-10-01T20:48:51.737" v="2"/>
            <ac:spMkLst>
              <pc:docMk/>
              <pc:sldMasterMk cId="2390651811" sldId="2147483720"/>
              <pc:sldLayoutMk cId="1917548488" sldId="2147483728"/>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pc:sldLayoutMk cId="1917548488" sldId="2147483728"/>
              <ac:spMk id="3"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pc:sldLayoutMk cId="1917548488" sldId="2147483728"/>
              <ac:spMk id="4" creationId="{00000000-0000-0000-0000-000000000000}"/>
            </ac:spMkLst>
          </pc:spChg>
        </pc:sldLayoutChg>
        <pc:sldLayoutChg chg="modSp add del">
          <pc:chgData name="Hamrick, Jennifer" userId="S::jennifer.hamrick@ttu.edu::a8f6aadd-3df4-4278-89b5-5077fd04b219" providerId="AD" clId="Web-{D912F3BF-7958-47C3-A3B0-38CAB84BC106}" dt="2021-10-01T20:48:51.815" v="3"/>
          <pc:sldLayoutMkLst>
            <pc:docMk/>
            <pc:sldMasterMk cId="2390651811" sldId="2147483720"/>
            <pc:sldLayoutMk cId="344232018" sldId="2147483729"/>
          </pc:sldLayoutMkLst>
          <pc:spChg chg="mod">
            <ac:chgData name="Hamrick, Jennifer" userId="S::jennifer.hamrick@ttu.edu::a8f6aadd-3df4-4278-89b5-5077fd04b219" providerId="AD" clId="Web-{D912F3BF-7958-47C3-A3B0-38CAB84BC106}" dt="2021-10-01T20:48:51.737" v="2"/>
            <ac:spMkLst>
              <pc:docMk/>
              <pc:sldMasterMk cId="2390651811" sldId="2147483720"/>
              <pc:sldLayoutMk cId="344232018" sldId="2147483729"/>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pc:sldLayoutMk cId="344232018" sldId="2147483729"/>
              <ac:spMk id="3"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pc:sldLayoutMk cId="344232018" sldId="2147483729"/>
              <ac:spMk id="4" creationId="{00000000-0000-0000-0000-000000000000}"/>
            </ac:spMkLst>
          </pc:spChg>
        </pc:sldLayoutChg>
        <pc:sldLayoutChg chg="add del">
          <pc:chgData name="Hamrick, Jennifer" userId="S::jennifer.hamrick@ttu.edu::a8f6aadd-3df4-4278-89b5-5077fd04b219" providerId="AD" clId="Web-{D912F3BF-7958-47C3-A3B0-38CAB84BC106}" dt="2021-10-01T20:48:51.815" v="3"/>
          <pc:sldLayoutMkLst>
            <pc:docMk/>
            <pc:sldMasterMk cId="2390651811" sldId="2147483720"/>
            <pc:sldLayoutMk cId="3359418126" sldId="2147483730"/>
          </pc:sldLayoutMkLst>
        </pc:sldLayoutChg>
        <pc:sldLayoutChg chg="modSp add del">
          <pc:chgData name="Hamrick, Jennifer" userId="S::jennifer.hamrick@ttu.edu::a8f6aadd-3df4-4278-89b5-5077fd04b219" providerId="AD" clId="Web-{D912F3BF-7958-47C3-A3B0-38CAB84BC106}" dt="2021-10-01T20:48:51.815" v="3"/>
          <pc:sldLayoutMkLst>
            <pc:docMk/>
            <pc:sldMasterMk cId="2390651811" sldId="2147483720"/>
            <pc:sldLayoutMk cId="2499198160" sldId="2147483731"/>
          </pc:sldLayoutMkLst>
          <pc:spChg chg="mod">
            <ac:chgData name="Hamrick, Jennifer" userId="S::jennifer.hamrick@ttu.edu::a8f6aadd-3df4-4278-89b5-5077fd04b219" providerId="AD" clId="Web-{D912F3BF-7958-47C3-A3B0-38CAB84BC106}" dt="2021-10-01T20:48:51.737" v="2"/>
            <ac:spMkLst>
              <pc:docMk/>
              <pc:sldMasterMk cId="2390651811" sldId="2147483720"/>
              <pc:sldLayoutMk cId="2499198160" sldId="2147483731"/>
              <ac:spMk id="2" creationId="{00000000-0000-0000-0000-000000000000}"/>
            </ac:spMkLst>
          </pc:spChg>
          <pc:spChg chg="mod">
            <ac:chgData name="Hamrick, Jennifer" userId="S::jennifer.hamrick@ttu.edu::a8f6aadd-3df4-4278-89b5-5077fd04b219" providerId="AD" clId="Web-{D912F3BF-7958-47C3-A3B0-38CAB84BC106}" dt="2021-10-01T20:48:51.737" v="2"/>
            <ac:spMkLst>
              <pc:docMk/>
              <pc:sldMasterMk cId="2390651811" sldId="2147483720"/>
              <pc:sldLayoutMk cId="2499198160" sldId="2147483731"/>
              <ac:spMk id="3" creationId="{00000000-0000-0000-0000-000000000000}"/>
            </ac:spMkLst>
          </pc:spChg>
        </pc:sldLayoutChg>
      </pc:sldMasterChg>
      <pc:sldMasterChg chg="add addSldLayout modSldLayout">
        <pc:chgData name="Hamrick, Jennifer" userId="S::jennifer.hamrick@ttu.edu::a8f6aadd-3df4-4278-89b5-5077fd04b219" providerId="AD" clId="Web-{D912F3BF-7958-47C3-A3B0-38CAB84BC106}" dt="2021-10-01T20:48:51.815" v="3"/>
        <pc:sldMasterMkLst>
          <pc:docMk/>
          <pc:sldMasterMk cId="3230147297" sldId="2147483732"/>
        </pc:sldMasterMkLst>
        <pc:sldLayoutChg chg="add mod replId">
          <pc:chgData name="Hamrick, Jennifer" userId="S::jennifer.hamrick@ttu.edu::a8f6aadd-3df4-4278-89b5-5077fd04b219" providerId="AD" clId="Web-{D912F3BF-7958-47C3-A3B0-38CAB84BC106}" dt="2021-10-01T20:48:51.815" v="3"/>
          <pc:sldLayoutMkLst>
            <pc:docMk/>
            <pc:sldMasterMk cId="3230147297" sldId="2147483732"/>
            <pc:sldLayoutMk cId="673806036" sldId="2147483733"/>
          </pc:sldLayoutMkLst>
        </pc:sldLayoutChg>
        <pc:sldLayoutChg chg="add mod replId">
          <pc:chgData name="Hamrick, Jennifer" userId="S::jennifer.hamrick@ttu.edu::a8f6aadd-3df4-4278-89b5-5077fd04b219" providerId="AD" clId="Web-{D912F3BF-7958-47C3-A3B0-38CAB84BC106}" dt="2021-10-01T20:48:51.815" v="3"/>
          <pc:sldLayoutMkLst>
            <pc:docMk/>
            <pc:sldMasterMk cId="3230147297" sldId="2147483732"/>
            <pc:sldLayoutMk cId="991121873" sldId="2147483734"/>
          </pc:sldLayoutMkLst>
        </pc:sldLayoutChg>
        <pc:sldLayoutChg chg="add mod replId">
          <pc:chgData name="Hamrick, Jennifer" userId="S::jennifer.hamrick@ttu.edu::a8f6aadd-3df4-4278-89b5-5077fd04b219" providerId="AD" clId="Web-{D912F3BF-7958-47C3-A3B0-38CAB84BC106}" dt="2021-10-01T20:48:51.815" v="3"/>
          <pc:sldLayoutMkLst>
            <pc:docMk/>
            <pc:sldMasterMk cId="3230147297" sldId="2147483732"/>
            <pc:sldLayoutMk cId="744499629" sldId="2147483735"/>
          </pc:sldLayoutMkLst>
        </pc:sldLayoutChg>
        <pc:sldLayoutChg chg="add mod replId">
          <pc:chgData name="Hamrick, Jennifer" userId="S::jennifer.hamrick@ttu.edu::a8f6aadd-3df4-4278-89b5-5077fd04b219" providerId="AD" clId="Web-{D912F3BF-7958-47C3-A3B0-38CAB84BC106}" dt="2021-10-01T20:48:51.815" v="3"/>
          <pc:sldLayoutMkLst>
            <pc:docMk/>
            <pc:sldMasterMk cId="3230147297" sldId="2147483732"/>
            <pc:sldLayoutMk cId="3539387606" sldId="2147483736"/>
          </pc:sldLayoutMkLst>
        </pc:sldLayoutChg>
        <pc:sldLayoutChg chg="add mod replId">
          <pc:chgData name="Hamrick, Jennifer" userId="S::jennifer.hamrick@ttu.edu::a8f6aadd-3df4-4278-89b5-5077fd04b219" providerId="AD" clId="Web-{D912F3BF-7958-47C3-A3B0-38CAB84BC106}" dt="2021-10-01T20:48:51.815" v="3"/>
          <pc:sldLayoutMkLst>
            <pc:docMk/>
            <pc:sldMasterMk cId="3230147297" sldId="2147483732"/>
            <pc:sldLayoutMk cId="3639438670" sldId="2147483737"/>
          </pc:sldLayoutMkLst>
        </pc:sldLayoutChg>
        <pc:sldLayoutChg chg="add mod replId">
          <pc:chgData name="Hamrick, Jennifer" userId="S::jennifer.hamrick@ttu.edu::a8f6aadd-3df4-4278-89b5-5077fd04b219" providerId="AD" clId="Web-{D912F3BF-7958-47C3-A3B0-38CAB84BC106}" dt="2021-10-01T20:48:51.815" v="3"/>
          <pc:sldLayoutMkLst>
            <pc:docMk/>
            <pc:sldMasterMk cId="3230147297" sldId="2147483732"/>
            <pc:sldLayoutMk cId="1221724612" sldId="2147483738"/>
          </pc:sldLayoutMkLst>
        </pc:sldLayoutChg>
        <pc:sldLayoutChg chg="add mod replId">
          <pc:chgData name="Hamrick, Jennifer" userId="S::jennifer.hamrick@ttu.edu::a8f6aadd-3df4-4278-89b5-5077fd04b219" providerId="AD" clId="Web-{D912F3BF-7958-47C3-A3B0-38CAB84BC106}" dt="2021-10-01T20:48:51.815" v="3"/>
          <pc:sldLayoutMkLst>
            <pc:docMk/>
            <pc:sldMasterMk cId="3230147297" sldId="2147483732"/>
            <pc:sldLayoutMk cId="1251689594" sldId="2147483739"/>
          </pc:sldLayoutMkLst>
        </pc:sldLayoutChg>
        <pc:sldLayoutChg chg="add mod replId">
          <pc:chgData name="Hamrick, Jennifer" userId="S::jennifer.hamrick@ttu.edu::a8f6aadd-3df4-4278-89b5-5077fd04b219" providerId="AD" clId="Web-{D912F3BF-7958-47C3-A3B0-38CAB84BC106}" dt="2021-10-01T20:48:51.815" v="3"/>
          <pc:sldLayoutMkLst>
            <pc:docMk/>
            <pc:sldMasterMk cId="3230147297" sldId="2147483732"/>
            <pc:sldLayoutMk cId="1297887282" sldId="2147483740"/>
          </pc:sldLayoutMkLst>
        </pc:sldLayoutChg>
        <pc:sldLayoutChg chg="add mod replId">
          <pc:chgData name="Hamrick, Jennifer" userId="S::jennifer.hamrick@ttu.edu::a8f6aadd-3df4-4278-89b5-5077fd04b219" providerId="AD" clId="Web-{D912F3BF-7958-47C3-A3B0-38CAB84BC106}" dt="2021-10-01T20:48:51.815" v="3"/>
          <pc:sldLayoutMkLst>
            <pc:docMk/>
            <pc:sldMasterMk cId="3230147297" sldId="2147483732"/>
            <pc:sldLayoutMk cId="2022109624" sldId="2147483741"/>
          </pc:sldLayoutMkLst>
        </pc:sldLayoutChg>
        <pc:sldLayoutChg chg="add mod replId">
          <pc:chgData name="Hamrick, Jennifer" userId="S::jennifer.hamrick@ttu.edu::a8f6aadd-3df4-4278-89b5-5077fd04b219" providerId="AD" clId="Web-{D912F3BF-7958-47C3-A3B0-38CAB84BC106}" dt="2021-10-01T20:48:51.815" v="3"/>
          <pc:sldLayoutMkLst>
            <pc:docMk/>
            <pc:sldMasterMk cId="3230147297" sldId="2147483732"/>
            <pc:sldLayoutMk cId="3461152649" sldId="2147483742"/>
          </pc:sldLayoutMkLst>
        </pc:sldLayoutChg>
        <pc:sldLayoutChg chg="add mod replId">
          <pc:chgData name="Hamrick, Jennifer" userId="S::jennifer.hamrick@ttu.edu::a8f6aadd-3df4-4278-89b5-5077fd04b219" providerId="AD" clId="Web-{D912F3BF-7958-47C3-A3B0-38CAB84BC106}" dt="2021-10-01T20:48:51.815" v="3"/>
          <pc:sldLayoutMkLst>
            <pc:docMk/>
            <pc:sldMasterMk cId="3230147297" sldId="2147483732"/>
            <pc:sldLayoutMk cId="1003677684" sldId="2147483743"/>
          </pc:sldLayoutMkLst>
        </pc:sldLayoutChg>
      </pc:sldMasterChg>
    </pc:docChg>
  </pc:docChgLst>
  <pc:docChgLst>
    <pc:chgData name="Favela, Alexis J" userId="S::alexis.j.favela@ttu.edu::4e6f7f01-8650-40f2-839b-d856ec522e54" providerId="AD" clId="Web-{68510DB0-5715-28E8-D8D2-D9AACD7FE5E0}"/>
    <pc:docChg chg="modSld">
      <pc:chgData name="Favela, Alexis J" userId="S::alexis.j.favela@ttu.edu::4e6f7f01-8650-40f2-839b-d856ec522e54" providerId="AD" clId="Web-{68510DB0-5715-28E8-D8D2-D9AACD7FE5E0}" dt="2021-11-04T19:15:46.063" v="41" actId="20577"/>
      <pc:docMkLst>
        <pc:docMk/>
      </pc:docMkLst>
      <pc:sldChg chg="addSp modSp">
        <pc:chgData name="Favela, Alexis J" userId="S::alexis.j.favela@ttu.edu::4e6f7f01-8650-40f2-839b-d856ec522e54" providerId="AD" clId="Web-{68510DB0-5715-28E8-D8D2-D9AACD7FE5E0}" dt="2021-11-04T19:15:46.063" v="41" actId="20577"/>
        <pc:sldMkLst>
          <pc:docMk/>
          <pc:sldMk cId="2341431083" sldId="257"/>
        </pc:sldMkLst>
        <pc:spChg chg="add mod">
          <ac:chgData name="Favela, Alexis J" userId="S::alexis.j.favela@ttu.edu::4e6f7f01-8650-40f2-839b-d856ec522e54" providerId="AD" clId="Web-{68510DB0-5715-28E8-D8D2-D9AACD7FE5E0}" dt="2021-11-04T19:15:46.063" v="41" actId="20577"/>
          <ac:spMkLst>
            <pc:docMk/>
            <pc:sldMk cId="2341431083" sldId="257"/>
            <ac:spMk id="2" creationId="{19DAB53B-0E60-4339-8ABD-6A0FE02F782A}"/>
          </ac:spMkLst>
        </pc:spChg>
        <pc:spChg chg="mod">
          <ac:chgData name="Favela, Alexis J" userId="S::alexis.j.favela@ttu.edu::4e6f7f01-8650-40f2-839b-d856ec522e54" providerId="AD" clId="Web-{68510DB0-5715-28E8-D8D2-D9AACD7FE5E0}" dt="2021-11-04T19:15:27.734" v="40" actId="20577"/>
          <ac:spMkLst>
            <pc:docMk/>
            <pc:sldMk cId="2341431083" sldId="257"/>
            <ac:spMk id="18" creationId="{73E1EEA0-C816-434F-9E46-71E646368705}"/>
          </ac:spMkLst>
        </pc:spChg>
        <pc:spChg chg="mod">
          <ac:chgData name="Favela, Alexis J" userId="S::alexis.j.favela@ttu.edu::4e6f7f01-8650-40f2-839b-d856ec522e54" providerId="AD" clId="Web-{68510DB0-5715-28E8-D8D2-D9AACD7FE5E0}" dt="2021-11-04T19:13:51.076" v="1"/>
          <ac:spMkLst>
            <pc:docMk/>
            <pc:sldMk cId="2341431083" sldId="257"/>
            <ac:spMk id="22" creationId="{6D787E02-5AFA-4190-95A0-A75BC7861DD7}"/>
          </ac:spMkLst>
        </pc:spChg>
      </pc:sldChg>
    </pc:docChg>
  </pc:docChgLst>
  <pc:docChgLst>
    <pc:chgData name="Favela, Alexis J" userId="S::alexis.j.favela@ttu.edu::4e6f7f01-8650-40f2-839b-d856ec522e54" providerId="AD" clId="Web-{BAE9CEE3-F641-6EF3-2E8E-900E9D79F887}"/>
    <pc:docChg chg="modSld">
      <pc:chgData name="Favela, Alexis J" userId="S::alexis.j.favela@ttu.edu::4e6f7f01-8650-40f2-839b-d856ec522e54" providerId="AD" clId="Web-{BAE9CEE3-F641-6EF3-2E8E-900E9D79F887}" dt="2022-01-14T18:09:17.270" v="754" actId="20577"/>
      <pc:docMkLst>
        <pc:docMk/>
      </pc:docMkLst>
      <pc:sldChg chg="modSp">
        <pc:chgData name="Favela, Alexis J" userId="S::alexis.j.favela@ttu.edu::4e6f7f01-8650-40f2-839b-d856ec522e54" providerId="AD" clId="Web-{BAE9CEE3-F641-6EF3-2E8E-900E9D79F887}" dt="2022-01-14T18:09:17.270" v="754" actId="20577"/>
        <pc:sldMkLst>
          <pc:docMk/>
          <pc:sldMk cId="2341431083" sldId="257"/>
        </pc:sldMkLst>
        <pc:spChg chg="mod">
          <ac:chgData name="Favela, Alexis J" userId="S::alexis.j.favela@ttu.edu::4e6f7f01-8650-40f2-839b-d856ec522e54" providerId="AD" clId="Web-{BAE9CEE3-F641-6EF3-2E8E-900E9D79F887}" dt="2022-01-14T18:09:17.270" v="754" actId="20577"/>
          <ac:spMkLst>
            <pc:docMk/>
            <pc:sldMk cId="2341431083" sldId="257"/>
            <ac:spMk id="2" creationId="{19DAB53B-0E60-4339-8ABD-6A0FE02F782A}"/>
          </ac:spMkLst>
        </pc:spChg>
        <pc:spChg chg="mod">
          <ac:chgData name="Favela, Alexis J" userId="S::alexis.j.favela@ttu.edu::4e6f7f01-8650-40f2-839b-d856ec522e54" providerId="AD" clId="Web-{BAE9CEE3-F641-6EF3-2E8E-900E9D79F887}" dt="2022-01-14T18:00:15.535" v="622" actId="14100"/>
          <ac:spMkLst>
            <pc:docMk/>
            <pc:sldMk cId="2341431083" sldId="257"/>
            <ac:spMk id="5" creationId="{E0AB948F-58A5-41D8-ACAA-EB44EAF54761}"/>
          </ac:spMkLst>
        </pc:spChg>
        <pc:spChg chg="mod">
          <ac:chgData name="Favela, Alexis J" userId="S::alexis.j.favela@ttu.edu::4e6f7f01-8650-40f2-839b-d856ec522e54" providerId="AD" clId="Web-{BAE9CEE3-F641-6EF3-2E8E-900E9D79F887}" dt="2022-01-14T18:05:53.451" v="730" actId="20577"/>
          <ac:spMkLst>
            <pc:docMk/>
            <pc:sldMk cId="2341431083" sldId="257"/>
            <ac:spMk id="9" creationId="{26ADD14E-C199-4760-AEC8-5A122DC933FE}"/>
          </ac:spMkLst>
        </pc:spChg>
        <pc:spChg chg="mod">
          <ac:chgData name="Favela, Alexis J" userId="S::alexis.j.favela@ttu.edu::4e6f7f01-8650-40f2-839b-d856ec522e54" providerId="AD" clId="Web-{BAE9CEE3-F641-6EF3-2E8E-900E9D79F887}" dt="2022-01-14T17:59:57.628" v="619" actId="14100"/>
          <ac:spMkLst>
            <pc:docMk/>
            <pc:sldMk cId="2341431083" sldId="257"/>
            <ac:spMk id="22" creationId="{6D787E02-5AFA-4190-95A0-A75BC7861DD7}"/>
          </ac:spMkLst>
        </pc:spChg>
        <pc:picChg chg="mod">
          <ac:chgData name="Favela, Alexis J" userId="S::alexis.j.favela@ttu.edu::4e6f7f01-8650-40f2-839b-d856ec522e54" providerId="AD" clId="Web-{BAE9CEE3-F641-6EF3-2E8E-900E9D79F887}" dt="2022-01-14T18:00:09.738" v="621" actId="1076"/>
          <ac:picMkLst>
            <pc:docMk/>
            <pc:sldMk cId="2341431083" sldId="257"/>
            <ac:picMk id="15" creationId="{16591465-5649-4014-9754-E7F991AC3E33}"/>
          </ac:picMkLst>
        </pc:picChg>
      </pc:sldChg>
    </pc:docChg>
  </pc:docChgLst>
  <pc:docChgLst>
    <pc:chgData name="Favela, Alexis J" userId="S::alexis.j.favela@ttu.edu::4e6f7f01-8650-40f2-839b-d856ec522e54" providerId="AD" clId="Web-{FC36E49D-3980-1BFD-DDB2-C35D64962960}"/>
    <pc:docChg chg="modSld">
      <pc:chgData name="Favela, Alexis J" userId="S::alexis.j.favela@ttu.edu::4e6f7f01-8650-40f2-839b-d856ec522e54" providerId="AD" clId="Web-{FC36E49D-3980-1BFD-DDB2-C35D64962960}" dt="2022-01-20T20:58:20.488" v="266" actId="14100"/>
      <pc:docMkLst>
        <pc:docMk/>
      </pc:docMkLst>
      <pc:sldChg chg="modSp">
        <pc:chgData name="Favela, Alexis J" userId="S::alexis.j.favela@ttu.edu::4e6f7f01-8650-40f2-839b-d856ec522e54" providerId="AD" clId="Web-{FC36E49D-3980-1BFD-DDB2-C35D64962960}" dt="2022-01-20T20:58:20.488" v="266" actId="14100"/>
        <pc:sldMkLst>
          <pc:docMk/>
          <pc:sldMk cId="2341431083" sldId="257"/>
        </pc:sldMkLst>
        <pc:spChg chg="mod">
          <ac:chgData name="Favela, Alexis J" userId="S::alexis.j.favela@ttu.edu::4e6f7f01-8650-40f2-839b-d856ec522e54" providerId="AD" clId="Web-{FC36E49D-3980-1BFD-DDB2-C35D64962960}" dt="2022-01-20T20:57:47.768" v="264" actId="1076"/>
          <ac:spMkLst>
            <pc:docMk/>
            <pc:sldMk cId="2341431083" sldId="257"/>
            <ac:spMk id="2" creationId="{19DAB53B-0E60-4339-8ABD-6A0FE02F782A}"/>
          </ac:spMkLst>
        </pc:spChg>
        <pc:spChg chg="mod">
          <ac:chgData name="Favela, Alexis J" userId="S::alexis.j.favela@ttu.edu::4e6f7f01-8650-40f2-839b-d856ec522e54" providerId="AD" clId="Web-{FC36E49D-3980-1BFD-DDB2-C35D64962960}" dt="2022-01-20T20:58:20.488" v="266" actId="14100"/>
          <ac:spMkLst>
            <pc:docMk/>
            <pc:sldMk cId="2341431083" sldId="257"/>
            <ac:spMk id="5" creationId="{E0AB948F-58A5-41D8-ACAA-EB44EAF54761}"/>
          </ac:spMkLst>
        </pc:spChg>
        <pc:spChg chg="mod">
          <ac:chgData name="Favela, Alexis J" userId="S::alexis.j.favela@ttu.edu::4e6f7f01-8650-40f2-839b-d856ec522e54" providerId="AD" clId="Web-{FC36E49D-3980-1BFD-DDB2-C35D64962960}" dt="2022-01-20T20:58:16.519" v="265" actId="14100"/>
          <ac:spMkLst>
            <pc:docMk/>
            <pc:sldMk cId="2341431083" sldId="257"/>
            <ac:spMk id="10" creationId="{0AF2FDA0-324E-42B8-87D4-007D09DC39F5}"/>
          </ac:spMkLst>
        </pc:spChg>
        <pc:spChg chg="mod">
          <ac:chgData name="Favela, Alexis J" userId="S::alexis.j.favela@ttu.edu::4e6f7f01-8650-40f2-839b-d856ec522e54" providerId="AD" clId="Web-{FC36E49D-3980-1BFD-DDB2-C35D64962960}" dt="2022-01-20T20:56:56.249" v="259" actId="14100"/>
          <ac:spMkLst>
            <pc:docMk/>
            <pc:sldMk cId="2341431083" sldId="257"/>
            <ac:spMk id="22" creationId="{6D787E02-5AFA-4190-95A0-A75BC7861DD7}"/>
          </ac:spMkLst>
        </pc:spChg>
      </pc:sldChg>
    </pc:docChg>
  </pc:docChgLst>
  <pc:docChgLst>
    <pc:chgData name="Favela, Alexis J" userId="S::alexis.j.favela@ttu.edu::4e6f7f01-8650-40f2-839b-d856ec522e54" providerId="AD" clId="Web-{120E2760-C301-E6DF-B00E-F1684DC46DBF}"/>
    <pc:docChg chg="modSld">
      <pc:chgData name="Favela, Alexis J" userId="S::alexis.j.favela@ttu.edu::4e6f7f01-8650-40f2-839b-d856ec522e54" providerId="AD" clId="Web-{120E2760-C301-E6DF-B00E-F1684DC46DBF}" dt="2021-10-25T20:46:07.304" v="48" actId="14100"/>
      <pc:docMkLst>
        <pc:docMk/>
      </pc:docMkLst>
      <pc:sldChg chg="modSp">
        <pc:chgData name="Favela, Alexis J" userId="S::alexis.j.favela@ttu.edu::4e6f7f01-8650-40f2-839b-d856ec522e54" providerId="AD" clId="Web-{120E2760-C301-E6DF-B00E-F1684DC46DBF}" dt="2021-10-25T20:46:07.304" v="48" actId="14100"/>
        <pc:sldMkLst>
          <pc:docMk/>
          <pc:sldMk cId="2341431083" sldId="257"/>
        </pc:sldMkLst>
        <pc:spChg chg="mod">
          <ac:chgData name="Favela, Alexis J" userId="S::alexis.j.favela@ttu.edu::4e6f7f01-8650-40f2-839b-d856ec522e54" providerId="AD" clId="Web-{120E2760-C301-E6DF-B00E-F1684DC46DBF}" dt="2021-10-25T20:38:22.945" v="1" actId="1076"/>
          <ac:spMkLst>
            <pc:docMk/>
            <pc:sldMk cId="2341431083" sldId="257"/>
            <ac:spMk id="3" creationId="{0FAAD1CB-B350-47C1-94D9-53116C43BB0B}"/>
          </ac:spMkLst>
        </pc:spChg>
        <pc:spChg chg="mod">
          <ac:chgData name="Favela, Alexis J" userId="S::alexis.j.favela@ttu.edu::4e6f7f01-8650-40f2-839b-d856ec522e54" providerId="AD" clId="Web-{120E2760-C301-E6DF-B00E-F1684DC46DBF}" dt="2021-10-25T20:41:21.613" v="43"/>
          <ac:spMkLst>
            <pc:docMk/>
            <pc:sldMk cId="2341431083" sldId="257"/>
            <ac:spMk id="5" creationId="{E0AB948F-58A5-41D8-ACAA-EB44EAF54761}"/>
          </ac:spMkLst>
        </pc:spChg>
        <pc:spChg chg="mod">
          <ac:chgData name="Favela, Alexis J" userId="S::alexis.j.favela@ttu.edu::4e6f7f01-8650-40f2-839b-d856ec522e54" providerId="AD" clId="Web-{120E2760-C301-E6DF-B00E-F1684DC46DBF}" dt="2021-10-25T20:45:55.209" v="46" actId="1076"/>
          <ac:spMkLst>
            <pc:docMk/>
            <pc:sldMk cId="2341431083" sldId="257"/>
            <ac:spMk id="6" creationId="{EA205426-3F0A-403B-BEAC-76463B427107}"/>
          </ac:spMkLst>
        </pc:spChg>
        <pc:spChg chg="mod">
          <ac:chgData name="Favela, Alexis J" userId="S::alexis.j.favela@ttu.edu::4e6f7f01-8650-40f2-839b-d856ec522e54" providerId="AD" clId="Web-{120E2760-C301-E6DF-B00E-F1684DC46DBF}" dt="2021-10-25T20:41:10.456" v="42" actId="20577"/>
          <ac:spMkLst>
            <pc:docMk/>
            <pc:sldMk cId="2341431083" sldId="257"/>
            <ac:spMk id="9" creationId="{26ADD14E-C199-4760-AEC8-5A122DC933FE}"/>
          </ac:spMkLst>
        </pc:spChg>
        <pc:spChg chg="mod">
          <ac:chgData name="Favela, Alexis J" userId="S::alexis.j.favela@ttu.edu::4e6f7f01-8650-40f2-839b-d856ec522e54" providerId="AD" clId="Web-{120E2760-C301-E6DF-B00E-F1684DC46DBF}" dt="2021-10-25T20:38:40.868" v="6" actId="14100"/>
          <ac:spMkLst>
            <pc:docMk/>
            <pc:sldMk cId="2341431083" sldId="257"/>
            <ac:spMk id="10" creationId="{0AF2FDA0-324E-42B8-87D4-007D09DC39F5}"/>
          </ac:spMkLst>
        </pc:spChg>
        <pc:spChg chg="mod">
          <ac:chgData name="Favela, Alexis J" userId="S::alexis.j.favela@ttu.edu::4e6f7f01-8650-40f2-839b-d856ec522e54" providerId="AD" clId="Web-{120E2760-C301-E6DF-B00E-F1684DC46DBF}" dt="2021-10-25T20:45:58.741" v="47" actId="1076"/>
          <ac:spMkLst>
            <pc:docMk/>
            <pc:sldMk cId="2341431083" sldId="257"/>
            <ac:spMk id="18" creationId="{73E1EEA0-C816-434F-9E46-71E646368705}"/>
          </ac:spMkLst>
        </pc:spChg>
        <pc:spChg chg="mod">
          <ac:chgData name="Favela, Alexis J" userId="S::alexis.j.favela@ttu.edu::4e6f7f01-8650-40f2-839b-d856ec522e54" providerId="AD" clId="Web-{120E2760-C301-E6DF-B00E-F1684DC46DBF}" dt="2021-10-25T20:46:07.304" v="48" actId="14100"/>
          <ac:spMkLst>
            <pc:docMk/>
            <pc:sldMk cId="2341431083" sldId="257"/>
            <ac:spMk id="22" creationId="{6D787E02-5AFA-4190-95A0-A75BC7861DD7}"/>
          </ac:spMkLst>
        </pc:spChg>
        <pc:picChg chg="mod">
          <ac:chgData name="Favela, Alexis J" userId="S::alexis.j.favela@ttu.edu::4e6f7f01-8650-40f2-839b-d856ec522e54" providerId="AD" clId="Web-{120E2760-C301-E6DF-B00E-F1684DC46DBF}" dt="2021-10-25T20:38:19.492" v="0" actId="14100"/>
          <ac:picMkLst>
            <pc:docMk/>
            <pc:sldMk cId="2341431083" sldId="257"/>
            <ac:picMk id="15" creationId="{16591465-5649-4014-9754-E7F991AC3E33}"/>
          </ac:picMkLst>
        </pc:picChg>
      </pc:sldChg>
    </pc:docChg>
  </pc:docChgLst>
  <pc:docChgLst>
    <pc:chgData name="OToole, Cyndi" userId="S::cyndi.otoole@ttu.edu::95eadbbc-b777-4155-bc4a-4181ccddea74" providerId="AD" clId="Web-{1F089816-6FE9-A8DF-D62B-9FD1720F9EC2}"/>
    <pc:docChg chg="addSld delSld">
      <pc:chgData name="OToole, Cyndi" userId="S::cyndi.otoole@ttu.edu::95eadbbc-b777-4155-bc4a-4181ccddea74" providerId="AD" clId="Web-{1F089816-6FE9-A8DF-D62B-9FD1720F9EC2}" dt="2022-02-13T19:24:25.362" v="1"/>
      <pc:docMkLst>
        <pc:docMk/>
      </pc:docMkLst>
      <pc:sldChg chg="add del replId">
        <pc:chgData name="OToole, Cyndi" userId="S::cyndi.otoole@ttu.edu::95eadbbc-b777-4155-bc4a-4181ccddea74" providerId="AD" clId="Web-{1F089816-6FE9-A8DF-D62B-9FD1720F9EC2}" dt="2022-02-13T19:24:25.362" v="1"/>
        <pc:sldMkLst>
          <pc:docMk/>
          <pc:sldMk cId="3852764518" sldId="258"/>
        </pc:sldMkLst>
      </pc:sldChg>
    </pc:docChg>
  </pc:docChgLst>
  <pc:docChgLst>
    <pc:chgData name="Favela, Alexis J" userId="S::alexis.j.favela@ttu.edu::4e6f7f01-8650-40f2-839b-d856ec522e54" providerId="AD" clId="Web-{1DD5637F-87B9-F857-CD11-EB73688A3BB6}"/>
    <pc:docChg chg="modSld">
      <pc:chgData name="Favela, Alexis J" userId="S::alexis.j.favela@ttu.edu::4e6f7f01-8650-40f2-839b-d856ec522e54" providerId="AD" clId="Web-{1DD5637F-87B9-F857-CD11-EB73688A3BB6}" dt="2021-11-05T20:20:15.504" v="0" actId="20577"/>
      <pc:docMkLst>
        <pc:docMk/>
      </pc:docMkLst>
      <pc:sldChg chg="modSp">
        <pc:chgData name="Favela, Alexis J" userId="S::alexis.j.favela@ttu.edu::4e6f7f01-8650-40f2-839b-d856ec522e54" providerId="AD" clId="Web-{1DD5637F-87B9-F857-CD11-EB73688A3BB6}" dt="2021-11-05T20:20:15.504" v="0" actId="20577"/>
        <pc:sldMkLst>
          <pc:docMk/>
          <pc:sldMk cId="2341431083" sldId="257"/>
        </pc:sldMkLst>
        <pc:spChg chg="mod">
          <ac:chgData name="Favela, Alexis J" userId="S::alexis.j.favela@ttu.edu::4e6f7f01-8650-40f2-839b-d856ec522e54" providerId="AD" clId="Web-{1DD5637F-87B9-F857-CD11-EB73688A3BB6}" dt="2021-11-05T20:20:15.504" v="0" actId="20577"/>
          <ac:spMkLst>
            <pc:docMk/>
            <pc:sldMk cId="2341431083" sldId="257"/>
            <ac:spMk id="2" creationId="{19DAB53B-0E60-4339-8ABD-6A0FE02F782A}"/>
          </ac:spMkLst>
        </pc:spChg>
      </pc:sldChg>
    </pc:docChg>
  </pc:docChgLst>
  <pc:docChgLst>
    <pc:chgData name="Favela, Alexis J" userId="S::alexis.j.favela@ttu.edu::4e6f7f01-8650-40f2-839b-d856ec522e54" providerId="AD" clId="Web-{3370C855-52F1-1925-C46C-1DB95DD0D231}"/>
    <pc:docChg chg="modSld">
      <pc:chgData name="Favela, Alexis J" userId="S::alexis.j.favela@ttu.edu::4e6f7f01-8650-40f2-839b-d856ec522e54" providerId="AD" clId="Web-{3370C855-52F1-1925-C46C-1DB95DD0D231}" dt="2022-02-15T14:49:56.469" v="1" actId="20577"/>
      <pc:docMkLst>
        <pc:docMk/>
      </pc:docMkLst>
      <pc:sldChg chg="modSp">
        <pc:chgData name="Favela, Alexis J" userId="S::alexis.j.favela@ttu.edu::4e6f7f01-8650-40f2-839b-d856ec522e54" providerId="AD" clId="Web-{3370C855-52F1-1925-C46C-1DB95DD0D231}" dt="2022-02-15T14:49:56.469" v="1" actId="20577"/>
        <pc:sldMkLst>
          <pc:docMk/>
          <pc:sldMk cId="2341431083" sldId="257"/>
        </pc:sldMkLst>
        <pc:spChg chg="mod">
          <ac:chgData name="Favela, Alexis J" userId="S::alexis.j.favela@ttu.edu::4e6f7f01-8650-40f2-839b-d856ec522e54" providerId="AD" clId="Web-{3370C855-52F1-1925-C46C-1DB95DD0D231}" dt="2022-02-15T14:49:56.469" v="1" actId="20577"/>
          <ac:spMkLst>
            <pc:docMk/>
            <pc:sldMk cId="2341431083" sldId="257"/>
            <ac:spMk id="2" creationId="{19DAB53B-0E60-4339-8ABD-6A0FE02F782A}"/>
          </ac:spMkLst>
        </pc:spChg>
      </pc:sldChg>
    </pc:docChg>
  </pc:docChgLst>
  <pc:docChgLst>
    <pc:chgData name="Favela, Alexis J" userId="S::alexis.j.favela@ttu.edu::4e6f7f01-8650-40f2-839b-d856ec522e54" providerId="AD" clId="Web-{475D6242-B63C-D1C8-4C6B-6CC56F213F6E}"/>
    <pc:docChg chg="modSld">
      <pc:chgData name="Favela, Alexis J" userId="S::alexis.j.favela@ttu.edu::4e6f7f01-8650-40f2-839b-d856ec522e54" providerId="AD" clId="Web-{475D6242-B63C-D1C8-4C6B-6CC56F213F6E}" dt="2022-02-08T21:28:17.617" v="5" actId="1076"/>
      <pc:docMkLst>
        <pc:docMk/>
      </pc:docMkLst>
      <pc:sldChg chg="addSp delSp modSp">
        <pc:chgData name="Favela, Alexis J" userId="S::alexis.j.favela@ttu.edu::4e6f7f01-8650-40f2-839b-d856ec522e54" providerId="AD" clId="Web-{475D6242-B63C-D1C8-4C6B-6CC56F213F6E}" dt="2022-02-08T21:28:17.617" v="5" actId="1076"/>
        <pc:sldMkLst>
          <pc:docMk/>
          <pc:sldMk cId="2341431083" sldId="257"/>
        </pc:sldMkLst>
        <pc:picChg chg="add mod">
          <ac:chgData name="Favela, Alexis J" userId="S::alexis.j.favela@ttu.edu::4e6f7f01-8650-40f2-839b-d856ec522e54" providerId="AD" clId="Web-{475D6242-B63C-D1C8-4C6B-6CC56F213F6E}" dt="2022-02-08T21:28:17.617" v="5" actId="1076"/>
          <ac:picMkLst>
            <pc:docMk/>
            <pc:sldMk cId="2341431083" sldId="257"/>
            <ac:picMk id="4" creationId="{73FC121D-5BFE-43A6-AA56-E03FC9704566}"/>
          </ac:picMkLst>
        </pc:picChg>
        <pc:picChg chg="del">
          <ac:chgData name="Favela, Alexis J" userId="S::alexis.j.favela@ttu.edu::4e6f7f01-8650-40f2-839b-d856ec522e54" providerId="AD" clId="Web-{475D6242-B63C-D1C8-4C6B-6CC56F213F6E}" dt="2022-02-08T21:27:32.911" v="0"/>
          <ac:picMkLst>
            <pc:docMk/>
            <pc:sldMk cId="2341431083" sldId="257"/>
            <ac:picMk id="8" creationId="{948A6267-2FFD-451E-8868-4BCC689FA864}"/>
          </ac:picMkLst>
        </pc:picChg>
      </pc:sldChg>
    </pc:docChg>
  </pc:docChgLst>
  <pc:docChgLst>
    <pc:chgData name="Favela, Alexis J" userId="S::alexis.j.favela@ttu.edu::4e6f7f01-8650-40f2-839b-d856ec522e54" providerId="AD" clId="Web-{D4683E69-2249-05C8-A07F-5D6106BF5710}"/>
    <pc:docChg chg="modSld">
      <pc:chgData name="Favela, Alexis J" userId="S::alexis.j.favela@ttu.edu::4e6f7f01-8650-40f2-839b-d856ec522e54" providerId="AD" clId="Web-{D4683E69-2249-05C8-A07F-5D6106BF5710}" dt="2022-02-10T15:37:09.108" v="1" actId="1076"/>
      <pc:docMkLst>
        <pc:docMk/>
      </pc:docMkLst>
      <pc:sldChg chg="modSp">
        <pc:chgData name="Favela, Alexis J" userId="S::alexis.j.favela@ttu.edu::4e6f7f01-8650-40f2-839b-d856ec522e54" providerId="AD" clId="Web-{D4683E69-2249-05C8-A07F-5D6106BF5710}" dt="2022-02-10T15:37:09.108" v="1" actId="1076"/>
        <pc:sldMkLst>
          <pc:docMk/>
          <pc:sldMk cId="2341431083" sldId="257"/>
        </pc:sldMkLst>
        <pc:graphicFrameChg chg="mod">
          <ac:chgData name="Favela, Alexis J" userId="S::alexis.j.favela@ttu.edu::4e6f7f01-8650-40f2-839b-d856ec522e54" providerId="AD" clId="Web-{D4683E69-2249-05C8-A07F-5D6106BF5710}" dt="2022-02-10T15:37:09.108" v="1" actId="1076"/>
          <ac:graphicFrameMkLst>
            <pc:docMk/>
            <pc:sldMk cId="2341431083" sldId="257"/>
            <ac:graphicFrameMk id="21" creationId="{00000000-0008-0000-0500-000004000000}"/>
          </ac:graphicFrameMkLst>
        </pc:graphicFrameChg>
      </pc:sldChg>
    </pc:docChg>
  </pc:docChgLst>
  <pc:docChgLst>
    <pc:chgData name="Favela, Alexis J" userId="S::alexis.j.favela@ttu.edu::4e6f7f01-8650-40f2-839b-d856ec522e54" providerId="AD" clId="Web-{0478A396-1637-E8CE-80B2-8B8DBD74F083}"/>
    <pc:docChg chg="modSld">
      <pc:chgData name="Favela, Alexis J" userId="S::alexis.j.favela@ttu.edu::4e6f7f01-8650-40f2-839b-d856ec522e54" providerId="AD" clId="Web-{0478A396-1637-E8CE-80B2-8B8DBD74F083}" dt="2022-03-03T19:24:00.329" v="8" actId="1076"/>
      <pc:docMkLst>
        <pc:docMk/>
      </pc:docMkLst>
      <pc:sldChg chg="modSp">
        <pc:chgData name="Favela, Alexis J" userId="S::alexis.j.favela@ttu.edu::4e6f7f01-8650-40f2-839b-d856ec522e54" providerId="AD" clId="Web-{0478A396-1637-E8CE-80B2-8B8DBD74F083}" dt="2022-03-03T19:24:00.329" v="8" actId="1076"/>
        <pc:sldMkLst>
          <pc:docMk/>
          <pc:sldMk cId="2341431083" sldId="257"/>
        </pc:sldMkLst>
        <pc:spChg chg="mod">
          <ac:chgData name="Favela, Alexis J" userId="S::alexis.j.favela@ttu.edu::4e6f7f01-8650-40f2-839b-d856ec522e54" providerId="AD" clId="Web-{0478A396-1637-E8CE-80B2-8B8DBD74F083}" dt="2022-03-03T19:23:44.797" v="7" actId="1076"/>
          <ac:spMkLst>
            <pc:docMk/>
            <pc:sldMk cId="2341431083" sldId="257"/>
            <ac:spMk id="6" creationId="{EA205426-3F0A-403B-BEAC-76463B427107}"/>
          </ac:spMkLst>
        </pc:spChg>
        <pc:spChg chg="mod">
          <ac:chgData name="Favela, Alexis J" userId="S::alexis.j.favela@ttu.edu::4e6f7f01-8650-40f2-839b-d856ec522e54" providerId="AD" clId="Web-{0478A396-1637-E8CE-80B2-8B8DBD74F083}" dt="2022-03-03T19:24:00.329" v="8" actId="1076"/>
          <ac:spMkLst>
            <pc:docMk/>
            <pc:sldMk cId="2341431083" sldId="257"/>
            <ac:spMk id="18" creationId="{73E1EEA0-C816-434F-9E46-71E64636870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file:///C:\Users\afavela\Desktop\AlGu%20Data%20Sheet.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file:///C:\Users\afavela\Desktop\AlGu%20Data%20Sheet.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sz="3200"/>
              <a:t>Preference Assessment</a:t>
            </a:r>
          </a:p>
        </c:rich>
      </c:tx>
      <c:layout>
        <c:manualLayout>
          <c:xMode val="edge"/>
          <c:yMode val="edge"/>
          <c:x val="0.37102884689330251"/>
          <c:y val="0"/>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1422041313767939"/>
          <c:y val="0.12877008564010906"/>
          <c:w val="0.86628155850797239"/>
          <c:h val="0.6556308413887133"/>
        </c:manualLayout>
      </c:layout>
      <c:lineChart>
        <c:grouping val="standard"/>
        <c:varyColors val="0"/>
        <c:ser>
          <c:idx val="0"/>
          <c:order val="0"/>
          <c:tx>
            <c:strRef>
              <c:f>'[AlGu Data Sheet.xlsx]Graphs'!$B$50</c:f>
              <c:strCache>
                <c:ptCount val="1"/>
                <c:pt idx="0">
                  <c:v>Parent</c:v>
                </c:pt>
              </c:strCache>
            </c:strRef>
          </c:tx>
          <c:spPr>
            <a:ln w="76200" cap="rnd">
              <a:solidFill>
                <a:sysClr val="windowText" lastClr="000000"/>
              </a:solidFill>
              <a:round/>
            </a:ln>
            <a:effectLst/>
          </c:spPr>
          <c:marker>
            <c:symbol val="circle"/>
            <c:size val="15"/>
            <c:spPr>
              <a:solidFill>
                <a:schemeClr val="tx1"/>
              </a:solidFill>
              <a:ln w="15875">
                <a:solidFill>
                  <a:sysClr val="windowText" lastClr="000000"/>
                </a:solidFill>
              </a:ln>
              <a:effectLst/>
            </c:spPr>
          </c:marker>
          <c:dPt>
            <c:idx val="4"/>
            <c:marker>
              <c:symbol val="circle"/>
              <c:size val="15"/>
              <c:spPr>
                <a:solidFill>
                  <a:schemeClr val="tx1"/>
                </a:solidFill>
                <a:ln w="15875">
                  <a:solidFill>
                    <a:sysClr val="windowText" lastClr="000000"/>
                  </a:solidFill>
                </a:ln>
                <a:effectLst/>
              </c:spPr>
            </c:marker>
            <c:bubble3D val="0"/>
            <c:spPr>
              <a:ln w="76200" cap="rnd">
                <a:noFill/>
                <a:round/>
              </a:ln>
              <a:effectLst/>
            </c:spPr>
            <c:extLst>
              <c:ext xmlns:c16="http://schemas.microsoft.com/office/drawing/2014/chart" uri="{C3380CC4-5D6E-409C-BE32-E72D297353CC}">
                <c16:uniqueId val="{00000001-45BB-4D52-9E33-A67B6C69A411}"/>
              </c:ext>
            </c:extLst>
          </c:dPt>
          <c:cat>
            <c:numRef>
              <c:f>'[AlGu Data Sheet.xlsx]Graphs'!$A$51:$A$60</c:f>
              <c:numCache>
                <c:formatCode>General</c:formatCode>
                <c:ptCount val="10"/>
                <c:pt idx="1">
                  <c:v>1</c:v>
                </c:pt>
                <c:pt idx="2">
                  <c:v>2</c:v>
                </c:pt>
                <c:pt idx="3">
                  <c:v>3</c:v>
                </c:pt>
                <c:pt idx="4">
                  <c:v>4</c:v>
                </c:pt>
                <c:pt idx="5">
                  <c:v>5</c:v>
                </c:pt>
                <c:pt idx="6">
                  <c:v>6</c:v>
                </c:pt>
                <c:pt idx="7">
                  <c:v>7</c:v>
                </c:pt>
                <c:pt idx="8">
                  <c:v>8</c:v>
                </c:pt>
                <c:pt idx="9">
                  <c:v>9</c:v>
                </c:pt>
              </c:numCache>
            </c:numRef>
          </c:cat>
          <c:val>
            <c:numRef>
              <c:f>'[AlGu Data Sheet.xlsx]Graphs'!$B$51:$B$60</c:f>
              <c:numCache>
                <c:formatCode>0%</c:formatCode>
                <c:ptCount val="10"/>
                <c:pt idx="1">
                  <c:v>1</c:v>
                </c:pt>
                <c:pt idx="2">
                  <c:v>1</c:v>
                </c:pt>
                <c:pt idx="3">
                  <c:v>1</c:v>
                </c:pt>
                <c:pt idx="4">
                  <c:v>1</c:v>
                </c:pt>
                <c:pt idx="5">
                  <c:v>1</c:v>
                </c:pt>
                <c:pt idx="6">
                  <c:v>1</c:v>
                </c:pt>
                <c:pt idx="7">
                  <c:v>1</c:v>
                </c:pt>
                <c:pt idx="8">
                  <c:v>1</c:v>
                </c:pt>
                <c:pt idx="9">
                  <c:v>1</c:v>
                </c:pt>
              </c:numCache>
            </c:numRef>
          </c:val>
          <c:smooth val="0"/>
          <c:extLst>
            <c:ext xmlns:c16="http://schemas.microsoft.com/office/drawing/2014/chart" uri="{C3380CC4-5D6E-409C-BE32-E72D297353CC}">
              <c16:uniqueId val="{00000002-45BB-4D52-9E33-A67B6C69A411}"/>
            </c:ext>
          </c:extLst>
        </c:ser>
        <c:dLbls>
          <c:showLegendKey val="0"/>
          <c:showVal val="0"/>
          <c:showCatName val="0"/>
          <c:showSerName val="0"/>
          <c:showPercent val="0"/>
          <c:showBubbleSize val="0"/>
        </c:dLbls>
        <c:marker val="1"/>
        <c:smooth val="0"/>
        <c:axId val="524015896"/>
        <c:axId val="524021800"/>
      </c:lineChart>
      <c:catAx>
        <c:axId val="524015896"/>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524021800"/>
        <c:crosses val="autoZero"/>
        <c:auto val="0"/>
        <c:lblAlgn val="ctr"/>
        <c:lblOffset val="100"/>
        <c:noMultiLvlLbl val="1"/>
      </c:catAx>
      <c:valAx>
        <c:axId val="524021800"/>
        <c:scaling>
          <c:orientation val="minMax"/>
          <c:max val="1"/>
        </c:scaling>
        <c:delete val="0"/>
        <c:axPos val="l"/>
        <c:majorGridlines>
          <c:spPr>
            <a:ln w="9525" cap="flat" cmpd="sng" algn="ctr">
              <a:noFill/>
              <a:round/>
            </a:ln>
            <a:effectLst/>
          </c:spPr>
        </c:majorGridlines>
        <c:numFmt formatCode="0%"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524015896"/>
        <c:crosses val="autoZero"/>
        <c:crossBetween val="midCat"/>
      </c:valAx>
      <c:spPr>
        <a:noFill/>
        <a:ln>
          <a:noFill/>
        </a:ln>
        <a:effectLst/>
      </c:spPr>
    </c:plotArea>
    <c:plotVisOnly val="1"/>
    <c:dispBlanksAs val="gap"/>
    <c:showDLblsOverMax val="0"/>
  </c:chart>
  <c:spPr>
    <a:noFill/>
    <a:ln>
      <a:noFill/>
    </a:ln>
    <a:effectLst/>
  </c:spPr>
  <c:txPr>
    <a:bodyPr/>
    <a:lstStyle/>
    <a:p>
      <a:pPr>
        <a:defRPr sz="24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32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sz="3200"/>
              <a:t>Functional Communication Training</a:t>
            </a:r>
          </a:p>
        </c:rich>
      </c:tx>
      <c:layout>
        <c:manualLayout>
          <c:xMode val="edge"/>
          <c:yMode val="edge"/>
          <c:x val="0.30518342952039967"/>
          <c:y val="1.6308943751466017E-2"/>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2196964633228406"/>
          <c:y val="0.15875743699307895"/>
          <c:w val="0.82176235205317871"/>
          <c:h val="0.63247439843426423"/>
        </c:manualLayout>
      </c:layout>
      <c:lineChart>
        <c:grouping val="standard"/>
        <c:varyColors val="0"/>
        <c:ser>
          <c:idx val="0"/>
          <c:order val="0"/>
          <c:tx>
            <c:strRef>
              <c:f>'[AlGu Data Sheet.xlsx]Graphs'!$B$98</c:f>
              <c:strCache>
                <c:ptCount val="1"/>
                <c:pt idx="0">
                  <c:v>Picture Exchange (PE)</c:v>
                </c:pt>
              </c:strCache>
            </c:strRef>
          </c:tx>
          <c:spPr>
            <a:ln w="76200" cap="rnd">
              <a:solidFill>
                <a:sysClr val="windowText" lastClr="000000"/>
              </a:solidFill>
              <a:round/>
            </a:ln>
            <a:effectLst/>
          </c:spPr>
          <c:marker>
            <c:symbol val="triangle"/>
            <c:size val="15"/>
            <c:spPr>
              <a:noFill/>
              <a:ln w="9525">
                <a:solidFill>
                  <a:schemeClr val="tx1"/>
                </a:solidFill>
              </a:ln>
              <a:effectLst/>
            </c:spPr>
          </c:marker>
          <c:dPt>
            <c:idx val="4"/>
            <c:marker>
              <c:symbol val="triangle"/>
              <c:size val="15"/>
              <c:spPr>
                <a:no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01-9E8E-4F7B-BD95-9C2E5525F76B}"/>
              </c:ext>
            </c:extLst>
          </c:dPt>
          <c:dPt>
            <c:idx val="6"/>
            <c:marker>
              <c:symbol val="triangle"/>
              <c:size val="15"/>
              <c:spPr>
                <a:noFill/>
                <a:ln w="9525">
                  <a:solidFill>
                    <a:schemeClr val="tx1"/>
                  </a:solidFill>
                </a:ln>
                <a:effectLst/>
              </c:spPr>
            </c:marker>
            <c:bubble3D val="0"/>
            <c:spPr>
              <a:ln w="76200" cap="rnd">
                <a:solidFill>
                  <a:sysClr val="windowText" lastClr="000000"/>
                </a:solidFill>
                <a:round/>
              </a:ln>
              <a:effectLst/>
            </c:spPr>
            <c:extLst>
              <c:ext xmlns:c16="http://schemas.microsoft.com/office/drawing/2014/chart" uri="{C3380CC4-5D6E-409C-BE32-E72D297353CC}">
                <c16:uniqueId val="{00000003-9E8E-4F7B-BD95-9C2E5525F76B}"/>
              </c:ext>
            </c:extLst>
          </c:dPt>
          <c:dPt>
            <c:idx val="10"/>
            <c:marker>
              <c:symbol val="triangle"/>
              <c:size val="15"/>
              <c:spPr>
                <a:no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05-9E8E-4F7B-BD95-9C2E5525F76B}"/>
              </c:ext>
            </c:extLst>
          </c:dPt>
          <c:dPt>
            <c:idx val="11"/>
            <c:marker>
              <c:symbol val="triangle"/>
              <c:size val="15"/>
              <c:spPr>
                <a:no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07-9E8E-4F7B-BD95-9C2E5525F76B}"/>
              </c:ext>
            </c:extLst>
          </c:dPt>
          <c:dPt>
            <c:idx val="13"/>
            <c:marker>
              <c:symbol val="triangle"/>
              <c:size val="15"/>
              <c:spPr>
                <a:no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09-9E8E-4F7B-BD95-9C2E5525F76B}"/>
              </c:ext>
            </c:extLst>
          </c:dPt>
          <c:cat>
            <c:numRef>
              <c:f>'[AlGu Data Sheet.xlsx]Graphs'!$A$99:$A$117</c:f>
              <c:numCache>
                <c:formatCode>General</c:formatCode>
                <c:ptCount val="19"/>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numCache>
            </c:numRef>
          </c:cat>
          <c:val>
            <c:numRef>
              <c:f>'[AlGu Data Sheet.xlsx]Graphs'!$B$99:$B$117</c:f>
              <c:numCache>
                <c:formatCode>0%</c:formatCode>
                <c:ptCount val="19"/>
                <c:pt idx="1">
                  <c:v>0.33</c:v>
                </c:pt>
                <c:pt idx="2">
                  <c:v>0.33</c:v>
                </c:pt>
                <c:pt idx="3">
                  <c:v>0.33</c:v>
                </c:pt>
                <c:pt idx="4">
                  <c:v>0.3</c:v>
                </c:pt>
                <c:pt idx="6">
                  <c:v>0.72</c:v>
                </c:pt>
                <c:pt idx="7">
                  <c:v>0.8</c:v>
                </c:pt>
                <c:pt idx="9">
                  <c:v>0.9</c:v>
                </c:pt>
                <c:pt idx="10">
                  <c:v>0.79</c:v>
                </c:pt>
                <c:pt idx="11">
                  <c:v>0.82</c:v>
                </c:pt>
                <c:pt idx="12">
                  <c:v>0.83</c:v>
                </c:pt>
                <c:pt idx="13">
                  <c:v>0.89</c:v>
                </c:pt>
              </c:numCache>
            </c:numRef>
          </c:val>
          <c:smooth val="0"/>
          <c:extLst>
            <c:ext xmlns:c16="http://schemas.microsoft.com/office/drawing/2014/chart" uri="{C3380CC4-5D6E-409C-BE32-E72D297353CC}">
              <c16:uniqueId val="{0000000A-9E8E-4F7B-BD95-9C2E5525F76B}"/>
            </c:ext>
          </c:extLst>
        </c:ser>
        <c:ser>
          <c:idx val="1"/>
          <c:order val="1"/>
          <c:tx>
            <c:strRef>
              <c:f>'[AlGu Data Sheet.xlsx]Graphs'!$C$98</c:f>
              <c:strCache>
                <c:ptCount val="1"/>
                <c:pt idx="0">
                  <c:v>Sign Language</c:v>
                </c:pt>
              </c:strCache>
            </c:strRef>
          </c:tx>
          <c:spPr>
            <a:ln w="76200" cap="rnd">
              <a:solidFill>
                <a:sysClr val="windowText" lastClr="000000"/>
              </a:solidFill>
              <a:round/>
            </a:ln>
            <a:effectLst/>
          </c:spPr>
          <c:marker>
            <c:symbol val="triangle"/>
            <c:size val="15"/>
            <c:spPr>
              <a:solidFill>
                <a:schemeClr val="tx1"/>
              </a:solidFill>
              <a:ln w="9525">
                <a:solidFill>
                  <a:schemeClr val="tx1"/>
                </a:solidFill>
              </a:ln>
              <a:effectLst/>
            </c:spPr>
          </c:marker>
          <c:dPt>
            <c:idx val="5"/>
            <c:marker>
              <c:symbol val="triangle"/>
              <c:size val="15"/>
              <c:spPr>
                <a:solidFill>
                  <a:schemeClr val="tx1"/>
                </a:solid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0C-9E8E-4F7B-BD95-9C2E5525F76B}"/>
              </c:ext>
            </c:extLst>
          </c:dPt>
          <c:cat>
            <c:numRef>
              <c:f>'[AlGu Data Sheet.xlsx]Graphs'!$A$99:$A$117</c:f>
              <c:numCache>
                <c:formatCode>General</c:formatCode>
                <c:ptCount val="19"/>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numCache>
            </c:numRef>
          </c:cat>
          <c:val>
            <c:numRef>
              <c:f>'[AlGu Data Sheet.xlsx]Graphs'!$C$99:$C$117</c:f>
              <c:numCache>
                <c:formatCode>0%</c:formatCode>
                <c:ptCount val="19"/>
                <c:pt idx="1">
                  <c:v>0</c:v>
                </c:pt>
                <c:pt idx="2">
                  <c:v>0</c:v>
                </c:pt>
                <c:pt idx="3">
                  <c:v>0</c:v>
                </c:pt>
                <c:pt idx="5">
                  <c:v>0</c:v>
                </c:pt>
                <c:pt idx="8">
                  <c:v>0</c:v>
                </c:pt>
              </c:numCache>
            </c:numRef>
          </c:val>
          <c:smooth val="0"/>
          <c:extLst>
            <c:ext xmlns:c16="http://schemas.microsoft.com/office/drawing/2014/chart" uri="{C3380CC4-5D6E-409C-BE32-E72D297353CC}">
              <c16:uniqueId val="{0000000D-9E8E-4F7B-BD95-9C2E5525F76B}"/>
            </c:ext>
          </c:extLst>
        </c:ser>
        <c:ser>
          <c:idx val="2"/>
          <c:order val="2"/>
          <c:tx>
            <c:strRef>
              <c:f>'[AlGu Data Sheet.xlsx]Graphs'!$D$98</c:f>
              <c:strCache>
                <c:ptCount val="1"/>
                <c:pt idx="0">
                  <c:v>Vocal Mand</c:v>
                </c:pt>
              </c:strCache>
            </c:strRef>
          </c:tx>
          <c:spPr>
            <a:ln w="76200" cap="rnd">
              <a:solidFill>
                <a:sysClr val="windowText" lastClr="000000"/>
              </a:solidFill>
              <a:round/>
            </a:ln>
            <a:effectLst/>
          </c:spPr>
          <c:marker>
            <c:symbol val="square"/>
            <c:size val="15"/>
            <c:spPr>
              <a:solidFill>
                <a:schemeClr val="tx1"/>
              </a:solidFill>
              <a:ln w="9525">
                <a:solidFill>
                  <a:schemeClr val="tx1"/>
                </a:solidFill>
              </a:ln>
              <a:effectLst/>
            </c:spPr>
          </c:marker>
          <c:dPt>
            <c:idx val="13"/>
            <c:marker>
              <c:symbol val="square"/>
              <c:size val="15"/>
              <c:spPr>
                <a:solidFill>
                  <a:schemeClr val="tx1"/>
                </a:solid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0F-9E8E-4F7B-BD95-9C2E5525F76B}"/>
              </c:ext>
            </c:extLst>
          </c:dPt>
          <c:dPt>
            <c:idx val="14"/>
            <c:marker>
              <c:symbol val="square"/>
              <c:size val="15"/>
              <c:spPr>
                <a:solidFill>
                  <a:schemeClr val="tx1"/>
                </a:solid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11-9E8E-4F7B-BD95-9C2E5525F76B}"/>
              </c:ext>
            </c:extLst>
          </c:dPt>
          <c:cat>
            <c:numRef>
              <c:f>'[AlGu Data Sheet.xlsx]Graphs'!$A$99:$A$117</c:f>
              <c:numCache>
                <c:formatCode>General</c:formatCode>
                <c:ptCount val="19"/>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numCache>
            </c:numRef>
          </c:cat>
          <c:val>
            <c:numRef>
              <c:f>'[AlGu Data Sheet.xlsx]Graphs'!$D$99:$D$117</c:f>
              <c:numCache>
                <c:formatCode>General</c:formatCode>
                <c:ptCount val="19"/>
                <c:pt idx="11" formatCode="0%">
                  <c:v>1</c:v>
                </c:pt>
                <c:pt idx="12" formatCode="0%">
                  <c:v>1</c:v>
                </c:pt>
                <c:pt idx="13" formatCode="0%">
                  <c:v>0.53</c:v>
                </c:pt>
                <c:pt idx="14" formatCode="0%">
                  <c:v>0.68</c:v>
                </c:pt>
                <c:pt idx="15" formatCode="0%">
                  <c:v>0.45</c:v>
                </c:pt>
                <c:pt idx="16" formatCode="0%">
                  <c:v>0.85</c:v>
                </c:pt>
                <c:pt idx="17" formatCode="0%">
                  <c:v>0.86</c:v>
                </c:pt>
                <c:pt idx="18" formatCode="0%">
                  <c:v>0.84</c:v>
                </c:pt>
              </c:numCache>
            </c:numRef>
          </c:val>
          <c:smooth val="0"/>
          <c:extLst>
            <c:ext xmlns:c16="http://schemas.microsoft.com/office/drawing/2014/chart" uri="{C3380CC4-5D6E-409C-BE32-E72D297353CC}">
              <c16:uniqueId val="{00000012-9E8E-4F7B-BD95-9C2E5525F76B}"/>
            </c:ext>
          </c:extLst>
        </c:ser>
        <c:dLbls>
          <c:showLegendKey val="0"/>
          <c:showVal val="0"/>
          <c:showCatName val="0"/>
          <c:showSerName val="0"/>
          <c:showPercent val="0"/>
          <c:showBubbleSize val="0"/>
        </c:dLbls>
        <c:marker val="1"/>
        <c:smooth val="0"/>
        <c:axId val="460113272"/>
        <c:axId val="460113600"/>
      </c:lineChart>
      <c:catAx>
        <c:axId val="460113272"/>
        <c:scaling>
          <c:orientation val="minMax"/>
        </c:scaling>
        <c:delete val="0"/>
        <c:axPos val="b"/>
        <c:numFmt formatCode="General" sourceLinked="1"/>
        <c:majorTickMark val="out"/>
        <c:minorTickMark val="none"/>
        <c:tickLblPos val="nextTo"/>
        <c:spPr>
          <a:noFill/>
          <a:ln w="9525" cap="flat" cmpd="sng" algn="ctr">
            <a:solidFill>
              <a:schemeClr val="dk1"/>
            </a:solidFill>
            <a:round/>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460113600"/>
        <c:crosses val="autoZero"/>
        <c:auto val="0"/>
        <c:lblAlgn val="ctr"/>
        <c:lblOffset val="100"/>
        <c:noMultiLvlLbl val="0"/>
      </c:catAx>
      <c:valAx>
        <c:axId val="460113600"/>
        <c:scaling>
          <c:orientation val="minMax"/>
          <c:max val="1"/>
        </c:scaling>
        <c:delete val="0"/>
        <c:axPos val="l"/>
        <c:majorGridlines>
          <c:spPr>
            <a:ln w="9525" cap="flat" cmpd="sng" algn="ctr">
              <a:noFill/>
              <a:round/>
            </a:ln>
            <a:effectLst/>
          </c:spPr>
        </c:majorGridlines>
        <c:numFmt formatCode="0%" sourceLinked="0"/>
        <c:majorTickMark val="none"/>
        <c:minorTickMark val="none"/>
        <c:tickLblPos val="nextTo"/>
        <c:spPr>
          <a:noFill/>
          <a:ln>
            <a:solidFill>
              <a:schemeClr val="dk1"/>
            </a:solidFill>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460113272"/>
        <c:crosses val="autoZero"/>
        <c:crossBetween val="midCat"/>
      </c:valAx>
      <c:spPr>
        <a:noFill/>
        <a:ln>
          <a:noFill/>
        </a:ln>
        <a:effectLst/>
      </c:spPr>
    </c:plotArea>
    <c:legend>
      <c:legendPos val="b"/>
      <c:layout>
        <c:manualLayout>
          <c:xMode val="edge"/>
          <c:yMode val="edge"/>
          <c:x val="0.13394703623395746"/>
          <c:y val="0.85608461042617967"/>
          <c:w val="0.71870300487802496"/>
          <c:h val="6.7268196361255722E-2"/>
        </c:manualLayout>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span"/>
    <c:showDLblsOverMax val="0"/>
  </c:chart>
  <c:spPr>
    <a:noFill/>
    <a:ln>
      <a:noFill/>
    </a:ln>
    <a:effectLst/>
  </c:spPr>
  <c:txPr>
    <a:bodyPr/>
    <a:lstStyle/>
    <a:p>
      <a:pPr>
        <a:defRPr sz="24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sz="3200"/>
              <a:t>Functional Communication Training </a:t>
            </a:r>
          </a:p>
        </c:rich>
      </c:tx>
      <c:layout>
        <c:manualLayout>
          <c:xMode val="edge"/>
          <c:yMode val="edge"/>
          <c:x val="0.2934074713590995"/>
          <c:y val="3.1989955245752023E-2"/>
        </c:manualLayout>
      </c:layout>
      <c:overlay val="0"/>
      <c:spPr>
        <a:noFill/>
        <a:ln>
          <a:noFill/>
        </a:ln>
        <a:effectLst/>
      </c:spPr>
      <c:txPr>
        <a:bodyPr rot="0" spcFirstLastPara="1" vertOverflow="ellipsis" vert="horz" wrap="square" anchor="ctr" anchorCtr="1"/>
        <a:lstStyle/>
        <a:p>
          <a:pPr>
            <a:defRPr sz="32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0.12866508514191791"/>
          <c:y val="0.17028695649052208"/>
          <c:w val="0.81602941778210081"/>
          <c:h val="0.62967983658667137"/>
        </c:manualLayout>
      </c:layout>
      <c:lineChart>
        <c:grouping val="standard"/>
        <c:varyColors val="0"/>
        <c:ser>
          <c:idx val="0"/>
          <c:order val="0"/>
          <c:tx>
            <c:strRef>
              <c:f>'[AlGu Data Sheet.xlsx]Graphs'!$B$67</c:f>
              <c:strCache>
                <c:ptCount val="1"/>
                <c:pt idx="0">
                  <c:v>Picture Exchange (PE)</c:v>
                </c:pt>
              </c:strCache>
            </c:strRef>
          </c:tx>
          <c:spPr>
            <a:ln w="76200" cap="rnd">
              <a:solidFill>
                <a:schemeClr val="tx1"/>
              </a:solidFill>
              <a:round/>
            </a:ln>
            <a:effectLst/>
          </c:spPr>
          <c:marker>
            <c:symbol val="triangle"/>
            <c:size val="25"/>
            <c:spPr>
              <a:noFill/>
              <a:ln w="9525">
                <a:solidFill>
                  <a:schemeClr val="tx1"/>
                </a:solidFill>
              </a:ln>
              <a:effectLst/>
            </c:spPr>
          </c:marker>
          <c:dPt>
            <c:idx val="4"/>
            <c:marker>
              <c:symbol val="triangle"/>
              <c:size val="25"/>
              <c:spPr>
                <a:no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01-39DE-4A1E-91C2-76D4E04952E5}"/>
              </c:ext>
            </c:extLst>
          </c:dPt>
          <c:dPt>
            <c:idx val="7"/>
            <c:marker>
              <c:symbol val="triangle"/>
              <c:size val="25"/>
              <c:spPr>
                <a:no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03-39DE-4A1E-91C2-76D4E04952E5}"/>
              </c:ext>
            </c:extLst>
          </c:dPt>
          <c:dPt>
            <c:idx val="13"/>
            <c:marker>
              <c:symbol val="triangle"/>
              <c:size val="25"/>
              <c:spPr>
                <a:no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05-39DE-4A1E-91C2-76D4E04952E5}"/>
              </c:ext>
            </c:extLst>
          </c:dPt>
          <c:dPt>
            <c:idx val="14"/>
            <c:marker>
              <c:symbol val="triangle"/>
              <c:size val="25"/>
              <c:spPr>
                <a:no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07-39DE-4A1E-91C2-76D4E04952E5}"/>
              </c:ext>
            </c:extLst>
          </c:dPt>
          <c:dPt>
            <c:idx val="16"/>
            <c:marker>
              <c:symbol val="triangle"/>
              <c:size val="25"/>
              <c:spPr>
                <a:no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09-39DE-4A1E-91C2-76D4E04952E5}"/>
              </c:ext>
            </c:extLst>
          </c:dPt>
          <c:cat>
            <c:numRef>
              <c:f>'[AlGu Data Sheet.xlsx]Graphs'!$A$68:$A$89</c:f>
              <c:numCache>
                <c:formatCode>General</c:formatCode>
                <c:ptCount val="22"/>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numCache>
            </c:numRef>
          </c:cat>
          <c:val>
            <c:numRef>
              <c:f>'[AlGu Data Sheet.xlsx]Graphs'!$B$68:$B$89</c:f>
              <c:numCache>
                <c:formatCode>0%</c:formatCode>
                <c:ptCount val="22"/>
                <c:pt idx="1">
                  <c:v>0.2</c:v>
                </c:pt>
                <c:pt idx="2">
                  <c:v>0.2</c:v>
                </c:pt>
                <c:pt idx="3">
                  <c:v>0.4</c:v>
                </c:pt>
                <c:pt idx="4">
                  <c:v>1</c:v>
                </c:pt>
                <c:pt idx="5">
                  <c:v>1</c:v>
                </c:pt>
                <c:pt idx="6">
                  <c:v>1</c:v>
                </c:pt>
                <c:pt idx="7">
                  <c:v>0.96</c:v>
                </c:pt>
                <c:pt idx="9">
                  <c:v>0.99</c:v>
                </c:pt>
                <c:pt idx="10">
                  <c:v>0.96</c:v>
                </c:pt>
                <c:pt idx="12">
                  <c:v>0.99</c:v>
                </c:pt>
                <c:pt idx="13">
                  <c:v>0.98</c:v>
                </c:pt>
                <c:pt idx="14">
                  <c:v>1</c:v>
                </c:pt>
                <c:pt idx="15">
                  <c:v>1</c:v>
                </c:pt>
                <c:pt idx="16">
                  <c:v>1</c:v>
                </c:pt>
              </c:numCache>
            </c:numRef>
          </c:val>
          <c:smooth val="0"/>
          <c:extLst>
            <c:ext xmlns:c16="http://schemas.microsoft.com/office/drawing/2014/chart" uri="{C3380CC4-5D6E-409C-BE32-E72D297353CC}">
              <c16:uniqueId val="{0000000A-39DE-4A1E-91C2-76D4E04952E5}"/>
            </c:ext>
          </c:extLst>
        </c:ser>
        <c:ser>
          <c:idx val="1"/>
          <c:order val="1"/>
          <c:tx>
            <c:strRef>
              <c:f>'[AlGu Data Sheet.xlsx]Graphs'!$C$67</c:f>
              <c:strCache>
                <c:ptCount val="1"/>
                <c:pt idx="0">
                  <c:v>Sign Language</c:v>
                </c:pt>
              </c:strCache>
            </c:strRef>
          </c:tx>
          <c:spPr>
            <a:ln w="76200" cap="rnd">
              <a:solidFill>
                <a:schemeClr val="tx1"/>
              </a:solidFill>
              <a:round/>
            </a:ln>
            <a:effectLst/>
          </c:spPr>
          <c:marker>
            <c:symbol val="triangle"/>
            <c:size val="15"/>
            <c:spPr>
              <a:solidFill>
                <a:schemeClr val="tx1"/>
              </a:solidFill>
              <a:ln w="9525">
                <a:solidFill>
                  <a:schemeClr val="tx1"/>
                </a:solidFill>
              </a:ln>
              <a:effectLst/>
            </c:spPr>
          </c:marker>
          <c:dPt>
            <c:idx val="4"/>
            <c:marker>
              <c:symbol val="triangle"/>
              <c:size val="15"/>
              <c:spPr>
                <a:solidFill>
                  <a:schemeClr val="tx1"/>
                </a:solid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0C-39DE-4A1E-91C2-76D4E04952E5}"/>
              </c:ext>
            </c:extLst>
          </c:dPt>
          <c:dPt>
            <c:idx val="8"/>
            <c:marker>
              <c:symbol val="triangle"/>
              <c:size val="15"/>
              <c:spPr>
                <a:solidFill>
                  <a:schemeClr val="tx1"/>
                </a:solid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0E-39DE-4A1E-91C2-76D4E04952E5}"/>
              </c:ext>
            </c:extLst>
          </c:dPt>
          <c:cat>
            <c:numRef>
              <c:f>'[AlGu Data Sheet.xlsx]Graphs'!$A$68:$A$89</c:f>
              <c:numCache>
                <c:formatCode>General</c:formatCode>
                <c:ptCount val="22"/>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numCache>
            </c:numRef>
          </c:cat>
          <c:val>
            <c:numRef>
              <c:f>'[AlGu Data Sheet.xlsx]Graphs'!$C$68:$C$89</c:f>
              <c:numCache>
                <c:formatCode>0%</c:formatCode>
                <c:ptCount val="22"/>
                <c:pt idx="1">
                  <c:v>0.67</c:v>
                </c:pt>
                <c:pt idx="2">
                  <c:v>0.56999999999999995</c:v>
                </c:pt>
                <c:pt idx="3">
                  <c:v>0.67</c:v>
                </c:pt>
                <c:pt idx="4">
                  <c:v>1</c:v>
                </c:pt>
                <c:pt idx="5">
                  <c:v>1</c:v>
                </c:pt>
                <c:pt idx="6">
                  <c:v>0.93</c:v>
                </c:pt>
                <c:pt idx="8">
                  <c:v>1</c:v>
                </c:pt>
                <c:pt idx="11">
                  <c:v>1</c:v>
                </c:pt>
              </c:numCache>
            </c:numRef>
          </c:val>
          <c:smooth val="0"/>
          <c:extLst>
            <c:ext xmlns:c16="http://schemas.microsoft.com/office/drawing/2014/chart" uri="{C3380CC4-5D6E-409C-BE32-E72D297353CC}">
              <c16:uniqueId val="{0000000F-39DE-4A1E-91C2-76D4E04952E5}"/>
            </c:ext>
          </c:extLst>
        </c:ser>
        <c:ser>
          <c:idx val="2"/>
          <c:order val="2"/>
          <c:tx>
            <c:strRef>
              <c:f>'[AlGu Data Sheet.xlsx]Graphs'!$D$67</c:f>
              <c:strCache>
                <c:ptCount val="1"/>
                <c:pt idx="0">
                  <c:v>Vocal Mand</c:v>
                </c:pt>
              </c:strCache>
            </c:strRef>
          </c:tx>
          <c:spPr>
            <a:ln w="76200" cap="rnd">
              <a:solidFill>
                <a:schemeClr val="tx1"/>
              </a:solidFill>
              <a:round/>
            </a:ln>
            <a:effectLst/>
          </c:spPr>
          <c:marker>
            <c:symbol val="square"/>
            <c:size val="15"/>
            <c:spPr>
              <a:solidFill>
                <a:schemeClr val="tx1"/>
              </a:solidFill>
              <a:ln w="9525">
                <a:solidFill>
                  <a:schemeClr val="tx1"/>
                </a:solidFill>
              </a:ln>
              <a:effectLst/>
            </c:spPr>
          </c:marker>
          <c:dPt>
            <c:idx val="14"/>
            <c:marker>
              <c:symbol val="square"/>
              <c:size val="15"/>
              <c:spPr>
                <a:solidFill>
                  <a:schemeClr val="tx1"/>
                </a:solid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1C-39DE-4A1E-91C2-76D4E04952E5}"/>
              </c:ext>
            </c:extLst>
          </c:dPt>
          <c:dPt>
            <c:idx val="16"/>
            <c:marker>
              <c:symbol val="square"/>
              <c:size val="15"/>
              <c:spPr>
                <a:solidFill>
                  <a:schemeClr val="tx1"/>
                </a:solid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11-39DE-4A1E-91C2-76D4E04952E5}"/>
              </c:ext>
            </c:extLst>
          </c:dPt>
          <c:dPt>
            <c:idx val="17"/>
            <c:marker>
              <c:symbol val="square"/>
              <c:size val="15"/>
              <c:spPr>
                <a:solidFill>
                  <a:schemeClr val="tx1"/>
                </a:solidFill>
                <a:ln w="9525">
                  <a:solidFill>
                    <a:schemeClr val="tx1"/>
                  </a:solidFill>
                </a:ln>
                <a:effectLst/>
              </c:spPr>
            </c:marker>
            <c:bubble3D val="0"/>
            <c:spPr>
              <a:ln w="76200" cap="rnd">
                <a:noFill/>
                <a:round/>
              </a:ln>
              <a:effectLst/>
            </c:spPr>
            <c:extLst>
              <c:ext xmlns:c16="http://schemas.microsoft.com/office/drawing/2014/chart" uri="{C3380CC4-5D6E-409C-BE32-E72D297353CC}">
                <c16:uniqueId val="{0000001B-39DE-4A1E-91C2-76D4E04952E5}"/>
              </c:ext>
            </c:extLst>
          </c:dPt>
          <c:dPt>
            <c:idx val="18"/>
            <c:marker>
              <c:symbol val="square"/>
              <c:size val="15"/>
              <c:spPr>
                <a:solidFill>
                  <a:schemeClr val="tx1"/>
                </a:solidFill>
                <a:ln w="9525">
                  <a:solidFill>
                    <a:schemeClr val="tx1"/>
                  </a:solidFill>
                </a:ln>
                <a:effectLst/>
              </c:spPr>
            </c:marker>
            <c:bubble3D val="0"/>
            <c:spPr>
              <a:ln w="76200" cap="rnd">
                <a:solidFill>
                  <a:schemeClr val="tx1"/>
                </a:solidFill>
                <a:round/>
              </a:ln>
              <a:effectLst/>
            </c:spPr>
            <c:extLst>
              <c:ext xmlns:c16="http://schemas.microsoft.com/office/drawing/2014/chart" uri="{C3380CC4-5D6E-409C-BE32-E72D297353CC}">
                <c16:uniqueId val="{00000013-39DE-4A1E-91C2-76D4E04952E5}"/>
              </c:ext>
            </c:extLst>
          </c:dPt>
          <c:dPt>
            <c:idx val="19"/>
            <c:marker>
              <c:symbol val="square"/>
              <c:size val="15"/>
              <c:spPr>
                <a:solidFill>
                  <a:schemeClr val="tx1"/>
                </a:solidFill>
                <a:ln w="9525">
                  <a:solidFill>
                    <a:schemeClr val="tx1"/>
                  </a:solidFill>
                </a:ln>
                <a:effectLst/>
              </c:spPr>
            </c:marker>
            <c:bubble3D val="0"/>
            <c:spPr>
              <a:ln w="76200" cap="rnd">
                <a:solidFill>
                  <a:schemeClr val="tx1"/>
                </a:solidFill>
                <a:round/>
              </a:ln>
              <a:effectLst/>
            </c:spPr>
            <c:extLst>
              <c:ext xmlns:c16="http://schemas.microsoft.com/office/drawing/2014/chart" uri="{C3380CC4-5D6E-409C-BE32-E72D297353CC}">
                <c16:uniqueId val="{00000015-39DE-4A1E-91C2-76D4E04952E5}"/>
              </c:ext>
            </c:extLst>
          </c:dPt>
          <c:dPt>
            <c:idx val="20"/>
            <c:marker>
              <c:symbol val="square"/>
              <c:size val="15"/>
              <c:spPr>
                <a:solidFill>
                  <a:schemeClr val="tx1"/>
                </a:solidFill>
                <a:ln w="9525">
                  <a:solidFill>
                    <a:schemeClr val="tx1"/>
                  </a:solidFill>
                </a:ln>
                <a:effectLst/>
              </c:spPr>
            </c:marker>
            <c:bubble3D val="0"/>
            <c:spPr>
              <a:ln w="76200" cap="rnd">
                <a:solidFill>
                  <a:schemeClr val="tx1"/>
                </a:solidFill>
                <a:round/>
              </a:ln>
              <a:effectLst/>
            </c:spPr>
            <c:extLst>
              <c:ext xmlns:c16="http://schemas.microsoft.com/office/drawing/2014/chart" uri="{C3380CC4-5D6E-409C-BE32-E72D297353CC}">
                <c16:uniqueId val="{00000017-39DE-4A1E-91C2-76D4E04952E5}"/>
              </c:ext>
            </c:extLst>
          </c:dPt>
          <c:dPt>
            <c:idx val="21"/>
            <c:marker>
              <c:symbol val="square"/>
              <c:size val="15"/>
              <c:spPr>
                <a:solidFill>
                  <a:schemeClr val="tx1"/>
                </a:solidFill>
                <a:ln w="9525">
                  <a:solidFill>
                    <a:schemeClr val="tx1"/>
                  </a:solidFill>
                </a:ln>
                <a:effectLst/>
              </c:spPr>
            </c:marker>
            <c:bubble3D val="0"/>
            <c:spPr>
              <a:ln w="76200" cap="rnd">
                <a:solidFill>
                  <a:schemeClr val="tx1"/>
                </a:solidFill>
                <a:round/>
              </a:ln>
              <a:effectLst/>
            </c:spPr>
            <c:extLst>
              <c:ext xmlns:c16="http://schemas.microsoft.com/office/drawing/2014/chart" uri="{C3380CC4-5D6E-409C-BE32-E72D297353CC}">
                <c16:uniqueId val="{00000019-39DE-4A1E-91C2-76D4E04952E5}"/>
              </c:ext>
            </c:extLst>
          </c:dPt>
          <c:cat>
            <c:numRef>
              <c:f>'[AlGu Data Sheet.xlsx]Graphs'!$A$68:$A$89</c:f>
              <c:numCache>
                <c:formatCode>General</c:formatCode>
                <c:ptCount val="22"/>
                <c:pt idx="1">
                  <c:v>1</c:v>
                </c:pt>
                <c:pt idx="2">
                  <c:v>2</c:v>
                </c:pt>
                <c:pt idx="3">
                  <c:v>3</c:v>
                </c:pt>
                <c:pt idx="4">
                  <c:v>4</c:v>
                </c:pt>
                <c:pt idx="5">
                  <c:v>5</c:v>
                </c:pt>
                <c:pt idx="6">
                  <c:v>6</c:v>
                </c:pt>
                <c:pt idx="7">
                  <c:v>7</c:v>
                </c:pt>
                <c:pt idx="8">
                  <c:v>8</c:v>
                </c:pt>
                <c:pt idx="9">
                  <c:v>9</c:v>
                </c:pt>
                <c:pt idx="10">
                  <c:v>10</c:v>
                </c:pt>
                <c:pt idx="11">
                  <c:v>11</c:v>
                </c:pt>
                <c:pt idx="12">
                  <c:v>12</c:v>
                </c:pt>
                <c:pt idx="13">
                  <c:v>13</c:v>
                </c:pt>
                <c:pt idx="14">
                  <c:v>14</c:v>
                </c:pt>
                <c:pt idx="15">
                  <c:v>15</c:v>
                </c:pt>
                <c:pt idx="16">
                  <c:v>16</c:v>
                </c:pt>
                <c:pt idx="17">
                  <c:v>17</c:v>
                </c:pt>
                <c:pt idx="18">
                  <c:v>18</c:v>
                </c:pt>
                <c:pt idx="19">
                  <c:v>19</c:v>
                </c:pt>
                <c:pt idx="20">
                  <c:v>20</c:v>
                </c:pt>
                <c:pt idx="21">
                  <c:v>21</c:v>
                </c:pt>
              </c:numCache>
            </c:numRef>
          </c:cat>
          <c:val>
            <c:numRef>
              <c:f>'[AlGu Data Sheet.xlsx]Graphs'!$D$68:$D$89</c:f>
              <c:numCache>
                <c:formatCode>General</c:formatCode>
                <c:ptCount val="22"/>
                <c:pt idx="14" formatCode="0%">
                  <c:v>1</c:v>
                </c:pt>
                <c:pt idx="15" formatCode="0%">
                  <c:v>1</c:v>
                </c:pt>
                <c:pt idx="16" formatCode="0%">
                  <c:v>0.95</c:v>
                </c:pt>
                <c:pt idx="17" formatCode="0%">
                  <c:v>0.98</c:v>
                </c:pt>
                <c:pt idx="18" formatCode="0%">
                  <c:v>0.98</c:v>
                </c:pt>
                <c:pt idx="19" formatCode="0%">
                  <c:v>0.99</c:v>
                </c:pt>
                <c:pt idx="20" formatCode="0%">
                  <c:v>0.99</c:v>
                </c:pt>
                <c:pt idx="21" formatCode="0%">
                  <c:v>0.98</c:v>
                </c:pt>
              </c:numCache>
            </c:numRef>
          </c:val>
          <c:smooth val="0"/>
          <c:extLst>
            <c:ext xmlns:c16="http://schemas.microsoft.com/office/drawing/2014/chart" uri="{C3380CC4-5D6E-409C-BE32-E72D297353CC}">
              <c16:uniqueId val="{0000001A-39DE-4A1E-91C2-76D4E04952E5}"/>
            </c:ext>
          </c:extLst>
        </c:ser>
        <c:dLbls>
          <c:showLegendKey val="0"/>
          <c:showVal val="0"/>
          <c:showCatName val="0"/>
          <c:showSerName val="0"/>
          <c:showPercent val="0"/>
          <c:showBubbleSize val="0"/>
        </c:dLbls>
        <c:marker val="1"/>
        <c:smooth val="0"/>
        <c:axId val="465307848"/>
        <c:axId val="465308832"/>
      </c:lineChart>
      <c:catAx>
        <c:axId val="465307848"/>
        <c:scaling>
          <c:orientation val="minMax"/>
        </c:scaling>
        <c:delete val="0"/>
        <c:axPos val="b"/>
        <c:numFmt formatCode="General" sourceLinked="1"/>
        <c:majorTickMark val="out"/>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465308832"/>
        <c:crosses val="autoZero"/>
        <c:auto val="0"/>
        <c:lblAlgn val="ctr"/>
        <c:lblOffset val="100"/>
        <c:noMultiLvlLbl val="0"/>
      </c:catAx>
      <c:valAx>
        <c:axId val="465308832"/>
        <c:scaling>
          <c:orientation val="minMax"/>
          <c:max val="1"/>
        </c:scaling>
        <c:delete val="0"/>
        <c:axPos val="l"/>
        <c:majorGridlines>
          <c:spPr>
            <a:ln w="9525" cap="flat" cmpd="sng" algn="ctr">
              <a:noFill/>
              <a:round/>
            </a:ln>
            <a:effectLst/>
          </c:spPr>
        </c:majorGridlines>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2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465307848"/>
        <c:crosses val="autoZero"/>
        <c:crossBetween val="midCat"/>
      </c:valAx>
      <c:spPr>
        <a:noFill/>
        <a:ln>
          <a:noFill/>
        </a:ln>
        <a:effectLst/>
      </c:spPr>
    </c:plotArea>
    <c:legend>
      <c:legendPos val="b"/>
      <c:layout>
        <c:manualLayout>
          <c:xMode val="edge"/>
          <c:yMode val="edge"/>
          <c:x val="0.12562546207361761"/>
          <c:y val="0.86917282288292874"/>
          <c:w val="0.69911610489943332"/>
          <c:h val="6.3331852245008646E-2"/>
        </c:manualLayout>
      </c:layout>
      <c:overlay val="0"/>
      <c:spPr>
        <a:noFill/>
        <a:ln>
          <a:noFill/>
        </a:ln>
        <a:effectLst/>
      </c:spPr>
      <c:txPr>
        <a:bodyPr rot="0" spcFirstLastPara="1" vertOverflow="ellipsis" vert="horz" wrap="square" anchor="ctr" anchorCtr="1"/>
        <a:lstStyle/>
        <a:p>
          <a:pPr>
            <a:defRPr sz="2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span"/>
    <c:showDLblsOverMax val="0"/>
  </c:chart>
  <c:spPr>
    <a:noFill/>
    <a:ln>
      <a:noFill/>
    </a:ln>
    <a:effectLst/>
  </c:spPr>
  <c:txPr>
    <a:bodyPr/>
    <a:lstStyle/>
    <a:p>
      <a:pPr>
        <a:defRPr sz="2400">
          <a:solidFill>
            <a:sysClr val="windowText" lastClr="000000"/>
          </a:solidFill>
          <a:latin typeface="Times New Roman" panose="02020603050405020304" pitchFamily="18" charset="0"/>
          <a:cs typeface="Times New Roman" panose="02020603050405020304" pitchFamily="18"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modernComment_101_8B8F672B.xml><?xml version="1.0" encoding="utf-8"?>
<p188:cmLst xmlns:a="http://schemas.openxmlformats.org/drawingml/2006/main" xmlns:r="http://schemas.openxmlformats.org/officeDocument/2006/relationships" xmlns:p188="http://schemas.microsoft.com/office/powerpoint/2018/8/main">
  <p188:cm id="{259C7833-0E5F-4D03-A6D0-58170FB07658}" authorId="{8CA92CE2-768F-875D-DE6B-CFB4D7D1A75A}" status="resolved" created="2022-02-11T21:02:22.878" complete="100000">
    <pc:sldMkLst xmlns:pc="http://schemas.microsoft.com/office/powerpoint/2013/main/command">
      <pc:docMk/>
      <pc:sldMk cId="2341431083" sldId="257"/>
    </pc:sldMkLst>
    <p188:txBody>
      <a:bodyPr/>
      <a:lstStyle/>
      <a:p>
        <a:r>
          <a:rPr lang="en-US"/>
          <a:t>Reduce abstract length (4-5 sentences), less text on left, bullet points on left in results and discussion, instead of paragraph</a:t>
        </a:r>
      </a:p>
    </p188:txBody>
  </p188:cm>
  <p188:cm id="{6A419A53-B52F-447E-9DB4-0EC7CF5B72D5}" authorId="{8CA92CE2-768F-875D-DE6B-CFB4D7D1A75A}" status="resolved" created="2022-02-11T21:03:20.975" complete="100000">
    <pc:sldMkLst xmlns:pc="http://schemas.microsoft.com/office/powerpoint/2013/main/command">
      <pc:docMk/>
      <pc:sldMk cId="2341431083" sldId="257"/>
    </pc:sldMkLst>
    <p188:txBody>
      <a:bodyPr/>
      <a:lstStyle/>
      <a:p>
        <a:r>
          <a:rPr lang="en-US"/>
          <a:t>Take out social validity table and add in as text in results, then move discussion and future research over to the empty space</a:t>
        </a:r>
      </a:p>
    </p188:txBody>
  </p188:cm>
  <p188:cm id="{78D3DA14-CCE6-42C3-88BD-C3172B2319A9}" authorId="{8CA92CE2-768F-875D-DE6B-CFB4D7D1A75A}" status="resolved" created="2022-02-11T21:24:06.803" complete="100000">
    <pc:sldMkLst xmlns:pc="http://schemas.microsoft.com/office/powerpoint/2013/main/command">
      <pc:docMk/>
      <pc:sldMk cId="2341431083" sldId="257"/>
    </pc:sldMkLst>
    <p188:txBody>
      <a:bodyPr/>
      <a:lstStyle/>
      <a:p>
        <a:r>
          <a:rPr lang="en-US"/>
          <a:t>Different format for poster competition </a:t>
        </a:r>
      </a:p>
    </p188:txBody>
  </p188:cm>
</p188:cmLst>
</file>

<file path=ppt/drawings/drawing1.xml><?xml version="1.0" encoding="utf-8"?>
<c:userShapes xmlns:c="http://schemas.openxmlformats.org/drawingml/2006/chart">
  <cdr:relSizeAnchor xmlns:cdr="http://schemas.openxmlformats.org/drawingml/2006/chartDrawing">
    <cdr:from>
      <cdr:x>0.18806</cdr:x>
      <cdr:y>0.06282</cdr:y>
    </cdr:from>
    <cdr:to>
      <cdr:x>0.44845</cdr:x>
      <cdr:y>0.15426</cdr:y>
    </cdr:to>
    <cdr:sp macro="" textlink="">
      <cdr:nvSpPr>
        <cdr:cNvPr id="2" name="TextBox 1"/>
        <cdr:cNvSpPr txBox="1"/>
      </cdr:nvSpPr>
      <cdr:spPr>
        <a:xfrm xmlns:a="http://schemas.openxmlformats.org/drawingml/2006/main">
          <a:off x="2694862" y="670145"/>
          <a:ext cx="3731298" cy="9754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ysClr val="windowText" lastClr="000000"/>
              </a:solidFill>
              <a:latin typeface="Times New Roman" panose="02020603050405020304" pitchFamily="18" charset="0"/>
              <a:cs typeface="Times New Roman" panose="02020603050405020304" pitchFamily="18" charset="0"/>
            </a:rPr>
            <a:t>Parent Training</a:t>
          </a:r>
        </a:p>
      </cdr:txBody>
    </cdr:sp>
  </cdr:relSizeAnchor>
  <cdr:relSizeAnchor xmlns:cdr="http://schemas.openxmlformats.org/drawingml/2006/chartDrawing">
    <cdr:from>
      <cdr:x>0.4727</cdr:x>
      <cdr:y>0.83159</cdr:y>
    </cdr:from>
    <cdr:to>
      <cdr:x>0.58509</cdr:x>
      <cdr:y>0.89724</cdr:y>
    </cdr:to>
    <cdr:sp macro="" textlink="">
      <cdr:nvSpPr>
        <cdr:cNvPr id="3" name="TextBox 1"/>
        <cdr:cNvSpPr txBox="1"/>
      </cdr:nvSpPr>
      <cdr:spPr>
        <a:xfrm xmlns:a="http://schemas.openxmlformats.org/drawingml/2006/main">
          <a:off x="6773615" y="8870708"/>
          <a:ext cx="1610509" cy="7003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chemeClr val="tx1"/>
              </a:solidFill>
              <a:latin typeface="Times New Roman" panose="02020603050405020304" pitchFamily="18" charset="0"/>
              <a:cs typeface="Times New Roman" panose="02020603050405020304" pitchFamily="18" charset="0"/>
            </a:rPr>
            <a:t>Sessions</a:t>
          </a:r>
        </a:p>
      </cdr:txBody>
    </cdr:sp>
  </cdr:relSizeAnchor>
  <cdr:relSizeAnchor xmlns:cdr="http://schemas.openxmlformats.org/drawingml/2006/chartDrawing">
    <cdr:from>
      <cdr:x>0.01915</cdr:x>
      <cdr:y>0.16313</cdr:y>
    </cdr:from>
    <cdr:to>
      <cdr:x>0.06666</cdr:x>
      <cdr:y>0.69303</cdr:y>
    </cdr:to>
    <cdr:sp macro="" textlink="">
      <cdr:nvSpPr>
        <cdr:cNvPr id="4" name="TextBox 1"/>
        <cdr:cNvSpPr txBox="1"/>
      </cdr:nvSpPr>
      <cdr:spPr>
        <a:xfrm xmlns:a="http://schemas.openxmlformats.org/drawingml/2006/main" rot="16200000">
          <a:off x="-2211410" y="4226052"/>
          <a:ext cx="5652525" cy="68080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chemeClr val="tx1"/>
              </a:solidFill>
              <a:latin typeface="Times New Roman" panose="02020603050405020304" pitchFamily="18" charset="0"/>
              <a:cs typeface="Times New Roman" panose="02020603050405020304" pitchFamily="18" charset="0"/>
            </a:rPr>
            <a:t>Parent's Percent of Correct Use of Steps</a:t>
          </a:r>
        </a:p>
      </cdr:txBody>
    </cdr:sp>
  </cdr:relSizeAnchor>
  <cdr:relSizeAnchor xmlns:cdr="http://schemas.openxmlformats.org/drawingml/2006/chartDrawing">
    <cdr:from>
      <cdr:x>0.58876</cdr:x>
      <cdr:y>0.06282</cdr:y>
    </cdr:from>
    <cdr:to>
      <cdr:x>0.96796</cdr:x>
      <cdr:y>0.1622</cdr:y>
    </cdr:to>
    <cdr:sp macro="" textlink="">
      <cdr:nvSpPr>
        <cdr:cNvPr id="5" name="TextBox 1"/>
        <cdr:cNvSpPr txBox="1"/>
      </cdr:nvSpPr>
      <cdr:spPr>
        <a:xfrm xmlns:a="http://schemas.openxmlformats.org/drawingml/2006/main">
          <a:off x="8436778" y="670145"/>
          <a:ext cx="5433770" cy="10601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ysClr val="windowText" lastClr="000000"/>
              </a:solidFill>
              <a:latin typeface="Times New Roman" panose="02020603050405020304" pitchFamily="18" charset="0"/>
              <a:cs typeface="Times New Roman" panose="02020603050405020304" pitchFamily="18" charset="0"/>
            </a:rPr>
            <a:t>Communication Modality Assessment</a:t>
          </a:r>
        </a:p>
      </cdr:txBody>
    </cdr:sp>
  </cdr:relSizeAnchor>
  <cdr:relSizeAnchor xmlns:cdr="http://schemas.openxmlformats.org/drawingml/2006/chartDrawing">
    <cdr:from>
      <cdr:x>0.45732</cdr:x>
      <cdr:y>0.055</cdr:y>
    </cdr:from>
    <cdr:to>
      <cdr:x>0.45916</cdr:x>
      <cdr:y>0.78361</cdr:y>
    </cdr:to>
    <cdr:cxnSp macro="">
      <cdr:nvCxnSpPr>
        <cdr:cNvPr id="6" name="Straight Connector 5">
          <a:extLst xmlns:a="http://schemas.openxmlformats.org/drawingml/2006/main">
            <a:ext uri="{FF2B5EF4-FFF2-40B4-BE49-F238E27FC236}">
              <a16:creationId xmlns:a16="http://schemas.microsoft.com/office/drawing/2014/main" id="{8B595651-A754-4B98-9215-E21BDF407DD5}"/>
            </a:ext>
          </a:extLst>
        </cdr:cNvPr>
        <cdr:cNvCxnSpPr/>
      </cdr:nvCxnSpPr>
      <cdr:spPr>
        <a:xfrm xmlns:a="http://schemas.openxmlformats.org/drawingml/2006/main" flipV="1">
          <a:off x="6553258" y="586703"/>
          <a:ext cx="26381" cy="7772184"/>
        </a:xfrm>
        <a:prstGeom xmlns:a="http://schemas.openxmlformats.org/drawingml/2006/main" prst="line">
          <a:avLst/>
        </a:prstGeom>
        <a:ln xmlns:a="http://schemas.openxmlformats.org/drawingml/2006/main">
          <a:prstDash val="solid"/>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0.09728</cdr:x>
      <cdr:y>0.89214</cdr:y>
    </cdr:from>
    <cdr:to>
      <cdr:x>0.12425</cdr:x>
      <cdr:y>0.95981</cdr:y>
    </cdr:to>
    <cdr:sp macro="" textlink="">
      <cdr:nvSpPr>
        <cdr:cNvPr id="10" name="TextBox 9"/>
        <cdr:cNvSpPr txBox="1"/>
      </cdr:nvSpPr>
      <cdr:spPr>
        <a:xfrm xmlns:a="http://schemas.openxmlformats.org/drawingml/2006/main">
          <a:off x="1393988" y="9516584"/>
          <a:ext cx="386503" cy="72189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0.00512</cdr:x>
      <cdr:y>0.86976</cdr:y>
    </cdr:from>
    <cdr:to>
      <cdr:x>1</cdr:x>
      <cdr:y>1</cdr:y>
    </cdr:to>
    <cdr:sp macro="" textlink="">
      <cdr:nvSpPr>
        <cdr:cNvPr id="11" name="TextBox 10"/>
        <cdr:cNvSpPr txBox="1"/>
      </cdr:nvSpPr>
      <cdr:spPr>
        <a:xfrm xmlns:a="http://schemas.openxmlformats.org/drawingml/2006/main">
          <a:off x="73333" y="9277941"/>
          <a:ext cx="14256321" cy="13892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a:latin typeface="Times New Roman" panose="02020603050405020304" pitchFamily="18" charset="0"/>
              <a:cs typeface="Times New Roman" panose="02020603050405020304" pitchFamily="18" charset="0"/>
            </a:rPr>
            <a:t>Figure 3. </a:t>
          </a:r>
          <a:r>
            <a:rPr lang="en-US" sz="2000" dirty="0">
              <a:latin typeface="Times New Roman" panose="02020603050405020304" pitchFamily="18" charset="0"/>
              <a:cs typeface="Times New Roman" panose="02020603050405020304" pitchFamily="18" charset="0"/>
            </a:rPr>
            <a:t>A paired-choice preference assessment was taught to the parent during parent training, as the parented implemented a preference assessment at the beginning of every session during the communication modality assessment phase. The graph above displays the parent’s percent of correct use of steps of the preference assessment during parent training and during the assessment phase with the child.  </a:t>
          </a:r>
        </a:p>
      </cdr:txBody>
    </cdr:sp>
  </cdr:relSizeAnchor>
</c:userShapes>
</file>

<file path=ppt/drawings/drawing2.xml><?xml version="1.0" encoding="utf-8"?>
<c:userShapes xmlns:c="http://schemas.openxmlformats.org/drawingml/2006/chart">
  <cdr:relSizeAnchor xmlns:cdr="http://schemas.openxmlformats.org/drawingml/2006/chartDrawing">
    <cdr:from>
      <cdr:x>0.14224</cdr:x>
      <cdr:y>0.12648</cdr:y>
    </cdr:from>
    <cdr:to>
      <cdr:x>0.28108</cdr:x>
      <cdr:y>0.20847</cdr:y>
    </cdr:to>
    <cdr:sp macro="" textlink="">
      <cdr:nvSpPr>
        <cdr:cNvPr id="2" name="TextBox 1"/>
        <cdr:cNvSpPr txBox="1"/>
      </cdr:nvSpPr>
      <cdr:spPr>
        <a:xfrm xmlns:a="http://schemas.openxmlformats.org/drawingml/2006/main">
          <a:off x="842767" y="436081"/>
          <a:ext cx="822538" cy="2826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chemeClr val="tx1"/>
              </a:solidFill>
              <a:latin typeface="Times New Roman" panose="02020603050405020304" pitchFamily="18" charset="0"/>
              <a:cs typeface="Times New Roman" panose="02020603050405020304" pitchFamily="18" charset="0"/>
            </a:rPr>
            <a:t>Baseline</a:t>
          </a:r>
        </a:p>
      </cdr:txBody>
    </cdr:sp>
  </cdr:relSizeAnchor>
  <cdr:relSizeAnchor xmlns:cdr="http://schemas.openxmlformats.org/drawingml/2006/chartDrawing">
    <cdr:from>
      <cdr:x>0.02669</cdr:x>
      <cdr:y>0.21388</cdr:y>
    </cdr:from>
    <cdr:to>
      <cdr:x>0.07621</cdr:x>
      <cdr:y>0.71182</cdr:y>
    </cdr:to>
    <cdr:sp macro="" textlink="">
      <cdr:nvSpPr>
        <cdr:cNvPr id="3" name="TextBox 1"/>
        <cdr:cNvSpPr txBox="1"/>
      </cdr:nvSpPr>
      <cdr:spPr>
        <a:xfrm xmlns:a="http://schemas.openxmlformats.org/drawingml/2006/main" rot="16200000">
          <a:off x="-1983897" y="4762921"/>
          <a:ext cx="5527842" cy="75077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chemeClr val="tx1"/>
              </a:solidFill>
              <a:latin typeface="Times New Roman" panose="02020603050405020304" pitchFamily="18" charset="0"/>
              <a:cs typeface="Times New Roman" panose="02020603050405020304" pitchFamily="18" charset="0"/>
            </a:rPr>
            <a:t>Child's Percent of Independent</a:t>
          </a:r>
          <a:r>
            <a:rPr lang="en-US" sz="2400" baseline="0" dirty="0">
              <a:solidFill>
                <a:schemeClr val="tx1"/>
              </a:solidFill>
              <a:latin typeface="Times New Roman" panose="02020603050405020304" pitchFamily="18" charset="0"/>
              <a:cs typeface="Times New Roman" panose="02020603050405020304" pitchFamily="18" charset="0"/>
            </a:rPr>
            <a:t> Responses</a:t>
          </a:r>
          <a:endParaRPr lang="en-US" sz="2400" dirty="0">
            <a:solidFill>
              <a:schemeClr val="tx1"/>
            </a:solidFill>
            <a:latin typeface="Times New Roman" panose="02020603050405020304" pitchFamily="18" charset="0"/>
            <a:cs typeface="Times New Roman" panose="02020603050405020304" pitchFamily="18" charset="0"/>
          </a:endParaRPr>
        </a:p>
      </cdr:txBody>
    </cdr:sp>
  </cdr:relSizeAnchor>
  <cdr:relSizeAnchor xmlns:cdr="http://schemas.openxmlformats.org/drawingml/2006/chartDrawing">
    <cdr:from>
      <cdr:x>0.5</cdr:x>
      <cdr:y>0.83285</cdr:y>
    </cdr:from>
    <cdr:to>
      <cdr:x>0.61716</cdr:x>
      <cdr:y>0.89932</cdr:y>
    </cdr:to>
    <cdr:sp macro="" textlink="">
      <cdr:nvSpPr>
        <cdr:cNvPr id="4" name="TextBox 1"/>
        <cdr:cNvSpPr txBox="1"/>
      </cdr:nvSpPr>
      <cdr:spPr>
        <a:xfrm xmlns:a="http://schemas.openxmlformats.org/drawingml/2006/main">
          <a:off x="7580541" y="9245927"/>
          <a:ext cx="1776273" cy="73791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chemeClr val="tx1"/>
              </a:solidFill>
              <a:latin typeface="Times New Roman" panose="02020603050405020304" pitchFamily="18" charset="0"/>
              <a:cs typeface="Times New Roman" panose="02020603050405020304" pitchFamily="18" charset="0"/>
            </a:rPr>
            <a:t>Sessions</a:t>
          </a:r>
        </a:p>
      </cdr:txBody>
    </cdr:sp>
  </cdr:relSizeAnchor>
  <cdr:relSizeAnchor xmlns:cdr="http://schemas.openxmlformats.org/drawingml/2006/chartDrawing">
    <cdr:from>
      <cdr:x>0.28873</cdr:x>
      <cdr:y>0.13546</cdr:y>
    </cdr:from>
    <cdr:to>
      <cdr:x>0.28919</cdr:x>
      <cdr:y>0.78963</cdr:y>
    </cdr:to>
    <cdr:cxnSp macro="">
      <cdr:nvCxnSpPr>
        <cdr:cNvPr id="5" name="Straight Connector 4">
          <a:extLst xmlns:a="http://schemas.openxmlformats.org/drawingml/2006/main">
            <a:ext uri="{FF2B5EF4-FFF2-40B4-BE49-F238E27FC236}">
              <a16:creationId xmlns:a16="http://schemas.microsoft.com/office/drawing/2014/main" id="{604404BD-6AFC-45C3-8A34-FEE58D49C3CF}"/>
            </a:ext>
          </a:extLst>
        </cdr:cNvPr>
        <cdr:cNvCxnSpPr/>
      </cdr:nvCxnSpPr>
      <cdr:spPr>
        <a:xfrm xmlns:a="http://schemas.openxmlformats.org/drawingml/2006/main" flipV="1">
          <a:off x="4377512" y="1503833"/>
          <a:ext cx="6974" cy="7262279"/>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0.30177</cdr:x>
      <cdr:y>0.10239</cdr:y>
    </cdr:from>
    <cdr:to>
      <cdr:x>0.54875</cdr:x>
      <cdr:y>0.20611</cdr:y>
    </cdr:to>
    <cdr:sp macro="" textlink="">
      <cdr:nvSpPr>
        <cdr:cNvPr id="6" name="TextBox 1"/>
        <cdr:cNvSpPr txBox="1"/>
      </cdr:nvSpPr>
      <cdr:spPr>
        <a:xfrm xmlns:a="http://schemas.openxmlformats.org/drawingml/2006/main">
          <a:off x="4575105" y="1136660"/>
          <a:ext cx="3744485" cy="11514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ysClr val="windowText" lastClr="000000"/>
              </a:solidFill>
              <a:latin typeface="Times New Roman" panose="02020603050405020304" pitchFamily="18" charset="0"/>
              <a:cs typeface="Times New Roman" panose="02020603050405020304" pitchFamily="18" charset="0"/>
            </a:rPr>
            <a:t>Communication Modality Assessment</a:t>
          </a:r>
        </a:p>
      </cdr:txBody>
    </cdr:sp>
  </cdr:relSizeAnchor>
  <cdr:relSizeAnchor xmlns:cdr="http://schemas.openxmlformats.org/drawingml/2006/chartDrawing">
    <cdr:from>
      <cdr:x>0.53507</cdr:x>
      <cdr:y>0.07313</cdr:y>
    </cdr:from>
    <cdr:to>
      <cdr:x>0.61934</cdr:x>
      <cdr:y>0.14153</cdr:y>
    </cdr:to>
    <cdr:sp macro="" textlink="">
      <cdr:nvSpPr>
        <cdr:cNvPr id="7" name="TextBox 1"/>
        <cdr:cNvSpPr txBox="1"/>
      </cdr:nvSpPr>
      <cdr:spPr>
        <a:xfrm xmlns:a="http://schemas.openxmlformats.org/drawingml/2006/main">
          <a:off x="8112222" y="811878"/>
          <a:ext cx="1277670" cy="75934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US" sz="2400" dirty="0">
              <a:solidFill>
                <a:sysClr val="windowText" lastClr="000000"/>
              </a:solidFill>
              <a:latin typeface="Times New Roman" panose="02020603050405020304" pitchFamily="18" charset="0"/>
              <a:cs typeface="Times New Roman" panose="02020603050405020304" pitchFamily="18" charset="0"/>
            </a:rPr>
            <a:t>PE (Phase I)</a:t>
          </a:r>
        </a:p>
      </cdr:txBody>
    </cdr:sp>
  </cdr:relSizeAnchor>
  <cdr:relSizeAnchor xmlns:cdr="http://schemas.openxmlformats.org/drawingml/2006/chartDrawing">
    <cdr:from>
      <cdr:x>0.54124</cdr:x>
      <cdr:y>0.13639</cdr:y>
    </cdr:from>
    <cdr:to>
      <cdr:x>0.54137</cdr:x>
      <cdr:y>0.79102</cdr:y>
    </cdr:to>
    <cdr:cxnSp macro="">
      <cdr:nvCxnSpPr>
        <cdr:cNvPr id="8" name="Straight Connector 7">
          <a:extLst xmlns:a="http://schemas.openxmlformats.org/drawingml/2006/main">
            <a:ext uri="{FF2B5EF4-FFF2-40B4-BE49-F238E27FC236}">
              <a16:creationId xmlns:a16="http://schemas.microsoft.com/office/drawing/2014/main" id="{8B595651-A754-4B98-9215-E21BDF407DD5}"/>
            </a:ext>
          </a:extLst>
        </cdr:cNvPr>
        <cdr:cNvCxnSpPr/>
      </cdr:nvCxnSpPr>
      <cdr:spPr>
        <a:xfrm xmlns:a="http://schemas.openxmlformats.org/drawingml/2006/main" flipH="1" flipV="1">
          <a:off x="8205783" y="1514132"/>
          <a:ext cx="2045" cy="7267423"/>
        </a:xfrm>
        <a:prstGeom xmlns:a="http://schemas.openxmlformats.org/drawingml/2006/main" prst="line">
          <a:avLst/>
        </a:prstGeom>
        <a:ln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0.61192</cdr:x>
      <cdr:y>0.14117</cdr:y>
    </cdr:from>
    <cdr:to>
      <cdr:x>0.6133</cdr:x>
      <cdr:y>0.79065</cdr:y>
    </cdr:to>
    <cdr:cxnSp macro="">
      <cdr:nvCxnSpPr>
        <cdr:cNvPr id="9" name="Straight Connector 8">
          <a:extLst xmlns:a="http://schemas.openxmlformats.org/drawingml/2006/main">
            <a:ext uri="{FF2B5EF4-FFF2-40B4-BE49-F238E27FC236}">
              <a16:creationId xmlns:a16="http://schemas.microsoft.com/office/drawing/2014/main" id="{8B595651-A754-4B98-9215-E21BDF407DD5}"/>
            </a:ext>
          </a:extLst>
        </cdr:cNvPr>
        <cdr:cNvCxnSpPr/>
      </cdr:nvCxnSpPr>
      <cdr:spPr>
        <a:xfrm xmlns:a="http://schemas.openxmlformats.org/drawingml/2006/main" flipV="1">
          <a:off x="9277362" y="1567178"/>
          <a:ext cx="20922" cy="7210213"/>
        </a:xfrm>
        <a:prstGeom xmlns:a="http://schemas.openxmlformats.org/drawingml/2006/main" prst="line">
          <a:avLst/>
        </a:prstGeom>
        <a:ln xmlns:a="http://schemas.openxmlformats.org/drawingml/2006/main">
          <a:prstDash val="dash"/>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0.61316</cdr:x>
      <cdr:y>0.31369</cdr:y>
    </cdr:from>
    <cdr:to>
      <cdr:x>0.66227</cdr:x>
      <cdr:y>0.74724</cdr:y>
    </cdr:to>
    <cdr:sp macro="" textlink="">
      <cdr:nvSpPr>
        <cdr:cNvPr id="11" name="TextBox 1"/>
        <cdr:cNvSpPr txBox="1"/>
      </cdr:nvSpPr>
      <cdr:spPr>
        <a:xfrm xmlns:a="http://schemas.openxmlformats.org/drawingml/2006/main" rot="5400000">
          <a:off x="7261955" y="5516737"/>
          <a:ext cx="4813062" cy="74456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ysClr val="windowText" lastClr="000000"/>
              </a:solidFill>
              <a:latin typeface="Times New Roman" panose="02020603050405020304" pitchFamily="18" charset="0"/>
              <a:cs typeface="Times New Roman" panose="02020603050405020304" pitchFamily="18" charset="0"/>
            </a:rPr>
            <a:t>PE (Phase I) + Spontaneous Manding</a:t>
          </a:r>
        </a:p>
      </cdr:txBody>
    </cdr:sp>
  </cdr:relSizeAnchor>
  <cdr:relSizeAnchor xmlns:cdr="http://schemas.openxmlformats.org/drawingml/2006/chartDrawing">
    <cdr:from>
      <cdr:x>0.6856</cdr:x>
      <cdr:y>0.14077</cdr:y>
    </cdr:from>
    <cdr:to>
      <cdr:x>0.68698</cdr:x>
      <cdr:y>0.79025</cdr:y>
    </cdr:to>
    <cdr:cxnSp macro="">
      <cdr:nvCxnSpPr>
        <cdr:cNvPr id="12" name="Straight Connector 11">
          <a:extLst xmlns:a="http://schemas.openxmlformats.org/drawingml/2006/main">
            <a:ext uri="{FF2B5EF4-FFF2-40B4-BE49-F238E27FC236}">
              <a16:creationId xmlns:a16="http://schemas.microsoft.com/office/drawing/2014/main" id="{A62F24C4-6E03-4047-8C4A-F953F4682276}"/>
            </a:ext>
          </a:extLst>
        </cdr:cNvPr>
        <cdr:cNvCxnSpPr/>
      </cdr:nvCxnSpPr>
      <cdr:spPr>
        <a:xfrm xmlns:a="http://schemas.openxmlformats.org/drawingml/2006/main" flipV="1">
          <a:off x="10394438" y="1562738"/>
          <a:ext cx="20922" cy="7210212"/>
        </a:xfrm>
        <a:prstGeom xmlns:a="http://schemas.openxmlformats.org/drawingml/2006/main" prst="line">
          <a:avLst/>
        </a:prstGeom>
        <a:ln xmlns:a="http://schemas.openxmlformats.org/drawingml/2006/main">
          <a:prstDash val="dash"/>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0.68088</cdr:x>
      <cdr:y>0.49359</cdr:y>
    </cdr:from>
    <cdr:to>
      <cdr:x>0.73296</cdr:x>
      <cdr:y>0.84841</cdr:y>
    </cdr:to>
    <cdr:sp macro="" textlink="">
      <cdr:nvSpPr>
        <cdr:cNvPr id="13" name="TextBox 1">
          <a:extLst xmlns:a="http://schemas.openxmlformats.org/drawingml/2006/main">
            <a:ext uri="{FF2B5EF4-FFF2-40B4-BE49-F238E27FC236}">
              <a16:creationId xmlns:a16="http://schemas.microsoft.com/office/drawing/2014/main" id="{DB42FB41-C2A9-6E47-92B7-95013D0C9DB6}"/>
            </a:ext>
          </a:extLst>
        </cdr:cNvPr>
        <cdr:cNvSpPr txBox="1"/>
      </cdr:nvSpPr>
      <cdr:spPr>
        <a:xfrm xmlns:a="http://schemas.openxmlformats.org/drawingml/2006/main" rot="5400000">
          <a:off x="8748083" y="7054334"/>
          <a:ext cx="3939040" cy="78958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ysClr val="windowText" lastClr="000000"/>
              </a:solidFill>
              <a:latin typeface="Times New Roman" panose="02020603050405020304" pitchFamily="18" charset="0"/>
              <a:cs typeface="Times New Roman" panose="02020603050405020304" pitchFamily="18" charset="0"/>
            </a:rPr>
            <a:t>PE (Phase I) + Manding</a:t>
          </a:r>
        </a:p>
      </cdr:txBody>
    </cdr:sp>
  </cdr:relSizeAnchor>
  <cdr:relSizeAnchor xmlns:cdr="http://schemas.openxmlformats.org/drawingml/2006/chartDrawing">
    <cdr:from>
      <cdr:x>0.74819</cdr:x>
      <cdr:y>0.14017</cdr:y>
    </cdr:from>
    <cdr:to>
      <cdr:x>0.74957</cdr:x>
      <cdr:y>0.78965</cdr:y>
    </cdr:to>
    <cdr:cxnSp macro="">
      <cdr:nvCxnSpPr>
        <cdr:cNvPr id="14" name="Straight Connector 13">
          <a:extLst xmlns:a="http://schemas.openxmlformats.org/drawingml/2006/main">
            <a:ext uri="{FF2B5EF4-FFF2-40B4-BE49-F238E27FC236}">
              <a16:creationId xmlns:a16="http://schemas.microsoft.com/office/drawing/2014/main" id="{02CCA80B-67D5-6E46-B9ED-BA3699CD93EB}"/>
            </a:ext>
          </a:extLst>
        </cdr:cNvPr>
        <cdr:cNvCxnSpPr/>
      </cdr:nvCxnSpPr>
      <cdr:spPr>
        <a:xfrm xmlns:a="http://schemas.openxmlformats.org/drawingml/2006/main" flipV="1">
          <a:off x="11343445" y="1556121"/>
          <a:ext cx="20922" cy="7210213"/>
        </a:xfrm>
        <a:prstGeom xmlns:a="http://schemas.openxmlformats.org/drawingml/2006/main" prst="line">
          <a:avLst/>
        </a:prstGeom>
        <a:ln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0.78786</cdr:x>
      <cdr:y>0.10394</cdr:y>
    </cdr:from>
    <cdr:to>
      <cdr:x>0.91586</cdr:x>
      <cdr:y>0.16604</cdr:y>
    </cdr:to>
    <cdr:sp macro="" textlink="">
      <cdr:nvSpPr>
        <cdr:cNvPr id="15" name="TextBox 1">
          <a:extLst xmlns:a="http://schemas.openxmlformats.org/drawingml/2006/main">
            <a:ext uri="{FF2B5EF4-FFF2-40B4-BE49-F238E27FC236}">
              <a16:creationId xmlns:a16="http://schemas.microsoft.com/office/drawing/2014/main" id="{DF4EEA86-333A-B14F-8835-7D02BBAB82C2}"/>
            </a:ext>
          </a:extLst>
        </cdr:cNvPr>
        <cdr:cNvSpPr txBox="1"/>
      </cdr:nvSpPr>
      <cdr:spPr>
        <a:xfrm xmlns:a="http://schemas.openxmlformats.org/drawingml/2006/main">
          <a:off x="11944870" y="1153894"/>
          <a:ext cx="1940619" cy="68940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ysClr val="windowText" lastClr="000000"/>
              </a:solidFill>
              <a:latin typeface="Times New Roman" panose="02020603050405020304" pitchFamily="18" charset="0"/>
              <a:cs typeface="Times New Roman" panose="02020603050405020304" pitchFamily="18" charset="0"/>
            </a:rPr>
            <a:t>Manding</a:t>
          </a:r>
        </a:p>
      </cdr:txBody>
    </cdr:sp>
  </cdr:relSizeAnchor>
  <cdr:relSizeAnchor xmlns:cdr="http://schemas.openxmlformats.org/drawingml/2006/chartDrawing">
    <cdr:from>
      <cdr:x>0.02669</cdr:x>
      <cdr:y>0.91963</cdr:y>
    </cdr:from>
    <cdr:to>
      <cdr:x>0.92525</cdr:x>
      <cdr:y>0.98619</cdr:y>
    </cdr:to>
    <cdr:sp macro="" textlink="">
      <cdr:nvSpPr>
        <cdr:cNvPr id="17" name="TextBox 1"/>
        <cdr:cNvSpPr txBox="1"/>
      </cdr:nvSpPr>
      <cdr:spPr>
        <a:xfrm xmlns:a="http://schemas.openxmlformats.org/drawingml/2006/main">
          <a:off x="404635" y="10209285"/>
          <a:ext cx="13623142" cy="7389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a:latin typeface="Times New Roman" panose="02020603050405020304" pitchFamily="18" charset="0"/>
              <a:cs typeface="Times New Roman" panose="02020603050405020304" pitchFamily="18" charset="0"/>
            </a:rPr>
            <a:t>Figure 2. The graph above displays the child’s percent of independent functional communication responses (i.e., Picture Exchange, Sign Language, Manding) during baseline, the communication modality assessment, and throughout treatment. </a:t>
          </a:r>
        </a:p>
      </cdr:txBody>
    </cdr:sp>
  </cdr:relSizeAnchor>
</c:userShapes>
</file>

<file path=ppt/drawings/drawing3.xml><?xml version="1.0" encoding="utf-8"?>
<c:userShapes xmlns:c="http://schemas.openxmlformats.org/drawingml/2006/chart">
  <cdr:relSizeAnchor xmlns:cdr="http://schemas.openxmlformats.org/drawingml/2006/chartDrawing">
    <cdr:from>
      <cdr:x>0.02705</cdr:x>
      <cdr:y>0.20963</cdr:y>
    </cdr:from>
    <cdr:to>
      <cdr:x>0.07527</cdr:x>
      <cdr:y>0.70307</cdr:y>
    </cdr:to>
    <cdr:sp macro="" textlink="">
      <cdr:nvSpPr>
        <cdr:cNvPr id="2" name="TextBox 1"/>
        <cdr:cNvSpPr txBox="1"/>
      </cdr:nvSpPr>
      <cdr:spPr>
        <a:xfrm xmlns:a="http://schemas.openxmlformats.org/drawingml/2006/main" rot="16200000">
          <a:off x="-2012951" y="4724065"/>
          <a:ext cx="5477847" cy="68424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chemeClr val="tx1"/>
              </a:solidFill>
              <a:latin typeface="Times New Roman" panose="02020603050405020304" pitchFamily="18" charset="0"/>
              <a:cs typeface="Times New Roman" panose="02020603050405020304" pitchFamily="18" charset="0"/>
            </a:rPr>
            <a:t>Parent's Percent of Correct Use of Steps</a:t>
          </a:r>
        </a:p>
      </cdr:txBody>
    </cdr:sp>
  </cdr:relSizeAnchor>
  <cdr:relSizeAnchor xmlns:cdr="http://schemas.openxmlformats.org/drawingml/2006/chartDrawing">
    <cdr:from>
      <cdr:x>0.48363</cdr:x>
      <cdr:y>0.84553</cdr:y>
    </cdr:from>
    <cdr:to>
      <cdr:x>0.5977</cdr:x>
      <cdr:y>0.90811</cdr:y>
    </cdr:to>
    <cdr:sp macro="" textlink="">
      <cdr:nvSpPr>
        <cdr:cNvPr id="3" name="TextBox 1"/>
        <cdr:cNvSpPr txBox="1"/>
      </cdr:nvSpPr>
      <cdr:spPr>
        <a:xfrm xmlns:a="http://schemas.openxmlformats.org/drawingml/2006/main">
          <a:off x="6862701" y="9386716"/>
          <a:ext cx="1618666" cy="69473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chemeClr val="tx1"/>
              </a:solidFill>
              <a:latin typeface="Times New Roman" panose="02020603050405020304" pitchFamily="18" charset="0"/>
              <a:cs typeface="Times New Roman" panose="02020603050405020304" pitchFamily="18" charset="0"/>
            </a:rPr>
            <a:t>Sessions</a:t>
          </a:r>
        </a:p>
      </cdr:txBody>
    </cdr:sp>
  </cdr:relSizeAnchor>
  <cdr:relSizeAnchor xmlns:cdr="http://schemas.openxmlformats.org/drawingml/2006/chartDrawing">
    <cdr:from>
      <cdr:x>0.26321</cdr:x>
      <cdr:y>0.13901</cdr:y>
    </cdr:from>
    <cdr:to>
      <cdr:x>0.26321</cdr:x>
      <cdr:y>0.79953</cdr:y>
    </cdr:to>
    <cdr:cxnSp macro="">
      <cdr:nvCxnSpPr>
        <cdr:cNvPr id="5" name="Straight Connector 4">
          <a:extLst xmlns:a="http://schemas.openxmlformats.org/drawingml/2006/main">
            <a:ext uri="{FF2B5EF4-FFF2-40B4-BE49-F238E27FC236}">
              <a16:creationId xmlns:a16="http://schemas.microsoft.com/office/drawing/2014/main" id="{89DE9C24-A1FB-46EF-8134-EB01983A26D5}"/>
            </a:ext>
          </a:extLst>
        </cdr:cNvPr>
        <cdr:cNvCxnSpPr/>
      </cdr:nvCxnSpPr>
      <cdr:spPr>
        <a:xfrm xmlns:a="http://schemas.openxmlformats.org/drawingml/2006/main" flipV="1">
          <a:off x="3735049" y="1543177"/>
          <a:ext cx="0" cy="7332773"/>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0.14201</cdr:x>
      <cdr:y>0.09863</cdr:y>
    </cdr:from>
    <cdr:to>
      <cdr:x>0.27718</cdr:x>
      <cdr:y>0.17583</cdr:y>
    </cdr:to>
    <cdr:sp macro="" textlink="">
      <cdr:nvSpPr>
        <cdr:cNvPr id="6" name="TextBox 1"/>
        <cdr:cNvSpPr txBox="1"/>
      </cdr:nvSpPr>
      <cdr:spPr>
        <a:xfrm xmlns:a="http://schemas.openxmlformats.org/drawingml/2006/main">
          <a:off x="864171" y="361165"/>
          <a:ext cx="822538" cy="2826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chemeClr val="tx1"/>
              </a:solidFill>
              <a:latin typeface="Times New Roman" panose="02020603050405020304" pitchFamily="18" charset="0"/>
              <a:cs typeface="Times New Roman" panose="02020603050405020304" pitchFamily="18" charset="0"/>
            </a:rPr>
            <a:t>Baseline</a:t>
          </a:r>
        </a:p>
      </cdr:txBody>
    </cdr:sp>
  </cdr:relSizeAnchor>
  <cdr:relSizeAnchor xmlns:cdr="http://schemas.openxmlformats.org/drawingml/2006/chartDrawing">
    <cdr:from>
      <cdr:x>0.25329</cdr:x>
      <cdr:y>0.09423</cdr:y>
    </cdr:from>
    <cdr:to>
      <cdr:x>0.45378</cdr:x>
      <cdr:y>0.16266</cdr:y>
    </cdr:to>
    <cdr:sp macro="" textlink="">
      <cdr:nvSpPr>
        <cdr:cNvPr id="7" name="TextBox 1"/>
        <cdr:cNvSpPr txBox="1"/>
      </cdr:nvSpPr>
      <cdr:spPr>
        <a:xfrm xmlns:a="http://schemas.openxmlformats.org/drawingml/2006/main">
          <a:off x="3594182" y="1046041"/>
          <a:ext cx="2844975" cy="75967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300" dirty="0">
              <a:solidFill>
                <a:sysClr val="windowText" lastClr="000000"/>
              </a:solidFill>
              <a:latin typeface="Times New Roman" panose="02020603050405020304" pitchFamily="18" charset="0"/>
              <a:cs typeface="Times New Roman" panose="02020603050405020304" pitchFamily="18" charset="0"/>
            </a:rPr>
            <a:t>Parent Training</a:t>
          </a:r>
        </a:p>
      </cdr:txBody>
    </cdr:sp>
  </cdr:relSizeAnchor>
  <cdr:relSizeAnchor xmlns:cdr="http://schemas.openxmlformats.org/drawingml/2006/chartDrawing">
    <cdr:from>
      <cdr:x>0.38092</cdr:x>
      <cdr:y>0.13895</cdr:y>
    </cdr:from>
    <cdr:to>
      <cdr:x>0.38092</cdr:x>
      <cdr:y>0.79947</cdr:y>
    </cdr:to>
    <cdr:cxnSp macro="">
      <cdr:nvCxnSpPr>
        <cdr:cNvPr id="9" name="Straight Connector 8">
          <a:extLst xmlns:a="http://schemas.openxmlformats.org/drawingml/2006/main">
            <a:ext uri="{FF2B5EF4-FFF2-40B4-BE49-F238E27FC236}">
              <a16:creationId xmlns:a16="http://schemas.microsoft.com/office/drawing/2014/main" id="{8B595651-A754-4B98-9215-E21BDF407DD5}"/>
            </a:ext>
          </a:extLst>
        </cdr:cNvPr>
        <cdr:cNvCxnSpPr/>
      </cdr:nvCxnSpPr>
      <cdr:spPr>
        <a:xfrm xmlns:a="http://schemas.openxmlformats.org/drawingml/2006/main" flipV="1">
          <a:off x="5405252" y="1542529"/>
          <a:ext cx="0" cy="7332774"/>
        </a:xfrm>
        <a:prstGeom xmlns:a="http://schemas.openxmlformats.org/drawingml/2006/main" prst="line">
          <a:avLst/>
        </a:prstGeom>
        <a:ln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0.40374</cdr:x>
      <cdr:y>0.0862</cdr:y>
    </cdr:from>
    <cdr:to>
      <cdr:x>0.62059</cdr:x>
      <cdr:y>0.17435</cdr:y>
    </cdr:to>
    <cdr:sp macro="" textlink="">
      <cdr:nvSpPr>
        <cdr:cNvPr id="10" name="TextBox 1"/>
        <cdr:cNvSpPr txBox="1"/>
      </cdr:nvSpPr>
      <cdr:spPr>
        <a:xfrm xmlns:a="http://schemas.openxmlformats.org/drawingml/2006/main">
          <a:off x="5729068" y="956899"/>
          <a:ext cx="3077124" cy="97859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300" dirty="0">
              <a:solidFill>
                <a:sysClr val="windowText" lastClr="000000"/>
              </a:solidFill>
              <a:latin typeface="Times New Roman" panose="02020603050405020304" pitchFamily="18" charset="0"/>
              <a:cs typeface="Times New Roman" panose="02020603050405020304" pitchFamily="18" charset="0"/>
            </a:rPr>
            <a:t>Communication Modality Assessment</a:t>
          </a:r>
        </a:p>
      </cdr:txBody>
    </cdr:sp>
  </cdr:relSizeAnchor>
  <cdr:relSizeAnchor xmlns:cdr="http://schemas.openxmlformats.org/drawingml/2006/chartDrawing">
    <cdr:from>
      <cdr:x>0.6146</cdr:x>
      <cdr:y>0.1394</cdr:y>
    </cdr:from>
    <cdr:to>
      <cdr:x>0.6146</cdr:x>
      <cdr:y>0.79992</cdr:y>
    </cdr:to>
    <cdr:cxnSp macro="">
      <cdr:nvCxnSpPr>
        <cdr:cNvPr id="11" name="Straight Connector 10">
          <a:extLst xmlns:a="http://schemas.openxmlformats.org/drawingml/2006/main">
            <a:ext uri="{FF2B5EF4-FFF2-40B4-BE49-F238E27FC236}">
              <a16:creationId xmlns:a16="http://schemas.microsoft.com/office/drawing/2014/main" id="{8B595651-A754-4B98-9215-E21BDF407DD5}"/>
            </a:ext>
          </a:extLst>
        </cdr:cNvPr>
        <cdr:cNvCxnSpPr/>
      </cdr:nvCxnSpPr>
      <cdr:spPr>
        <a:xfrm xmlns:a="http://schemas.openxmlformats.org/drawingml/2006/main" flipV="1">
          <a:off x="8721225" y="1547600"/>
          <a:ext cx="0" cy="7332774"/>
        </a:xfrm>
        <a:prstGeom xmlns:a="http://schemas.openxmlformats.org/drawingml/2006/main" prst="line">
          <a:avLst/>
        </a:prstGeom>
        <a:ln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0.65286</cdr:x>
      <cdr:y>0.13801</cdr:y>
    </cdr:from>
    <cdr:to>
      <cdr:x>0.65286</cdr:x>
      <cdr:y>0.79853</cdr:y>
    </cdr:to>
    <cdr:cxnSp macro="">
      <cdr:nvCxnSpPr>
        <cdr:cNvPr id="13" name="Straight Connector 12">
          <a:extLst xmlns:a="http://schemas.openxmlformats.org/drawingml/2006/main">
            <a:ext uri="{FF2B5EF4-FFF2-40B4-BE49-F238E27FC236}">
              <a16:creationId xmlns:a16="http://schemas.microsoft.com/office/drawing/2014/main" id="{8B595651-A754-4B98-9215-E21BDF407DD5}"/>
            </a:ext>
          </a:extLst>
        </cdr:cNvPr>
        <cdr:cNvCxnSpPr/>
      </cdr:nvCxnSpPr>
      <cdr:spPr>
        <a:xfrm xmlns:a="http://schemas.openxmlformats.org/drawingml/2006/main" flipV="1">
          <a:off x="9264192" y="1532164"/>
          <a:ext cx="0" cy="7332773"/>
        </a:xfrm>
        <a:prstGeom xmlns:a="http://schemas.openxmlformats.org/drawingml/2006/main" prst="line">
          <a:avLst/>
        </a:prstGeom>
        <a:ln xmlns:a="http://schemas.openxmlformats.org/drawingml/2006/main">
          <a:prstDash val="dash"/>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0.66602</cdr:x>
      <cdr:y>0.20412</cdr:y>
    </cdr:from>
    <cdr:to>
      <cdr:x>0.72246</cdr:x>
      <cdr:y>0.56605</cdr:y>
    </cdr:to>
    <cdr:sp macro="" textlink="">
      <cdr:nvSpPr>
        <cdr:cNvPr id="14" name="TextBox 1"/>
        <cdr:cNvSpPr txBox="1"/>
      </cdr:nvSpPr>
      <cdr:spPr>
        <a:xfrm xmlns:a="http://schemas.openxmlformats.org/drawingml/2006/main" rot="5400000">
          <a:off x="3434128" y="1228243"/>
          <a:ext cx="1310655" cy="33246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l"/>
          <a:r>
            <a:rPr lang="en-US" sz="2400" dirty="0">
              <a:solidFill>
                <a:sysClr val="windowText" lastClr="000000"/>
              </a:solidFill>
              <a:latin typeface="Times New Roman" panose="02020603050405020304" pitchFamily="18" charset="0"/>
              <a:cs typeface="Times New Roman" panose="02020603050405020304" pitchFamily="18" charset="0"/>
            </a:rPr>
            <a:t>PE (Phase I) + Spontaneous Manding</a:t>
          </a:r>
        </a:p>
      </cdr:txBody>
    </cdr:sp>
  </cdr:relSizeAnchor>
  <cdr:relSizeAnchor xmlns:cdr="http://schemas.openxmlformats.org/drawingml/2006/chartDrawing">
    <cdr:from>
      <cdr:x>0.59021</cdr:x>
      <cdr:y>0.20783</cdr:y>
    </cdr:from>
    <cdr:to>
      <cdr:x>0.64579</cdr:x>
      <cdr:y>0.48714</cdr:y>
    </cdr:to>
    <cdr:sp macro="" textlink="">
      <cdr:nvSpPr>
        <cdr:cNvPr id="15" name="TextBox 1"/>
        <cdr:cNvSpPr txBox="1"/>
      </cdr:nvSpPr>
      <cdr:spPr>
        <a:xfrm xmlns:a="http://schemas.openxmlformats.org/drawingml/2006/main" rot="5400000">
          <a:off x="3134634" y="1094638"/>
          <a:ext cx="1011438" cy="32739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ysClr val="windowText" lastClr="000000"/>
              </a:solidFill>
              <a:latin typeface="Times New Roman" panose="02020603050405020304" pitchFamily="18" charset="0"/>
              <a:cs typeface="Times New Roman" panose="02020603050405020304" pitchFamily="18" charset="0"/>
            </a:rPr>
            <a:t>PE (Phase I)</a:t>
          </a:r>
        </a:p>
      </cdr:txBody>
    </cdr:sp>
  </cdr:relSizeAnchor>
  <cdr:relSizeAnchor xmlns:cdr="http://schemas.openxmlformats.org/drawingml/2006/chartDrawing">
    <cdr:from>
      <cdr:x>0.72975</cdr:x>
      <cdr:y>0.1391</cdr:y>
    </cdr:from>
    <cdr:to>
      <cdr:x>0.72975</cdr:x>
      <cdr:y>0.79962</cdr:y>
    </cdr:to>
    <cdr:cxnSp macro="">
      <cdr:nvCxnSpPr>
        <cdr:cNvPr id="16" name="Straight Connector 15">
          <a:extLst xmlns:a="http://schemas.openxmlformats.org/drawingml/2006/main">
            <a:ext uri="{FF2B5EF4-FFF2-40B4-BE49-F238E27FC236}">
              <a16:creationId xmlns:a16="http://schemas.microsoft.com/office/drawing/2014/main" id="{640E04A5-D90B-B448-A729-A58CD8691B4A}"/>
            </a:ext>
          </a:extLst>
        </cdr:cNvPr>
        <cdr:cNvCxnSpPr/>
      </cdr:nvCxnSpPr>
      <cdr:spPr>
        <a:xfrm xmlns:a="http://schemas.openxmlformats.org/drawingml/2006/main" flipV="1">
          <a:off x="10355279" y="1544270"/>
          <a:ext cx="0" cy="7332773"/>
        </a:xfrm>
        <a:prstGeom xmlns:a="http://schemas.openxmlformats.org/drawingml/2006/main" prst="line">
          <a:avLst/>
        </a:prstGeom>
        <a:ln xmlns:a="http://schemas.openxmlformats.org/drawingml/2006/main">
          <a:prstDash val="dash"/>
        </a:l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0.71776</cdr:x>
      <cdr:y>0.2382</cdr:y>
    </cdr:from>
    <cdr:to>
      <cdr:x>0.77468</cdr:x>
      <cdr:y>0.64158</cdr:y>
    </cdr:to>
    <cdr:sp macro="" textlink="">
      <cdr:nvSpPr>
        <cdr:cNvPr id="17" name="TextBox 1">
          <a:extLst xmlns:a="http://schemas.openxmlformats.org/drawingml/2006/main">
            <a:ext uri="{FF2B5EF4-FFF2-40B4-BE49-F238E27FC236}">
              <a16:creationId xmlns:a16="http://schemas.microsoft.com/office/drawing/2014/main" id="{EB534FF6-971E-4A48-BF40-3E335171ED9C}"/>
            </a:ext>
          </a:extLst>
        </cdr:cNvPr>
        <cdr:cNvSpPr txBox="1"/>
      </cdr:nvSpPr>
      <cdr:spPr>
        <a:xfrm xmlns:a="http://schemas.openxmlformats.org/drawingml/2006/main" rot="5400000">
          <a:off x="8349818" y="4479576"/>
          <a:ext cx="4478130" cy="80770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ysClr val="windowText" lastClr="000000"/>
              </a:solidFill>
              <a:latin typeface="Times New Roman" panose="02020603050405020304" pitchFamily="18" charset="0"/>
              <a:cs typeface="Times New Roman" panose="02020603050405020304" pitchFamily="18" charset="0"/>
            </a:rPr>
            <a:t>PE (Phase I) + Manding</a:t>
          </a:r>
        </a:p>
      </cdr:txBody>
    </cdr:sp>
  </cdr:relSizeAnchor>
  <cdr:relSizeAnchor xmlns:cdr="http://schemas.openxmlformats.org/drawingml/2006/chartDrawing">
    <cdr:from>
      <cdr:x>0.77681</cdr:x>
      <cdr:y>0.13934</cdr:y>
    </cdr:from>
    <cdr:to>
      <cdr:x>0.77681</cdr:x>
      <cdr:y>0.79986</cdr:y>
    </cdr:to>
    <cdr:cxnSp macro="">
      <cdr:nvCxnSpPr>
        <cdr:cNvPr id="18" name="Straight Connector 17">
          <a:extLst xmlns:a="http://schemas.openxmlformats.org/drawingml/2006/main">
            <a:ext uri="{FF2B5EF4-FFF2-40B4-BE49-F238E27FC236}">
              <a16:creationId xmlns:a16="http://schemas.microsoft.com/office/drawing/2014/main" id="{2D2F974F-0736-F84B-BD6D-6A5A10B2F69F}"/>
            </a:ext>
          </a:extLst>
        </cdr:cNvPr>
        <cdr:cNvCxnSpPr/>
      </cdr:nvCxnSpPr>
      <cdr:spPr>
        <a:xfrm xmlns:a="http://schemas.openxmlformats.org/drawingml/2006/main" flipV="1">
          <a:off x="11022996" y="1546868"/>
          <a:ext cx="0" cy="7332773"/>
        </a:xfrm>
        <a:prstGeom xmlns:a="http://schemas.openxmlformats.org/drawingml/2006/main" prst="line">
          <a:avLst/>
        </a:prstGeom>
        <a:ln xmlns:a="http://schemas.openxmlformats.org/drawingml/2006/main"/>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dr:relSizeAnchor xmlns:cdr="http://schemas.openxmlformats.org/drawingml/2006/chartDrawing">
    <cdr:from>
      <cdr:x>0.82012</cdr:x>
      <cdr:y>0.10086</cdr:y>
    </cdr:from>
    <cdr:to>
      <cdr:x>0.93494</cdr:x>
      <cdr:y>0.15046</cdr:y>
    </cdr:to>
    <cdr:sp macro="" textlink="">
      <cdr:nvSpPr>
        <cdr:cNvPr id="19" name="TextBox 1">
          <a:extLst xmlns:a="http://schemas.openxmlformats.org/drawingml/2006/main">
            <a:ext uri="{FF2B5EF4-FFF2-40B4-BE49-F238E27FC236}">
              <a16:creationId xmlns:a16="http://schemas.microsoft.com/office/drawing/2014/main" id="{FC7072F7-D746-6743-A603-118F97C57B80}"/>
            </a:ext>
          </a:extLst>
        </cdr:cNvPr>
        <cdr:cNvSpPr txBox="1"/>
      </cdr:nvSpPr>
      <cdr:spPr>
        <a:xfrm xmlns:a="http://schemas.openxmlformats.org/drawingml/2006/main">
          <a:off x="4830943" y="365229"/>
          <a:ext cx="676327" cy="17962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400" dirty="0">
              <a:solidFill>
                <a:sysClr val="windowText" lastClr="000000"/>
              </a:solidFill>
              <a:latin typeface="Times New Roman" panose="02020603050405020304" pitchFamily="18" charset="0"/>
              <a:cs typeface="Times New Roman" panose="02020603050405020304" pitchFamily="18" charset="0"/>
            </a:rPr>
            <a:t>Manding</a:t>
          </a:r>
        </a:p>
      </cdr:txBody>
    </cdr:sp>
  </cdr:relSizeAnchor>
  <cdr:relSizeAnchor xmlns:cdr="http://schemas.openxmlformats.org/drawingml/2006/chartDrawing">
    <cdr:from>
      <cdr:x>0.02827</cdr:x>
      <cdr:y>0.93344</cdr:y>
    </cdr:from>
    <cdr:to>
      <cdr:x>0.98831</cdr:x>
      <cdr:y>1</cdr:y>
    </cdr:to>
    <cdr:sp macro="" textlink="">
      <cdr:nvSpPr>
        <cdr:cNvPr id="21" name="TextBox 1"/>
        <cdr:cNvSpPr txBox="1"/>
      </cdr:nvSpPr>
      <cdr:spPr>
        <a:xfrm xmlns:a="http://schemas.openxmlformats.org/drawingml/2006/main">
          <a:off x="401102" y="10362599"/>
          <a:ext cx="13623072" cy="73891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2000" dirty="0">
              <a:latin typeface="Times New Roman" panose="02020603050405020304" pitchFamily="18" charset="0"/>
              <a:cs typeface="Times New Roman" panose="02020603050405020304" pitchFamily="18" charset="0"/>
            </a:rPr>
            <a:t>Figure 1. The graph above displays the parent’s percent of correct use of steps to implement the intervention (i.e., Picture Exchange, Sign Language, Manding) during baseline, parent training, the communication modality assessment, and throughout treatment.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0"/>
            <a:ext cx="4028440" cy="351737"/>
          </a:xfrm>
          <a:prstGeom prst="rect">
            <a:avLst/>
          </a:prstGeom>
        </p:spPr>
        <p:txBody>
          <a:bodyPr vert="horz" lIns="93177" tIns="46589" rIns="93177" bIns="46589" rtlCol="0"/>
          <a:lstStyle>
            <a:lvl1pPr algn="r">
              <a:defRPr sz="1200"/>
            </a:lvl1pPr>
          </a:lstStyle>
          <a:p>
            <a:fld id="{07CA4967-4387-4E1B-BC2D-78FD6C2F646F}" type="datetimeFigureOut">
              <a:rPr lang="en-US"/>
              <a:t>3/3/2022</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5"/>
            <a:ext cx="7437120" cy="276034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5A7F1210-C551-47E5-B0FD-29DA858B4891}" type="slidenum">
              <a:rPr lang="en-US"/>
              <a:t>‹#›</a:t>
            </a:fld>
            <a:endParaRPr lang="en-US"/>
          </a:p>
        </p:txBody>
      </p:sp>
    </p:spTree>
    <p:extLst>
      <p:ext uri="{BB962C8B-B14F-4D97-AF65-F5344CB8AC3E}">
        <p14:creationId xmlns:p14="http://schemas.microsoft.com/office/powerpoint/2010/main" val="1045952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1813" y="876300"/>
            <a:ext cx="3152775" cy="2365375"/>
          </a:xfrm>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AAF6A0B-3F5C-4DE9-9894-E6CBE886A5EA}" type="slidenum">
              <a:rPr lang="en-US"/>
              <a:t>1</a:t>
            </a:fld>
            <a:endParaRPr lang="en-US"/>
          </a:p>
        </p:txBody>
      </p:sp>
    </p:spTree>
    <p:extLst>
      <p:ext uri="{BB962C8B-B14F-4D97-AF65-F5344CB8AC3E}">
        <p14:creationId xmlns:p14="http://schemas.microsoft.com/office/powerpoint/2010/main" val="1156863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73806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61152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03677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342"/>
            <a:ext cx="32918400" cy="1146048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0" y="8206745"/>
            <a:ext cx="37856160" cy="13693138"/>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994660" y="22029425"/>
            <a:ext cx="37856160" cy="720089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3"/>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39" y="8069582"/>
            <a:ext cx="18568033" cy="395477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023239" y="12024360"/>
            <a:ext cx="18568033"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0" y="8069582"/>
            <a:ext cx="18659477" cy="395477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19920"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3/3/2022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3/3/2022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8659477" y="4739642"/>
            <a:ext cx="22219920" cy="2339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911218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9" y="2194560"/>
            <a:ext cx="14156053" cy="768096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18659477" y="4739642"/>
            <a:ext cx="22219920" cy="23393400"/>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3023239" y="9875520"/>
            <a:ext cx="14156053" cy="1829562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0"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0"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44499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39387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3943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2172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51689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9788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2210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dirty="0"/>
              <a:t>3/3/2022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16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2301472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3"/>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2"/>
            <a:ext cx="9875520" cy="1752600"/>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3/3/2022</a:t>
            </a:fld>
            <a:endParaRPr lang="en-US"/>
          </a:p>
        </p:txBody>
      </p:sp>
      <p:sp>
        <p:nvSpPr>
          <p:cNvPr id="5" name="Footer Placeholder 4"/>
          <p:cNvSpPr>
            <a:spLocks noGrp="1"/>
          </p:cNvSpPr>
          <p:nvPr>
            <p:ph type="ftr" sz="quarter" idx="3"/>
          </p:nvPr>
        </p:nvSpPr>
        <p:spPr>
          <a:xfrm>
            <a:off x="14538960" y="30510482"/>
            <a:ext cx="14813280" cy="1752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2"/>
            <a:ext cx="9875520" cy="1752600"/>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microsoft.com/office/2018/10/relationships/comments" Target="../comments/modernComment_101_8B8F672B.xml"/><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6D787E02-5AFA-4190-95A0-A75BC7861DD7}"/>
              </a:ext>
            </a:extLst>
          </p:cNvPr>
          <p:cNvSpPr/>
          <p:nvPr/>
        </p:nvSpPr>
        <p:spPr>
          <a:xfrm rot="5400000">
            <a:off x="-7328661" y="10734350"/>
            <a:ext cx="29805650" cy="13966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100">
              <a:solidFill>
                <a:schemeClr val="bg1">
                  <a:lumMod val="85000"/>
                </a:schemeClr>
              </a:solidFill>
              <a:latin typeface="Times New Roman"/>
              <a:cs typeface="Times New Roman"/>
            </a:endParaRPr>
          </a:p>
        </p:txBody>
      </p:sp>
      <p:sp>
        <p:nvSpPr>
          <p:cNvPr id="10" name="Rectangle 9">
            <a:extLst>
              <a:ext uri="{FF2B5EF4-FFF2-40B4-BE49-F238E27FC236}">
                <a16:creationId xmlns:a16="http://schemas.microsoft.com/office/drawing/2014/main" id="{0AF2FDA0-324E-42B8-87D4-007D09DC39F5}"/>
              </a:ext>
            </a:extLst>
          </p:cNvPr>
          <p:cNvSpPr/>
          <p:nvPr/>
        </p:nvSpPr>
        <p:spPr>
          <a:xfrm>
            <a:off x="14671563" y="2827226"/>
            <a:ext cx="28698312" cy="4761379"/>
          </a:xfrm>
          <a:prstGeom prst="rect">
            <a:avLst/>
          </a:prstGeom>
          <a:solidFill>
            <a:srgbClr val="CC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300"/>
          </a:p>
        </p:txBody>
      </p:sp>
      <p:sp>
        <p:nvSpPr>
          <p:cNvPr id="5" name="Rectangle 4">
            <a:extLst>
              <a:ext uri="{FF2B5EF4-FFF2-40B4-BE49-F238E27FC236}">
                <a16:creationId xmlns:a16="http://schemas.microsoft.com/office/drawing/2014/main" id="{E0AB948F-58A5-41D8-ACAA-EB44EAF54761}"/>
              </a:ext>
            </a:extLst>
          </p:cNvPr>
          <p:cNvSpPr/>
          <p:nvPr/>
        </p:nvSpPr>
        <p:spPr>
          <a:xfrm>
            <a:off x="14671563" y="7926213"/>
            <a:ext cx="28751158" cy="218281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100">
              <a:solidFill>
                <a:schemeClr val="bg1">
                  <a:lumMod val="85000"/>
                </a:schemeClr>
              </a:solidFill>
              <a:latin typeface="Times New Roman"/>
              <a:cs typeface="Times New Roman"/>
            </a:endParaRPr>
          </a:p>
        </p:txBody>
      </p:sp>
      <p:sp>
        <p:nvSpPr>
          <p:cNvPr id="9" name="TextBox 8">
            <a:extLst>
              <a:ext uri="{FF2B5EF4-FFF2-40B4-BE49-F238E27FC236}">
                <a16:creationId xmlns:a16="http://schemas.microsoft.com/office/drawing/2014/main" id="{26ADD14E-C199-4760-AEC8-5A122DC933FE}"/>
              </a:ext>
            </a:extLst>
          </p:cNvPr>
          <p:cNvSpPr txBox="1"/>
          <p:nvPr/>
        </p:nvSpPr>
        <p:spPr>
          <a:xfrm>
            <a:off x="14937490" y="2814700"/>
            <a:ext cx="26833855" cy="5544550"/>
          </a:xfrm>
          <a:prstGeom prst="rect">
            <a:avLst/>
          </a:prstGeom>
          <a:noFill/>
        </p:spPr>
        <p:txBody>
          <a:bodyPr wrap="square" lIns="4527" tIns="2264" rIns="4527" bIns="2264" rtlCol="0" anchor="t">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r>
              <a:rPr lang="en-US" sz="7200" dirty="0">
                <a:solidFill>
                  <a:schemeClr val="bg1"/>
                </a:solidFill>
                <a:latin typeface="Times New Roman"/>
                <a:ea typeface="+mn-lt"/>
                <a:cs typeface="+mn-lt"/>
              </a:rPr>
              <a:t>A communication modality assessment can be administered via telehealth utilizing parent-implemented interventions to make formal decisions on a form of communication that best suits the child's needs.</a:t>
            </a:r>
          </a:p>
          <a:p>
            <a:endParaRPr lang="en-US" sz="7200" dirty="0">
              <a:solidFill>
                <a:schemeClr val="bg1"/>
              </a:solidFill>
              <a:latin typeface="Times"/>
              <a:cs typeface="Calibri"/>
            </a:endParaRPr>
          </a:p>
        </p:txBody>
      </p:sp>
      <p:sp>
        <p:nvSpPr>
          <p:cNvPr id="18" name="TextBox 17">
            <a:extLst>
              <a:ext uri="{FF2B5EF4-FFF2-40B4-BE49-F238E27FC236}">
                <a16:creationId xmlns:a16="http://schemas.microsoft.com/office/drawing/2014/main" id="{73E1EEA0-C816-434F-9E46-71E646368705}"/>
              </a:ext>
            </a:extLst>
          </p:cNvPr>
          <p:cNvSpPr txBox="1"/>
          <p:nvPr/>
        </p:nvSpPr>
        <p:spPr>
          <a:xfrm>
            <a:off x="3445699" y="1780953"/>
            <a:ext cx="36806535" cy="743236"/>
          </a:xfrm>
          <a:prstGeom prst="rect">
            <a:avLst/>
          </a:prstGeom>
          <a:noFill/>
        </p:spPr>
        <p:txBody>
          <a:bodyPr wrap="square" lIns="4527" tIns="2264" rIns="4527" bIns="2264" rtlCol="0" anchor="t">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r>
              <a:rPr lang="en-US" sz="4800" dirty="0">
                <a:solidFill>
                  <a:schemeClr val="bg1"/>
                </a:solidFill>
                <a:latin typeface="Times New Roman"/>
                <a:ea typeface="+mn-lt"/>
                <a:cs typeface="+mn-lt"/>
              </a:rPr>
              <a:t>Alexis Favela, M.Ed., BCBA; Nikkolina </a:t>
            </a:r>
            <a:r>
              <a:rPr lang="en-US" sz="4800" dirty="0" err="1">
                <a:solidFill>
                  <a:schemeClr val="bg1"/>
                </a:solidFill>
                <a:latin typeface="Times New Roman"/>
                <a:ea typeface="+mn-lt"/>
                <a:cs typeface="+mn-lt"/>
              </a:rPr>
              <a:t>Prueitt</a:t>
            </a:r>
            <a:r>
              <a:rPr lang="en-US" sz="4800" dirty="0">
                <a:solidFill>
                  <a:schemeClr val="bg1"/>
                </a:solidFill>
                <a:latin typeface="Times New Roman"/>
                <a:ea typeface="+mn-lt"/>
                <a:cs typeface="+mn-lt"/>
              </a:rPr>
              <a:t>, M.Ed., BCBA; Jennifer Hamrick, PhD., BCBA; </a:t>
            </a:r>
            <a:r>
              <a:rPr lang="en-US" sz="4800" dirty="0" err="1">
                <a:solidFill>
                  <a:schemeClr val="bg1"/>
                </a:solidFill>
                <a:latin typeface="Times New Roman"/>
                <a:ea typeface="+mn-lt"/>
                <a:cs typeface="+mn-lt"/>
              </a:rPr>
              <a:t>Devender</a:t>
            </a:r>
            <a:r>
              <a:rPr lang="en-US" sz="4800" dirty="0">
                <a:solidFill>
                  <a:schemeClr val="bg1"/>
                </a:solidFill>
                <a:latin typeface="Times New Roman"/>
                <a:ea typeface="+mn-lt"/>
                <a:cs typeface="+mn-lt"/>
              </a:rPr>
              <a:t> Banda, PhD., BCBA-D</a:t>
            </a:r>
            <a:endParaRPr lang="en-US" sz="4800" dirty="0">
              <a:solidFill>
                <a:schemeClr val="bg1"/>
              </a:solidFill>
              <a:latin typeface="Times New Roman"/>
              <a:cs typeface="Calibri"/>
            </a:endParaRPr>
          </a:p>
        </p:txBody>
      </p:sp>
      <p:sp>
        <p:nvSpPr>
          <p:cNvPr id="3" name="TextBox 2">
            <a:extLst>
              <a:ext uri="{FF2B5EF4-FFF2-40B4-BE49-F238E27FC236}">
                <a16:creationId xmlns:a16="http://schemas.microsoft.com/office/drawing/2014/main" id="{0FAAD1CB-B350-47C1-94D9-53116C43BB0B}"/>
              </a:ext>
            </a:extLst>
          </p:cNvPr>
          <p:cNvSpPr txBox="1"/>
          <p:nvPr/>
        </p:nvSpPr>
        <p:spPr>
          <a:xfrm>
            <a:off x="14671563" y="29946917"/>
            <a:ext cx="12904816" cy="2220563"/>
          </a:xfrm>
          <a:prstGeom prst="rect">
            <a:avLst/>
          </a:prstGeom>
          <a:noFill/>
        </p:spPr>
        <p:txBody>
          <a:bodyPr rot="0" spcFirstLastPara="0" vertOverflow="overflow" horzOverflow="overflow" vert="horz" wrap="square" lIns="4527" tIns="2264" rIns="4527" bIns="2264" numCol="1" spcCol="0" rtlCol="0" fromWordArt="0" anchor="t" anchorCtr="0" forceAA="0" compatLnSpc="1">
            <a:prstTxWarp prst="textNoShape">
              <a:avLst/>
            </a:prstTxWarp>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r>
              <a:rPr lang="en-US" sz="3600" dirty="0">
                <a:solidFill>
                  <a:schemeClr val="bg1"/>
                </a:solidFill>
                <a:latin typeface="Times New Roman"/>
                <a:ea typeface="+mn-lt"/>
                <a:cs typeface="+mn-lt"/>
              </a:rPr>
              <a:t>This work was supported in whole or in part by a grant from the Texas Higher Education Coordinating Board (THECB). The opinions and conclusions expressed in this document are those of the author(s) and do not necessarily represent the opinions or policy of the THECB.</a:t>
            </a:r>
          </a:p>
        </p:txBody>
      </p:sp>
      <p:sp>
        <p:nvSpPr>
          <p:cNvPr id="6" name="TextBox 5">
            <a:extLst>
              <a:ext uri="{FF2B5EF4-FFF2-40B4-BE49-F238E27FC236}">
                <a16:creationId xmlns:a16="http://schemas.microsoft.com/office/drawing/2014/main" id="{EA205426-3F0A-403B-BEAC-76463B427107}"/>
              </a:ext>
            </a:extLst>
          </p:cNvPr>
          <p:cNvSpPr txBox="1"/>
          <p:nvPr/>
        </p:nvSpPr>
        <p:spPr>
          <a:xfrm>
            <a:off x="903222" y="660798"/>
            <a:ext cx="42117262" cy="1112568"/>
          </a:xfrm>
          <a:prstGeom prst="rect">
            <a:avLst/>
          </a:prstGeom>
          <a:noFill/>
        </p:spPr>
        <p:txBody>
          <a:bodyPr rot="0" spcFirstLastPara="0" vertOverflow="overflow" horzOverflow="overflow" vert="horz" wrap="square" lIns="4527" tIns="2264" rIns="4527" bIns="2264" numCol="1" spcCol="0" rtlCol="0" fromWordArt="0" anchor="t" anchorCtr="0" forceAA="0" compatLnSpc="1">
            <a:prstTxWarp prst="textNoShape">
              <a:avLst/>
            </a:prstTxWarp>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r>
              <a:rPr lang="en-US" sz="7250" dirty="0">
                <a:solidFill>
                  <a:srgbClr val="C00000"/>
                </a:solidFill>
                <a:latin typeface="Times New Roman"/>
                <a:ea typeface="+mn-lt"/>
                <a:cs typeface="+mn-lt"/>
              </a:rPr>
              <a:t>Evaluating a Parent-Implemented Communication Modality Assessment to a Child with Autism via Telehealth</a:t>
            </a:r>
            <a:endParaRPr lang="en-US"/>
          </a:p>
        </p:txBody>
      </p:sp>
      <p:pic>
        <p:nvPicPr>
          <p:cNvPr id="15" name="Picture 15">
            <a:extLst>
              <a:ext uri="{FF2B5EF4-FFF2-40B4-BE49-F238E27FC236}">
                <a16:creationId xmlns:a16="http://schemas.microsoft.com/office/drawing/2014/main" id="{16591465-5649-4014-9754-E7F991AC3E33}"/>
              </a:ext>
            </a:extLst>
          </p:cNvPr>
          <p:cNvPicPr>
            <a:picLocks noChangeAspect="1"/>
          </p:cNvPicPr>
          <p:nvPr/>
        </p:nvPicPr>
        <p:blipFill>
          <a:blip r:embed="rId4"/>
          <a:stretch>
            <a:fillRect/>
          </a:stretch>
        </p:blipFill>
        <p:spPr>
          <a:xfrm>
            <a:off x="35972723" y="29979738"/>
            <a:ext cx="7397152" cy="2938662"/>
          </a:xfrm>
          <a:prstGeom prst="rect">
            <a:avLst/>
          </a:prstGeom>
        </p:spPr>
      </p:pic>
      <p:sp>
        <p:nvSpPr>
          <p:cNvPr id="2" name="TextBox 1">
            <a:extLst>
              <a:ext uri="{FF2B5EF4-FFF2-40B4-BE49-F238E27FC236}">
                <a16:creationId xmlns:a16="http://schemas.microsoft.com/office/drawing/2014/main" id="{19DAB53B-0E60-4339-8ABD-6A0FE02F782A}"/>
              </a:ext>
            </a:extLst>
          </p:cNvPr>
          <p:cNvSpPr txBox="1"/>
          <p:nvPr/>
        </p:nvSpPr>
        <p:spPr>
          <a:xfrm>
            <a:off x="712909" y="2845180"/>
            <a:ext cx="13765091" cy="30623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dirty="0">
                <a:latin typeface="Times New Roman"/>
                <a:ea typeface="+mn-lt"/>
                <a:cs typeface="+mn-lt"/>
              </a:rPr>
              <a:t>BACKGROUND</a:t>
            </a:r>
          </a:p>
          <a:p>
            <a:r>
              <a:rPr lang="en-US" sz="3200" dirty="0">
                <a:latin typeface="Times New Roman"/>
                <a:ea typeface="+mn-lt"/>
                <a:cs typeface="+mn-lt"/>
              </a:rPr>
              <a:t>Communication skills is one of the core deficits presented in children diagnosed with autism (American Psychiatric Association, 2000). An Evidence-Based Practice (EBP) to address these communication deficits is Functional Communication Training (FCT) by implementing augmentative/alternative communication (AAC) strategies (Wong et al., 2015). Picture Exchange is an AAC strategy to assist individuals in communication through picture cards (Ganz, 2014). Sign Language (SL) is another form of communication that is expressed by movements of hands and face (National Institute of Health, 2019). The selection of a modality that best suits an individual’s needs continues to be an issue among professionals and parents (LaRue et al., 2016). This study examined two communication modalities (i.e., Picture Exchange and SL) to assess which resulted in the highest level of independence for a 2-year-old male diagnosed with autism using a parent-implemented intervention via telehealth. </a:t>
            </a:r>
            <a:endParaRPr lang="en-US" sz="3200" dirty="0">
              <a:latin typeface="Times New Roman"/>
            </a:endParaRPr>
          </a:p>
          <a:p>
            <a:endParaRPr lang="en-US" sz="1000" dirty="0">
              <a:latin typeface="Times New Roman"/>
              <a:cs typeface="Calibri"/>
            </a:endParaRPr>
          </a:p>
          <a:p>
            <a:r>
              <a:rPr lang="en-US" sz="3600" b="1" dirty="0">
                <a:latin typeface="Times New Roman"/>
                <a:cs typeface="Calibri"/>
              </a:rPr>
              <a:t>PARTICIPANTS</a:t>
            </a:r>
          </a:p>
          <a:p>
            <a:pPr marL="457200" indent="-457200">
              <a:buFont typeface="Arial" panose="020B0604020202020204" pitchFamily="34" charset="0"/>
              <a:buChar char="•"/>
            </a:pPr>
            <a:r>
              <a:rPr lang="en-US" sz="3200" i="1" dirty="0">
                <a:latin typeface="Times New Roman"/>
                <a:cs typeface="Calibri"/>
              </a:rPr>
              <a:t>Child- </a:t>
            </a:r>
            <a:r>
              <a:rPr lang="en-US" sz="3200" dirty="0">
                <a:latin typeface="Times New Roman"/>
                <a:cs typeface="Calibri"/>
              </a:rPr>
              <a:t>2-year-old male diagnosed with autism living in Central Texas </a:t>
            </a:r>
          </a:p>
          <a:p>
            <a:pPr marL="457200" indent="-457200">
              <a:buFont typeface="Arial" panose="020B0604020202020204" pitchFamily="34" charset="0"/>
              <a:buChar char="•"/>
            </a:pPr>
            <a:r>
              <a:rPr lang="en-US" sz="3200" i="1" dirty="0">
                <a:latin typeface="Times New Roman"/>
                <a:cs typeface="Calibri"/>
              </a:rPr>
              <a:t>Parent-</a:t>
            </a:r>
            <a:r>
              <a:rPr lang="en-US" sz="3200" dirty="0">
                <a:latin typeface="Times New Roman"/>
                <a:cs typeface="Calibri"/>
              </a:rPr>
              <a:t> Mother </a:t>
            </a:r>
          </a:p>
          <a:p>
            <a:endParaRPr lang="en-US" sz="1000" dirty="0">
              <a:latin typeface="Times New Roman"/>
              <a:cs typeface="Calibri"/>
            </a:endParaRPr>
          </a:p>
          <a:p>
            <a:r>
              <a:rPr lang="en-US" sz="3600" b="1" dirty="0">
                <a:latin typeface="Times New Roman"/>
                <a:cs typeface="Calibri"/>
              </a:rPr>
              <a:t>SETTING</a:t>
            </a:r>
          </a:p>
          <a:p>
            <a:pPr marL="457200" indent="-457200">
              <a:buFont typeface="Arial" panose="020B0604020202020204" pitchFamily="34" charset="0"/>
              <a:buChar char="•"/>
            </a:pPr>
            <a:r>
              <a:rPr lang="en-US" sz="3200" dirty="0">
                <a:latin typeface="Times New Roman"/>
                <a:cs typeface="Calibri"/>
              </a:rPr>
              <a:t>Telehealth- Zoom platform</a:t>
            </a:r>
          </a:p>
          <a:p>
            <a:endParaRPr lang="en-US" sz="1000" dirty="0">
              <a:latin typeface="Times New Roman"/>
              <a:cs typeface="Calibri"/>
            </a:endParaRPr>
          </a:p>
          <a:p>
            <a:r>
              <a:rPr lang="en-US" sz="3600" b="1" dirty="0">
                <a:latin typeface="Times New Roman"/>
                <a:cs typeface="Calibri"/>
              </a:rPr>
              <a:t>DATA COLLECTION</a:t>
            </a:r>
          </a:p>
          <a:p>
            <a:pPr marL="457200" indent="-457200">
              <a:buFont typeface="Arial" panose="020B0604020202020204" pitchFamily="34" charset="0"/>
              <a:buChar char="•"/>
            </a:pPr>
            <a:r>
              <a:rPr lang="en-US" sz="3200" i="1" dirty="0">
                <a:latin typeface="Times New Roman"/>
                <a:cs typeface="Calibri"/>
              </a:rPr>
              <a:t>Child- </a:t>
            </a:r>
            <a:r>
              <a:rPr lang="en-US" sz="3200" dirty="0">
                <a:latin typeface="Times New Roman"/>
                <a:cs typeface="Calibri"/>
              </a:rPr>
              <a:t>Percentage of Opportunities: Number of trials the child utilizes an independent functional response (I.e., picture exchange, SL, or manding) by the total number of trials throughout session </a:t>
            </a:r>
          </a:p>
          <a:p>
            <a:pPr marL="457200" indent="-457200">
              <a:buFont typeface="Arial" panose="020B0604020202020204" pitchFamily="34" charset="0"/>
              <a:buChar char="•"/>
            </a:pPr>
            <a:r>
              <a:rPr lang="en-US" sz="3200" i="1" dirty="0">
                <a:latin typeface="Times New Roman"/>
                <a:cs typeface="Calibri"/>
              </a:rPr>
              <a:t>Parent- </a:t>
            </a:r>
            <a:r>
              <a:rPr lang="en-US" sz="3200" dirty="0">
                <a:latin typeface="Times New Roman"/>
                <a:cs typeface="Calibri"/>
              </a:rPr>
              <a:t>Treatment Integrity Checklist: Procedural description of intervention</a:t>
            </a:r>
          </a:p>
          <a:p>
            <a:endParaRPr lang="en-US" sz="1000" dirty="0">
              <a:latin typeface="Times New Roman"/>
              <a:cs typeface="Calibri"/>
            </a:endParaRPr>
          </a:p>
          <a:p>
            <a:r>
              <a:rPr lang="en-US" sz="3600" b="1" dirty="0">
                <a:latin typeface="Times New Roman"/>
                <a:cs typeface="Calibri"/>
              </a:rPr>
              <a:t>RESEARCH DESIGN</a:t>
            </a:r>
          </a:p>
          <a:p>
            <a:r>
              <a:rPr lang="en-US" sz="3200" dirty="0">
                <a:latin typeface="Times New Roman"/>
                <a:ea typeface="+mn-lt"/>
                <a:cs typeface="+mn-lt"/>
              </a:rPr>
              <a:t>Single-Subject ABCDE Alternating Treatment Design-</a:t>
            </a:r>
          </a:p>
          <a:p>
            <a:pPr marL="457200" indent="-457200">
              <a:buFont typeface="Arial" panose="020B0604020202020204" pitchFamily="34" charset="0"/>
              <a:buChar char="•"/>
            </a:pPr>
            <a:r>
              <a:rPr lang="en-US" sz="3200" dirty="0">
                <a:latin typeface="Times New Roman"/>
                <a:ea typeface="+mn-lt"/>
                <a:cs typeface="+mn-lt"/>
              </a:rPr>
              <a:t>A-Baseline; B-Parent Training; C-Communication Modality Assessment (Alternating between Picture Exchange &amp; SL); D-Picture Exchange; E-Manding</a:t>
            </a:r>
          </a:p>
          <a:p>
            <a:endParaRPr lang="en-US" sz="1000" b="1" dirty="0">
              <a:latin typeface="Times New Roman"/>
              <a:cs typeface="Calibri"/>
            </a:endParaRPr>
          </a:p>
          <a:p>
            <a:r>
              <a:rPr lang="en-US" sz="3600" b="1" dirty="0">
                <a:latin typeface="Times New Roman"/>
                <a:cs typeface="Calibri"/>
              </a:rPr>
              <a:t>INTER-OBSERVER AGREEMENT (IOA)</a:t>
            </a:r>
          </a:p>
          <a:p>
            <a:r>
              <a:rPr lang="en-US" sz="3200" dirty="0">
                <a:latin typeface="Times New Roman"/>
                <a:cs typeface="Calibri"/>
              </a:rPr>
              <a:t>IOA was taken for 20% of the sessions</a:t>
            </a:r>
          </a:p>
          <a:p>
            <a:pPr marL="457200" indent="-457200">
              <a:buFont typeface="Arial" panose="020B0604020202020204" pitchFamily="34" charset="0"/>
              <a:buChar char="•"/>
            </a:pPr>
            <a:r>
              <a:rPr lang="en-US" sz="3200" i="1" dirty="0">
                <a:latin typeface="Times New Roman"/>
                <a:cs typeface="Calibri"/>
              </a:rPr>
              <a:t>Parent data- </a:t>
            </a:r>
            <a:r>
              <a:rPr lang="en-US" sz="3200" dirty="0">
                <a:latin typeface="Times New Roman"/>
                <a:cs typeface="Calibri"/>
              </a:rPr>
              <a:t>Averaged at 94% in agreement, ranging from 82%-100%</a:t>
            </a:r>
          </a:p>
          <a:p>
            <a:pPr marL="457200" indent="-457200">
              <a:buFont typeface="Arial" panose="020B0604020202020204" pitchFamily="34" charset="0"/>
              <a:buChar char="•"/>
            </a:pPr>
            <a:r>
              <a:rPr lang="en-US" sz="3200" i="1" dirty="0">
                <a:latin typeface="Times New Roman"/>
                <a:cs typeface="Calibri"/>
              </a:rPr>
              <a:t>Child data- </a:t>
            </a:r>
            <a:r>
              <a:rPr lang="en-US" sz="3200" dirty="0">
                <a:latin typeface="Times New Roman"/>
                <a:cs typeface="Calibri"/>
              </a:rPr>
              <a:t>Averaged at 85% in agreement, ranging from 70%-100%</a:t>
            </a:r>
          </a:p>
          <a:p>
            <a:endParaRPr lang="en-US" sz="1000" dirty="0">
              <a:latin typeface="Times New Roman"/>
              <a:cs typeface="Calibri"/>
            </a:endParaRPr>
          </a:p>
          <a:p>
            <a:r>
              <a:rPr lang="en-US" sz="3600" b="1" dirty="0">
                <a:latin typeface="Times New Roman"/>
                <a:cs typeface="Calibri"/>
              </a:rPr>
              <a:t>RESULTS</a:t>
            </a:r>
          </a:p>
          <a:p>
            <a:r>
              <a:rPr lang="en-US" sz="3200" i="1" dirty="0">
                <a:latin typeface="Times New Roman"/>
                <a:cs typeface="Calibri"/>
              </a:rPr>
              <a:t>Parent-</a:t>
            </a:r>
          </a:p>
          <a:p>
            <a:pPr marL="457200" indent="-457200">
              <a:buFont typeface="Arial" panose="020B0604020202020204" pitchFamily="34" charset="0"/>
              <a:buChar char="•"/>
            </a:pPr>
            <a:r>
              <a:rPr lang="en-US" sz="3200" dirty="0">
                <a:latin typeface="Times New Roman"/>
                <a:cs typeface="Calibri"/>
              </a:rPr>
              <a:t>Implemented the communication modality assessment at an average of 98% accuracy with coaching and feedback</a:t>
            </a:r>
          </a:p>
          <a:p>
            <a:pPr marL="457200" indent="-457200">
              <a:buFont typeface="Arial" panose="020B0604020202020204" pitchFamily="34" charset="0"/>
              <a:buChar char="•"/>
            </a:pPr>
            <a:r>
              <a:rPr lang="en-US" sz="3200" dirty="0">
                <a:latin typeface="Times New Roman"/>
                <a:cs typeface="Calibri"/>
              </a:rPr>
              <a:t>Continued to implement manding intervention at an average of 98% accuracy</a:t>
            </a:r>
          </a:p>
          <a:p>
            <a:r>
              <a:rPr lang="en-US" sz="3200" i="1" dirty="0">
                <a:latin typeface="Times New Roman"/>
                <a:cs typeface="Calibri"/>
              </a:rPr>
              <a:t>Child- </a:t>
            </a:r>
          </a:p>
          <a:p>
            <a:pPr marL="457200" indent="-457200">
              <a:buFont typeface="Arial" panose="020B0604020202020204" pitchFamily="34" charset="0"/>
              <a:buChar char="•"/>
            </a:pPr>
            <a:r>
              <a:rPr lang="en-US" sz="3200" dirty="0">
                <a:latin typeface="Times New Roman"/>
                <a:cs typeface="Calibri"/>
              </a:rPr>
              <a:t>Responded higher with picture exchange at an average of 68% accuracy as opposed to SL at an average of 0% accuracy</a:t>
            </a:r>
          </a:p>
          <a:p>
            <a:pPr marL="457200" indent="-457200">
              <a:buFont typeface="Arial" panose="020B0604020202020204" pitchFamily="34" charset="0"/>
              <a:buChar char="•"/>
            </a:pPr>
            <a:r>
              <a:rPr lang="en-US" sz="3200" dirty="0">
                <a:latin typeface="Times New Roman"/>
                <a:cs typeface="Calibri"/>
              </a:rPr>
              <a:t>Picture exchange was the selected intervention for the remainder of services</a:t>
            </a:r>
          </a:p>
          <a:p>
            <a:pPr marL="457200" indent="-457200">
              <a:buFont typeface="Arial" panose="020B0604020202020204" pitchFamily="34" charset="0"/>
              <a:buChar char="•"/>
            </a:pPr>
            <a:r>
              <a:rPr lang="en-US" sz="3200" dirty="0">
                <a:latin typeface="Times New Roman"/>
                <a:cs typeface="Calibri"/>
              </a:rPr>
              <a:t>Responded at an average of 82% accuracy for Picture Exchange intervention </a:t>
            </a:r>
          </a:p>
          <a:p>
            <a:pPr marL="457200" indent="-457200">
              <a:buFont typeface="Arial" panose="020B0604020202020204" pitchFamily="34" charset="0"/>
              <a:buChar char="•"/>
            </a:pPr>
            <a:r>
              <a:rPr lang="en-US" sz="3200" dirty="0">
                <a:latin typeface="Times New Roman"/>
                <a:cs typeface="Calibri"/>
              </a:rPr>
              <a:t>Responded at an average of 78% accuracy for Manding intervention</a:t>
            </a:r>
          </a:p>
          <a:p>
            <a:endParaRPr lang="en-US" sz="1000" dirty="0">
              <a:latin typeface="Times New Roman"/>
              <a:cs typeface="Calibri"/>
            </a:endParaRPr>
          </a:p>
          <a:p>
            <a:r>
              <a:rPr lang="en-US" sz="3200" i="1" dirty="0">
                <a:latin typeface="Times New Roman"/>
                <a:cs typeface="Calibri"/>
              </a:rPr>
              <a:t>Social Validity Surveys- Parent Responses</a:t>
            </a:r>
          </a:p>
          <a:p>
            <a:r>
              <a:rPr lang="en-US" sz="3200" i="1" dirty="0">
                <a:latin typeface="Times New Roman"/>
                <a:cs typeface="Calibri"/>
              </a:rPr>
              <a:t>Pre-Service- </a:t>
            </a:r>
          </a:p>
          <a:p>
            <a:pPr marL="457200" indent="-457200">
              <a:buFont typeface="Arial" panose="020B0604020202020204" pitchFamily="34" charset="0"/>
              <a:buChar char="•"/>
            </a:pPr>
            <a:r>
              <a:rPr lang="en-US" sz="3200" dirty="0">
                <a:latin typeface="Times New Roman"/>
                <a:cs typeface="Calibri"/>
              </a:rPr>
              <a:t>Extremely confident on implementing ABA with help and moderately confident on implementing ABA by yourself</a:t>
            </a:r>
          </a:p>
          <a:p>
            <a:r>
              <a:rPr lang="en-US" sz="3200" i="1" dirty="0">
                <a:latin typeface="Times New Roman"/>
                <a:cs typeface="Calibri"/>
              </a:rPr>
              <a:t>During-Service-</a:t>
            </a:r>
          </a:p>
          <a:p>
            <a:pPr marL="457200" indent="-457200">
              <a:buFont typeface="Arial" panose="020B0604020202020204" pitchFamily="34" charset="0"/>
              <a:buChar char="•"/>
            </a:pPr>
            <a:r>
              <a:rPr lang="en-US" sz="3200" dirty="0">
                <a:latin typeface="Times New Roman"/>
                <a:cs typeface="Calibri"/>
              </a:rPr>
              <a:t> Child’s learning goals that were developed were extremely appropriate and significant progress has been made by the child on the target goals</a:t>
            </a:r>
          </a:p>
          <a:p>
            <a:r>
              <a:rPr lang="en-US" sz="3200" i="1" dirty="0">
                <a:latin typeface="Times New Roman"/>
                <a:cs typeface="Calibri"/>
              </a:rPr>
              <a:t>Post-Service- </a:t>
            </a:r>
          </a:p>
          <a:p>
            <a:pPr marL="457200" indent="-457200">
              <a:buFont typeface="Arial" panose="020B0604020202020204" pitchFamily="34" charset="0"/>
              <a:buChar char="•"/>
            </a:pPr>
            <a:r>
              <a:rPr lang="en-US" sz="3200" dirty="0">
                <a:latin typeface="Times New Roman"/>
                <a:cs typeface="Calibri"/>
              </a:rPr>
              <a:t>Extremely confident on implementing ABA with help and very confident on implementing ABA by yourself</a:t>
            </a:r>
          </a:p>
          <a:p>
            <a:pPr marL="457200" indent="-457200">
              <a:buFont typeface="Arial" panose="020B0604020202020204" pitchFamily="34" charset="0"/>
              <a:buChar char="•"/>
            </a:pPr>
            <a:r>
              <a:rPr lang="en-US" sz="3200" dirty="0">
                <a:latin typeface="Times New Roman"/>
                <a:cs typeface="Calibri"/>
              </a:rPr>
              <a:t>Child’s learning goals that were developed through TTOCA were extremely appropriate and significant progress has been made by the child </a:t>
            </a:r>
          </a:p>
          <a:p>
            <a:pPr marL="457200" indent="-457200">
              <a:buFont typeface="Arial" panose="020B0604020202020204" pitchFamily="34" charset="0"/>
              <a:buChar char="•"/>
            </a:pPr>
            <a:r>
              <a:rPr lang="en-US" sz="3200" dirty="0">
                <a:latin typeface="Times New Roman"/>
                <a:cs typeface="Calibri"/>
              </a:rPr>
              <a:t>Additional information: Extremely grateful and thankful for all your help! We are excited to see his continuous improvement each day. Thanks again!</a:t>
            </a:r>
          </a:p>
        </p:txBody>
      </p:sp>
      <p:graphicFrame>
        <p:nvGraphicFramePr>
          <p:cNvPr id="13" name="Chart 12">
            <a:extLst>
              <a:ext uri="{FF2B5EF4-FFF2-40B4-BE49-F238E27FC236}">
                <a16:creationId xmlns:a16="http://schemas.microsoft.com/office/drawing/2014/main" id="{00000000-0008-0000-0500-000005000000}"/>
              </a:ext>
              <a:ext uri="{147F2762-F138-4A5C-976F-8EAC2B608ADB}">
                <a16:predDERef xmlns:a16="http://schemas.microsoft.com/office/drawing/2014/main" pred="{00000000-0008-0000-0500-000003000000}"/>
              </a:ext>
            </a:extLst>
          </p:cNvPr>
          <p:cNvGraphicFramePr>
            <a:graphicFrameLocks/>
          </p:cNvGraphicFramePr>
          <p:nvPr>
            <p:extLst>
              <p:ext uri="{D42A27DB-BD31-4B8C-83A1-F6EECF244321}">
                <p14:modId xmlns:p14="http://schemas.microsoft.com/office/powerpoint/2010/main" val="1459519702"/>
              </p:ext>
            </p:extLst>
          </p:nvPr>
        </p:nvGraphicFramePr>
        <p:xfrm>
          <a:off x="14671563" y="19074609"/>
          <a:ext cx="14329654" cy="1066719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6" name="Chart 15">
            <a:extLst>
              <a:ext uri="{FF2B5EF4-FFF2-40B4-BE49-F238E27FC236}">
                <a16:creationId xmlns:a16="http://schemas.microsoft.com/office/drawing/2014/main" id="{00000000-0008-0000-0500-000006000000}"/>
              </a:ext>
              <a:ext uri="{147F2762-F138-4A5C-976F-8EAC2B608ADB}">
                <a16:predDERef xmlns:a16="http://schemas.microsoft.com/office/drawing/2014/main" pred="{00000000-0008-0000-0500-000004000000}"/>
              </a:ext>
            </a:extLst>
          </p:cNvPr>
          <p:cNvGraphicFramePr>
            <a:graphicFrameLocks/>
          </p:cNvGraphicFramePr>
          <p:nvPr>
            <p:extLst>
              <p:ext uri="{D42A27DB-BD31-4B8C-83A1-F6EECF244321}">
                <p14:modId xmlns:p14="http://schemas.microsoft.com/office/powerpoint/2010/main" val="855481669"/>
              </p:ext>
            </p:extLst>
          </p:nvPr>
        </p:nvGraphicFramePr>
        <p:xfrm>
          <a:off x="28845314" y="7835774"/>
          <a:ext cx="15161082" cy="11101516"/>
        </p:xfrm>
        <a:graphic>
          <a:graphicData uri="http://schemas.openxmlformats.org/drawingml/2006/chart">
            <c:chart xmlns:c="http://schemas.openxmlformats.org/drawingml/2006/chart" xmlns:r="http://schemas.openxmlformats.org/officeDocument/2006/relationships" r:id="rId6"/>
          </a:graphicData>
        </a:graphic>
      </p:graphicFrame>
      <p:cxnSp>
        <p:nvCxnSpPr>
          <p:cNvPr id="7" name="Straight Connector 6"/>
          <p:cNvCxnSpPr/>
          <p:nvPr/>
        </p:nvCxnSpPr>
        <p:spPr>
          <a:xfrm flipH="1">
            <a:off x="29082679" y="7913688"/>
            <a:ext cx="22157" cy="21828119"/>
          </a:xfrm>
          <a:prstGeom prst="line">
            <a:avLst/>
          </a:prstGeom>
          <a:ln>
            <a:headEnd type="none" w="med" len="med"/>
            <a:tailEnd type="none" w="med" len="med"/>
          </a:ln>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V="1">
            <a:off x="14671563" y="18935840"/>
            <a:ext cx="28698312" cy="145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21" name="Chart 20">
            <a:extLst>
              <a:ext uri="{FF2B5EF4-FFF2-40B4-BE49-F238E27FC236}">
                <a16:creationId xmlns:a16="http://schemas.microsoft.com/office/drawing/2014/main" id="{00000000-0008-0000-0500-000004000000}"/>
              </a:ext>
              <a:ext uri="{147F2762-F138-4A5C-976F-8EAC2B608ADB}">
                <a16:predDERef xmlns:a16="http://schemas.microsoft.com/office/drawing/2014/main" pred="{00000000-0008-0000-0500-000005000000}"/>
              </a:ext>
            </a:extLst>
          </p:cNvPr>
          <p:cNvGraphicFramePr>
            <a:graphicFrameLocks/>
          </p:cNvGraphicFramePr>
          <p:nvPr>
            <p:extLst>
              <p:ext uri="{D42A27DB-BD31-4B8C-83A1-F6EECF244321}">
                <p14:modId xmlns:p14="http://schemas.microsoft.com/office/powerpoint/2010/main" val="227068366"/>
              </p:ext>
            </p:extLst>
          </p:nvPr>
        </p:nvGraphicFramePr>
        <p:xfrm>
          <a:off x="14671563" y="7665520"/>
          <a:ext cx="14190109" cy="11101516"/>
        </p:xfrm>
        <a:graphic>
          <a:graphicData uri="http://schemas.openxmlformats.org/drawingml/2006/chart">
            <c:chart xmlns:c="http://schemas.openxmlformats.org/drawingml/2006/chart" xmlns:r="http://schemas.openxmlformats.org/officeDocument/2006/relationships" r:id="rId7"/>
          </a:graphicData>
        </a:graphic>
      </p:graphicFrame>
      <p:pic>
        <p:nvPicPr>
          <p:cNvPr id="4" name="Picture 10" descr="Qr code&#10;&#10;Description automatically generated">
            <a:extLst>
              <a:ext uri="{FF2B5EF4-FFF2-40B4-BE49-F238E27FC236}">
                <a16:creationId xmlns:a16="http://schemas.microsoft.com/office/drawing/2014/main" id="{73FC121D-5BFE-43A6-AA56-E03FC9704566}"/>
              </a:ext>
            </a:extLst>
          </p:cNvPr>
          <p:cNvPicPr>
            <a:picLocks noChangeAspect="1"/>
          </p:cNvPicPr>
          <p:nvPr/>
        </p:nvPicPr>
        <p:blipFill>
          <a:blip r:embed="rId8"/>
          <a:stretch>
            <a:fillRect/>
          </a:stretch>
        </p:blipFill>
        <p:spPr>
          <a:xfrm>
            <a:off x="41158862" y="5399916"/>
            <a:ext cx="2118732" cy="2100248"/>
          </a:xfrm>
          <a:prstGeom prst="rect">
            <a:avLst/>
          </a:prstGeom>
        </p:spPr>
      </p:pic>
      <p:sp>
        <p:nvSpPr>
          <p:cNvPr id="8" name="TextBox 7"/>
          <p:cNvSpPr txBox="1"/>
          <p:nvPr/>
        </p:nvSpPr>
        <p:spPr>
          <a:xfrm>
            <a:off x="29668009" y="19428097"/>
            <a:ext cx="13461191" cy="9694962"/>
          </a:xfrm>
          <a:prstGeom prst="rect">
            <a:avLst/>
          </a:prstGeom>
          <a:noFill/>
        </p:spPr>
        <p:txBody>
          <a:bodyPr wrap="square" rtlCol="0">
            <a:spAutoFit/>
          </a:bodyPr>
          <a:lstStyle/>
          <a:p>
            <a:r>
              <a:rPr lang="en-US" sz="3600" b="1" dirty="0">
                <a:latin typeface="Times New Roman" panose="02020603050405020304" pitchFamily="18" charset="0"/>
                <a:cs typeface="Times New Roman" panose="02020603050405020304" pitchFamily="18" charset="0"/>
              </a:rPr>
              <a:t>DISCUSSION</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Parent-implemented intervention (PII) to conduct a communication modality assessment and continuation of selected intervention can be effective via telehealth</a:t>
            </a:r>
          </a:p>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Through PII, the child can acquire a functional communication response to request for his wants/needs as an alternative to engaging in maladaptive behaviors</a:t>
            </a:r>
          </a:p>
          <a:p>
            <a:endParaRPr lang="en-US" sz="3200"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LIMITATIONS</a:t>
            </a:r>
            <a:endParaRPr lang="en-US" sz="36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Limitations included one parent present for sessions, therefore a back prompter was not utilized during picture exchange intervention. Another limitation was that sign language was only selected twice during the assessment phase, as opposed to picture exchange was selected four times. Lastly, technological issues (e.g., unstable internet) during sessions was also a limitation throughout treatment.</a:t>
            </a:r>
          </a:p>
          <a:p>
            <a:endParaRPr lang="en-US" sz="3200" dirty="0">
              <a:latin typeface="Times New Roman" panose="02020603050405020304" pitchFamily="18" charset="0"/>
              <a:cs typeface="Times New Roman" panose="02020603050405020304" pitchFamily="18" charset="0"/>
            </a:endParaRPr>
          </a:p>
          <a:p>
            <a:r>
              <a:rPr lang="en-US" sz="3600" b="1" dirty="0">
                <a:latin typeface="Times New Roman" panose="02020603050405020304" pitchFamily="18" charset="0"/>
                <a:cs typeface="Times New Roman" panose="02020603050405020304" pitchFamily="18" charset="0"/>
              </a:rPr>
              <a:t>FUTURE RESEARCH </a:t>
            </a:r>
          </a:p>
          <a:p>
            <a:r>
              <a:rPr lang="en-US" sz="3200" dirty="0">
                <a:latin typeface="Times New Roman" panose="02020603050405020304" pitchFamily="18" charset="0"/>
                <a:cs typeface="Times New Roman" panose="02020603050405020304" pitchFamily="18" charset="0"/>
              </a:rPr>
              <a:t>Future work will look at replicating this study via telehealth with multiple participants with similar communication deficits and/or problem behavior</a:t>
            </a:r>
          </a:p>
        </p:txBody>
      </p:sp>
    </p:spTree>
    <p:extLst>
      <p:ext uri="{BB962C8B-B14F-4D97-AF65-F5344CB8AC3E}">
        <p14:creationId xmlns:p14="http://schemas.microsoft.com/office/powerpoint/2010/main" val="2341431083"/>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875</TotalTime>
  <Words>1001</Words>
  <Application>Microsoft Office PowerPoint</Application>
  <PresentationFormat>Custom</PresentationFormat>
  <Paragraphs>83</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Office Theme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Favela, Alexis J</dc:creator>
  <cp:lastModifiedBy>Favela, Alexis J</cp:lastModifiedBy>
  <cp:revision>54</cp:revision>
  <cp:lastPrinted>2022-02-14T21:49:47Z</cp:lastPrinted>
  <dcterms:created xsi:type="dcterms:W3CDTF">2021-10-01T20:48:03Z</dcterms:created>
  <dcterms:modified xsi:type="dcterms:W3CDTF">2022-03-03T19:24:08Z</dcterms:modified>
</cp:coreProperties>
</file>