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C44A8-657D-2BF7-15EA-9A91D7672A5F}" v="601" dt="2022-02-13T20:00:58.776"/>
    <p1510:client id="{DFD3B152-A933-316C-F940-D63BCEB0EF31}" v="3355" dt="2022-02-18T22:19:02.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Toole, Cyndi" userId="S::cyndi.otoole@ttu.edu::95eadbbc-b777-4155-bc4a-4181ccddea74" providerId="AD" clId="Web-{5ACC44A8-657D-2BF7-15EA-9A91D7672A5F}"/>
    <pc:docChg chg="mod addSld delSld modSld addMainMaster delMainMaster modMainMaster setSldSz">
      <pc:chgData name="OToole, Cyndi" userId="S::cyndi.otoole@ttu.edu::95eadbbc-b777-4155-bc4a-4181ccddea74" providerId="AD" clId="Web-{5ACC44A8-657D-2BF7-15EA-9A91D7672A5F}" dt="2022-02-13T20:00:58.776" v="375" actId="20577"/>
      <pc:docMkLst>
        <pc:docMk/>
      </pc:docMkLst>
      <pc:sldChg chg="addSp delSp modSp mod setBg modClrScheme chgLayout">
        <pc:chgData name="OToole, Cyndi" userId="S::cyndi.otoole@ttu.edu::95eadbbc-b777-4155-bc4a-4181ccddea74" providerId="AD" clId="Web-{5ACC44A8-657D-2BF7-15EA-9A91D7672A5F}" dt="2022-02-13T20:00:58.776" v="375" actId="20577"/>
        <pc:sldMkLst>
          <pc:docMk/>
          <pc:sldMk cId="109857222" sldId="256"/>
        </pc:sldMkLst>
        <pc:spChg chg="del">
          <ac:chgData name="OToole, Cyndi" userId="S::cyndi.otoole@ttu.edu::95eadbbc-b777-4155-bc4a-4181ccddea74" providerId="AD" clId="Web-{5ACC44A8-657D-2BF7-15EA-9A91D7672A5F}" dt="2022-02-13T19:25:44.430" v="6"/>
          <ac:spMkLst>
            <pc:docMk/>
            <pc:sldMk cId="109857222" sldId="256"/>
            <ac:spMk id="2" creationId="{00000000-0000-0000-0000-000000000000}"/>
          </ac:spMkLst>
        </pc:spChg>
        <pc:spChg chg="del">
          <ac:chgData name="OToole, Cyndi" userId="S::cyndi.otoole@ttu.edu::95eadbbc-b777-4155-bc4a-4181ccddea74" providerId="AD" clId="Web-{5ACC44A8-657D-2BF7-15EA-9A91D7672A5F}" dt="2022-02-13T19:25:46.242" v="7"/>
          <ac:spMkLst>
            <pc:docMk/>
            <pc:sldMk cId="109857222" sldId="256"/>
            <ac:spMk id="3" creationId="{00000000-0000-0000-0000-000000000000}"/>
          </ac:spMkLst>
        </pc:spChg>
        <pc:spChg chg="add mod">
          <ac:chgData name="OToole, Cyndi" userId="S::cyndi.otoole@ttu.edu::95eadbbc-b777-4155-bc4a-4181ccddea74" providerId="AD" clId="Web-{5ACC44A8-657D-2BF7-15EA-9A91D7672A5F}" dt="2022-02-13T19:58:06.624" v="318" actId="1076"/>
          <ac:spMkLst>
            <pc:docMk/>
            <pc:sldMk cId="109857222" sldId="256"/>
            <ac:spMk id="5" creationId="{35E1A10E-1AA8-4D10-9D06-330BB0F27A42}"/>
          </ac:spMkLst>
        </pc:spChg>
        <pc:spChg chg="add del mod">
          <ac:chgData name="OToole, Cyndi" userId="S::cyndi.otoole@ttu.edu::95eadbbc-b777-4155-bc4a-4181ccddea74" providerId="AD" clId="Web-{5ACC44A8-657D-2BF7-15EA-9A91D7672A5F}" dt="2022-02-13T19:57:50.451" v="314"/>
          <ac:spMkLst>
            <pc:docMk/>
            <pc:sldMk cId="109857222" sldId="256"/>
            <ac:spMk id="6" creationId="{EE8712F3-78EF-41AE-BC92-AF9DF7EE48E5}"/>
          </ac:spMkLst>
        </pc:spChg>
        <pc:spChg chg="add del mod">
          <ac:chgData name="OToole, Cyndi" userId="S::cyndi.otoole@ttu.edu::95eadbbc-b777-4155-bc4a-4181ccddea74" providerId="AD" clId="Web-{5ACC44A8-657D-2BF7-15EA-9A91D7672A5F}" dt="2022-02-13T19:42:29.317" v="184"/>
          <ac:spMkLst>
            <pc:docMk/>
            <pc:sldMk cId="109857222" sldId="256"/>
            <ac:spMk id="7" creationId="{5E24A51F-0B86-425A-B9F9-F3D62675A79B}"/>
          </ac:spMkLst>
        </pc:spChg>
        <pc:spChg chg="add mod">
          <ac:chgData name="OToole, Cyndi" userId="S::cyndi.otoole@ttu.edu::95eadbbc-b777-4155-bc4a-4181ccddea74" providerId="AD" clId="Web-{5ACC44A8-657D-2BF7-15EA-9A91D7672A5F}" dt="2022-02-13T19:58:40.657" v="325" actId="14100"/>
          <ac:spMkLst>
            <pc:docMk/>
            <pc:sldMk cId="109857222" sldId="256"/>
            <ac:spMk id="10" creationId="{989C6217-17BD-41EC-9EE8-C59BE7BB522D}"/>
          </ac:spMkLst>
        </pc:spChg>
        <pc:spChg chg="add del mod">
          <ac:chgData name="OToole, Cyndi" userId="S::cyndi.otoole@ttu.edu::95eadbbc-b777-4155-bc4a-4181ccddea74" providerId="AD" clId="Web-{5ACC44A8-657D-2BF7-15EA-9A91D7672A5F}" dt="2022-02-13T19:57:08.715" v="307"/>
          <ac:spMkLst>
            <pc:docMk/>
            <pc:sldMk cId="109857222" sldId="256"/>
            <ac:spMk id="11" creationId="{92E79748-50A1-4239-B861-5340F30B9E92}"/>
          </ac:spMkLst>
        </pc:spChg>
        <pc:spChg chg="add del mod">
          <ac:chgData name="OToole, Cyndi" userId="S::cyndi.otoole@ttu.edu::95eadbbc-b777-4155-bc4a-4181ccddea74" providerId="AD" clId="Web-{5ACC44A8-657D-2BF7-15EA-9A91D7672A5F}" dt="2022-02-13T19:57:10.809" v="308"/>
          <ac:spMkLst>
            <pc:docMk/>
            <pc:sldMk cId="109857222" sldId="256"/>
            <ac:spMk id="12" creationId="{42890045-043A-4060-9C89-B2F8F14344B4}"/>
          </ac:spMkLst>
        </pc:spChg>
        <pc:spChg chg="add mod">
          <ac:chgData name="OToole, Cyndi" userId="S::cyndi.otoole@ttu.edu::95eadbbc-b777-4155-bc4a-4181ccddea74" providerId="AD" clId="Web-{5ACC44A8-657D-2BF7-15EA-9A91D7672A5F}" dt="2022-02-13T19:59:21.706" v="334" actId="1076"/>
          <ac:spMkLst>
            <pc:docMk/>
            <pc:sldMk cId="109857222" sldId="256"/>
            <ac:spMk id="13" creationId="{95567AA1-16B4-4821-8EC9-693952E9A2B5}"/>
          </ac:spMkLst>
        </pc:spChg>
        <pc:spChg chg="add mod">
          <ac:chgData name="OToole, Cyndi" userId="S::cyndi.otoole@ttu.edu::95eadbbc-b777-4155-bc4a-4181ccddea74" providerId="AD" clId="Web-{5ACC44A8-657D-2BF7-15EA-9A91D7672A5F}" dt="2022-02-13T19:59:49.194" v="338" actId="20577"/>
          <ac:spMkLst>
            <pc:docMk/>
            <pc:sldMk cId="109857222" sldId="256"/>
            <ac:spMk id="14" creationId="{7AE9EDEC-5780-451E-9F81-08F30AA78639}"/>
          </ac:spMkLst>
        </pc:spChg>
        <pc:spChg chg="add mod">
          <ac:chgData name="OToole, Cyndi" userId="S::cyndi.otoole@ttu.edu::95eadbbc-b777-4155-bc4a-4181ccddea74" providerId="AD" clId="Web-{5ACC44A8-657D-2BF7-15EA-9A91D7672A5F}" dt="2022-02-13T20:00:11.555" v="354" actId="20577"/>
          <ac:spMkLst>
            <pc:docMk/>
            <pc:sldMk cId="109857222" sldId="256"/>
            <ac:spMk id="15" creationId="{397FD64B-7C25-491E-BD07-9630A1719488}"/>
          </ac:spMkLst>
        </pc:spChg>
        <pc:spChg chg="add mod">
          <ac:chgData name="OToole, Cyndi" userId="S::cyndi.otoole@ttu.edu::95eadbbc-b777-4155-bc4a-4181ccddea74" providerId="AD" clId="Web-{5ACC44A8-657D-2BF7-15EA-9A91D7672A5F}" dt="2022-02-13T20:00:24.603" v="368" actId="20577"/>
          <ac:spMkLst>
            <pc:docMk/>
            <pc:sldMk cId="109857222" sldId="256"/>
            <ac:spMk id="16" creationId="{AEDA2216-5477-404E-954B-D9FB48AC2A5A}"/>
          </ac:spMkLst>
        </pc:spChg>
        <pc:spChg chg="add mod">
          <ac:chgData name="OToole, Cyndi" userId="S::cyndi.otoole@ttu.edu::95eadbbc-b777-4155-bc4a-4181ccddea74" providerId="AD" clId="Web-{5ACC44A8-657D-2BF7-15EA-9A91D7672A5F}" dt="2022-02-13T20:00:58.776" v="375" actId="20577"/>
          <ac:spMkLst>
            <pc:docMk/>
            <pc:sldMk cId="109857222" sldId="256"/>
            <ac:spMk id="17" creationId="{EA5F9AD9-7078-4489-9802-2298A0E84B86}"/>
          </ac:spMkLst>
        </pc:spChg>
        <pc:picChg chg="add del mod">
          <ac:chgData name="OToole, Cyndi" userId="S::cyndi.otoole@ttu.edu::95eadbbc-b777-4155-bc4a-4181ccddea74" providerId="AD" clId="Web-{5ACC44A8-657D-2BF7-15EA-9A91D7672A5F}" dt="2022-02-13T19:43:45.805" v="194"/>
          <ac:picMkLst>
            <pc:docMk/>
            <pc:sldMk cId="109857222" sldId="256"/>
            <ac:picMk id="4" creationId="{82764AF6-2623-4936-9166-E1A99B141058}"/>
          </ac:picMkLst>
        </pc:picChg>
        <pc:picChg chg="add del mod">
          <ac:chgData name="OToole, Cyndi" userId="S::cyndi.otoole@ttu.edu::95eadbbc-b777-4155-bc4a-4181ccddea74" providerId="AD" clId="Web-{5ACC44A8-657D-2BF7-15EA-9A91D7672A5F}" dt="2022-02-13T19:50:15.717" v="236"/>
          <ac:picMkLst>
            <pc:docMk/>
            <pc:sldMk cId="109857222" sldId="256"/>
            <ac:picMk id="8" creationId="{32632D00-68D4-481D-A92B-31C607B65999}"/>
          </ac:picMkLst>
        </pc:picChg>
        <pc:picChg chg="add mod">
          <ac:chgData name="OToole, Cyndi" userId="S::cyndi.otoole@ttu.edu::95eadbbc-b777-4155-bc4a-4181ccddea74" providerId="AD" clId="Web-{5ACC44A8-657D-2BF7-15EA-9A91D7672A5F}" dt="2022-02-13T19:58:16.359" v="320" actId="1076"/>
          <ac:picMkLst>
            <pc:docMk/>
            <pc:sldMk cId="109857222" sldId="256"/>
            <ac:picMk id="9" creationId="{E11E522B-517B-40F5-90EB-D93169EF111C}"/>
          </ac:picMkLst>
        </pc:picChg>
      </pc:sldChg>
      <pc:sldChg chg="add del replId">
        <pc:chgData name="OToole, Cyndi" userId="S::cyndi.otoole@ttu.edu::95eadbbc-b777-4155-bc4a-4181ccddea74" providerId="AD" clId="Web-{5ACC44A8-657D-2BF7-15EA-9A91D7672A5F}" dt="2022-02-13T19:25:23.179" v="3"/>
        <pc:sldMkLst>
          <pc:docMk/>
          <pc:sldMk cId="4041637841" sldId="257"/>
        </pc:sldMkLst>
      </pc:sldChg>
      <pc:sldChg chg="add del replId">
        <pc:chgData name="OToole, Cyndi" userId="S::cyndi.otoole@ttu.edu::95eadbbc-b777-4155-bc4a-4181ccddea74" providerId="AD" clId="Web-{5ACC44A8-657D-2BF7-15EA-9A91D7672A5F}" dt="2022-02-13T19:25:22.757" v="2"/>
        <pc:sldMkLst>
          <pc:docMk/>
          <pc:sldMk cId="2782406555" sldId="258"/>
        </pc:sldMkLst>
      </pc:sldChg>
      <pc:sldMasterChg chg="modSp del delSldLayout modSldLayout">
        <pc:chgData name="OToole, Cyndi" userId="S::cyndi.otoole@ttu.edu::95eadbbc-b777-4155-bc4a-4181ccddea74" providerId="AD" clId="Web-{5ACC44A8-657D-2BF7-15EA-9A91D7672A5F}" dt="2022-02-13T19:55:47.346" v="289"/>
        <pc:sldMasterMkLst>
          <pc:docMk/>
          <pc:sldMasterMk cId="2460954070" sldId="2147483660"/>
        </pc:sldMasterMkLst>
        <pc:spChg chg="mod">
          <ac:chgData name="OToole, Cyndi" userId="S::cyndi.otoole@ttu.edu::95eadbbc-b777-4155-bc4a-4181ccddea74" providerId="AD" clId="Web-{5ACC44A8-657D-2BF7-15EA-9A91D7672A5F}" dt="2022-02-13T19:55:47.268" v="288"/>
          <ac:spMkLst>
            <pc:docMk/>
            <pc:sldMasterMk cId="2460954070" sldId="2147483660"/>
            <ac:spMk id="2"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ac:spMk id="3"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ac:spMk id="4"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ac:spMk id="5"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ac:spMk id="6" creationId="{00000000-0000-0000-0000-000000000000}"/>
          </ac:spMkLst>
        </pc:spChg>
        <pc:sldLayoutChg chg="modSp del">
          <pc:chgData name="OToole, Cyndi" userId="S::cyndi.otoole@ttu.edu::95eadbbc-b777-4155-bc4a-4181ccddea74" providerId="AD" clId="Web-{5ACC44A8-657D-2BF7-15EA-9A91D7672A5F}" dt="2022-02-13T19:55:47.346" v="289"/>
          <pc:sldLayoutMkLst>
            <pc:docMk/>
            <pc:sldMasterMk cId="2460954070" sldId="2147483660"/>
            <pc:sldLayoutMk cId="2385387890" sldId="2147483661"/>
          </pc:sldLayoutMkLst>
          <pc:spChg chg="mod">
            <ac:chgData name="OToole, Cyndi" userId="S::cyndi.otoole@ttu.edu::95eadbbc-b777-4155-bc4a-4181ccddea74" providerId="AD" clId="Web-{5ACC44A8-657D-2BF7-15EA-9A91D7672A5F}" dt="2022-02-13T19:55:47.268" v="288"/>
            <ac:spMkLst>
              <pc:docMk/>
              <pc:sldMasterMk cId="2460954070" sldId="2147483660"/>
              <pc:sldLayoutMk cId="2385387890" sldId="2147483661"/>
              <ac:spMk id="2"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2385387890" sldId="2147483661"/>
              <ac:spMk id="3" creationId="{00000000-0000-0000-0000-000000000000}"/>
            </ac:spMkLst>
          </pc:spChg>
        </pc:sldLayoutChg>
        <pc:sldLayoutChg chg="del">
          <pc:chgData name="OToole, Cyndi" userId="S::cyndi.otoole@ttu.edu::95eadbbc-b777-4155-bc4a-4181ccddea74" providerId="AD" clId="Web-{5ACC44A8-657D-2BF7-15EA-9A91D7672A5F}" dt="2022-02-13T19:55:47.346" v="289"/>
          <pc:sldLayoutMkLst>
            <pc:docMk/>
            <pc:sldMasterMk cId="2460954070" sldId="2147483660"/>
            <pc:sldLayoutMk cId="949138452" sldId="2147483662"/>
          </pc:sldLayoutMkLst>
        </pc:sldLayoutChg>
        <pc:sldLayoutChg chg="modSp del">
          <pc:chgData name="OToole, Cyndi" userId="S::cyndi.otoole@ttu.edu::95eadbbc-b777-4155-bc4a-4181ccddea74" providerId="AD" clId="Web-{5ACC44A8-657D-2BF7-15EA-9A91D7672A5F}" dt="2022-02-13T19:55:47.346" v="289"/>
          <pc:sldLayoutMkLst>
            <pc:docMk/>
            <pc:sldMasterMk cId="2460954070" sldId="2147483660"/>
            <pc:sldLayoutMk cId="2591524520" sldId="2147483663"/>
          </pc:sldLayoutMkLst>
          <pc:spChg chg="mod">
            <ac:chgData name="OToole, Cyndi" userId="S::cyndi.otoole@ttu.edu::95eadbbc-b777-4155-bc4a-4181ccddea74" providerId="AD" clId="Web-{5ACC44A8-657D-2BF7-15EA-9A91D7672A5F}" dt="2022-02-13T19:55:47.268" v="288"/>
            <ac:spMkLst>
              <pc:docMk/>
              <pc:sldMasterMk cId="2460954070" sldId="2147483660"/>
              <pc:sldLayoutMk cId="2591524520" sldId="2147483663"/>
              <ac:spMk id="2"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2591524520" sldId="2147483663"/>
              <ac:spMk id="3" creationId="{00000000-0000-0000-0000-000000000000}"/>
            </ac:spMkLst>
          </pc:spChg>
        </pc:sldLayoutChg>
        <pc:sldLayoutChg chg="modSp del">
          <pc:chgData name="OToole, Cyndi" userId="S::cyndi.otoole@ttu.edu::95eadbbc-b777-4155-bc4a-4181ccddea74" providerId="AD" clId="Web-{5ACC44A8-657D-2BF7-15EA-9A91D7672A5F}" dt="2022-02-13T19:55:47.346" v="289"/>
          <pc:sldLayoutMkLst>
            <pc:docMk/>
            <pc:sldMasterMk cId="2460954070" sldId="2147483660"/>
            <pc:sldLayoutMk cId="1203092039" sldId="2147483664"/>
          </pc:sldLayoutMkLst>
          <pc:spChg chg="mod">
            <ac:chgData name="OToole, Cyndi" userId="S::cyndi.otoole@ttu.edu::95eadbbc-b777-4155-bc4a-4181ccddea74" providerId="AD" clId="Web-{5ACC44A8-657D-2BF7-15EA-9A91D7672A5F}" dt="2022-02-13T19:55:47.268" v="288"/>
            <ac:spMkLst>
              <pc:docMk/>
              <pc:sldMasterMk cId="2460954070" sldId="2147483660"/>
              <pc:sldLayoutMk cId="1203092039" sldId="2147483664"/>
              <ac:spMk id="3"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1203092039" sldId="2147483664"/>
              <ac:spMk id="4" creationId="{00000000-0000-0000-0000-000000000000}"/>
            </ac:spMkLst>
          </pc:spChg>
        </pc:sldLayoutChg>
        <pc:sldLayoutChg chg="modSp del">
          <pc:chgData name="OToole, Cyndi" userId="S::cyndi.otoole@ttu.edu::95eadbbc-b777-4155-bc4a-4181ccddea74" providerId="AD" clId="Web-{5ACC44A8-657D-2BF7-15EA-9A91D7672A5F}" dt="2022-02-13T19:55:47.346" v="289"/>
          <pc:sldLayoutMkLst>
            <pc:docMk/>
            <pc:sldMasterMk cId="2460954070" sldId="2147483660"/>
            <pc:sldLayoutMk cId="3733172339" sldId="2147483665"/>
          </pc:sldLayoutMkLst>
          <pc:spChg chg="mod">
            <ac:chgData name="OToole, Cyndi" userId="S::cyndi.otoole@ttu.edu::95eadbbc-b777-4155-bc4a-4181ccddea74" providerId="AD" clId="Web-{5ACC44A8-657D-2BF7-15EA-9A91D7672A5F}" dt="2022-02-13T19:55:47.268" v="288"/>
            <ac:spMkLst>
              <pc:docMk/>
              <pc:sldMasterMk cId="2460954070" sldId="2147483660"/>
              <pc:sldLayoutMk cId="3733172339" sldId="2147483665"/>
              <ac:spMk id="2"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3733172339" sldId="2147483665"/>
              <ac:spMk id="3"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3733172339" sldId="2147483665"/>
              <ac:spMk id="4"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3733172339" sldId="2147483665"/>
              <ac:spMk id="5"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3733172339" sldId="2147483665"/>
              <ac:spMk id="6" creationId="{00000000-0000-0000-0000-000000000000}"/>
            </ac:spMkLst>
          </pc:spChg>
        </pc:sldLayoutChg>
        <pc:sldLayoutChg chg="del">
          <pc:chgData name="OToole, Cyndi" userId="S::cyndi.otoole@ttu.edu::95eadbbc-b777-4155-bc4a-4181ccddea74" providerId="AD" clId="Web-{5ACC44A8-657D-2BF7-15EA-9A91D7672A5F}" dt="2022-02-13T19:55:47.346" v="289"/>
          <pc:sldLayoutMkLst>
            <pc:docMk/>
            <pc:sldMasterMk cId="2460954070" sldId="2147483660"/>
            <pc:sldLayoutMk cId="3210312558" sldId="2147483666"/>
          </pc:sldLayoutMkLst>
        </pc:sldLayoutChg>
        <pc:sldLayoutChg chg="del">
          <pc:chgData name="OToole, Cyndi" userId="S::cyndi.otoole@ttu.edu::95eadbbc-b777-4155-bc4a-4181ccddea74" providerId="AD" clId="Web-{5ACC44A8-657D-2BF7-15EA-9A91D7672A5F}" dt="2022-02-13T19:55:47.346" v="289"/>
          <pc:sldLayoutMkLst>
            <pc:docMk/>
            <pc:sldMasterMk cId="2460954070" sldId="2147483660"/>
            <pc:sldLayoutMk cId="3146388984" sldId="2147483667"/>
          </pc:sldLayoutMkLst>
        </pc:sldLayoutChg>
        <pc:sldLayoutChg chg="modSp del">
          <pc:chgData name="OToole, Cyndi" userId="S::cyndi.otoole@ttu.edu::95eadbbc-b777-4155-bc4a-4181ccddea74" providerId="AD" clId="Web-{5ACC44A8-657D-2BF7-15EA-9A91D7672A5F}" dt="2022-02-13T19:55:47.346" v="289"/>
          <pc:sldLayoutMkLst>
            <pc:docMk/>
            <pc:sldMasterMk cId="2460954070" sldId="2147483660"/>
            <pc:sldLayoutMk cId="3171841454" sldId="2147483668"/>
          </pc:sldLayoutMkLst>
          <pc:spChg chg="mod">
            <ac:chgData name="OToole, Cyndi" userId="S::cyndi.otoole@ttu.edu::95eadbbc-b777-4155-bc4a-4181ccddea74" providerId="AD" clId="Web-{5ACC44A8-657D-2BF7-15EA-9A91D7672A5F}" dt="2022-02-13T19:55:47.268" v="288"/>
            <ac:spMkLst>
              <pc:docMk/>
              <pc:sldMasterMk cId="2460954070" sldId="2147483660"/>
              <pc:sldLayoutMk cId="3171841454" sldId="2147483668"/>
              <ac:spMk id="2"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3171841454" sldId="2147483668"/>
              <ac:spMk id="3"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3171841454" sldId="2147483668"/>
              <ac:spMk id="4" creationId="{00000000-0000-0000-0000-000000000000}"/>
            </ac:spMkLst>
          </pc:spChg>
        </pc:sldLayoutChg>
        <pc:sldLayoutChg chg="modSp del">
          <pc:chgData name="OToole, Cyndi" userId="S::cyndi.otoole@ttu.edu::95eadbbc-b777-4155-bc4a-4181ccddea74" providerId="AD" clId="Web-{5ACC44A8-657D-2BF7-15EA-9A91D7672A5F}" dt="2022-02-13T19:55:47.346" v="289"/>
          <pc:sldLayoutMkLst>
            <pc:docMk/>
            <pc:sldMasterMk cId="2460954070" sldId="2147483660"/>
            <pc:sldLayoutMk cId="1718958274" sldId="2147483669"/>
          </pc:sldLayoutMkLst>
          <pc:spChg chg="mod">
            <ac:chgData name="OToole, Cyndi" userId="S::cyndi.otoole@ttu.edu::95eadbbc-b777-4155-bc4a-4181ccddea74" providerId="AD" clId="Web-{5ACC44A8-657D-2BF7-15EA-9A91D7672A5F}" dt="2022-02-13T19:55:47.268" v="288"/>
            <ac:spMkLst>
              <pc:docMk/>
              <pc:sldMasterMk cId="2460954070" sldId="2147483660"/>
              <pc:sldLayoutMk cId="1718958274" sldId="2147483669"/>
              <ac:spMk id="2"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1718958274" sldId="2147483669"/>
              <ac:spMk id="3"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1718958274" sldId="2147483669"/>
              <ac:spMk id="4" creationId="{00000000-0000-0000-0000-000000000000}"/>
            </ac:spMkLst>
          </pc:spChg>
        </pc:sldLayoutChg>
        <pc:sldLayoutChg chg="del">
          <pc:chgData name="OToole, Cyndi" userId="S::cyndi.otoole@ttu.edu::95eadbbc-b777-4155-bc4a-4181ccddea74" providerId="AD" clId="Web-{5ACC44A8-657D-2BF7-15EA-9A91D7672A5F}" dt="2022-02-13T19:55:47.346" v="289"/>
          <pc:sldLayoutMkLst>
            <pc:docMk/>
            <pc:sldMasterMk cId="2460954070" sldId="2147483660"/>
            <pc:sldLayoutMk cId="2202905451" sldId="2147483670"/>
          </pc:sldLayoutMkLst>
        </pc:sldLayoutChg>
        <pc:sldLayoutChg chg="modSp del">
          <pc:chgData name="OToole, Cyndi" userId="S::cyndi.otoole@ttu.edu::95eadbbc-b777-4155-bc4a-4181ccddea74" providerId="AD" clId="Web-{5ACC44A8-657D-2BF7-15EA-9A91D7672A5F}" dt="2022-02-13T19:55:47.346" v="289"/>
          <pc:sldLayoutMkLst>
            <pc:docMk/>
            <pc:sldMasterMk cId="2460954070" sldId="2147483660"/>
            <pc:sldLayoutMk cId="3479445657" sldId="2147483671"/>
          </pc:sldLayoutMkLst>
          <pc:spChg chg="mod">
            <ac:chgData name="OToole, Cyndi" userId="S::cyndi.otoole@ttu.edu::95eadbbc-b777-4155-bc4a-4181ccddea74" providerId="AD" clId="Web-{5ACC44A8-657D-2BF7-15EA-9A91D7672A5F}" dt="2022-02-13T19:55:47.268" v="288"/>
            <ac:spMkLst>
              <pc:docMk/>
              <pc:sldMasterMk cId="2460954070" sldId="2147483660"/>
              <pc:sldLayoutMk cId="3479445657" sldId="2147483671"/>
              <ac:spMk id="2" creationId="{00000000-0000-0000-0000-000000000000}"/>
            </ac:spMkLst>
          </pc:spChg>
          <pc:spChg chg="mod">
            <ac:chgData name="OToole, Cyndi" userId="S::cyndi.otoole@ttu.edu::95eadbbc-b777-4155-bc4a-4181ccddea74" providerId="AD" clId="Web-{5ACC44A8-657D-2BF7-15EA-9A91D7672A5F}" dt="2022-02-13T19:55:47.268" v="288"/>
            <ac:spMkLst>
              <pc:docMk/>
              <pc:sldMasterMk cId="2460954070" sldId="2147483660"/>
              <pc:sldLayoutMk cId="3479445657" sldId="2147483671"/>
              <ac:spMk id="3" creationId="{00000000-0000-0000-0000-000000000000}"/>
            </ac:spMkLst>
          </pc:spChg>
        </pc:sldLayoutChg>
      </pc:sldMasterChg>
      <pc:sldMasterChg chg="add addSldLayout modSldLayout">
        <pc:chgData name="OToole, Cyndi" userId="S::cyndi.otoole@ttu.edu::95eadbbc-b777-4155-bc4a-4181ccddea74" providerId="AD" clId="Web-{5ACC44A8-657D-2BF7-15EA-9A91D7672A5F}" dt="2022-02-13T19:55:47.346" v="289"/>
        <pc:sldMasterMkLst>
          <pc:docMk/>
          <pc:sldMasterMk cId="3924925120" sldId="2147483672"/>
        </pc:sldMasterMkLst>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2451876409" sldId="2147483673"/>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1453148230" sldId="2147483674"/>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3699090977" sldId="2147483675"/>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2843423149" sldId="2147483676"/>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3964288393" sldId="2147483677"/>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135432537" sldId="2147483678"/>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500402720" sldId="2147483679"/>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2852810478" sldId="2147483680"/>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1104164824" sldId="2147483681"/>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3533443215" sldId="2147483682"/>
          </pc:sldLayoutMkLst>
        </pc:sldLayoutChg>
        <pc:sldLayoutChg chg="add mod replId">
          <pc:chgData name="OToole, Cyndi" userId="S::cyndi.otoole@ttu.edu::95eadbbc-b777-4155-bc4a-4181ccddea74" providerId="AD" clId="Web-{5ACC44A8-657D-2BF7-15EA-9A91D7672A5F}" dt="2022-02-13T19:55:47.346" v="289"/>
          <pc:sldLayoutMkLst>
            <pc:docMk/>
            <pc:sldMasterMk cId="3924925120" sldId="2147483672"/>
            <pc:sldLayoutMk cId="2182514230" sldId="2147483683"/>
          </pc:sldLayoutMkLst>
        </pc:sldLayoutChg>
      </pc:sldMasterChg>
    </pc:docChg>
  </pc:docChgLst>
  <pc:docChgLst>
    <pc:chgData name="OToole, Cyndi" userId="S::cyndi.otoole@ttu.edu::95eadbbc-b777-4155-bc4a-4181ccddea74" providerId="AD" clId="Web-{DFD3B152-A933-316C-F940-D63BCEB0EF31}"/>
    <pc:docChg chg="modSld">
      <pc:chgData name="OToole, Cyndi" userId="S::cyndi.otoole@ttu.edu::95eadbbc-b777-4155-bc4a-4181ccddea74" providerId="AD" clId="Web-{DFD3B152-A933-316C-F940-D63BCEB0EF31}" dt="2022-02-18T22:19:02.730" v="1828" actId="14100"/>
      <pc:docMkLst>
        <pc:docMk/>
      </pc:docMkLst>
      <pc:sldChg chg="addSp delSp modSp">
        <pc:chgData name="OToole, Cyndi" userId="S::cyndi.otoole@ttu.edu::95eadbbc-b777-4155-bc4a-4181ccddea74" providerId="AD" clId="Web-{DFD3B152-A933-316C-F940-D63BCEB0EF31}" dt="2022-02-18T22:19:02.730" v="1828" actId="14100"/>
        <pc:sldMkLst>
          <pc:docMk/>
          <pc:sldMk cId="109857222" sldId="256"/>
        </pc:sldMkLst>
        <pc:spChg chg="add mod">
          <ac:chgData name="OToole, Cyndi" userId="S::cyndi.otoole@ttu.edu::95eadbbc-b777-4155-bc4a-4181ccddea74" providerId="AD" clId="Web-{DFD3B152-A933-316C-F940-D63BCEB0EF31}" dt="2022-02-18T21:11:26.833" v="1524" actId="20577"/>
          <ac:spMkLst>
            <pc:docMk/>
            <pc:sldMk cId="109857222" sldId="256"/>
            <ac:spMk id="4" creationId="{A8476537-B0C4-44A7-8E6C-0D612ECF0B8E}"/>
          </ac:spMkLst>
        </pc:spChg>
        <pc:spChg chg="mod">
          <ac:chgData name="OToole, Cyndi" userId="S::cyndi.otoole@ttu.edu::95eadbbc-b777-4155-bc4a-4181ccddea74" providerId="AD" clId="Web-{DFD3B152-A933-316C-F940-D63BCEB0EF31}" dt="2022-02-18T21:59:07.251" v="1817" actId="20577"/>
          <ac:spMkLst>
            <pc:docMk/>
            <pc:sldMk cId="109857222" sldId="256"/>
            <ac:spMk id="5" creationId="{35E1A10E-1AA8-4D10-9D06-330BB0F27A42}"/>
          </ac:spMkLst>
        </pc:spChg>
        <pc:spChg chg="add mod">
          <ac:chgData name="OToole, Cyndi" userId="S::cyndi.otoole@ttu.edu::95eadbbc-b777-4155-bc4a-4181ccddea74" providerId="AD" clId="Web-{DFD3B152-A933-316C-F940-D63BCEB0EF31}" dt="2022-02-18T20:56:25.038" v="1466"/>
          <ac:spMkLst>
            <pc:docMk/>
            <pc:sldMk cId="109857222" sldId="256"/>
            <ac:spMk id="6" creationId="{6665F1C7-B2C5-4B8A-88DC-BCC54C9CFA6A}"/>
          </ac:spMkLst>
        </pc:spChg>
        <pc:spChg chg="add del">
          <ac:chgData name="OToole, Cyndi" userId="S::cyndi.otoole@ttu.edu::95eadbbc-b777-4155-bc4a-4181ccddea74" providerId="AD" clId="Web-{DFD3B152-A933-316C-F940-D63BCEB0EF31}" dt="2022-02-18T15:50:58.206" v="334"/>
          <ac:spMkLst>
            <pc:docMk/>
            <pc:sldMk cId="109857222" sldId="256"/>
            <ac:spMk id="7" creationId="{632B23AE-A63F-410B-B7A4-FDAB7447DA41}"/>
          </ac:spMkLst>
        </pc:spChg>
        <pc:spChg chg="add del">
          <ac:chgData name="OToole, Cyndi" userId="S::cyndi.otoole@ttu.edu::95eadbbc-b777-4155-bc4a-4181ccddea74" providerId="AD" clId="Web-{DFD3B152-A933-316C-F940-D63BCEB0EF31}" dt="2022-02-18T19:21:24.961" v="395"/>
          <ac:spMkLst>
            <pc:docMk/>
            <pc:sldMk cId="109857222" sldId="256"/>
            <ac:spMk id="8" creationId="{A739E4C3-2B6E-495C-B041-6813BFA2F789}"/>
          </ac:spMkLst>
        </pc:spChg>
        <pc:spChg chg="mod">
          <ac:chgData name="OToole, Cyndi" userId="S::cyndi.otoole@ttu.edu::95eadbbc-b777-4155-bc4a-4181ccddea74" providerId="AD" clId="Web-{DFD3B152-A933-316C-F940-D63BCEB0EF31}" dt="2022-02-18T21:07:34.653" v="1517" actId="20577"/>
          <ac:spMkLst>
            <pc:docMk/>
            <pc:sldMk cId="109857222" sldId="256"/>
            <ac:spMk id="10" creationId="{989C6217-17BD-41EC-9EE8-C59BE7BB522D}"/>
          </ac:spMkLst>
        </pc:spChg>
        <pc:spChg chg="mod">
          <ac:chgData name="OToole, Cyndi" userId="S::cyndi.otoole@ttu.edu::95eadbbc-b777-4155-bc4a-4181ccddea74" providerId="AD" clId="Web-{DFD3B152-A933-316C-F940-D63BCEB0EF31}" dt="2022-02-18T21:07:45.560" v="1518" actId="1076"/>
          <ac:spMkLst>
            <pc:docMk/>
            <pc:sldMk cId="109857222" sldId="256"/>
            <ac:spMk id="13" creationId="{95567AA1-16B4-4821-8EC9-693952E9A2B5}"/>
          </ac:spMkLst>
        </pc:spChg>
        <pc:spChg chg="mod">
          <ac:chgData name="OToole, Cyndi" userId="S::cyndi.otoole@ttu.edu::95eadbbc-b777-4155-bc4a-4181ccddea74" providerId="AD" clId="Web-{DFD3B152-A933-316C-F940-D63BCEB0EF31}" dt="2022-02-18T15:42:18.899" v="284" actId="20577"/>
          <ac:spMkLst>
            <pc:docMk/>
            <pc:sldMk cId="109857222" sldId="256"/>
            <ac:spMk id="14" creationId="{7AE9EDEC-5780-451E-9F81-08F30AA78639}"/>
          </ac:spMkLst>
        </pc:spChg>
        <pc:spChg chg="mod">
          <ac:chgData name="OToole, Cyndi" userId="S::cyndi.otoole@ttu.edu::95eadbbc-b777-4155-bc4a-4181ccddea74" providerId="AD" clId="Web-{DFD3B152-A933-316C-F940-D63BCEB0EF31}" dt="2022-02-18T21:26:29.159" v="1575" actId="20577"/>
          <ac:spMkLst>
            <pc:docMk/>
            <pc:sldMk cId="109857222" sldId="256"/>
            <ac:spMk id="15" creationId="{397FD64B-7C25-491E-BD07-9630A1719488}"/>
          </ac:spMkLst>
        </pc:spChg>
        <pc:spChg chg="mod">
          <ac:chgData name="OToole, Cyndi" userId="S::cyndi.otoole@ttu.edu::95eadbbc-b777-4155-bc4a-4181ccddea74" providerId="AD" clId="Web-{DFD3B152-A933-316C-F940-D63BCEB0EF31}" dt="2022-02-18T22:19:02.730" v="1828" actId="14100"/>
          <ac:spMkLst>
            <pc:docMk/>
            <pc:sldMk cId="109857222" sldId="256"/>
            <ac:spMk id="16" creationId="{AEDA2216-5477-404E-954B-D9FB48AC2A5A}"/>
          </ac:spMkLst>
        </pc:spChg>
        <pc:spChg chg="mod">
          <ac:chgData name="OToole, Cyndi" userId="S::cyndi.otoole@ttu.edu::95eadbbc-b777-4155-bc4a-4181ccddea74" providerId="AD" clId="Web-{DFD3B152-A933-316C-F940-D63BCEB0EF31}" dt="2022-02-18T22:08:20.004" v="1819" actId="14100"/>
          <ac:spMkLst>
            <pc:docMk/>
            <pc:sldMk cId="109857222" sldId="256"/>
            <ac:spMk id="17" creationId="{EA5F9AD9-7078-4489-9802-2298A0E84B86}"/>
          </ac:spMkLst>
        </pc:spChg>
        <pc:spChg chg="add mod">
          <ac:chgData name="OToole, Cyndi" userId="S::cyndi.otoole@ttu.edu::95eadbbc-b777-4155-bc4a-4181ccddea74" providerId="AD" clId="Web-{DFD3B152-A933-316C-F940-D63BCEB0EF31}" dt="2022-02-18T21:30:57.511" v="1753" actId="1076"/>
          <ac:spMkLst>
            <pc:docMk/>
            <pc:sldMk cId="109857222" sldId="256"/>
            <ac:spMk id="21" creationId="{4F92A2F4-BD74-4C4D-919B-FFA7D00A3B27}"/>
          </ac:spMkLst>
        </pc:spChg>
        <pc:spChg chg="add mod">
          <ac:chgData name="OToole, Cyndi" userId="S::cyndi.otoole@ttu.edu::95eadbbc-b777-4155-bc4a-4181ccddea74" providerId="AD" clId="Web-{DFD3B152-A933-316C-F940-D63BCEB0EF31}" dt="2022-02-18T21:34:09.080" v="1766" actId="1076"/>
          <ac:spMkLst>
            <pc:docMk/>
            <pc:sldMk cId="109857222" sldId="256"/>
            <ac:spMk id="22" creationId="{19F73FAA-8DB3-4A5D-B3CF-1D7D3FFE4FF9}"/>
          </ac:spMkLst>
        </pc:spChg>
        <pc:picChg chg="add mod">
          <ac:chgData name="OToole, Cyndi" userId="S::cyndi.otoole@ttu.edu::95eadbbc-b777-4155-bc4a-4181ccddea74" providerId="AD" clId="Web-{DFD3B152-A933-316C-F940-D63BCEB0EF31}" dt="2022-02-18T22:09:38.852" v="1825" actId="1076"/>
          <ac:picMkLst>
            <pc:docMk/>
            <pc:sldMk cId="109857222" sldId="256"/>
            <ac:picMk id="2" creationId="{8159203E-81CB-4A34-8EEC-3AC786053CE9}"/>
          </ac:picMkLst>
        </pc:picChg>
        <pc:picChg chg="add mod">
          <ac:chgData name="OToole, Cyndi" userId="S::cyndi.otoole@ttu.edu::95eadbbc-b777-4155-bc4a-4181ccddea74" providerId="AD" clId="Web-{DFD3B152-A933-316C-F940-D63BCEB0EF31}" dt="2022-02-18T19:21:12.351" v="393" actId="1076"/>
          <ac:picMkLst>
            <pc:docMk/>
            <pc:sldMk cId="109857222" sldId="256"/>
            <ac:picMk id="3" creationId="{E3767D96-4091-4588-8B6F-9E1CC8B00314}"/>
          </ac:picMkLst>
        </pc:picChg>
        <pc:picChg chg="add mod">
          <ac:chgData name="OToole, Cyndi" userId="S::cyndi.otoole@ttu.edu::95eadbbc-b777-4155-bc4a-4181ccddea74" providerId="AD" clId="Web-{DFD3B152-A933-316C-F940-D63BCEB0EF31}" dt="2022-02-18T22:09:28.727" v="1822" actId="14100"/>
          <ac:picMkLst>
            <pc:docMk/>
            <pc:sldMk cId="109857222" sldId="256"/>
            <ac:picMk id="7" creationId="{460393B7-D1D1-4442-832F-F071CF46D9E6}"/>
          </ac:picMkLst>
        </pc:picChg>
        <pc:picChg chg="add mod">
          <ac:chgData name="OToole, Cyndi" userId="S::cyndi.otoole@ttu.edu::95eadbbc-b777-4155-bc4a-4181ccddea74" providerId="AD" clId="Web-{DFD3B152-A933-316C-F940-D63BCEB0EF31}" dt="2022-02-18T19:26:33.362" v="458"/>
          <ac:picMkLst>
            <pc:docMk/>
            <pc:sldMk cId="109857222" sldId="256"/>
            <ac:picMk id="11" creationId="{02D471C4-AB54-41BD-A22F-386CF0A2685B}"/>
          </ac:picMkLst>
        </pc:picChg>
        <pc:picChg chg="add del mod">
          <ac:chgData name="OToole, Cyndi" userId="S::cyndi.otoole@ttu.edu::95eadbbc-b777-4155-bc4a-4181ccddea74" providerId="AD" clId="Web-{DFD3B152-A933-316C-F940-D63BCEB0EF31}" dt="2022-02-18T21:21:26.508" v="1528"/>
          <ac:picMkLst>
            <pc:docMk/>
            <pc:sldMk cId="109857222" sldId="256"/>
            <ac:picMk id="18" creationId="{379D0CEB-3380-4A03-865C-ADB100DEDE6A}"/>
          </ac:picMkLst>
        </pc:picChg>
        <pc:picChg chg="add mod">
          <ac:chgData name="OToole, Cyndi" userId="S::cyndi.otoole@ttu.edu::95eadbbc-b777-4155-bc4a-4181ccddea74" providerId="AD" clId="Web-{DFD3B152-A933-316C-F940-D63BCEB0EF31}" dt="2022-02-18T21:30:48.636" v="1752" actId="14100"/>
          <ac:picMkLst>
            <pc:docMk/>
            <pc:sldMk cId="109857222" sldId="256"/>
            <ac:picMk id="20" creationId="{5E260A7E-8BCB-4893-A04D-A7806065F0CA}"/>
          </ac:picMkLst>
        </pc:picChg>
        <pc:cxnChg chg="add del mod">
          <ac:chgData name="OToole, Cyndi" userId="S::cyndi.otoole@ttu.edu::95eadbbc-b777-4155-bc4a-4181ccddea74" providerId="AD" clId="Web-{DFD3B152-A933-316C-F940-D63BCEB0EF31}" dt="2022-02-18T15:52:34.758" v="340"/>
          <ac:cxnSpMkLst>
            <pc:docMk/>
            <pc:sldMk cId="109857222" sldId="256"/>
            <ac:cxnSpMk id="2" creationId="{E3C8C53A-785A-43CE-8C36-35C5D9E2632F}"/>
          </ac:cxnSpMkLst>
        </pc:cxnChg>
        <pc:cxnChg chg="add mod">
          <ac:chgData name="OToole, Cyndi" userId="S::cyndi.otoole@ttu.edu::95eadbbc-b777-4155-bc4a-4181ccddea74" providerId="AD" clId="Web-{DFD3B152-A933-316C-F940-D63BCEB0EF31}" dt="2022-02-18T20:35:14.715" v="1091" actId="14100"/>
          <ac:cxnSpMkLst>
            <pc:docMk/>
            <pc:sldMk cId="109857222" sldId="256"/>
            <ac:cxnSpMk id="12" creationId="{8979C182-6208-457D-A271-3355D99BFE7A}"/>
          </ac:cxnSpMkLst>
        </pc:cxnChg>
        <pc:cxnChg chg="add del mod">
          <ac:chgData name="OToole, Cyndi" userId="S::cyndi.otoole@ttu.edu::95eadbbc-b777-4155-bc4a-4181ccddea74" providerId="AD" clId="Web-{DFD3B152-A933-316C-F940-D63BCEB0EF31}" dt="2022-02-18T15:52:33.414" v="339"/>
          <ac:cxnSpMkLst>
            <pc:docMk/>
            <pc:sldMk cId="109857222" sldId="256"/>
            <ac:cxnSpMk id="18" creationId="{153F7E97-8018-4CE6-8EEE-B7A5484BE679}"/>
          </ac:cxnSpMkLst>
        </pc:cxnChg>
        <pc:cxnChg chg="add mod">
          <ac:chgData name="OToole, Cyndi" userId="S::cyndi.otoole@ttu.edu::95eadbbc-b777-4155-bc4a-4181ccddea74" providerId="AD" clId="Web-{DFD3B152-A933-316C-F940-D63BCEB0EF31}" dt="2022-02-18T21:33:32.829" v="1765" actId="14100"/>
          <ac:cxnSpMkLst>
            <pc:docMk/>
            <pc:sldMk cId="109857222" sldId="256"/>
            <ac:cxnSpMk id="19" creationId="{9BC8621A-B0BC-4AAC-ACEE-871B061D1B25}"/>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187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3344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8251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5314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9909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4342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6428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43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0040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5281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0416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2/18/2022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924925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E1A10E-1AA8-4D10-9D06-330BB0F27A42}"/>
              </a:ext>
            </a:extLst>
          </p:cNvPr>
          <p:cNvSpPr txBox="1"/>
          <p:nvPr/>
        </p:nvSpPr>
        <p:spPr>
          <a:xfrm>
            <a:off x="-1355" y="4291"/>
            <a:ext cx="9147311" cy="946413"/>
          </a:xfrm>
          <a:prstGeom prst="rect">
            <a:avLst/>
          </a:prstGeom>
          <a:solidFill>
            <a:schemeClr val="tx1"/>
          </a:solid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800" b="1" dirty="0">
                <a:solidFill>
                  <a:schemeClr val="bg1"/>
                </a:solidFill>
              </a:rPr>
              <a:t>EXAMINING THE SOCIAL VALIDITY OF A VIRTUAL PARENT TRAINING </a:t>
            </a:r>
            <a:endParaRPr lang="en-US" sz="1800">
              <a:solidFill>
                <a:schemeClr val="bg1"/>
              </a:solidFill>
              <a:cs typeface="Calibri"/>
            </a:endParaRPr>
          </a:p>
          <a:p>
            <a:r>
              <a:rPr lang="en-US" sz="1800" b="1" dirty="0">
                <a:solidFill>
                  <a:schemeClr val="bg1"/>
                </a:solidFill>
              </a:rPr>
              <a:t>FOR PARENTS OF CHILDREN WITH ASD </a:t>
            </a:r>
            <a:endParaRPr lang="en-US" sz="1800" dirty="0">
              <a:solidFill>
                <a:schemeClr val="bg1"/>
              </a:solidFill>
              <a:cs typeface="Calibri"/>
            </a:endParaRPr>
          </a:p>
          <a:p>
            <a:r>
              <a:rPr lang="en-US" sz="1050" b="1" dirty="0">
                <a:solidFill>
                  <a:schemeClr val="bg1"/>
                </a:solidFill>
                <a:cs typeface="Calibri"/>
              </a:rPr>
              <a:t>Cyndi O'Toole, MA, BCBA; Jennifer Hamrick, PhD, BCBA; Amanda Hampton, M.Ed., BCBA; </a:t>
            </a:r>
            <a:r>
              <a:rPr lang="en-US" sz="1050" dirty="0">
                <a:solidFill>
                  <a:schemeClr val="bg1"/>
                </a:solidFill>
                <a:cs typeface="Calibri"/>
              </a:rPr>
              <a:t>Alexis</a:t>
            </a:r>
            <a:r>
              <a:rPr lang="en-US" sz="1050" dirty="0">
                <a:solidFill>
                  <a:schemeClr val="bg1"/>
                </a:solidFill>
                <a:ea typeface="+mn-lt"/>
                <a:cs typeface="+mn-lt"/>
              </a:rPr>
              <a:t> Favela, M.Ed., BCBA</a:t>
            </a:r>
            <a:endParaRPr lang="en-US" sz="1050" b="1" dirty="0">
              <a:solidFill>
                <a:schemeClr val="bg1"/>
              </a:solidFill>
              <a:ea typeface="+mn-lt"/>
              <a:cs typeface="+mn-lt"/>
            </a:endParaRPr>
          </a:p>
          <a:p>
            <a:r>
              <a:rPr lang="en-US" sz="1050" dirty="0">
                <a:solidFill>
                  <a:schemeClr val="bg1"/>
                </a:solidFill>
                <a:cs typeface="Calibri"/>
              </a:rPr>
              <a:t>Special Education: The Burkhart Center for Autism Education and Research</a:t>
            </a:r>
          </a:p>
        </p:txBody>
      </p:sp>
      <p:pic>
        <p:nvPicPr>
          <p:cNvPr id="9" name="Picture 9" descr="Text&#10;&#10;Description automatically generated">
            <a:extLst>
              <a:ext uri="{FF2B5EF4-FFF2-40B4-BE49-F238E27FC236}">
                <a16:creationId xmlns:a16="http://schemas.microsoft.com/office/drawing/2014/main" id="{E11E522B-517B-40F5-90EB-D93169EF111C}"/>
              </a:ext>
            </a:extLst>
          </p:cNvPr>
          <p:cNvPicPr>
            <a:picLocks noChangeAspect="1"/>
          </p:cNvPicPr>
          <p:nvPr/>
        </p:nvPicPr>
        <p:blipFill>
          <a:blip r:embed="rId2"/>
          <a:stretch>
            <a:fillRect/>
          </a:stretch>
        </p:blipFill>
        <p:spPr>
          <a:xfrm>
            <a:off x="7026308" y="109657"/>
            <a:ext cx="2057400" cy="582245"/>
          </a:xfrm>
          <a:prstGeom prst="rect">
            <a:avLst/>
          </a:prstGeom>
        </p:spPr>
      </p:pic>
      <p:sp>
        <p:nvSpPr>
          <p:cNvPr id="10" name="TextBox 9">
            <a:extLst>
              <a:ext uri="{FF2B5EF4-FFF2-40B4-BE49-F238E27FC236}">
                <a16:creationId xmlns:a16="http://schemas.microsoft.com/office/drawing/2014/main" id="{989C6217-17BD-41EC-9EE8-C59BE7BB522D}"/>
              </a:ext>
            </a:extLst>
          </p:cNvPr>
          <p:cNvSpPr txBox="1"/>
          <p:nvPr/>
        </p:nvSpPr>
        <p:spPr>
          <a:xfrm>
            <a:off x="-7118" y="1007489"/>
            <a:ext cx="3034747" cy="276998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l"/>
            <a:r>
              <a:rPr lang="en-US" sz="1350" dirty="0"/>
              <a:t>ABSTRACT</a:t>
            </a:r>
          </a:p>
          <a:p>
            <a:r>
              <a:rPr lang="en-US" sz="900" dirty="0">
                <a:ea typeface="+mn-lt"/>
                <a:cs typeface="+mn-lt"/>
              </a:rPr>
              <a:t>Families of children with autism spectrum disorder (ASD) often experience considerable care loads, beyond normal parental care demands, including energy directed towards navigating, coordinating, and participating in therapeutic services (Hodgetts et al., 2013). Most parents are not experts in ASD symptomology or evidence-based practice in interventions, therefore it may be difficult for them to select interventions that are appropriate for their child and their family. One intervention that is linked to increased parenting efficacy and outcomes for the parent and child is parent instruction and intervention (PII) or parent training (Keen et al., 2010; Braunstein et al, 2013; Benson, 2014; McConachie et al., 2018). PII improves parent knowledge by teaching them to deliver intervention strategies to their child and improve the child’s ASD severity through the parents’ use of intervention strategies (Pickard et al., 2016).  This study examines the social validity of a child-specific, virtual parent training for parents of children diagnosed with ASD in Texas.</a:t>
            </a:r>
            <a:endParaRPr lang="en-US" sz="900" dirty="0"/>
          </a:p>
        </p:txBody>
      </p:sp>
      <p:sp>
        <p:nvSpPr>
          <p:cNvPr id="13" name="TextBox 12">
            <a:extLst>
              <a:ext uri="{FF2B5EF4-FFF2-40B4-BE49-F238E27FC236}">
                <a16:creationId xmlns:a16="http://schemas.microsoft.com/office/drawing/2014/main" id="{95567AA1-16B4-4821-8EC9-693952E9A2B5}"/>
              </a:ext>
            </a:extLst>
          </p:cNvPr>
          <p:cNvSpPr txBox="1"/>
          <p:nvPr/>
        </p:nvSpPr>
        <p:spPr>
          <a:xfrm>
            <a:off x="-3277" y="3920849"/>
            <a:ext cx="3041374" cy="27930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350" dirty="0"/>
              <a:t>INTRODUCTION</a:t>
            </a:r>
            <a:endParaRPr lang="en-US" sz="1350" dirty="0">
              <a:cs typeface="Calibri"/>
            </a:endParaRPr>
          </a:p>
          <a:p>
            <a:r>
              <a:rPr lang="en-US" sz="900" dirty="0">
                <a:ea typeface="+mn-lt"/>
                <a:cs typeface="+mn-lt"/>
              </a:rPr>
              <a:t>Maenner et al. (2020) suggested that the current prevalence rate for autism identification is one in 54. ASD spans an individual’s life and may have a significant impact on the individual’s social, community (including school), and family functioning and these individuals and their families may require substantial support within the community and family environments (Morales-Hidalgo et al., 2018). Evidence suggests that when parents are taught to relate, play, and synchronize with their child, outcomes on child attention, joint attention, and benefit from the intervention are more evident than direct approaches to intervention (Bendixen et al., 2011; </a:t>
            </a:r>
            <a:r>
              <a:rPr lang="en-US" sz="900" dirty="0" err="1">
                <a:ea typeface="+mn-lt"/>
                <a:cs typeface="+mn-lt"/>
              </a:rPr>
              <a:t>Wetherby</a:t>
            </a:r>
            <a:r>
              <a:rPr lang="en-US" sz="900" dirty="0">
                <a:ea typeface="+mn-lt"/>
                <a:cs typeface="+mn-lt"/>
              </a:rPr>
              <a:t> et al., 2007). PII can be used to target a variety of outcomes for children with ASD including communication, sensory processing, socialization, adaptive skills, behavior reduction, and overall wellbeing and development (Keen et al., 2010; Keenan et al., 2016; Ratliff-Black &amp;. Therrien, 2021; Shamsudin et al., 2021; Stahmer et al., 2017). </a:t>
            </a:r>
            <a:endParaRPr lang="en-US" sz="900">
              <a:cs typeface="Calibri"/>
            </a:endParaRPr>
          </a:p>
        </p:txBody>
      </p:sp>
      <p:sp>
        <p:nvSpPr>
          <p:cNvPr id="14" name="TextBox 13">
            <a:extLst>
              <a:ext uri="{FF2B5EF4-FFF2-40B4-BE49-F238E27FC236}">
                <a16:creationId xmlns:a16="http://schemas.microsoft.com/office/drawing/2014/main" id="{7AE9EDEC-5780-451E-9F81-08F30AA78639}"/>
              </a:ext>
            </a:extLst>
          </p:cNvPr>
          <p:cNvSpPr txBox="1"/>
          <p:nvPr/>
        </p:nvSpPr>
        <p:spPr>
          <a:xfrm>
            <a:off x="3200588" y="3636554"/>
            <a:ext cx="2734918"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900" dirty="0">
              <a:cs typeface="Calibri"/>
            </a:endParaRPr>
          </a:p>
        </p:txBody>
      </p:sp>
      <p:sp>
        <p:nvSpPr>
          <p:cNvPr id="15" name="TextBox 14">
            <a:extLst>
              <a:ext uri="{FF2B5EF4-FFF2-40B4-BE49-F238E27FC236}">
                <a16:creationId xmlns:a16="http://schemas.microsoft.com/office/drawing/2014/main" id="{397FD64B-7C25-491E-BD07-9630A1719488}"/>
              </a:ext>
            </a:extLst>
          </p:cNvPr>
          <p:cNvSpPr txBox="1"/>
          <p:nvPr/>
        </p:nvSpPr>
        <p:spPr>
          <a:xfrm>
            <a:off x="3031923" y="4622184"/>
            <a:ext cx="3005231" cy="8540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50" dirty="0"/>
              <a:t>DATA ANALYSIS</a:t>
            </a:r>
          </a:p>
          <a:p>
            <a:r>
              <a:rPr lang="en-US" sz="900" dirty="0">
                <a:cs typeface="Calibri"/>
              </a:rPr>
              <a:t>24% of the families completed a pre and post intervention survey.</a:t>
            </a:r>
          </a:p>
          <a:p>
            <a:endParaRPr lang="en-US" sz="900" dirty="0">
              <a:cs typeface="Calibri"/>
            </a:endParaRPr>
          </a:p>
          <a:p>
            <a:endParaRPr lang="en-US" sz="900" dirty="0">
              <a:cs typeface="Calibri"/>
            </a:endParaRPr>
          </a:p>
        </p:txBody>
      </p:sp>
      <p:sp>
        <p:nvSpPr>
          <p:cNvPr id="16" name="TextBox 15">
            <a:extLst>
              <a:ext uri="{FF2B5EF4-FFF2-40B4-BE49-F238E27FC236}">
                <a16:creationId xmlns:a16="http://schemas.microsoft.com/office/drawing/2014/main" id="{AEDA2216-5477-404E-954B-D9FB48AC2A5A}"/>
              </a:ext>
            </a:extLst>
          </p:cNvPr>
          <p:cNvSpPr txBox="1"/>
          <p:nvPr/>
        </p:nvSpPr>
        <p:spPr>
          <a:xfrm>
            <a:off x="6209960" y="1010966"/>
            <a:ext cx="2900468" cy="33470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350" dirty="0">
                <a:cs typeface="Calibri"/>
              </a:rPr>
              <a:t>RESULTS</a:t>
            </a:r>
          </a:p>
          <a:p>
            <a:r>
              <a:rPr lang="en-US" sz="900" dirty="0">
                <a:ea typeface="+mn-lt"/>
                <a:cs typeface="+mn-lt"/>
              </a:rPr>
              <a:t>A one-way repeated measures ANOVA was run to  compare the effect of time participating in PII on perceived parent confidence of their ability to implement ABA independently and with a therapist. A final one-way repeated measures ANOVA was run to compare the effective of time participating in PII on parent perception of the social validity of the program. </a:t>
            </a:r>
          </a:p>
          <a:p>
            <a:pPr marL="171450" indent="-171450">
              <a:buFont typeface="Arial"/>
              <a:buChar char="•"/>
            </a:pPr>
            <a:r>
              <a:rPr lang="en-US" sz="900" dirty="0">
                <a:cs typeface="Calibri"/>
              </a:rPr>
              <a:t>Implementing ABA Independently</a:t>
            </a:r>
          </a:p>
          <a:p>
            <a:r>
              <a:rPr lang="en-US" sz="900" dirty="0">
                <a:cs typeface="Calibri"/>
              </a:rPr>
              <a:t>There was a significant effect of time participating in PII on reported parent confidence in implementing ABA independently, Wilks' Lambda = .196, </a:t>
            </a:r>
            <a:r>
              <a:rPr lang="en-US" sz="900" i="1" dirty="0">
                <a:cs typeface="Calibri"/>
              </a:rPr>
              <a:t>F</a:t>
            </a:r>
            <a:r>
              <a:rPr lang="en-US" sz="900" dirty="0">
                <a:cs typeface="Calibri"/>
              </a:rPr>
              <a:t> (1,7) = 28.636, p = .001.</a:t>
            </a:r>
          </a:p>
          <a:p>
            <a:pPr marL="171450" indent="-171450">
              <a:buFont typeface="Arial"/>
              <a:buChar char="•"/>
            </a:pPr>
            <a:r>
              <a:rPr lang="en-US" sz="900" dirty="0">
                <a:cs typeface="Calibri"/>
              </a:rPr>
              <a:t>Implementing ABA with a Therapist</a:t>
            </a:r>
          </a:p>
          <a:p>
            <a:r>
              <a:rPr lang="en-US" sz="900" dirty="0">
                <a:ea typeface="+mn-lt"/>
                <a:cs typeface="+mn-lt"/>
              </a:rPr>
              <a:t>There was a not significant effect of time participating in PII on reported parent confidence in implementing ABA with therapist support , Wilks' Lambda = .444, </a:t>
            </a:r>
            <a:r>
              <a:rPr lang="en-US" sz="900" i="1" dirty="0">
                <a:ea typeface="+mn-lt"/>
                <a:cs typeface="+mn-lt"/>
              </a:rPr>
              <a:t>F</a:t>
            </a:r>
            <a:r>
              <a:rPr lang="en-US" sz="900" dirty="0">
                <a:ea typeface="+mn-lt"/>
                <a:cs typeface="+mn-lt"/>
              </a:rPr>
              <a:t> (1,8) = 10, p = .013.</a:t>
            </a:r>
          </a:p>
          <a:p>
            <a:pPr marL="171450" indent="-171450">
              <a:buFont typeface="Arial"/>
              <a:buChar char="•"/>
            </a:pPr>
            <a:r>
              <a:rPr lang="en-US" sz="900" dirty="0">
                <a:cs typeface="Calibri"/>
              </a:rPr>
              <a:t>Social Validity</a:t>
            </a:r>
          </a:p>
          <a:p>
            <a:r>
              <a:rPr lang="en-US" sz="900" dirty="0">
                <a:cs typeface="Calibri"/>
              </a:rPr>
              <a:t>There was a not significant effect of time participating in PII on reported parent satisfaction with the goals and child progress, Wilks' Lambda = .952, </a:t>
            </a:r>
            <a:r>
              <a:rPr lang="en-US" sz="900" i="1" dirty="0">
                <a:cs typeface="Calibri"/>
              </a:rPr>
              <a:t>F</a:t>
            </a:r>
            <a:r>
              <a:rPr lang="en-US" sz="900" dirty="0">
                <a:cs typeface="Calibri"/>
              </a:rPr>
              <a:t> (1,6) = .300, p = .604</a:t>
            </a:r>
          </a:p>
        </p:txBody>
      </p:sp>
      <p:sp>
        <p:nvSpPr>
          <p:cNvPr id="17" name="TextBox 16">
            <a:extLst>
              <a:ext uri="{FF2B5EF4-FFF2-40B4-BE49-F238E27FC236}">
                <a16:creationId xmlns:a16="http://schemas.microsoft.com/office/drawing/2014/main" id="{EA5F9AD9-7078-4489-9802-2298A0E84B86}"/>
              </a:ext>
            </a:extLst>
          </p:cNvPr>
          <p:cNvSpPr txBox="1"/>
          <p:nvPr/>
        </p:nvSpPr>
        <p:spPr>
          <a:xfrm>
            <a:off x="6259079" y="4485169"/>
            <a:ext cx="2860411" cy="39010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350" dirty="0"/>
              <a:t>CONCLUSION</a:t>
            </a:r>
          </a:p>
          <a:p>
            <a:r>
              <a:rPr lang="en-US" sz="900" dirty="0">
                <a:ea typeface="+mn-lt"/>
                <a:cs typeface="+mn-lt"/>
              </a:rPr>
              <a:t>PII led to improvements in the knowledge and confidence of parents to implement ABA  behaviors and communication in children with autism. Parents' ability to implement ABA improved and the children involved in the study made progress on their goals. </a:t>
            </a:r>
            <a:endParaRPr lang="en-US" dirty="0">
              <a:cs typeface="Calibri"/>
            </a:endParaRPr>
          </a:p>
          <a:p>
            <a:endParaRPr lang="en-US" sz="900" dirty="0">
              <a:cs typeface="Calibri"/>
            </a:endParaRPr>
          </a:p>
          <a:p>
            <a:r>
              <a:rPr lang="en-US" sz="900" dirty="0">
                <a:cs typeface="Calibri"/>
              </a:rPr>
              <a:t>Significance: Parents can learn to implement PII via telehealth. Participating in a program where the parents are an active member of the team may benefit the perceptions of the intervention and lead to greater outcomes for the parents and the child. </a:t>
            </a:r>
          </a:p>
          <a:p>
            <a:endParaRPr lang="en-US"/>
          </a:p>
          <a:p>
            <a:endParaRPr lang="en-US">
              <a:ea typeface="+mn-lt"/>
              <a:cs typeface="+mn-lt"/>
            </a:endParaRPr>
          </a:p>
          <a:p>
            <a:endParaRPr lang="en-US">
              <a:ea typeface="+mn-lt"/>
              <a:cs typeface="+mn-lt"/>
            </a:endParaRPr>
          </a:p>
          <a:p>
            <a:endParaRPr lang="en-US" sz="1350" dirty="0">
              <a:cs typeface="Calibri"/>
            </a:endParaRPr>
          </a:p>
          <a:p>
            <a:endParaRPr lang="en-US"/>
          </a:p>
          <a:p>
            <a:endParaRPr lang="en-US"/>
          </a:p>
          <a:p>
            <a:endParaRPr lang="en-US"/>
          </a:p>
          <a:p>
            <a:endParaRPr lang="en-US" sz="1350" dirty="0">
              <a:cs typeface="Calibri"/>
            </a:endParaRPr>
          </a:p>
        </p:txBody>
      </p:sp>
      <p:pic>
        <p:nvPicPr>
          <p:cNvPr id="3" name="Picture 3" descr="Map&#10;&#10;Description automatically generated">
            <a:extLst>
              <a:ext uri="{FF2B5EF4-FFF2-40B4-BE49-F238E27FC236}">
                <a16:creationId xmlns:a16="http://schemas.microsoft.com/office/drawing/2014/main" id="{E3767D96-4091-4588-8B6F-9E1CC8B00314}"/>
              </a:ext>
            </a:extLst>
          </p:cNvPr>
          <p:cNvPicPr>
            <a:picLocks noChangeAspect="1"/>
          </p:cNvPicPr>
          <p:nvPr/>
        </p:nvPicPr>
        <p:blipFill>
          <a:blip r:embed="rId3"/>
          <a:stretch>
            <a:fillRect/>
          </a:stretch>
        </p:blipFill>
        <p:spPr>
          <a:xfrm>
            <a:off x="5169175" y="1759171"/>
            <a:ext cx="855218" cy="792383"/>
          </a:xfrm>
          <a:prstGeom prst="rect">
            <a:avLst/>
          </a:prstGeom>
        </p:spPr>
      </p:pic>
      <p:cxnSp>
        <p:nvCxnSpPr>
          <p:cNvPr id="12" name="Straight Arrow Connector 11">
            <a:extLst>
              <a:ext uri="{FF2B5EF4-FFF2-40B4-BE49-F238E27FC236}">
                <a16:creationId xmlns:a16="http://schemas.microsoft.com/office/drawing/2014/main" id="{8979C182-6208-457D-A271-3355D99BFE7A}"/>
              </a:ext>
            </a:extLst>
          </p:cNvPr>
          <p:cNvCxnSpPr>
            <a:cxnSpLocks/>
          </p:cNvCxnSpPr>
          <p:nvPr/>
        </p:nvCxnSpPr>
        <p:spPr>
          <a:xfrm flipH="1" flipV="1">
            <a:off x="3021494" y="1041951"/>
            <a:ext cx="9665" cy="5754480"/>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8476537-B0C4-44A7-8E6C-0D612ECF0B8E}"/>
              </a:ext>
            </a:extLst>
          </p:cNvPr>
          <p:cNvSpPr txBox="1"/>
          <p:nvPr/>
        </p:nvSpPr>
        <p:spPr>
          <a:xfrm>
            <a:off x="3034886" y="1013929"/>
            <a:ext cx="3011555" cy="24970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50" dirty="0">
                <a:ea typeface="+mn-lt"/>
                <a:cs typeface="+mn-lt"/>
              </a:rPr>
              <a:t>METHOD</a:t>
            </a:r>
          </a:p>
          <a:p>
            <a:r>
              <a:rPr lang="en-US" sz="900" b="1" i="1" dirty="0"/>
              <a:t>Participants and Setting</a:t>
            </a:r>
            <a:endParaRPr lang="en-US" sz="900" dirty="0">
              <a:ea typeface="+mn-lt"/>
              <a:cs typeface="+mn-lt"/>
            </a:endParaRPr>
          </a:p>
          <a:p>
            <a:r>
              <a:rPr lang="en-US" sz="900" dirty="0"/>
              <a:t>33 families across west Texas who have a child/children with autism. Many families live in rural areas with little to no access to ABA supports and services.</a:t>
            </a:r>
            <a:endParaRPr lang="en-US" sz="900" dirty="0">
              <a:ea typeface="+mn-lt"/>
              <a:cs typeface="+mn-lt"/>
            </a:endParaRPr>
          </a:p>
          <a:p>
            <a:pPr marL="457200" indent="-457200" algn="just">
              <a:buFont typeface="Arial,Sans-Serif"/>
              <a:buChar char="•"/>
            </a:pPr>
            <a:endParaRPr lang="en-US" sz="900" dirty="0">
              <a:ea typeface="+mn-lt"/>
              <a:cs typeface="+mn-lt"/>
            </a:endParaRPr>
          </a:p>
          <a:p>
            <a:pPr algn="just"/>
            <a:endParaRPr lang="en-US" sz="900" dirty="0">
              <a:ea typeface="+mn-lt"/>
              <a:cs typeface="+mn-lt"/>
            </a:endParaRPr>
          </a:p>
          <a:p>
            <a:pPr algn="just"/>
            <a:endParaRPr lang="en-US" sz="900" dirty="0">
              <a:ea typeface="+mn-lt"/>
              <a:cs typeface="+mn-lt"/>
            </a:endParaRPr>
          </a:p>
          <a:p>
            <a:pPr algn="just"/>
            <a:endParaRPr lang="en-US" sz="900" dirty="0">
              <a:ea typeface="+mn-lt"/>
              <a:cs typeface="+mn-lt"/>
            </a:endParaRPr>
          </a:p>
          <a:p>
            <a:pPr algn="just"/>
            <a:r>
              <a:rPr lang="en-US" sz="900" b="1" i="1" dirty="0">
                <a:ea typeface="+mn-lt"/>
                <a:cs typeface="+mn-lt"/>
              </a:rPr>
              <a:t>Procedure</a:t>
            </a:r>
            <a:endParaRPr lang="en-US" sz="900" dirty="0">
              <a:ea typeface="+mn-lt"/>
              <a:cs typeface="+mn-lt"/>
            </a:endParaRPr>
          </a:p>
          <a:p>
            <a:pPr algn="just"/>
            <a:r>
              <a:rPr lang="en-US" sz="900" dirty="0"/>
              <a:t>FAI/Vineland completed via telehealth</a:t>
            </a:r>
            <a:endParaRPr lang="en-US" sz="900" dirty="0">
              <a:ea typeface="+mn-lt"/>
              <a:cs typeface="+mn-lt"/>
            </a:endParaRPr>
          </a:p>
          <a:p>
            <a:pPr algn="just"/>
            <a:r>
              <a:rPr lang="en-US" sz="900" dirty="0"/>
              <a:t>Assessment Scheduled with family &amp; child</a:t>
            </a:r>
            <a:endParaRPr lang="en-US" sz="900" dirty="0">
              <a:ea typeface="+mn-lt"/>
              <a:cs typeface="+mn-lt"/>
            </a:endParaRPr>
          </a:p>
          <a:p>
            <a:pPr algn="just"/>
            <a:r>
              <a:rPr lang="en-US" sz="900" dirty="0"/>
              <a:t>Treatment plan developed with family focused on PII </a:t>
            </a:r>
            <a:endParaRPr lang="en-US" sz="900" dirty="0">
              <a:ea typeface="+mn-lt"/>
              <a:cs typeface="+mn-lt"/>
            </a:endParaRPr>
          </a:p>
          <a:p>
            <a:pPr algn="just"/>
            <a:r>
              <a:rPr lang="en-US" sz="900" dirty="0"/>
              <a:t>Telehealth sessions </a:t>
            </a:r>
            <a:endParaRPr lang="en-US" sz="900" dirty="0">
              <a:ea typeface="+mn-lt"/>
              <a:cs typeface="+mn-lt"/>
            </a:endParaRPr>
          </a:p>
          <a:p>
            <a:pPr algn="just"/>
            <a:r>
              <a:rPr lang="en-US" sz="900" dirty="0">
                <a:ea typeface="+mn-lt"/>
                <a:cs typeface="+mn-lt"/>
              </a:rPr>
              <a:t>Pre and post intervention parent social validity survey</a:t>
            </a:r>
          </a:p>
          <a:p>
            <a:pPr algn="l"/>
            <a:endParaRPr lang="en-US" dirty="0">
              <a:cs typeface="Calibri"/>
            </a:endParaRPr>
          </a:p>
        </p:txBody>
      </p:sp>
      <p:sp>
        <p:nvSpPr>
          <p:cNvPr id="6" name="TextBox 5">
            <a:extLst>
              <a:ext uri="{FF2B5EF4-FFF2-40B4-BE49-F238E27FC236}">
                <a16:creationId xmlns:a16="http://schemas.microsoft.com/office/drawing/2014/main" id="{6665F1C7-B2C5-4B8A-88DC-BCC54C9CFA6A}"/>
              </a:ext>
            </a:extLst>
          </p:cNvPr>
          <p:cNvSpPr txBox="1"/>
          <p:nvPr/>
        </p:nvSpPr>
        <p:spPr>
          <a:xfrm>
            <a:off x="3096869" y="6517585"/>
            <a:ext cx="6047959" cy="338554"/>
          </a:xfrm>
          <a:prstGeom prst="rect">
            <a:avLst/>
          </a:prstGeom>
          <a:noFill/>
          <a:ln>
            <a:solidFill>
              <a:srgbClr val="C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latin typeface="Times New Roman"/>
                <a:cs typeface="Times New Roman"/>
              </a:rPr>
              <a:t>This work was supported in whole or in part by a grant from the Texas Higher Education Coordinating Board (THECB). The opinions and conclusions expressed in this document are those of the author(s) and do not necessarily represent the opinions or policy of the THECB.</a:t>
            </a:r>
            <a:endParaRPr lang="en-US" sz="800" dirty="0"/>
          </a:p>
        </p:txBody>
      </p:sp>
      <p:cxnSp>
        <p:nvCxnSpPr>
          <p:cNvPr id="19" name="Straight Arrow Connector 18">
            <a:extLst>
              <a:ext uri="{FF2B5EF4-FFF2-40B4-BE49-F238E27FC236}">
                <a16:creationId xmlns:a16="http://schemas.microsoft.com/office/drawing/2014/main" id="{9BC8621A-B0BC-4AAC-ACEE-871B061D1B25}"/>
              </a:ext>
            </a:extLst>
          </p:cNvPr>
          <p:cNvCxnSpPr>
            <a:cxnSpLocks/>
          </p:cNvCxnSpPr>
          <p:nvPr/>
        </p:nvCxnSpPr>
        <p:spPr>
          <a:xfrm flipH="1" flipV="1">
            <a:off x="6178021" y="999433"/>
            <a:ext cx="75499" cy="5437610"/>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2" name="Picture 6">
            <a:extLst>
              <a:ext uri="{FF2B5EF4-FFF2-40B4-BE49-F238E27FC236}">
                <a16:creationId xmlns:a16="http://schemas.microsoft.com/office/drawing/2014/main" id="{8159203E-81CB-4A34-8EEC-3AC786053CE9}"/>
              </a:ext>
            </a:extLst>
          </p:cNvPr>
          <p:cNvPicPr>
            <a:picLocks noChangeAspect="1"/>
          </p:cNvPicPr>
          <p:nvPr/>
        </p:nvPicPr>
        <p:blipFill>
          <a:blip r:embed="rId4"/>
          <a:stretch>
            <a:fillRect/>
          </a:stretch>
        </p:blipFill>
        <p:spPr>
          <a:xfrm>
            <a:off x="3417253" y="3932057"/>
            <a:ext cx="2517311" cy="683539"/>
          </a:xfrm>
          <a:prstGeom prst="rect">
            <a:avLst/>
          </a:prstGeom>
        </p:spPr>
      </p:pic>
      <p:pic>
        <p:nvPicPr>
          <p:cNvPr id="7" name="Picture 7" descr="Graphical user interface, text, application&#10;&#10;Description automatically generated">
            <a:extLst>
              <a:ext uri="{FF2B5EF4-FFF2-40B4-BE49-F238E27FC236}">
                <a16:creationId xmlns:a16="http://schemas.microsoft.com/office/drawing/2014/main" id="{460393B7-D1D1-4442-832F-F071CF46D9E6}"/>
              </a:ext>
            </a:extLst>
          </p:cNvPr>
          <p:cNvPicPr>
            <a:picLocks noChangeAspect="1"/>
          </p:cNvPicPr>
          <p:nvPr/>
        </p:nvPicPr>
        <p:blipFill>
          <a:blip r:embed="rId5"/>
          <a:stretch>
            <a:fillRect/>
          </a:stretch>
        </p:blipFill>
        <p:spPr>
          <a:xfrm>
            <a:off x="3073903" y="3187192"/>
            <a:ext cx="3122694" cy="573971"/>
          </a:xfrm>
          <a:prstGeom prst="rect">
            <a:avLst/>
          </a:prstGeom>
        </p:spPr>
      </p:pic>
      <p:pic>
        <p:nvPicPr>
          <p:cNvPr id="11" name="Picture 17">
            <a:extLst>
              <a:ext uri="{FF2B5EF4-FFF2-40B4-BE49-F238E27FC236}">
                <a16:creationId xmlns:a16="http://schemas.microsoft.com/office/drawing/2014/main" id="{02D471C4-AB54-41BD-A22F-386CF0A2685B}"/>
              </a:ext>
            </a:extLst>
          </p:cNvPr>
          <p:cNvPicPr>
            <a:picLocks noChangeAspect="1"/>
          </p:cNvPicPr>
          <p:nvPr/>
        </p:nvPicPr>
        <p:blipFill>
          <a:blip r:embed="rId6"/>
          <a:stretch>
            <a:fillRect/>
          </a:stretch>
        </p:blipFill>
        <p:spPr>
          <a:xfrm>
            <a:off x="4552950" y="3419475"/>
            <a:ext cx="38100" cy="19050"/>
          </a:xfrm>
          <a:prstGeom prst="rect">
            <a:avLst/>
          </a:prstGeom>
        </p:spPr>
      </p:pic>
      <p:pic>
        <p:nvPicPr>
          <p:cNvPr id="20" name="Picture 20" descr="Chart, bar chart&#10;&#10;Description automatically generated">
            <a:extLst>
              <a:ext uri="{FF2B5EF4-FFF2-40B4-BE49-F238E27FC236}">
                <a16:creationId xmlns:a16="http://schemas.microsoft.com/office/drawing/2014/main" id="{5E260A7E-8BCB-4893-A04D-A7806065F0CA}"/>
              </a:ext>
            </a:extLst>
          </p:cNvPr>
          <p:cNvPicPr>
            <a:picLocks noChangeAspect="1"/>
          </p:cNvPicPr>
          <p:nvPr/>
        </p:nvPicPr>
        <p:blipFill>
          <a:blip r:embed="rId7"/>
          <a:stretch>
            <a:fillRect/>
          </a:stretch>
        </p:blipFill>
        <p:spPr>
          <a:xfrm>
            <a:off x="3054350" y="5196205"/>
            <a:ext cx="1428750" cy="916940"/>
          </a:xfrm>
          <a:prstGeom prst="rect">
            <a:avLst/>
          </a:prstGeom>
        </p:spPr>
      </p:pic>
      <p:sp>
        <p:nvSpPr>
          <p:cNvPr id="21" name="TextBox 20">
            <a:extLst>
              <a:ext uri="{FF2B5EF4-FFF2-40B4-BE49-F238E27FC236}">
                <a16:creationId xmlns:a16="http://schemas.microsoft.com/office/drawing/2014/main" id="{4F92A2F4-BD74-4C4D-919B-FFA7D00A3B27}"/>
              </a:ext>
            </a:extLst>
          </p:cNvPr>
          <p:cNvSpPr txBox="1"/>
          <p:nvPr/>
        </p:nvSpPr>
        <p:spPr>
          <a:xfrm>
            <a:off x="3057525" y="6118225"/>
            <a:ext cx="111760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cs typeface="Calibri"/>
              </a:rPr>
              <a:t>How meaningful were the goals?</a:t>
            </a:r>
          </a:p>
        </p:txBody>
      </p:sp>
      <p:sp>
        <p:nvSpPr>
          <p:cNvPr id="22" name="TextBox 21">
            <a:extLst>
              <a:ext uri="{FF2B5EF4-FFF2-40B4-BE49-F238E27FC236}">
                <a16:creationId xmlns:a16="http://schemas.microsoft.com/office/drawing/2014/main" id="{19F73FAA-8DB3-4A5D-B3CF-1D7D3FFE4FF9}"/>
              </a:ext>
            </a:extLst>
          </p:cNvPr>
          <p:cNvSpPr txBox="1"/>
          <p:nvPr/>
        </p:nvSpPr>
        <p:spPr>
          <a:xfrm>
            <a:off x="4445000" y="5194300"/>
            <a:ext cx="1866900" cy="13619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b="1" dirty="0"/>
              <a:t>Post Survey Results (scale 1-5)</a:t>
            </a:r>
            <a:endParaRPr lang="en-US" sz="1050" b="1" dirty="0">
              <a:cs typeface="Calibri"/>
            </a:endParaRPr>
          </a:p>
          <a:p>
            <a:endParaRPr lang="en-US" sz="900" dirty="0">
              <a:cs typeface="Calibri"/>
            </a:endParaRPr>
          </a:p>
          <a:p>
            <a:r>
              <a:rPr lang="en-US" sz="900" dirty="0">
                <a:cs typeface="Calibri"/>
              </a:rPr>
              <a:t>Satisfaction with therapy: 4.83</a:t>
            </a:r>
          </a:p>
          <a:p>
            <a:r>
              <a:rPr lang="en-US" sz="900" dirty="0">
                <a:cs typeface="Calibri"/>
              </a:rPr>
              <a:t>Benefit from therapy sessions: 4.48</a:t>
            </a:r>
          </a:p>
          <a:p>
            <a:r>
              <a:rPr lang="en-US" sz="900" dirty="0">
                <a:cs typeface="Calibri"/>
              </a:rPr>
              <a:t>Effectiveness of services: 4.64</a:t>
            </a:r>
          </a:p>
          <a:p>
            <a:endParaRPr lang="en-US" sz="900" dirty="0">
              <a:cs typeface="Calibri"/>
            </a:endParaRPr>
          </a:p>
          <a:p>
            <a:r>
              <a:rPr lang="en-US" sz="900" dirty="0">
                <a:cs typeface="Calibri"/>
              </a:rPr>
              <a:t>Would you participate again? 95.65% responded Likely</a:t>
            </a:r>
          </a:p>
          <a:p>
            <a:endParaRPr lang="en-US" sz="900" dirty="0">
              <a:cs typeface="Calibri"/>
            </a:endParaRPr>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On-screen Show (4:3)</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565</cp:revision>
  <dcterms:created xsi:type="dcterms:W3CDTF">2022-02-13T19:23:52Z</dcterms:created>
  <dcterms:modified xsi:type="dcterms:W3CDTF">2022-02-18T22:19:04Z</dcterms:modified>
</cp:coreProperties>
</file>