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1_8B8F672B.xml" ContentType="application/vnd.ms-powerpoint.comments+xml"/>
  <Override PartName="/ppt/ink/ink1.xml" ContentType="application/inkml+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420624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87FB08-4868-27D7-A536-84CD6F2261FB}" name="Dillard, Mary" initials="" userId="S::Mary.Dillard@ttu.edu::2bfeda22-67fe-46c6-847d-27eeadfe0a64" providerId="AD"/>
  <p188:author id="{2D73FE1E-C4B2-E7F0-6562-166DE56458C3}" name="Bozarth, Shayla" initials="BS" userId="S::sbozarth@ttu.edu::2924afd4-5e86-451e-8503-892d32e391db" providerId="AD"/>
  <p188:author id="{6139B036-D220-062F-62A0-A9CA9BAFEE08}" name="Wheeler, Katy" initials="KW" userId="S::Katy.Wheeler@ttu.edu::3f8831cc-69e0-41c6-846a-91159fce25bf" providerId="AD"/>
  <p188:author id="{C5775F3C-1BE0-13CC-6C42-C730E84D2A81}" name="Dillard, Mary" initials="DM" userId="S::mary.dillard@ttu.edu::2bfeda22-67fe-46c6-847d-27eeadfe0a64" providerId="AD"/>
  <p188:author id="{12019A96-D9C6-0279-D8AE-A3540431BCEE}" name="Bozarth, Shayla" initials="SB" userId="S::Shayla.Bozarth@ttu.edu::2924afd4-5e86-451e-8503-892d32e391db" providerId="AD"/>
  <p188:author id="{F431F4D5-05E1-AB17-7ACA-F971962AE0F0}" name="Hamrick, Jennifer" initials="HJ" userId="S::jennifer.hamrick@ttu.edu::a8f6aadd-3df4-4278-89b5-5077fd04b219" providerId="AD"/>
  <p188:author id="{28E294FA-C809-220B-FCD2-89F30EE6BAEA}" name="Bozarth, Shayla" initials="BS" userId="S::shayla.bozarth@ttu.edu::2924afd4-5e86-451e-8503-892d32e391db" providerId="AD"/>
  <p188:author id="{48B11BFE-80F0-35BB-1693-E557BA81774A}" name="Wheeler, Katy" initials="WK" userId="S::katy.wheeler@ttu.edu::3f8831cc-69e0-41c6-846a-91159fce25b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806E5D-4FA3-E843-D08A-05C51839D01D}" v="63" dt="2024-04-09T23:05:39.419"/>
    <p1510:client id="{50F2F1A8-94A6-EC44-8EAD-F4BB7203896C}" v="1" dt="2024-04-09T22:10:29.260"/>
    <p1510:client id="{61296242-899D-4086-5140-835F2A075791}" v="5" dt="2024-04-09T22:10:20.5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8/10/relationships/authors" Target="author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zarth, Shayla" userId="2924afd4-5e86-451e-8503-892d32e391db" providerId="ADAL" clId="{0CA2C366-D41C-4D29-AED1-E6BF7F36AE01}"/>
    <pc:docChg chg="undo redo custSel modSld">
      <pc:chgData name="Bozarth, Shayla" userId="2924afd4-5e86-451e-8503-892d32e391db" providerId="ADAL" clId="{0CA2C366-D41C-4D29-AED1-E6BF7F36AE01}" dt="2024-03-30T01:53:16.596" v="1043" actId="2056"/>
      <pc:docMkLst>
        <pc:docMk/>
      </pc:docMkLst>
      <pc:sldChg chg="addSp delSp modSp mod modCm">
        <pc:chgData name="Bozarth, Shayla" userId="2924afd4-5e86-451e-8503-892d32e391db" providerId="ADAL" clId="{0CA2C366-D41C-4D29-AED1-E6BF7F36AE01}" dt="2024-03-30T01:53:16.596" v="1043" actId="2056"/>
        <pc:sldMkLst>
          <pc:docMk/>
          <pc:sldMk cId="2341431083" sldId="257"/>
        </pc:sldMkLst>
        <pc:spChg chg="mod">
          <ac:chgData name="Bozarth, Shayla" userId="2924afd4-5e86-451e-8503-892d32e391db" providerId="ADAL" clId="{0CA2C366-D41C-4D29-AED1-E6BF7F36AE01}" dt="2024-03-29T18:47:02.276" v="925" actId="20577"/>
          <ac:spMkLst>
            <pc:docMk/>
            <pc:sldMk cId="2341431083" sldId="257"/>
            <ac:spMk id="2" creationId="{A676B843-17B5-42FC-A01E-A9C54C28DB3A}"/>
          </ac:spMkLst>
        </pc:spChg>
        <pc:spChg chg="mod">
          <ac:chgData name="Bozarth, Shayla" userId="2924afd4-5e86-451e-8503-892d32e391db" providerId="ADAL" clId="{0CA2C366-D41C-4D29-AED1-E6BF7F36AE01}" dt="2024-03-29T18:04:25.091" v="317" actId="14100"/>
          <ac:spMkLst>
            <pc:docMk/>
            <pc:sldMk cId="2341431083" sldId="257"/>
            <ac:spMk id="5" creationId="{E0AB948F-58A5-41D8-ACAA-EB44EAF54761}"/>
          </ac:spMkLst>
        </pc:spChg>
        <pc:spChg chg="mod">
          <ac:chgData name="Bozarth, Shayla" userId="2924afd4-5e86-451e-8503-892d32e391db" providerId="ADAL" clId="{0CA2C366-D41C-4D29-AED1-E6BF7F36AE01}" dt="2024-03-22T14:51:53.140" v="273"/>
          <ac:spMkLst>
            <pc:docMk/>
            <pc:sldMk cId="2341431083" sldId="257"/>
            <ac:spMk id="6" creationId="{EA205426-3F0A-403B-BEAC-76463B427107}"/>
          </ac:spMkLst>
        </pc:spChg>
        <pc:spChg chg="del">
          <ac:chgData name="Bozarth, Shayla" userId="2924afd4-5e86-451e-8503-892d32e391db" providerId="ADAL" clId="{0CA2C366-D41C-4D29-AED1-E6BF7F36AE01}" dt="2024-03-22T14:26:12.369" v="127" actId="478"/>
          <ac:spMkLst>
            <pc:docMk/>
            <pc:sldMk cId="2341431083" sldId="257"/>
            <ac:spMk id="11" creationId="{4BA8C768-674C-7E3D-FD73-402693E13E0A}"/>
          </ac:spMkLst>
        </pc:spChg>
        <pc:spChg chg="mod">
          <ac:chgData name="Bozarth, Shayla" userId="2924afd4-5e86-451e-8503-892d32e391db" providerId="ADAL" clId="{0CA2C366-D41C-4D29-AED1-E6BF7F36AE01}" dt="2024-03-29T18:50:48.108" v="1042" actId="20577"/>
          <ac:spMkLst>
            <pc:docMk/>
            <pc:sldMk cId="2341431083" sldId="257"/>
            <ac:spMk id="12" creationId="{7A468D1A-1742-4646-833C-040BFEC1095B}"/>
          </ac:spMkLst>
        </pc:spChg>
        <pc:spChg chg="mod">
          <ac:chgData name="Bozarth, Shayla" userId="2924afd4-5e86-451e-8503-892d32e391db" providerId="ADAL" clId="{0CA2C366-D41C-4D29-AED1-E6BF7F36AE01}" dt="2024-03-29T18:13:41.478" v="334" actId="1076"/>
          <ac:spMkLst>
            <pc:docMk/>
            <pc:sldMk cId="2341431083" sldId="257"/>
            <ac:spMk id="22" creationId="{6D787E02-5AFA-4190-95A0-A75BC7861DD7}"/>
          </ac:spMkLst>
        </pc:spChg>
        <pc:spChg chg="add mod">
          <ac:chgData name="Bozarth, Shayla" userId="2924afd4-5e86-451e-8503-892d32e391db" providerId="ADAL" clId="{0CA2C366-D41C-4D29-AED1-E6BF7F36AE01}" dt="2024-03-22T14:55:14.902" v="297" actId="20577"/>
          <ac:spMkLst>
            <pc:docMk/>
            <pc:sldMk cId="2341431083" sldId="257"/>
            <ac:spMk id="40" creationId="{2E61F0D1-334C-395E-6A45-31D357A0EE4D}"/>
          </ac:spMkLst>
        </pc:spChg>
        <pc:graphicFrameChg chg="add mod">
          <ac:chgData name="Bozarth, Shayla" userId="2924afd4-5e86-451e-8503-892d32e391db" providerId="ADAL" clId="{0CA2C366-D41C-4D29-AED1-E6BF7F36AE01}" dt="2024-03-22T14:05:44.110" v="6"/>
          <ac:graphicFrameMkLst>
            <pc:docMk/>
            <pc:sldMk cId="2341431083" sldId="257"/>
            <ac:graphicFrameMk id="3" creationId="{08B587D2-E32A-8E84-E358-8B24463A1CC0}"/>
          </ac:graphicFrameMkLst>
        </pc:graphicFrameChg>
        <pc:graphicFrameChg chg="add mod">
          <ac:chgData name="Bozarth, Shayla" userId="2924afd4-5e86-451e-8503-892d32e391db" providerId="ADAL" clId="{0CA2C366-D41C-4D29-AED1-E6BF7F36AE01}" dt="2024-03-22T14:45:40.839" v="232" actId="403"/>
          <ac:graphicFrameMkLst>
            <pc:docMk/>
            <pc:sldMk cId="2341431083" sldId="257"/>
            <ac:graphicFrameMk id="4" creationId="{08B587D2-E32A-8E84-E358-8B24463A1CC0}"/>
          </ac:graphicFrameMkLst>
        </pc:graphicFrameChg>
        <pc:graphicFrameChg chg="add del mod">
          <ac:chgData name="Bozarth, Shayla" userId="2924afd4-5e86-451e-8503-892d32e391db" providerId="ADAL" clId="{0CA2C366-D41C-4D29-AED1-E6BF7F36AE01}" dt="2024-03-22T15:31:04.309" v="298" actId="478"/>
          <ac:graphicFrameMkLst>
            <pc:docMk/>
            <pc:sldMk cId="2341431083" sldId="257"/>
            <ac:graphicFrameMk id="24" creationId="{F21644B5-3DE9-C32A-8C00-A7BD13A4B783}"/>
          </ac:graphicFrameMkLst>
        </pc:graphicFrameChg>
        <pc:graphicFrameChg chg="add mod">
          <ac:chgData name="Bozarth, Shayla" userId="2924afd4-5e86-451e-8503-892d32e391db" providerId="ADAL" clId="{0CA2C366-D41C-4D29-AED1-E6BF7F36AE01}" dt="2024-03-22T14:46:57.385" v="250" actId="692"/>
          <ac:graphicFrameMkLst>
            <pc:docMk/>
            <pc:sldMk cId="2341431083" sldId="257"/>
            <ac:graphicFrameMk id="34" creationId="{78A6DFBA-3CBF-6E12-6430-2D7D5D6FE2AF}"/>
          </ac:graphicFrameMkLst>
        </pc:graphicFrameChg>
        <pc:picChg chg="mod">
          <ac:chgData name="Bozarth, Shayla" userId="2924afd4-5e86-451e-8503-892d32e391db" providerId="ADAL" clId="{0CA2C366-D41C-4D29-AED1-E6BF7F36AE01}" dt="2024-03-29T18:05:01.985" v="318" actId="1076"/>
          <ac:picMkLst>
            <pc:docMk/>
            <pc:sldMk cId="2341431083" sldId="257"/>
            <ac:picMk id="3" creationId="{1240C4DE-0A98-833F-F330-0340A23024C4}"/>
          </ac:picMkLst>
        </pc:picChg>
        <pc:picChg chg="del">
          <ac:chgData name="Bozarth, Shayla" userId="2924afd4-5e86-451e-8503-892d32e391db" providerId="ADAL" clId="{0CA2C366-D41C-4D29-AED1-E6BF7F36AE01}" dt="2024-03-22T14:05:14.337" v="1" actId="478"/>
          <ac:picMkLst>
            <pc:docMk/>
            <pc:sldMk cId="2341431083" sldId="257"/>
            <ac:picMk id="13" creationId="{F05A76B6-D721-A9BC-DF3D-34BBF3B9DEB8}"/>
          </ac:picMkLst>
        </pc:picChg>
        <pc:picChg chg="del">
          <ac:chgData name="Bozarth, Shayla" userId="2924afd4-5e86-451e-8503-892d32e391db" providerId="ADAL" clId="{0CA2C366-D41C-4D29-AED1-E6BF7F36AE01}" dt="2024-03-22T14:05:15.194" v="2" actId="478"/>
          <ac:picMkLst>
            <pc:docMk/>
            <pc:sldMk cId="2341431083" sldId="257"/>
            <ac:picMk id="14" creationId="{235F6EF1-9235-8E9F-A299-DAB6AE0B8C87}"/>
          </ac:picMkLst>
        </pc:picChg>
        <pc:picChg chg="mod">
          <ac:chgData name="Bozarth, Shayla" userId="2924afd4-5e86-451e-8503-892d32e391db" providerId="ADAL" clId="{0CA2C366-D41C-4D29-AED1-E6BF7F36AE01}" dt="2024-03-22T16:39:55.008" v="310" actId="1076"/>
          <ac:picMkLst>
            <pc:docMk/>
            <pc:sldMk cId="2341431083" sldId="257"/>
            <ac:picMk id="15" creationId="{16591465-5649-4014-9754-E7F991AC3E33}"/>
          </ac:picMkLst>
        </pc:picChg>
        <pc:picChg chg="del">
          <ac:chgData name="Bozarth, Shayla" userId="2924afd4-5e86-451e-8503-892d32e391db" providerId="ADAL" clId="{0CA2C366-D41C-4D29-AED1-E6BF7F36AE01}" dt="2024-03-22T14:05:13.364" v="0" actId="478"/>
          <ac:picMkLst>
            <pc:docMk/>
            <pc:sldMk cId="2341431083" sldId="257"/>
            <ac:picMk id="16" creationId="{9859710C-24F8-DEFF-0B88-8F69CB4940A3}"/>
          </ac:picMkLst>
        </pc:picChg>
        <pc:picChg chg="add del mod">
          <ac:chgData name="Bozarth, Shayla" userId="2924afd4-5e86-451e-8503-892d32e391db" providerId="ADAL" clId="{0CA2C366-D41C-4D29-AED1-E6BF7F36AE01}" dt="2024-03-22T16:06:56.620" v="305" actId="478"/>
          <ac:picMkLst>
            <pc:docMk/>
            <pc:sldMk cId="2341431083" sldId="257"/>
            <ac:picMk id="42" creationId="{F90F3FC7-308B-610C-C4FC-2EC295446E2B}"/>
          </ac:picMkLst>
        </pc:picChg>
        <pc:picChg chg="mod">
          <ac:chgData name="Bozarth, Shayla" userId="2924afd4-5e86-451e-8503-892d32e391db" providerId="ADAL" clId="{0CA2C366-D41C-4D29-AED1-E6BF7F36AE01}" dt="2024-03-29T18:05:13.214" v="321" actId="1076"/>
          <ac:picMkLst>
            <pc:docMk/>
            <pc:sldMk cId="2341431083" sldId="257"/>
            <ac:picMk id="50" creationId="{2DD6AAB0-E7F5-A66E-28B6-8AEF51088C96}"/>
          </ac:picMkLst>
        </pc:picChg>
        <pc:picChg chg="mod">
          <ac:chgData name="Bozarth, Shayla" userId="2924afd4-5e86-451e-8503-892d32e391db" providerId="ADAL" clId="{0CA2C366-D41C-4D29-AED1-E6BF7F36AE01}" dt="2024-03-29T18:05:09.645" v="320" actId="1076"/>
          <ac:picMkLst>
            <pc:docMk/>
            <pc:sldMk cId="2341431083" sldId="257"/>
            <ac:picMk id="52" creationId="{19AC33ED-80EF-7E4D-3F1E-6CC784B7537E}"/>
          </ac:picMkLst>
        </pc:picChg>
        <pc:picChg chg="mod">
          <ac:chgData name="Bozarth, Shayla" userId="2924afd4-5e86-451e-8503-892d32e391db" providerId="ADAL" clId="{0CA2C366-D41C-4D29-AED1-E6BF7F36AE01}" dt="2024-03-29T18:05:06.324" v="319" actId="1076"/>
          <ac:picMkLst>
            <pc:docMk/>
            <pc:sldMk cId="2341431083" sldId="257"/>
            <ac:picMk id="54" creationId="{0339E21B-60BD-477A-9F1E-FA0F013E9B0B}"/>
          </ac:picMkLst>
        </pc:picChg>
        <pc:cxnChg chg="add mod">
          <ac:chgData name="Bozarth, Shayla" userId="2924afd4-5e86-451e-8503-892d32e391db" providerId="ADAL" clId="{0CA2C366-D41C-4D29-AED1-E6BF7F36AE01}" dt="2024-03-22T14:45:55.479" v="234" actId="1076"/>
          <ac:cxnSpMkLst>
            <pc:docMk/>
            <pc:sldMk cId="2341431083" sldId="257"/>
            <ac:cxnSpMk id="7" creationId="{2DA5D6F9-F77E-4446-9A2D-F4CD71654E1C}"/>
          </ac:cxnSpMkLst>
        </pc:cxnChg>
        <pc:cxnChg chg="add mod">
          <ac:chgData name="Bozarth, Shayla" userId="2924afd4-5e86-451e-8503-892d32e391db" providerId="ADAL" clId="{0CA2C366-D41C-4D29-AED1-E6BF7F36AE01}" dt="2024-03-29T18:43:50.062" v="741" actId="1076"/>
          <ac:cxnSpMkLst>
            <pc:docMk/>
            <pc:sldMk cId="2341431083" sldId="257"/>
            <ac:cxnSpMk id="21" creationId="{703F8857-00FE-48E8-5683-ACB2DE3443B9}"/>
          </ac:cxnSpMkLst>
        </pc:cxnChg>
        <pc:cxnChg chg="add mod">
          <ac:chgData name="Bozarth, Shayla" userId="2924afd4-5e86-451e-8503-892d32e391db" providerId="ADAL" clId="{0CA2C366-D41C-4D29-AED1-E6BF7F36AE01}" dt="2024-03-22T14:50:33.294" v="267" actId="1076"/>
          <ac:cxnSpMkLst>
            <pc:docMk/>
            <pc:sldMk cId="2341431083" sldId="257"/>
            <ac:cxnSpMk id="23" creationId="{C5C169B4-7F55-1200-7A94-EF6D25F56C6E}"/>
          </ac:cxnSpMkLst>
        </pc:cxnChg>
        <pc:cxnChg chg="add del mod">
          <ac:chgData name="Bozarth, Shayla" userId="2924afd4-5e86-451e-8503-892d32e391db" providerId="ADAL" clId="{0CA2C366-D41C-4D29-AED1-E6BF7F36AE01}" dt="2024-03-22T15:31:08.331" v="299" actId="478"/>
          <ac:cxnSpMkLst>
            <pc:docMk/>
            <pc:sldMk cId="2341431083" sldId="257"/>
            <ac:cxnSpMk id="25" creationId="{6DD04C2B-E03A-FEB3-FA60-3EA7F62E4760}"/>
          </ac:cxnSpMkLst>
        </pc:cxnChg>
        <pc:cxnChg chg="add del mod">
          <ac:chgData name="Bozarth, Shayla" userId="2924afd4-5e86-451e-8503-892d32e391db" providerId="ADAL" clId="{0CA2C366-D41C-4D29-AED1-E6BF7F36AE01}" dt="2024-03-22T15:31:10.553" v="301" actId="478"/>
          <ac:cxnSpMkLst>
            <pc:docMk/>
            <pc:sldMk cId="2341431083" sldId="257"/>
            <ac:cxnSpMk id="27" creationId="{71602081-1C2C-6D75-3993-AC8E4C5AEF0A}"/>
          </ac:cxnSpMkLst>
        </pc:cxnChg>
        <pc:cxnChg chg="add del mod">
          <ac:chgData name="Bozarth, Shayla" userId="2924afd4-5e86-451e-8503-892d32e391db" providerId="ADAL" clId="{0CA2C366-D41C-4D29-AED1-E6BF7F36AE01}" dt="2024-03-22T15:31:09.921" v="300" actId="478"/>
          <ac:cxnSpMkLst>
            <pc:docMk/>
            <pc:sldMk cId="2341431083" sldId="257"/>
            <ac:cxnSpMk id="28" creationId="{34DF71A8-980A-C89A-BCCA-AAEC56E1F3F0}"/>
          </ac:cxnSpMkLst>
        </pc:cxnChg>
        <pc:cxnChg chg="add mod">
          <ac:chgData name="Bozarth, Shayla" userId="2924afd4-5e86-451e-8503-892d32e391db" providerId="ADAL" clId="{0CA2C366-D41C-4D29-AED1-E6BF7F36AE01}" dt="2024-03-22T14:50:05.289" v="263" actId="1076"/>
          <ac:cxnSpMkLst>
            <pc:docMk/>
            <pc:sldMk cId="2341431083" sldId="257"/>
            <ac:cxnSpMk id="38" creationId="{AF6C24C7-9689-A9A4-2DD5-CC73BFF0F4B8}"/>
          </ac:cxnSpMkLst>
        </pc:cxnChg>
        <pc:extLst>
          <p:ext xmlns:p="http://schemas.openxmlformats.org/presentationml/2006/main" uri="{D6D511B9-2390-475A-947B-AFAB55BFBCF1}">
            <pc226:cmChg xmlns:pc226="http://schemas.microsoft.com/office/powerpoint/2022/06/main/command" chg="mod">
              <pc226:chgData name="Bozarth, Shayla" userId="2924afd4-5e86-451e-8503-892d32e391db" providerId="ADAL" clId="{0CA2C366-D41C-4D29-AED1-E6BF7F36AE01}" dt="2024-03-29T18:47:02.276" v="925" actId="20577"/>
              <pc2:cmMkLst xmlns:pc2="http://schemas.microsoft.com/office/powerpoint/2019/9/main/command">
                <pc:docMk/>
                <pc:sldMk cId="2341431083" sldId="257"/>
                <pc2:cmMk id="{F1D77427-9F66-43FF-A812-8DF090F2C397}"/>
              </pc2:cmMkLst>
            </pc226:cmChg>
            <pc226:cmChg xmlns:pc226="http://schemas.microsoft.com/office/powerpoint/2022/06/main/command" chg="mod">
              <pc226:chgData name="Bozarth, Shayla" userId="2924afd4-5e86-451e-8503-892d32e391db" providerId="ADAL" clId="{0CA2C366-D41C-4D29-AED1-E6BF7F36AE01}" dt="2024-03-30T01:53:16.596" v="1043" actId="2056"/>
              <pc2:cmMkLst xmlns:pc2="http://schemas.microsoft.com/office/powerpoint/2019/9/main/command">
                <pc:docMk/>
                <pc:sldMk cId="2341431083" sldId="257"/>
                <pc2:cmMk id="{638A2C38-0CF3-48D6-9948-8068F8655C46}"/>
              </pc2:cmMkLst>
            </pc226:cmChg>
            <pc226:cmChg xmlns:pc226="http://schemas.microsoft.com/office/powerpoint/2022/06/main/command" chg="mod">
              <pc226:chgData name="Bozarth, Shayla" userId="2924afd4-5e86-451e-8503-892d32e391db" providerId="ADAL" clId="{0CA2C366-D41C-4D29-AED1-E6BF7F36AE01}" dt="2024-03-29T18:47:02.276" v="925" actId="20577"/>
              <pc2:cmMkLst xmlns:pc2="http://schemas.microsoft.com/office/powerpoint/2019/9/main/command">
                <pc:docMk/>
                <pc:sldMk cId="2341431083" sldId="257"/>
                <pc2:cmMk id="{949BA945-5E3D-AA46-B98E-7EDECBC64F9D}"/>
              </pc2:cmMkLst>
            </pc226:cmChg>
            <pc226:cmChg xmlns:pc226="http://schemas.microsoft.com/office/powerpoint/2022/06/main/command" chg="mod">
              <pc226:chgData name="Bozarth, Shayla" userId="2924afd4-5e86-451e-8503-892d32e391db" providerId="ADAL" clId="{0CA2C366-D41C-4D29-AED1-E6BF7F36AE01}" dt="2024-03-29T18:50:48.108" v="1042" actId="20577"/>
              <pc2:cmMkLst xmlns:pc2="http://schemas.microsoft.com/office/powerpoint/2019/9/main/command">
                <pc:docMk/>
                <pc:sldMk cId="2341431083" sldId="257"/>
                <pc2:cmMk id="{88596CB8-0487-43F1-A66A-27AE79283A30}"/>
              </pc2:cmMkLst>
            </pc226:cmChg>
            <pc226:cmChg xmlns:pc226="http://schemas.microsoft.com/office/powerpoint/2022/06/main/command" chg="mod">
              <pc226:chgData name="Bozarth, Shayla" userId="2924afd4-5e86-451e-8503-892d32e391db" providerId="ADAL" clId="{0CA2C366-D41C-4D29-AED1-E6BF7F36AE01}" dt="2024-03-27T14:00:58.713" v="313" actId="2056"/>
              <pc2:cmMkLst xmlns:pc2="http://schemas.microsoft.com/office/powerpoint/2019/9/main/command">
                <pc:docMk/>
                <pc:sldMk cId="2341431083" sldId="257"/>
                <pc2:cmMk id="{C1015BBA-9A31-4B62-AC6C-5C33B96D4F90}"/>
              </pc2:cmMkLst>
            </pc226:cmChg>
            <pc226:cmChg xmlns:pc226="http://schemas.microsoft.com/office/powerpoint/2022/06/main/command" chg="mod">
              <pc226:chgData name="Bozarth, Shayla" userId="2924afd4-5e86-451e-8503-892d32e391db" providerId="ADAL" clId="{0CA2C366-D41C-4D29-AED1-E6BF7F36AE01}" dt="2024-03-29T18:47:02.276" v="925" actId="20577"/>
              <pc2:cmMkLst xmlns:pc2="http://schemas.microsoft.com/office/powerpoint/2019/9/main/command">
                <pc:docMk/>
                <pc:sldMk cId="2341431083" sldId="257"/>
                <pc2:cmMk id="{CE392CF9-F118-4638-93B9-94046EBBEB62}"/>
              </pc2:cmMkLst>
            </pc226:cmChg>
          </p:ext>
        </pc:extLst>
      </pc:sldChg>
    </pc:docChg>
  </pc:docChgLst>
  <pc:docChgLst>
    <pc:chgData name="Hamrick, Jennifer" userId="S::jennifer.hamrick@ttu.edu::a8f6aadd-3df4-4278-89b5-5077fd04b219" providerId="AD" clId="Web-{5A831790-0611-43A6-BEB7-43F531A8C7CE}"/>
    <pc:docChg chg="mod addSld delSld modSld addMainMaster delMainMaster modMainMaster setSldSz">
      <pc:chgData name="Hamrick, Jennifer" userId="S::jennifer.hamrick@ttu.edu::a8f6aadd-3df4-4278-89b5-5077fd04b219" providerId="AD" clId="Web-{5A831790-0611-43A6-BEB7-43F531A8C7CE}" dt="2023-11-30T18:20:05.939" v="664" actId="20577"/>
      <pc:docMkLst>
        <pc:docMk/>
      </pc:docMkLst>
      <pc:sldChg chg="del">
        <pc:chgData name="Hamrick, Jennifer" userId="S::jennifer.hamrick@ttu.edu::a8f6aadd-3df4-4278-89b5-5077fd04b219" providerId="AD" clId="Web-{5A831790-0611-43A6-BEB7-43F531A8C7CE}" dt="2023-11-30T17:54:37.836" v="547"/>
        <pc:sldMkLst>
          <pc:docMk/>
          <pc:sldMk cId="109857222" sldId="256"/>
        </pc:sldMkLst>
      </pc:sldChg>
      <pc:sldChg chg="addSp delSp modSp add mod modClrScheme chgLayout">
        <pc:chgData name="Hamrick, Jennifer" userId="S::jennifer.hamrick@ttu.edu::a8f6aadd-3df4-4278-89b5-5077fd04b219" providerId="AD" clId="Web-{5A831790-0611-43A6-BEB7-43F531A8C7CE}" dt="2023-11-30T18:20:05.939" v="664" actId="20577"/>
        <pc:sldMkLst>
          <pc:docMk/>
          <pc:sldMk cId="2341431083" sldId="257"/>
        </pc:sldMkLst>
        <pc:spChg chg="mod">
          <ac:chgData name="Hamrick, Jennifer" userId="S::jennifer.hamrick@ttu.edu::a8f6aadd-3df4-4278-89b5-5077fd04b219" providerId="AD" clId="Web-{5A831790-0611-43A6-BEB7-43F531A8C7CE}" dt="2023-11-30T18:03:36.263" v="649" actId="1076"/>
          <ac:spMkLst>
            <pc:docMk/>
            <pc:sldMk cId="2341431083" sldId="257"/>
            <ac:spMk id="2" creationId="{A676B843-17B5-42FC-A01E-A9C54C28DB3A}"/>
          </ac:spMkLst>
        </pc:spChg>
        <pc:spChg chg="mod">
          <ac:chgData name="Hamrick, Jennifer" userId="S::jennifer.hamrick@ttu.edu::a8f6aadd-3df4-4278-89b5-5077fd04b219" providerId="AD" clId="Web-{5A831790-0611-43A6-BEB7-43F531A8C7CE}" dt="2023-11-30T18:01:05.143" v="622" actId="1076"/>
          <ac:spMkLst>
            <pc:docMk/>
            <pc:sldMk cId="2341431083" sldId="257"/>
            <ac:spMk id="3" creationId="{0FAAD1CB-B350-47C1-94D9-53116C43BB0B}"/>
          </ac:spMkLst>
        </pc:spChg>
        <pc:spChg chg="add mod">
          <ac:chgData name="Hamrick, Jennifer" userId="S::jennifer.hamrick@ttu.edu::a8f6aadd-3df4-4278-89b5-5077fd04b219" providerId="AD" clId="Web-{5A831790-0611-43A6-BEB7-43F531A8C7CE}" dt="2023-11-30T18:04:54.924" v="662" actId="1076"/>
          <ac:spMkLst>
            <pc:docMk/>
            <pc:sldMk cId="2341431083" sldId="257"/>
            <ac:spMk id="4" creationId="{0447F9E5-62E0-23E8-5BE7-B8EFFC2978ED}"/>
          </ac:spMkLst>
        </pc:spChg>
        <pc:spChg chg="mod">
          <ac:chgData name="Hamrick, Jennifer" userId="S::jennifer.hamrick@ttu.edu::a8f6aadd-3df4-4278-89b5-5077fd04b219" providerId="AD" clId="Web-{5A831790-0611-43A6-BEB7-43F531A8C7CE}" dt="2023-11-30T18:03:59.842" v="652" actId="14100"/>
          <ac:spMkLst>
            <pc:docMk/>
            <pc:sldMk cId="2341431083" sldId="257"/>
            <ac:spMk id="5" creationId="{E0AB948F-58A5-41D8-ACAA-EB44EAF54761}"/>
          </ac:spMkLst>
        </pc:spChg>
        <pc:spChg chg="mod">
          <ac:chgData name="Hamrick, Jennifer" userId="S::jennifer.hamrick@ttu.edu::a8f6aadd-3df4-4278-89b5-5077fd04b219" providerId="AD" clId="Web-{5A831790-0611-43A6-BEB7-43F531A8C7CE}" dt="2023-11-30T18:02:43.837" v="637" actId="20577"/>
          <ac:spMkLst>
            <pc:docMk/>
            <pc:sldMk cId="2341431083" sldId="257"/>
            <ac:spMk id="6" creationId="{EA205426-3F0A-403B-BEAC-76463B427107}"/>
          </ac:spMkLst>
        </pc:spChg>
        <pc:spChg chg="mod">
          <ac:chgData name="Hamrick, Jennifer" userId="S::jennifer.hamrick@ttu.edu::a8f6aadd-3df4-4278-89b5-5077fd04b219" providerId="AD" clId="Web-{5A831790-0611-43A6-BEB7-43F531A8C7CE}" dt="2023-11-30T18:20:05.939" v="664" actId="20577"/>
          <ac:spMkLst>
            <pc:docMk/>
            <pc:sldMk cId="2341431083" sldId="257"/>
            <ac:spMk id="9" creationId="{26ADD14E-C199-4760-AEC8-5A122DC933FE}"/>
          </ac:spMkLst>
        </pc:spChg>
        <pc:spChg chg="mod">
          <ac:chgData name="Hamrick, Jennifer" userId="S::jennifer.hamrick@ttu.edu::a8f6aadd-3df4-4278-89b5-5077fd04b219" providerId="AD" clId="Web-{5A831790-0611-43A6-BEB7-43F531A8C7CE}" dt="2023-11-30T18:03:13.683" v="642" actId="14100"/>
          <ac:spMkLst>
            <pc:docMk/>
            <pc:sldMk cId="2341431083" sldId="257"/>
            <ac:spMk id="10" creationId="{0AF2FDA0-324E-42B8-87D4-007D09DC39F5}"/>
          </ac:spMkLst>
        </pc:spChg>
        <pc:spChg chg="mod">
          <ac:chgData name="Hamrick, Jennifer" userId="S::jennifer.hamrick@ttu.edu::a8f6aadd-3df4-4278-89b5-5077fd04b219" providerId="AD" clId="Web-{5A831790-0611-43A6-BEB7-43F531A8C7CE}" dt="2023-11-30T18:04:14.062" v="656" actId="14100"/>
          <ac:spMkLst>
            <pc:docMk/>
            <pc:sldMk cId="2341431083" sldId="257"/>
            <ac:spMk id="12" creationId="{7A468D1A-1742-4646-833C-040BFEC1095B}"/>
          </ac:spMkLst>
        </pc:spChg>
        <pc:spChg chg="mod">
          <ac:chgData name="Hamrick, Jennifer" userId="S::jennifer.hamrick@ttu.edu::a8f6aadd-3df4-4278-89b5-5077fd04b219" providerId="AD" clId="Web-{5A831790-0611-43A6-BEB7-43F531A8C7CE}" dt="2023-11-30T18:02:48.603" v="638" actId="1076"/>
          <ac:spMkLst>
            <pc:docMk/>
            <pc:sldMk cId="2341431083" sldId="257"/>
            <ac:spMk id="18" creationId="{73E1EEA0-C816-434F-9E46-71E646368705}"/>
          </ac:spMkLst>
        </pc:spChg>
        <pc:spChg chg="mod">
          <ac:chgData name="Hamrick, Jennifer" userId="S::jennifer.hamrick@ttu.edu::a8f6aadd-3df4-4278-89b5-5077fd04b219" providerId="AD" clId="Web-{5A831790-0611-43A6-BEB7-43F531A8C7CE}" dt="2023-11-30T18:02:54.729" v="639" actId="14100"/>
          <ac:spMkLst>
            <pc:docMk/>
            <pc:sldMk cId="2341431083" sldId="257"/>
            <ac:spMk id="22" creationId="{6D787E02-5AFA-4190-95A0-A75BC7861DD7}"/>
          </ac:spMkLst>
        </pc:spChg>
        <pc:picChg chg="mod">
          <ac:chgData name="Hamrick, Jennifer" userId="S::jennifer.hamrick@ttu.edu::a8f6aadd-3df4-4278-89b5-5077fd04b219" providerId="AD" clId="Web-{5A831790-0611-43A6-BEB7-43F531A8C7CE}" dt="2023-11-30T18:03:17.058" v="643" actId="1076"/>
          <ac:picMkLst>
            <pc:docMk/>
            <pc:sldMk cId="2341431083" sldId="257"/>
            <ac:picMk id="8" creationId="{948A6267-2FFD-451E-8868-4BCC689FA864}"/>
          </ac:picMkLst>
        </pc:picChg>
        <pc:picChg chg="del">
          <ac:chgData name="Hamrick, Jennifer" userId="S::jennifer.hamrick@ttu.edu::a8f6aadd-3df4-4278-89b5-5077fd04b219" providerId="AD" clId="Web-{5A831790-0611-43A6-BEB7-43F531A8C7CE}" dt="2023-11-30T17:48:04.496" v="383"/>
          <ac:picMkLst>
            <pc:docMk/>
            <pc:sldMk cId="2341431083" sldId="257"/>
            <ac:picMk id="13" creationId="{EAFA6F7A-D0F5-A3E3-7CF8-93F34AB30CFC}"/>
          </ac:picMkLst>
        </pc:picChg>
        <pc:picChg chg="mod">
          <ac:chgData name="Hamrick, Jennifer" userId="S::jennifer.hamrick@ttu.edu::a8f6aadd-3df4-4278-89b5-5077fd04b219" providerId="AD" clId="Web-{5A831790-0611-43A6-BEB7-43F531A8C7CE}" dt="2023-11-30T18:04:35.282" v="659" actId="1076"/>
          <ac:picMkLst>
            <pc:docMk/>
            <pc:sldMk cId="2341431083" sldId="257"/>
            <ac:picMk id="15" creationId="{16591465-5649-4014-9754-E7F991AC3E33}"/>
          </ac:picMkLst>
        </pc:picChg>
        <pc:cxnChg chg="mod">
          <ac:chgData name="Hamrick, Jennifer" userId="S::jennifer.hamrick@ttu.edu::a8f6aadd-3df4-4278-89b5-5077fd04b219" providerId="AD" clId="Web-{5A831790-0611-43A6-BEB7-43F531A8C7CE}" dt="2023-11-30T17:58:48.571" v="583"/>
          <ac:cxnSpMkLst>
            <pc:docMk/>
            <pc:sldMk cId="2341431083" sldId="257"/>
            <ac:cxnSpMk id="20" creationId="{5FBFB069-61DC-469A-87FE-07C714E6F405}"/>
          </ac:cxnSpMkLst>
        </pc:cxnChg>
      </pc:sldChg>
      <pc:sldMasterChg chg="modSp add del addSldLayout delSldLayout modSldLayout">
        <pc:chgData name="Hamrick, Jennifer" userId="S::jennifer.hamrick@ttu.edu::a8f6aadd-3df4-4278-89b5-5077fd04b219" providerId="AD" clId="Web-{5A831790-0611-43A6-BEB7-43F531A8C7CE}" dt="2023-11-30T17:56:45.625" v="553"/>
        <pc:sldMasterMkLst>
          <pc:docMk/>
          <pc:sldMasterMk cId="2460954070" sldId="2147483660"/>
        </pc:sldMasterMkLst>
        <pc:spChg chg="mod">
          <ac:chgData name="Hamrick, Jennifer" userId="S::jennifer.hamrick@ttu.edu::a8f6aadd-3df4-4278-89b5-5077fd04b219" providerId="AD" clId="Web-{5A831790-0611-43A6-BEB7-43F531A8C7CE}" dt="2023-11-30T17:56:45.469" v="552"/>
          <ac:spMkLst>
            <pc:docMk/>
            <pc:sldMasterMk cId="2460954070" sldId="2147483660"/>
            <ac:spMk id="2"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ac:spMk id="3"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ac:spMk id="4"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ac:spMk id="5"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ac:spMk id="6" creationId="{00000000-0000-0000-0000-000000000000}"/>
          </ac:spMkLst>
        </pc:spChg>
        <pc:sldLayoutChg chg="modSp add del">
          <pc:chgData name="Hamrick, Jennifer" userId="S::jennifer.hamrick@ttu.edu::a8f6aadd-3df4-4278-89b5-5077fd04b219" providerId="AD" clId="Web-{5A831790-0611-43A6-BEB7-43F531A8C7CE}" dt="2023-11-30T17:56:45.625" v="553"/>
          <pc:sldLayoutMkLst>
            <pc:docMk/>
            <pc:sldMasterMk cId="2460954070" sldId="2147483660"/>
            <pc:sldLayoutMk cId="2385387890" sldId="2147483661"/>
          </pc:sldLayoutMkLst>
          <pc:spChg chg="mod">
            <ac:chgData name="Hamrick, Jennifer" userId="S::jennifer.hamrick@ttu.edu::a8f6aadd-3df4-4278-89b5-5077fd04b219" providerId="AD" clId="Web-{5A831790-0611-43A6-BEB7-43F531A8C7CE}" dt="2023-11-30T17:56:45.469" v="552"/>
            <ac:spMkLst>
              <pc:docMk/>
              <pc:sldMasterMk cId="2460954070" sldId="2147483660"/>
              <pc:sldLayoutMk cId="2385387890" sldId="2147483661"/>
              <ac:spMk id="2"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2385387890" sldId="2147483661"/>
              <ac:spMk id="3" creationId="{00000000-0000-0000-0000-000000000000}"/>
            </ac:spMkLst>
          </pc:spChg>
        </pc:sldLayoutChg>
        <pc:sldLayoutChg chg="add del">
          <pc:chgData name="Hamrick, Jennifer" userId="S::jennifer.hamrick@ttu.edu::a8f6aadd-3df4-4278-89b5-5077fd04b219" providerId="AD" clId="Web-{5A831790-0611-43A6-BEB7-43F531A8C7CE}" dt="2023-11-30T17:56:45.625" v="553"/>
          <pc:sldLayoutMkLst>
            <pc:docMk/>
            <pc:sldMasterMk cId="2460954070" sldId="2147483660"/>
            <pc:sldLayoutMk cId="949138452" sldId="2147483662"/>
          </pc:sldLayoutMkLst>
        </pc:sldLayoutChg>
        <pc:sldLayoutChg chg="modSp add del">
          <pc:chgData name="Hamrick, Jennifer" userId="S::jennifer.hamrick@ttu.edu::a8f6aadd-3df4-4278-89b5-5077fd04b219" providerId="AD" clId="Web-{5A831790-0611-43A6-BEB7-43F531A8C7CE}" dt="2023-11-30T17:56:45.625" v="553"/>
          <pc:sldLayoutMkLst>
            <pc:docMk/>
            <pc:sldMasterMk cId="2460954070" sldId="2147483660"/>
            <pc:sldLayoutMk cId="2591524520" sldId="2147483663"/>
          </pc:sldLayoutMkLst>
          <pc:spChg chg="mod">
            <ac:chgData name="Hamrick, Jennifer" userId="S::jennifer.hamrick@ttu.edu::a8f6aadd-3df4-4278-89b5-5077fd04b219" providerId="AD" clId="Web-{5A831790-0611-43A6-BEB7-43F531A8C7CE}" dt="2023-11-30T17:56:45.469" v="552"/>
            <ac:spMkLst>
              <pc:docMk/>
              <pc:sldMasterMk cId="2460954070" sldId="2147483660"/>
              <pc:sldLayoutMk cId="2591524520" sldId="2147483663"/>
              <ac:spMk id="2"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2591524520" sldId="2147483663"/>
              <ac:spMk id="3" creationId="{00000000-0000-0000-0000-000000000000}"/>
            </ac:spMkLst>
          </pc:spChg>
        </pc:sldLayoutChg>
        <pc:sldLayoutChg chg="modSp add del">
          <pc:chgData name="Hamrick, Jennifer" userId="S::jennifer.hamrick@ttu.edu::a8f6aadd-3df4-4278-89b5-5077fd04b219" providerId="AD" clId="Web-{5A831790-0611-43A6-BEB7-43F531A8C7CE}" dt="2023-11-30T17:56:45.625" v="553"/>
          <pc:sldLayoutMkLst>
            <pc:docMk/>
            <pc:sldMasterMk cId="2460954070" sldId="2147483660"/>
            <pc:sldLayoutMk cId="1203092039" sldId="2147483664"/>
          </pc:sldLayoutMkLst>
          <pc:spChg chg="mod">
            <ac:chgData name="Hamrick, Jennifer" userId="S::jennifer.hamrick@ttu.edu::a8f6aadd-3df4-4278-89b5-5077fd04b219" providerId="AD" clId="Web-{5A831790-0611-43A6-BEB7-43F531A8C7CE}" dt="2023-11-30T17:56:45.469" v="552"/>
            <ac:spMkLst>
              <pc:docMk/>
              <pc:sldMasterMk cId="2460954070" sldId="2147483660"/>
              <pc:sldLayoutMk cId="1203092039" sldId="2147483664"/>
              <ac:spMk id="3"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1203092039" sldId="2147483664"/>
              <ac:spMk id="4" creationId="{00000000-0000-0000-0000-000000000000}"/>
            </ac:spMkLst>
          </pc:spChg>
        </pc:sldLayoutChg>
        <pc:sldLayoutChg chg="modSp add del">
          <pc:chgData name="Hamrick, Jennifer" userId="S::jennifer.hamrick@ttu.edu::a8f6aadd-3df4-4278-89b5-5077fd04b219" providerId="AD" clId="Web-{5A831790-0611-43A6-BEB7-43F531A8C7CE}" dt="2023-11-30T17:56:45.625" v="553"/>
          <pc:sldLayoutMkLst>
            <pc:docMk/>
            <pc:sldMasterMk cId="2460954070" sldId="2147483660"/>
            <pc:sldLayoutMk cId="3733172339" sldId="2147483665"/>
          </pc:sldLayoutMkLst>
          <pc:spChg chg="mod">
            <ac:chgData name="Hamrick, Jennifer" userId="S::jennifer.hamrick@ttu.edu::a8f6aadd-3df4-4278-89b5-5077fd04b219" providerId="AD" clId="Web-{5A831790-0611-43A6-BEB7-43F531A8C7CE}" dt="2023-11-30T17:56:45.469" v="552"/>
            <ac:spMkLst>
              <pc:docMk/>
              <pc:sldMasterMk cId="2460954070" sldId="2147483660"/>
              <pc:sldLayoutMk cId="3733172339" sldId="2147483665"/>
              <ac:spMk id="2"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3733172339" sldId="2147483665"/>
              <ac:spMk id="3"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3733172339" sldId="2147483665"/>
              <ac:spMk id="4"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3733172339" sldId="2147483665"/>
              <ac:spMk id="5"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3733172339" sldId="2147483665"/>
              <ac:spMk id="6" creationId="{00000000-0000-0000-0000-000000000000}"/>
            </ac:spMkLst>
          </pc:spChg>
        </pc:sldLayoutChg>
        <pc:sldLayoutChg chg="add del">
          <pc:chgData name="Hamrick, Jennifer" userId="S::jennifer.hamrick@ttu.edu::a8f6aadd-3df4-4278-89b5-5077fd04b219" providerId="AD" clId="Web-{5A831790-0611-43A6-BEB7-43F531A8C7CE}" dt="2023-11-30T17:56:45.625" v="553"/>
          <pc:sldLayoutMkLst>
            <pc:docMk/>
            <pc:sldMasterMk cId="2460954070" sldId="2147483660"/>
            <pc:sldLayoutMk cId="3210312558" sldId="2147483666"/>
          </pc:sldLayoutMkLst>
        </pc:sldLayoutChg>
        <pc:sldLayoutChg chg="add del">
          <pc:chgData name="Hamrick, Jennifer" userId="S::jennifer.hamrick@ttu.edu::a8f6aadd-3df4-4278-89b5-5077fd04b219" providerId="AD" clId="Web-{5A831790-0611-43A6-BEB7-43F531A8C7CE}" dt="2023-11-30T17:56:45.625" v="553"/>
          <pc:sldLayoutMkLst>
            <pc:docMk/>
            <pc:sldMasterMk cId="2460954070" sldId="2147483660"/>
            <pc:sldLayoutMk cId="3146388984" sldId="2147483667"/>
          </pc:sldLayoutMkLst>
        </pc:sldLayoutChg>
        <pc:sldLayoutChg chg="modSp add del">
          <pc:chgData name="Hamrick, Jennifer" userId="S::jennifer.hamrick@ttu.edu::a8f6aadd-3df4-4278-89b5-5077fd04b219" providerId="AD" clId="Web-{5A831790-0611-43A6-BEB7-43F531A8C7CE}" dt="2023-11-30T17:56:45.625" v="553"/>
          <pc:sldLayoutMkLst>
            <pc:docMk/>
            <pc:sldMasterMk cId="2460954070" sldId="2147483660"/>
            <pc:sldLayoutMk cId="3171841454" sldId="2147483668"/>
          </pc:sldLayoutMkLst>
          <pc:spChg chg="mod">
            <ac:chgData name="Hamrick, Jennifer" userId="S::jennifer.hamrick@ttu.edu::a8f6aadd-3df4-4278-89b5-5077fd04b219" providerId="AD" clId="Web-{5A831790-0611-43A6-BEB7-43F531A8C7CE}" dt="2023-11-30T17:56:45.469" v="552"/>
            <ac:spMkLst>
              <pc:docMk/>
              <pc:sldMasterMk cId="2460954070" sldId="2147483660"/>
              <pc:sldLayoutMk cId="3171841454" sldId="2147483668"/>
              <ac:spMk id="2"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3171841454" sldId="2147483668"/>
              <ac:spMk id="3"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3171841454" sldId="2147483668"/>
              <ac:spMk id="4" creationId="{00000000-0000-0000-0000-000000000000}"/>
            </ac:spMkLst>
          </pc:spChg>
        </pc:sldLayoutChg>
        <pc:sldLayoutChg chg="modSp add del">
          <pc:chgData name="Hamrick, Jennifer" userId="S::jennifer.hamrick@ttu.edu::a8f6aadd-3df4-4278-89b5-5077fd04b219" providerId="AD" clId="Web-{5A831790-0611-43A6-BEB7-43F531A8C7CE}" dt="2023-11-30T17:56:45.625" v="553"/>
          <pc:sldLayoutMkLst>
            <pc:docMk/>
            <pc:sldMasterMk cId="2460954070" sldId="2147483660"/>
            <pc:sldLayoutMk cId="1718958274" sldId="2147483669"/>
          </pc:sldLayoutMkLst>
          <pc:spChg chg="mod">
            <ac:chgData name="Hamrick, Jennifer" userId="S::jennifer.hamrick@ttu.edu::a8f6aadd-3df4-4278-89b5-5077fd04b219" providerId="AD" clId="Web-{5A831790-0611-43A6-BEB7-43F531A8C7CE}" dt="2023-11-30T17:56:45.469" v="552"/>
            <ac:spMkLst>
              <pc:docMk/>
              <pc:sldMasterMk cId="2460954070" sldId="2147483660"/>
              <pc:sldLayoutMk cId="1718958274" sldId="2147483669"/>
              <ac:spMk id="2"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1718958274" sldId="2147483669"/>
              <ac:spMk id="3"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1718958274" sldId="2147483669"/>
              <ac:spMk id="4" creationId="{00000000-0000-0000-0000-000000000000}"/>
            </ac:spMkLst>
          </pc:spChg>
        </pc:sldLayoutChg>
        <pc:sldLayoutChg chg="add del">
          <pc:chgData name="Hamrick, Jennifer" userId="S::jennifer.hamrick@ttu.edu::a8f6aadd-3df4-4278-89b5-5077fd04b219" providerId="AD" clId="Web-{5A831790-0611-43A6-BEB7-43F531A8C7CE}" dt="2023-11-30T17:56:45.625" v="553"/>
          <pc:sldLayoutMkLst>
            <pc:docMk/>
            <pc:sldMasterMk cId="2460954070" sldId="2147483660"/>
            <pc:sldLayoutMk cId="2202905451" sldId="2147483670"/>
          </pc:sldLayoutMkLst>
        </pc:sldLayoutChg>
        <pc:sldLayoutChg chg="modSp add del">
          <pc:chgData name="Hamrick, Jennifer" userId="S::jennifer.hamrick@ttu.edu::a8f6aadd-3df4-4278-89b5-5077fd04b219" providerId="AD" clId="Web-{5A831790-0611-43A6-BEB7-43F531A8C7CE}" dt="2023-11-30T17:56:45.625" v="553"/>
          <pc:sldLayoutMkLst>
            <pc:docMk/>
            <pc:sldMasterMk cId="2460954070" sldId="2147483660"/>
            <pc:sldLayoutMk cId="3479445657" sldId="2147483671"/>
          </pc:sldLayoutMkLst>
          <pc:spChg chg="mod">
            <ac:chgData name="Hamrick, Jennifer" userId="S::jennifer.hamrick@ttu.edu::a8f6aadd-3df4-4278-89b5-5077fd04b219" providerId="AD" clId="Web-{5A831790-0611-43A6-BEB7-43F531A8C7CE}" dt="2023-11-30T17:56:45.469" v="552"/>
            <ac:spMkLst>
              <pc:docMk/>
              <pc:sldMasterMk cId="2460954070" sldId="2147483660"/>
              <pc:sldLayoutMk cId="3479445657" sldId="2147483671"/>
              <ac:spMk id="2" creationId="{00000000-0000-0000-0000-000000000000}"/>
            </ac:spMkLst>
          </pc:spChg>
          <pc:spChg chg="mod">
            <ac:chgData name="Hamrick, Jennifer" userId="S::jennifer.hamrick@ttu.edu::a8f6aadd-3df4-4278-89b5-5077fd04b219" providerId="AD" clId="Web-{5A831790-0611-43A6-BEB7-43F531A8C7CE}" dt="2023-11-30T17:56:45.469" v="552"/>
            <ac:spMkLst>
              <pc:docMk/>
              <pc:sldMasterMk cId="2460954070" sldId="2147483660"/>
              <pc:sldLayoutMk cId="3479445657" sldId="2147483671"/>
              <ac:spMk id="3" creationId="{00000000-0000-0000-0000-000000000000}"/>
            </ac:spMkLst>
          </pc:spChg>
        </pc:sldLayoutChg>
      </pc:sldMasterChg>
      <pc:sldMasterChg chg="add del addSldLayout delSldLayout modSldLayout">
        <pc:chgData name="Hamrick, Jennifer" userId="S::jennifer.hamrick@ttu.edu::a8f6aadd-3df4-4278-89b5-5077fd04b219" providerId="AD" clId="Web-{5A831790-0611-43A6-BEB7-43F531A8C7CE}" dt="2023-11-30T17:56:22.202" v="550"/>
        <pc:sldMasterMkLst>
          <pc:docMk/>
          <pc:sldMasterMk cId="3369609641" sldId="2147483672"/>
        </pc:sldMasterMkLst>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3370747364" sldId="2147483673"/>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3458600485" sldId="2147483674"/>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3545101414" sldId="2147483675"/>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2998826271" sldId="2147483676"/>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1965962690" sldId="2147483677"/>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714653506" sldId="2147483678"/>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786298606" sldId="2147483679"/>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2893048077" sldId="2147483680"/>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4152749215" sldId="2147483681"/>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3525037317" sldId="2147483682"/>
          </pc:sldLayoutMkLst>
        </pc:sldLayoutChg>
        <pc:sldLayoutChg chg="add del mod replId">
          <pc:chgData name="Hamrick, Jennifer" userId="S::jennifer.hamrick@ttu.edu::a8f6aadd-3df4-4278-89b5-5077fd04b219" providerId="AD" clId="Web-{5A831790-0611-43A6-BEB7-43F531A8C7CE}" dt="2023-11-30T17:56:22.202" v="550"/>
          <pc:sldLayoutMkLst>
            <pc:docMk/>
            <pc:sldMasterMk cId="3369609641" sldId="2147483672"/>
            <pc:sldLayoutMk cId="410170738" sldId="2147483683"/>
          </pc:sldLayoutMkLst>
        </pc:sldLayoutChg>
      </pc:sldMasterChg>
      <pc:sldMasterChg chg="modSp add del addSldLayout delSldLayout modSldLayout">
        <pc:chgData name="Hamrick, Jennifer" userId="S::jennifer.hamrick@ttu.edu::a8f6aadd-3df4-4278-89b5-5077fd04b219" providerId="AD" clId="Web-{5A831790-0611-43A6-BEB7-43F531A8C7CE}" dt="2023-11-30T17:58:48.727" v="584"/>
        <pc:sldMasterMkLst>
          <pc:docMk/>
          <pc:sldMasterMk cId="3820429711" sldId="2147483672"/>
        </pc:sldMasterMkLst>
        <pc:spChg chg="mod">
          <ac:chgData name="Hamrick, Jennifer" userId="S::jennifer.hamrick@ttu.edu::a8f6aadd-3df4-4278-89b5-5077fd04b219" providerId="AD" clId="Web-{5A831790-0611-43A6-BEB7-43F531A8C7CE}" dt="2023-11-30T17:58:48.571" v="583"/>
          <ac:spMkLst>
            <pc:docMk/>
            <pc:sldMasterMk cId="3820429711" sldId="2147483672"/>
            <ac:spMk id="2"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ac:spMk id="3"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ac:spMk id="4"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ac:spMk id="5"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ac:spMk id="6" creationId="{00000000-0000-0000-0000-000000000000}"/>
          </ac:spMkLst>
        </pc:spChg>
        <pc:sldLayoutChg chg="modSp add del mod replId">
          <pc:chgData name="Hamrick, Jennifer" userId="S::jennifer.hamrick@ttu.edu::a8f6aadd-3df4-4278-89b5-5077fd04b219" providerId="AD" clId="Web-{5A831790-0611-43A6-BEB7-43F531A8C7CE}" dt="2023-11-30T17:58:48.727" v="584"/>
          <pc:sldLayoutMkLst>
            <pc:docMk/>
            <pc:sldMasterMk cId="3820429711" sldId="2147483672"/>
            <pc:sldLayoutMk cId="1264364099" sldId="2147483673"/>
          </pc:sldLayoutMkLst>
          <pc:spChg chg="mod">
            <ac:chgData name="Hamrick, Jennifer" userId="S::jennifer.hamrick@ttu.edu::a8f6aadd-3df4-4278-89b5-5077fd04b219" providerId="AD" clId="Web-{5A831790-0611-43A6-BEB7-43F531A8C7CE}" dt="2023-11-30T17:58:48.571" v="583"/>
            <ac:spMkLst>
              <pc:docMk/>
              <pc:sldMasterMk cId="3820429711" sldId="2147483672"/>
              <pc:sldLayoutMk cId="1264364099" sldId="2147483673"/>
              <ac:spMk id="2"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1264364099" sldId="2147483673"/>
              <ac:spMk id="3" creationId="{00000000-0000-0000-0000-000000000000}"/>
            </ac:spMkLst>
          </pc:spChg>
        </pc:sldLayoutChg>
        <pc:sldLayoutChg chg="add del mod replId">
          <pc:chgData name="Hamrick, Jennifer" userId="S::jennifer.hamrick@ttu.edu::a8f6aadd-3df4-4278-89b5-5077fd04b219" providerId="AD" clId="Web-{5A831790-0611-43A6-BEB7-43F531A8C7CE}" dt="2023-11-30T17:58:48.727" v="584"/>
          <pc:sldLayoutMkLst>
            <pc:docMk/>
            <pc:sldMasterMk cId="3820429711" sldId="2147483672"/>
            <pc:sldLayoutMk cId="1200915001" sldId="2147483674"/>
          </pc:sldLayoutMkLst>
        </pc:sldLayoutChg>
        <pc:sldLayoutChg chg="modSp add del mod replId">
          <pc:chgData name="Hamrick, Jennifer" userId="S::jennifer.hamrick@ttu.edu::a8f6aadd-3df4-4278-89b5-5077fd04b219" providerId="AD" clId="Web-{5A831790-0611-43A6-BEB7-43F531A8C7CE}" dt="2023-11-30T17:58:48.727" v="584"/>
          <pc:sldLayoutMkLst>
            <pc:docMk/>
            <pc:sldMasterMk cId="3820429711" sldId="2147483672"/>
            <pc:sldLayoutMk cId="338827633" sldId="2147483675"/>
          </pc:sldLayoutMkLst>
          <pc:spChg chg="mod">
            <ac:chgData name="Hamrick, Jennifer" userId="S::jennifer.hamrick@ttu.edu::a8f6aadd-3df4-4278-89b5-5077fd04b219" providerId="AD" clId="Web-{5A831790-0611-43A6-BEB7-43F531A8C7CE}" dt="2023-11-30T17:58:48.571" v="583"/>
            <ac:spMkLst>
              <pc:docMk/>
              <pc:sldMasterMk cId="3820429711" sldId="2147483672"/>
              <pc:sldLayoutMk cId="338827633" sldId="2147483675"/>
              <ac:spMk id="2"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338827633" sldId="2147483675"/>
              <ac:spMk id="3" creationId="{00000000-0000-0000-0000-000000000000}"/>
            </ac:spMkLst>
          </pc:spChg>
        </pc:sldLayoutChg>
        <pc:sldLayoutChg chg="modSp add del mod replId">
          <pc:chgData name="Hamrick, Jennifer" userId="S::jennifer.hamrick@ttu.edu::a8f6aadd-3df4-4278-89b5-5077fd04b219" providerId="AD" clId="Web-{5A831790-0611-43A6-BEB7-43F531A8C7CE}" dt="2023-11-30T17:58:48.727" v="584"/>
          <pc:sldLayoutMkLst>
            <pc:docMk/>
            <pc:sldMasterMk cId="3820429711" sldId="2147483672"/>
            <pc:sldLayoutMk cId="3806144218" sldId="2147483676"/>
          </pc:sldLayoutMkLst>
          <pc:spChg chg="mod">
            <ac:chgData name="Hamrick, Jennifer" userId="S::jennifer.hamrick@ttu.edu::a8f6aadd-3df4-4278-89b5-5077fd04b219" providerId="AD" clId="Web-{5A831790-0611-43A6-BEB7-43F531A8C7CE}" dt="2023-11-30T17:58:48.571" v="583"/>
            <ac:spMkLst>
              <pc:docMk/>
              <pc:sldMasterMk cId="3820429711" sldId="2147483672"/>
              <pc:sldLayoutMk cId="3806144218" sldId="2147483676"/>
              <ac:spMk id="3"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3806144218" sldId="2147483676"/>
              <ac:spMk id="4" creationId="{00000000-0000-0000-0000-000000000000}"/>
            </ac:spMkLst>
          </pc:spChg>
        </pc:sldLayoutChg>
        <pc:sldLayoutChg chg="modSp add del mod replId">
          <pc:chgData name="Hamrick, Jennifer" userId="S::jennifer.hamrick@ttu.edu::a8f6aadd-3df4-4278-89b5-5077fd04b219" providerId="AD" clId="Web-{5A831790-0611-43A6-BEB7-43F531A8C7CE}" dt="2023-11-30T17:58:48.727" v="584"/>
          <pc:sldLayoutMkLst>
            <pc:docMk/>
            <pc:sldMasterMk cId="3820429711" sldId="2147483672"/>
            <pc:sldLayoutMk cId="504596002" sldId="2147483677"/>
          </pc:sldLayoutMkLst>
          <pc:spChg chg="mod">
            <ac:chgData name="Hamrick, Jennifer" userId="S::jennifer.hamrick@ttu.edu::a8f6aadd-3df4-4278-89b5-5077fd04b219" providerId="AD" clId="Web-{5A831790-0611-43A6-BEB7-43F531A8C7CE}" dt="2023-11-30T17:58:48.571" v="583"/>
            <ac:spMkLst>
              <pc:docMk/>
              <pc:sldMasterMk cId="3820429711" sldId="2147483672"/>
              <pc:sldLayoutMk cId="504596002" sldId="2147483677"/>
              <ac:spMk id="2"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504596002" sldId="2147483677"/>
              <ac:spMk id="3"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504596002" sldId="2147483677"/>
              <ac:spMk id="4"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504596002" sldId="2147483677"/>
              <ac:spMk id="5"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504596002" sldId="2147483677"/>
              <ac:spMk id="6" creationId="{00000000-0000-0000-0000-000000000000}"/>
            </ac:spMkLst>
          </pc:spChg>
        </pc:sldLayoutChg>
        <pc:sldLayoutChg chg="add del mod replId">
          <pc:chgData name="Hamrick, Jennifer" userId="S::jennifer.hamrick@ttu.edu::a8f6aadd-3df4-4278-89b5-5077fd04b219" providerId="AD" clId="Web-{5A831790-0611-43A6-BEB7-43F531A8C7CE}" dt="2023-11-30T17:58:48.727" v="584"/>
          <pc:sldLayoutMkLst>
            <pc:docMk/>
            <pc:sldMasterMk cId="3820429711" sldId="2147483672"/>
            <pc:sldLayoutMk cId="2142865488" sldId="2147483678"/>
          </pc:sldLayoutMkLst>
        </pc:sldLayoutChg>
        <pc:sldLayoutChg chg="add del mod replId">
          <pc:chgData name="Hamrick, Jennifer" userId="S::jennifer.hamrick@ttu.edu::a8f6aadd-3df4-4278-89b5-5077fd04b219" providerId="AD" clId="Web-{5A831790-0611-43A6-BEB7-43F531A8C7CE}" dt="2023-11-30T17:58:48.727" v="584"/>
          <pc:sldLayoutMkLst>
            <pc:docMk/>
            <pc:sldMasterMk cId="3820429711" sldId="2147483672"/>
            <pc:sldLayoutMk cId="3171529770" sldId="2147483679"/>
          </pc:sldLayoutMkLst>
        </pc:sldLayoutChg>
        <pc:sldLayoutChg chg="modSp add del mod replId">
          <pc:chgData name="Hamrick, Jennifer" userId="S::jennifer.hamrick@ttu.edu::a8f6aadd-3df4-4278-89b5-5077fd04b219" providerId="AD" clId="Web-{5A831790-0611-43A6-BEB7-43F531A8C7CE}" dt="2023-11-30T17:58:48.727" v="584"/>
          <pc:sldLayoutMkLst>
            <pc:docMk/>
            <pc:sldMasterMk cId="3820429711" sldId="2147483672"/>
            <pc:sldLayoutMk cId="798246857" sldId="2147483680"/>
          </pc:sldLayoutMkLst>
          <pc:spChg chg="mod">
            <ac:chgData name="Hamrick, Jennifer" userId="S::jennifer.hamrick@ttu.edu::a8f6aadd-3df4-4278-89b5-5077fd04b219" providerId="AD" clId="Web-{5A831790-0611-43A6-BEB7-43F531A8C7CE}" dt="2023-11-30T17:58:48.571" v="583"/>
            <ac:spMkLst>
              <pc:docMk/>
              <pc:sldMasterMk cId="3820429711" sldId="2147483672"/>
              <pc:sldLayoutMk cId="798246857" sldId="2147483680"/>
              <ac:spMk id="2"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798246857" sldId="2147483680"/>
              <ac:spMk id="3"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798246857" sldId="2147483680"/>
              <ac:spMk id="4" creationId="{00000000-0000-0000-0000-000000000000}"/>
            </ac:spMkLst>
          </pc:spChg>
        </pc:sldLayoutChg>
        <pc:sldLayoutChg chg="modSp add del mod replId">
          <pc:chgData name="Hamrick, Jennifer" userId="S::jennifer.hamrick@ttu.edu::a8f6aadd-3df4-4278-89b5-5077fd04b219" providerId="AD" clId="Web-{5A831790-0611-43A6-BEB7-43F531A8C7CE}" dt="2023-11-30T17:58:48.727" v="584"/>
          <pc:sldLayoutMkLst>
            <pc:docMk/>
            <pc:sldMasterMk cId="3820429711" sldId="2147483672"/>
            <pc:sldLayoutMk cId="1784125174" sldId="2147483681"/>
          </pc:sldLayoutMkLst>
          <pc:spChg chg="mod">
            <ac:chgData name="Hamrick, Jennifer" userId="S::jennifer.hamrick@ttu.edu::a8f6aadd-3df4-4278-89b5-5077fd04b219" providerId="AD" clId="Web-{5A831790-0611-43A6-BEB7-43F531A8C7CE}" dt="2023-11-30T17:58:48.571" v="583"/>
            <ac:spMkLst>
              <pc:docMk/>
              <pc:sldMasterMk cId="3820429711" sldId="2147483672"/>
              <pc:sldLayoutMk cId="1784125174" sldId="2147483681"/>
              <ac:spMk id="2"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1784125174" sldId="2147483681"/>
              <ac:spMk id="3"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1784125174" sldId="2147483681"/>
              <ac:spMk id="4" creationId="{00000000-0000-0000-0000-000000000000}"/>
            </ac:spMkLst>
          </pc:spChg>
        </pc:sldLayoutChg>
        <pc:sldLayoutChg chg="add del mod replId">
          <pc:chgData name="Hamrick, Jennifer" userId="S::jennifer.hamrick@ttu.edu::a8f6aadd-3df4-4278-89b5-5077fd04b219" providerId="AD" clId="Web-{5A831790-0611-43A6-BEB7-43F531A8C7CE}" dt="2023-11-30T17:58:48.727" v="584"/>
          <pc:sldLayoutMkLst>
            <pc:docMk/>
            <pc:sldMasterMk cId="3820429711" sldId="2147483672"/>
            <pc:sldLayoutMk cId="3199212632" sldId="2147483682"/>
          </pc:sldLayoutMkLst>
        </pc:sldLayoutChg>
        <pc:sldLayoutChg chg="modSp add del mod replId">
          <pc:chgData name="Hamrick, Jennifer" userId="S::jennifer.hamrick@ttu.edu::a8f6aadd-3df4-4278-89b5-5077fd04b219" providerId="AD" clId="Web-{5A831790-0611-43A6-BEB7-43F531A8C7CE}" dt="2023-11-30T17:58:48.727" v="584"/>
          <pc:sldLayoutMkLst>
            <pc:docMk/>
            <pc:sldMasterMk cId="3820429711" sldId="2147483672"/>
            <pc:sldLayoutMk cId="3900541656" sldId="2147483683"/>
          </pc:sldLayoutMkLst>
          <pc:spChg chg="mod">
            <ac:chgData name="Hamrick, Jennifer" userId="S::jennifer.hamrick@ttu.edu::a8f6aadd-3df4-4278-89b5-5077fd04b219" providerId="AD" clId="Web-{5A831790-0611-43A6-BEB7-43F531A8C7CE}" dt="2023-11-30T17:58:48.571" v="583"/>
            <ac:spMkLst>
              <pc:docMk/>
              <pc:sldMasterMk cId="3820429711" sldId="2147483672"/>
              <pc:sldLayoutMk cId="3900541656" sldId="2147483683"/>
              <ac:spMk id="2" creationId="{00000000-0000-0000-0000-000000000000}"/>
            </ac:spMkLst>
          </pc:spChg>
          <pc:spChg chg="mod">
            <ac:chgData name="Hamrick, Jennifer" userId="S::jennifer.hamrick@ttu.edu::a8f6aadd-3df4-4278-89b5-5077fd04b219" providerId="AD" clId="Web-{5A831790-0611-43A6-BEB7-43F531A8C7CE}" dt="2023-11-30T17:58:48.571" v="583"/>
            <ac:spMkLst>
              <pc:docMk/>
              <pc:sldMasterMk cId="3820429711" sldId="2147483672"/>
              <pc:sldLayoutMk cId="3900541656" sldId="2147483683"/>
              <ac:spMk id="3" creationId="{00000000-0000-0000-0000-000000000000}"/>
            </ac:spMkLst>
          </pc:spChg>
        </pc:sldLayoutChg>
      </pc:sldMasterChg>
      <pc:sldMasterChg chg="add addSldLayout modSldLayout">
        <pc:chgData name="Hamrick, Jennifer" userId="S::jennifer.hamrick@ttu.edu::a8f6aadd-3df4-4278-89b5-5077fd04b219" providerId="AD" clId="Web-{5A831790-0611-43A6-BEB7-43F531A8C7CE}" dt="2023-11-30T17:58:48.727" v="584"/>
        <pc:sldMasterMkLst>
          <pc:docMk/>
          <pc:sldMasterMk cId="686971957" sldId="2147483684"/>
        </pc:sldMasterMkLst>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2921314037" sldId="2147483685"/>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196147070" sldId="2147483686"/>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388222132" sldId="2147483687"/>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288521060" sldId="2147483688"/>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3580191012" sldId="2147483689"/>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4268264455" sldId="2147483690"/>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3077607351" sldId="2147483691"/>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2343898617" sldId="2147483692"/>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2614804497" sldId="2147483693"/>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4258073845" sldId="2147483694"/>
          </pc:sldLayoutMkLst>
        </pc:sldLayoutChg>
        <pc:sldLayoutChg chg="add mod replId">
          <pc:chgData name="Hamrick, Jennifer" userId="S::jennifer.hamrick@ttu.edu::a8f6aadd-3df4-4278-89b5-5077fd04b219" providerId="AD" clId="Web-{5A831790-0611-43A6-BEB7-43F531A8C7CE}" dt="2023-11-30T17:58:48.727" v="584"/>
          <pc:sldLayoutMkLst>
            <pc:docMk/>
            <pc:sldMasterMk cId="686971957" sldId="2147483684"/>
            <pc:sldLayoutMk cId="1997300214" sldId="2147483695"/>
          </pc:sldLayoutMkLst>
        </pc:sldLayoutChg>
      </pc:sldMasterChg>
    </pc:docChg>
  </pc:docChgLst>
  <pc:docChgLst>
    <pc:chgData name="Wheeler, Katy" userId="S::katy.wheeler@ttu.edu::3f8831cc-69e0-41c6-846a-91159fce25bf" providerId="AD" clId="Web-{25669B25-9472-689E-4D8F-B24E1576F9AB}"/>
    <pc:docChg chg="mod">
      <pc:chgData name="Wheeler, Katy" userId="S::katy.wheeler@ttu.edu::3f8831cc-69e0-41c6-846a-91159fce25bf" providerId="AD" clId="Web-{25669B25-9472-689E-4D8F-B24E1576F9AB}" dt="2024-03-21T20:59:55.017" v="5"/>
      <pc:docMkLst>
        <pc:docMk/>
      </pc:docMkLst>
      <pc:sldChg chg="addCm modCm">
        <pc:chgData name="Wheeler, Katy" userId="S::katy.wheeler@ttu.edu::3f8831cc-69e0-41c6-846a-91159fce25bf" providerId="AD" clId="Web-{25669B25-9472-689E-4D8F-B24E1576F9AB}" dt="2024-03-21T20:59:55.017" v="5"/>
        <pc:sldMkLst>
          <pc:docMk/>
          <pc:sldMk cId="2341431083" sldId="257"/>
        </pc:sldMkLst>
        <pc:extLst>
          <p:ext xmlns:p="http://schemas.openxmlformats.org/presentationml/2006/main" uri="{D6D511B9-2390-475A-947B-AFAB55BFBCF1}">
            <pc226:cmChg xmlns:pc226="http://schemas.microsoft.com/office/powerpoint/2022/06/main/command" chg="add">
              <pc226:chgData name="Wheeler, Katy" userId="S::katy.wheeler@ttu.edu::3f8831cc-69e0-41c6-846a-91159fce25bf" providerId="AD" clId="Web-{25669B25-9472-689E-4D8F-B24E1576F9AB}" dt="2024-03-21T20:59:55.017" v="5"/>
              <pc2:cmMkLst xmlns:pc2="http://schemas.microsoft.com/office/powerpoint/2019/9/main/command">
                <pc:docMk/>
                <pc:sldMk cId="2341431083" sldId="257"/>
                <pc2:cmMk id="{F1D77427-9F66-43FF-A812-8DF090F2C397}"/>
              </pc2:cmMkLst>
              <pc226:cmRplyChg chg="add">
                <pc226:chgData name="Wheeler, Katy" userId="S::katy.wheeler@ttu.edu::3f8831cc-69e0-41c6-846a-91159fce25bf" providerId="AD" clId="Web-{25669B25-9472-689E-4D8F-B24E1576F9AB}" dt="2024-03-21T20:59:55.017" v="5"/>
                <pc2:cmRplyMkLst xmlns:pc2="http://schemas.microsoft.com/office/powerpoint/2019/9/main/command">
                  <pc:docMk/>
                  <pc:sldMk cId="2341431083" sldId="257"/>
                  <pc2:cmMk id="{F1D77427-9F66-43FF-A812-8DF090F2C397}"/>
                  <pc2:cmRplyMk id="{230B6FDE-B163-4A23-AA4D-C1A77F2685D4}"/>
                </pc2:cmRplyMkLst>
              </pc226:cmRplyChg>
            </pc226:cmChg>
            <pc226:cmChg xmlns:pc226="http://schemas.microsoft.com/office/powerpoint/2022/06/main/command" chg="add">
              <pc226:chgData name="Wheeler, Katy" userId="S::katy.wheeler@ttu.edu::3f8831cc-69e0-41c6-846a-91159fce25bf" providerId="AD" clId="Web-{25669B25-9472-689E-4D8F-B24E1576F9AB}" dt="2024-03-21T20:56:19.728" v="2"/>
              <pc2:cmMkLst xmlns:pc2="http://schemas.microsoft.com/office/powerpoint/2019/9/main/command">
                <pc:docMk/>
                <pc:sldMk cId="2341431083" sldId="257"/>
                <pc2:cmMk id="{BBAA0729-0239-4AC8-8548-FB8E914E9449}"/>
              </pc2:cmMkLst>
            </pc226:cmChg>
            <pc226:cmChg xmlns:pc226="http://schemas.microsoft.com/office/powerpoint/2022/06/main/command" chg="add">
              <pc226:chgData name="Wheeler, Katy" userId="S::katy.wheeler@ttu.edu::3f8831cc-69e0-41c6-846a-91159fce25bf" providerId="AD" clId="Web-{25669B25-9472-689E-4D8F-B24E1576F9AB}" dt="2024-03-21T20:54:21.646" v="1"/>
              <pc2:cmMkLst xmlns:pc2="http://schemas.microsoft.com/office/powerpoint/2019/9/main/command">
                <pc:docMk/>
                <pc:sldMk cId="2341431083" sldId="257"/>
                <pc2:cmMk id="{6598B18E-913F-49A5-802B-2C4621F2226F}"/>
              </pc2:cmMkLst>
            </pc226:cmChg>
            <pc226:cmChg xmlns:pc226="http://schemas.microsoft.com/office/powerpoint/2022/06/main/command" chg="add">
              <pc226:chgData name="Wheeler, Katy" userId="S::katy.wheeler@ttu.edu::3f8831cc-69e0-41c6-846a-91159fce25bf" providerId="AD" clId="Web-{25669B25-9472-689E-4D8F-B24E1576F9AB}" dt="2024-03-21T20:58:21.889" v="3"/>
              <pc2:cmMkLst xmlns:pc2="http://schemas.microsoft.com/office/powerpoint/2019/9/main/command">
                <pc:docMk/>
                <pc:sldMk cId="2341431083" sldId="257"/>
                <pc2:cmMk id="{95BE84B4-63B3-40D5-8546-F60E3E3A2176}"/>
              </pc2:cmMkLst>
            </pc226:cmChg>
          </p:ext>
        </pc:extLst>
      </pc:sldChg>
    </pc:docChg>
  </pc:docChgLst>
  <pc:docChgLst>
    <pc:chgData name="Rocha, Alondra" userId="S::alondra.rocha@ttu.edu::778cb7e9-7bb8-4f2f-916e-aa6c9f901a0c" providerId="AD" clId="Web-{A8952D5F-8C29-3BD5-4837-F594748683F2}"/>
    <pc:docChg chg="modSld">
      <pc:chgData name="Rocha, Alondra" userId="S::alondra.rocha@ttu.edu::778cb7e9-7bb8-4f2f-916e-aa6c9f901a0c" providerId="AD" clId="Web-{A8952D5F-8C29-3BD5-4837-F594748683F2}" dt="2024-03-30T03:17:19.252" v="3" actId="20577"/>
      <pc:docMkLst>
        <pc:docMk/>
      </pc:docMkLst>
      <pc:sldChg chg="modSp modCm">
        <pc:chgData name="Rocha, Alondra" userId="S::alondra.rocha@ttu.edu::778cb7e9-7bb8-4f2f-916e-aa6c9f901a0c" providerId="AD" clId="Web-{A8952D5F-8C29-3BD5-4837-F594748683F2}" dt="2024-03-30T03:17:19.252" v="3" actId="20577"/>
        <pc:sldMkLst>
          <pc:docMk/>
          <pc:sldMk cId="2341431083" sldId="257"/>
        </pc:sldMkLst>
        <pc:spChg chg="mod">
          <ac:chgData name="Rocha, Alondra" userId="S::alondra.rocha@ttu.edu::778cb7e9-7bb8-4f2f-916e-aa6c9f901a0c" providerId="AD" clId="Web-{A8952D5F-8C29-3BD5-4837-F594748683F2}" dt="2024-03-30T03:17:19.252" v="3" actId="20577"/>
          <ac:spMkLst>
            <pc:docMk/>
            <pc:sldMk cId="2341431083" sldId="257"/>
            <ac:spMk id="2" creationId="{A676B843-17B5-42FC-A01E-A9C54C28DB3A}"/>
          </ac:spMkLst>
        </pc:spChg>
        <pc:spChg chg="mod">
          <ac:chgData name="Rocha, Alondra" userId="S::alondra.rocha@ttu.edu::778cb7e9-7bb8-4f2f-916e-aa6c9f901a0c" providerId="AD" clId="Web-{A8952D5F-8C29-3BD5-4837-F594748683F2}" dt="2024-03-30T03:16:59.689" v="2" actId="20577"/>
          <ac:spMkLst>
            <pc:docMk/>
            <pc:sldMk cId="2341431083" sldId="257"/>
            <ac:spMk id="18" creationId="{73E1EEA0-C816-434F-9E46-71E646368705}"/>
          </ac:spMkLst>
        </pc:spChg>
        <pc:extLst>
          <p:ext xmlns:p="http://schemas.openxmlformats.org/presentationml/2006/main" uri="{D6D511B9-2390-475A-947B-AFAB55BFBCF1}">
            <pc226:cmChg xmlns:pc226="http://schemas.microsoft.com/office/powerpoint/2022/06/main/command" chg="mod">
              <pc226:chgData name="Rocha, Alondra" userId="S::alondra.rocha@ttu.edu::778cb7e9-7bb8-4f2f-916e-aa6c9f901a0c" providerId="AD" clId="Web-{A8952D5F-8C29-3BD5-4837-F594748683F2}" dt="2024-03-30T03:17:19.252" v="3" actId="20577"/>
              <pc2:cmMkLst xmlns:pc2="http://schemas.microsoft.com/office/powerpoint/2019/9/main/command">
                <pc:docMk/>
                <pc:sldMk cId="2341431083" sldId="257"/>
                <pc2:cmMk id="{F1D77427-9F66-43FF-A812-8DF090F2C397}"/>
              </pc2:cmMkLst>
            </pc226:cmChg>
            <pc226:cmChg xmlns:pc226="http://schemas.microsoft.com/office/powerpoint/2022/06/main/command" chg="mod">
              <pc226:chgData name="Rocha, Alondra" userId="S::alondra.rocha@ttu.edu::778cb7e9-7bb8-4f2f-916e-aa6c9f901a0c" providerId="AD" clId="Web-{A8952D5F-8C29-3BD5-4837-F594748683F2}" dt="2024-03-30T03:17:19.252" v="3" actId="20577"/>
              <pc2:cmMkLst xmlns:pc2="http://schemas.microsoft.com/office/powerpoint/2019/9/main/command">
                <pc:docMk/>
                <pc:sldMk cId="2341431083" sldId="257"/>
                <pc2:cmMk id="{949BA945-5E3D-AA46-B98E-7EDECBC64F9D}"/>
              </pc2:cmMkLst>
            </pc226:cmChg>
            <pc226:cmChg xmlns:pc226="http://schemas.microsoft.com/office/powerpoint/2022/06/main/command" chg="mod">
              <pc226:chgData name="Rocha, Alondra" userId="S::alondra.rocha@ttu.edu::778cb7e9-7bb8-4f2f-916e-aa6c9f901a0c" providerId="AD" clId="Web-{A8952D5F-8C29-3BD5-4837-F594748683F2}" dt="2024-03-30T03:17:19.252" v="3" actId="20577"/>
              <pc2:cmMkLst xmlns:pc2="http://schemas.microsoft.com/office/powerpoint/2019/9/main/command">
                <pc:docMk/>
                <pc:sldMk cId="2341431083" sldId="257"/>
                <pc2:cmMk id="{CE392CF9-F118-4638-93B9-94046EBBEB62}"/>
              </pc2:cmMkLst>
            </pc226:cmChg>
          </p:ext>
        </pc:extLst>
      </pc:sldChg>
    </pc:docChg>
  </pc:docChgLst>
  <pc:docChgLst>
    <pc:chgData name="Wheeler, Katy" userId="S::katy.wheeler@ttu.edu::3f8831cc-69e0-41c6-846a-91159fce25bf" providerId="AD" clId="Web-{AA070D4F-7C36-0EDC-5568-9FE20C61B9A2}"/>
    <pc:docChg chg="modSld">
      <pc:chgData name="Wheeler, Katy" userId="S::katy.wheeler@ttu.edu::3f8831cc-69e0-41c6-846a-91159fce25bf" providerId="AD" clId="Web-{AA070D4F-7C36-0EDC-5568-9FE20C61B9A2}" dt="2024-03-30T02:47:40.296" v="2366" actId="20577"/>
      <pc:docMkLst>
        <pc:docMk/>
      </pc:docMkLst>
      <pc:sldChg chg="addSp delSp modSp modCm">
        <pc:chgData name="Wheeler, Katy" userId="S::katy.wheeler@ttu.edu::3f8831cc-69e0-41c6-846a-91159fce25bf" providerId="AD" clId="Web-{AA070D4F-7C36-0EDC-5568-9FE20C61B9A2}" dt="2024-03-30T02:47:40.296" v="2366" actId="20577"/>
        <pc:sldMkLst>
          <pc:docMk/>
          <pc:sldMk cId="2341431083" sldId="257"/>
        </pc:sldMkLst>
        <pc:spChg chg="mod">
          <ac:chgData name="Wheeler, Katy" userId="S::katy.wheeler@ttu.edu::3f8831cc-69e0-41c6-846a-91159fce25bf" providerId="AD" clId="Web-{AA070D4F-7C36-0EDC-5568-9FE20C61B9A2}" dt="2024-03-30T02:47:40.296" v="2366" actId="20577"/>
          <ac:spMkLst>
            <pc:docMk/>
            <pc:sldMk cId="2341431083" sldId="257"/>
            <ac:spMk id="2" creationId="{A676B843-17B5-42FC-A01E-A9C54C28DB3A}"/>
          </ac:spMkLst>
        </pc:spChg>
        <pc:spChg chg="mod">
          <ac:chgData name="Wheeler, Katy" userId="S::katy.wheeler@ttu.edu::3f8831cc-69e0-41c6-846a-91159fce25bf" providerId="AD" clId="Web-{AA070D4F-7C36-0EDC-5568-9FE20C61B9A2}" dt="2024-03-30T01:40:10.026" v="1676" actId="1076"/>
          <ac:spMkLst>
            <pc:docMk/>
            <pc:sldMk cId="2341431083" sldId="257"/>
            <ac:spMk id="5" creationId="{E0AB948F-58A5-41D8-ACAA-EB44EAF54761}"/>
          </ac:spMkLst>
        </pc:spChg>
        <pc:spChg chg="mod">
          <ac:chgData name="Wheeler, Katy" userId="S::katy.wheeler@ttu.edu::3f8831cc-69e0-41c6-846a-91159fce25bf" providerId="AD" clId="Web-{AA070D4F-7C36-0EDC-5568-9FE20C61B9A2}" dt="2024-03-30T01:57:06.663" v="2149" actId="20577"/>
          <ac:spMkLst>
            <pc:docMk/>
            <pc:sldMk cId="2341431083" sldId="257"/>
            <ac:spMk id="6" creationId="{EA205426-3F0A-403B-BEAC-76463B427107}"/>
          </ac:spMkLst>
        </pc:spChg>
        <pc:spChg chg="mod">
          <ac:chgData name="Wheeler, Katy" userId="S::katy.wheeler@ttu.edu::3f8831cc-69e0-41c6-846a-91159fce25bf" providerId="AD" clId="Web-{AA070D4F-7C36-0EDC-5568-9FE20C61B9A2}" dt="2024-03-30T01:42:39.983" v="1788"/>
          <ac:spMkLst>
            <pc:docMk/>
            <pc:sldMk cId="2341431083" sldId="257"/>
            <ac:spMk id="9" creationId="{26ADD14E-C199-4760-AEC8-5A122DC933FE}"/>
          </ac:spMkLst>
        </pc:spChg>
        <pc:spChg chg="mod">
          <ac:chgData name="Wheeler, Katy" userId="S::katy.wheeler@ttu.edu::3f8831cc-69e0-41c6-846a-91159fce25bf" providerId="AD" clId="Web-{AA070D4F-7C36-0EDC-5568-9FE20C61B9A2}" dt="2024-03-30T01:42:56.406" v="1790" actId="1076"/>
          <ac:spMkLst>
            <pc:docMk/>
            <pc:sldMk cId="2341431083" sldId="257"/>
            <ac:spMk id="10" creationId="{0AF2FDA0-324E-42B8-87D4-007D09DC39F5}"/>
          </ac:spMkLst>
        </pc:spChg>
        <pc:spChg chg="mod">
          <ac:chgData name="Wheeler, Katy" userId="S::katy.wheeler@ttu.edu::3f8831cc-69e0-41c6-846a-91159fce25bf" providerId="AD" clId="Web-{AA070D4F-7C36-0EDC-5568-9FE20C61B9A2}" dt="2024-03-30T02:47:39.342" v="2365" actId="20577"/>
          <ac:spMkLst>
            <pc:docMk/>
            <pc:sldMk cId="2341431083" sldId="257"/>
            <ac:spMk id="12" creationId="{7A468D1A-1742-4646-833C-040BFEC1095B}"/>
          </ac:spMkLst>
        </pc:spChg>
        <pc:spChg chg="mod">
          <ac:chgData name="Wheeler, Katy" userId="S::katy.wheeler@ttu.edu::3f8831cc-69e0-41c6-846a-91159fce25bf" providerId="AD" clId="Web-{AA070D4F-7C36-0EDC-5568-9FE20C61B9A2}" dt="2024-03-30T01:05:16.967" v="13" actId="14100"/>
          <ac:spMkLst>
            <pc:docMk/>
            <pc:sldMk cId="2341431083" sldId="257"/>
            <ac:spMk id="18" creationId="{73E1EEA0-C816-434F-9E46-71E646368705}"/>
          </ac:spMkLst>
        </pc:spChg>
        <pc:picChg chg="del mod">
          <ac:chgData name="Wheeler, Katy" userId="S::katy.wheeler@ttu.edu::3f8831cc-69e0-41c6-846a-91159fce25bf" providerId="AD" clId="Web-{AA070D4F-7C36-0EDC-5568-9FE20C61B9A2}" dt="2024-03-30T01:52:40.421" v="2124"/>
          <ac:picMkLst>
            <pc:docMk/>
            <pc:sldMk cId="2341431083" sldId="257"/>
            <ac:picMk id="3" creationId="{1240C4DE-0A98-833F-F330-0340A23024C4}"/>
          </ac:picMkLst>
        </pc:picChg>
        <pc:picChg chg="add mod">
          <ac:chgData name="Wheeler, Katy" userId="S::katy.wheeler@ttu.edu::3f8831cc-69e0-41c6-846a-91159fce25bf" providerId="AD" clId="Web-{AA070D4F-7C36-0EDC-5568-9FE20C61B9A2}" dt="2024-03-30T02:45:03.853" v="2283" actId="1076"/>
          <ac:picMkLst>
            <pc:docMk/>
            <pc:sldMk cId="2341431083" sldId="257"/>
            <ac:picMk id="3" creationId="{2BB4C8F1-B27C-A9D3-3516-E4FA50056A40}"/>
          </ac:picMkLst>
        </pc:picChg>
        <pc:picChg chg="add del mod">
          <ac:chgData name="Wheeler, Katy" userId="S::katy.wheeler@ttu.edu::3f8831cc-69e0-41c6-846a-91159fce25bf" providerId="AD" clId="Web-{AA070D4F-7C36-0EDC-5568-9FE20C61B9A2}" dt="2024-03-30T01:54:07.924" v="2131"/>
          <ac:picMkLst>
            <pc:docMk/>
            <pc:sldMk cId="2341431083" sldId="257"/>
            <ac:picMk id="4" creationId="{5769180A-C60F-BB97-2BA3-6413B3AA73E9}"/>
          </ac:picMkLst>
        </pc:picChg>
        <pc:picChg chg="add mod">
          <ac:chgData name="Wheeler, Katy" userId="S::katy.wheeler@ttu.edu::3f8831cc-69e0-41c6-846a-91159fce25bf" providerId="AD" clId="Web-{AA070D4F-7C36-0EDC-5568-9FE20C61B9A2}" dt="2024-03-30T02:45:20.775" v="2287" actId="14100"/>
          <ac:picMkLst>
            <pc:docMk/>
            <pc:sldMk cId="2341431083" sldId="257"/>
            <ac:picMk id="4" creationId="{6F983212-851C-B7C9-D680-3AD4D2109373}"/>
          </ac:picMkLst>
        </pc:picChg>
        <pc:picChg chg="add del mod modCrop">
          <ac:chgData name="Wheeler, Katy" userId="S::katy.wheeler@ttu.edu::3f8831cc-69e0-41c6-846a-91159fce25bf" providerId="AD" clId="Web-{AA070D4F-7C36-0EDC-5568-9FE20C61B9A2}" dt="2024-03-30T02:45:00.884" v="2282"/>
          <ac:picMkLst>
            <pc:docMk/>
            <pc:sldMk cId="2341431083" sldId="257"/>
            <ac:picMk id="7" creationId="{A4034D71-410C-8D12-A8E6-4AB02F60B933}"/>
          </ac:picMkLst>
        </pc:picChg>
        <pc:picChg chg="mod">
          <ac:chgData name="Wheeler, Katy" userId="S::katy.wheeler@ttu.edu::3f8831cc-69e0-41c6-846a-91159fce25bf" providerId="AD" clId="Web-{AA070D4F-7C36-0EDC-5568-9FE20C61B9A2}" dt="2024-03-30T01:43:03.390" v="1791" actId="1076"/>
          <ac:picMkLst>
            <pc:docMk/>
            <pc:sldMk cId="2341431083" sldId="257"/>
            <ac:picMk id="8" creationId="{948A6267-2FFD-451E-8868-4BCC689FA864}"/>
          </ac:picMkLst>
        </pc:picChg>
        <pc:picChg chg="add del mod modCrop">
          <ac:chgData name="Wheeler, Katy" userId="S::katy.wheeler@ttu.edu::3f8831cc-69e0-41c6-846a-91159fce25bf" providerId="AD" clId="Web-{AA070D4F-7C36-0EDC-5568-9FE20C61B9A2}" dt="2024-03-30T02:44:52.368" v="2280"/>
          <ac:picMkLst>
            <pc:docMk/>
            <pc:sldMk cId="2341431083" sldId="257"/>
            <ac:picMk id="11" creationId="{2118CE08-01EB-3A07-810A-432EF2034B1C}"/>
          </ac:picMkLst>
        </pc:picChg>
        <pc:picChg chg="mod">
          <ac:chgData name="Wheeler, Katy" userId="S::katy.wheeler@ttu.edu::3f8831cc-69e0-41c6-846a-91159fce25bf" providerId="AD" clId="Web-{AA070D4F-7C36-0EDC-5568-9FE20C61B9A2}" dt="2024-03-30T01:05:20.108" v="14" actId="1076"/>
          <ac:picMkLst>
            <pc:docMk/>
            <pc:sldMk cId="2341431083" sldId="257"/>
            <ac:picMk id="15" creationId="{16591465-5649-4014-9754-E7F991AC3E33}"/>
          </ac:picMkLst>
        </pc:picChg>
        <pc:picChg chg="mod">
          <ac:chgData name="Wheeler, Katy" userId="S::katy.wheeler@ttu.edu::3f8831cc-69e0-41c6-846a-91159fce25bf" providerId="AD" clId="Web-{AA070D4F-7C36-0EDC-5568-9FE20C61B9A2}" dt="2024-03-30T01:29:45.931" v="766" actId="1076"/>
          <ac:picMkLst>
            <pc:docMk/>
            <pc:sldMk cId="2341431083" sldId="257"/>
            <ac:picMk id="50" creationId="{2DD6AAB0-E7F5-A66E-28B6-8AEF51088C96}"/>
          </ac:picMkLst>
        </pc:picChg>
        <pc:picChg chg="mod">
          <ac:chgData name="Wheeler, Katy" userId="S::katy.wheeler@ttu.edu::3f8831cc-69e0-41c6-846a-91159fce25bf" providerId="AD" clId="Web-{AA070D4F-7C36-0EDC-5568-9FE20C61B9A2}" dt="2024-03-30T02:00:05.918" v="2162" actId="1076"/>
          <ac:picMkLst>
            <pc:docMk/>
            <pc:sldMk cId="2341431083" sldId="257"/>
            <ac:picMk id="52" creationId="{19AC33ED-80EF-7E4D-3F1E-6CC784B7537E}"/>
          </ac:picMkLst>
        </pc:picChg>
        <pc:picChg chg="del">
          <ac:chgData name="Wheeler, Katy" userId="S::katy.wheeler@ttu.edu::3f8831cc-69e0-41c6-846a-91159fce25bf" providerId="AD" clId="Web-{AA070D4F-7C36-0EDC-5568-9FE20C61B9A2}" dt="2024-03-30T01:25:21.187" v="753"/>
          <ac:picMkLst>
            <pc:docMk/>
            <pc:sldMk cId="2341431083" sldId="257"/>
            <ac:picMk id="54" creationId="{0339E21B-60BD-477A-9F1E-FA0F013E9B0B}"/>
          </ac:picMkLst>
        </pc:picChg>
        <pc:cxnChg chg="del">
          <ac:chgData name="Wheeler, Katy" userId="S::katy.wheeler@ttu.edu::3f8831cc-69e0-41c6-846a-91159fce25bf" providerId="AD" clId="Web-{AA070D4F-7C36-0EDC-5568-9FE20C61B9A2}" dt="2024-03-30T01:25:23.750" v="754"/>
          <ac:cxnSpMkLst>
            <pc:docMk/>
            <pc:sldMk cId="2341431083" sldId="257"/>
            <ac:cxnSpMk id="21" creationId="{703F8857-00FE-48E8-5683-ACB2DE3443B9}"/>
          </ac:cxnSpMkLst>
        </pc:cxnChg>
        <pc:extLst>
          <p:ext xmlns:p="http://schemas.openxmlformats.org/presentationml/2006/main" uri="{D6D511B9-2390-475A-947B-AFAB55BFBCF1}">
            <pc226:cmChg xmlns:pc226="http://schemas.microsoft.com/office/powerpoint/2022/06/main/command" chg="mod">
              <pc226:chgData name="Wheeler, Katy" userId="S::katy.wheeler@ttu.edu::3f8831cc-69e0-41c6-846a-91159fce25bf" providerId="AD" clId="Web-{AA070D4F-7C36-0EDC-5568-9FE20C61B9A2}" dt="2024-03-30T02:47:04.279" v="2353" actId="20577"/>
              <pc2:cmMkLst xmlns:pc2="http://schemas.microsoft.com/office/powerpoint/2019/9/main/command">
                <pc:docMk/>
                <pc:sldMk cId="2341431083" sldId="257"/>
                <pc2:cmMk id="{F1D77427-9F66-43FF-A812-8DF090F2C397}"/>
              </pc2:cmMkLst>
            </pc226:cmChg>
            <pc226:cmChg xmlns:pc226="http://schemas.microsoft.com/office/powerpoint/2022/06/main/command" chg="mod">
              <pc226:chgData name="Wheeler, Katy" userId="S::katy.wheeler@ttu.edu::3f8831cc-69e0-41c6-846a-91159fce25bf" providerId="AD" clId="Web-{AA070D4F-7C36-0EDC-5568-9FE20C61B9A2}" dt="2024-03-30T01:58:45.338" v="2156"/>
              <pc2:cmMkLst xmlns:pc2="http://schemas.microsoft.com/office/powerpoint/2019/9/main/command">
                <pc:docMk/>
                <pc:sldMk cId="2341431083" sldId="257"/>
                <pc2:cmMk id="{DCDB842E-D270-47D5-B138-44F4598FDB46}"/>
              </pc2:cmMkLst>
            </pc226:cmChg>
            <pc226:cmChg xmlns:pc226="http://schemas.microsoft.com/office/powerpoint/2022/06/main/command" chg="">
              <pc226:chgData name="Wheeler, Katy" userId="S::katy.wheeler@ttu.edu::3f8831cc-69e0-41c6-846a-91159fce25bf" providerId="AD" clId="Web-{AA070D4F-7C36-0EDC-5568-9FE20C61B9A2}" dt="2024-03-30T01:58:04.868" v="2152"/>
              <pc2:cmMkLst xmlns:pc2="http://schemas.microsoft.com/office/powerpoint/2019/9/main/command">
                <pc:docMk/>
                <pc:sldMk cId="2341431083" sldId="257"/>
                <pc2:cmMk id="{638A2C38-0CF3-48D6-9948-8068F8655C46}"/>
              </pc2:cmMkLst>
              <pc226:cmRplyChg chg="add">
                <pc226:chgData name="Wheeler, Katy" userId="S::katy.wheeler@ttu.edu::3f8831cc-69e0-41c6-846a-91159fce25bf" providerId="AD" clId="Web-{AA070D4F-7C36-0EDC-5568-9FE20C61B9A2}" dt="2024-03-30T01:58:04.868" v="2152"/>
                <pc2:cmRplyMkLst xmlns:pc2="http://schemas.microsoft.com/office/powerpoint/2019/9/main/command">
                  <pc:docMk/>
                  <pc:sldMk cId="2341431083" sldId="257"/>
                  <pc2:cmMk id="{638A2C38-0CF3-48D6-9948-8068F8655C46}"/>
                  <pc2:cmRplyMk id="{82B52331-72EF-40F2-82AF-B1FCC74F7121}"/>
                </pc2:cmRplyMkLst>
              </pc226:cmRplyChg>
            </pc226:cmChg>
            <pc226:cmChg xmlns:pc226="http://schemas.microsoft.com/office/powerpoint/2022/06/main/command" chg="mod">
              <pc226:chgData name="Wheeler, Katy" userId="S::katy.wheeler@ttu.edu::3f8831cc-69e0-41c6-846a-91159fce25bf" providerId="AD" clId="Web-{AA070D4F-7C36-0EDC-5568-9FE20C61B9A2}" dt="2024-03-30T02:47:04.279" v="2353" actId="20577"/>
              <pc2:cmMkLst xmlns:pc2="http://schemas.microsoft.com/office/powerpoint/2019/9/main/command">
                <pc:docMk/>
                <pc:sldMk cId="2341431083" sldId="257"/>
                <pc2:cmMk id="{949BA945-5E3D-AA46-B98E-7EDECBC64F9D}"/>
              </pc2:cmMkLst>
            </pc226:cmChg>
            <pc226:cmChg xmlns:pc226="http://schemas.microsoft.com/office/powerpoint/2022/06/main/command" chg="mod">
              <pc226:chgData name="Wheeler, Katy" userId="S::katy.wheeler@ttu.edu::3f8831cc-69e0-41c6-846a-91159fce25bf" providerId="AD" clId="Web-{AA070D4F-7C36-0EDC-5568-9FE20C61B9A2}" dt="2024-03-30T01:59:13.979" v="2159"/>
              <pc2:cmMkLst xmlns:pc2="http://schemas.microsoft.com/office/powerpoint/2019/9/main/command">
                <pc:docMk/>
                <pc:sldMk cId="2341431083" sldId="257"/>
                <pc2:cmMk id="{58AC837E-F57D-4B91-BB8F-6910DB241404}"/>
              </pc2:cmMkLst>
            </pc226:cmChg>
            <pc226:cmChg xmlns:pc226="http://schemas.microsoft.com/office/powerpoint/2022/06/main/command" chg="mod">
              <pc226:chgData name="Wheeler, Katy" userId="S::katy.wheeler@ttu.edu::3f8831cc-69e0-41c6-846a-91159fce25bf" providerId="AD" clId="Web-{AA070D4F-7C36-0EDC-5568-9FE20C61B9A2}" dt="2024-03-30T01:58:52.072" v="2157"/>
              <pc2:cmMkLst xmlns:pc2="http://schemas.microsoft.com/office/powerpoint/2019/9/main/command">
                <pc:docMk/>
                <pc:sldMk cId="2341431083" sldId="257"/>
                <pc2:cmMk id="{BAE88D8F-90DC-824C-9A5B-FD555315A6AD}"/>
              </pc2:cmMkLst>
            </pc226:cmChg>
            <pc226:cmChg xmlns:pc226="http://schemas.microsoft.com/office/powerpoint/2022/06/main/command" chg="mod">
              <pc226:chgData name="Wheeler, Katy" userId="S::katy.wheeler@ttu.edu::3f8831cc-69e0-41c6-846a-91159fce25bf" providerId="AD" clId="Web-{AA070D4F-7C36-0EDC-5568-9FE20C61B9A2}" dt="2024-03-30T01:57:30.023" v="2150"/>
              <pc2:cmMkLst xmlns:pc2="http://schemas.microsoft.com/office/powerpoint/2019/9/main/command">
                <pc:docMk/>
                <pc:sldMk cId="2341431083" sldId="257"/>
                <pc2:cmMk id="{75F1B794-D783-4DC2-B1CD-D0313C715BF5}"/>
              </pc2:cmMkLst>
            </pc226:cmChg>
            <pc226:cmChg xmlns:pc226="http://schemas.microsoft.com/office/powerpoint/2022/06/main/command" chg="mod">
              <pc226:chgData name="Wheeler, Katy" userId="S::katy.wheeler@ttu.edu::3f8831cc-69e0-41c6-846a-91159fce25bf" providerId="AD" clId="Web-{AA070D4F-7C36-0EDC-5568-9FE20C61B9A2}" dt="2024-03-30T02:47:27.983" v="2361" actId="20577"/>
              <pc2:cmMkLst xmlns:pc2="http://schemas.microsoft.com/office/powerpoint/2019/9/main/command">
                <pc:docMk/>
                <pc:sldMk cId="2341431083" sldId="257"/>
                <pc2:cmMk id="{88596CB8-0487-43F1-A66A-27AE79283A30}"/>
              </pc2:cmMkLst>
            </pc226:cmChg>
            <pc226:cmChg xmlns:pc226="http://schemas.microsoft.com/office/powerpoint/2022/06/main/command" chg="mod">
              <pc226:chgData name="Wheeler, Katy" userId="S::katy.wheeler@ttu.edu::3f8831cc-69e0-41c6-846a-91159fce25bf" providerId="AD" clId="Web-{AA070D4F-7C36-0EDC-5568-9FE20C61B9A2}" dt="2024-03-30T01:58:32.603" v="2154"/>
              <pc2:cmMkLst xmlns:pc2="http://schemas.microsoft.com/office/powerpoint/2019/9/main/command">
                <pc:docMk/>
                <pc:sldMk cId="2341431083" sldId="257"/>
                <pc2:cmMk id="{C1015BBA-9A31-4B62-AC6C-5C33B96D4F90}"/>
              </pc2:cmMkLst>
            </pc226:cmChg>
            <pc226:cmChg xmlns:pc226="http://schemas.microsoft.com/office/powerpoint/2022/06/main/command" chg="mod">
              <pc226:chgData name="Wheeler, Katy" userId="S::katy.wheeler@ttu.edu::3f8831cc-69e0-41c6-846a-91159fce25bf" providerId="AD" clId="Web-{AA070D4F-7C36-0EDC-5568-9FE20C61B9A2}" dt="2024-03-30T01:57:40.101" v="2151"/>
              <pc2:cmMkLst xmlns:pc2="http://schemas.microsoft.com/office/powerpoint/2019/9/main/command">
                <pc:docMk/>
                <pc:sldMk cId="2341431083" sldId="257"/>
                <pc2:cmMk id="{7EDDD8BD-68C0-43C1-B306-DC29A2E35121}"/>
              </pc2:cmMkLst>
            </pc226:cmChg>
            <pc226:cmChg xmlns:pc226="http://schemas.microsoft.com/office/powerpoint/2022/06/main/command" chg="mod">
              <pc226:chgData name="Wheeler, Katy" userId="S::katy.wheeler@ttu.edu::3f8831cc-69e0-41c6-846a-91159fce25bf" providerId="AD" clId="Web-{AA070D4F-7C36-0EDC-5568-9FE20C61B9A2}" dt="2024-03-30T01:59:07.729" v="2158"/>
              <pc2:cmMkLst xmlns:pc2="http://schemas.microsoft.com/office/powerpoint/2019/9/main/command">
                <pc:docMk/>
                <pc:sldMk cId="2341431083" sldId="257"/>
                <pc2:cmMk id="{F35EE4C3-3166-4E91-92E2-B9790E3F5E21}"/>
              </pc2:cmMkLst>
            </pc226:cmChg>
            <pc226:cmChg xmlns:pc226="http://schemas.microsoft.com/office/powerpoint/2022/06/main/command" chg="mod">
              <pc226:chgData name="Wheeler, Katy" userId="S::katy.wheeler@ttu.edu::3f8831cc-69e0-41c6-846a-91159fce25bf" providerId="AD" clId="Web-{AA070D4F-7C36-0EDC-5568-9FE20C61B9A2}" dt="2024-03-30T02:47:27.983" v="2361" actId="20577"/>
              <pc2:cmMkLst xmlns:pc2="http://schemas.microsoft.com/office/powerpoint/2019/9/main/command">
                <pc:docMk/>
                <pc:sldMk cId="2341431083" sldId="257"/>
                <pc2:cmMk id="{B0DCCEDE-C9F9-4F1A-A2EE-68173D5B7E03}"/>
              </pc2:cmMkLst>
            </pc226:cmChg>
            <pc226:cmChg xmlns:pc226="http://schemas.microsoft.com/office/powerpoint/2022/06/main/command" chg="mod">
              <pc226:chgData name="Wheeler, Katy" userId="S::katy.wheeler@ttu.edu::3f8831cc-69e0-41c6-846a-91159fce25bf" providerId="AD" clId="Web-{AA070D4F-7C36-0EDC-5568-9FE20C61B9A2}" dt="2024-03-30T01:58:20.509" v="2153"/>
              <pc2:cmMkLst xmlns:pc2="http://schemas.microsoft.com/office/powerpoint/2019/9/main/command">
                <pc:docMk/>
                <pc:sldMk cId="2341431083" sldId="257"/>
                <pc2:cmMk id="{DFE363EF-A327-450A-9701-D13072689434}"/>
              </pc2:cmMkLst>
            </pc226:cmChg>
            <pc226:cmChg xmlns:pc226="http://schemas.microsoft.com/office/powerpoint/2022/06/main/command" chg="mod">
              <pc226:chgData name="Wheeler, Katy" userId="S::katy.wheeler@ttu.edu::3f8831cc-69e0-41c6-846a-91159fce25bf" providerId="AD" clId="Web-{AA070D4F-7C36-0EDC-5568-9FE20C61B9A2}" dt="2024-03-30T01:58:38.712" v="2155"/>
              <pc2:cmMkLst xmlns:pc2="http://schemas.microsoft.com/office/powerpoint/2019/9/main/command">
                <pc:docMk/>
                <pc:sldMk cId="2341431083" sldId="257"/>
                <pc2:cmMk id="{E355EBF7-4DDA-4641-9FBD-163E51FEA79D}"/>
              </pc2:cmMkLst>
            </pc226:cmChg>
            <pc226:cmChg xmlns:pc226="http://schemas.microsoft.com/office/powerpoint/2022/06/main/command" chg="mod">
              <pc226:chgData name="Wheeler, Katy" userId="S::katy.wheeler@ttu.edu::3f8831cc-69e0-41c6-846a-91159fce25bf" providerId="AD" clId="Web-{AA070D4F-7C36-0EDC-5568-9FE20C61B9A2}" dt="2024-03-30T02:47:04.279" v="2353" actId="20577"/>
              <pc2:cmMkLst xmlns:pc2="http://schemas.microsoft.com/office/powerpoint/2019/9/main/command">
                <pc:docMk/>
                <pc:sldMk cId="2341431083" sldId="257"/>
                <pc2:cmMk id="{CE392CF9-F118-4638-93B9-94046EBBEB62}"/>
              </pc2:cmMkLst>
            </pc226:cmChg>
          </p:ext>
        </pc:extLst>
      </pc:sldChg>
    </pc:docChg>
  </pc:docChgLst>
  <pc:docChgLst>
    <pc:chgData name="Rocha, Alondra" userId="S::alondra.rocha@ttu.edu::778cb7e9-7bb8-4f2f-916e-aa6c9f901a0c" providerId="AD" clId="Web-{FAD310C1-3D97-67D3-9BE3-62FCB4FDB70A}"/>
    <pc:docChg chg="modSld">
      <pc:chgData name="Rocha, Alondra" userId="S::alondra.rocha@ttu.edu::778cb7e9-7bb8-4f2f-916e-aa6c9f901a0c" providerId="AD" clId="Web-{FAD310C1-3D97-67D3-9BE3-62FCB4FDB70A}" dt="2024-03-30T02:42:23.096" v="9" actId="20577"/>
      <pc:docMkLst>
        <pc:docMk/>
      </pc:docMkLst>
      <pc:sldChg chg="modSp modCm">
        <pc:chgData name="Rocha, Alondra" userId="S::alondra.rocha@ttu.edu::778cb7e9-7bb8-4f2f-916e-aa6c9f901a0c" providerId="AD" clId="Web-{FAD310C1-3D97-67D3-9BE3-62FCB4FDB70A}" dt="2024-03-30T02:42:23.096" v="9" actId="20577"/>
        <pc:sldMkLst>
          <pc:docMk/>
          <pc:sldMk cId="2341431083" sldId="257"/>
        </pc:sldMkLst>
        <pc:spChg chg="mod">
          <ac:chgData name="Rocha, Alondra" userId="S::alondra.rocha@ttu.edu::778cb7e9-7bb8-4f2f-916e-aa6c9f901a0c" providerId="AD" clId="Web-{FAD310C1-3D97-67D3-9BE3-62FCB4FDB70A}" dt="2024-03-30T02:42:23.096" v="9" actId="20577"/>
          <ac:spMkLst>
            <pc:docMk/>
            <pc:sldMk cId="2341431083" sldId="257"/>
            <ac:spMk id="2" creationId="{A676B843-17B5-42FC-A01E-A9C54C28DB3A}"/>
          </ac:spMkLst>
        </pc:spChg>
        <pc:extLst>
          <p:ext xmlns:p="http://schemas.openxmlformats.org/presentationml/2006/main" uri="{D6D511B9-2390-475A-947B-AFAB55BFBCF1}">
            <pc226:cmChg xmlns:pc226="http://schemas.microsoft.com/office/powerpoint/2022/06/main/command" chg="mod">
              <pc226:chgData name="Rocha, Alondra" userId="S::alondra.rocha@ttu.edu::778cb7e9-7bb8-4f2f-916e-aa6c9f901a0c" providerId="AD" clId="Web-{FAD310C1-3D97-67D3-9BE3-62FCB4FDB70A}" dt="2024-03-30T02:28:44.968" v="5" actId="20577"/>
              <pc2:cmMkLst xmlns:pc2="http://schemas.microsoft.com/office/powerpoint/2019/9/main/command">
                <pc:docMk/>
                <pc:sldMk cId="2341431083" sldId="257"/>
                <pc2:cmMk id="{F1D77427-9F66-43FF-A812-8DF090F2C397}"/>
              </pc2:cmMkLst>
            </pc226:cmChg>
            <pc226:cmChg xmlns:pc226="http://schemas.microsoft.com/office/powerpoint/2022/06/main/command" chg="mod">
              <pc226:chgData name="Rocha, Alondra" userId="S::alondra.rocha@ttu.edu::778cb7e9-7bb8-4f2f-916e-aa6c9f901a0c" providerId="AD" clId="Web-{FAD310C1-3D97-67D3-9BE3-62FCB4FDB70A}" dt="2024-03-30T02:28:44.968" v="5" actId="20577"/>
              <pc2:cmMkLst xmlns:pc2="http://schemas.microsoft.com/office/powerpoint/2019/9/main/command">
                <pc:docMk/>
                <pc:sldMk cId="2341431083" sldId="257"/>
                <pc2:cmMk id="{949BA945-5E3D-AA46-B98E-7EDECBC64F9D}"/>
              </pc2:cmMkLst>
            </pc226:cmChg>
            <pc226:cmChg xmlns:pc226="http://schemas.microsoft.com/office/powerpoint/2022/06/main/command" chg="mod">
              <pc226:chgData name="Rocha, Alondra" userId="S::alondra.rocha@ttu.edu::778cb7e9-7bb8-4f2f-916e-aa6c9f901a0c" providerId="AD" clId="Web-{FAD310C1-3D97-67D3-9BE3-62FCB4FDB70A}" dt="2024-03-30T02:28:44.968" v="5" actId="20577"/>
              <pc2:cmMkLst xmlns:pc2="http://schemas.microsoft.com/office/powerpoint/2019/9/main/command">
                <pc:docMk/>
                <pc:sldMk cId="2341431083" sldId="257"/>
                <pc2:cmMk id="{CE392CF9-F118-4638-93B9-94046EBBEB62}"/>
              </pc2:cmMkLst>
            </pc226:cmChg>
          </p:ext>
        </pc:extLst>
      </pc:sldChg>
    </pc:docChg>
  </pc:docChgLst>
  <pc:docChgLst>
    <pc:chgData name="Dillard, Mary" userId="S::mary.dillard@ttu.edu::2bfeda22-67fe-46c6-847d-27eeadfe0a64" providerId="AD" clId="Web-{266DCEAB-A328-2B0F-B968-E1DC043D8C52}"/>
    <pc:docChg chg="modSld">
      <pc:chgData name="Dillard, Mary" userId="S::mary.dillard@ttu.edu::2bfeda22-67fe-46c6-847d-27eeadfe0a64" providerId="AD" clId="Web-{266DCEAB-A328-2B0F-B968-E1DC043D8C52}" dt="2024-03-30T01:47:02.569" v="35"/>
      <pc:docMkLst>
        <pc:docMk/>
      </pc:docMkLst>
      <pc:sldChg chg="modSp modCm">
        <pc:chgData name="Dillard, Mary" userId="S::mary.dillard@ttu.edu::2bfeda22-67fe-46c6-847d-27eeadfe0a64" providerId="AD" clId="Web-{266DCEAB-A328-2B0F-B968-E1DC043D8C52}" dt="2024-03-30T01:47:02.569" v="35"/>
        <pc:sldMkLst>
          <pc:docMk/>
          <pc:sldMk cId="2341431083" sldId="257"/>
        </pc:sldMkLst>
        <pc:spChg chg="mod">
          <ac:chgData name="Dillard, Mary" userId="S::mary.dillard@ttu.edu::2bfeda22-67fe-46c6-847d-27eeadfe0a64" providerId="AD" clId="Web-{266DCEAB-A328-2B0F-B968-E1DC043D8C52}" dt="2024-03-30T01:46:28.442" v="29" actId="20577"/>
          <ac:spMkLst>
            <pc:docMk/>
            <pc:sldMk cId="2341431083" sldId="257"/>
            <ac:spMk id="12" creationId="{7A468D1A-1742-4646-833C-040BFEC1095B}"/>
          </ac:spMkLst>
        </pc:spChg>
        <pc:extLst>
          <p:ext xmlns:p="http://schemas.openxmlformats.org/presentationml/2006/main" uri="{D6D511B9-2390-475A-947B-AFAB55BFBCF1}">
            <pc226:cmChg xmlns:pc226="http://schemas.microsoft.com/office/powerpoint/2022/06/main/command" chg="">
              <pc226:chgData name="Dillard, Mary" userId="S::mary.dillard@ttu.edu::2bfeda22-67fe-46c6-847d-27eeadfe0a64" providerId="AD" clId="Web-{266DCEAB-A328-2B0F-B968-E1DC043D8C52}" dt="2024-03-30T01:46:03.832" v="6"/>
              <pc2:cmMkLst xmlns:pc2="http://schemas.microsoft.com/office/powerpoint/2019/9/main/command">
                <pc:docMk/>
                <pc:sldMk cId="2341431083" sldId="257"/>
                <pc2:cmMk id="{F1D77427-9F66-43FF-A812-8DF090F2C397}"/>
              </pc2:cmMkLst>
              <pc226:cmRplyChg chg="del">
                <pc226:chgData name="Dillard, Mary" userId="S::mary.dillard@ttu.edu::2bfeda22-67fe-46c6-847d-27eeadfe0a64" providerId="AD" clId="Web-{266DCEAB-A328-2B0F-B968-E1DC043D8C52}" dt="2024-03-30T01:46:03.832" v="6"/>
                <pc2:cmRplyMkLst xmlns:pc2="http://schemas.microsoft.com/office/powerpoint/2019/9/main/command">
                  <pc:docMk/>
                  <pc:sldMk cId="2341431083" sldId="257"/>
                  <pc2:cmMk id="{F1D77427-9F66-43FF-A812-8DF090F2C397}"/>
                  <pc2:cmRplyMk id="{502A2081-59B6-4979-A091-C5127EA32A16}"/>
                </pc2:cmRplyMkLst>
              </pc226:cmRplyChg>
            </pc226:cmChg>
            <pc226:cmChg xmlns:pc226="http://schemas.microsoft.com/office/powerpoint/2022/06/main/command" chg="mod">
              <pc226:chgData name="Dillard, Mary" userId="S::mary.dillard@ttu.edu::2bfeda22-67fe-46c6-847d-27eeadfe0a64" providerId="AD" clId="Web-{266DCEAB-A328-2B0F-B968-E1DC043D8C52}" dt="2024-03-30T01:46:28.442" v="29" actId="20577"/>
              <pc2:cmMkLst xmlns:pc2="http://schemas.microsoft.com/office/powerpoint/2019/9/main/command">
                <pc:docMk/>
                <pc:sldMk cId="2341431083" sldId="257"/>
                <pc2:cmMk id="{88596CB8-0487-43F1-A66A-27AE79283A30}"/>
              </pc2:cmMkLst>
              <pc226:cmRplyChg chg="del">
                <pc226:chgData name="Dillard, Mary" userId="S::mary.dillard@ttu.edu::2bfeda22-67fe-46c6-847d-27eeadfe0a64" providerId="AD" clId="Web-{266DCEAB-A328-2B0F-B968-E1DC043D8C52}" dt="2024-03-30T01:45:54.269" v="5"/>
                <pc2:cmRplyMkLst xmlns:pc2="http://schemas.microsoft.com/office/powerpoint/2019/9/main/command">
                  <pc:docMk/>
                  <pc:sldMk cId="2341431083" sldId="257"/>
                  <pc2:cmMk id="{88596CB8-0487-43F1-A66A-27AE79283A30}"/>
                  <pc2:cmRplyMk id="{85BC3219-417F-4D96-B601-4F1B0AD4412C}"/>
                </pc2:cmRplyMkLst>
              </pc226:cmRplyChg>
            </pc226:cmChg>
            <pc226:cmChg xmlns:pc226="http://schemas.microsoft.com/office/powerpoint/2022/06/main/command" chg="mod modRxn">
              <pc226:chgData name="Dillard, Mary" userId="S::mary.dillard@ttu.edu::2bfeda22-67fe-46c6-847d-27eeadfe0a64" providerId="AD" clId="Web-{266DCEAB-A328-2B0F-B968-E1DC043D8C52}" dt="2024-03-30T01:47:02.569" v="35"/>
              <pc2:cmMkLst xmlns:pc2="http://schemas.microsoft.com/office/powerpoint/2019/9/main/command">
                <pc:docMk/>
                <pc:sldMk cId="2341431083" sldId="257"/>
                <pc2:cmMk id="{B0DCCEDE-C9F9-4F1A-A2EE-68173D5B7E03}"/>
              </pc2:cmMkLst>
            </pc226:cmChg>
          </p:ext>
        </pc:extLst>
      </pc:sldChg>
    </pc:docChg>
  </pc:docChgLst>
  <pc:docChgLst>
    <pc:chgData name="Rocha, Alondra" userId="S::alondra.rocha@ttu.edu::778cb7e9-7bb8-4f2f-916e-aa6c9f901a0c" providerId="AD" clId="Web-{AF6C8024-A6A8-E628-0912-553055558D95}"/>
    <pc:docChg chg="modSld">
      <pc:chgData name="Rocha, Alondra" userId="S::alondra.rocha@ttu.edu::778cb7e9-7bb8-4f2f-916e-aa6c9f901a0c" providerId="AD" clId="Web-{AF6C8024-A6A8-E628-0912-553055558D95}" dt="2024-03-30T03:17:51.886" v="0" actId="1076"/>
      <pc:docMkLst>
        <pc:docMk/>
      </pc:docMkLst>
      <pc:sldChg chg="modSp">
        <pc:chgData name="Rocha, Alondra" userId="S::alondra.rocha@ttu.edu::778cb7e9-7bb8-4f2f-916e-aa6c9f901a0c" providerId="AD" clId="Web-{AF6C8024-A6A8-E628-0912-553055558D95}" dt="2024-03-30T03:17:51.886" v="0" actId="1076"/>
        <pc:sldMkLst>
          <pc:docMk/>
          <pc:sldMk cId="2341431083" sldId="257"/>
        </pc:sldMkLst>
        <pc:spChg chg="mod">
          <ac:chgData name="Rocha, Alondra" userId="S::alondra.rocha@ttu.edu::778cb7e9-7bb8-4f2f-916e-aa6c9f901a0c" providerId="AD" clId="Web-{AF6C8024-A6A8-E628-0912-553055558D95}" dt="2024-03-30T03:17:51.886" v="0" actId="1076"/>
          <ac:spMkLst>
            <pc:docMk/>
            <pc:sldMk cId="2341431083" sldId="257"/>
            <ac:spMk id="2" creationId="{A676B843-17B5-42FC-A01E-A9C54C28DB3A}"/>
          </ac:spMkLst>
        </pc:spChg>
      </pc:sldChg>
    </pc:docChg>
  </pc:docChgLst>
  <pc:docChgLst>
    <pc:chgData name="Hamrick, Jennifer" userId="S::jennifer.hamrick@ttu.edu::a8f6aadd-3df4-4278-89b5-5077fd04b219" providerId="AD" clId="Web-{0B98B71B-CC79-F14C-0F42-C2B4F842563A}"/>
    <pc:docChg chg="modSld">
      <pc:chgData name="Hamrick, Jennifer" userId="S::jennifer.hamrick@ttu.edu::a8f6aadd-3df4-4278-89b5-5077fd04b219" providerId="AD" clId="Web-{0B98B71B-CC79-F14C-0F42-C2B4F842563A}" dt="2024-03-22T15:10:23.552" v="2" actId="1076"/>
      <pc:docMkLst>
        <pc:docMk/>
      </pc:docMkLst>
      <pc:sldChg chg="delSp modSp">
        <pc:chgData name="Hamrick, Jennifer" userId="S::jennifer.hamrick@ttu.edu::a8f6aadd-3df4-4278-89b5-5077fd04b219" providerId="AD" clId="Web-{0B98B71B-CC79-F14C-0F42-C2B4F842563A}" dt="2024-03-22T15:10:23.552" v="2" actId="1076"/>
        <pc:sldMkLst>
          <pc:docMk/>
          <pc:sldMk cId="2341431083" sldId="257"/>
        </pc:sldMkLst>
        <pc:spChg chg="mod">
          <ac:chgData name="Hamrick, Jennifer" userId="S::jennifer.hamrick@ttu.edu::a8f6aadd-3df4-4278-89b5-5077fd04b219" providerId="AD" clId="Web-{0B98B71B-CC79-F14C-0F42-C2B4F842563A}" dt="2024-03-22T15:10:23.552" v="2" actId="1076"/>
          <ac:spMkLst>
            <pc:docMk/>
            <pc:sldMk cId="2341431083" sldId="257"/>
            <ac:spMk id="18" creationId="{73E1EEA0-C816-434F-9E46-71E646368705}"/>
          </ac:spMkLst>
        </pc:spChg>
        <pc:spChg chg="del">
          <ac:chgData name="Hamrick, Jennifer" userId="S::jennifer.hamrick@ttu.edu::a8f6aadd-3df4-4278-89b5-5077fd04b219" providerId="AD" clId="Web-{0B98B71B-CC79-F14C-0F42-C2B4F842563A}" dt="2024-03-22T15:10:11.223" v="0"/>
          <ac:spMkLst>
            <pc:docMk/>
            <pc:sldMk cId="2341431083" sldId="257"/>
            <ac:spMk id="40" creationId="{2E61F0D1-334C-395E-6A45-31D357A0EE4D}"/>
          </ac:spMkLst>
        </pc:spChg>
      </pc:sldChg>
    </pc:docChg>
  </pc:docChgLst>
  <pc:docChgLst>
    <pc:chgData name="Bozarth, Shayla" userId="S::shayla.bozarth@ttu.edu::2924afd4-5e86-451e-8503-892d32e391db" providerId="AD" clId="Web-{8920EE6F-7990-92AE-F563-EA4A28C8DBDD}"/>
    <pc:docChg chg="modSld">
      <pc:chgData name="Bozarth, Shayla" userId="S::shayla.bozarth@ttu.edu::2924afd4-5e86-451e-8503-892d32e391db" providerId="AD" clId="Web-{8920EE6F-7990-92AE-F563-EA4A28C8DBDD}" dt="2024-03-22T14:03:56.932" v="40" actId="1076"/>
      <pc:docMkLst>
        <pc:docMk/>
      </pc:docMkLst>
      <pc:sldChg chg="addSp delSp modSp modCm">
        <pc:chgData name="Bozarth, Shayla" userId="S::shayla.bozarth@ttu.edu::2924afd4-5e86-451e-8503-892d32e391db" providerId="AD" clId="Web-{8920EE6F-7990-92AE-F563-EA4A28C8DBDD}" dt="2024-03-22T14:03:56.932" v="40" actId="1076"/>
        <pc:sldMkLst>
          <pc:docMk/>
          <pc:sldMk cId="2341431083" sldId="257"/>
        </pc:sldMkLst>
        <pc:spChg chg="mod">
          <ac:chgData name="Bozarth, Shayla" userId="S::shayla.bozarth@ttu.edu::2924afd4-5e86-451e-8503-892d32e391db" providerId="AD" clId="Web-{8920EE6F-7990-92AE-F563-EA4A28C8DBDD}" dt="2024-03-22T13:40:01.916" v="27" actId="20577"/>
          <ac:spMkLst>
            <pc:docMk/>
            <pc:sldMk cId="2341431083" sldId="257"/>
            <ac:spMk id="2" creationId="{A676B843-17B5-42FC-A01E-A9C54C28DB3A}"/>
          </ac:spMkLst>
        </pc:spChg>
        <pc:spChg chg="mod">
          <ac:chgData name="Bozarth, Shayla" userId="S::shayla.bozarth@ttu.edu::2924afd4-5e86-451e-8503-892d32e391db" providerId="AD" clId="Web-{8920EE6F-7990-92AE-F563-EA4A28C8DBDD}" dt="2024-03-22T14:03:27.150" v="36" actId="1076"/>
          <ac:spMkLst>
            <pc:docMk/>
            <pc:sldMk cId="2341431083" sldId="257"/>
            <ac:spMk id="5" creationId="{E0AB948F-58A5-41D8-ACAA-EB44EAF54761}"/>
          </ac:spMkLst>
        </pc:spChg>
        <pc:spChg chg="mod">
          <ac:chgData name="Bozarth, Shayla" userId="S::shayla.bozarth@ttu.edu::2924afd4-5e86-451e-8503-892d32e391db" providerId="AD" clId="Web-{8920EE6F-7990-92AE-F563-EA4A28C8DBDD}" dt="2024-03-22T14:03:31.744" v="37" actId="1076"/>
          <ac:spMkLst>
            <pc:docMk/>
            <pc:sldMk cId="2341431083" sldId="257"/>
            <ac:spMk id="11" creationId="{4BA8C768-674C-7E3D-FD73-402693E13E0A}"/>
          </ac:spMkLst>
        </pc:spChg>
        <pc:spChg chg="mod">
          <ac:chgData name="Bozarth, Shayla" userId="S::shayla.bozarth@ttu.edu::2924afd4-5e86-451e-8503-892d32e391db" providerId="AD" clId="Web-{8920EE6F-7990-92AE-F563-EA4A28C8DBDD}" dt="2024-03-22T13:37:59.599" v="16" actId="20577"/>
          <ac:spMkLst>
            <pc:docMk/>
            <pc:sldMk cId="2341431083" sldId="257"/>
            <ac:spMk id="18" creationId="{73E1EEA0-C816-434F-9E46-71E646368705}"/>
          </ac:spMkLst>
        </pc:spChg>
        <pc:picChg chg="del">
          <ac:chgData name="Bozarth, Shayla" userId="S::shayla.bozarth@ttu.edu::2924afd4-5e86-451e-8503-892d32e391db" providerId="AD" clId="Web-{8920EE6F-7990-92AE-F563-EA4A28C8DBDD}" dt="2024-03-22T13:59:33.236" v="30"/>
          <ac:picMkLst>
            <pc:docMk/>
            <pc:sldMk cId="2341431083" sldId="257"/>
            <ac:picMk id="3" creationId="{7A223AF6-59C6-2E1D-2B39-F96AFFCC4237}"/>
          </ac:picMkLst>
        </pc:picChg>
        <pc:picChg chg="del">
          <ac:chgData name="Bozarth, Shayla" userId="S::shayla.bozarth@ttu.edu::2924afd4-5e86-451e-8503-892d32e391db" providerId="AD" clId="Web-{8920EE6F-7990-92AE-F563-EA4A28C8DBDD}" dt="2024-03-22T13:59:28.314" v="29"/>
          <ac:picMkLst>
            <pc:docMk/>
            <pc:sldMk cId="2341431083" sldId="257"/>
            <ac:picMk id="4" creationId="{1308F143-E6C2-3858-51A6-1CC44E9FD03B}"/>
          </ac:picMkLst>
        </pc:picChg>
        <pc:picChg chg="del">
          <ac:chgData name="Bozarth, Shayla" userId="S::shayla.bozarth@ttu.edu::2924afd4-5e86-451e-8503-892d32e391db" providerId="AD" clId="Web-{8920EE6F-7990-92AE-F563-EA4A28C8DBDD}" dt="2024-03-22T13:59:26.689" v="28"/>
          <ac:picMkLst>
            <pc:docMk/>
            <pc:sldMk cId="2341431083" sldId="257"/>
            <ac:picMk id="7" creationId="{A277C625-D1CC-EC7B-905E-2F2BF809073F}"/>
          </ac:picMkLst>
        </pc:picChg>
        <pc:picChg chg="add mod">
          <ac:chgData name="Bozarth, Shayla" userId="S::shayla.bozarth@ttu.edu::2924afd4-5e86-451e-8503-892d32e391db" providerId="AD" clId="Web-{8920EE6F-7990-92AE-F563-EA4A28C8DBDD}" dt="2024-03-22T14:02:47.727" v="32" actId="1076"/>
          <ac:picMkLst>
            <pc:docMk/>
            <pc:sldMk cId="2341431083" sldId="257"/>
            <ac:picMk id="13" creationId="{F05A76B6-D721-A9BC-DF3D-34BBF3B9DEB8}"/>
          </ac:picMkLst>
        </pc:picChg>
        <pc:picChg chg="add mod">
          <ac:chgData name="Bozarth, Shayla" userId="S::shayla.bozarth@ttu.edu::2924afd4-5e86-451e-8503-892d32e391db" providerId="AD" clId="Web-{8920EE6F-7990-92AE-F563-EA4A28C8DBDD}" dt="2024-03-22T14:03:35.588" v="38" actId="1076"/>
          <ac:picMkLst>
            <pc:docMk/>
            <pc:sldMk cId="2341431083" sldId="257"/>
            <ac:picMk id="14" creationId="{235F6EF1-9235-8E9F-A299-DAB6AE0B8C87}"/>
          </ac:picMkLst>
        </pc:picChg>
        <pc:picChg chg="add mod">
          <ac:chgData name="Bozarth, Shayla" userId="S::shayla.bozarth@ttu.edu::2924afd4-5e86-451e-8503-892d32e391db" providerId="AD" clId="Web-{8920EE6F-7990-92AE-F563-EA4A28C8DBDD}" dt="2024-03-22T14:03:56.932" v="40" actId="1076"/>
          <ac:picMkLst>
            <pc:docMk/>
            <pc:sldMk cId="2341431083" sldId="257"/>
            <ac:picMk id="16" creationId="{9859710C-24F8-DEFF-0B88-8F69CB4940A3}"/>
          </ac:picMkLst>
        </pc:picChg>
        <pc:extLst>
          <p:ext xmlns:p="http://schemas.openxmlformats.org/presentationml/2006/main" uri="{D6D511B9-2390-475A-947B-AFAB55BFBCF1}">
            <pc226:cmChg xmlns:pc226="http://schemas.microsoft.com/office/powerpoint/2022/06/main/command" chg="mod">
              <pc226:chgData name="Bozarth, Shayla" userId="S::shayla.bozarth@ttu.edu::2924afd4-5e86-451e-8503-892d32e391db" providerId="AD" clId="Web-{8920EE6F-7990-92AE-F563-EA4A28C8DBDD}" dt="2024-03-22T13:39:58.603" v="25" actId="20577"/>
              <pc2:cmMkLst xmlns:pc2="http://schemas.microsoft.com/office/powerpoint/2019/9/main/command">
                <pc:docMk/>
                <pc:sldMk cId="2341431083" sldId="257"/>
                <pc2:cmMk id="{F1D77427-9F66-43FF-A812-8DF090F2C397}"/>
              </pc2:cmMkLst>
            </pc226:cmChg>
            <pc226:cmChg xmlns:pc226="http://schemas.microsoft.com/office/powerpoint/2022/06/main/command" chg="mod modRxn">
              <pc226:chgData name="Bozarth, Shayla" userId="S::shayla.bozarth@ttu.edu::2924afd4-5e86-451e-8503-892d32e391db" providerId="AD" clId="Web-{8920EE6F-7990-92AE-F563-EA4A28C8DBDD}" dt="2024-03-22T13:38:44.211" v="18"/>
              <pc2:cmMkLst xmlns:pc2="http://schemas.microsoft.com/office/powerpoint/2019/9/main/command">
                <pc:docMk/>
                <pc:sldMk cId="2341431083" sldId="257"/>
                <pc2:cmMk id="{BBAA0729-0239-4AC8-8548-FB8E914E9449}"/>
              </pc2:cmMkLst>
            </pc226:cmChg>
            <pc226:cmChg xmlns:pc226="http://schemas.microsoft.com/office/powerpoint/2022/06/main/command" chg="mod">
              <pc226:chgData name="Bozarth, Shayla" userId="S::shayla.bozarth@ttu.edu::2924afd4-5e86-451e-8503-892d32e391db" providerId="AD" clId="Web-{8920EE6F-7990-92AE-F563-EA4A28C8DBDD}" dt="2024-03-22T13:39:58.603" v="25" actId="20577"/>
              <pc2:cmMkLst xmlns:pc2="http://schemas.microsoft.com/office/powerpoint/2019/9/main/command">
                <pc:docMk/>
                <pc:sldMk cId="2341431083" sldId="257"/>
                <pc2:cmMk id="{949BA945-5E3D-AA46-B98E-7EDECBC64F9D}"/>
              </pc2:cmMkLst>
              <pc226:cmRplyChg chg="add">
                <pc226:chgData name="Bozarth, Shayla" userId="S::shayla.bozarth@ttu.edu::2924afd4-5e86-451e-8503-892d32e391db" providerId="AD" clId="Web-{8920EE6F-7990-92AE-F563-EA4A28C8DBDD}" dt="2024-03-22T13:39:40.103" v="19"/>
                <pc2:cmRplyMkLst xmlns:pc2="http://schemas.microsoft.com/office/powerpoint/2019/9/main/command">
                  <pc:docMk/>
                  <pc:sldMk cId="2341431083" sldId="257"/>
                  <pc2:cmMk id="{949BA945-5E3D-AA46-B98E-7EDECBC64F9D}"/>
                  <pc2:cmRplyMk id="{38497646-55E2-4CD5-BB9C-8FB770E7846D}"/>
                </pc2:cmRplyMkLst>
              </pc226:cmRplyChg>
            </pc226:cmChg>
            <pc226:cmChg xmlns:pc226="http://schemas.microsoft.com/office/powerpoint/2022/06/main/command" chg="mod modRxn">
              <pc226:chgData name="Bozarth, Shayla" userId="S::shayla.bozarth@ttu.edu::2924afd4-5e86-451e-8503-892d32e391db" providerId="AD" clId="Web-{8920EE6F-7990-92AE-F563-EA4A28C8DBDD}" dt="2024-03-22T13:38:28.960" v="17"/>
              <pc2:cmMkLst xmlns:pc2="http://schemas.microsoft.com/office/powerpoint/2019/9/main/command">
                <pc:docMk/>
                <pc:sldMk cId="2341431083" sldId="257"/>
                <pc2:cmMk id="{6598B18E-913F-49A5-802B-2C4621F2226F}"/>
              </pc2:cmMkLst>
            </pc226:cmChg>
          </p:ext>
        </pc:extLst>
      </pc:sldChg>
    </pc:docChg>
  </pc:docChgLst>
  <pc:docChgLst>
    <pc:chgData name="Rocha, Alondra" userId="S::alondra.rocha@ttu.edu::778cb7e9-7bb8-4f2f-916e-aa6c9f901a0c" providerId="AD" clId="Web-{8A9EA944-8451-9559-DF22-4AE394DF562F}"/>
    <pc:docChg chg="modSld">
      <pc:chgData name="Rocha, Alondra" userId="S::alondra.rocha@ttu.edu::778cb7e9-7bb8-4f2f-916e-aa6c9f901a0c" providerId="AD" clId="Web-{8A9EA944-8451-9559-DF22-4AE394DF562F}" dt="2024-03-30T02:27:43.520" v="2" actId="20577"/>
      <pc:docMkLst>
        <pc:docMk/>
      </pc:docMkLst>
      <pc:sldChg chg="modSp modCm">
        <pc:chgData name="Rocha, Alondra" userId="S::alondra.rocha@ttu.edu::778cb7e9-7bb8-4f2f-916e-aa6c9f901a0c" providerId="AD" clId="Web-{8A9EA944-8451-9559-DF22-4AE394DF562F}" dt="2024-03-30T02:27:43.520" v="2" actId="20577"/>
        <pc:sldMkLst>
          <pc:docMk/>
          <pc:sldMk cId="2341431083" sldId="257"/>
        </pc:sldMkLst>
        <pc:spChg chg="mod">
          <ac:chgData name="Rocha, Alondra" userId="S::alondra.rocha@ttu.edu::778cb7e9-7bb8-4f2f-916e-aa6c9f901a0c" providerId="AD" clId="Web-{8A9EA944-8451-9559-DF22-4AE394DF562F}" dt="2024-03-30T02:27:43.520" v="2" actId="20577"/>
          <ac:spMkLst>
            <pc:docMk/>
            <pc:sldMk cId="2341431083" sldId="257"/>
            <ac:spMk id="2" creationId="{A676B843-17B5-42FC-A01E-A9C54C28DB3A}"/>
          </ac:spMkLst>
        </pc:spChg>
        <pc:extLst>
          <p:ext xmlns:p="http://schemas.openxmlformats.org/presentationml/2006/main" uri="{D6D511B9-2390-475A-947B-AFAB55BFBCF1}">
            <pc226:cmChg xmlns:pc226="http://schemas.microsoft.com/office/powerpoint/2022/06/main/command" chg="mod">
              <pc226:chgData name="Rocha, Alondra" userId="S::alondra.rocha@ttu.edu::778cb7e9-7bb8-4f2f-916e-aa6c9f901a0c" providerId="AD" clId="Web-{8A9EA944-8451-9559-DF22-4AE394DF562F}" dt="2024-03-30T02:27:43.520" v="2" actId="20577"/>
              <pc2:cmMkLst xmlns:pc2="http://schemas.microsoft.com/office/powerpoint/2019/9/main/command">
                <pc:docMk/>
                <pc:sldMk cId="2341431083" sldId="257"/>
                <pc2:cmMk id="{F1D77427-9F66-43FF-A812-8DF090F2C397}"/>
              </pc2:cmMkLst>
            </pc226:cmChg>
            <pc226:cmChg xmlns:pc226="http://schemas.microsoft.com/office/powerpoint/2022/06/main/command" chg="mod">
              <pc226:chgData name="Rocha, Alondra" userId="S::alondra.rocha@ttu.edu::778cb7e9-7bb8-4f2f-916e-aa6c9f901a0c" providerId="AD" clId="Web-{8A9EA944-8451-9559-DF22-4AE394DF562F}" dt="2024-03-30T02:27:43.520" v="2" actId="20577"/>
              <pc2:cmMkLst xmlns:pc2="http://schemas.microsoft.com/office/powerpoint/2019/9/main/command">
                <pc:docMk/>
                <pc:sldMk cId="2341431083" sldId="257"/>
                <pc2:cmMk id="{949BA945-5E3D-AA46-B98E-7EDECBC64F9D}"/>
              </pc2:cmMkLst>
            </pc226:cmChg>
            <pc226:cmChg xmlns:pc226="http://schemas.microsoft.com/office/powerpoint/2022/06/main/command" chg="mod">
              <pc226:chgData name="Rocha, Alondra" userId="S::alondra.rocha@ttu.edu::778cb7e9-7bb8-4f2f-916e-aa6c9f901a0c" providerId="AD" clId="Web-{8A9EA944-8451-9559-DF22-4AE394DF562F}" dt="2024-03-30T02:27:43.520" v="2" actId="20577"/>
              <pc2:cmMkLst xmlns:pc2="http://schemas.microsoft.com/office/powerpoint/2019/9/main/command">
                <pc:docMk/>
                <pc:sldMk cId="2341431083" sldId="257"/>
                <pc2:cmMk id="{CE392CF9-F118-4638-93B9-94046EBBEB62}"/>
              </pc2:cmMkLst>
            </pc226:cmChg>
          </p:ext>
        </pc:extLst>
      </pc:sldChg>
    </pc:docChg>
  </pc:docChgLst>
  <pc:docChgLst>
    <pc:chgData name="Wheeler, Katy" userId="S::katy.wheeler@ttu.edu::3f8831cc-69e0-41c6-846a-91159fce25bf" providerId="AD" clId="Web-{1E8A54D5-1BBA-37AC-6059-CFB6A1EA26FF}"/>
    <pc:docChg chg="modSld">
      <pc:chgData name="Wheeler, Katy" userId="S::katy.wheeler@ttu.edu::3f8831cc-69e0-41c6-846a-91159fce25bf" providerId="AD" clId="Web-{1E8A54D5-1BBA-37AC-6059-CFB6A1EA26FF}" dt="2024-03-30T16:28:45.463" v="308" actId="20577"/>
      <pc:docMkLst>
        <pc:docMk/>
      </pc:docMkLst>
      <pc:sldChg chg="addSp delSp modSp delCm modCm">
        <pc:chgData name="Wheeler, Katy" userId="S::katy.wheeler@ttu.edu::3f8831cc-69e0-41c6-846a-91159fce25bf" providerId="AD" clId="Web-{1E8A54D5-1BBA-37AC-6059-CFB6A1EA26FF}" dt="2024-03-30T16:28:45.463" v="308" actId="20577"/>
        <pc:sldMkLst>
          <pc:docMk/>
          <pc:sldMk cId="2341431083" sldId="257"/>
        </pc:sldMkLst>
        <pc:spChg chg="mod">
          <ac:chgData name="Wheeler, Katy" userId="S::katy.wheeler@ttu.edu::3f8831cc-69e0-41c6-846a-91159fce25bf" providerId="AD" clId="Web-{1E8A54D5-1BBA-37AC-6059-CFB6A1EA26FF}" dt="2024-03-30T14:58:27.571" v="109" actId="14100"/>
          <ac:spMkLst>
            <pc:docMk/>
            <pc:sldMk cId="2341431083" sldId="257"/>
            <ac:spMk id="2" creationId="{A676B843-17B5-42FC-A01E-A9C54C28DB3A}"/>
          </ac:spMkLst>
        </pc:spChg>
        <pc:spChg chg="add del">
          <ac:chgData name="Wheeler, Katy" userId="S::katy.wheeler@ttu.edu::3f8831cc-69e0-41c6-846a-91159fce25bf" providerId="AD" clId="Web-{1E8A54D5-1BBA-37AC-6059-CFB6A1EA26FF}" dt="2024-03-30T14:58:52.322" v="111"/>
          <ac:spMkLst>
            <pc:docMk/>
            <pc:sldMk cId="2341431083" sldId="257"/>
            <ac:spMk id="3" creationId="{50B5B5C6-9A15-2807-8DAF-78E6F6A954C5}"/>
          </ac:spMkLst>
        </pc:spChg>
        <pc:spChg chg="add mod">
          <ac:chgData name="Wheeler, Katy" userId="S::katy.wheeler@ttu.edu::3f8831cc-69e0-41c6-846a-91159fce25bf" providerId="AD" clId="Web-{1E8A54D5-1BBA-37AC-6059-CFB6A1EA26FF}" dt="2024-03-30T15:01:41.280" v="189" actId="1076"/>
          <ac:spMkLst>
            <pc:docMk/>
            <pc:sldMk cId="2341431083" sldId="257"/>
            <ac:spMk id="4" creationId="{84BD308A-FD83-CFD0-9297-5D2F54892537}"/>
          </ac:spMkLst>
        </pc:spChg>
        <pc:spChg chg="mod">
          <ac:chgData name="Wheeler, Katy" userId="S::katy.wheeler@ttu.edu::3f8831cc-69e0-41c6-846a-91159fce25bf" providerId="AD" clId="Web-{1E8A54D5-1BBA-37AC-6059-CFB6A1EA26FF}" dt="2024-03-30T15:01:36.483" v="188" actId="1076"/>
          <ac:spMkLst>
            <pc:docMk/>
            <pc:sldMk cId="2341431083" sldId="257"/>
            <ac:spMk id="5" creationId="{E0AB948F-58A5-41D8-ACAA-EB44EAF54761}"/>
          </ac:spMkLst>
        </pc:spChg>
        <pc:spChg chg="mod">
          <ac:chgData name="Wheeler, Katy" userId="S::katy.wheeler@ttu.edu::3f8831cc-69e0-41c6-846a-91159fce25bf" providerId="AD" clId="Web-{1E8A54D5-1BBA-37AC-6059-CFB6A1EA26FF}" dt="2024-03-30T03:01:46.227" v="76" actId="1076"/>
          <ac:spMkLst>
            <pc:docMk/>
            <pc:sldMk cId="2341431083" sldId="257"/>
            <ac:spMk id="6" creationId="{EA205426-3F0A-403B-BEAC-76463B427107}"/>
          </ac:spMkLst>
        </pc:spChg>
        <pc:spChg chg="add mod">
          <ac:chgData name="Wheeler, Katy" userId="S::katy.wheeler@ttu.edu::3f8831cc-69e0-41c6-846a-91159fce25bf" providerId="AD" clId="Web-{1E8A54D5-1BBA-37AC-6059-CFB6A1EA26FF}" dt="2024-03-30T15:05:43.757" v="254" actId="20577"/>
          <ac:spMkLst>
            <pc:docMk/>
            <pc:sldMk cId="2341431083" sldId="257"/>
            <ac:spMk id="7" creationId="{FFE9B6BF-E27E-7F3E-D47B-AD6DABCBAB9E}"/>
          </ac:spMkLst>
        </pc:spChg>
        <pc:spChg chg="mod">
          <ac:chgData name="Wheeler, Katy" userId="S::katy.wheeler@ttu.edu::3f8831cc-69e0-41c6-846a-91159fce25bf" providerId="AD" clId="Web-{1E8A54D5-1BBA-37AC-6059-CFB6A1EA26FF}" dt="2024-03-30T03:00:55.944" v="72" actId="14100"/>
          <ac:spMkLst>
            <pc:docMk/>
            <pc:sldMk cId="2341431083" sldId="257"/>
            <ac:spMk id="9" creationId="{26ADD14E-C199-4760-AEC8-5A122DC933FE}"/>
          </ac:spMkLst>
        </pc:spChg>
        <pc:spChg chg="add mod">
          <ac:chgData name="Wheeler, Katy" userId="S::katy.wheeler@ttu.edu::3f8831cc-69e0-41c6-846a-91159fce25bf" providerId="AD" clId="Web-{1E8A54D5-1BBA-37AC-6059-CFB6A1EA26FF}" dt="2024-03-30T15:06:36.806" v="304" actId="20577"/>
          <ac:spMkLst>
            <pc:docMk/>
            <pc:sldMk cId="2341431083" sldId="257"/>
            <ac:spMk id="11" creationId="{61958348-4BCC-2D3B-EFCB-55B73A7D123B}"/>
          </ac:spMkLst>
        </pc:spChg>
        <pc:spChg chg="mod">
          <ac:chgData name="Wheeler, Katy" userId="S::katy.wheeler@ttu.edu::3f8831cc-69e0-41c6-846a-91159fce25bf" providerId="AD" clId="Web-{1E8A54D5-1BBA-37AC-6059-CFB6A1EA26FF}" dt="2024-03-30T16:28:45.463" v="308" actId="20577"/>
          <ac:spMkLst>
            <pc:docMk/>
            <pc:sldMk cId="2341431083" sldId="257"/>
            <ac:spMk id="12" creationId="{7A468D1A-1742-4646-833C-040BFEC1095B}"/>
          </ac:spMkLst>
        </pc:spChg>
        <pc:spChg chg="mod">
          <ac:chgData name="Wheeler, Katy" userId="S::katy.wheeler@ttu.edu::3f8831cc-69e0-41c6-846a-91159fce25bf" providerId="AD" clId="Web-{1E8A54D5-1BBA-37AC-6059-CFB6A1EA26FF}" dt="2024-03-30T14:58:14.868" v="107" actId="14100"/>
          <ac:spMkLst>
            <pc:docMk/>
            <pc:sldMk cId="2341431083" sldId="257"/>
            <ac:spMk id="22" creationId="{6D787E02-5AFA-4190-95A0-A75BC7861DD7}"/>
          </ac:spMkLst>
        </pc:spChg>
        <pc:picChg chg="del">
          <ac:chgData name="Wheeler, Katy" userId="S::katy.wheeler@ttu.edu::3f8831cc-69e0-41c6-846a-91159fce25bf" providerId="AD" clId="Web-{1E8A54D5-1BBA-37AC-6059-CFB6A1EA26FF}" dt="2024-03-30T02:53:10.625" v="12"/>
          <ac:picMkLst>
            <pc:docMk/>
            <pc:sldMk cId="2341431083" sldId="257"/>
            <ac:picMk id="3" creationId="{2BB4C8F1-B27C-A9D3-3516-E4FA50056A40}"/>
          </ac:picMkLst>
        </pc:picChg>
        <pc:picChg chg="add del mod">
          <ac:chgData name="Wheeler, Katy" userId="S::katy.wheeler@ttu.edu::3f8831cc-69e0-41c6-846a-91159fce25bf" providerId="AD" clId="Web-{1E8A54D5-1BBA-37AC-6059-CFB6A1EA26FF}" dt="2024-03-30T02:52:43.499" v="7"/>
          <ac:picMkLst>
            <pc:docMk/>
            <pc:sldMk cId="2341431083" sldId="257"/>
            <ac:picMk id="4" creationId="{D0628E20-BB4A-0CC3-5AE4-9D161548C2BC}"/>
          </ac:picMkLst>
        </pc:picChg>
        <pc:picChg chg="add del mod">
          <ac:chgData name="Wheeler, Katy" userId="S::katy.wheeler@ttu.edu::3f8831cc-69e0-41c6-846a-91159fce25bf" providerId="AD" clId="Web-{1E8A54D5-1BBA-37AC-6059-CFB6A1EA26FF}" dt="2024-03-30T02:53:11.594" v="13"/>
          <ac:picMkLst>
            <pc:docMk/>
            <pc:sldMk cId="2341431083" sldId="257"/>
            <ac:picMk id="7" creationId="{570F7537-7945-0E63-72CA-D6A5AD9A29E0}"/>
          </ac:picMkLst>
        </pc:picChg>
        <pc:picChg chg="add del mod">
          <ac:chgData name="Wheeler, Katy" userId="S::katy.wheeler@ttu.edu::3f8831cc-69e0-41c6-846a-91159fce25bf" providerId="AD" clId="Web-{1E8A54D5-1BBA-37AC-6059-CFB6A1EA26FF}" dt="2024-03-30T02:54:22.612" v="15"/>
          <ac:picMkLst>
            <pc:docMk/>
            <pc:sldMk cId="2341431083" sldId="257"/>
            <ac:picMk id="11" creationId="{2325BAE0-3EE1-FA77-CE7C-F32BED6E3B90}"/>
          </ac:picMkLst>
        </pc:picChg>
        <pc:picChg chg="add del mod modCrop">
          <ac:chgData name="Wheeler, Katy" userId="S::katy.wheeler@ttu.edu::3f8831cc-69e0-41c6-846a-91159fce25bf" providerId="AD" clId="Web-{1E8A54D5-1BBA-37AC-6059-CFB6A1EA26FF}" dt="2024-03-30T02:55:28.980" v="22"/>
          <ac:picMkLst>
            <pc:docMk/>
            <pc:sldMk cId="2341431083" sldId="257"/>
            <ac:picMk id="13" creationId="{732347A9-C615-D307-26E8-29F56839D2D1}"/>
          </ac:picMkLst>
        </pc:picChg>
        <pc:picChg chg="add del mod">
          <ac:chgData name="Wheeler, Katy" userId="S::katy.wheeler@ttu.edu::3f8831cc-69e0-41c6-846a-91159fce25bf" providerId="AD" clId="Web-{1E8A54D5-1BBA-37AC-6059-CFB6A1EA26FF}" dt="2024-03-30T02:56:19.513" v="25"/>
          <ac:picMkLst>
            <pc:docMk/>
            <pc:sldMk cId="2341431083" sldId="257"/>
            <ac:picMk id="14" creationId="{ECCAF39D-3785-EABB-563C-CA9EFC8C548A}"/>
          </ac:picMkLst>
        </pc:picChg>
        <pc:picChg chg="add mod">
          <ac:chgData name="Wheeler, Katy" userId="S::katy.wheeler@ttu.edu::3f8831cc-69e0-41c6-846a-91159fce25bf" providerId="AD" clId="Web-{1E8A54D5-1BBA-37AC-6059-CFB6A1EA26FF}" dt="2024-03-30T02:57:46.828" v="28" actId="1076"/>
          <ac:picMkLst>
            <pc:docMk/>
            <pc:sldMk cId="2341431083" sldId="257"/>
            <ac:picMk id="16" creationId="{0BCDA88D-C842-6F77-2AFA-3E2B95F0C884}"/>
          </ac:picMkLst>
        </pc:picChg>
        <pc:picChg chg="add mod">
          <ac:chgData name="Wheeler, Katy" userId="S::katy.wheeler@ttu.edu::3f8831cc-69e0-41c6-846a-91159fce25bf" providerId="AD" clId="Web-{1E8A54D5-1BBA-37AC-6059-CFB6A1EA26FF}" dt="2024-03-30T02:58:48.096" v="32" actId="14100"/>
          <ac:picMkLst>
            <pc:docMk/>
            <pc:sldMk cId="2341431083" sldId="257"/>
            <ac:picMk id="19" creationId="{756B522A-E2A5-E53B-0C1A-1E0531075CE4}"/>
          </ac:picMkLst>
        </pc:picChg>
        <pc:picChg chg="mod">
          <ac:chgData name="Wheeler, Katy" userId="S::katy.wheeler@ttu.edu::3f8831cc-69e0-41c6-846a-91159fce25bf" providerId="AD" clId="Web-{1E8A54D5-1BBA-37AC-6059-CFB6A1EA26FF}" dt="2024-03-30T15:01:43.468" v="190" actId="1076"/>
          <ac:picMkLst>
            <pc:docMk/>
            <pc:sldMk cId="2341431083" sldId="257"/>
            <ac:picMk id="52" creationId="{19AC33ED-80EF-7E4D-3F1E-6CC784B7537E}"/>
          </ac:picMkLst>
        </pc:picChg>
        <pc:extLst>
          <p:ext xmlns:p="http://schemas.openxmlformats.org/presentationml/2006/main" uri="{D6D511B9-2390-475A-947B-AFAB55BFBCF1}">
            <pc226:cmChg xmlns:pc226="http://schemas.microsoft.com/office/powerpoint/2022/06/main/command" chg="mod">
              <pc226:chgData name="Wheeler, Katy" userId="S::katy.wheeler@ttu.edu::3f8831cc-69e0-41c6-846a-91159fce25bf" providerId="AD" clId="Web-{1E8A54D5-1BBA-37AC-6059-CFB6A1EA26FF}" dt="2024-03-30T16:28:32.103" v="306" actId="20577"/>
              <pc2:cmMkLst xmlns:pc2="http://schemas.microsoft.com/office/powerpoint/2019/9/main/command">
                <pc:docMk/>
                <pc:sldMk cId="2341431083" sldId="257"/>
                <pc2:cmMk id="{F1D77427-9F66-43FF-A812-8DF090F2C397}"/>
              </pc2:cmMkLst>
            </pc226:cmChg>
            <pc226:cmChg xmlns:pc226="http://schemas.microsoft.com/office/powerpoint/2022/06/main/command" chg="mod">
              <pc226:chgData name="Wheeler, Katy" userId="S::katy.wheeler@ttu.edu::3f8831cc-69e0-41c6-846a-91159fce25bf" providerId="AD" clId="Web-{1E8A54D5-1BBA-37AC-6059-CFB6A1EA26FF}" dt="2024-03-30T16:28:32.103" v="306" actId="20577"/>
              <pc2:cmMkLst xmlns:pc2="http://schemas.microsoft.com/office/powerpoint/2019/9/main/command">
                <pc:docMk/>
                <pc:sldMk cId="2341431083" sldId="257"/>
                <pc2:cmMk id="{949BA945-5E3D-AA46-B98E-7EDECBC64F9D}"/>
              </pc2:cmMkLst>
            </pc226:cmChg>
            <pc226:cmChg xmlns:pc226="http://schemas.microsoft.com/office/powerpoint/2022/06/main/command" chg="mod">
              <pc226:chgData name="Wheeler, Katy" userId="S::katy.wheeler@ttu.edu::3f8831cc-69e0-41c6-846a-91159fce25bf" providerId="AD" clId="Web-{1E8A54D5-1BBA-37AC-6059-CFB6A1EA26FF}" dt="2024-03-30T03:00:47.959" v="70" actId="20577"/>
              <pc2:cmMkLst xmlns:pc2="http://schemas.microsoft.com/office/powerpoint/2019/9/main/command">
                <pc:docMk/>
                <pc:sldMk cId="2341431083" sldId="257"/>
                <pc2:cmMk id="{75F1B794-D783-4DC2-B1CD-D0313C715BF5}"/>
              </pc2:cmMkLst>
            </pc226:cmChg>
            <pc226:cmChg xmlns:pc226="http://schemas.microsoft.com/office/powerpoint/2022/06/main/command" chg="mod">
              <pc226:chgData name="Wheeler, Katy" userId="S::katy.wheeler@ttu.edu::3f8831cc-69e0-41c6-846a-91159fce25bf" providerId="AD" clId="Web-{1E8A54D5-1BBA-37AC-6059-CFB6A1EA26FF}" dt="2024-03-30T16:28:32.103" v="306" actId="20577"/>
              <pc2:cmMkLst xmlns:pc2="http://schemas.microsoft.com/office/powerpoint/2019/9/main/command">
                <pc:docMk/>
                <pc:sldMk cId="2341431083" sldId="257"/>
                <pc2:cmMk id="{88596CB8-0487-43F1-A66A-27AE79283A30}"/>
              </pc2:cmMkLst>
            </pc226:cmChg>
            <pc226:cmChg xmlns:pc226="http://schemas.microsoft.com/office/powerpoint/2022/06/main/command" chg="del">
              <pc226:chgData name="Wheeler, Katy" userId="S::katy.wheeler@ttu.edu::3f8831cc-69e0-41c6-846a-91159fce25bf" providerId="AD" clId="Web-{1E8A54D5-1BBA-37AC-6059-CFB6A1EA26FF}" dt="2024-03-30T02:51:37.185" v="0"/>
              <pc2:cmMkLst xmlns:pc2="http://schemas.microsoft.com/office/powerpoint/2019/9/main/command">
                <pc:docMk/>
                <pc:sldMk cId="2341431083" sldId="257"/>
                <pc2:cmMk id="{DE263ED3-B627-4C12-A5C2-A71CF6A46B34}"/>
              </pc2:cmMkLst>
            </pc226:cmChg>
            <pc226:cmChg xmlns:pc226="http://schemas.microsoft.com/office/powerpoint/2022/06/main/command" chg="mod">
              <pc226:chgData name="Wheeler, Katy" userId="S::katy.wheeler@ttu.edu::3f8831cc-69e0-41c6-846a-91159fce25bf" providerId="AD" clId="Web-{1E8A54D5-1BBA-37AC-6059-CFB6A1EA26FF}" dt="2024-03-30T16:28:32.103" v="306" actId="20577"/>
              <pc2:cmMkLst xmlns:pc2="http://schemas.microsoft.com/office/powerpoint/2019/9/main/command">
                <pc:docMk/>
                <pc:sldMk cId="2341431083" sldId="257"/>
                <pc2:cmMk id="{B0DCCEDE-C9F9-4F1A-A2EE-68173D5B7E03}"/>
              </pc2:cmMkLst>
            </pc226:cmChg>
            <pc226:cmChg xmlns:pc226="http://schemas.microsoft.com/office/powerpoint/2022/06/main/command" chg="mod">
              <pc226:chgData name="Wheeler, Katy" userId="S::katy.wheeler@ttu.edu::3f8831cc-69e0-41c6-846a-91159fce25bf" providerId="AD" clId="Web-{1E8A54D5-1BBA-37AC-6059-CFB6A1EA26FF}" dt="2024-03-30T16:28:32.103" v="306" actId="20577"/>
              <pc2:cmMkLst xmlns:pc2="http://schemas.microsoft.com/office/powerpoint/2019/9/main/command">
                <pc:docMk/>
                <pc:sldMk cId="2341431083" sldId="257"/>
                <pc2:cmMk id="{CE392CF9-F118-4638-93B9-94046EBBEB62}"/>
              </pc2:cmMkLst>
            </pc226:cmChg>
          </p:ext>
        </pc:extLst>
      </pc:sldChg>
    </pc:docChg>
  </pc:docChgLst>
  <pc:docChgLst>
    <pc:chgData name="Bozarth, Shayla" userId="S::shayla.bozarth@ttu.edu::2924afd4-5e86-451e-8503-892d32e391db" providerId="AD" clId="Web-{7B28CCA2-439A-1691-B685-6E4A3BFBADE5}"/>
    <pc:docChg chg="modSld">
      <pc:chgData name="Bozarth, Shayla" userId="S::shayla.bozarth@ttu.edu::2924afd4-5e86-451e-8503-892d32e391db" providerId="AD" clId="Web-{7B28CCA2-439A-1691-B685-6E4A3BFBADE5}" dt="2024-03-29T18:03:40.037" v="11" actId="1076"/>
      <pc:docMkLst>
        <pc:docMk/>
      </pc:docMkLst>
      <pc:sldChg chg="modSp">
        <pc:chgData name="Bozarth, Shayla" userId="S::shayla.bozarth@ttu.edu::2924afd4-5e86-451e-8503-892d32e391db" providerId="AD" clId="Web-{7B28CCA2-439A-1691-B685-6E4A3BFBADE5}" dt="2024-03-29T18:03:40.037" v="11" actId="1076"/>
        <pc:sldMkLst>
          <pc:docMk/>
          <pc:sldMk cId="2341431083" sldId="257"/>
        </pc:sldMkLst>
        <pc:spChg chg="mod">
          <ac:chgData name="Bozarth, Shayla" userId="S::shayla.bozarth@ttu.edu::2924afd4-5e86-451e-8503-892d32e391db" providerId="AD" clId="Web-{7B28CCA2-439A-1691-B685-6E4A3BFBADE5}" dt="2024-03-29T18:03:40.037" v="11" actId="1076"/>
          <ac:spMkLst>
            <pc:docMk/>
            <pc:sldMk cId="2341431083" sldId="257"/>
            <ac:spMk id="5" creationId="{E0AB948F-58A5-41D8-ACAA-EB44EAF54761}"/>
          </ac:spMkLst>
        </pc:spChg>
        <pc:spChg chg="mod">
          <ac:chgData name="Bozarth, Shayla" userId="S::shayla.bozarth@ttu.edu::2924afd4-5e86-451e-8503-892d32e391db" providerId="AD" clId="Web-{7B28CCA2-439A-1691-B685-6E4A3BFBADE5}" dt="2024-03-29T18:02:46.848" v="2" actId="14100"/>
          <ac:spMkLst>
            <pc:docMk/>
            <pc:sldMk cId="2341431083" sldId="257"/>
            <ac:spMk id="10" creationId="{0AF2FDA0-324E-42B8-87D4-007D09DC39F5}"/>
          </ac:spMkLst>
        </pc:spChg>
        <pc:spChg chg="mod">
          <ac:chgData name="Bozarth, Shayla" userId="S::shayla.bozarth@ttu.edu::2924afd4-5e86-451e-8503-892d32e391db" providerId="AD" clId="Web-{7B28CCA2-439A-1691-B685-6E4A3BFBADE5}" dt="2024-03-29T18:02:13.066" v="1" actId="14100"/>
          <ac:spMkLst>
            <pc:docMk/>
            <pc:sldMk cId="2341431083" sldId="257"/>
            <ac:spMk id="22" creationId="{6D787E02-5AFA-4190-95A0-A75BC7861DD7}"/>
          </ac:spMkLst>
        </pc:spChg>
      </pc:sldChg>
    </pc:docChg>
  </pc:docChgLst>
  <pc:docChgLst>
    <pc:chgData name="Hamrick, Jennifer" userId="S::jennifer.hamrick@ttu.edu::a8f6aadd-3df4-4278-89b5-5077fd04b219" providerId="AD" clId="Web-{ACD74FB8-5CFE-56F4-4497-D5A26F9E7FA8}"/>
    <pc:docChg chg="modSld">
      <pc:chgData name="Hamrick, Jennifer" userId="S::jennifer.hamrick@ttu.edu::a8f6aadd-3df4-4278-89b5-5077fd04b219" providerId="AD" clId="Web-{ACD74FB8-5CFE-56F4-4497-D5A26F9E7FA8}" dt="2024-03-29T19:46:26.740" v="9" actId="20577"/>
      <pc:docMkLst>
        <pc:docMk/>
      </pc:docMkLst>
      <pc:sldChg chg="modSp delCm modCm">
        <pc:chgData name="Hamrick, Jennifer" userId="S::jennifer.hamrick@ttu.edu::a8f6aadd-3df4-4278-89b5-5077fd04b219" providerId="AD" clId="Web-{ACD74FB8-5CFE-56F4-4497-D5A26F9E7FA8}" dt="2024-03-29T19:46:26.740" v="9" actId="20577"/>
        <pc:sldMkLst>
          <pc:docMk/>
          <pc:sldMk cId="2341431083" sldId="257"/>
        </pc:sldMkLst>
        <pc:spChg chg="mod">
          <ac:chgData name="Hamrick, Jennifer" userId="S::jennifer.hamrick@ttu.edu::a8f6aadd-3df4-4278-89b5-5077fd04b219" providerId="AD" clId="Web-{ACD74FB8-5CFE-56F4-4497-D5A26F9E7FA8}" dt="2024-03-29T19:44:46.814" v="2" actId="14100"/>
          <ac:spMkLst>
            <pc:docMk/>
            <pc:sldMk cId="2341431083" sldId="257"/>
            <ac:spMk id="5" creationId="{E0AB948F-58A5-41D8-ACAA-EB44EAF54761}"/>
          </ac:spMkLst>
        </pc:spChg>
        <pc:spChg chg="mod">
          <ac:chgData name="Hamrick, Jennifer" userId="S::jennifer.hamrick@ttu.edu::a8f6aadd-3df4-4278-89b5-5077fd04b219" providerId="AD" clId="Web-{ACD74FB8-5CFE-56F4-4497-D5A26F9E7FA8}" dt="2024-03-29T19:46:26.740" v="9" actId="20577"/>
          <ac:spMkLst>
            <pc:docMk/>
            <pc:sldMk cId="2341431083" sldId="257"/>
            <ac:spMk id="9" creationId="{26ADD14E-C199-4760-AEC8-5A122DC933FE}"/>
          </ac:spMkLst>
        </pc:spChg>
        <pc:spChg chg="mod">
          <ac:chgData name="Hamrick, Jennifer" userId="S::jennifer.hamrick@ttu.edu::a8f6aadd-3df4-4278-89b5-5077fd04b219" providerId="AD" clId="Web-{ACD74FB8-5CFE-56F4-4497-D5A26F9E7FA8}" dt="2024-03-29T19:44:53.455" v="3" actId="14100"/>
          <ac:spMkLst>
            <pc:docMk/>
            <pc:sldMk cId="2341431083" sldId="257"/>
            <ac:spMk id="10" creationId="{0AF2FDA0-324E-42B8-87D4-007D09DC39F5}"/>
          </ac:spMkLst>
        </pc:spChg>
        <pc:extLst>
          <p:ext xmlns:p="http://schemas.openxmlformats.org/presentationml/2006/main" uri="{D6D511B9-2390-475A-947B-AFAB55BFBCF1}">
            <pc226:cmChg xmlns:pc226="http://schemas.microsoft.com/office/powerpoint/2022/06/main/command" chg="del">
              <pc226:chgData name="Hamrick, Jennifer" userId="S::jennifer.hamrick@ttu.edu::a8f6aadd-3df4-4278-89b5-5077fd04b219" providerId="AD" clId="Web-{ACD74FB8-5CFE-56F4-4497-D5A26F9E7FA8}" dt="2024-03-29T19:44:36.548" v="1"/>
              <pc2:cmMkLst xmlns:pc2="http://schemas.microsoft.com/office/powerpoint/2019/9/main/command">
                <pc:docMk/>
                <pc:sldMk cId="2341431083" sldId="257"/>
                <pc2:cmMk id="{6598B18E-913F-49A5-802B-2C4621F2226F}"/>
              </pc2:cmMkLst>
            </pc226:cmChg>
            <pc226:cmChg xmlns:pc226="http://schemas.microsoft.com/office/powerpoint/2022/06/main/command" chg="del">
              <pc226:chgData name="Hamrick, Jennifer" userId="S::jennifer.hamrick@ttu.edu::a8f6aadd-3df4-4278-89b5-5077fd04b219" providerId="AD" clId="Web-{ACD74FB8-5CFE-56F4-4497-D5A26F9E7FA8}" dt="2024-03-29T19:44:26.423" v="0"/>
              <pc2:cmMkLst xmlns:pc2="http://schemas.microsoft.com/office/powerpoint/2019/9/main/command">
                <pc:docMk/>
                <pc:sldMk cId="2341431083" sldId="257"/>
                <pc2:cmMk id="{B614978F-9766-4D75-9CB3-ABBA71982E94}"/>
              </pc2:cmMkLst>
            </pc226:cmChg>
            <pc226:cmChg xmlns:pc226="http://schemas.microsoft.com/office/powerpoint/2022/06/main/command" chg="mod">
              <pc226:chgData name="Hamrick, Jennifer" userId="S::jennifer.hamrick@ttu.edu::a8f6aadd-3df4-4278-89b5-5077fd04b219" providerId="AD" clId="Web-{ACD74FB8-5CFE-56F4-4497-D5A26F9E7FA8}" dt="2024-03-29T19:46:08.973" v="4" actId="20577"/>
              <pc2:cmMkLst xmlns:pc2="http://schemas.microsoft.com/office/powerpoint/2019/9/main/command">
                <pc:docMk/>
                <pc:sldMk cId="2341431083" sldId="257"/>
                <pc2:cmMk id="{75F1B794-D783-4DC2-B1CD-D0313C715BF5}"/>
              </pc2:cmMkLst>
            </pc226:cmChg>
          </p:ext>
        </pc:extLst>
      </pc:sldChg>
    </pc:docChg>
  </pc:docChgLst>
  <pc:docChgLst>
    <pc:chgData name="Bozarth, Shayla" userId="S::shayla.bozarth@ttu.edu::2924afd4-5e86-451e-8503-892d32e391db" providerId="AD" clId="Web-{0FD02290-6E79-FD65-3AF0-C1C0D57737D9}"/>
    <pc:docChg chg="mod modSld">
      <pc:chgData name="Bozarth, Shayla" userId="S::shayla.bozarth@ttu.edu::2924afd4-5e86-451e-8503-892d32e391db" providerId="AD" clId="Web-{0FD02290-6E79-FD65-3AF0-C1C0D57737D9}" dt="2024-03-22T01:15:42.309" v="718"/>
      <pc:docMkLst>
        <pc:docMk/>
      </pc:docMkLst>
      <pc:sldChg chg="addSp delSp modSp modCm">
        <pc:chgData name="Bozarth, Shayla" userId="S::shayla.bozarth@ttu.edu::2924afd4-5e86-451e-8503-892d32e391db" providerId="AD" clId="Web-{0FD02290-6E79-FD65-3AF0-C1C0D57737D9}" dt="2024-03-22T01:15:42.309" v="718"/>
        <pc:sldMkLst>
          <pc:docMk/>
          <pc:sldMk cId="2341431083" sldId="257"/>
        </pc:sldMkLst>
        <pc:spChg chg="mod">
          <ac:chgData name="Bozarth, Shayla" userId="S::shayla.bozarth@ttu.edu::2924afd4-5e86-451e-8503-892d32e391db" providerId="AD" clId="Web-{0FD02290-6E79-FD65-3AF0-C1C0D57737D9}" dt="2024-03-21T23:34:07.941" v="352" actId="20577"/>
          <ac:spMkLst>
            <pc:docMk/>
            <pc:sldMk cId="2341431083" sldId="257"/>
            <ac:spMk id="2" creationId="{A676B843-17B5-42FC-A01E-A9C54C28DB3A}"/>
          </ac:spMkLst>
        </pc:spChg>
        <pc:spChg chg="del mod">
          <ac:chgData name="Bozarth, Shayla" userId="S::shayla.bozarth@ttu.edu::2924afd4-5e86-451e-8503-892d32e391db" providerId="AD" clId="Web-{0FD02290-6E79-FD65-3AF0-C1C0D57737D9}" dt="2024-03-22T00:27:12.429" v="572"/>
          <ac:spMkLst>
            <pc:docMk/>
            <pc:sldMk cId="2341431083" sldId="257"/>
            <ac:spMk id="4" creationId="{0447F9E5-62E0-23E8-5BE7-B8EFFC2978ED}"/>
          </ac:spMkLst>
        </pc:spChg>
        <pc:spChg chg="mod">
          <ac:chgData name="Bozarth, Shayla" userId="S::shayla.bozarth@ttu.edu::2924afd4-5e86-451e-8503-892d32e391db" providerId="AD" clId="Web-{0FD02290-6E79-FD65-3AF0-C1C0D57737D9}" dt="2024-03-21T23:41:25.177" v="373" actId="1076"/>
          <ac:spMkLst>
            <pc:docMk/>
            <pc:sldMk cId="2341431083" sldId="257"/>
            <ac:spMk id="5" creationId="{E0AB948F-58A5-41D8-ACAA-EB44EAF54761}"/>
          </ac:spMkLst>
        </pc:spChg>
        <pc:spChg chg="mod">
          <ac:chgData name="Bozarth, Shayla" userId="S::shayla.bozarth@ttu.edu::2924afd4-5e86-451e-8503-892d32e391db" providerId="AD" clId="Web-{0FD02290-6E79-FD65-3AF0-C1C0D57737D9}" dt="2024-03-21T23:34:28.457" v="353" actId="20577"/>
          <ac:spMkLst>
            <pc:docMk/>
            <pc:sldMk cId="2341431083" sldId="257"/>
            <ac:spMk id="9" creationId="{26ADD14E-C199-4760-AEC8-5A122DC933FE}"/>
          </ac:spMkLst>
        </pc:spChg>
        <pc:spChg chg="add mod">
          <ac:chgData name="Bozarth, Shayla" userId="S::shayla.bozarth@ttu.edu::2924afd4-5e86-451e-8503-892d32e391db" providerId="AD" clId="Web-{0FD02290-6E79-FD65-3AF0-C1C0D57737D9}" dt="2024-03-22T01:15:39.856" v="717" actId="20577"/>
          <ac:spMkLst>
            <pc:docMk/>
            <pc:sldMk cId="2341431083" sldId="257"/>
            <ac:spMk id="11" creationId="{4BA8C768-674C-7E3D-FD73-402693E13E0A}"/>
          </ac:spMkLst>
        </pc:spChg>
        <pc:spChg chg="mod">
          <ac:chgData name="Bozarth, Shayla" userId="S::shayla.bozarth@ttu.edu::2924afd4-5e86-451e-8503-892d32e391db" providerId="AD" clId="Web-{0FD02290-6E79-FD65-3AF0-C1C0D57737D9}" dt="2024-03-22T01:04:48.194" v="715" actId="14100"/>
          <ac:spMkLst>
            <pc:docMk/>
            <pc:sldMk cId="2341431083" sldId="257"/>
            <ac:spMk id="12" creationId="{7A468D1A-1742-4646-833C-040BFEC1095B}"/>
          </ac:spMkLst>
        </pc:spChg>
        <pc:spChg chg="mod">
          <ac:chgData name="Bozarth, Shayla" userId="S::shayla.bozarth@ttu.edu::2924afd4-5e86-451e-8503-892d32e391db" providerId="AD" clId="Web-{0FD02290-6E79-FD65-3AF0-C1C0D57737D9}" dt="2024-03-21T22:57:52.277" v="0" actId="1076"/>
          <ac:spMkLst>
            <pc:docMk/>
            <pc:sldMk cId="2341431083" sldId="257"/>
            <ac:spMk id="22" creationId="{6D787E02-5AFA-4190-95A0-A75BC7861DD7}"/>
          </ac:spMkLst>
        </pc:spChg>
        <pc:picChg chg="add del mod">
          <ac:chgData name="Bozarth, Shayla" userId="S::shayla.bozarth@ttu.edu::2924afd4-5e86-451e-8503-892d32e391db" providerId="AD" clId="Web-{0FD02290-6E79-FD65-3AF0-C1C0D57737D9}" dt="2024-03-22T00:28:35.963" v="575"/>
          <ac:picMkLst>
            <pc:docMk/>
            <pc:sldMk cId="2341431083" sldId="257"/>
            <ac:picMk id="3" creationId="{7997083B-B7F2-64C3-CA03-C02908AD2598}"/>
          </ac:picMkLst>
        </pc:picChg>
        <pc:picChg chg="add mod">
          <ac:chgData name="Bozarth, Shayla" userId="S::shayla.bozarth@ttu.edu::2924afd4-5e86-451e-8503-892d32e391db" providerId="AD" clId="Web-{0FD02290-6E79-FD65-3AF0-C1C0D57737D9}" dt="2024-03-22T01:04:30.131" v="713" actId="1076"/>
          <ac:picMkLst>
            <pc:docMk/>
            <pc:sldMk cId="2341431083" sldId="257"/>
            <ac:picMk id="3" creationId="{7A223AF6-59C6-2E1D-2B39-F96AFFCC4237}"/>
          </ac:picMkLst>
        </pc:picChg>
        <pc:picChg chg="add mod">
          <ac:chgData name="Bozarth, Shayla" userId="S::shayla.bozarth@ttu.edu::2924afd4-5e86-451e-8503-892d32e391db" providerId="AD" clId="Web-{0FD02290-6E79-FD65-3AF0-C1C0D57737D9}" dt="2024-03-22T00:50:15.360" v="601" actId="14100"/>
          <ac:picMkLst>
            <pc:docMk/>
            <pc:sldMk cId="2341431083" sldId="257"/>
            <ac:picMk id="4" creationId="{1308F143-E6C2-3858-51A6-1CC44E9FD03B}"/>
          </ac:picMkLst>
        </pc:picChg>
        <pc:picChg chg="add del mod">
          <ac:chgData name="Bozarth, Shayla" userId="S::shayla.bozarth@ttu.edu::2924afd4-5e86-451e-8503-892d32e391db" providerId="AD" clId="Web-{0FD02290-6E79-FD65-3AF0-C1C0D57737D9}" dt="2024-03-22T00:28:32.963" v="574"/>
          <ac:picMkLst>
            <pc:docMk/>
            <pc:sldMk cId="2341431083" sldId="257"/>
            <ac:picMk id="7" creationId="{84420BC5-5DDD-83D7-2C52-255DE9E2D327}"/>
          </ac:picMkLst>
        </pc:picChg>
        <pc:picChg chg="add mod">
          <ac:chgData name="Bozarth, Shayla" userId="S::shayla.bozarth@ttu.edu::2924afd4-5e86-451e-8503-892d32e391db" providerId="AD" clId="Web-{0FD02290-6E79-FD65-3AF0-C1C0D57737D9}" dt="2024-03-22T00:50:09.797" v="600" actId="14100"/>
          <ac:picMkLst>
            <pc:docMk/>
            <pc:sldMk cId="2341431083" sldId="257"/>
            <ac:picMk id="7" creationId="{A277C625-D1CC-EC7B-905E-2F2BF809073F}"/>
          </ac:picMkLst>
        </pc:picChg>
        <pc:picChg chg="add del mod">
          <ac:chgData name="Bozarth, Shayla" userId="S::shayla.bozarth@ttu.edu::2924afd4-5e86-451e-8503-892d32e391db" providerId="AD" clId="Web-{0FD02290-6E79-FD65-3AF0-C1C0D57737D9}" dt="2024-03-22T00:28:30.198" v="573"/>
          <ac:picMkLst>
            <pc:docMk/>
            <pc:sldMk cId="2341431083" sldId="257"/>
            <ac:picMk id="11" creationId="{560C57CF-08D0-1525-96B9-875961012AEA}"/>
          </ac:picMkLst>
        </pc:picChg>
        <pc:inkChg chg="add del">
          <ac:chgData name="Bozarth, Shayla" userId="S::shayla.bozarth@ttu.edu::2924afd4-5e86-451e-8503-892d32e391db" providerId="AD" clId="Web-{0FD02290-6E79-FD65-3AF0-C1C0D57737D9}" dt="2024-03-22T00:58:12.071" v="657"/>
          <ac:inkMkLst>
            <pc:docMk/>
            <pc:sldMk cId="2341431083" sldId="257"/>
            <ac:inkMk id="13" creationId="{6D340D37-17D3-AB9B-1AB5-5AB85F6F96FE}"/>
          </ac:inkMkLst>
        </pc:inkChg>
        <pc:inkChg chg="add del">
          <ac:chgData name="Bozarth, Shayla" userId="S::shayla.bozarth@ttu.edu::2924afd4-5e86-451e-8503-892d32e391db" providerId="AD" clId="Web-{0FD02290-6E79-FD65-3AF0-C1C0D57737D9}" dt="2024-03-22T00:58:13.821" v="658"/>
          <ac:inkMkLst>
            <pc:docMk/>
            <pc:sldMk cId="2341431083" sldId="257"/>
            <ac:inkMk id="14" creationId="{5CE5A3F8-4986-16AC-AE3B-B70AAB572294}"/>
          </ac:inkMkLst>
        </pc:inkChg>
        <pc:inkChg chg="add del">
          <ac:chgData name="Bozarth, Shayla" userId="S::shayla.bozarth@ttu.edu::2924afd4-5e86-451e-8503-892d32e391db" providerId="AD" clId="Web-{0FD02290-6E79-FD65-3AF0-C1C0D57737D9}" dt="2024-03-22T00:57:09.382" v="650"/>
          <ac:inkMkLst>
            <pc:docMk/>
            <pc:sldMk cId="2341431083" sldId="257"/>
            <ac:inkMk id="16" creationId="{C36705FD-0631-A9C8-78F0-C485A4154E8E}"/>
          </ac:inkMkLst>
        </pc:inkChg>
        <pc:inkChg chg="add">
          <ac:chgData name="Bozarth, Shayla" userId="S::shayla.bozarth@ttu.edu::2924afd4-5e86-451e-8503-892d32e391db" providerId="AD" clId="Web-{0FD02290-6E79-FD65-3AF0-C1C0D57737D9}" dt="2024-03-22T00:57:19.866" v="651"/>
          <ac:inkMkLst>
            <pc:docMk/>
            <pc:sldMk cId="2341431083" sldId="257"/>
            <ac:inkMk id="17" creationId="{8974BE48-1D11-E4D4-5A83-AD6D869A46C3}"/>
          </ac:inkMkLst>
        </pc:inkChg>
        <pc:inkChg chg="add del">
          <ac:chgData name="Bozarth, Shayla" userId="S::shayla.bozarth@ttu.edu::2924afd4-5e86-451e-8503-892d32e391db" providerId="AD" clId="Web-{0FD02290-6E79-FD65-3AF0-C1C0D57737D9}" dt="2024-03-22T00:57:56.399" v="655"/>
          <ac:inkMkLst>
            <pc:docMk/>
            <pc:sldMk cId="2341431083" sldId="257"/>
            <ac:inkMk id="19" creationId="{CC58B8D1-22EE-F90E-B1BB-A770ECFF28D5}"/>
          </ac:inkMkLst>
        </pc:inkChg>
        <pc:inkChg chg="add del">
          <ac:chgData name="Bozarth, Shayla" userId="S::shayla.bozarth@ttu.edu::2924afd4-5e86-451e-8503-892d32e391db" providerId="AD" clId="Web-{0FD02290-6E79-FD65-3AF0-C1C0D57737D9}" dt="2024-03-22T00:57:53.571" v="654"/>
          <ac:inkMkLst>
            <pc:docMk/>
            <pc:sldMk cId="2341431083" sldId="257"/>
            <ac:inkMk id="21" creationId="{FEC42F4B-D9DE-D2F6-4EB4-39A670FC052D}"/>
          </ac:inkMkLst>
        </pc:inkChg>
        <pc:inkChg chg="add del">
          <ac:chgData name="Bozarth, Shayla" userId="S::shayla.bozarth@ttu.edu::2924afd4-5e86-451e-8503-892d32e391db" providerId="AD" clId="Web-{0FD02290-6E79-FD65-3AF0-C1C0D57737D9}" dt="2024-03-22T00:58:42.854" v="662"/>
          <ac:inkMkLst>
            <pc:docMk/>
            <pc:sldMk cId="2341431083" sldId="257"/>
            <ac:inkMk id="23" creationId="{6E64D051-3454-2DC6-851C-83AD1E060F4B}"/>
          </ac:inkMkLst>
        </pc:inkChg>
        <pc:inkChg chg="add del mod">
          <ac:chgData name="Bozarth, Shayla" userId="S::shayla.bozarth@ttu.edu::2924afd4-5e86-451e-8503-892d32e391db" providerId="AD" clId="Web-{0FD02290-6E79-FD65-3AF0-C1C0D57737D9}" dt="2024-03-22T00:58:55.088" v="664"/>
          <ac:inkMkLst>
            <pc:docMk/>
            <pc:sldMk cId="2341431083" sldId="257"/>
            <ac:inkMk id="24" creationId="{9D1C1B2D-8295-99FA-8709-93C734E95DC6}"/>
          </ac:inkMkLst>
        </pc:inkChg>
        <pc:inkChg chg="add del">
          <ac:chgData name="Bozarth, Shayla" userId="S::shayla.bozarth@ttu.edu::2924afd4-5e86-451e-8503-892d32e391db" providerId="AD" clId="Web-{0FD02290-6E79-FD65-3AF0-C1C0D57737D9}" dt="2024-03-22T00:58:37.603" v="661"/>
          <ac:inkMkLst>
            <pc:docMk/>
            <pc:sldMk cId="2341431083" sldId="257"/>
            <ac:inkMk id="25" creationId="{3106A8A5-8621-7E6D-8886-4A843B642F96}"/>
          </ac:inkMkLst>
        </pc:inkChg>
        <pc:cxnChg chg="add del">
          <ac:chgData name="Bozarth, Shayla" userId="S::shayla.bozarth@ttu.edu::2924afd4-5e86-451e-8503-892d32e391db" providerId="AD" clId="Web-{0FD02290-6E79-FD65-3AF0-C1C0D57737D9}" dt="2024-03-22T01:15:42.309" v="718"/>
          <ac:cxnSpMkLst>
            <pc:docMk/>
            <pc:sldMk cId="2341431083" sldId="257"/>
            <ac:cxnSpMk id="26" creationId="{D8F8EB4A-1CDE-BE71-506D-53A19744816D}"/>
          </ac:cxnSpMkLst>
        </pc:cxnChg>
        <pc:extLst>
          <p:ext xmlns:p="http://schemas.openxmlformats.org/presentationml/2006/main" uri="{D6D511B9-2390-475A-947B-AFAB55BFBCF1}">
            <pc226:cmChg xmlns:pc226="http://schemas.microsoft.com/office/powerpoint/2022/06/main/command" chg="mod">
              <pc226:chgData name="Bozarth, Shayla" userId="S::shayla.bozarth@ttu.edu::2924afd4-5e86-451e-8503-892d32e391db" providerId="AD" clId="Web-{0FD02290-6E79-FD65-3AF0-C1C0D57737D9}" dt="2024-03-21T23:32:57.219" v="351" actId="20577"/>
              <pc2:cmMkLst xmlns:pc2="http://schemas.microsoft.com/office/powerpoint/2019/9/main/command">
                <pc:docMk/>
                <pc:sldMk cId="2341431083" sldId="257"/>
                <pc2:cmMk id="{F1D77427-9F66-43FF-A812-8DF090F2C397}"/>
              </pc2:cmMkLst>
            </pc226:cmChg>
            <pc226:cmChg xmlns:pc226="http://schemas.microsoft.com/office/powerpoint/2022/06/main/command" chg="">
              <pc226:chgData name="Bozarth, Shayla" userId="S::shayla.bozarth@ttu.edu::2924afd4-5e86-451e-8503-892d32e391db" providerId="AD" clId="Web-{0FD02290-6E79-FD65-3AF0-C1C0D57737D9}" dt="2024-03-21T23:12:21.874" v="53"/>
              <pc2:cmMkLst xmlns:pc2="http://schemas.microsoft.com/office/powerpoint/2019/9/main/command">
                <pc:docMk/>
                <pc:sldMk cId="2341431083" sldId="257"/>
                <pc2:cmMk id="{BBAA0729-0239-4AC8-8548-FB8E914E9449}"/>
              </pc2:cmMkLst>
              <pc226:cmRplyChg chg="add">
                <pc226:chgData name="Bozarth, Shayla" userId="S::shayla.bozarth@ttu.edu::2924afd4-5e86-451e-8503-892d32e391db" providerId="AD" clId="Web-{0FD02290-6E79-FD65-3AF0-C1C0D57737D9}" dt="2024-03-21T23:12:21.874" v="53"/>
                <pc2:cmRplyMkLst xmlns:pc2="http://schemas.microsoft.com/office/powerpoint/2019/9/main/command">
                  <pc:docMk/>
                  <pc:sldMk cId="2341431083" sldId="257"/>
                  <pc2:cmMk id="{BBAA0729-0239-4AC8-8548-FB8E914E9449}"/>
                  <pc2:cmRplyMk id="{0FC56C7F-4FC8-44D7-9191-DE72B2E44CE1}"/>
                </pc2:cmRplyMkLst>
              </pc226:cmRplyChg>
            </pc226:cmChg>
            <pc226:cmChg xmlns:pc226="http://schemas.microsoft.com/office/powerpoint/2022/06/main/command" chg="">
              <pc226:chgData name="Bozarth, Shayla" userId="S::shayla.bozarth@ttu.edu::2924afd4-5e86-451e-8503-892d32e391db" providerId="AD" clId="Web-{0FD02290-6E79-FD65-3AF0-C1C0D57737D9}" dt="2024-03-21T23:07:38.316" v="11"/>
              <pc2:cmMkLst xmlns:pc2="http://schemas.microsoft.com/office/powerpoint/2019/9/main/command">
                <pc:docMk/>
                <pc:sldMk cId="2341431083" sldId="257"/>
                <pc2:cmMk id="{6598B18E-913F-49A5-802B-2C4621F2226F}"/>
              </pc2:cmMkLst>
              <pc226:cmRplyChg chg="add">
                <pc226:chgData name="Bozarth, Shayla" userId="S::shayla.bozarth@ttu.edu::2924afd4-5e86-451e-8503-892d32e391db" providerId="AD" clId="Web-{0FD02290-6E79-FD65-3AF0-C1C0D57737D9}" dt="2024-03-21T23:07:38.316" v="11"/>
                <pc2:cmRplyMkLst xmlns:pc2="http://schemas.microsoft.com/office/powerpoint/2019/9/main/command">
                  <pc:docMk/>
                  <pc:sldMk cId="2341431083" sldId="257"/>
                  <pc2:cmMk id="{6598B18E-913F-49A5-802B-2C4621F2226F}"/>
                  <pc2:cmRplyMk id="{45B9726B-F214-424A-B72B-6199414F4426}"/>
                </pc2:cmRplyMkLst>
              </pc226:cmRplyChg>
            </pc226:cmChg>
          </p:ext>
        </pc:extLst>
      </pc:sldChg>
    </pc:docChg>
  </pc:docChgLst>
  <pc:docChgLst>
    <pc:chgData name="Wheeler, Katy" userId="S::katy.wheeler@ttu.edu::3f8831cc-69e0-41c6-846a-91159fce25bf" providerId="AD" clId="Web-{136CA948-12BA-1799-CEF9-D40DA411A4BF}"/>
    <pc:docChg chg="modSld">
      <pc:chgData name="Wheeler, Katy" userId="S::katy.wheeler@ttu.edu::3f8831cc-69e0-41c6-846a-91159fce25bf" providerId="AD" clId="Web-{136CA948-12BA-1799-CEF9-D40DA411A4BF}" dt="2024-04-03T15:31:49.857" v="69" actId="20577"/>
      <pc:docMkLst>
        <pc:docMk/>
      </pc:docMkLst>
      <pc:sldChg chg="modSp">
        <pc:chgData name="Wheeler, Katy" userId="S::katy.wheeler@ttu.edu::3f8831cc-69e0-41c6-846a-91159fce25bf" providerId="AD" clId="Web-{136CA948-12BA-1799-CEF9-D40DA411A4BF}" dt="2024-04-03T15:31:49.857" v="69" actId="20577"/>
        <pc:sldMkLst>
          <pc:docMk/>
          <pc:sldMk cId="2341431083" sldId="257"/>
        </pc:sldMkLst>
        <pc:spChg chg="mod">
          <ac:chgData name="Wheeler, Katy" userId="S::katy.wheeler@ttu.edu::3f8831cc-69e0-41c6-846a-91159fce25bf" providerId="AD" clId="Web-{136CA948-12BA-1799-CEF9-D40DA411A4BF}" dt="2024-04-03T15:31:49.857" v="69" actId="20577"/>
          <ac:spMkLst>
            <pc:docMk/>
            <pc:sldMk cId="2341431083" sldId="257"/>
            <ac:spMk id="2" creationId="{A676B843-17B5-42FC-A01E-A9C54C28DB3A}"/>
          </ac:spMkLst>
        </pc:spChg>
        <pc:spChg chg="mod">
          <ac:chgData name="Wheeler, Katy" userId="S::katy.wheeler@ttu.edu::3f8831cc-69e0-41c6-846a-91159fce25bf" providerId="AD" clId="Web-{136CA948-12BA-1799-CEF9-D40DA411A4BF}" dt="2024-04-03T15:24:48.513" v="8" actId="20577"/>
          <ac:spMkLst>
            <pc:docMk/>
            <pc:sldMk cId="2341431083" sldId="257"/>
            <ac:spMk id="12" creationId="{7A468D1A-1742-4646-833C-040BFEC1095B}"/>
          </ac:spMkLst>
        </pc:spChg>
      </pc:sldChg>
    </pc:docChg>
  </pc:docChgLst>
  <pc:docChgLst>
    <pc:chgData name="Hamrick, Jennifer" userId="a8f6aadd-3df4-4278-89b5-5077fd04b219" providerId="ADAL" clId="{50F2F1A8-94A6-EC44-8EAD-F4BB7203896C}"/>
    <pc:docChg chg="undo custSel modSld">
      <pc:chgData name="Hamrick, Jennifer" userId="a8f6aadd-3df4-4278-89b5-5077fd04b219" providerId="ADAL" clId="{50F2F1A8-94A6-EC44-8EAD-F4BB7203896C}" dt="2024-04-09T22:10:29.260" v="13" actId="2056"/>
      <pc:docMkLst>
        <pc:docMk/>
      </pc:docMkLst>
      <pc:sldChg chg="modSp mod modCm">
        <pc:chgData name="Hamrick, Jennifer" userId="a8f6aadd-3df4-4278-89b5-5077fd04b219" providerId="ADAL" clId="{50F2F1A8-94A6-EC44-8EAD-F4BB7203896C}" dt="2024-04-09T22:10:29.260" v="13" actId="2056"/>
        <pc:sldMkLst>
          <pc:docMk/>
          <pc:sldMk cId="2341431083" sldId="257"/>
        </pc:sldMkLst>
        <pc:spChg chg="mod">
          <ac:chgData name="Hamrick, Jennifer" userId="a8f6aadd-3df4-4278-89b5-5077fd04b219" providerId="ADAL" clId="{50F2F1A8-94A6-EC44-8EAD-F4BB7203896C}" dt="2024-03-29T19:41:20.438" v="11" actId="5793"/>
          <ac:spMkLst>
            <pc:docMk/>
            <pc:sldMk cId="2341431083" sldId="257"/>
            <ac:spMk id="2" creationId="{A676B843-17B5-42FC-A01E-A9C54C28DB3A}"/>
          </ac:spMkLst>
        </pc:spChg>
        <pc:spChg chg="mod">
          <ac:chgData name="Hamrick, Jennifer" userId="a8f6aadd-3df4-4278-89b5-5077fd04b219" providerId="ADAL" clId="{50F2F1A8-94A6-EC44-8EAD-F4BB7203896C}" dt="2024-03-29T19:40:23.189" v="6" actId="1076"/>
          <ac:spMkLst>
            <pc:docMk/>
            <pc:sldMk cId="2341431083" sldId="257"/>
            <ac:spMk id="5" creationId="{E0AB948F-58A5-41D8-ACAA-EB44EAF54761}"/>
          </ac:spMkLst>
        </pc:spChg>
        <pc:spChg chg="mod">
          <ac:chgData name="Hamrick, Jennifer" userId="a8f6aadd-3df4-4278-89b5-5077fd04b219" providerId="ADAL" clId="{50F2F1A8-94A6-EC44-8EAD-F4BB7203896C}" dt="2024-03-29T19:40:12.113" v="4" actId="255"/>
          <ac:spMkLst>
            <pc:docMk/>
            <pc:sldMk cId="2341431083" sldId="257"/>
            <ac:spMk id="9" creationId="{26ADD14E-C199-4760-AEC8-5A122DC933FE}"/>
          </ac:spMkLst>
        </pc:spChg>
        <pc:spChg chg="mod">
          <ac:chgData name="Hamrick, Jennifer" userId="a8f6aadd-3df4-4278-89b5-5077fd04b219" providerId="ADAL" clId="{50F2F1A8-94A6-EC44-8EAD-F4BB7203896C}" dt="2024-03-29T19:40:28.447" v="7" actId="1076"/>
          <ac:spMkLst>
            <pc:docMk/>
            <pc:sldMk cId="2341431083" sldId="257"/>
            <ac:spMk id="12" creationId="{7A468D1A-1742-4646-833C-040BFEC1095B}"/>
          </ac:spMkLst>
        </pc:spChg>
        <pc:spChg chg="mod">
          <ac:chgData name="Hamrick, Jennifer" userId="a8f6aadd-3df4-4278-89b5-5077fd04b219" providerId="ADAL" clId="{50F2F1A8-94A6-EC44-8EAD-F4BB7203896C}" dt="2024-03-29T19:41:41.748" v="12" actId="1076"/>
          <ac:spMkLst>
            <pc:docMk/>
            <pc:sldMk cId="2341431083" sldId="257"/>
            <ac:spMk id="18" creationId="{73E1EEA0-C816-434F-9E46-71E646368705}"/>
          </ac:spMkLst>
        </pc:spChg>
        <pc:picChg chg="mod">
          <ac:chgData name="Hamrick, Jennifer" userId="a8f6aadd-3df4-4278-89b5-5077fd04b219" providerId="ADAL" clId="{50F2F1A8-94A6-EC44-8EAD-F4BB7203896C}" dt="2024-03-29T19:40:31.195" v="8" actId="1076"/>
          <ac:picMkLst>
            <pc:docMk/>
            <pc:sldMk cId="2341431083" sldId="257"/>
            <ac:picMk id="3" creationId="{1240C4DE-0A98-833F-F330-0340A23024C4}"/>
          </ac:picMkLst>
        </pc:picChg>
        <pc:cxnChg chg="mod">
          <ac:chgData name="Hamrick, Jennifer" userId="a8f6aadd-3df4-4278-89b5-5077fd04b219" providerId="ADAL" clId="{50F2F1A8-94A6-EC44-8EAD-F4BB7203896C}" dt="2024-03-29T19:40:34.827" v="10" actId="1076"/>
          <ac:cxnSpMkLst>
            <pc:docMk/>
            <pc:sldMk cId="2341431083" sldId="257"/>
            <ac:cxnSpMk id="21" creationId="{703F8857-00FE-48E8-5683-ACB2DE3443B9}"/>
          </ac:cxnSpMkLst>
        </pc:cxnChg>
        <pc:extLst>
          <p:ext xmlns:p="http://schemas.openxmlformats.org/presentationml/2006/main" uri="{D6D511B9-2390-475A-947B-AFAB55BFBCF1}">
            <pc226:cmChg xmlns:pc226="http://schemas.microsoft.com/office/powerpoint/2022/06/main/command" chg="mod">
              <pc226:chgData name="Hamrick, Jennifer" userId="a8f6aadd-3df4-4278-89b5-5077fd04b219" providerId="ADAL" clId="{50F2F1A8-94A6-EC44-8EAD-F4BB7203896C}" dt="2024-04-09T22:10:29.260" v="13" actId="2056"/>
              <pc2:cmMkLst xmlns:pc2="http://schemas.microsoft.com/office/powerpoint/2019/9/main/command">
                <pc:docMk/>
                <pc:sldMk cId="2341431083" sldId="257"/>
                <pc2:cmMk id="{638A2C38-0CF3-48D6-9948-8068F8655C46}"/>
              </pc2:cmMkLst>
            </pc226:cmChg>
          </p:ext>
        </pc:extLst>
      </pc:sldChg>
    </pc:docChg>
  </pc:docChgLst>
  <pc:docChgLst>
    <pc:chgData name="Wheeler, Katy" userId="S::katy.wheeler@ttu.edu::3f8831cc-69e0-41c6-846a-91159fce25bf" providerId="AD" clId="Web-{3339C6BE-1BFC-6CD9-F643-EA1EBC98F96C}"/>
    <pc:docChg chg="mod modSld modMainMaster setSldSz">
      <pc:chgData name="Wheeler, Katy" userId="S::katy.wheeler@ttu.edu::3f8831cc-69e0-41c6-846a-91159fce25bf" providerId="AD" clId="Web-{3339C6BE-1BFC-6CD9-F643-EA1EBC98F96C}" dt="2024-04-04T21:56:51.941" v="1"/>
      <pc:docMkLst>
        <pc:docMk/>
      </pc:docMkLst>
      <pc:sldChg chg="modSp">
        <pc:chgData name="Wheeler, Katy" userId="S::katy.wheeler@ttu.edu::3f8831cc-69e0-41c6-846a-91159fce25bf" providerId="AD" clId="Web-{3339C6BE-1BFC-6CD9-F643-EA1EBC98F96C}" dt="2024-04-04T21:56:11.455" v="0"/>
        <pc:sldMkLst>
          <pc:docMk/>
          <pc:sldMk cId="2341431083" sldId="257"/>
        </pc:sldMkLst>
        <pc:spChg chg="mod">
          <ac:chgData name="Wheeler, Katy" userId="S::katy.wheeler@ttu.edu::3f8831cc-69e0-41c6-846a-91159fce25bf" providerId="AD" clId="Web-{3339C6BE-1BFC-6CD9-F643-EA1EBC98F96C}" dt="2024-04-04T21:56:11.455" v="0"/>
          <ac:spMkLst>
            <pc:docMk/>
            <pc:sldMk cId="2341431083" sldId="257"/>
            <ac:spMk id="2" creationId="{A676B843-17B5-42FC-A01E-A9C54C28DB3A}"/>
          </ac:spMkLst>
        </pc:spChg>
        <pc:spChg chg="mod">
          <ac:chgData name="Wheeler, Katy" userId="S::katy.wheeler@ttu.edu::3f8831cc-69e0-41c6-846a-91159fce25bf" providerId="AD" clId="Web-{3339C6BE-1BFC-6CD9-F643-EA1EBC98F96C}" dt="2024-04-04T21:56:11.455" v="0"/>
          <ac:spMkLst>
            <pc:docMk/>
            <pc:sldMk cId="2341431083" sldId="257"/>
            <ac:spMk id="4" creationId="{84BD308A-FD83-CFD0-9297-5D2F54892537}"/>
          </ac:spMkLst>
        </pc:spChg>
        <pc:spChg chg="mod">
          <ac:chgData name="Wheeler, Katy" userId="S::katy.wheeler@ttu.edu::3f8831cc-69e0-41c6-846a-91159fce25bf" providerId="AD" clId="Web-{3339C6BE-1BFC-6CD9-F643-EA1EBC98F96C}" dt="2024-04-04T21:56:11.455" v="0"/>
          <ac:spMkLst>
            <pc:docMk/>
            <pc:sldMk cId="2341431083" sldId="257"/>
            <ac:spMk id="5" creationId="{E0AB948F-58A5-41D8-ACAA-EB44EAF54761}"/>
          </ac:spMkLst>
        </pc:spChg>
        <pc:spChg chg="mod">
          <ac:chgData name="Wheeler, Katy" userId="S::katy.wheeler@ttu.edu::3f8831cc-69e0-41c6-846a-91159fce25bf" providerId="AD" clId="Web-{3339C6BE-1BFC-6CD9-F643-EA1EBC98F96C}" dt="2024-04-04T21:56:11.455" v="0"/>
          <ac:spMkLst>
            <pc:docMk/>
            <pc:sldMk cId="2341431083" sldId="257"/>
            <ac:spMk id="6" creationId="{EA205426-3F0A-403B-BEAC-76463B427107}"/>
          </ac:spMkLst>
        </pc:spChg>
        <pc:spChg chg="mod">
          <ac:chgData name="Wheeler, Katy" userId="S::katy.wheeler@ttu.edu::3f8831cc-69e0-41c6-846a-91159fce25bf" providerId="AD" clId="Web-{3339C6BE-1BFC-6CD9-F643-EA1EBC98F96C}" dt="2024-04-04T21:56:11.455" v="0"/>
          <ac:spMkLst>
            <pc:docMk/>
            <pc:sldMk cId="2341431083" sldId="257"/>
            <ac:spMk id="7" creationId="{FFE9B6BF-E27E-7F3E-D47B-AD6DABCBAB9E}"/>
          </ac:spMkLst>
        </pc:spChg>
        <pc:spChg chg="mod">
          <ac:chgData name="Wheeler, Katy" userId="S::katy.wheeler@ttu.edu::3f8831cc-69e0-41c6-846a-91159fce25bf" providerId="AD" clId="Web-{3339C6BE-1BFC-6CD9-F643-EA1EBC98F96C}" dt="2024-04-04T21:56:11.455" v="0"/>
          <ac:spMkLst>
            <pc:docMk/>
            <pc:sldMk cId="2341431083" sldId="257"/>
            <ac:spMk id="9" creationId="{26ADD14E-C199-4760-AEC8-5A122DC933FE}"/>
          </ac:spMkLst>
        </pc:spChg>
        <pc:spChg chg="mod">
          <ac:chgData name="Wheeler, Katy" userId="S::katy.wheeler@ttu.edu::3f8831cc-69e0-41c6-846a-91159fce25bf" providerId="AD" clId="Web-{3339C6BE-1BFC-6CD9-F643-EA1EBC98F96C}" dt="2024-04-04T21:56:11.455" v="0"/>
          <ac:spMkLst>
            <pc:docMk/>
            <pc:sldMk cId="2341431083" sldId="257"/>
            <ac:spMk id="10" creationId="{0AF2FDA0-324E-42B8-87D4-007D09DC39F5}"/>
          </ac:spMkLst>
        </pc:spChg>
        <pc:spChg chg="mod">
          <ac:chgData name="Wheeler, Katy" userId="S::katy.wheeler@ttu.edu::3f8831cc-69e0-41c6-846a-91159fce25bf" providerId="AD" clId="Web-{3339C6BE-1BFC-6CD9-F643-EA1EBC98F96C}" dt="2024-04-04T21:56:11.455" v="0"/>
          <ac:spMkLst>
            <pc:docMk/>
            <pc:sldMk cId="2341431083" sldId="257"/>
            <ac:spMk id="11" creationId="{61958348-4BCC-2D3B-EFCB-55B73A7D123B}"/>
          </ac:spMkLst>
        </pc:spChg>
        <pc:spChg chg="mod">
          <ac:chgData name="Wheeler, Katy" userId="S::katy.wheeler@ttu.edu::3f8831cc-69e0-41c6-846a-91159fce25bf" providerId="AD" clId="Web-{3339C6BE-1BFC-6CD9-F643-EA1EBC98F96C}" dt="2024-04-04T21:56:11.455" v="0"/>
          <ac:spMkLst>
            <pc:docMk/>
            <pc:sldMk cId="2341431083" sldId="257"/>
            <ac:spMk id="12" creationId="{7A468D1A-1742-4646-833C-040BFEC1095B}"/>
          </ac:spMkLst>
        </pc:spChg>
        <pc:spChg chg="mod">
          <ac:chgData name="Wheeler, Katy" userId="S::katy.wheeler@ttu.edu::3f8831cc-69e0-41c6-846a-91159fce25bf" providerId="AD" clId="Web-{3339C6BE-1BFC-6CD9-F643-EA1EBC98F96C}" dt="2024-04-04T21:56:11.455" v="0"/>
          <ac:spMkLst>
            <pc:docMk/>
            <pc:sldMk cId="2341431083" sldId="257"/>
            <ac:spMk id="18" creationId="{73E1EEA0-C816-434F-9E46-71E646368705}"/>
          </ac:spMkLst>
        </pc:spChg>
        <pc:spChg chg="mod">
          <ac:chgData name="Wheeler, Katy" userId="S::katy.wheeler@ttu.edu::3f8831cc-69e0-41c6-846a-91159fce25bf" providerId="AD" clId="Web-{3339C6BE-1BFC-6CD9-F643-EA1EBC98F96C}" dt="2024-04-04T21:56:11.455" v="0"/>
          <ac:spMkLst>
            <pc:docMk/>
            <pc:sldMk cId="2341431083" sldId="257"/>
            <ac:spMk id="22" creationId="{6D787E02-5AFA-4190-95A0-A75BC7861DD7}"/>
          </ac:spMkLst>
        </pc:spChg>
        <pc:picChg chg="mod">
          <ac:chgData name="Wheeler, Katy" userId="S::katy.wheeler@ttu.edu::3f8831cc-69e0-41c6-846a-91159fce25bf" providerId="AD" clId="Web-{3339C6BE-1BFC-6CD9-F643-EA1EBC98F96C}" dt="2024-04-04T21:56:11.455" v="0"/>
          <ac:picMkLst>
            <pc:docMk/>
            <pc:sldMk cId="2341431083" sldId="257"/>
            <ac:picMk id="8" creationId="{948A6267-2FFD-451E-8868-4BCC689FA864}"/>
          </ac:picMkLst>
        </pc:picChg>
        <pc:picChg chg="mod">
          <ac:chgData name="Wheeler, Katy" userId="S::katy.wheeler@ttu.edu::3f8831cc-69e0-41c6-846a-91159fce25bf" providerId="AD" clId="Web-{3339C6BE-1BFC-6CD9-F643-EA1EBC98F96C}" dt="2024-04-04T21:56:11.455" v="0"/>
          <ac:picMkLst>
            <pc:docMk/>
            <pc:sldMk cId="2341431083" sldId="257"/>
            <ac:picMk id="15" creationId="{16591465-5649-4014-9754-E7F991AC3E33}"/>
          </ac:picMkLst>
        </pc:picChg>
        <pc:picChg chg="mod">
          <ac:chgData name="Wheeler, Katy" userId="S::katy.wheeler@ttu.edu::3f8831cc-69e0-41c6-846a-91159fce25bf" providerId="AD" clId="Web-{3339C6BE-1BFC-6CD9-F643-EA1EBC98F96C}" dt="2024-04-04T21:56:11.455" v="0"/>
          <ac:picMkLst>
            <pc:docMk/>
            <pc:sldMk cId="2341431083" sldId="257"/>
            <ac:picMk id="16" creationId="{0BCDA88D-C842-6F77-2AFA-3E2B95F0C884}"/>
          </ac:picMkLst>
        </pc:picChg>
        <pc:picChg chg="mod">
          <ac:chgData name="Wheeler, Katy" userId="S::katy.wheeler@ttu.edu::3f8831cc-69e0-41c6-846a-91159fce25bf" providerId="AD" clId="Web-{3339C6BE-1BFC-6CD9-F643-EA1EBC98F96C}" dt="2024-04-04T21:56:11.455" v="0"/>
          <ac:picMkLst>
            <pc:docMk/>
            <pc:sldMk cId="2341431083" sldId="257"/>
            <ac:picMk id="19" creationId="{756B522A-E2A5-E53B-0C1A-1E0531075CE4}"/>
          </ac:picMkLst>
        </pc:picChg>
        <pc:picChg chg="mod">
          <ac:chgData name="Wheeler, Katy" userId="S::katy.wheeler@ttu.edu::3f8831cc-69e0-41c6-846a-91159fce25bf" providerId="AD" clId="Web-{3339C6BE-1BFC-6CD9-F643-EA1EBC98F96C}" dt="2024-04-04T21:56:11.455" v="0"/>
          <ac:picMkLst>
            <pc:docMk/>
            <pc:sldMk cId="2341431083" sldId="257"/>
            <ac:picMk id="50" creationId="{2DD6AAB0-E7F5-A66E-28B6-8AEF51088C96}"/>
          </ac:picMkLst>
        </pc:picChg>
        <pc:picChg chg="mod">
          <ac:chgData name="Wheeler, Katy" userId="S::katy.wheeler@ttu.edu::3f8831cc-69e0-41c6-846a-91159fce25bf" providerId="AD" clId="Web-{3339C6BE-1BFC-6CD9-F643-EA1EBC98F96C}" dt="2024-04-04T21:56:11.455" v="0"/>
          <ac:picMkLst>
            <pc:docMk/>
            <pc:sldMk cId="2341431083" sldId="257"/>
            <ac:picMk id="52" creationId="{19AC33ED-80EF-7E4D-3F1E-6CC784B7537E}"/>
          </ac:picMkLst>
        </pc:picChg>
        <pc:inkChg chg="mod">
          <ac:chgData name="Wheeler, Katy" userId="S::katy.wheeler@ttu.edu::3f8831cc-69e0-41c6-846a-91159fce25bf" providerId="AD" clId="Web-{3339C6BE-1BFC-6CD9-F643-EA1EBC98F96C}" dt="2024-04-04T21:56:11.455" v="0"/>
          <ac:inkMkLst>
            <pc:docMk/>
            <pc:sldMk cId="2341431083" sldId="257"/>
            <ac:inkMk id="17" creationId="{8974BE48-1D11-E4D4-5A83-AD6D869A46C3}"/>
          </ac:inkMkLst>
        </pc:inkChg>
        <pc:cxnChg chg="mod">
          <ac:chgData name="Wheeler, Katy" userId="S::katy.wheeler@ttu.edu::3f8831cc-69e0-41c6-846a-91159fce25bf" providerId="AD" clId="Web-{3339C6BE-1BFC-6CD9-F643-EA1EBC98F96C}" dt="2024-04-04T21:56:11.455" v="0"/>
          <ac:cxnSpMkLst>
            <pc:docMk/>
            <pc:sldMk cId="2341431083" sldId="257"/>
            <ac:cxnSpMk id="20" creationId="{5FBFB069-61DC-469A-87FE-07C714E6F405}"/>
          </ac:cxnSpMkLst>
        </pc:cxnChg>
      </pc:sldChg>
      <pc:sldMasterChg chg="modSp modSldLayout">
        <pc:chgData name="Wheeler, Katy" userId="S::katy.wheeler@ttu.edu::3f8831cc-69e0-41c6-846a-91159fce25bf" providerId="AD" clId="Web-{3339C6BE-1BFC-6CD9-F643-EA1EBC98F96C}" dt="2024-04-04T21:56:11.455" v="0"/>
        <pc:sldMasterMkLst>
          <pc:docMk/>
          <pc:sldMasterMk cId="686971957" sldId="2147483684"/>
        </pc:sldMasterMkLst>
        <pc:spChg chg="mod">
          <ac:chgData name="Wheeler, Katy" userId="S::katy.wheeler@ttu.edu::3f8831cc-69e0-41c6-846a-91159fce25bf" providerId="AD" clId="Web-{3339C6BE-1BFC-6CD9-F643-EA1EBC98F96C}" dt="2024-04-04T21:56:11.455" v="0"/>
          <ac:spMkLst>
            <pc:docMk/>
            <pc:sldMasterMk cId="686971957" sldId="2147483684"/>
            <ac:spMk id="2"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ac:spMk id="3"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ac:spMk id="4"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ac:spMk id="5"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ac:spMk id="6" creationId="{00000000-0000-0000-0000-000000000000}"/>
          </ac:spMkLst>
        </pc:spChg>
        <pc:sldLayoutChg chg="modSp">
          <pc:chgData name="Wheeler, Katy" userId="S::katy.wheeler@ttu.edu::3f8831cc-69e0-41c6-846a-91159fce25bf" providerId="AD" clId="Web-{3339C6BE-1BFC-6CD9-F643-EA1EBC98F96C}" dt="2024-04-04T21:56:11.455" v="0"/>
          <pc:sldLayoutMkLst>
            <pc:docMk/>
            <pc:sldMasterMk cId="686971957" sldId="2147483684"/>
            <pc:sldLayoutMk cId="2921314037" sldId="2147483685"/>
          </pc:sldLayoutMkLst>
          <pc:spChg chg="mod">
            <ac:chgData name="Wheeler, Katy" userId="S::katy.wheeler@ttu.edu::3f8831cc-69e0-41c6-846a-91159fce25bf" providerId="AD" clId="Web-{3339C6BE-1BFC-6CD9-F643-EA1EBC98F96C}" dt="2024-04-04T21:56:11.455" v="0"/>
            <ac:spMkLst>
              <pc:docMk/>
              <pc:sldMasterMk cId="686971957" sldId="2147483684"/>
              <pc:sldLayoutMk cId="2921314037" sldId="2147483685"/>
              <ac:spMk id="2"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2921314037" sldId="2147483685"/>
              <ac:spMk id="3" creationId="{00000000-0000-0000-0000-000000000000}"/>
            </ac:spMkLst>
          </pc:spChg>
        </pc:sldLayoutChg>
        <pc:sldLayoutChg chg="modSp">
          <pc:chgData name="Wheeler, Katy" userId="S::katy.wheeler@ttu.edu::3f8831cc-69e0-41c6-846a-91159fce25bf" providerId="AD" clId="Web-{3339C6BE-1BFC-6CD9-F643-EA1EBC98F96C}" dt="2024-04-04T21:56:11.455" v="0"/>
          <pc:sldLayoutMkLst>
            <pc:docMk/>
            <pc:sldMasterMk cId="686971957" sldId="2147483684"/>
            <pc:sldLayoutMk cId="388222132" sldId="2147483687"/>
          </pc:sldLayoutMkLst>
          <pc:spChg chg="mod">
            <ac:chgData name="Wheeler, Katy" userId="S::katy.wheeler@ttu.edu::3f8831cc-69e0-41c6-846a-91159fce25bf" providerId="AD" clId="Web-{3339C6BE-1BFC-6CD9-F643-EA1EBC98F96C}" dt="2024-04-04T21:56:11.455" v="0"/>
            <ac:spMkLst>
              <pc:docMk/>
              <pc:sldMasterMk cId="686971957" sldId="2147483684"/>
              <pc:sldLayoutMk cId="388222132" sldId="2147483687"/>
              <ac:spMk id="2"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388222132" sldId="2147483687"/>
              <ac:spMk id="3" creationId="{00000000-0000-0000-0000-000000000000}"/>
            </ac:spMkLst>
          </pc:spChg>
        </pc:sldLayoutChg>
        <pc:sldLayoutChg chg="modSp">
          <pc:chgData name="Wheeler, Katy" userId="S::katy.wheeler@ttu.edu::3f8831cc-69e0-41c6-846a-91159fce25bf" providerId="AD" clId="Web-{3339C6BE-1BFC-6CD9-F643-EA1EBC98F96C}" dt="2024-04-04T21:56:11.455" v="0"/>
          <pc:sldLayoutMkLst>
            <pc:docMk/>
            <pc:sldMasterMk cId="686971957" sldId="2147483684"/>
            <pc:sldLayoutMk cId="288521060" sldId="2147483688"/>
          </pc:sldLayoutMkLst>
          <pc:spChg chg="mod">
            <ac:chgData name="Wheeler, Katy" userId="S::katy.wheeler@ttu.edu::3f8831cc-69e0-41c6-846a-91159fce25bf" providerId="AD" clId="Web-{3339C6BE-1BFC-6CD9-F643-EA1EBC98F96C}" dt="2024-04-04T21:56:11.455" v="0"/>
            <ac:spMkLst>
              <pc:docMk/>
              <pc:sldMasterMk cId="686971957" sldId="2147483684"/>
              <pc:sldLayoutMk cId="288521060" sldId="2147483688"/>
              <ac:spMk id="3"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288521060" sldId="2147483688"/>
              <ac:spMk id="4" creationId="{00000000-0000-0000-0000-000000000000}"/>
            </ac:spMkLst>
          </pc:spChg>
        </pc:sldLayoutChg>
        <pc:sldLayoutChg chg="modSp">
          <pc:chgData name="Wheeler, Katy" userId="S::katy.wheeler@ttu.edu::3f8831cc-69e0-41c6-846a-91159fce25bf" providerId="AD" clId="Web-{3339C6BE-1BFC-6CD9-F643-EA1EBC98F96C}" dt="2024-04-04T21:56:11.455" v="0"/>
          <pc:sldLayoutMkLst>
            <pc:docMk/>
            <pc:sldMasterMk cId="686971957" sldId="2147483684"/>
            <pc:sldLayoutMk cId="3580191012" sldId="2147483689"/>
          </pc:sldLayoutMkLst>
          <pc:spChg chg="mod">
            <ac:chgData name="Wheeler, Katy" userId="S::katy.wheeler@ttu.edu::3f8831cc-69e0-41c6-846a-91159fce25bf" providerId="AD" clId="Web-{3339C6BE-1BFC-6CD9-F643-EA1EBC98F96C}" dt="2024-04-04T21:56:11.455" v="0"/>
            <ac:spMkLst>
              <pc:docMk/>
              <pc:sldMasterMk cId="686971957" sldId="2147483684"/>
              <pc:sldLayoutMk cId="3580191012" sldId="2147483689"/>
              <ac:spMk id="2"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3580191012" sldId="2147483689"/>
              <ac:spMk id="3"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3580191012" sldId="2147483689"/>
              <ac:spMk id="4"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3580191012" sldId="2147483689"/>
              <ac:spMk id="5"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3580191012" sldId="2147483689"/>
              <ac:spMk id="6" creationId="{00000000-0000-0000-0000-000000000000}"/>
            </ac:spMkLst>
          </pc:spChg>
        </pc:sldLayoutChg>
        <pc:sldLayoutChg chg="modSp">
          <pc:chgData name="Wheeler, Katy" userId="S::katy.wheeler@ttu.edu::3f8831cc-69e0-41c6-846a-91159fce25bf" providerId="AD" clId="Web-{3339C6BE-1BFC-6CD9-F643-EA1EBC98F96C}" dt="2024-04-04T21:56:11.455" v="0"/>
          <pc:sldLayoutMkLst>
            <pc:docMk/>
            <pc:sldMasterMk cId="686971957" sldId="2147483684"/>
            <pc:sldLayoutMk cId="2343898617" sldId="2147483692"/>
          </pc:sldLayoutMkLst>
          <pc:spChg chg="mod">
            <ac:chgData name="Wheeler, Katy" userId="S::katy.wheeler@ttu.edu::3f8831cc-69e0-41c6-846a-91159fce25bf" providerId="AD" clId="Web-{3339C6BE-1BFC-6CD9-F643-EA1EBC98F96C}" dt="2024-04-04T21:56:11.455" v="0"/>
            <ac:spMkLst>
              <pc:docMk/>
              <pc:sldMasterMk cId="686971957" sldId="2147483684"/>
              <pc:sldLayoutMk cId="2343898617" sldId="2147483692"/>
              <ac:spMk id="2"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2343898617" sldId="2147483692"/>
              <ac:spMk id="3"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2343898617" sldId="2147483692"/>
              <ac:spMk id="4" creationId="{00000000-0000-0000-0000-000000000000}"/>
            </ac:spMkLst>
          </pc:spChg>
        </pc:sldLayoutChg>
        <pc:sldLayoutChg chg="modSp">
          <pc:chgData name="Wheeler, Katy" userId="S::katy.wheeler@ttu.edu::3f8831cc-69e0-41c6-846a-91159fce25bf" providerId="AD" clId="Web-{3339C6BE-1BFC-6CD9-F643-EA1EBC98F96C}" dt="2024-04-04T21:56:11.455" v="0"/>
          <pc:sldLayoutMkLst>
            <pc:docMk/>
            <pc:sldMasterMk cId="686971957" sldId="2147483684"/>
            <pc:sldLayoutMk cId="2614804497" sldId="2147483693"/>
          </pc:sldLayoutMkLst>
          <pc:spChg chg="mod">
            <ac:chgData name="Wheeler, Katy" userId="S::katy.wheeler@ttu.edu::3f8831cc-69e0-41c6-846a-91159fce25bf" providerId="AD" clId="Web-{3339C6BE-1BFC-6CD9-F643-EA1EBC98F96C}" dt="2024-04-04T21:56:11.455" v="0"/>
            <ac:spMkLst>
              <pc:docMk/>
              <pc:sldMasterMk cId="686971957" sldId="2147483684"/>
              <pc:sldLayoutMk cId="2614804497" sldId="2147483693"/>
              <ac:spMk id="2"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2614804497" sldId="2147483693"/>
              <ac:spMk id="3"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2614804497" sldId="2147483693"/>
              <ac:spMk id="4" creationId="{00000000-0000-0000-0000-000000000000}"/>
            </ac:spMkLst>
          </pc:spChg>
        </pc:sldLayoutChg>
        <pc:sldLayoutChg chg="modSp">
          <pc:chgData name="Wheeler, Katy" userId="S::katy.wheeler@ttu.edu::3f8831cc-69e0-41c6-846a-91159fce25bf" providerId="AD" clId="Web-{3339C6BE-1BFC-6CD9-F643-EA1EBC98F96C}" dt="2024-04-04T21:56:11.455" v="0"/>
          <pc:sldLayoutMkLst>
            <pc:docMk/>
            <pc:sldMasterMk cId="686971957" sldId="2147483684"/>
            <pc:sldLayoutMk cId="1997300214" sldId="2147483695"/>
          </pc:sldLayoutMkLst>
          <pc:spChg chg="mod">
            <ac:chgData name="Wheeler, Katy" userId="S::katy.wheeler@ttu.edu::3f8831cc-69e0-41c6-846a-91159fce25bf" providerId="AD" clId="Web-{3339C6BE-1BFC-6CD9-F643-EA1EBC98F96C}" dt="2024-04-04T21:56:11.455" v="0"/>
            <ac:spMkLst>
              <pc:docMk/>
              <pc:sldMasterMk cId="686971957" sldId="2147483684"/>
              <pc:sldLayoutMk cId="1997300214" sldId="2147483695"/>
              <ac:spMk id="2" creationId="{00000000-0000-0000-0000-000000000000}"/>
            </ac:spMkLst>
          </pc:spChg>
          <pc:spChg chg="mod">
            <ac:chgData name="Wheeler, Katy" userId="S::katy.wheeler@ttu.edu::3f8831cc-69e0-41c6-846a-91159fce25bf" providerId="AD" clId="Web-{3339C6BE-1BFC-6CD9-F643-EA1EBC98F96C}" dt="2024-04-04T21:56:11.455" v="0"/>
            <ac:spMkLst>
              <pc:docMk/>
              <pc:sldMasterMk cId="686971957" sldId="2147483684"/>
              <pc:sldLayoutMk cId="1997300214" sldId="2147483695"/>
              <ac:spMk id="3" creationId="{00000000-0000-0000-0000-000000000000}"/>
            </ac:spMkLst>
          </pc:spChg>
        </pc:sldLayoutChg>
      </pc:sldMasterChg>
    </pc:docChg>
  </pc:docChgLst>
  <pc:docChgLst>
    <pc:chgData name="Bozarth, Shayla" userId="S::shayla.bozarth@ttu.edu::2924afd4-5e86-451e-8503-892d32e391db" providerId="AD" clId="Web-{0B89EBBB-D537-8F42-4513-ACAE6D36DB3B}"/>
    <pc:docChg chg="modSld">
      <pc:chgData name="Bozarth, Shayla" userId="S::shayla.bozarth@ttu.edu::2924afd4-5e86-451e-8503-892d32e391db" providerId="AD" clId="Web-{0B89EBBB-D537-8F42-4513-ACAE6D36DB3B}" dt="2024-03-03T16:10:26.089" v="12" actId="20577"/>
      <pc:docMkLst>
        <pc:docMk/>
      </pc:docMkLst>
      <pc:sldChg chg="modSp">
        <pc:chgData name="Bozarth, Shayla" userId="S::shayla.bozarth@ttu.edu::2924afd4-5e86-451e-8503-892d32e391db" providerId="AD" clId="Web-{0B89EBBB-D537-8F42-4513-ACAE6D36DB3B}" dt="2024-03-03T16:10:26.089" v="12" actId="20577"/>
        <pc:sldMkLst>
          <pc:docMk/>
          <pc:sldMk cId="2341431083" sldId="257"/>
        </pc:sldMkLst>
        <pc:spChg chg="mod">
          <ac:chgData name="Bozarth, Shayla" userId="S::shayla.bozarth@ttu.edu::2924afd4-5e86-451e-8503-892d32e391db" providerId="AD" clId="Web-{0B89EBBB-D537-8F42-4513-ACAE6D36DB3B}" dt="2024-03-03T16:10:26.089" v="12" actId="20577"/>
          <ac:spMkLst>
            <pc:docMk/>
            <pc:sldMk cId="2341431083" sldId="257"/>
            <ac:spMk id="6" creationId="{EA205426-3F0A-403B-BEAC-76463B427107}"/>
          </ac:spMkLst>
        </pc:spChg>
      </pc:sldChg>
    </pc:docChg>
  </pc:docChgLst>
  <pc:docChgLst>
    <pc:chgData name="Dillard, Mary" userId="S::mary.dillard@ttu.edu::2bfeda22-67fe-46c6-847d-27eeadfe0a64" providerId="AD" clId="Web-{3332967C-5A28-C253-B41F-02F484B4FA88}"/>
    <pc:docChg chg="modSld">
      <pc:chgData name="Dillard, Mary" userId="S::mary.dillard@ttu.edu::2bfeda22-67fe-46c6-847d-27eeadfe0a64" providerId="AD" clId="Web-{3332967C-5A28-C253-B41F-02F484B4FA88}" dt="2024-03-05T20:36:01.194" v="668" actId="20577"/>
      <pc:docMkLst>
        <pc:docMk/>
      </pc:docMkLst>
      <pc:sldChg chg="addSp delSp modSp">
        <pc:chgData name="Dillard, Mary" userId="S::mary.dillard@ttu.edu::2bfeda22-67fe-46c6-847d-27eeadfe0a64" providerId="AD" clId="Web-{3332967C-5A28-C253-B41F-02F484B4FA88}" dt="2024-03-05T20:36:01.194" v="668" actId="20577"/>
        <pc:sldMkLst>
          <pc:docMk/>
          <pc:sldMk cId="2341431083" sldId="257"/>
        </pc:sldMkLst>
        <pc:spChg chg="mod">
          <ac:chgData name="Dillard, Mary" userId="S::mary.dillard@ttu.edu::2bfeda22-67fe-46c6-847d-27eeadfe0a64" providerId="AD" clId="Web-{3332967C-5A28-C253-B41F-02F484B4FA88}" dt="2024-03-05T20:36:01.194" v="668" actId="20577"/>
          <ac:spMkLst>
            <pc:docMk/>
            <pc:sldMk cId="2341431083" sldId="257"/>
            <ac:spMk id="2" creationId="{A676B843-17B5-42FC-A01E-A9C54C28DB3A}"/>
          </ac:spMkLst>
        </pc:spChg>
        <pc:spChg chg="del">
          <ac:chgData name="Dillard, Mary" userId="S::mary.dillard@ttu.edu::2bfeda22-67fe-46c6-847d-27eeadfe0a64" providerId="AD" clId="Web-{3332967C-5A28-C253-B41F-02F484B4FA88}" dt="2024-03-05T19:56:48.190" v="103"/>
          <ac:spMkLst>
            <pc:docMk/>
            <pc:sldMk cId="2341431083" sldId="257"/>
            <ac:spMk id="3" creationId="{0FAAD1CB-B350-47C1-94D9-53116C43BB0B}"/>
          </ac:spMkLst>
        </pc:spChg>
        <pc:spChg chg="mod">
          <ac:chgData name="Dillard, Mary" userId="S::mary.dillard@ttu.edu::2bfeda22-67fe-46c6-847d-27eeadfe0a64" providerId="AD" clId="Web-{3332967C-5A28-C253-B41F-02F484B4FA88}" dt="2024-03-05T20:33:55.642" v="653" actId="14100"/>
          <ac:spMkLst>
            <pc:docMk/>
            <pc:sldMk cId="2341431083" sldId="257"/>
            <ac:spMk id="5" creationId="{E0AB948F-58A5-41D8-ACAA-EB44EAF54761}"/>
          </ac:spMkLst>
        </pc:spChg>
        <pc:spChg chg="add del mod">
          <ac:chgData name="Dillard, Mary" userId="S::mary.dillard@ttu.edu::2bfeda22-67fe-46c6-847d-27eeadfe0a64" providerId="AD" clId="Web-{3332967C-5A28-C253-B41F-02F484B4FA88}" dt="2024-03-05T19:52:06.712" v="7"/>
          <ac:spMkLst>
            <pc:docMk/>
            <pc:sldMk cId="2341431083" sldId="257"/>
            <ac:spMk id="7" creationId="{317D19AC-84D4-EFA3-302B-26E8DCA51B02}"/>
          </ac:spMkLst>
        </pc:spChg>
        <pc:spChg chg="mod">
          <ac:chgData name="Dillard, Mary" userId="S::mary.dillard@ttu.edu::2bfeda22-67fe-46c6-847d-27eeadfe0a64" providerId="AD" clId="Web-{3332967C-5A28-C253-B41F-02F484B4FA88}" dt="2024-03-05T20:34:03.627" v="655" actId="1076"/>
          <ac:spMkLst>
            <pc:docMk/>
            <pc:sldMk cId="2341431083" sldId="257"/>
            <ac:spMk id="9" creationId="{26ADD14E-C199-4760-AEC8-5A122DC933FE}"/>
          </ac:spMkLst>
        </pc:spChg>
        <pc:spChg chg="mod">
          <ac:chgData name="Dillard, Mary" userId="S::mary.dillard@ttu.edu::2bfeda22-67fe-46c6-847d-27eeadfe0a64" providerId="AD" clId="Web-{3332967C-5A28-C253-B41F-02F484B4FA88}" dt="2024-03-05T20:33:58.861" v="654" actId="14100"/>
          <ac:spMkLst>
            <pc:docMk/>
            <pc:sldMk cId="2341431083" sldId="257"/>
            <ac:spMk id="10" creationId="{0AF2FDA0-324E-42B8-87D4-007D09DC39F5}"/>
          </ac:spMkLst>
        </pc:spChg>
        <pc:spChg chg="mod">
          <ac:chgData name="Dillard, Mary" userId="S::mary.dillard@ttu.edu::2bfeda22-67fe-46c6-847d-27eeadfe0a64" providerId="AD" clId="Web-{3332967C-5A28-C253-B41F-02F484B4FA88}" dt="2024-03-05T20:34:29.347" v="660" actId="14100"/>
          <ac:spMkLst>
            <pc:docMk/>
            <pc:sldMk cId="2341431083" sldId="257"/>
            <ac:spMk id="22" creationId="{6D787E02-5AFA-4190-95A0-A75BC7861DD7}"/>
          </ac:spMkLst>
        </pc:spChg>
      </pc:sldChg>
    </pc:docChg>
  </pc:docChgLst>
  <pc:docChgLst>
    <pc:chgData name="Dillard, Mary" userId="S::mary.dillard@ttu.edu::2bfeda22-67fe-46c6-847d-27eeadfe0a64" providerId="AD" clId="Web-{2E1C7379-8DC3-63C6-3930-EF634FF3784E}"/>
    <pc:docChg chg="modSld">
      <pc:chgData name="Dillard, Mary" userId="S::mary.dillard@ttu.edu::2bfeda22-67fe-46c6-847d-27eeadfe0a64" providerId="AD" clId="Web-{2E1C7379-8DC3-63C6-3930-EF634FF3784E}" dt="2024-03-07T15:36:25.801" v="72" actId="20577"/>
      <pc:docMkLst>
        <pc:docMk/>
      </pc:docMkLst>
      <pc:sldChg chg="addSp delSp modSp">
        <pc:chgData name="Dillard, Mary" userId="S::mary.dillard@ttu.edu::2bfeda22-67fe-46c6-847d-27eeadfe0a64" providerId="AD" clId="Web-{2E1C7379-8DC3-63C6-3930-EF634FF3784E}" dt="2024-03-07T15:36:25.801" v="72" actId="20577"/>
        <pc:sldMkLst>
          <pc:docMk/>
          <pc:sldMk cId="2341431083" sldId="257"/>
        </pc:sldMkLst>
        <pc:spChg chg="mod">
          <ac:chgData name="Dillard, Mary" userId="S::mary.dillard@ttu.edu::2bfeda22-67fe-46c6-847d-27eeadfe0a64" providerId="AD" clId="Web-{2E1C7379-8DC3-63C6-3930-EF634FF3784E}" dt="2024-03-07T15:35:47.362" v="63" actId="20577"/>
          <ac:spMkLst>
            <pc:docMk/>
            <pc:sldMk cId="2341431083" sldId="257"/>
            <ac:spMk id="2" creationId="{A676B843-17B5-42FC-A01E-A9C54C28DB3A}"/>
          </ac:spMkLst>
        </pc:spChg>
        <pc:spChg chg="add del mod">
          <ac:chgData name="Dillard, Mary" userId="S::mary.dillard@ttu.edu::2bfeda22-67fe-46c6-847d-27eeadfe0a64" providerId="AD" clId="Web-{2E1C7379-8DC3-63C6-3930-EF634FF3784E}" dt="2024-03-07T15:36:25.801" v="72" actId="20577"/>
          <ac:spMkLst>
            <pc:docMk/>
            <pc:sldMk cId="2341431083" sldId="257"/>
            <ac:spMk id="18" creationId="{73E1EEA0-C816-434F-9E46-71E646368705}"/>
          </ac:spMkLst>
        </pc:spChg>
      </pc:sldChg>
    </pc:docChg>
  </pc:docChgLst>
  <pc:docChgLst>
    <pc:chgData name="Wheeler, Katy" userId="3f8831cc-69e0-41c6-846a-91159fce25bf" providerId="ADAL" clId="{796BFA8A-8655-7F49-A124-9DBF2D318DEB}"/>
    <pc:docChg chg="undo custSel modSld">
      <pc:chgData name="Wheeler, Katy" userId="3f8831cc-69e0-41c6-846a-91159fce25bf" providerId="ADAL" clId="{796BFA8A-8655-7F49-A124-9DBF2D318DEB}" dt="2024-03-22T02:35:07.531" v="20"/>
      <pc:docMkLst>
        <pc:docMk/>
      </pc:docMkLst>
      <pc:sldChg chg="modSp addCm modCm">
        <pc:chgData name="Wheeler, Katy" userId="3f8831cc-69e0-41c6-846a-91159fce25bf" providerId="ADAL" clId="{796BFA8A-8655-7F49-A124-9DBF2D318DEB}" dt="2024-03-22T02:35:07.531" v="20"/>
        <pc:sldMkLst>
          <pc:docMk/>
          <pc:sldMk cId="2341431083" sldId="257"/>
        </pc:sldMkLst>
        <pc:spChg chg="mod">
          <ac:chgData name="Wheeler, Katy" userId="3f8831cc-69e0-41c6-846a-91159fce25bf" providerId="ADAL" clId="{796BFA8A-8655-7F49-A124-9DBF2D318DEB}" dt="2024-03-22T02:05:28.576" v="9" actId="1076"/>
          <ac:spMkLst>
            <pc:docMk/>
            <pc:sldMk cId="2341431083" sldId="257"/>
            <ac:spMk id="2" creationId="{A676B843-17B5-42FC-A01E-A9C54C28DB3A}"/>
          </ac:spMkLst>
        </pc:spChg>
        <pc:spChg chg="mod">
          <ac:chgData name="Wheeler, Katy" userId="3f8831cc-69e0-41c6-846a-91159fce25bf" providerId="ADAL" clId="{796BFA8A-8655-7F49-A124-9DBF2D318DEB}" dt="2024-03-22T02:05:36.069" v="12" actId="1076"/>
          <ac:spMkLst>
            <pc:docMk/>
            <pc:sldMk cId="2341431083" sldId="257"/>
            <ac:spMk id="10" creationId="{0AF2FDA0-324E-42B8-87D4-007D09DC39F5}"/>
          </ac:spMkLst>
        </pc:spChg>
        <pc:picChg chg="mod">
          <ac:chgData name="Wheeler, Katy" userId="3f8831cc-69e0-41c6-846a-91159fce25bf" providerId="ADAL" clId="{796BFA8A-8655-7F49-A124-9DBF2D318DEB}" dt="2024-03-22T02:03:17.751" v="3" actId="1076"/>
          <ac:picMkLst>
            <pc:docMk/>
            <pc:sldMk cId="2341431083" sldId="257"/>
            <ac:picMk id="7" creationId="{A277C625-D1CC-EC7B-905E-2F2BF809073F}"/>
          </ac:picMkLst>
        </pc:picChg>
        <pc:extLst>
          <p:ext xmlns:p="http://schemas.openxmlformats.org/presentationml/2006/main" uri="{D6D511B9-2390-475A-947B-AFAB55BFBCF1}">
            <pc226:cmChg xmlns:pc226="http://schemas.microsoft.com/office/powerpoint/2022/06/main/command" chg="">
              <pc226:chgData name="Wheeler, Katy" userId="3f8831cc-69e0-41c6-846a-91159fce25bf" providerId="ADAL" clId="{796BFA8A-8655-7F49-A124-9DBF2D318DEB}" dt="2024-03-22T02:15:27.862" v="19"/>
              <pc2:cmMkLst xmlns:pc2="http://schemas.microsoft.com/office/powerpoint/2019/9/main/command">
                <pc:docMk/>
                <pc:sldMk cId="2341431083" sldId="257"/>
                <pc2:cmMk id="{F1D77427-9F66-43FF-A812-8DF090F2C397}"/>
              </pc2:cmMkLst>
              <pc226:cmRplyChg chg="add">
                <pc226:chgData name="Wheeler, Katy" userId="3f8831cc-69e0-41c6-846a-91159fce25bf" providerId="ADAL" clId="{796BFA8A-8655-7F49-A124-9DBF2D318DEB}" dt="2024-03-22T02:08:28.622" v="13"/>
                <pc2:cmRplyMkLst xmlns:pc2="http://schemas.microsoft.com/office/powerpoint/2019/9/main/command">
                  <pc:docMk/>
                  <pc:sldMk cId="2341431083" sldId="257"/>
                  <pc2:cmMk id="{F1D77427-9F66-43FF-A812-8DF090F2C397}"/>
                  <pc2:cmRplyMk id="{55989E2D-7EA6-F845-94F0-764747433C43}"/>
                </pc2:cmRplyMkLst>
              </pc226:cmRplyChg>
              <pc226:cmRplyChg chg="add">
                <pc226:chgData name="Wheeler, Katy" userId="3f8831cc-69e0-41c6-846a-91159fce25bf" providerId="ADAL" clId="{796BFA8A-8655-7F49-A124-9DBF2D318DEB}" dt="2024-03-22T02:13:19.764" v="16"/>
                <pc2:cmRplyMkLst xmlns:pc2="http://schemas.microsoft.com/office/powerpoint/2019/9/main/command">
                  <pc:docMk/>
                  <pc:sldMk cId="2341431083" sldId="257"/>
                  <pc2:cmMk id="{F1D77427-9F66-43FF-A812-8DF090F2C397}"/>
                  <pc2:cmRplyMk id="{5D284A31-8224-FF4A-A31A-A3A2FC14E19D}"/>
                </pc2:cmRplyMkLst>
              </pc226:cmRplyChg>
              <pc226:cmRplyChg chg="add">
                <pc226:chgData name="Wheeler, Katy" userId="3f8831cc-69e0-41c6-846a-91159fce25bf" providerId="ADAL" clId="{796BFA8A-8655-7F49-A124-9DBF2D318DEB}" dt="2024-03-22T02:15:07.309" v="18"/>
                <pc2:cmRplyMkLst xmlns:pc2="http://schemas.microsoft.com/office/powerpoint/2019/9/main/command">
                  <pc:docMk/>
                  <pc:sldMk cId="2341431083" sldId="257"/>
                  <pc2:cmMk id="{F1D77427-9F66-43FF-A812-8DF090F2C397}"/>
                  <pc2:cmRplyMk id="{607FAF58-464A-F044-B794-A902CFEEAB46}"/>
                </pc2:cmRplyMkLst>
              </pc226:cmRplyChg>
              <pc226:cmRplyChg chg="add">
                <pc226:chgData name="Wheeler, Katy" userId="3f8831cc-69e0-41c6-846a-91159fce25bf" providerId="ADAL" clId="{796BFA8A-8655-7F49-A124-9DBF2D318DEB}" dt="2024-03-22T02:08:52.451" v="14"/>
                <pc2:cmRplyMkLst xmlns:pc2="http://schemas.microsoft.com/office/powerpoint/2019/9/main/command">
                  <pc:docMk/>
                  <pc:sldMk cId="2341431083" sldId="257"/>
                  <pc2:cmMk id="{F1D77427-9F66-43FF-A812-8DF090F2C397}"/>
                  <pc2:cmRplyMk id="{12BBE460-276B-9A42-A7C4-ADA68EAD1EEC}"/>
                </pc2:cmRplyMkLst>
              </pc226:cmRplyChg>
              <pc226:cmRplyChg chg="add">
                <pc226:chgData name="Wheeler, Katy" userId="3f8831cc-69e0-41c6-846a-91159fce25bf" providerId="ADAL" clId="{796BFA8A-8655-7F49-A124-9DBF2D318DEB}" dt="2024-03-22T02:15:27.862" v="19"/>
                <pc2:cmRplyMkLst xmlns:pc2="http://schemas.microsoft.com/office/powerpoint/2019/9/main/command">
                  <pc:docMk/>
                  <pc:sldMk cId="2341431083" sldId="257"/>
                  <pc2:cmMk id="{F1D77427-9F66-43FF-A812-8DF090F2C397}"/>
                  <pc2:cmRplyMk id="{EE665B92-446E-8946-B53F-E2A222E00F81}"/>
                </pc2:cmRplyMkLst>
              </pc226:cmRplyChg>
              <pc226:cmRplyChg chg="add">
                <pc226:chgData name="Wheeler, Katy" userId="3f8831cc-69e0-41c6-846a-91159fce25bf" providerId="ADAL" clId="{796BFA8A-8655-7F49-A124-9DBF2D318DEB}" dt="2024-03-22T02:14:34.334" v="17"/>
                <pc2:cmRplyMkLst xmlns:pc2="http://schemas.microsoft.com/office/powerpoint/2019/9/main/command">
                  <pc:docMk/>
                  <pc:sldMk cId="2341431083" sldId="257"/>
                  <pc2:cmMk id="{F1D77427-9F66-43FF-A812-8DF090F2C397}"/>
                  <pc2:cmRplyMk id="{6A1B78C2-6E48-7044-94F7-57E6A94EA8C3}"/>
                </pc2:cmRplyMkLst>
              </pc226:cmRplyChg>
              <pc226:cmRplyChg chg="add">
                <pc226:chgData name="Wheeler, Katy" userId="3f8831cc-69e0-41c6-846a-91159fce25bf" providerId="ADAL" clId="{796BFA8A-8655-7F49-A124-9DBF2D318DEB}" dt="2024-03-22T02:11:18.135" v="15"/>
                <pc2:cmRplyMkLst xmlns:pc2="http://schemas.microsoft.com/office/powerpoint/2019/9/main/command">
                  <pc:docMk/>
                  <pc:sldMk cId="2341431083" sldId="257"/>
                  <pc2:cmMk id="{F1D77427-9F66-43FF-A812-8DF090F2C397}"/>
                  <pc2:cmRplyMk id="{ACF101EB-D8CF-A74E-A97F-B13BE607755F}"/>
                </pc2:cmRplyMkLst>
              </pc226:cmRplyChg>
            </pc226:cmChg>
            <pc226:cmChg xmlns:pc226="http://schemas.microsoft.com/office/powerpoint/2022/06/main/command" chg="add">
              <pc226:chgData name="Wheeler, Katy" userId="3f8831cc-69e0-41c6-846a-91159fce25bf" providerId="ADAL" clId="{796BFA8A-8655-7F49-A124-9DBF2D318DEB}" dt="2024-03-22T02:03:08.593" v="1"/>
              <pc2:cmMkLst xmlns:pc2="http://schemas.microsoft.com/office/powerpoint/2019/9/main/command">
                <pc:docMk/>
                <pc:sldMk cId="2341431083" sldId="257"/>
                <pc2:cmMk id="{949BA945-5E3D-AA46-B98E-7EDECBC64F9D}"/>
              </pc2:cmMkLst>
              <pc226:cmRplyChg chg="add">
                <pc226:chgData name="Wheeler, Katy" userId="3f8831cc-69e0-41c6-846a-91159fce25bf" providerId="ADAL" clId="{796BFA8A-8655-7F49-A124-9DBF2D318DEB}" dt="2024-03-22T02:03:08.593" v="1"/>
                <pc2:cmRplyMkLst xmlns:pc2="http://schemas.microsoft.com/office/powerpoint/2019/9/main/command">
                  <pc:docMk/>
                  <pc:sldMk cId="2341431083" sldId="257"/>
                  <pc2:cmMk id="{949BA945-5E3D-AA46-B98E-7EDECBC64F9D}"/>
                  <pc2:cmRplyMk id="{8A729F1B-4B59-264B-8E07-C96E1E12CEB2}"/>
                </pc2:cmRplyMkLst>
              </pc226:cmRplyChg>
            </pc226:cmChg>
            <pc226:cmChg xmlns:pc226="http://schemas.microsoft.com/office/powerpoint/2022/06/main/command" chg="">
              <pc226:chgData name="Wheeler, Katy" userId="3f8831cc-69e0-41c6-846a-91159fce25bf" providerId="ADAL" clId="{796BFA8A-8655-7F49-A124-9DBF2D318DEB}" dt="2024-03-22T02:35:07.531" v="20"/>
              <pc2:cmMkLst xmlns:pc2="http://schemas.microsoft.com/office/powerpoint/2019/9/main/command">
                <pc:docMk/>
                <pc:sldMk cId="2341431083" sldId="257"/>
                <pc2:cmMk id="{6598B18E-913F-49A5-802B-2C4621F2226F}"/>
              </pc2:cmMkLst>
              <pc226:cmRplyChg chg="add">
                <pc226:chgData name="Wheeler, Katy" userId="3f8831cc-69e0-41c6-846a-91159fce25bf" providerId="ADAL" clId="{796BFA8A-8655-7F49-A124-9DBF2D318DEB}" dt="2024-03-22T02:35:07.531" v="20"/>
                <pc2:cmRplyMkLst xmlns:pc2="http://schemas.microsoft.com/office/powerpoint/2019/9/main/command">
                  <pc:docMk/>
                  <pc:sldMk cId="2341431083" sldId="257"/>
                  <pc2:cmMk id="{6598B18E-913F-49A5-802B-2C4621F2226F}"/>
                  <pc2:cmRplyMk id="{F945988B-C94C-AF41-ADFE-8369E274DDB9}"/>
                </pc2:cmRplyMkLst>
              </pc226:cmRplyChg>
            </pc226:cmChg>
            <pc226:cmChg xmlns:pc226="http://schemas.microsoft.com/office/powerpoint/2022/06/main/command" chg="add">
              <pc226:chgData name="Wheeler, Katy" userId="3f8831cc-69e0-41c6-846a-91159fce25bf" providerId="ADAL" clId="{796BFA8A-8655-7F49-A124-9DBF2D318DEB}" dt="2024-03-22T02:05:30.111" v="10"/>
              <pc2:cmMkLst xmlns:pc2="http://schemas.microsoft.com/office/powerpoint/2019/9/main/command">
                <pc:docMk/>
                <pc:sldMk cId="2341431083" sldId="257"/>
                <pc2:cmMk id="{BAE88D8F-90DC-824C-9A5B-FD555315A6AD}"/>
              </pc2:cmMkLst>
              <pc226:cmRplyChg chg="add">
                <pc226:chgData name="Wheeler, Katy" userId="3f8831cc-69e0-41c6-846a-91159fce25bf" providerId="ADAL" clId="{796BFA8A-8655-7F49-A124-9DBF2D318DEB}" dt="2024-03-22T02:04:37.054" v="6"/>
                <pc2:cmRplyMkLst xmlns:pc2="http://schemas.microsoft.com/office/powerpoint/2019/9/main/command">
                  <pc:docMk/>
                  <pc:sldMk cId="2341431083" sldId="257"/>
                  <pc2:cmMk id="{BAE88D8F-90DC-824C-9A5B-FD555315A6AD}"/>
                  <pc2:cmRplyMk id="{EA11EC11-E9E9-B747-855F-FB037CA622A5}"/>
                </pc2:cmRplyMkLst>
              </pc226:cmRplyChg>
              <pc226:cmRplyChg chg="add del">
                <pc226:chgData name="Wheeler, Katy" userId="3f8831cc-69e0-41c6-846a-91159fce25bf" providerId="ADAL" clId="{796BFA8A-8655-7F49-A124-9DBF2D318DEB}" dt="2024-03-22T02:05:30.111" v="10"/>
                <pc2:cmRplyMkLst xmlns:pc2="http://schemas.microsoft.com/office/powerpoint/2019/9/main/command">
                  <pc:docMk/>
                  <pc:sldMk cId="2341431083" sldId="257"/>
                  <pc2:cmMk id="{BAE88D8F-90DC-824C-9A5B-FD555315A6AD}"/>
                  <pc2:cmRplyMk id="{6789661C-94E5-D546-B902-06B5C65B209E}"/>
                </pc2:cmRplyMkLst>
              </pc226:cmRplyChg>
              <pc226:cmRplyChg chg="add">
                <pc226:chgData name="Wheeler, Katy" userId="3f8831cc-69e0-41c6-846a-91159fce25bf" providerId="ADAL" clId="{796BFA8A-8655-7F49-A124-9DBF2D318DEB}" dt="2024-03-22T02:04:06.610" v="5"/>
                <pc2:cmRplyMkLst xmlns:pc2="http://schemas.microsoft.com/office/powerpoint/2019/9/main/command">
                  <pc:docMk/>
                  <pc:sldMk cId="2341431083" sldId="257"/>
                  <pc2:cmMk id="{BAE88D8F-90DC-824C-9A5B-FD555315A6AD}"/>
                  <pc2:cmRplyMk id="{7EE3BC28-BDA5-9846-85D8-CD2D95074954}"/>
                </pc2:cmRplyMkLst>
              </pc226:cmRplyChg>
            </pc226:cmChg>
          </p:ext>
        </pc:extLst>
      </pc:sldChg>
    </pc:docChg>
  </pc:docChgLst>
  <pc:docChgLst>
    <pc:chgData name="Hamrick, Jennifer" userId="S::jennifer.hamrick@ttu.edu::a8f6aadd-3df4-4278-89b5-5077fd04b219" providerId="AD" clId="Web-{614E9A59-E5F5-B2CD-C172-2E2417C049F4}"/>
    <pc:docChg chg="modSld">
      <pc:chgData name="Hamrick, Jennifer" userId="S::jennifer.hamrick@ttu.edu::a8f6aadd-3df4-4278-89b5-5077fd04b219" providerId="AD" clId="Web-{614E9A59-E5F5-B2CD-C172-2E2417C049F4}" dt="2024-04-03T13:52:06.317" v="6" actId="20577"/>
      <pc:docMkLst>
        <pc:docMk/>
      </pc:docMkLst>
      <pc:sldChg chg="modSp delCm modCm">
        <pc:chgData name="Hamrick, Jennifer" userId="S::jennifer.hamrick@ttu.edu::a8f6aadd-3df4-4278-89b5-5077fd04b219" providerId="AD" clId="Web-{614E9A59-E5F5-B2CD-C172-2E2417C049F4}" dt="2024-04-03T13:52:06.317" v="6" actId="20577"/>
        <pc:sldMkLst>
          <pc:docMk/>
          <pc:sldMk cId="2341431083" sldId="257"/>
        </pc:sldMkLst>
        <pc:spChg chg="mod">
          <ac:chgData name="Hamrick, Jennifer" userId="S::jennifer.hamrick@ttu.edu::a8f6aadd-3df4-4278-89b5-5077fd04b219" providerId="AD" clId="Web-{614E9A59-E5F5-B2CD-C172-2E2417C049F4}" dt="2024-04-03T13:52:06.317" v="6" actId="20577"/>
          <ac:spMkLst>
            <pc:docMk/>
            <pc:sldMk cId="2341431083" sldId="257"/>
            <ac:spMk id="12" creationId="{7A468D1A-1742-4646-833C-040BFEC1095B}"/>
          </ac:spMkLst>
        </pc:spChg>
        <pc:extLst>
          <p:ext xmlns:p="http://schemas.openxmlformats.org/presentationml/2006/main" uri="{D6D511B9-2390-475A-947B-AFAB55BFBCF1}">
            <pc226:cmChg xmlns:pc226="http://schemas.microsoft.com/office/powerpoint/2022/06/main/command" chg="del">
              <pc226:chgData name="Hamrick, Jennifer" userId="S::jennifer.hamrick@ttu.edu::a8f6aadd-3df4-4278-89b5-5077fd04b219" providerId="AD" clId="Web-{614E9A59-E5F5-B2CD-C172-2E2417C049F4}" dt="2024-04-03T13:51:10.019" v="2"/>
              <pc2:cmMkLst xmlns:pc2="http://schemas.microsoft.com/office/powerpoint/2019/9/main/command">
                <pc:docMk/>
                <pc:sldMk cId="2341431083" sldId="257"/>
                <pc2:cmMk id="{DCDB842E-D270-47D5-B138-44F4598FDB46}"/>
              </pc2:cmMkLst>
            </pc226:cmChg>
            <pc226:cmChg xmlns:pc226="http://schemas.microsoft.com/office/powerpoint/2022/06/main/command" chg="del">
              <pc226:chgData name="Hamrick, Jennifer" userId="S::jennifer.hamrick@ttu.edu::a8f6aadd-3df4-4278-89b5-5077fd04b219" providerId="AD" clId="Web-{614E9A59-E5F5-B2CD-C172-2E2417C049F4}" dt="2024-04-03T13:51:06.440" v="0"/>
              <pc2:cmMkLst xmlns:pc2="http://schemas.microsoft.com/office/powerpoint/2019/9/main/command">
                <pc:docMk/>
                <pc:sldMk cId="2341431083" sldId="257"/>
                <pc2:cmMk id="{A73BCE82-FB48-7A42-9AA2-5B24066A5992}"/>
              </pc2:cmMkLst>
            </pc226:cmChg>
            <pc226:cmChg xmlns:pc226="http://schemas.microsoft.com/office/powerpoint/2022/06/main/command" chg="del">
              <pc226:chgData name="Hamrick, Jennifer" userId="S::jennifer.hamrick@ttu.edu::a8f6aadd-3df4-4278-89b5-5077fd04b219" providerId="AD" clId="Web-{614E9A59-E5F5-B2CD-C172-2E2417C049F4}" dt="2024-04-03T13:51:09.097" v="1"/>
              <pc2:cmMkLst xmlns:pc2="http://schemas.microsoft.com/office/powerpoint/2019/9/main/command">
                <pc:docMk/>
                <pc:sldMk cId="2341431083" sldId="257"/>
                <pc2:cmMk id="{BAE88D8F-90DC-824C-9A5B-FD555315A6AD}"/>
              </pc2:cmMkLst>
            </pc226:cmChg>
            <pc226:cmChg xmlns:pc226="http://schemas.microsoft.com/office/powerpoint/2022/06/main/command" chg="mod">
              <pc226:chgData name="Hamrick, Jennifer" userId="S::jennifer.hamrick@ttu.edu::a8f6aadd-3df4-4278-89b5-5077fd04b219" providerId="AD" clId="Web-{614E9A59-E5F5-B2CD-C172-2E2417C049F4}" dt="2024-04-03T13:52:02.739" v="5" actId="20577"/>
              <pc2:cmMkLst xmlns:pc2="http://schemas.microsoft.com/office/powerpoint/2019/9/main/command">
                <pc:docMk/>
                <pc:sldMk cId="2341431083" sldId="257"/>
                <pc2:cmMk id="{88596CB8-0487-43F1-A66A-27AE79283A30}"/>
              </pc2:cmMkLst>
            </pc226:cmChg>
            <pc226:cmChg xmlns:pc226="http://schemas.microsoft.com/office/powerpoint/2022/06/main/command" chg="del">
              <pc226:chgData name="Hamrick, Jennifer" userId="S::jennifer.hamrick@ttu.edu::a8f6aadd-3df4-4278-89b5-5077fd04b219" providerId="AD" clId="Web-{614E9A59-E5F5-B2CD-C172-2E2417C049F4}" dt="2024-04-03T13:51:12.456" v="4"/>
              <pc2:cmMkLst xmlns:pc2="http://schemas.microsoft.com/office/powerpoint/2019/9/main/command">
                <pc:docMk/>
                <pc:sldMk cId="2341431083" sldId="257"/>
                <pc2:cmMk id="{C1015BBA-9A31-4B62-AC6C-5C33B96D4F90}"/>
              </pc2:cmMkLst>
            </pc226:cmChg>
            <pc226:cmChg xmlns:pc226="http://schemas.microsoft.com/office/powerpoint/2022/06/main/command" chg="mod">
              <pc226:chgData name="Hamrick, Jennifer" userId="S::jennifer.hamrick@ttu.edu::a8f6aadd-3df4-4278-89b5-5077fd04b219" providerId="AD" clId="Web-{614E9A59-E5F5-B2CD-C172-2E2417C049F4}" dt="2024-04-03T13:52:02.739" v="5" actId="20577"/>
              <pc2:cmMkLst xmlns:pc2="http://schemas.microsoft.com/office/powerpoint/2019/9/main/command">
                <pc:docMk/>
                <pc:sldMk cId="2341431083" sldId="257"/>
                <pc2:cmMk id="{B0DCCEDE-C9F9-4F1A-A2EE-68173D5B7E03}"/>
              </pc2:cmMkLst>
            </pc226:cmChg>
            <pc226:cmChg xmlns:pc226="http://schemas.microsoft.com/office/powerpoint/2022/06/main/command" chg="del">
              <pc226:chgData name="Hamrick, Jennifer" userId="S::jennifer.hamrick@ttu.edu::a8f6aadd-3df4-4278-89b5-5077fd04b219" providerId="AD" clId="Web-{614E9A59-E5F5-B2CD-C172-2E2417C049F4}" dt="2024-04-03T13:51:10.769" v="3"/>
              <pc2:cmMkLst xmlns:pc2="http://schemas.microsoft.com/office/powerpoint/2019/9/main/command">
                <pc:docMk/>
                <pc:sldMk cId="2341431083" sldId="257"/>
                <pc2:cmMk id="{E355EBF7-4DDA-4641-9FBD-163E51FEA79D}"/>
              </pc2:cmMkLst>
            </pc226:cmChg>
          </p:ext>
        </pc:extLst>
      </pc:sldChg>
    </pc:docChg>
  </pc:docChgLst>
  <pc:docChgLst>
    <pc:chgData clId="Web-{21B6857B-63E5-00E2-E3FB-05BEAF4599AA}"/>
    <pc:docChg chg="modSld">
      <pc:chgData name="" userId="" providerId="" clId="Web-{21B6857B-63E5-00E2-E3FB-05BEAF4599AA}" dt="2024-04-03T15:33:00.124" v="4"/>
      <pc:docMkLst>
        <pc:docMk/>
      </pc:docMkLst>
      <pc:sldChg chg="modNotes">
        <pc:chgData name="" userId="" providerId="" clId="Web-{21B6857B-63E5-00E2-E3FB-05BEAF4599AA}" dt="2024-04-03T15:33:00.124" v="4"/>
        <pc:sldMkLst>
          <pc:docMk/>
          <pc:sldMk cId="2341431083" sldId="257"/>
        </pc:sldMkLst>
      </pc:sldChg>
    </pc:docChg>
  </pc:docChgLst>
  <pc:docChgLst>
    <pc:chgData name="Armes, Chloe" userId="S::chloe.armes@ttu.edu::d08382bc-e8af-484c-aa6f-a2ff282533d0" providerId="AD" clId="Web-{A38617F9-1784-4D67-8C56-BCCBE60244BD}"/>
    <pc:docChg chg="modSld">
      <pc:chgData name="Armes, Chloe" userId="S::chloe.armes@ttu.edu::d08382bc-e8af-484c-aa6f-a2ff282533d0" providerId="AD" clId="Web-{A38617F9-1784-4D67-8C56-BCCBE60244BD}" dt="2023-12-18T22:56:28.053" v="11" actId="20577"/>
      <pc:docMkLst>
        <pc:docMk/>
      </pc:docMkLst>
      <pc:sldChg chg="modSp">
        <pc:chgData name="Armes, Chloe" userId="S::chloe.armes@ttu.edu::d08382bc-e8af-484c-aa6f-a2ff282533d0" providerId="AD" clId="Web-{A38617F9-1784-4D67-8C56-BCCBE60244BD}" dt="2023-12-18T22:56:28.053" v="11" actId="20577"/>
        <pc:sldMkLst>
          <pc:docMk/>
          <pc:sldMk cId="2341431083" sldId="257"/>
        </pc:sldMkLst>
        <pc:spChg chg="mod">
          <ac:chgData name="Armes, Chloe" userId="S::chloe.armes@ttu.edu::d08382bc-e8af-484c-aa6f-a2ff282533d0" providerId="AD" clId="Web-{A38617F9-1784-4D67-8C56-BCCBE60244BD}" dt="2023-12-18T22:56:28.053" v="11" actId="20577"/>
          <ac:spMkLst>
            <pc:docMk/>
            <pc:sldMk cId="2341431083" sldId="257"/>
            <ac:spMk id="2" creationId="{A676B843-17B5-42FC-A01E-A9C54C28DB3A}"/>
          </ac:spMkLst>
        </pc:spChg>
        <pc:spChg chg="mod">
          <ac:chgData name="Armes, Chloe" userId="S::chloe.armes@ttu.edu::d08382bc-e8af-484c-aa6f-a2ff282533d0" providerId="AD" clId="Web-{A38617F9-1784-4D67-8C56-BCCBE60244BD}" dt="2023-12-18T22:55:48.817" v="3" actId="1076"/>
          <ac:spMkLst>
            <pc:docMk/>
            <pc:sldMk cId="2341431083" sldId="257"/>
            <ac:spMk id="5" creationId="{E0AB948F-58A5-41D8-ACAA-EB44EAF54761}"/>
          </ac:spMkLst>
        </pc:spChg>
      </pc:sldChg>
    </pc:docChg>
  </pc:docChgLst>
  <pc:docChgLst>
    <pc:chgData name="Wheeler, Katy" userId="S::katy.wheeler@ttu.edu::3f8831cc-69e0-41c6-846a-91159fce25bf" providerId="AD" clId="Web-{21B6857B-63E5-00E2-E3FB-05BEAF4599AA}"/>
    <pc:docChg chg="modSld">
      <pc:chgData name="Wheeler, Katy" userId="S::katy.wheeler@ttu.edu::3f8831cc-69e0-41c6-846a-91159fce25bf" providerId="AD" clId="Web-{21B6857B-63E5-00E2-E3FB-05BEAF4599AA}" dt="2024-04-03T15:44:51.663" v="115" actId="20577"/>
      <pc:docMkLst>
        <pc:docMk/>
      </pc:docMkLst>
      <pc:sldChg chg="modSp modNotes">
        <pc:chgData name="Wheeler, Katy" userId="S::katy.wheeler@ttu.edu::3f8831cc-69e0-41c6-846a-91159fce25bf" providerId="AD" clId="Web-{21B6857B-63E5-00E2-E3FB-05BEAF4599AA}" dt="2024-04-03T15:44:51.663" v="115" actId="20577"/>
        <pc:sldMkLst>
          <pc:docMk/>
          <pc:sldMk cId="2341431083" sldId="257"/>
        </pc:sldMkLst>
        <pc:spChg chg="mod">
          <ac:chgData name="Wheeler, Katy" userId="S::katy.wheeler@ttu.edu::3f8831cc-69e0-41c6-846a-91159fce25bf" providerId="AD" clId="Web-{21B6857B-63E5-00E2-E3FB-05BEAF4599AA}" dt="2024-04-03T15:44:51.663" v="115" actId="20577"/>
          <ac:spMkLst>
            <pc:docMk/>
            <pc:sldMk cId="2341431083" sldId="257"/>
            <ac:spMk id="2" creationId="{A676B843-17B5-42FC-A01E-A9C54C28DB3A}"/>
          </ac:spMkLst>
        </pc:spChg>
        <pc:spChg chg="mod">
          <ac:chgData name="Wheeler, Katy" userId="S::katy.wheeler@ttu.edu::3f8831cc-69e0-41c6-846a-91159fce25bf" providerId="AD" clId="Web-{21B6857B-63E5-00E2-E3FB-05BEAF4599AA}" dt="2024-04-03T15:43:59.958" v="111" actId="1076"/>
          <ac:spMkLst>
            <pc:docMk/>
            <pc:sldMk cId="2341431083" sldId="257"/>
            <ac:spMk id="5" creationId="{E0AB948F-58A5-41D8-ACAA-EB44EAF54761}"/>
          </ac:spMkLst>
        </pc:spChg>
        <pc:spChg chg="mod">
          <ac:chgData name="Wheeler, Katy" userId="S::katy.wheeler@ttu.edu::3f8831cc-69e0-41c6-846a-91159fce25bf" providerId="AD" clId="Web-{21B6857B-63E5-00E2-E3FB-05BEAF4599AA}" dt="2024-04-03T15:44:22.787" v="113" actId="1076"/>
          <ac:spMkLst>
            <pc:docMk/>
            <pc:sldMk cId="2341431083" sldId="257"/>
            <ac:spMk id="12" creationId="{7A468D1A-1742-4646-833C-040BFEC1095B}"/>
          </ac:spMkLst>
        </pc:spChg>
        <pc:spChg chg="mod">
          <ac:chgData name="Wheeler, Katy" userId="S::katy.wheeler@ttu.edu::3f8831cc-69e0-41c6-846a-91159fce25bf" providerId="AD" clId="Web-{21B6857B-63E5-00E2-E3FB-05BEAF4599AA}" dt="2024-04-03T15:38:13.463" v="50" actId="14100"/>
          <ac:spMkLst>
            <pc:docMk/>
            <pc:sldMk cId="2341431083" sldId="257"/>
            <ac:spMk id="18" creationId="{73E1EEA0-C816-434F-9E46-71E646368705}"/>
          </ac:spMkLst>
        </pc:spChg>
      </pc:sldChg>
    </pc:docChg>
  </pc:docChgLst>
  <pc:docChgLst>
    <pc:chgData name="Wheeler, Katy" userId="S::katy.wheeler@ttu.edu::3f8831cc-69e0-41c6-846a-91159fce25bf" providerId="AD" clId="Web-{6F5CD782-A749-7E9C-E8EB-411AE59E290D}"/>
    <pc:docChg chg="modSld">
      <pc:chgData name="Wheeler, Katy" userId="S::katy.wheeler@ttu.edu::3f8831cc-69e0-41c6-846a-91159fce25bf" providerId="AD" clId="Web-{6F5CD782-A749-7E9C-E8EB-411AE59E290D}" dt="2024-03-30T02:50:38.042" v="7" actId="1076"/>
      <pc:docMkLst>
        <pc:docMk/>
      </pc:docMkLst>
      <pc:sldChg chg="addSp delSp modSp">
        <pc:chgData name="Wheeler, Katy" userId="S::katy.wheeler@ttu.edu::3f8831cc-69e0-41c6-846a-91159fce25bf" providerId="AD" clId="Web-{6F5CD782-A749-7E9C-E8EB-411AE59E290D}" dt="2024-03-30T02:50:38.042" v="7" actId="1076"/>
        <pc:sldMkLst>
          <pc:docMk/>
          <pc:sldMk cId="2341431083" sldId="257"/>
        </pc:sldMkLst>
        <pc:spChg chg="mod">
          <ac:chgData name="Wheeler, Katy" userId="S::katy.wheeler@ttu.edu::3f8831cc-69e0-41c6-846a-91159fce25bf" providerId="AD" clId="Web-{6F5CD782-A749-7E9C-E8EB-411AE59E290D}" dt="2024-03-30T02:50:38.042" v="7" actId="1076"/>
          <ac:spMkLst>
            <pc:docMk/>
            <pc:sldMk cId="2341431083" sldId="257"/>
            <ac:spMk id="5" creationId="{E0AB948F-58A5-41D8-ACAA-EB44EAF54761}"/>
          </ac:spMkLst>
        </pc:spChg>
        <pc:picChg chg="del">
          <ac:chgData name="Wheeler, Katy" userId="S::katy.wheeler@ttu.edu::3f8831cc-69e0-41c6-846a-91159fce25bf" providerId="AD" clId="Web-{6F5CD782-A749-7E9C-E8EB-411AE59E290D}" dt="2024-03-30T02:49:05.429" v="0"/>
          <ac:picMkLst>
            <pc:docMk/>
            <pc:sldMk cId="2341431083" sldId="257"/>
            <ac:picMk id="4" creationId="{6F983212-851C-B7C9-D680-3AD4D2109373}"/>
          </ac:picMkLst>
        </pc:picChg>
        <pc:picChg chg="add del mod">
          <ac:chgData name="Wheeler, Katy" userId="S::katy.wheeler@ttu.edu::3f8831cc-69e0-41c6-846a-91159fce25bf" providerId="AD" clId="Web-{6F5CD782-A749-7E9C-E8EB-411AE59E290D}" dt="2024-03-30T02:49:58.697" v="5"/>
          <ac:picMkLst>
            <pc:docMk/>
            <pc:sldMk cId="2341431083" sldId="257"/>
            <ac:picMk id="7" creationId="{F727AAA4-5869-4F95-4D15-4F8EA3911D04}"/>
          </ac:picMkLst>
        </pc:picChg>
      </pc:sldChg>
    </pc:docChg>
  </pc:docChgLst>
  <pc:docChgLst>
    <pc:chgData name="Rocha, Alondra" userId="S::alondra.rocha@ttu.edu::778cb7e9-7bb8-4f2f-916e-aa6c9f901a0c" providerId="AD" clId="Web-{5DB4EB7E-E79D-5CDC-9C70-C1F3392790D2}"/>
    <pc:docChg chg="modSld">
      <pc:chgData name="Rocha, Alondra" userId="S::alondra.rocha@ttu.edu::778cb7e9-7bb8-4f2f-916e-aa6c9f901a0c" providerId="AD" clId="Web-{5DB4EB7E-E79D-5CDC-9C70-C1F3392790D2}" dt="2024-03-30T03:13:32.967" v="6" actId="20577"/>
      <pc:docMkLst>
        <pc:docMk/>
      </pc:docMkLst>
      <pc:sldChg chg="modSp">
        <pc:chgData name="Rocha, Alondra" userId="S::alondra.rocha@ttu.edu::778cb7e9-7bb8-4f2f-916e-aa6c9f901a0c" providerId="AD" clId="Web-{5DB4EB7E-E79D-5CDC-9C70-C1F3392790D2}" dt="2024-03-30T03:13:32.967" v="6" actId="20577"/>
        <pc:sldMkLst>
          <pc:docMk/>
          <pc:sldMk cId="2341431083" sldId="257"/>
        </pc:sldMkLst>
        <pc:spChg chg="mod">
          <ac:chgData name="Rocha, Alondra" userId="S::alondra.rocha@ttu.edu::778cb7e9-7bb8-4f2f-916e-aa6c9f901a0c" providerId="AD" clId="Web-{5DB4EB7E-E79D-5CDC-9C70-C1F3392790D2}" dt="2024-03-30T03:13:32.967" v="6" actId="20577"/>
          <ac:spMkLst>
            <pc:docMk/>
            <pc:sldMk cId="2341431083" sldId="257"/>
            <ac:spMk id="12" creationId="{7A468D1A-1742-4646-833C-040BFEC1095B}"/>
          </ac:spMkLst>
        </pc:spChg>
      </pc:sldChg>
    </pc:docChg>
  </pc:docChgLst>
  <pc:docChgLst>
    <pc:chgData name="Hamrick, Jennifer" userId="S::jennifer.hamrick@ttu.edu::a8f6aadd-3df4-4278-89b5-5077fd04b219" providerId="AD" clId="Web-{4FADD87D-8C64-C7ED-30B2-7E388EE9C113}"/>
    <pc:docChg chg="mod modSld">
      <pc:chgData name="Hamrick, Jennifer" userId="S::jennifer.hamrick@ttu.edu::a8f6aadd-3df4-4278-89b5-5077fd04b219" providerId="AD" clId="Web-{4FADD87D-8C64-C7ED-30B2-7E388EE9C113}" dt="2024-03-29T20:12:07.346" v="44"/>
      <pc:docMkLst>
        <pc:docMk/>
      </pc:docMkLst>
      <pc:sldChg chg="modSp addCm modCm">
        <pc:chgData name="Hamrick, Jennifer" userId="S::jennifer.hamrick@ttu.edu::a8f6aadd-3df4-4278-89b5-5077fd04b219" providerId="AD" clId="Web-{4FADD87D-8C64-C7ED-30B2-7E388EE9C113}" dt="2024-03-29T20:12:07.346" v="44"/>
        <pc:sldMkLst>
          <pc:docMk/>
          <pc:sldMk cId="2341431083" sldId="257"/>
        </pc:sldMkLst>
        <pc:spChg chg="mod">
          <ac:chgData name="Hamrick, Jennifer" userId="S::jennifer.hamrick@ttu.edu::a8f6aadd-3df4-4278-89b5-5077fd04b219" providerId="AD" clId="Web-{4FADD87D-8C64-C7ED-30B2-7E388EE9C113}" dt="2024-03-29T20:10:04.889" v="43" actId="20577"/>
          <ac:spMkLst>
            <pc:docMk/>
            <pc:sldMk cId="2341431083" sldId="257"/>
            <ac:spMk id="12" creationId="{7A468D1A-1742-4646-833C-040BFEC1095B}"/>
          </ac:spMkLst>
        </pc:spChg>
        <pc:extLst>
          <p:ext xmlns:p="http://schemas.openxmlformats.org/presentationml/2006/main" uri="{D6D511B9-2390-475A-947B-AFAB55BFBCF1}">
            <pc226:cmChg xmlns:pc226="http://schemas.microsoft.com/office/powerpoint/2022/06/main/command" chg="add">
              <pc226:chgData name="Hamrick, Jennifer" userId="S::jennifer.hamrick@ttu.edu::a8f6aadd-3df4-4278-89b5-5077fd04b219" providerId="AD" clId="Web-{4FADD87D-8C64-C7ED-30B2-7E388EE9C113}" dt="2024-03-29T20:12:07.346" v="44"/>
              <pc2:cmMkLst xmlns:pc2="http://schemas.microsoft.com/office/powerpoint/2019/9/main/command">
                <pc:docMk/>
                <pc:sldMk cId="2341431083" sldId="257"/>
                <pc2:cmMk id="{638A2C38-0CF3-48D6-9948-8068F8655C46}"/>
              </pc2:cmMkLst>
            </pc226:cmChg>
            <pc226:cmChg xmlns:pc226="http://schemas.microsoft.com/office/powerpoint/2022/06/main/command" chg="add">
              <pc226:chgData name="Hamrick, Jennifer" userId="S::jennifer.hamrick@ttu.edu::a8f6aadd-3df4-4278-89b5-5077fd04b219" providerId="AD" clId="Web-{4FADD87D-8C64-C7ED-30B2-7E388EE9C113}" dt="2024-03-29T20:06:36.147" v="2"/>
              <pc2:cmMkLst xmlns:pc2="http://schemas.microsoft.com/office/powerpoint/2019/9/main/command">
                <pc:docMk/>
                <pc:sldMk cId="2341431083" sldId="257"/>
                <pc2:cmMk id="{58AC837E-F57D-4B91-BB8F-6910DB241404}"/>
              </pc2:cmMkLst>
            </pc226:cmChg>
            <pc226:cmChg xmlns:pc226="http://schemas.microsoft.com/office/powerpoint/2022/06/main/command" chg="">
              <pc226:chgData name="Hamrick, Jennifer" userId="S::jennifer.hamrick@ttu.edu::a8f6aadd-3df4-4278-89b5-5077fd04b219" providerId="AD" clId="Web-{4FADD87D-8C64-C7ED-30B2-7E388EE9C113}" dt="2024-03-29T20:05:47.880" v="1"/>
              <pc2:cmMkLst xmlns:pc2="http://schemas.microsoft.com/office/powerpoint/2019/9/main/command">
                <pc:docMk/>
                <pc:sldMk cId="2341431083" sldId="257"/>
                <pc2:cmMk id="{BAE88D8F-90DC-824C-9A5B-FD555315A6AD}"/>
              </pc2:cmMkLst>
              <pc226:cmRplyChg chg="add">
                <pc226:chgData name="Hamrick, Jennifer" userId="S::jennifer.hamrick@ttu.edu::a8f6aadd-3df4-4278-89b5-5077fd04b219" providerId="AD" clId="Web-{4FADD87D-8C64-C7ED-30B2-7E388EE9C113}" dt="2024-03-29T20:05:47.880" v="1"/>
                <pc2:cmRplyMkLst xmlns:pc2="http://schemas.microsoft.com/office/powerpoint/2019/9/main/command">
                  <pc:docMk/>
                  <pc:sldMk cId="2341431083" sldId="257"/>
                  <pc2:cmMk id="{BAE88D8F-90DC-824C-9A5B-FD555315A6AD}"/>
                  <pc2:cmRplyMk id="{021BBBE5-26BA-44AE-8EE5-2154DE4B7F65}"/>
                </pc2:cmRplyMkLst>
              </pc226:cmRplyChg>
            </pc226:cmChg>
            <pc226:cmChg xmlns:pc226="http://schemas.microsoft.com/office/powerpoint/2022/06/main/command" chg="mod">
              <pc226:chgData name="Hamrick, Jennifer" userId="S::jennifer.hamrick@ttu.edu::a8f6aadd-3df4-4278-89b5-5077fd04b219" providerId="AD" clId="Web-{4FADD87D-8C64-C7ED-30B2-7E388EE9C113}" dt="2024-03-29T20:10:04.889" v="43" actId="20577"/>
              <pc2:cmMkLst xmlns:pc2="http://schemas.microsoft.com/office/powerpoint/2019/9/main/command">
                <pc:docMk/>
                <pc:sldMk cId="2341431083" sldId="257"/>
                <pc2:cmMk id="{88596CB8-0487-43F1-A66A-27AE79283A30}"/>
              </pc2:cmMkLst>
            </pc226:cmChg>
            <pc226:cmChg xmlns:pc226="http://schemas.microsoft.com/office/powerpoint/2022/06/main/command" chg="add mod">
              <pc226:chgData name="Hamrick, Jennifer" userId="S::jennifer.hamrick@ttu.edu::a8f6aadd-3df4-4278-89b5-5077fd04b219" providerId="AD" clId="Web-{4FADD87D-8C64-C7ED-30B2-7E388EE9C113}" dt="2024-03-29T20:10:04.889" v="43" actId="20577"/>
              <pc2:cmMkLst xmlns:pc2="http://schemas.microsoft.com/office/powerpoint/2019/9/main/command">
                <pc:docMk/>
                <pc:sldMk cId="2341431083" sldId="257"/>
                <pc2:cmMk id="{B0DCCEDE-C9F9-4F1A-A2EE-68173D5B7E03}"/>
              </pc2:cmMkLst>
            </pc226:cmChg>
            <pc226:cmChg xmlns:pc226="http://schemas.microsoft.com/office/powerpoint/2022/06/main/command" chg="mod">
              <pc226:chgData name="Hamrick, Jennifer" userId="S::jennifer.hamrick@ttu.edu::a8f6aadd-3df4-4278-89b5-5077fd04b219" providerId="AD" clId="Web-{4FADD87D-8C64-C7ED-30B2-7E388EE9C113}" dt="2024-03-29T20:07:20.446" v="3"/>
              <pc2:cmMkLst xmlns:pc2="http://schemas.microsoft.com/office/powerpoint/2019/9/main/command">
                <pc:docMk/>
                <pc:sldMk cId="2341431083" sldId="257"/>
                <pc2:cmMk id="{CE392CF9-F118-4638-93B9-94046EBBEB62}"/>
              </pc2:cmMkLst>
            </pc226:cmChg>
          </p:ext>
        </pc:extLst>
      </pc:sldChg>
    </pc:docChg>
  </pc:docChgLst>
  <pc:docChgLst>
    <pc:chgData name="Dillard, Mary" userId="S::mary.dillard@ttu.edu::2bfeda22-67fe-46c6-847d-27eeadfe0a64" providerId="AD" clId="Web-{18DC3936-A09A-3AEF-1CEF-D0B16BF4D976}"/>
    <pc:docChg chg="">
      <pc:chgData name="Dillard, Mary" userId="S::mary.dillard@ttu.edu::2bfeda22-67fe-46c6-847d-27eeadfe0a64" providerId="AD" clId="Web-{18DC3936-A09A-3AEF-1CEF-D0B16BF4D976}" dt="2024-03-28T14:47:28.176" v="3"/>
      <pc:docMkLst>
        <pc:docMk/>
      </pc:docMkLst>
      <pc:sldChg chg="modCm">
        <pc:chgData name="Dillard, Mary" userId="S::mary.dillard@ttu.edu::2bfeda22-67fe-46c6-847d-27eeadfe0a64" providerId="AD" clId="Web-{18DC3936-A09A-3AEF-1CEF-D0B16BF4D976}" dt="2024-03-28T14:47:28.176" v="3"/>
        <pc:sldMkLst>
          <pc:docMk/>
          <pc:sldMk cId="2341431083" sldId="257"/>
        </pc:sldMkLst>
        <pc:extLst>
          <p:ext xmlns:p="http://schemas.openxmlformats.org/presentationml/2006/main" uri="{D6D511B9-2390-475A-947B-AFAB55BFBCF1}">
            <pc226:cmChg xmlns:pc226="http://schemas.microsoft.com/office/powerpoint/2022/06/main/command" chg="">
              <pc226:chgData name="Dillard, Mary" userId="S::mary.dillard@ttu.edu::2bfeda22-67fe-46c6-847d-27eeadfe0a64" providerId="AD" clId="Web-{18DC3936-A09A-3AEF-1CEF-D0B16BF4D976}" dt="2024-03-28T14:47:28.176" v="3"/>
              <pc2:cmMkLst xmlns:pc2="http://schemas.microsoft.com/office/powerpoint/2019/9/main/command">
                <pc:docMk/>
                <pc:sldMk cId="2341431083" sldId="257"/>
                <pc2:cmMk id="{F1D77427-9F66-43FF-A812-8DF090F2C397}"/>
              </pc2:cmMkLst>
              <pc226:cmRplyChg chg="add">
                <pc226:chgData name="Dillard, Mary" userId="S::mary.dillard@ttu.edu::2bfeda22-67fe-46c6-847d-27eeadfe0a64" providerId="AD" clId="Web-{18DC3936-A09A-3AEF-1CEF-D0B16BF4D976}" dt="2024-03-28T14:47:28.176" v="3"/>
                <pc2:cmRplyMkLst xmlns:pc2="http://schemas.microsoft.com/office/powerpoint/2019/9/main/command">
                  <pc:docMk/>
                  <pc:sldMk cId="2341431083" sldId="257"/>
                  <pc2:cmMk id="{F1D77427-9F66-43FF-A812-8DF090F2C397}"/>
                  <pc2:cmRplyMk id="{502A2081-59B6-4979-A091-C5127EA32A16}"/>
                </pc2:cmRplyMkLst>
              </pc226:cmRplyChg>
            </pc226:cmChg>
            <pc226:cmChg xmlns:pc226="http://schemas.microsoft.com/office/powerpoint/2022/06/main/command" chg="">
              <pc226:chgData name="Dillard, Mary" userId="S::mary.dillard@ttu.edu::2bfeda22-67fe-46c6-847d-27eeadfe0a64" providerId="AD" clId="Web-{18DC3936-A09A-3AEF-1CEF-D0B16BF4D976}" dt="2024-03-28T14:45:07.323" v="2"/>
              <pc2:cmMkLst xmlns:pc2="http://schemas.microsoft.com/office/powerpoint/2019/9/main/command">
                <pc:docMk/>
                <pc:sldMk cId="2341431083" sldId="257"/>
                <pc2:cmMk id="{88596CB8-0487-43F1-A66A-27AE79283A30}"/>
              </pc2:cmMkLst>
              <pc226:cmRplyChg chg="add">
                <pc226:chgData name="Dillard, Mary" userId="S::mary.dillard@ttu.edu::2bfeda22-67fe-46c6-847d-27eeadfe0a64" providerId="AD" clId="Web-{18DC3936-A09A-3AEF-1CEF-D0B16BF4D976}" dt="2024-03-28T14:45:07.323" v="2"/>
                <pc2:cmRplyMkLst xmlns:pc2="http://schemas.microsoft.com/office/powerpoint/2019/9/main/command">
                  <pc:docMk/>
                  <pc:sldMk cId="2341431083" sldId="257"/>
                  <pc2:cmMk id="{88596CB8-0487-43F1-A66A-27AE79283A30}"/>
                  <pc2:cmRplyMk id="{85BC3219-417F-4D96-B601-4F1B0AD4412C}"/>
                </pc2:cmRplyMkLst>
              </pc226:cmRplyChg>
            </pc226:cmChg>
            <pc226:cmChg xmlns:pc226="http://schemas.microsoft.com/office/powerpoint/2022/06/main/command" chg="">
              <pc226:chgData name="Dillard, Mary" userId="S::mary.dillard@ttu.edu::2bfeda22-67fe-46c6-847d-27eeadfe0a64" providerId="AD" clId="Web-{18DC3936-A09A-3AEF-1CEF-D0B16BF4D976}" dt="2024-03-28T14:42:03.873" v="1"/>
              <pc2:cmMkLst xmlns:pc2="http://schemas.microsoft.com/office/powerpoint/2019/9/main/command">
                <pc:docMk/>
                <pc:sldMk cId="2341431083" sldId="257"/>
                <pc2:cmMk id="{F35EE4C3-3166-4E91-92E2-B9790E3F5E21}"/>
              </pc2:cmMkLst>
              <pc226:cmRplyChg chg="add mod">
                <pc226:chgData name="Dillard, Mary" userId="S::mary.dillard@ttu.edu::2bfeda22-67fe-46c6-847d-27eeadfe0a64" providerId="AD" clId="Web-{18DC3936-A09A-3AEF-1CEF-D0B16BF4D976}" dt="2024-03-28T14:42:03.873" v="1"/>
                <pc2:cmRplyMkLst xmlns:pc2="http://schemas.microsoft.com/office/powerpoint/2019/9/main/command">
                  <pc:docMk/>
                  <pc:sldMk cId="2341431083" sldId="257"/>
                  <pc2:cmMk id="{F35EE4C3-3166-4E91-92E2-B9790E3F5E21}"/>
                  <pc2:cmRplyMk id="{85F3A339-47BF-4583-A435-661E7FA9952B}"/>
                </pc2:cmRplyMkLst>
              </pc226:cmRplyChg>
            </pc226:cmChg>
          </p:ext>
        </pc:extLst>
      </pc:sldChg>
    </pc:docChg>
  </pc:docChgLst>
  <pc:docChgLst>
    <pc:chgData name="Dillard, Mary" userId="S::mary.dillard@ttu.edu::2bfeda22-67fe-46c6-847d-27eeadfe0a64" providerId="AD" clId="Web-{30C5ED2F-9E2F-C497-033E-B397F4F08977}"/>
    <pc:docChg chg="mod modSld">
      <pc:chgData name="Dillard, Mary" userId="S::mary.dillard@ttu.edu::2bfeda22-67fe-46c6-847d-27eeadfe0a64" providerId="AD" clId="Web-{30C5ED2F-9E2F-C497-033E-B397F4F08977}" dt="2024-03-24T17:17:58.498" v="26"/>
      <pc:docMkLst>
        <pc:docMk/>
      </pc:docMkLst>
      <pc:sldChg chg="modSp addCm modCm">
        <pc:chgData name="Dillard, Mary" userId="S::mary.dillard@ttu.edu::2bfeda22-67fe-46c6-847d-27eeadfe0a64" providerId="AD" clId="Web-{30C5ED2F-9E2F-C497-033E-B397F4F08977}" dt="2024-03-24T17:17:58.498" v="26"/>
        <pc:sldMkLst>
          <pc:docMk/>
          <pc:sldMk cId="2341431083" sldId="257"/>
        </pc:sldMkLst>
        <pc:spChg chg="mod">
          <ac:chgData name="Dillard, Mary" userId="S::mary.dillard@ttu.edu::2bfeda22-67fe-46c6-847d-27eeadfe0a64" providerId="AD" clId="Web-{30C5ED2F-9E2F-C497-033E-B397F4F08977}" dt="2024-03-24T17:07:49.185" v="15" actId="20577"/>
          <ac:spMkLst>
            <pc:docMk/>
            <pc:sldMk cId="2341431083" sldId="257"/>
            <ac:spMk id="2" creationId="{A676B843-17B5-42FC-A01E-A9C54C28DB3A}"/>
          </ac:spMkLst>
        </pc:spChg>
        <pc:spChg chg="mod">
          <ac:chgData name="Dillard, Mary" userId="S::mary.dillard@ttu.edu::2bfeda22-67fe-46c6-847d-27eeadfe0a64" providerId="AD" clId="Web-{30C5ED2F-9E2F-C497-033E-B397F4F08977}" dt="2024-03-24T17:01:11.133" v="6" actId="20577"/>
          <ac:spMkLst>
            <pc:docMk/>
            <pc:sldMk cId="2341431083" sldId="257"/>
            <ac:spMk id="12" creationId="{7A468D1A-1742-4646-833C-040BFEC1095B}"/>
          </ac:spMkLst>
        </pc:spChg>
        <pc:extLst>
          <p:ext xmlns:p="http://schemas.openxmlformats.org/presentationml/2006/main" uri="{D6D511B9-2390-475A-947B-AFAB55BFBCF1}">
            <pc226:cmChg xmlns:pc226="http://schemas.microsoft.com/office/powerpoint/2022/06/main/command" chg="mod">
              <pc226:chgData name="Dillard, Mary" userId="S::mary.dillard@ttu.edu::2bfeda22-67fe-46c6-847d-27eeadfe0a64" providerId="AD" clId="Web-{30C5ED2F-9E2F-C497-033E-B397F4F08977}" dt="2024-03-24T17:10:56.458" v="21"/>
              <pc2:cmMkLst xmlns:pc2="http://schemas.microsoft.com/office/powerpoint/2019/9/main/command">
                <pc:docMk/>
                <pc:sldMk cId="2341431083" sldId="257"/>
                <pc2:cmMk id="{F1D77427-9F66-43FF-A812-8DF090F2C397}"/>
              </pc2:cmMkLst>
              <pc226:cmRplyChg chg="del">
                <pc226:chgData name="Dillard, Mary" userId="S::mary.dillard@ttu.edu::2bfeda22-67fe-46c6-847d-27eeadfe0a64" providerId="AD" clId="Web-{30C5ED2F-9E2F-C497-033E-B397F4F08977}" dt="2024-03-24T17:10:56.458" v="21"/>
                <pc2:cmRplyMkLst xmlns:pc2="http://schemas.microsoft.com/office/powerpoint/2019/9/main/command">
                  <pc:docMk/>
                  <pc:sldMk cId="2341431083" sldId="257"/>
                  <pc2:cmMk id="{F1D77427-9F66-43FF-A812-8DF090F2C397}"/>
                  <pc2:cmRplyMk id="{55989E2D-7EA6-F845-94F0-764747433C43}"/>
                </pc2:cmRplyMkLst>
              </pc226:cmRplyChg>
              <pc226:cmRplyChg chg="del">
                <pc226:chgData name="Dillard, Mary" userId="S::mary.dillard@ttu.edu::2bfeda22-67fe-46c6-847d-27eeadfe0a64" providerId="AD" clId="Web-{30C5ED2F-9E2F-C497-033E-B397F4F08977}" dt="2024-03-24T17:10:44.567" v="18"/>
                <pc2:cmRplyMkLst xmlns:pc2="http://schemas.microsoft.com/office/powerpoint/2019/9/main/command">
                  <pc:docMk/>
                  <pc:sldMk cId="2341431083" sldId="257"/>
                  <pc2:cmMk id="{F1D77427-9F66-43FF-A812-8DF090F2C397}"/>
                  <pc2:cmRplyMk id="{5D284A31-8224-FF4A-A31A-A3A2FC14E19D}"/>
                </pc2:cmRplyMkLst>
              </pc226:cmRplyChg>
              <pc226:cmRplyChg chg="del">
                <pc226:chgData name="Dillard, Mary" userId="S::mary.dillard@ttu.edu::2bfeda22-67fe-46c6-847d-27eeadfe0a64" providerId="AD" clId="Web-{30C5ED2F-9E2F-C497-033E-B397F4F08977}" dt="2024-03-24T17:10:39.270" v="17"/>
                <pc2:cmRplyMkLst xmlns:pc2="http://schemas.microsoft.com/office/powerpoint/2019/9/main/command">
                  <pc:docMk/>
                  <pc:sldMk cId="2341431083" sldId="257"/>
                  <pc2:cmMk id="{F1D77427-9F66-43FF-A812-8DF090F2C397}"/>
                  <pc2:cmRplyMk id="{607FAF58-464A-F044-B794-A902CFEEAB46}"/>
                </pc2:cmRplyMkLst>
              </pc226:cmRplyChg>
              <pc226:cmRplyChg chg="del">
                <pc226:chgData name="Dillard, Mary" userId="S::mary.dillard@ttu.edu::2bfeda22-67fe-46c6-847d-27eeadfe0a64" providerId="AD" clId="Web-{30C5ED2F-9E2F-C497-033E-B397F4F08977}" dt="2024-03-24T17:10:53.083" v="20"/>
                <pc2:cmRplyMkLst xmlns:pc2="http://schemas.microsoft.com/office/powerpoint/2019/9/main/command">
                  <pc:docMk/>
                  <pc:sldMk cId="2341431083" sldId="257"/>
                  <pc2:cmMk id="{F1D77427-9F66-43FF-A812-8DF090F2C397}"/>
                  <pc2:cmRplyMk id="{12BBE460-276B-9A42-A7C4-ADA68EAD1EEC}"/>
                </pc2:cmRplyMkLst>
              </pc226:cmRplyChg>
              <pc226:cmRplyChg chg="del">
                <pc226:chgData name="Dillard, Mary" userId="S::mary.dillard@ttu.edu::2bfeda22-67fe-46c6-847d-27eeadfe0a64" providerId="AD" clId="Web-{30C5ED2F-9E2F-C497-033E-B397F4F08977}" dt="2024-03-24T17:10:48.817" v="19"/>
                <pc2:cmRplyMkLst xmlns:pc2="http://schemas.microsoft.com/office/powerpoint/2019/9/main/command">
                  <pc:docMk/>
                  <pc:sldMk cId="2341431083" sldId="257"/>
                  <pc2:cmMk id="{F1D77427-9F66-43FF-A812-8DF090F2C397}"/>
                  <pc2:cmRplyMk id="{ACF101EB-D8CF-A74E-A97F-B13BE607755F}"/>
                </pc2:cmRplyMkLst>
              </pc226:cmRplyChg>
            </pc226:cmChg>
            <pc226:cmChg xmlns:pc226="http://schemas.microsoft.com/office/powerpoint/2022/06/main/command" chg="mod">
              <pc226:chgData name="Dillard, Mary" userId="S::mary.dillard@ttu.edu::2bfeda22-67fe-46c6-847d-27eeadfe0a64" providerId="AD" clId="Web-{30C5ED2F-9E2F-C497-033E-B397F4F08977}" dt="2024-03-24T17:07:35.169" v="13" actId="20577"/>
              <pc2:cmMkLst xmlns:pc2="http://schemas.microsoft.com/office/powerpoint/2019/9/main/command">
                <pc:docMk/>
                <pc:sldMk cId="2341431083" sldId="257"/>
                <pc2:cmMk id="{949BA945-5E3D-AA46-B98E-7EDECBC64F9D}"/>
              </pc2:cmMkLst>
            </pc226:cmChg>
            <pc226:cmChg xmlns:pc226="http://schemas.microsoft.com/office/powerpoint/2022/06/main/command" chg="add">
              <pc226:chgData name="Dillard, Mary" userId="S::mary.dillard@ttu.edu::2bfeda22-67fe-46c6-847d-27eeadfe0a64" providerId="AD" clId="Web-{30C5ED2F-9E2F-C497-033E-B397F4F08977}" dt="2024-03-24T17:14:12.127" v="23"/>
              <pc2:cmMkLst xmlns:pc2="http://schemas.microsoft.com/office/powerpoint/2019/9/main/command">
                <pc:docMk/>
                <pc:sldMk cId="2341431083" sldId="257"/>
                <pc2:cmMk id="{B614978F-9766-4D75-9CB3-ABBA71982E94}"/>
              </pc2:cmMkLst>
            </pc226:cmChg>
            <pc226:cmChg xmlns:pc226="http://schemas.microsoft.com/office/powerpoint/2022/06/main/command" chg="add">
              <pc226:chgData name="Dillard, Mary" userId="S::mary.dillard@ttu.edu::2bfeda22-67fe-46c6-847d-27eeadfe0a64" providerId="AD" clId="Web-{30C5ED2F-9E2F-C497-033E-B397F4F08977}" dt="2024-03-24T17:03:35.341" v="7"/>
              <pc2:cmMkLst xmlns:pc2="http://schemas.microsoft.com/office/powerpoint/2019/9/main/command">
                <pc:docMk/>
                <pc:sldMk cId="2341431083" sldId="257"/>
                <pc2:cmMk id="{75F1B794-D783-4DC2-B1CD-D0313C715BF5}"/>
              </pc2:cmMkLst>
            </pc226:cmChg>
            <pc226:cmChg xmlns:pc226="http://schemas.microsoft.com/office/powerpoint/2022/06/main/command" chg="">
              <pc226:chgData name="Dillard, Mary" userId="S::mary.dillard@ttu.edu::2bfeda22-67fe-46c6-847d-27eeadfe0a64" providerId="AD" clId="Web-{30C5ED2F-9E2F-C497-033E-B397F4F08977}" dt="2024-03-24T17:07:43.169" v="14"/>
              <pc2:cmMkLst xmlns:pc2="http://schemas.microsoft.com/office/powerpoint/2019/9/main/command">
                <pc:docMk/>
                <pc:sldMk cId="2341431083" sldId="257"/>
                <pc2:cmMk id="{95BE84B4-63B3-40D5-8546-F60E3E3A2176}"/>
              </pc2:cmMkLst>
              <pc226:cmRplyChg chg="add">
                <pc226:chgData name="Dillard, Mary" userId="S::mary.dillard@ttu.edu::2bfeda22-67fe-46c6-847d-27eeadfe0a64" providerId="AD" clId="Web-{30C5ED2F-9E2F-C497-033E-B397F4F08977}" dt="2024-03-24T17:07:43.169" v="14"/>
                <pc2:cmRplyMkLst xmlns:pc2="http://schemas.microsoft.com/office/powerpoint/2019/9/main/command">
                  <pc:docMk/>
                  <pc:sldMk cId="2341431083" sldId="257"/>
                  <pc2:cmMk id="{95BE84B4-63B3-40D5-8546-F60E3E3A2176}"/>
                  <pc2:cmRplyMk id="{2FBB1C7B-54ED-459B-B7ED-C88F7C847D63}"/>
                </pc2:cmRplyMkLst>
              </pc226:cmRplyChg>
            </pc226:cmChg>
            <pc226:cmChg xmlns:pc226="http://schemas.microsoft.com/office/powerpoint/2022/06/main/command" chg="add">
              <pc226:chgData name="Dillard, Mary" userId="S::mary.dillard@ttu.edu::2bfeda22-67fe-46c6-847d-27eeadfe0a64" providerId="AD" clId="Web-{30C5ED2F-9E2F-C497-033E-B397F4F08977}" dt="2024-03-24T17:15:17.536" v="25"/>
              <pc2:cmMkLst xmlns:pc2="http://schemas.microsoft.com/office/powerpoint/2019/9/main/command">
                <pc:docMk/>
                <pc:sldMk cId="2341431083" sldId="257"/>
                <pc2:cmMk id="{88596CB8-0487-43F1-A66A-27AE79283A30}"/>
              </pc2:cmMkLst>
            </pc226:cmChg>
            <pc226:cmChg xmlns:pc226="http://schemas.microsoft.com/office/powerpoint/2022/06/main/command" chg="add">
              <pc226:chgData name="Dillard, Mary" userId="S::mary.dillard@ttu.edu::2bfeda22-67fe-46c6-847d-27eeadfe0a64" providerId="AD" clId="Web-{30C5ED2F-9E2F-C497-033E-B397F4F08977}" dt="2024-03-24T17:07:12.262" v="9"/>
              <pc2:cmMkLst xmlns:pc2="http://schemas.microsoft.com/office/powerpoint/2019/9/main/command">
                <pc:docMk/>
                <pc:sldMk cId="2341431083" sldId="257"/>
                <pc2:cmMk id="{C1015BBA-9A31-4B62-AC6C-5C33B96D4F90}"/>
              </pc2:cmMkLst>
            </pc226:cmChg>
            <pc226:cmChg xmlns:pc226="http://schemas.microsoft.com/office/powerpoint/2022/06/main/command" chg="add">
              <pc226:chgData name="Dillard, Mary" userId="S::mary.dillard@ttu.edu::2bfeda22-67fe-46c6-847d-27eeadfe0a64" providerId="AD" clId="Web-{30C5ED2F-9E2F-C497-033E-B397F4F08977}" dt="2024-03-24T17:10:11.472" v="16"/>
              <pc2:cmMkLst xmlns:pc2="http://schemas.microsoft.com/office/powerpoint/2019/9/main/command">
                <pc:docMk/>
                <pc:sldMk cId="2341431083" sldId="257"/>
                <pc2:cmMk id="{7EDDD8BD-68C0-43C1-B306-DC29A2E35121}"/>
              </pc2:cmMkLst>
            </pc226:cmChg>
            <pc226:cmChg xmlns:pc226="http://schemas.microsoft.com/office/powerpoint/2022/06/main/command" chg="add mod">
              <pc226:chgData name="Dillard, Mary" userId="S::mary.dillard@ttu.edu::2bfeda22-67fe-46c6-847d-27eeadfe0a64" providerId="AD" clId="Web-{30C5ED2F-9E2F-C497-033E-B397F4F08977}" dt="2024-03-24T17:17:58.498" v="26"/>
              <pc2:cmMkLst xmlns:pc2="http://schemas.microsoft.com/office/powerpoint/2019/9/main/command">
                <pc:docMk/>
                <pc:sldMk cId="2341431083" sldId="257"/>
                <pc2:cmMk id="{F35EE4C3-3166-4E91-92E2-B9790E3F5E21}"/>
              </pc2:cmMkLst>
            </pc226:cmChg>
            <pc226:cmChg xmlns:pc226="http://schemas.microsoft.com/office/powerpoint/2022/06/main/command" chg="add">
              <pc226:chgData name="Dillard, Mary" userId="S::mary.dillard@ttu.edu::2bfeda22-67fe-46c6-847d-27eeadfe0a64" providerId="AD" clId="Web-{30C5ED2F-9E2F-C497-033E-B397F4F08977}" dt="2024-03-24T17:06:02.161" v="8"/>
              <pc2:cmMkLst xmlns:pc2="http://schemas.microsoft.com/office/powerpoint/2019/9/main/command">
                <pc:docMk/>
                <pc:sldMk cId="2341431083" sldId="257"/>
                <pc2:cmMk id="{DE263ED3-B627-4C12-A5C2-A71CF6A46B34}"/>
              </pc2:cmMkLst>
            </pc226:cmChg>
            <pc226:cmChg xmlns:pc226="http://schemas.microsoft.com/office/powerpoint/2022/06/main/command" chg="add">
              <pc226:chgData name="Dillard, Mary" userId="S::mary.dillard@ttu.edu::2bfeda22-67fe-46c6-847d-27eeadfe0a64" providerId="AD" clId="Web-{30C5ED2F-9E2F-C497-033E-B397F4F08977}" dt="2024-03-24T17:12:37.884" v="22"/>
              <pc2:cmMkLst xmlns:pc2="http://schemas.microsoft.com/office/powerpoint/2019/9/main/command">
                <pc:docMk/>
                <pc:sldMk cId="2341431083" sldId="257"/>
                <pc2:cmMk id="{BF0D23EC-34FE-4508-B815-8D78B18134F2}"/>
              </pc2:cmMkLst>
            </pc226:cmChg>
            <pc226:cmChg xmlns:pc226="http://schemas.microsoft.com/office/powerpoint/2022/06/main/command" chg="add">
              <pc226:chgData name="Dillard, Mary" userId="S::mary.dillard@ttu.edu::2bfeda22-67fe-46c6-847d-27eeadfe0a64" providerId="AD" clId="Web-{30C5ED2F-9E2F-C497-033E-B397F4F08977}" dt="2024-03-24T17:14:37.347" v="24"/>
              <pc2:cmMkLst xmlns:pc2="http://schemas.microsoft.com/office/powerpoint/2019/9/main/command">
                <pc:docMk/>
                <pc:sldMk cId="2341431083" sldId="257"/>
                <pc2:cmMk id="{CE392CF9-F118-4638-93B9-94046EBBEB62}"/>
              </pc2:cmMkLst>
            </pc226:cmChg>
          </p:ext>
        </pc:extLst>
      </pc:sldChg>
    </pc:docChg>
  </pc:docChgLst>
  <pc:docChgLst>
    <pc:chgData name="Bozarth, Shayla" userId="2924afd4-5e86-451e-8503-892d32e391db" providerId="ADAL" clId="{D1F9F73E-10D3-B94B-A04F-3BFC3C16C9A1}"/>
    <pc:docChg chg="undo custSel modSld">
      <pc:chgData name="Bozarth, Shayla" userId="2924afd4-5e86-451e-8503-892d32e391db" providerId="ADAL" clId="{D1F9F73E-10D3-B94B-A04F-3BFC3C16C9A1}" dt="2024-04-05T19:36:08.632" v="1817" actId="1037"/>
      <pc:docMkLst>
        <pc:docMk/>
      </pc:docMkLst>
      <pc:sldChg chg="addSp delSp modSp mod addCm modCm">
        <pc:chgData name="Bozarth, Shayla" userId="2924afd4-5e86-451e-8503-892d32e391db" providerId="ADAL" clId="{D1F9F73E-10D3-B94B-A04F-3BFC3C16C9A1}" dt="2024-04-05T19:36:08.632" v="1817" actId="1037"/>
        <pc:sldMkLst>
          <pc:docMk/>
          <pc:sldMk cId="2341431083" sldId="257"/>
        </pc:sldMkLst>
        <pc:spChg chg="mod">
          <ac:chgData name="Bozarth, Shayla" userId="2924afd4-5e86-451e-8503-892d32e391db" providerId="ADAL" clId="{D1F9F73E-10D3-B94B-A04F-3BFC3C16C9A1}" dt="2024-03-28T23:31:39.460" v="899" actId="20577"/>
          <ac:spMkLst>
            <pc:docMk/>
            <pc:sldMk cId="2341431083" sldId="257"/>
            <ac:spMk id="2" creationId="{A676B843-17B5-42FC-A01E-A9C54C28DB3A}"/>
          </ac:spMkLst>
        </pc:spChg>
        <pc:spChg chg="mod">
          <ac:chgData name="Bozarth, Shayla" userId="2924afd4-5e86-451e-8503-892d32e391db" providerId="ADAL" clId="{D1F9F73E-10D3-B94B-A04F-3BFC3C16C9A1}" dt="2024-03-29T15:20:44.982" v="1788" actId="1076"/>
          <ac:spMkLst>
            <pc:docMk/>
            <pc:sldMk cId="2341431083" sldId="257"/>
            <ac:spMk id="5" creationId="{E0AB948F-58A5-41D8-ACAA-EB44EAF54761}"/>
          </ac:spMkLst>
        </pc:spChg>
        <pc:spChg chg="mod">
          <ac:chgData name="Bozarth, Shayla" userId="2924afd4-5e86-451e-8503-892d32e391db" providerId="ADAL" clId="{D1F9F73E-10D3-B94B-A04F-3BFC3C16C9A1}" dt="2024-03-27T00:24:58.734" v="493" actId="20577"/>
          <ac:spMkLst>
            <pc:docMk/>
            <pc:sldMk cId="2341431083" sldId="257"/>
            <ac:spMk id="6" creationId="{EA205426-3F0A-403B-BEAC-76463B427107}"/>
          </ac:spMkLst>
        </pc:spChg>
        <pc:spChg chg="add del mod">
          <ac:chgData name="Bozarth, Shayla" userId="2924afd4-5e86-451e-8503-892d32e391db" providerId="ADAL" clId="{D1F9F73E-10D3-B94B-A04F-3BFC3C16C9A1}" dt="2024-03-29T01:13:46.747" v="943" actId="20577"/>
          <ac:spMkLst>
            <pc:docMk/>
            <pc:sldMk cId="2341431083" sldId="257"/>
            <ac:spMk id="9" creationId="{26ADD14E-C199-4760-AEC8-5A122DC933FE}"/>
          </ac:spMkLst>
        </pc:spChg>
        <pc:spChg chg="mod">
          <ac:chgData name="Bozarth, Shayla" userId="2924afd4-5e86-451e-8503-892d32e391db" providerId="ADAL" clId="{D1F9F73E-10D3-B94B-A04F-3BFC3C16C9A1}" dt="2024-03-29T01:12:38.993" v="937" actId="14100"/>
          <ac:spMkLst>
            <pc:docMk/>
            <pc:sldMk cId="2341431083" sldId="257"/>
            <ac:spMk id="10" creationId="{0AF2FDA0-324E-42B8-87D4-007D09DC39F5}"/>
          </ac:spMkLst>
        </pc:spChg>
        <pc:spChg chg="mod">
          <ac:chgData name="Bozarth, Shayla" userId="2924afd4-5e86-451e-8503-892d32e391db" providerId="ADAL" clId="{D1F9F73E-10D3-B94B-A04F-3BFC3C16C9A1}" dt="2024-03-29T15:25:31.779" v="1808" actId="113"/>
          <ac:spMkLst>
            <pc:docMk/>
            <pc:sldMk cId="2341431083" sldId="257"/>
            <ac:spMk id="12" creationId="{7A468D1A-1742-4646-833C-040BFEC1095B}"/>
          </ac:spMkLst>
        </pc:spChg>
        <pc:spChg chg="mod">
          <ac:chgData name="Bozarth, Shayla" userId="2924afd4-5e86-451e-8503-892d32e391db" providerId="ADAL" clId="{D1F9F73E-10D3-B94B-A04F-3BFC3C16C9A1}" dt="2024-03-03T16:17:44.371" v="32" actId="20577"/>
          <ac:spMkLst>
            <pc:docMk/>
            <pc:sldMk cId="2341431083" sldId="257"/>
            <ac:spMk id="18" creationId="{73E1EEA0-C816-434F-9E46-71E646368705}"/>
          </ac:spMkLst>
        </pc:spChg>
        <pc:spChg chg="mod">
          <ac:chgData name="Bozarth, Shayla" userId="2924afd4-5e86-451e-8503-892d32e391db" providerId="ADAL" clId="{D1F9F73E-10D3-B94B-A04F-3BFC3C16C9A1}" dt="2024-03-28T23:30:33.661" v="873" actId="14100"/>
          <ac:spMkLst>
            <pc:docMk/>
            <pc:sldMk cId="2341431083" sldId="257"/>
            <ac:spMk id="22" creationId="{6D787E02-5AFA-4190-95A0-A75BC7861DD7}"/>
          </ac:spMkLst>
        </pc:spChg>
        <pc:spChg chg="add del">
          <ac:chgData name="Bozarth, Shayla" userId="2924afd4-5e86-451e-8503-892d32e391db" providerId="ADAL" clId="{D1F9F73E-10D3-B94B-A04F-3BFC3C16C9A1}" dt="2024-03-29T01:11:02.845" v="904" actId="22"/>
          <ac:spMkLst>
            <pc:docMk/>
            <pc:sldMk cId="2341431083" sldId="257"/>
            <ac:spMk id="26" creationId="{BD9BDC39-A7DB-0C86-2C93-B8228EDE1C09}"/>
          </ac:spMkLst>
        </pc:spChg>
        <pc:spChg chg="add del">
          <ac:chgData name="Bozarth, Shayla" userId="2924afd4-5e86-451e-8503-892d32e391db" providerId="ADAL" clId="{D1F9F73E-10D3-B94B-A04F-3BFC3C16C9A1}" dt="2024-03-25T00:39:30.435" v="441" actId="22"/>
          <ac:spMkLst>
            <pc:docMk/>
            <pc:sldMk cId="2341431083" sldId="257"/>
            <ac:spMk id="49" creationId="{CC1C2DDC-4294-DAE2-11AE-B5DAE31BEC99}"/>
          </ac:spMkLst>
        </pc:spChg>
        <pc:grpChg chg="add del mod">
          <ac:chgData name="Bozarth, Shayla" userId="2924afd4-5e86-451e-8503-892d32e391db" providerId="ADAL" clId="{D1F9F73E-10D3-B94B-A04F-3BFC3C16C9A1}" dt="2024-03-25T00:27:35.164" v="398"/>
          <ac:grpSpMkLst>
            <pc:docMk/>
            <pc:sldMk cId="2341431083" sldId="257"/>
            <ac:grpSpMk id="28" creationId="{5CB3979F-2D9F-F169-341D-EF0F975C9E41}"/>
          </ac:grpSpMkLst>
        </pc:grpChg>
        <pc:grpChg chg="mod">
          <ac:chgData name="Bozarth, Shayla" userId="2924afd4-5e86-451e-8503-892d32e391db" providerId="ADAL" clId="{D1F9F73E-10D3-B94B-A04F-3BFC3C16C9A1}" dt="2024-03-25T00:27:33.631" v="396"/>
          <ac:grpSpMkLst>
            <pc:docMk/>
            <pc:sldMk cId="2341431083" sldId="257"/>
            <ac:grpSpMk id="30" creationId="{E560A68E-C14B-B6FE-8103-0F017839816B}"/>
          </ac:grpSpMkLst>
        </pc:grpChg>
        <pc:grpChg chg="mod">
          <ac:chgData name="Bozarth, Shayla" userId="2924afd4-5e86-451e-8503-892d32e391db" providerId="ADAL" clId="{D1F9F73E-10D3-B94B-A04F-3BFC3C16C9A1}" dt="2024-03-25T00:29:10.109" v="407"/>
          <ac:grpSpMkLst>
            <pc:docMk/>
            <pc:sldMk cId="2341431083" sldId="257"/>
            <ac:grpSpMk id="38" creationId="{344D6132-E3E5-7401-E240-8842F5742B47}"/>
          </ac:grpSpMkLst>
        </pc:grpChg>
        <pc:grpChg chg="add del mod">
          <ac:chgData name="Bozarth, Shayla" userId="2924afd4-5e86-451e-8503-892d32e391db" providerId="ADAL" clId="{D1F9F73E-10D3-B94B-A04F-3BFC3C16C9A1}" dt="2024-03-25T00:39:18.212" v="425"/>
          <ac:grpSpMkLst>
            <pc:docMk/>
            <pc:sldMk cId="2341431083" sldId="257"/>
            <ac:grpSpMk id="40" creationId="{06FCD4F3-8EBE-4D43-B729-30C4F052891C}"/>
          </ac:grpSpMkLst>
        </pc:grpChg>
        <pc:grpChg chg="mod">
          <ac:chgData name="Bozarth, Shayla" userId="2924afd4-5e86-451e-8503-892d32e391db" providerId="ADAL" clId="{D1F9F73E-10D3-B94B-A04F-3BFC3C16C9A1}" dt="2024-03-25T00:39:17.346" v="423"/>
          <ac:grpSpMkLst>
            <pc:docMk/>
            <pc:sldMk cId="2341431083" sldId="257"/>
            <ac:grpSpMk id="42" creationId="{368D73F0-E679-FE98-1AC7-7C971A514A72}"/>
          </ac:grpSpMkLst>
        </pc:grpChg>
        <pc:graphicFrameChg chg="del mod">
          <ac:chgData name="Bozarth, Shayla" userId="2924afd4-5e86-451e-8503-892d32e391db" providerId="ADAL" clId="{D1F9F73E-10D3-B94B-A04F-3BFC3C16C9A1}" dt="2024-03-27T14:00:06.312" v="548" actId="478"/>
          <ac:graphicFrameMkLst>
            <pc:docMk/>
            <pc:sldMk cId="2341431083" sldId="257"/>
            <ac:graphicFrameMk id="4" creationId="{08B587D2-E32A-8E84-E358-8B24463A1CC0}"/>
          </ac:graphicFrameMkLst>
        </pc:graphicFrameChg>
        <pc:graphicFrameChg chg="del mod">
          <ac:chgData name="Bozarth, Shayla" userId="2924afd4-5e86-451e-8503-892d32e391db" providerId="ADAL" clId="{D1F9F73E-10D3-B94B-A04F-3BFC3C16C9A1}" dt="2024-03-27T00:16:13.853" v="462" actId="478"/>
          <ac:graphicFrameMkLst>
            <pc:docMk/>
            <pc:sldMk cId="2341431083" sldId="257"/>
            <ac:graphicFrameMk id="34" creationId="{78A6DFBA-3CBF-6E12-6430-2D7D5D6FE2AF}"/>
          </ac:graphicFrameMkLst>
        </pc:graphicFrameChg>
        <pc:picChg chg="mod">
          <ac:chgData name="Bozarth, Shayla" userId="2924afd4-5e86-451e-8503-892d32e391db" providerId="ADAL" clId="{D1F9F73E-10D3-B94B-A04F-3BFC3C16C9A1}" dt="2024-03-24T15:27:16.045" v="368" actId="1076"/>
          <ac:picMkLst>
            <pc:docMk/>
            <pc:sldMk cId="2341431083" sldId="257"/>
            <ac:picMk id="8" creationId="{948A6267-2FFD-451E-8868-4BCC689FA864}"/>
          </ac:picMkLst>
        </pc:picChg>
        <pc:picChg chg="add del mod">
          <ac:chgData name="Bozarth, Shayla" userId="2924afd4-5e86-451e-8503-892d32e391db" providerId="ADAL" clId="{D1F9F73E-10D3-B94B-A04F-3BFC3C16C9A1}" dt="2024-03-27T14:01:53.740" v="556" actId="478"/>
          <ac:picMkLst>
            <pc:docMk/>
            <pc:sldMk cId="2341431083" sldId="257"/>
            <ac:picMk id="11" creationId="{89AB7CEF-C45F-EE48-F6A3-3F9198A97E5B}"/>
          </ac:picMkLst>
        </pc:picChg>
        <pc:picChg chg="add del mod">
          <ac:chgData name="Bozarth, Shayla" userId="2924afd4-5e86-451e-8503-892d32e391db" providerId="ADAL" clId="{D1F9F73E-10D3-B94B-A04F-3BFC3C16C9A1}" dt="2024-03-25T00:39:25.309" v="439" actId="478"/>
          <ac:picMkLst>
            <pc:docMk/>
            <pc:sldMk cId="2341431083" sldId="257"/>
            <ac:picMk id="11" creationId="{BB209A78-8FE9-70EE-B291-D5052B166A8A}"/>
          </ac:picMkLst>
        </pc:picChg>
        <pc:picChg chg="add mod">
          <ac:chgData name="Bozarth, Shayla" userId="2924afd4-5e86-451e-8503-892d32e391db" providerId="ADAL" clId="{D1F9F73E-10D3-B94B-A04F-3BFC3C16C9A1}" dt="2024-03-27T14:02:23.110" v="562" actId="14100"/>
          <ac:picMkLst>
            <pc:docMk/>
            <pc:sldMk cId="2341431083" sldId="257"/>
            <ac:picMk id="14" creationId="{DA77D4AB-5035-A024-78D6-C92F4A3A4384}"/>
          </ac:picMkLst>
        </pc:picChg>
        <pc:picChg chg="add mod">
          <ac:chgData name="Bozarth, Shayla" userId="2924afd4-5e86-451e-8503-892d32e391db" providerId="ADAL" clId="{D1F9F73E-10D3-B94B-A04F-3BFC3C16C9A1}" dt="2024-04-05T19:36:08.632" v="1817" actId="1037"/>
          <ac:picMkLst>
            <pc:docMk/>
            <pc:sldMk cId="2341431083" sldId="257"/>
            <ac:picMk id="50" creationId="{2DD6AAB0-E7F5-A66E-28B6-8AEF51088C96}"/>
          </ac:picMkLst>
        </pc:picChg>
        <pc:picChg chg="add mod">
          <ac:chgData name="Bozarth, Shayla" userId="2924afd4-5e86-451e-8503-892d32e391db" providerId="ADAL" clId="{D1F9F73E-10D3-B94B-A04F-3BFC3C16C9A1}" dt="2024-03-29T15:21:37.277" v="1797" actId="1076"/>
          <ac:picMkLst>
            <pc:docMk/>
            <pc:sldMk cId="2341431083" sldId="257"/>
            <ac:picMk id="52" creationId="{19AC33ED-80EF-7E4D-3F1E-6CC784B7537E}"/>
          </ac:picMkLst>
        </pc:picChg>
        <pc:picChg chg="add mod">
          <ac:chgData name="Bozarth, Shayla" userId="2924afd4-5e86-451e-8503-892d32e391db" providerId="ADAL" clId="{D1F9F73E-10D3-B94B-A04F-3BFC3C16C9A1}" dt="2024-03-29T15:21:01.485" v="1791" actId="1076"/>
          <ac:picMkLst>
            <pc:docMk/>
            <pc:sldMk cId="2341431083" sldId="257"/>
            <ac:picMk id="54" creationId="{0339E21B-60BD-477A-9F1E-FA0F013E9B0B}"/>
          </ac:picMkLst>
        </pc:picChg>
        <pc:inkChg chg="add del">
          <ac:chgData name="Bozarth, Shayla" userId="2924afd4-5e86-451e-8503-892d32e391db" providerId="ADAL" clId="{D1F9F73E-10D3-B94B-A04F-3BFC3C16C9A1}" dt="2024-03-25T00:39:21.894" v="437" actId="9405"/>
          <ac:inkMkLst>
            <pc:docMk/>
            <pc:sldMk cId="2341431083" sldId="257"/>
            <ac:inkMk id="13" creationId="{0C470E52-0044-7028-D287-A14198F874BD}"/>
          </ac:inkMkLst>
        </pc:inkChg>
        <pc:inkChg chg="add del">
          <ac:chgData name="Bozarth, Shayla" userId="2924afd4-5e86-451e-8503-892d32e391db" providerId="ADAL" clId="{D1F9F73E-10D3-B94B-A04F-3BFC3C16C9A1}" dt="2024-03-25T00:39:21.891" v="436" actId="9405"/>
          <ac:inkMkLst>
            <pc:docMk/>
            <pc:sldMk cId="2341431083" sldId="257"/>
            <ac:inkMk id="14" creationId="{3B0B2ABF-2145-1D5B-B569-4BAC84CD1D90}"/>
          </ac:inkMkLst>
        </pc:inkChg>
        <pc:inkChg chg="add del">
          <ac:chgData name="Bozarth, Shayla" userId="2924afd4-5e86-451e-8503-892d32e391db" providerId="ADAL" clId="{D1F9F73E-10D3-B94B-A04F-3BFC3C16C9A1}" dt="2024-03-25T00:39:21.891" v="435" actId="9405"/>
          <ac:inkMkLst>
            <pc:docMk/>
            <pc:sldMk cId="2341431083" sldId="257"/>
            <ac:inkMk id="16" creationId="{445EFD5F-5460-8C1C-123E-65616299F5AC}"/>
          </ac:inkMkLst>
        </pc:inkChg>
        <pc:inkChg chg="add del">
          <ac:chgData name="Bozarth, Shayla" userId="2924afd4-5e86-451e-8503-892d32e391db" providerId="ADAL" clId="{D1F9F73E-10D3-B94B-A04F-3BFC3C16C9A1}" dt="2024-03-25T00:39:21.890" v="434" actId="9405"/>
          <ac:inkMkLst>
            <pc:docMk/>
            <pc:sldMk cId="2341431083" sldId="257"/>
            <ac:inkMk id="19" creationId="{2E7DACD2-80C8-304F-E7D6-2E7F7917835B}"/>
          </ac:inkMkLst>
        </pc:inkChg>
        <pc:inkChg chg="add del">
          <ac:chgData name="Bozarth, Shayla" userId="2924afd4-5e86-451e-8503-892d32e391db" providerId="ADAL" clId="{D1F9F73E-10D3-B94B-A04F-3BFC3C16C9A1}" dt="2024-03-25T00:39:21.890" v="433" actId="9405"/>
          <ac:inkMkLst>
            <pc:docMk/>
            <pc:sldMk cId="2341431083" sldId="257"/>
            <ac:inkMk id="24" creationId="{E824BA47-119D-D61D-C378-DE8C321D256D}"/>
          </ac:inkMkLst>
        </pc:inkChg>
        <pc:inkChg chg="add del">
          <ac:chgData name="Bozarth, Shayla" userId="2924afd4-5e86-451e-8503-892d32e391db" providerId="ADAL" clId="{D1F9F73E-10D3-B94B-A04F-3BFC3C16C9A1}" dt="2024-03-25T00:39:21.889" v="432" actId="9405"/>
          <ac:inkMkLst>
            <pc:docMk/>
            <pc:sldMk cId="2341431083" sldId="257"/>
            <ac:inkMk id="25" creationId="{E3BE0733-0619-B605-A89D-9D2E09288263}"/>
          </ac:inkMkLst>
        </pc:inkChg>
        <pc:inkChg chg="add del mod">
          <ac:chgData name="Bozarth, Shayla" userId="2924afd4-5e86-451e-8503-892d32e391db" providerId="ADAL" clId="{D1F9F73E-10D3-B94B-A04F-3BFC3C16C9A1}" dt="2024-03-25T00:39:21.888" v="431" actId="9405"/>
          <ac:inkMkLst>
            <pc:docMk/>
            <pc:sldMk cId="2341431083" sldId="257"/>
            <ac:inkMk id="26" creationId="{B91C2C1C-1804-6CB9-3324-78F35904E9C9}"/>
          </ac:inkMkLst>
        </pc:inkChg>
        <pc:inkChg chg="add del mod">
          <ac:chgData name="Bozarth, Shayla" userId="2924afd4-5e86-451e-8503-892d32e391db" providerId="ADAL" clId="{D1F9F73E-10D3-B94B-A04F-3BFC3C16C9A1}" dt="2024-03-25T00:27:35.164" v="398"/>
          <ac:inkMkLst>
            <pc:docMk/>
            <pc:sldMk cId="2341431083" sldId="257"/>
            <ac:inkMk id="27" creationId="{3AA6F55C-A868-F710-73C3-6992E81B795E}"/>
          </ac:inkMkLst>
        </pc:inkChg>
        <pc:inkChg chg="add del mod">
          <ac:chgData name="Bozarth, Shayla" userId="2924afd4-5e86-451e-8503-892d32e391db" providerId="ADAL" clId="{D1F9F73E-10D3-B94B-A04F-3BFC3C16C9A1}" dt="2024-03-25T00:27:33.631" v="396"/>
          <ac:inkMkLst>
            <pc:docMk/>
            <pc:sldMk cId="2341431083" sldId="257"/>
            <ac:inkMk id="29" creationId="{4553DD8A-44FF-816E-EE38-FF7DAE58B881}"/>
          </ac:inkMkLst>
        </pc:inkChg>
        <pc:inkChg chg="add del">
          <ac:chgData name="Bozarth, Shayla" userId="2924afd4-5e86-451e-8503-892d32e391db" providerId="ADAL" clId="{D1F9F73E-10D3-B94B-A04F-3BFC3C16C9A1}" dt="2024-03-25T00:39:21.888" v="430" actId="9405"/>
          <ac:inkMkLst>
            <pc:docMk/>
            <pc:sldMk cId="2341431083" sldId="257"/>
            <ac:inkMk id="31" creationId="{F609063A-85EE-3F89-5DE7-5D77468E0216}"/>
          </ac:inkMkLst>
        </pc:inkChg>
        <pc:inkChg chg="add del">
          <ac:chgData name="Bozarth, Shayla" userId="2924afd4-5e86-451e-8503-892d32e391db" providerId="ADAL" clId="{D1F9F73E-10D3-B94B-A04F-3BFC3C16C9A1}" dt="2024-03-25T00:39:21.887" v="429" actId="9405"/>
          <ac:inkMkLst>
            <pc:docMk/>
            <pc:sldMk cId="2341431083" sldId="257"/>
            <ac:inkMk id="32" creationId="{C9510DF8-5AC0-CFA4-F8C6-A5CFB42320DA}"/>
          </ac:inkMkLst>
        </pc:inkChg>
        <pc:inkChg chg="add del">
          <ac:chgData name="Bozarth, Shayla" userId="2924afd4-5e86-451e-8503-892d32e391db" providerId="ADAL" clId="{D1F9F73E-10D3-B94B-A04F-3BFC3C16C9A1}" dt="2024-03-25T00:39:21.886" v="428" actId="9405"/>
          <ac:inkMkLst>
            <pc:docMk/>
            <pc:sldMk cId="2341431083" sldId="257"/>
            <ac:inkMk id="33" creationId="{610A4C7D-09C0-C4B8-6C1B-42E767239C86}"/>
          </ac:inkMkLst>
        </pc:inkChg>
        <pc:inkChg chg="add del mod">
          <ac:chgData name="Bozarth, Shayla" userId="2924afd4-5e86-451e-8503-892d32e391db" providerId="ADAL" clId="{D1F9F73E-10D3-B94B-A04F-3BFC3C16C9A1}" dt="2024-03-25T00:39:21.885" v="427" actId="9405"/>
          <ac:inkMkLst>
            <pc:docMk/>
            <pc:sldMk cId="2341431083" sldId="257"/>
            <ac:inkMk id="35" creationId="{3A163B9D-EB86-38AB-B04A-0BC879A4E59C}"/>
          </ac:inkMkLst>
        </pc:inkChg>
        <pc:inkChg chg="add del mod">
          <ac:chgData name="Bozarth, Shayla" userId="2924afd4-5e86-451e-8503-892d32e391db" providerId="ADAL" clId="{D1F9F73E-10D3-B94B-A04F-3BFC3C16C9A1}" dt="2024-03-25T00:39:21.884" v="426" actId="9405"/>
          <ac:inkMkLst>
            <pc:docMk/>
            <pc:sldMk cId="2341431083" sldId="257"/>
            <ac:inkMk id="36" creationId="{95ABA821-7160-641A-F405-D02F840E8CD4}"/>
          </ac:inkMkLst>
        </pc:inkChg>
        <pc:inkChg chg="add del mod">
          <ac:chgData name="Bozarth, Shayla" userId="2924afd4-5e86-451e-8503-892d32e391db" providerId="ADAL" clId="{D1F9F73E-10D3-B94B-A04F-3BFC3C16C9A1}" dt="2024-03-25T00:29:10.109" v="407"/>
          <ac:inkMkLst>
            <pc:docMk/>
            <pc:sldMk cId="2341431083" sldId="257"/>
            <ac:inkMk id="37" creationId="{85FBD22F-650F-5B04-76EB-37B0CB6BBE54}"/>
          </ac:inkMkLst>
        </pc:inkChg>
        <pc:inkChg chg="add del mod">
          <ac:chgData name="Bozarth, Shayla" userId="2924afd4-5e86-451e-8503-892d32e391db" providerId="ADAL" clId="{D1F9F73E-10D3-B94B-A04F-3BFC3C16C9A1}" dt="2024-03-25T00:39:18.212" v="425"/>
          <ac:inkMkLst>
            <pc:docMk/>
            <pc:sldMk cId="2341431083" sldId="257"/>
            <ac:inkMk id="39" creationId="{C84B50C3-9372-8583-2412-E2055F35476E}"/>
          </ac:inkMkLst>
        </pc:inkChg>
        <pc:inkChg chg="add del mod">
          <ac:chgData name="Bozarth, Shayla" userId="2924afd4-5e86-451e-8503-892d32e391db" providerId="ADAL" clId="{D1F9F73E-10D3-B94B-A04F-3BFC3C16C9A1}" dt="2024-03-25T00:39:17.346" v="423"/>
          <ac:inkMkLst>
            <pc:docMk/>
            <pc:sldMk cId="2341431083" sldId="257"/>
            <ac:inkMk id="41" creationId="{EB2AAB84-1A95-C4B0-42F0-8F8CD10A8B9F}"/>
          </ac:inkMkLst>
        </pc:inkChg>
        <pc:inkChg chg="add del">
          <ac:chgData name="Bozarth, Shayla" userId="2924afd4-5e86-451e-8503-892d32e391db" providerId="ADAL" clId="{D1F9F73E-10D3-B94B-A04F-3BFC3C16C9A1}" dt="2024-03-25T00:39:16.360" v="421" actId="9405"/>
          <ac:inkMkLst>
            <pc:docMk/>
            <pc:sldMk cId="2341431083" sldId="257"/>
            <ac:inkMk id="43" creationId="{A2F1E3FE-2E20-5D5D-D343-6448DC5F574D}"/>
          </ac:inkMkLst>
        </pc:inkChg>
        <pc:inkChg chg="add del">
          <ac:chgData name="Bozarth, Shayla" userId="2924afd4-5e86-451e-8503-892d32e391db" providerId="ADAL" clId="{D1F9F73E-10D3-B94B-A04F-3BFC3C16C9A1}" dt="2024-03-25T00:39:15.192" v="420" actId="9405"/>
          <ac:inkMkLst>
            <pc:docMk/>
            <pc:sldMk cId="2341431083" sldId="257"/>
            <ac:inkMk id="44" creationId="{645A0504-B1B6-9F78-9549-2B314A334D8A}"/>
          </ac:inkMkLst>
        </pc:inkChg>
        <pc:inkChg chg="add del">
          <ac:chgData name="Bozarth, Shayla" userId="2924afd4-5e86-451e-8503-892d32e391db" providerId="ADAL" clId="{D1F9F73E-10D3-B94B-A04F-3BFC3C16C9A1}" dt="2024-03-25T00:39:10.336" v="419" actId="9405"/>
          <ac:inkMkLst>
            <pc:docMk/>
            <pc:sldMk cId="2341431083" sldId="257"/>
            <ac:inkMk id="45" creationId="{0C0478BF-9861-9ED4-31BE-70BE696A817C}"/>
          </ac:inkMkLst>
        </pc:inkChg>
        <pc:inkChg chg="add del">
          <ac:chgData name="Bozarth, Shayla" userId="2924afd4-5e86-451e-8503-892d32e391db" providerId="ADAL" clId="{D1F9F73E-10D3-B94B-A04F-3BFC3C16C9A1}" dt="2024-03-25T00:39:08.748" v="418" actId="9405"/>
          <ac:inkMkLst>
            <pc:docMk/>
            <pc:sldMk cId="2341431083" sldId="257"/>
            <ac:inkMk id="46" creationId="{392E65DB-9B30-6B31-162C-8B48944B9E01}"/>
          </ac:inkMkLst>
        </pc:inkChg>
        <pc:inkChg chg="add del">
          <ac:chgData name="Bozarth, Shayla" userId="2924afd4-5e86-451e-8503-892d32e391db" providerId="ADAL" clId="{D1F9F73E-10D3-B94B-A04F-3BFC3C16C9A1}" dt="2024-03-25T00:39:07.867" v="417" actId="9405"/>
          <ac:inkMkLst>
            <pc:docMk/>
            <pc:sldMk cId="2341431083" sldId="257"/>
            <ac:inkMk id="47" creationId="{FE78E843-17E2-4C99-E46A-6280D22BEE93}"/>
          </ac:inkMkLst>
        </pc:inkChg>
        <pc:cxnChg chg="del mod">
          <ac:chgData name="Bozarth, Shayla" userId="2924afd4-5e86-451e-8503-892d32e391db" providerId="ADAL" clId="{D1F9F73E-10D3-B94B-A04F-3BFC3C16C9A1}" dt="2024-03-27T14:03:31.551" v="575" actId="478"/>
          <ac:cxnSpMkLst>
            <pc:docMk/>
            <pc:sldMk cId="2341431083" sldId="257"/>
            <ac:cxnSpMk id="7" creationId="{2DA5D6F9-F77E-4446-9A2D-F4CD71654E1C}"/>
          </ac:cxnSpMkLst>
        </pc:cxnChg>
        <pc:cxnChg chg="add mod">
          <ac:chgData name="Bozarth, Shayla" userId="2924afd4-5e86-451e-8503-892d32e391db" providerId="ADAL" clId="{D1F9F73E-10D3-B94B-A04F-3BFC3C16C9A1}" dt="2024-03-27T14:03:11.909" v="571" actId="1076"/>
          <ac:cxnSpMkLst>
            <pc:docMk/>
            <pc:sldMk cId="2341431083" sldId="257"/>
            <ac:cxnSpMk id="16" creationId="{79EBE9AC-E844-3657-00DB-78F0050DC188}"/>
          </ac:cxnSpMkLst>
        </pc:cxnChg>
        <pc:cxnChg chg="add mod">
          <ac:chgData name="Bozarth, Shayla" userId="2924afd4-5e86-451e-8503-892d32e391db" providerId="ADAL" clId="{D1F9F73E-10D3-B94B-A04F-3BFC3C16C9A1}" dt="2024-03-27T14:03:07.066" v="570" actId="1076"/>
          <ac:cxnSpMkLst>
            <pc:docMk/>
            <pc:sldMk cId="2341431083" sldId="257"/>
            <ac:cxnSpMk id="19" creationId="{85FB27EC-2B70-0B55-021A-33E2C2707EA9}"/>
          </ac:cxnSpMkLst>
        </pc:cxnChg>
        <pc:cxnChg chg="mod">
          <ac:chgData name="Bozarth, Shayla" userId="2924afd4-5e86-451e-8503-892d32e391db" providerId="ADAL" clId="{D1F9F73E-10D3-B94B-A04F-3BFC3C16C9A1}" dt="2024-03-29T15:21:18.682" v="1793" actId="1076"/>
          <ac:cxnSpMkLst>
            <pc:docMk/>
            <pc:sldMk cId="2341431083" sldId="257"/>
            <ac:cxnSpMk id="21" creationId="{703F8857-00FE-48E8-5683-ACB2DE3443B9}"/>
          </ac:cxnSpMkLst>
        </pc:cxnChg>
        <pc:cxnChg chg="del mod">
          <ac:chgData name="Bozarth, Shayla" userId="2924afd4-5e86-451e-8503-892d32e391db" providerId="ADAL" clId="{D1F9F73E-10D3-B94B-A04F-3BFC3C16C9A1}" dt="2024-03-29T15:21:21.577" v="1794" actId="478"/>
          <ac:cxnSpMkLst>
            <pc:docMk/>
            <pc:sldMk cId="2341431083" sldId="257"/>
            <ac:cxnSpMk id="23" creationId="{C5C169B4-7F55-1200-7A94-EF6D25F56C6E}"/>
          </ac:cxnSpMkLst>
        </pc:cxnChg>
        <pc:cxnChg chg="add mod">
          <ac:chgData name="Bozarth, Shayla" userId="2924afd4-5e86-451e-8503-892d32e391db" providerId="ADAL" clId="{D1F9F73E-10D3-B94B-A04F-3BFC3C16C9A1}" dt="2024-03-27T14:03:27.936" v="574" actId="1076"/>
          <ac:cxnSpMkLst>
            <pc:docMk/>
            <pc:sldMk cId="2341431083" sldId="257"/>
            <ac:cxnSpMk id="24" creationId="{C584CF83-CDC5-754E-BCAE-14FB6B304281}"/>
          </ac:cxnSpMkLst>
        </pc:cxnChg>
        <pc:extLst>
          <p:ext xmlns:p="http://schemas.openxmlformats.org/presentationml/2006/main" uri="{D6D511B9-2390-475A-947B-AFAB55BFBCF1}">
            <pc226:cmChg xmlns:pc226="http://schemas.microsoft.com/office/powerpoint/2022/06/main/command" chg="mod">
              <pc226:chgData name="Bozarth, Shayla" userId="2924afd4-5e86-451e-8503-892d32e391db" providerId="ADAL" clId="{D1F9F73E-10D3-B94B-A04F-3BFC3C16C9A1}" dt="2024-03-28T23:31:39.460" v="899" actId="20577"/>
              <pc2:cmMkLst xmlns:pc2="http://schemas.microsoft.com/office/powerpoint/2019/9/main/command">
                <pc:docMk/>
                <pc:sldMk cId="2341431083" sldId="257"/>
                <pc2:cmMk id="{F1D77427-9F66-43FF-A812-8DF090F2C397}"/>
              </pc2:cmMkLst>
              <pc226:cmRplyChg chg="mod modRxn">
                <pc226:chgData name="Bozarth, Shayla" userId="2924afd4-5e86-451e-8503-892d32e391db" providerId="ADAL" clId="{D1F9F73E-10D3-B94B-A04F-3BFC3C16C9A1}" dt="2024-03-24T15:27:41.160" v="369"/>
                <pc2:cmRplyMkLst xmlns:pc2="http://schemas.microsoft.com/office/powerpoint/2019/9/main/command">
                  <pc:docMk/>
                  <pc:sldMk cId="2341431083" sldId="257"/>
                  <pc2:cmMk id="{F1D77427-9F66-43FF-A812-8DF090F2C397}"/>
                  <pc2:cmRplyMk id="{ACF101EB-D8CF-A74E-A97F-B13BE607755F}"/>
                </pc2:cmRplyMkLst>
              </pc226:cmRplyChg>
            </pc226:cmChg>
            <pc226:cmChg xmlns:pc226="http://schemas.microsoft.com/office/powerpoint/2022/06/main/command" chg="">
              <pc226:chgData name="Bozarth, Shayla" userId="2924afd4-5e86-451e-8503-892d32e391db" providerId="ADAL" clId="{D1F9F73E-10D3-B94B-A04F-3BFC3C16C9A1}" dt="2024-03-30T01:16:32.477" v="1811"/>
              <pc2:cmMkLst xmlns:pc2="http://schemas.microsoft.com/office/powerpoint/2019/9/main/command">
                <pc:docMk/>
                <pc:sldMk cId="2341431083" sldId="257"/>
                <pc2:cmMk id="{DCDB842E-D270-47D5-B138-44F4598FDB46}"/>
              </pc2:cmMkLst>
              <pc226:cmRplyChg chg="add">
                <pc226:chgData name="Bozarth, Shayla" userId="2924afd4-5e86-451e-8503-892d32e391db" providerId="ADAL" clId="{D1F9F73E-10D3-B94B-A04F-3BFC3C16C9A1}" dt="2024-03-30T01:16:32.477" v="1811"/>
                <pc2:cmRplyMkLst xmlns:pc2="http://schemas.microsoft.com/office/powerpoint/2019/9/main/command">
                  <pc:docMk/>
                  <pc:sldMk cId="2341431083" sldId="257"/>
                  <pc2:cmMk id="{DCDB842E-D270-47D5-B138-44F4598FDB46}"/>
                  <pc2:cmRplyMk id="{C9D030D2-4529-2249-9598-47EF98075767}"/>
                </pc2:cmRplyMkLst>
              </pc226:cmRplyChg>
            </pc226:cmChg>
            <pc226:cmChg xmlns:pc226="http://schemas.microsoft.com/office/powerpoint/2022/06/main/command" chg="mod">
              <pc226:chgData name="Bozarth, Shayla" userId="2924afd4-5e86-451e-8503-892d32e391db" providerId="ADAL" clId="{D1F9F73E-10D3-B94B-A04F-3BFC3C16C9A1}" dt="2024-03-30T15:36:53.658" v="1812" actId="2056"/>
              <pc2:cmMkLst xmlns:pc2="http://schemas.microsoft.com/office/powerpoint/2019/9/main/command">
                <pc:docMk/>
                <pc:sldMk cId="2341431083" sldId="257"/>
                <pc2:cmMk id="{638A2C38-0CF3-48D6-9948-8068F8655C46}"/>
              </pc2:cmMkLst>
            </pc226:cmChg>
            <pc226:cmChg xmlns:pc226="http://schemas.microsoft.com/office/powerpoint/2022/06/main/command" chg="mod">
              <pc226:chgData name="Bozarth, Shayla" userId="2924afd4-5e86-451e-8503-892d32e391db" providerId="ADAL" clId="{D1F9F73E-10D3-B94B-A04F-3BFC3C16C9A1}" dt="2024-03-28T23:31:39.460" v="899" actId="20577"/>
              <pc2:cmMkLst xmlns:pc2="http://schemas.microsoft.com/office/powerpoint/2019/9/main/command">
                <pc:docMk/>
                <pc:sldMk cId="2341431083" sldId="257"/>
                <pc2:cmMk id="{949BA945-5E3D-AA46-B98E-7EDECBC64F9D}"/>
              </pc2:cmMkLst>
            </pc226:cmChg>
            <pc226:cmChg xmlns:pc226="http://schemas.microsoft.com/office/powerpoint/2022/06/main/command" chg="add mod">
              <pc226:chgData name="Bozarth, Shayla" userId="2924afd4-5e86-451e-8503-892d32e391db" providerId="ADAL" clId="{D1F9F73E-10D3-B94B-A04F-3BFC3C16C9A1}" dt="2024-03-28T18:48:23.988" v="729"/>
              <pc2:cmMkLst xmlns:pc2="http://schemas.microsoft.com/office/powerpoint/2019/9/main/command">
                <pc:docMk/>
                <pc:sldMk cId="2341431083" sldId="257"/>
                <pc2:cmMk id="{A73BCE82-FB48-7A42-9AA2-5B24066A5992}"/>
              </pc2:cmMkLst>
            </pc226:cmChg>
            <pc226:cmChg xmlns:pc226="http://schemas.microsoft.com/office/powerpoint/2022/06/main/command" chg="mod modRxn">
              <pc226:chgData name="Bozarth, Shayla" userId="2924afd4-5e86-451e-8503-892d32e391db" providerId="ADAL" clId="{D1F9F73E-10D3-B94B-A04F-3BFC3C16C9A1}" dt="2024-03-28T18:45:18.670" v="577" actId="20577"/>
              <pc2:cmMkLst xmlns:pc2="http://schemas.microsoft.com/office/powerpoint/2019/9/main/command">
                <pc:docMk/>
                <pc:sldMk cId="2341431083" sldId="257"/>
                <pc2:cmMk id="{B614978F-9766-4D75-9CB3-ABBA71982E94}"/>
              </pc2:cmMkLst>
            </pc226:cmChg>
            <pc226:cmChg xmlns:pc226="http://schemas.microsoft.com/office/powerpoint/2022/06/main/command" chg="mod modRxn">
              <pc226:chgData name="Bozarth, Shayla" userId="2924afd4-5e86-451e-8503-892d32e391db" providerId="ADAL" clId="{D1F9F73E-10D3-B94B-A04F-3BFC3C16C9A1}" dt="2024-03-29T03:01:46.672" v="1429"/>
              <pc2:cmMkLst xmlns:pc2="http://schemas.microsoft.com/office/powerpoint/2019/9/main/command">
                <pc:docMk/>
                <pc:sldMk cId="2341431083" sldId="257"/>
                <pc2:cmMk id="{75F1B794-D783-4DC2-B1CD-D0313C715BF5}"/>
              </pc2:cmMkLst>
              <pc226:cmRplyChg chg="add">
                <pc226:chgData name="Bozarth, Shayla" userId="2924afd4-5e86-451e-8503-892d32e391db" providerId="ADAL" clId="{D1F9F73E-10D3-B94B-A04F-3BFC3C16C9A1}" dt="2024-03-27T00:22:50.559" v="476"/>
                <pc2:cmRplyMkLst xmlns:pc2="http://schemas.microsoft.com/office/powerpoint/2019/9/main/command">
                  <pc:docMk/>
                  <pc:sldMk cId="2341431083" sldId="257"/>
                  <pc2:cmMk id="{75F1B794-D783-4DC2-B1CD-D0313C715BF5}"/>
                  <pc2:cmRplyMk id="{C3B31572-FB1A-AD4B-86D5-A632D703A85E}"/>
                </pc2:cmRplyMkLst>
              </pc226:cmRplyChg>
            </pc226:cmChg>
            <pc226:cmChg xmlns:pc226="http://schemas.microsoft.com/office/powerpoint/2022/06/main/command" chg="mod modTsk">
              <pc226:chgData name="Bozarth, Shayla" userId="2924afd4-5e86-451e-8503-892d32e391db" providerId="ADAL" clId="{D1F9F73E-10D3-B94B-A04F-3BFC3C16C9A1}" dt="2024-03-29T15:25:22.803" v="1806" actId="20577"/>
              <pc2:cmMkLst xmlns:pc2="http://schemas.microsoft.com/office/powerpoint/2019/9/main/command">
                <pc:docMk/>
                <pc:sldMk cId="2341431083" sldId="257"/>
                <pc2:cmMk id="{88596CB8-0487-43F1-A66A-27AE79283A30}"/>
              </pc2:cmMkLst>
              <pc226:cmRplyChg chg="add">
                <pc226:chgData name="Bozarth, Shayla" userId="2924afd4-5e86-451e-8503-892d32e391db" providerId="ADAL" clId="{D1F9F73E-10D3-B94B-A04F-3BFC3C16C9A1}" dt="2024-03-27T00:30:36.662" v="544"/>
                <pc2:cmRplyMkLst xmlns:pc2="http://schemas.microsoft.com/office/powerpoint/2019/9/main/command">
                  <pc:docMk/>
                  <pc:sldMk cId="2341431083" sldId="257"/>
                  <pc2:cmMk id="{88596CB8-0487-43F1-A66A-27AE79283A30}"/>
                  <pc2:cmRplyMk id="{3034C3E7-FA5A-2D47-9FE0-4A7BE00BBA33}"/>
                </pc2:cmRplyMkLst>
              </pc226:cmRplyChg>
            </pc226:cmChg>
            <pc226:cmChg xmlns:pc226="http://schemas.microsoft.com/office/powerpoint/2022/06/main/command" chg="mod modRxn">
              <pc226:chgData name="Bozarth, Shayla" userId="2924afd4-5e86-451e-8503-892d32e391db" providerId="ADAL" clId="{D1F9F73E-10D3-B94B-A04F-3BFC3C16C9A1}" dt="2024-03-27T14:00:06.666" v="549" actId="2056"/>
              <pc2:cmMkLst xmlns:pc2="http://schemas.microsoft.com/office/powerpoint/2019/9/main/command">
                <pc:docMk/>
                <pc:sldMk cId="2341431083" sldId="257"/>
                <pc2:cmMk id="{C1015BBA-9A31-4B62-AC6C-5C33B96D4F90}"/>
              </pc2:cmMkLst>
            </pc226:cmChg>
            <pc226:cmChg xmlns:pc226="http://schemas.microsoft.com/office/powerpoint/2022/06/main/command" chg="mod modRxn">
              <pc226:chgData name="Bozarth, Shayla" userId="2924afd4-5e86-451e-8503-892d32e391db" providerId="ADAL" clId="{D1F9F73E-10D3-B94B-A04F-3BFC3C16C9A1}" dt="2024-03-30T01:11:25.368" v="1809"/>
              <pc2:cmMkLst xmlns:pc2="http://schemas.microsoft.com/office/powerpoint/2019/9/main/command">
                <pc:docMk/>
                <pc:sldMk cId="2341431083" sldId="257"/>
                <pc2:cmMk id="{7EDDD8BD-68C0-43C1-B306-DC29A2E35121}"/>
              </pc2:cmMkLst>
              <pc226:cmRplyChg chg="add">
                <pc226:chgData name="Bozarth, Shayla" userId="2924afd4-5e86-451e-8503-892d32e391db" providerId="ADAL" clId="{D1F9F73E-10D3-B94B-A04F-3BFC3C16C9A1}" dt="2024-03-30T01:11:25.368" v="1809"/>
                <pc2:cmRplyMkLst xmlns:pc2="http://schemas.microsoft.com/office/powerpoint/2019/9/main/command">
                  <pc:docMk/>
                  <pc:sldMk cId="2341431083" sldId="257"/>
                  <pc2:cmMk id="{7EDDD8BD-68C0-43C1-B306-DC29A2E35121}"/>
                  <pc2:cmRplyMk id="{B4C8C3F3-8E08-F14D-A566-7ECAF694A38B}"/>
                </pc2:cmRplyMkLst>
              </pc226:cmRplyChg>
            </pc226:cmChg>
            <pc226:cmChg xmlns:pc226="http://schemas.microsoft.com/office/powerpoint/2022/06/main/command" chg="mod modRxn">
              <pc226:chgData name="Bozarth, Shayla" userId="2924afd4-5e86-451e-8503-892d32e391db" providerId="ADAL" clId="{D1F9F73E-10D3-B94B-A04F-3BFC3C16C9A1}" dt="2024-03-30T01:12:56.706" v="1810"/>
              <pc2:cmMkLst xmlns:pc2="http://schemas.microsoft.com/office/powerpoint/2019/9/main/command">
                <pc:docMk/>
                <pc:sldMk cId="2341431083" sldId="257"/>
                <pc2:cmMk id="{F35EE4C3-3166-4E91-92E2-B9790E3F5E21}"/>
              </pc2:cmMkLst>
              <pc226:cmRplyChg chg="add">
                <pc226:chgData name="Bozarth, Shayla" userId="2924afd4-5e86-451e-8503-892d32e391db" providerId="ADAL" clId="{D1F9F73E-10D3-B94B-A04F-3BFC3C16C9A1}" dt="2024-03-30T01:12:56.706" v="1810"/>
                <pc2:cmRplyMkLst xmlns:pc2="http://schemas.microsoft.com/office/powerpoint/2019/9/main/command">
                  <pc:docMk/>
                  <pc:sldMk cId="2341431083" sldId="257"/>
                  <pc2:cmMk id="{F35EE4C3-3166-4E91-92E2-B9790E3F5E21}"/>
                  <pc2:cmRplyMk id="{029329C8-A8AF-6946-8CC4-EC9DF28E9A7E}"/>
                </pc2:cmRplyMkLst>
              </pc226:cmRplyChg>
            </pc226:cmChg>
            <pc226:cmChg xmlns:pc226="http://schemas.microsoft.com/office/powerpoint/2022/06/main/command" chg="mod modRxn">
              <pc226:chgData name="Bozarth, Shayla" userId="2924afd4-5e86-451e-8503-892d32e391db" providerId="ADAL" clId="{D1F9F73E-10D3-B94B-A04F-3BFC3C16C9A1}" dt="2024-03-27T00:22:55.406" v="477"/>
              <pc2:cmMkLst xmlns:pc2="http://schemas.microsoft.com/office/powerpoint/2019/9/main/command">
                <pc:docMk/>
                <pc:sldMk cId="2341431083" sldId="257"/>
                <pc2:cmMk id="{DE263ED3-B627-4C12-A5C2-A71CF6A46B34}"/>
              </pc2:cmMkLst>
            </pc226:cmChg>
            <pc226:cmChg xmlns:pc226="http://schemas.microsoft.com/office/powerpoint/2022/06/main/command" chg="mod modRxn">
              <pc226:chgData name="Bozarth, Shayla" userId="2924afd4-5e86-451e-8503-892d32e391db" providerId="ADAL" clId="{D1F9F73E-10D3-B94B-A04F-3BFC3C16C9A1}" dt="2024-03-27T00:24:14.993" v="479"/>
              <pc2:cmMkLst xmlns:pc2="http://schemas.microsoft.com/office/powerpoint/2019/9/main/command">
                <pc:docMk/>
                <pc:sldMk cId="2341431083" sldId="257"/>
                <pc2:cmMk id="{BF0D23EC-34FE-4508-B815-8D78B18134F2}"/>
              </pc2:cmMkLst>
            </pc226:cmChg>
            <pc226:cmChg xmlns:pc226="http://schemas.microsoft.com/office/powerpoint/2022/06/main/command" chg="mod">
              <pc226:chgData name="Bozarth, Shayla" userId="2924afd4-5e86-451e-8503-892d32e391db" providerId="ADAL" clId="{D1F9F73E-10D3-B94B-A04F-3BFC3C16C9A1}" dt="2024-03-28T23:31:39.460" v="899" actId="20577"/>
              <pc2:cmMkLst xmlns:pc2="http://schemas.microsoft.com/office/powerpoint/2019/9/main/command">
                <pc:docMk/>
                <pc:sldMk cId="2341431083" sldId="257"/>
                <pc2:cmMk id="{CE392CF9-F118-4638-93B9-94046EBBEB62}"/>
              </pc2:cmMkLst>
              <pc226:cmRplyChg chg="add">
                <pc226:chgData name="Bozarth, Shayla" userId="2924afd4-5e86-451e-8503-892d32e391db" providerId="ADAL" clId="{D1F9F73E-10D3-B94B-A04F-3BFC3C16C9A1}" dt="2024-03-27T00:27:10.148" v="500"/>
                <pc2:cmRplyMkLst xmlns:pc2="http://schemas.microsoft.com/office/powerpoint/2019/9/main/command">
                  <pc:docMk/>
                  <pc:sldMk cId="2341431083" sldId="257"/>
                  <pc2:cmMk id="{CE392CF9-F118-4638-93B9-94046EBBEB62}"/>
                  <pc2:cmRplyMk id="{5395E342-189E-D240-8F28-2532CC21ACEE}"/>
                </pc2:cmRplyMkLst>
              </pc226:cmRplyChg>
              <pc226:cmRplyChg chg="mod modRxn">
                <pc226:chgData name="Bozarth, Shayla" userId="2924afd4-5e86-451e-8503-892d32e391db" providerId="ADAL" clId="{D1F9F73E-10D3-B94B-A04F-3BFC3C16C9A1}" dt="2024-03-28T18:42:08.618" v="576"/>
                <pc2:cmRplyMkLst xmlns:pc2="http://schemas.microsoft.com/office/powerpoint/2019/9/main/command">
                  <pc:docMk/>
                  <pc:sldMk cId="2341431083" sldId="257"/>
                  <pc2:cmMk id="{CE392CF9-F118-4638-93B9-94046EBBEB62}"/>
                  <pc2:cmRplyMk id="{D5D5CCFB-1A0B-4923-A1B9-7E6C9E1AF4FB}"/>
                </pc2:cmRplyMkLst>
              </pc226:cmRplyChg>
            </pc226:cmChg>
          </p:ext>
        </pc:extLst>
      </pc:sldChg>
    </pc:docChg>
  </pc:docChgLst>
  <pc:docChgLst>
    <pc:chgData name="Rocha, Alondra" userId="S::alondra.rocha@ttu.edu::778cb7e9-7bb8-4f2f-916e-aa6c9f901a0c" providerId="AD" clId="Web-{CDB4161E-8E9B-FA74-CFA8-5743F75FEE66}"/>
    <pc:docChg chg="modSld">
      <pc:chgData name="Rocha, Alondra" userId="S::alondra.rocha@ttu.edu::778cb7e9-7bb8-4f2f-916e-aa6c9f901a0c" providerId="AD" clId="Web-{CDB4161E-8E9B-FA74-CFA8-5743F75FEE66}" dt="2024-03-30T02:57:09.580" v="2" actId="20577"/>
      <pc:docMkLst>
        <pc:docMk/>
      </pc:docMkLst>
      <pc:sldChg chg="modSp modCm">
        <pc:chgData name="Rocha, Alondra" userId="S::alondra.rocha@ttu.edu::778cb7e9-7bb8-4f2f-916e-aa6c9f901a0c" providerId="AD" clId="Web-{CDB4161E-8E9B-FA74-CFA8-5743F75FEE66}" dt="2024-03-30T02:57:09.580" v="2" actId="20577"/>
        <pc:sldMkLst>
          <pc:docMk/>
          <pc:sldMk cId="2341431083" sldId="257"/>
        </pc:sldMkLst>
        <pc:spChg chg="mod">
          <ac:chgData name="Rocha, Alondra" userId="S::alondra.rocha@ttu.edu::778cb7e9-7bb8-4f2f-916e-aa6c9f901a0c" providerId="AD" clId="Web-{CDB4161E-8E9B-FA74-CFA8-5743F75FEE66}" dt="2024-03-30T02:57:09.580" v="2" actId="20577"/>
          <ac:spMkLst>
            <pc:docMk/>
            <pc:sldMk cId="2341431083" sldId="257"/>
            <ac:spMk id="2" creationId="{A676B843-17B5-42FC-A01E-A9C54C28DB3A}"/>
          </ac:spMkLst>
        </pc:spChg>
        <pc:extLst>
          <p:ext xmlns:p="http://schemas.openxmlformats.org/presentationml/2006/main" uri="{D6D511B9-2390-475A-947B-AFAB55BFBCF1}">
            <pc226:cmChg xmlns:pc226="http://schemas.microsoft.com/office/powerpoint/2022/06/main/command" chg="mod">
              <pc226:chgData name="Rocha, Alondra" userId="S::alondra.rocha@ttu.edu::778cb7e9-7bb8-4f2f-916e-aa6c9f901a0c" providerId="AD" clId="Web-{CDB4161E-8E9B-FA74-CFA8-5743F75FEE66}" dt="2024-03-30T02:57:09.580" v="2" actId="20577"/>
              <pc2:cmMkLst xmlns:pc2="http://schemas.microsoft.com/office/powerpoint/2019/9/main/command">
                <pc:docMk/>
                <pc:sldMk cId="2341431083" sldId="257"/>
                <pc2:cmMk id="{F1D77427-9F66-43FF-A812-8DF090F2C397}"/>
              </pc2:cmMkLst>
            </pc226:cmChg>
            <pc226:cmChg xmlns:pc226="http://schemas.microsoft.com/office/powerpoint/2022/06/main/command" chg="mod">
              <pc226:chgData name="Rocha, Alondra" userId="S::alondra.rocha@ttu.edu::778cb7e9-7bb8-4f2f-916e-aa6c9f901a0c" providerId="AD" clId="Web-{CDB4161E-8E9B-FA74-CFA8-5743F75FEE66}" dt="2024-03-30T02:57:09.580" v="2" actId="20577"/>
              <pc2:cmMkLst xmlns:pc2="http://schemas.microsoft.com/office/powerpoint/2019/9/main/command">
                <pc:docMk/>
                <pc:sldMk cId="2341431083" sldId="257"/>
                <pc2:cmMk id="{949BA945-5E3D-AA46-B98E-7EDECBC64F9D}"/>
              </pc2:cmMkLst>
            </pc226:cmChg>
            <pc226:cmChg xmlns:pc226="http://schemas.microsoft.com/office/powerpoint/2022/06/main/command" chg="mod">
              <pc226:chgData name="Rocha, Alondra" userId="S::alondra.rocha@ttu.edu::778cb7e9-7bb8-4f2f-916e-aa6c9f901a0c" providerId="AD" clId="Web-{CDB4161E-8E9B-FA74-CFA8-5743F75FEE66}" dt="2024-03-30T02:57:09.580" v="2" actId="20577"/>
              <pc2:cmMkLst xmlns:pc2="http://schemas.microsoft.com/office/powerpoint/2019/9/main/command">
                <pc:docMk/>
                <pc:sldMk cId="2341431083" sldId="257"/>
                <pc2:cmMk id="{CE392CF9-F118-4638-93B9-94046EBBEB62}"/>
              </pc2:cmMkLst>
            </pc226:cmChg>
          </p:ext>
        </pc:extLst>
      </pc:sldChg>
    </pc:docChg>
  </pc:docChgLst>
  <pc:docChgLst>
    <pc:chgData name="Hamrick, Jennifer" userId="S::jennifer.hamrick@ttu.edu::a8f6aadd-3df4-4278-89b5-5077fd04b219" providerId="AD" clId="Web-{61296242-899D-4086-5140-835F2A075791}"/>
    <pc:docChg chg="modSld">
      <pc:chgData name="Hamrick, Jennifer" userId="S::jennifer.hamrick@ttu.edu::a8f6aadd-3df4-4278-89b5-5077fd04b219" providerId="AD" clId="Web-{61296242-899D-4086-5140-835F2A075791}" dt="2024-04-09T22:10:20.596" v="1" actId="1076"/>
      <pc:docMkLst>
        <pc:docMk/>
      </pc:docMkLst>
      <pc:sldChg chg="modSp">
        <pc:chgData name="Hamrick, Jennifer" userId="S::jennifer.hamrick@ttu.edu::a8f6aadd-3df4-4278-89b5-5077fd04b219" providerId="AD" clId="Web-{61296242-899D-4086-5140-835F2A075791}" dt="2024-04-09T22:10:20.596" v="1" actId="1076"/>
        <pc:sldMkLst>
          <pc:docMk/>
          <pc:sldMk cId="2341431083" sldId="257"/>
        </pc:sldMkLst>
        <pc:spChg chg="mod">
          <ac:chgData name="Hamrick, Jennifer" userId="S::jennifer.hamrick@ttu.edu::a8f6aadd-3df4-4278-89b5-5077fd04b219" providerId="AD" clId="Web-{61296242-899D-4086-5140-835F2A075791}" dt="2024-04-09T22:10:20.596" v="1" actId="1076"/>
          <ac:spMkLst>
            <pc:docMk/>
            <pc:sldMk cId="2341431083" sldId="257"/>
            <ac:spMk id="18" creationId="{73E1EEA0-C816-434F-9E46-71E646368705}"/>
          </ac:spMkLst>
        </pc:spChg>
      </pc:sldChg>
    </pc:docChg>
  </pc:docChgLst>
  <pc:docChgLst>
    <pc:chgData name="Hamrick, Jennifer" userId="S::jennifer.hamrick@ttu.edu::a8f6aadd-3df4-4278-89b5-5077fd04b219" providerId="AD" clId="Web-{DBCF4466-3CBA-823E-D49C-05A47E9F91C9}"/>
    <pc:docChg chg="">
      <pc:chgData name="Hamrick, Jennifer" userId="S::jennifer.hamrick@ttu.edu::a8f6aadd-3df4-4278-89b5-5077fd04b219" providerId="AD" clId="Web-{DBCF4466-3CBA-823E-D49C-05A47E9F91C9}" dt="2024-04-03T13:55:35.989" v="14"/>
      <pc:docMkLst>
        <pc:docMk/>
      </pc:docMkLst>
      <pc:sldChg chg="delCm modCm">
        <pc:chgData name="Hamrick, Jennifer" userId="S::jennifer.hamrick@ttu.edu::a8f6aadd-3df4-4278-89b5-5077fd04b219" providerId="AD" clId="Web-{DBCF4466-3CBA-823E-D49C-05A47E9F91C9}" dt="2024-04-03T13:55:35.989" v="14"/>
        <pc:sldMkLst>
          <pc:docMk/>
          <pc:sldMk cId="2341431083" sldId="257"/>
        </pc:sldMkLst>
        <pc:extLst>
          <p:ext xmlns:p="http://schemas.openxmlformats.org/presentationml/2006/main" uri="{D6D511B9-2390-475A-947B-AFAB55BFBCF1}">
            <pc226:cmChg xmlns:pc226="http://schemas.microsoft.com/office/powerpoint/2022/06/main/command" chg="del">
              <pc226:chgData name="Hamrick, Jennifer" userId="S::jennifer.hamrick@ttu.edu::a8f6aadd-3df4-4278-89b5-5077fd04b219" providerId="AD" clId="Web-{DBCF4466-3CBA-823E-D49C-05A47E9F91C9}" dt="2024-04-03T13:54:16.502" v="11"/>
              <pc2:cmMkLst xmlns:pc2="http://schemas.microsoft.com/office/powerpoint/2019/9/main/command">
                <pc:docMk/>
                <pc:sldMk cId="2341431083" sldId="257"/>
                <pc2:cmMk id="{F1D77427-9F66-43FF-A812-8DF090F2C397}"/>
              </pc2:cmMkLst>
            </pc226:cmChg>
            <pc226:cmChg xmlns:pc226="http://schemas.microsoft.com/office/powerpoint/2022/06/main/command" chg="del">
              <pc226:chgData name="Hamrick, Jennifer" userId="S::jennifer.hamrick@ttu.edu::a8f6aadd-3df4-4278-89b5-5077fd04b219" providerId="AD" clId="Web-{DBCF4466-3CBA-823E-D49C-05A47E9F91C9}" dt="2024-04-03T13:53:38.563" v="1"/>
              <pc2:cmMkLst xmlns:pc2="http://schemas.microsoft.com/office/powerpoint/2019/9/main/command">
                <pc:docMk/>
                <pc:sldMk cId="2341431083" sldId="257"/>
                <pc2:cmMk id="{BBAA0729-0239-4AC8-8548-FB8E914E9449}"/>
              </pc2:cmMkLst>
            </pc226:cmChg>
            <pc226:cmChg xmlns:pc226="http://schemas.microsoft.com/office/powerpoint/2022/06/main/command" chg="">
              <pc226:chgData name="Hamrick, Jennifer" userId="S::jennifer.hamrick@ttu.edu::a8f6aadd-3df4-4278-89b5-5077fd04b219" providerId="AD" clId="Web-{DBCF4466-3CBA-823E-D49C-05A47E9F91C9}" dt="2024-04-03T13:55:35.989" v="14"/>
              <pc2:cmMkLst xmlns:pc2="http://schemas.microsoft.com/office/powerpoint/2019/9/main/command">
                <pc:docMk/>
                <pc:sldMk cId="2341431083" sldId="257"/>
                <pc2:cmMk id="{638A2C38-0CF3-48D6-9948-8068F8655C46}"/>
              </pc2:cmMkLst>
              <pc226:cmRplyChg chg="add">
                <pc226:chgData name="Hamrick, Jennifer" userId="S::jennifer.hamrick@ttu.edu::a8f6aadd-3df4-4278-89b5-5077fd04b219" providerId="AD" clId="Web-{DBCF4466-3CBA-823E-D49C-05A47E9F91C9}" dt="2024-04-03T13:55:35.989" v="14"/>
                <pc2:cmRplyMkLst xmlns:pc2="http://schemas.microsoft.com/office/powerpoint/2019/9/main/command">
                  <pc:docMk/>
                  <pc:sldMk cId="2341431083" sldId="257"/>
                  <pc2:cmMk id="{638A2C38-0CF3-48D6-9948-8068F8655C46}"/>
                  <pc2:cmRplyMk id="{B9743815-4499-4105-A0B5-3EF05327B7B1}"/>
                </pc2:cmRplyMkLst>
              </pc226:cmRplyChg>
              <pc226:cmRplyChg chg="add">
                <pc226:chgData name="Hamrick, Jennifer" userId="S::jennifer.hamrick@ttu.edu::a8f6aadd-3df4-4278-89b5-5077fd04b219" providerId="AD" clId="Web-{DBCF4466-3CBA-823E-D49C-05A47E9F91C9}" dt="2024-04-03T13:53:33.829" v="0"/>
                <pc2:cmRplyMkLst xmlns:pc2="http://schemas.microsoft.com/office/powerpoint/2019/9/main/command">
                  <pc:docMk/>
                  <pc:sldMk cId="2341431083" sldId="257"/>
                  <pc2:cmMk id="{638A2C38-0CF3-48D6-9948-8068F8655C46}"/>
                  <pc2:cmRplyMk id="{CD3A4582-939E-45D4-9FE6-62EA1F1169EC}"/>
                </pc2:cmRplyMkLst>
              </pc226:cmRplyChg>
            </pc226:cmChg>
            <pc226:cmChg xmlns:pc226="http://schemas.microsoft.com/office/powerpoint/2022/06/main/command" chg="del">
              <pc226:chgData name="Hamrick, Jennifer" userId="S::jennifer.hamrick@ttu.edu::a8f6aadd-3df4-4278-89b5-5077fd04b219" providerId="AD" clId="Web-{DBCF4466-3CBA-823E-D49C-05A47E9F91C9}" dt="2024-04-03T13:53:46.423" v="8"/>
              <pc2:cmMkLst xmlns:pc2="http://schemas.microsoft.com/office/powerpoint/2019/9/main/command">
                <pc:docMk/>
                <pc:sldMk cId="2341431083" sldId="257"/>
                <pc2:cmMk id="{949BA945-5E3D-AA46-B98E-7EDECBC64F9D}"/>
              </pc2:cmMkLst>
            </pc226:cmChg>
            <pc226:cmChg xmlns:pc226="http://schemas.microsoft.com/office/powerpoint/2022/06/main/command" chg="del">
              <pc226:chgData name="Hamrick, Jennifer" userId="S::jennifer.hamrick@ttu.edu::a8f6aadd-3df4-4278-89b5-5077fd04b219" providerId="AD" clId="Web-{DBCF4466-3CBA-823E-D49C-05A47E9F91C9}" dt="2024-04-03T13:53:44.954" v="6"/>
              <pc2:cmMkLst xmlns:pc2="http://schemas.microsoft.com/office/powerpoint/2019/9/main/command">
                <pc:docMk/>
                <pc:sldMk cId="2341431083" sldId="257"/>
                <pc2:cmMk id="{58AC837E-F57D-4B91-BB8F-6910DB241404}"/>
              </pc2:cmMkLst>
            </pc226:cmChg>
            <pc226:cmChg xmlns:pc226="http://schemas.microsoft.com/office/powerpoint/2022/06/main/command" chg="del">
              <pc226:chgData name="Hamrick, Jennifer" userId="S::jennifer.hamrick@ttu.edu::a8f6aadd-3df4-4278-89b5-5077fd04b219" providerId="AD" clId="Web-{DBCF4466-3CBA-823E-D49C-05A47E9F91C9}" dt="2024-04-03T13:53:43.251" v="4"/>
              <pc2:cmMkLst xmlns:pc2="http://schemas.microsoft.com/office/powerpoint/2019/9/main/command">
                <pc:docMk/>
                <pc:sldMk cId="2341431083" sldId="257"/>
                <pc2:cmMk id="{75F1B794-D783-4DC2-B1CD-D0313C715BF5}"/>
              </pc2:cmMkLst>
            </pc226:cmChg>
            <pc226:cmChg xmlns:pc226="http://schemas.microsoft.com/office/powerpoint/2022/06/main/command" chg="del">
              <pc226:chgData name="Hamrick, Jennifer" userId="S::jennifer.hamrick@ttu.edu::a8f6aadd-3df4-4278-89b5-5077fd04b219" providerId="AD" clId="Web-{DBCF4466-3CBA-823E-D49C-05A47E9F91C9}" dt="2024-04-03T13:53:39.641" v="2"/>
              <pc2:cmMkLst xmlns:pc2="http://schemas.microsoft.com/office/powerpoint/2019/9/main/command">
                <pc:docMk/>
                <pc:sldMk cId="2341431083" sldId="257"/>
                <pc2:cmMk id="{95BE84B4-63B3-40D5-8546-F60E3E3A2176}"/>
              </pc2:cmMkLst>
            </pc226:cmChg>
            <pc226:cmChg xmlns:pc226="http://schemas.microsoft.com/office/powerpoint/2022/06/main/command" chg="del">
              <pc226:chgData name="Hamrick, Jennifer" userId="S::jennifer.hamrick@ttu.edu::a8f6aadd-3df4-4278-89b5-5077fd04b219" providerId="AD" clId="Web-{DBCF4466-3CBA-823E-D49C-05A47E9F91C9}" dt="2024-04-03T13:53:47.517" v="9"/>
              <pc2:cmMkLst xmlns:pc2="http://schemas.microsoft.com/office/powerpoint/2019/9/main/command">
                <pc:docMk/>
                <pc:sldMk cId="2341431083" sldId="257"/>
                <pc2:cmMk id="{88596CB8-0487-43F1-A66A-27AE79283A30}"/>
              </pc2:cmMkLst>
            </pc226:cmChg>
            <pc226:cmChg xmlns:pc226="http://schemas.microsoft.com/office/powerpoint/2022/06/main/command" chg="del">
              <pc226:chgData name="Hamrick, Jennifer" userId="S::jennifer.hamrick@ttu.edu::a8f6aadd-3df4-4278-89b5-5077fd04b219" providerId="AD" clId="Web-{DBCF4466-3CBA-823E-D49C-05A47E9F91C9}" dt="2024-04-03T13:53:41.876" v="3"/>
              <pc2:cmMkLst xmlns:pc2="http://schemas.microsoft.com/office/powerpoint/2019/9/main/command">
                <pc:docMk/>
                <pc:sldMk cId="2341431083" sldId="257"/>
                <pc2:cmMk id="{7EDDD8BD-68C0-43C1-B306-DC29A2E35121}"/>
              </pc2:cmMkLst>
            </pc226:cmChg>
            <pc226:cmChg xmlns:pc226="http://schemas.microsoft.com/office/powerpoint/2022/06/main/command" chg="del">
              <pc226:chgData name="Hamrick, Jennifer" userId="S::jennifer.hamrick@ttu.edu::a8f6aadd-3df4-4278-89b5-5077fd04b219" providerId="AD" clId="Web-{DBCF4466-3CBA-823E-D49C-05A47E9F91C9}" dt="2024-04-03T13:53:43.985" v="5"/>
              <pc2:cmMkLst xmlns:pc2="http://schemas.microsoft.com/office/powerpoint/2019/9/main/command">
                <pc:docMk/>
                <pc:sldMk cId="2341431083" sldId="257"/>
                <pc2:cmMk id="{F35EE4C3-3166-4E91-92E2-B9790E3F5E21}"/>
              </pc2:cmMkLst>
            </pc226:cmChg>
            <pc226:cmChg xmlns:pc226="http://schemas.microsoft.com/office/powerpoint/2022/06/main/command" chg="del">
              <pc226:chgData name="Hamrick, Jennifer" userId="S::jennifer.hamrick@ttu.edu::a8f6aadd-3df4-4278-89b5-5077fd04b219" providerId="AD" clId="Web-{DBCF4466-3CBA-823E-D49C-05A47E9F91C9}" dt="2024-04-03T13:54:09.299" v="10"/>
              <pc2:cmMkLst xmlns:pc2="http://schemas.microsoft.com/office/powerpoint/2019/9/main/command">
                <pc:docMk/>
                <pc:sldMk cId="2341431083" sldId="257"/>
                <pc2:cmMk id="{B0DCCEDE-C9F9-4F1A-A2EE-68173D5B7E03}"/>
              </pc2:cmMkLst>
            </pc226:cmChg>
            <pc226:cmChg xmlns:pc226="http://schemas.microsoft.com/office/powerpoint/2022/06/main/command" chg="del">
              <pc226:chgData name="Hamrick, Jennifer" userId="S::jennifer.hamrick@ttu.edu::a8f6aadd-3df4-4278-89b5-5077fd04b219" providerId="AD" clId="Web-{DBCF4466-3CBA-823E-D49C-05A47E9F91C9}" dt="2024-04-03T13:54:22.127" v="13"/>
              <pc2:cmMkLst xmlns:pc2="http://schemas.microsoft.com/office/powerpoint/2019/9/main/command">
                <pc:docMk/>
                <pc:sldMk cId="2341431083" sldId="257"/>
                <pc2:cmMk id="{BF0D23EC-34FE-4508-B815-8D78B18134F2}"/>
              </pc2:cmMkLst>
            </pc226:cmChg>
            <pc226:cmChg xmlns:pc226="http://schemas.microsoft.com/office/powerpoint/2022/06/main/command" chg="del">
              <pc226:chgData name="Hamrick, Jennifer" userId="S::jennifer.hamrick@ttu.edu::a8f6aadd-3df4-4278-89b5-5077fd04b219" providerId="AD" clId="Web-{DBCF4466-3CBA-823E-D49C-05A47E9F91C9}" dt="2024-04-03T13:54:19.611" v="12"/>
              <pc2:cmMkLst xmlns:pc2="http://schemas.microsoft.com/office/powerpoint/2019/9/main/command">
                <pc:docMk/>
                <pc:sldMk cId="2341431083" sldId="257"/>
                <pc2:cmMk id="{DFE363EF-A327-450A-9701-D13072689434}"/>
              </pc2:cmMkLst>
            </pc226:cmChg>
            <pc226:cmChg xmlns:pc226="http://schemas.microsoft.com/office/powerpoint/2022/06/main/command" chg="del">
              <pc226:chgData name="Hamrick, Jennifer" userId="S::jennifer.hamrick@ttu.edu::a8f6aadd-3df4-4278-89b5-5077fd04b219" providerId="AD" clId="Web-{DBCF4466-3CBA-823E-D49C-05A47E9F91C9}" dt="2024-04-03T13:53:45.720" v="7"/>
              <pc2:cmMkLst xmlns:pc2="http://schemas.microsoft.com/office/powerpoint/2019/9/main/command">
                <pc:docMk/>
                <pc:sldMk cId="2341431083" sldId="257"/>
                <pc2:cmMk id="{CE392CF9-F118-4638-93B9-94046EBBEB62}"/>
              </pc2:cmMkLst>
            </pc226:cmChg>
          </p:ext>
        </pc:extLst>
      </pc:sldChg>
    </pc:docChg>
  </pc:docChgLst>
  <pc:docChgLst>
    <pc:chgData name="Wheeler, Katy" userId="S::katy.wheeler@ttu.edu::3f8831cc-69e0-41c6-846a-91159fce25bf" providerId="AD" clId="Web-{16806E5D-4FA3-E843-D08A-05C51839D01D}"/>
    <pc:docChg chg="modSld">
      <pc:chgData name="Wheeler, Katy" userId="S::katy.wheeler@ttu.edu::3f8831cc-69e0-41c6-846a-91159fce25bf" providerId="AD" clId="Web-{16806E5D-4FA3-E843-D08A-05C51839D01D}" dt="2024-04-09T23:05:33.918" v="30" actId="20577"/>
      <pc:docMkLst>
        <pc:docMk/>
      </pc:docMkLst>
      <pc:sldChg chg="modSp">
        <pc:chgData name="Wheeler, Katy" userId="S::katy.wheeler@ttu.edu::3f8831cc-69e0-41c6-846a-91159fce25bf" providerId="AD" clId="Web-{16806E5D-4FA3-E843-D08A-05C51839D01D}" dt="2024-04-09T23:05:33.918" v="30" actId="20577"/>
        <pc:sldMkLst>
          <pc:docMk/>
          <pc:sldMk cId="2341431083" sldId="257"/>
        </pc:sldMkLst>
        <pc:spChg chg="mod">
          <ac:chgData name="Wheeler, Katy" userId="S::katy.wheeler@ttu.edu::3f8831cc-69e0-41c6-846a-91159fce25bf" providerId="AD" clId="Web-{16806E5D-4FA3-E843-D08A-05C51839D01D}" dt="2024-04-09T23:05:02.214" v="1" actId="20577"/>
          <ac:spMkLst>
            <pc:docMk/>
            <pc:sldMk cId="2341431083" sldId="257"/>
            <ac:spMk id="12" creationId="{7A468D1A-1742-4646-833C-040BFEC1095B}"/>
          </ac:spMkLst>
        </pc:spChg>
        <pc:spChg chg="mod">
          <ac:chgData name="Wheeler, Katy" userId="S::katy.wheeler@ttu.edu::3f8831cc-69e0-41c6-846a-91159fce25bf" providerId="AD" clId="Web-{16806E5D-4FA3-E843-D08A-05C51839D01D}" dt="2024-04-09T23:05:33.918" v="30" actId="20577"/>
          <ac:spMkLst>
            <pc:docMk/>
            <pc:sldMk cId="2341431083" sldId="257"/>
            <ac:spMk id="18" creationId="{73E1EEA0-C816-434F-9E46-71E646368705}"/>
          </ac:spMkLst>
        </pc:spChg>
      </pc:sldChg>
    </pc:docChg>
  </pc:docChgLst>
  <pc:docChgLst>
    <pc:chgData name="Wheeler, Katy" userId="S::katy.wheeler@ttu.edu::3f8831cc-69e0-41c6-846a-91159fce25bf" providerId="AD" clId="Web-{CA0267BD-D5E1-2869-75B4-56AD05068885}"/>
    <pc:docChg chg="modSld">
      <pc:chgData name="Wheeler, Katy" userId="S::katy.wheeler@ttu.edu::3f8831cc-69e0-41c6-846a-91159fce25bf" providerId="AD" clId="Web-{CA0267BD-D5E1-2869-75B4-56AD05068885}" dt="2024-03-28T01:14:04.915" v="100"/>
      <pc:docMkLst>
        <pc:docMk/>
      </pc:docMkLst>
      <pc:sldChg chg="modSp addCm modCm">
        <pc:chgData name="Wheeler, Katy" userId="S::katy.wheeler@ttu.edu::3f8831cc-69e0-41c6-846a-91159fce25bf" providerId="AD" clId="Web-{CA0267BD-D5E1-2869-75B4-56AD05068885}" dt="2024-03-28T01:14:04.915" v="100"/>
        <pc:sldMkLst>
          <pc:docMk/>
          <pc:sldMk cId="2341431083" sldId="257"/>
        </pc:sldMkLst>
        <pc:spChg chg="mod">
          <ac:chgData name="Wheeler, Katy" userId="S::katy.wheeler@ttu.edu::3f8831cc-69e0-41c6-846a-91159fce25bf" providerId="AD" clId="Web-{CA0267BD-D5E1-2869-75B4-56AD05068885}" dt="2024-03-28T01:11:08.690" v="96" actId="20577"/>
          <ac:spMkLst>
            <pc:docMk/>
            <pc:sldMk cId="2341431083" sldId="257"/>
            <ac:spMk id="2" creationId="{A676B843-17B5-42FC-A01E-A9C54C28DB3A}"/>
          </ac:spMkLst>
        </pc:spChg>
        <pc:spChg chg="mod">
          <ac:chgData name="Wheeler, Katy" userId="S::katy.wheeler@ttu.edu::3f8831cc-69e0-41c6-846a-91159fce25bf" providerId="AD" clId="Web-{CA0267BD-D5E1-2869-75B4-56AD05068885}" dt="2024-03-28T00:33:12.193" v="64" actId="20577"/>
          <ac:spMkLst>
            <pc:docMk/>
            <pc:sldMk cId="2341431083" sldId="257"/>
            <ac:spMk id="6" creationId="{EA205426-3F0A-403B-BEAC-76463B427107}"/>
          </ac:spMkLst>
        </pc:spChg>
        <pc:spChg chg="mod">
          <ac:chgData name="Wheeler, Katy" userId="S::katy.wheeler@ttu.edu::3f8831cc-69e0-41c6-846a-91159fce25bf" providerId="AD" clId="Web-{CA0267BD-D5E1-2869-75B4-56AD05068885}" dt="2024-03-28T01:10:29.361" v="89" actId="20577"/>
          <ac:spMkLst>
            <pc:docMk/>
            <pc:sldMk cId="2341431083" sldId="257"/>
            <ac:spMk id="12" creationId="{7A468D1A-1742-4646-833C-040BFEC1095B}"/>
          </ac:spMkLst>
        </pc:spChg>
        <pc:extLst>
          <p:ext xmlns:p="http://schemas.openxmlformats.org/presentationml/2006/main" uri="{D6D511B9-2390-475A-947B-AFAB55BFBCF1}">
            <pc226:cmChg xmlns:pc226="http://schemas.microsoft.com/office/powerpoint/2022/06/main/command" chg="mod">
              <pc226:chgData name="Wheeler, Katy" userId="S::katy.wheeler@ttu.edu::3f8831cc-69e0-41c6-846a-91159fce25bf" providerId="AD" clId="Web-{CA0267BD-D5E1-2869-75B4-56AD05068885}" dt="2024-03-28T01:10:38.424" v="92" actId="20577"/>
              <pc2:cmMkLst xmlns:pc2="http://schemas.microsoft.com/office/powerpoint/2019/9/main/command">
                <pc:docMk/>
                <pc:sldMk cId="2341431083" sldId="257"/>
                <pc2:cmMk id="{F1D77427-9F66-43FF-A812-8DF090F2C397}"/>
              </pc2:cmMkLst>
              <pc226:cmRplyChg chg="add">
                <pc226:chgData name="Wheeler, Katy" userId="S::katy.wheeler@ttu.edu::3f8831cc-69e0-41c6-846a-91159fce25bf" providerId="AD" clId="Web-{CA0267BD-D5E1-2869-75B4-56AD05068885}" dt="2024-03-28T01:07:50.730" v="80"/>
                <pc2:cmRplyMkLst xmlns:pc2="http://schemas.microsoft.com/office/powerpoint/2019/9/main/command">
                  <pc:docMk/>
                  <pc:sldMk cId="2341431083" sldId="257"/>
                  <pc2:cmMk id="{F1D77427-9F66-43FF-A812-8DF090F2C397}"/>
                  <pc2:cmRplyMk id="{0E2C2FB9-0EB6-44E2-9ACD-6C7FEDC624B5}"/>
                </pc2:cmRplyMkLst>
              </pc226:cmRplyChg>
            </pc226:cmChg>
            <pc226:cmChg xmlns:pc226="http://schemas.microsoft.com/office/powerpoint/2022/06/main/command" chg="mod">
              <pc226:chgData name="Wheeler, Katy" userId="S::katy.wheeler@ttu.edu::3f8831cc-69e0-41c6-846a-91159fce25bf" providerId="AD" clId="Web-{CA0267BD-D5E1-2869-75B4-56AD05068885}" dt="2024-03-28T01:05:39.679" v="77"/>
              <pc2:cmMkLst xmlns:pc2="http://schemas.microsoft.com/office/powerpoint/2019/9/main/command">
                <pc:docMk/>
                <pc:sldMk cId="2341431083" sldId="257"/>
                <pc2:cmMk id="{BBAA0729-0239-4AC8-8548-FB8E914E9449}"/>
              </pc2:cmMkLst>
            </pc226:cmChg>
            <pc226:cmChg xmlns:pc226="http://schemas.microsoft.com/office/powerpoint/2022/06/main/command" chg="">
              <pc226:chgData name="Wheeler, Katy" userId="S::katy.wheeler@ttu.edu::3f8831cc-69e0-41c6-846a-91159fce25bf" providerId="AD" clId="Web-{CA0267BD-D5E1-2869-75B4-56AD05068885}" dt="2024-03-28T01:12:29.490" v="98"/>
              <pc2:cmMkLst xmlns:pc2="http://schemas.microsoft.com/office/powerpoint/2019/9/main/command">
                <pc:docMk/>
                <pc:sldMk cId="2341431083" sldId="257"/>
                <pc2:cmMk id="{DCDB842E-D270-47D5-B138-44F4598FDB46}"/>
              </pc2:cmMkLst>
              <pc226:cmRplyChg chg="add mod">
                <pc226:chgData name="Wheeler, Katy" userId="S::katy.wheeler@ttu.edu::3f8831cc-69e0-41c6-846a-91159fce25bf" providerId="AD" clId="Web-{CA0267BD-D5E1-2869-75B4-56AD05068885}" dt="2024-03-28T01:12:29.490" v="98"/>
                <pc2:cmRplyMkLst xmlns:pc2="http://schemas.microsoft.com/office/powerpoint/2019/9/main/command">
                  <pc:docMk/>
                  <pc:sldMk cId="2341431083" sldId="257"/>
                  <pc2:cmMk id="{DCDB842E-D270-47D5-B138-44F4598FDB46}"/>
                  <pc2:cmRplyMk id="{9237E483-603F-4192-9559-8F54FFC11ACE}"/>
                </pc2:cmRplyMkLst>
              </pc226:cmRplyChg>
            </pc226:cmChg>
            <pc226:cmChg xmlns:pc226="http://schemas.microsoft.com/office/powerpoint/2022/06/main/command" chg="mod">
              <pc226:chgData name="Wheeler, Katy" userId="S::katy.wheeler@ttu.edu::3f8831cc-69e0-41c6-846a-91159fce25bf" providerId="AD" clId="Web-{CA0267BD-D5E1-2869-75B4-56AD05068885}" dt="2024-03-28T01:10:38.424" v="92" actId="20577"/>
              <pc2:cmMkLst xmlns:pc2="http://schemas.microsoft.com/office/powerpoint/2019/9/main/command">
                <pc:docMk/>
                <pc:sldMk cId="2341431083" sldId="257"/>
                <pc2:cmMk id="{949BA945-5E3D-AA46-B98E-7EDECBC64F9D}"/>
              </pc2:cmMkLst>
            </pc226:cmChg>
            <pc226:cmChg xmlns:pc226="http://schemas.microsoft.com/office/powerpoint/2022/06/main/command" chg="mod">
              <pc226:chgData name="Wheeler, Katy" userId="S::katy.wheeler@ttu.edu::3f8831cc-69e0-41c6-846a-91159fce25bf" providerId="AD" clId="Web-{CA0267BD-D5E1-2869-75B4-56AD05068885}" dt="2024-03-28T01:05:35.241" v="76"/>
              <pc2:cmMkLst xmlns:pc2="http://schemas.microsoft.com/office/powerpoint/2019/9/main/command">
                <pc:docMk/>
                <pc:sldMk cId="2341431083" sldId="257"/>
                <pc2:cmMk id="{6598B18E-913F-49A5-802B-2C4621F2226F}"/>
              </pc2:cmMkLst>
            </pc226:cmChg>
            <pc226:cmChg xmlns:pc226="http://schemas.microsoft.com/office/powerpoint/2022/06/main/command" chg="">
              <pc226:chgData name="Wheeler, Katy" userId="S::katy.wheeler@ttu.edu::3f8831cc-69e0-41c6-846a-91159fce25bf" providerId="AD" clId="Web-{CA0267BD-D5E1-2869-75B4-56AD05068885}" dt="2024-03-28T01:12:53.210" v="99"/>
              <pc2:cmMkLst xmlns:pc2="http://schemas.microsoft.com/office/powerpoint/2019/9/main/command">
                <pc:docMk/>
                <pc:sldMk cId="2341431083" sldId="257"/>
                <pc2:cmMk id="{BAE88D8F-90DC-824C-9A5B-FD555315A6AD}"/>
              </pc2:cmMkLst>
              <pc226:cmRplyChg chg="add">
                <pc226:chgData name="Wheeler, Katy" userId="S::katy.wheeler@ttu.edu::3f8831cc-69e0-41c6-846a-91159fce25bf" providerId="AD" clId="Web-{CA0267BD-D5E1-2869-75B4-56AD05068885}" dt="2024-03-28T01:12:53.210" v="99"/>
                <pc2:cmRplyMkLst xmlns:pc2="http://schemas.microsoft.com/office/powerpoint/2019/9/main/command">
                  <pc:docMk/>
                  <pc:sldMk cId="2341431083" sldId="257"/>
                  <pc2:cmMk id="{BAE88D8F-90DC-824C-9A5B-FD555315A6AD}"/>
                  <pc2:cmRplyMk id="{64A4118C-EDC1-488D-80A9-770020C92BFD}"/>
                </pc2:cmRplyMkLst>
              </pc226:cmRplyChg>
            </pc226:cmChg>
            <pc226:cmChg xmlns:pc226="http://schemas.microsoft.com/office/powerpoint/2022/06/main/command" chg="mod">
              <pc226:chgData name="Wheeler, Katy" userId="S::katy.wheeler@ttu.edu::3f8831cc-69e0-41c6-846a-91159fce25bf" providerId="AD" clId="Web-{CA0267BD-D5E1-2869-75B4-56AD05068885}" dt="2024-03-28T01:10:56.018" v="94"/>
              <pc2:cmMkLst xmlns:pc2="http://schemas.microsoft.com/office/powerpoint/2019/9/main/command">
                <pc:docMk/>
                <pc:sldMk cId="2341431083" sldId="257"/>
                <pc2:cmMk id="{B614978F-9766-4D75-9CB3-ABBA71982E94}"/>
              </pc2:cmMkLst>
            </pc226:cmChg>
            <pc226:cmChg xmlns:pc226="http://schemas.microsoft.com/office/powerpoint/2022/06/main/command" chg="">
              <pc226:chgData name="Wheeler, Katy" userId="S::katy.wheeler@ttu.edu::3f8831cc-69e0-41c6-846a-91159fce25bf" providerId="AD" clId="Web-{CA0267BD-D5E1-2869-75B4-56AD05068885}" dt="2024-03-28T00:53:23.714" v="66"/>
              <pc2:cmMkLst xmlns:pc2="http://schemas.microsoft.com/office/powerpoint/2019/9/main/command">
                <pc:docMk/>
                <pc:sldMk cId="2341431083" sldId="257"/>
                <pc2:cmMk id="{75F1B794-D783-4DC2-B1CD-D0313C715BF5}"/>
              </pc2:cmMkLst>
              <pc226:cmRplyChg chg="add">
                <pc226:chgData name="Wheeler, Katy" userId="S::katy.wheeler@ttu.edu::3f8831cc-69e0-41c6-846a-91159fce25bf" providerId="AD" clId="Web-{CA0267BD-D5E1-2869-75B4-56AD05068885}" dt="2024-03-28T00:53:23.714" v="66"/>
                <pc2:cmRplyMkLst xmlns:pc2="http://schemas.microsoft.com/office/powerpoint/2019/9/main/command">
                  <pc:docMk/>
                  <pc:sldMk cId="2341431083" sldId="257"/>
                  <pc2:cmMk id="{75F1B794-D783-4DC2-B1CD-D0313C715BF5}"/>
                  <pc2:cmRplyMk id="{EA754A7C-ABDA-4820-BA17-9333ADAFF3AB}"/>
                </pc2:cmRplyMkLst>
              </pc226:cmRplyChg>
            </pc226:cmChg>
            <pc226:cmChg xmlns:pc226="http://schemas.microsoft.com/office/powerpoint/2022/06/main/command" chg="mod">
              <pc226:chgData name="Wheeler, Katy" userId="S::katy.wheeler@ttu.edu::3f8831cc-69e0-41c6-846a-91159fce25bf" providerId="AD" clId="Web-{CA0267BD-D5E1-2869-75B4-56AD05068885}" dt="2024-03-28T01:05:29.913" v="75"/>
              <pc2:cmMkLst xmlns:pc2="http://schemas.microsoft.com/office/powerpoint/2019/9/main/command">
                <pc:docMk/>
                <pc:sldMk cId="2341431083" sldId="257"/>
                <pc2:cmMk id="{95BE84B4-63B3-40D5-8546-F60E3E3A2176}"/>
              </pc2:cmMkLst>
            </pc226:cmChg>
            <pc226:cmChg xmlns:pc226="http://schemas.microsoft.com/office/powerpoint/2022/06/main/command" chg="mod">
              <pc226:chgData name="Wheeler, Katy" userId="S::katy.wheeler@ttu.edu::3f8831cc-69e0-41c6-846a-91159fce25bf" providerId="AD" clId="Web-{CA0267BD-D5E1-2869-75B4-56AD05068885}" dt="2024-03-28T01:10:29.361" v="89" actId="20577"/>
              <pc2:cmMkLst xmlns:pc2="http://schemas.microsoft.com/office/powerpoint/2019/9/main/command">
                <pc:docMk/>
                <pc:sldMk cId="2341431083" sldId="257"/>
                <pc2:cmMk id="{88596CB8-0487-43F1-A66A-27AE79283A30}"/>
              </pc2:cmMkLst>
              <pc226:cmRplyChg chg="add">
                <pc226:chgData name="Wheeler, Katy" userId="S::katy.wheeler@ttu.edu::3f8831cc-69e0-41c6-846a-91159fce25bf" providerId="AD" clId="Web-{CA0267BD-D5E1-2869-75B4-56AD05068885}" dt="2024-03-28T01:09:08.624" v="87"/>
                <pc2:cmRplyMkLst xmlns:pc2="http://schemas.microsoft.com/office/powerpoint/2019/9/main/command">
                  <pc:docMk/>
                  <pc:sldMk cId="2341431083" sldId="257"/>
                  <pc2:cmMk id="{88596CB8-0487-43F1-A66A-27AE79283A30}"/>
                  <pc2:cmRplyMk id="{B33886C2-47BA-487E-BC78-EF7DEEE174AD}"/>
                </pc2:cmRplyMkLst>
              </pc226:cmRplyChg>
            </pc226:cmChg>
            <pc226:cmChg xmlns:pc226="http://schemas.microsoft.com/office/powerpoint/2022/06/main/command" chg="">
              <pc226:chgData name="Wheeler, Katy" userId="S::katy.wheeler@ttu.edu::3f8831cc-69e0-41c6-846a-91159fce25bf" providerId="AD" clId="Web-{CA0267BD-D5E1-2869-75B4-56AD05068885}" dt="2024-03-28T01:12:15.240" v="97"/>
              <pc2:cmMkLst xmlns:pc2="http://schemas.microsoft.com/office/powerpoint/2019/9/main/command">
                <pc:docMk/>
                <pc:sldMk cId="2341431083" sldId="257"/>
                <pc2:cmMk id="{C1015BBA-9A31-4B62-AC6C-5C33B96D4F90}"/>
              </pc2:cmMkLst>
              <pc226:cmRplyChg chg="add">
                <pc226:chgData name="Wheeler, Katy" userId="S::katy.wheeler@ttu.edu::3f8831cc-69e0-41c6-846a-91159fce25bf" providerId="AD" clId="Web-{CA0267BD-D5E1-2869-75B4-56AD05068885}" dt="2024-03-28T01:12:15.240" v="97"/>
                <pc2:cmRplyMkLst xmlns:pc2="http://schemas.microsoft.com/office/powerpoint/2019/9/main/command">
                  <pc:docMk/>
                  <pc:sldMk cId="2341431083" sldId="257"/>
                  <pc2:cmMk id="{C1015BBA-9A31-4B62-AC6C-5C33B96D4F90}"/>
                  <pc2:cmRplyMk id="{3EE8EED7-02A4-4DA6-A4C0-904F21F7C68D}"/>
                </pc2:cmRplyMkLst>
              </pc226:cmRplyChg>
            </pc226:cmChg>
            <pc226:cmChg xmlns:pc226="http://schemas.microsoft.com/office/powerpoint/2022/06/main/command" chg="">
              <pc226:chgData name="Wheeler, Katy" userId="S::katy.wheeler@ttu.edu::3f8831cc-69e0-41c6-846a-91159fce25bf" providerId="AD" clId="Web-{CA0267BD-D5E1-2869-75B4-56AD05068885}" dt="2024-03-28T01:05:23.053" v="74"/>
              <pc2:cmMkLst xmlns:pc2="http://schemas.microsoft.com/office/powerpoint/2019/9/main/command">
                <pc:docMk/>
                <pc:sldMk cId="2341431083" sldId="257"/>
                <pc2:cmMk id="{7EDDD8BD-68C0-43C1-B306-DC29A2E35121}"/>
              </pc2:cmMkLst>
              <pc226:cmRplyChg chg="add">
                <pc226:chgData name="Wheeler, Katy" userId="S::katy.wheeler@ttu.edu::3f8831cc-69e0-41c6-846a-91159fce25bf" providerId="AD" clId="Web-{CA0267BD-D5E1-2869-75B4-56AD05068885}" dt="2024-03-28T01:05:23.053" v="74"/>
                <pc2:cmRplyMkLst xmlns:pc2="http://schemas.microsoft.com/office/powerpoint/2019/9/main/command">
                  <pc:docMk/>
                  <pc:sldMk cId="2341431083" sldId="257"/>
                  <pc2:cmMk id="{7EDDD8BD-68C0-43C1-B306-DC29A2E35121}"/>
                  <pc2:cmRplyMk id="{AAAAE4C8-7157-4BCF-BE2F-9909327B9D13}"/>
                </pc2:cmRplyMkLst>
              </pc226:cmRplyChg>
            </pc226:cmChg>
            <pc226:cmChg xmlns:pc226="http://schemas.microsoft.com/office/powerpoint/2022/06/main/command" chg="">
              <pc226:chgData name="Wheeler, Katy" userId="S::katy.wheeler@ttu.edu::3f8831cc-69e0-41c6-846a-91159fce25bf" providerId="AD" clId="Web-{CA0267BD-D5E1-2869-75B4-56AD05068885}" dt="2024-03-28T01:10:27.361" v="88"/>
              <pc2:cmMkLst xmlns:pc2="http://schemas.microsoft.com/office/powerpoint/2019/9/main/command">
                <pc:docMk/>
                <pc:sldMk cId="2341431083" sldId="257"/>
                <pc2:cmMk id="{F35EE4C3-3166-4E91-92E2-B9790E3F5E21}"/>
              </pc2:cmMkLst>
              <pc226:cmRplyChg chg="add">
                <pc226:chgData name="Wheeler, Katy" userId="S::katy.wheeler@ttu.edu::3f8831cc-69e0-41c6-846a-91159fce25bf" providerId="AD" clId="Web-{CA0267BD-D5E1-2869-75B4-56AD05068885}" dt="2024-03-28T01:10:27.361" v="88"/>
                <pc2:cmRplyMkLst xmlns:pc2="http://schemas.microsoft.com/office/powerpoint/2019/9/main/command">
                  <pc:docMk/>
                  <pc:sldMk cId="2341431083" sldId="257"/>
                  <pc2:cmMk id="{F35EE4C3-3166-4E91-92E2-B9790E3F5E21}"/>
                  <pc2:cmRplyMk id="{0ADBD2D5-1DAF-44EB-B251-FF53D7703499}"/>
                </pc2:cmRplyMkLst>
              </pc226:cmRplyChg>
            </pc226:cmChg>
            <pc226:cmChg xmlns:pc226="http://schemas.microsoft.com/office/powerpoint/2022/06/main/command" chg="mod">
              <pc226:chgData name="Wheeler, Katy" userId="S::katy.wheeler@ttu.edu::3f8831cc-69e0-41c6-846a-91159fce25bf" providerId="AD" clId="Web-{CA0267BD-D5E1-2869-75B4-56AD05068885}" dt="2024-03-28T01:04:15.363" v="67"/>
              <pc2:cmMkLst xmlns:pc2="http://schemas.microsoft.com/office/powerpoint/2019/9/main/command">
                <pc:docMk/>
                <pc:sldMk cId="2341431083" sldId="257"/>
                <pc2:cmMk id="{DE263ED3-B627-4C12-A5C2-A71CF6A46B34}"/>
              </pc2:cmMkLst>
            </pc226:cmChg>
            <pc226:cmChg xmlns:pc226="http://schemas.microsoft.com/office/powerpoint/2022/06/main/command" chg="mod">
              <pc226:chgData name="Wheeler, Katy" userId="S::katy.wheeler@ttu.edu::3f8831cc-69e0-41c6-846a-91159fce25bf" providerId="AD" clId="Web-{CA0267BD-D5E1-2869-75B4-56AD05068885}" dt="2024-03-28T01:10:59.299" v="95"/>
              <pc2:cmMkLst xmlns:pc2="http://schemas.microsoft.com/office/powerpoint/2019/9/main/command">
                <pc:docMk/>
                <pc:sldMk cId="2341431083" sldId="257"/>
                <pc2:cmMk id="{BF0D23EC-34FE-4508-B815-8D78B18134F2}"/>
              </pc2:cmMkLst>
            </pc226:cmChg>
            <pc226:cmChg xmlns:pc226="http://schemas.microsoft.com/office/powerpoint/2022/06/main/command" chg="add">
              <pc226:chgData name="Wheeler, Katy" userId="S::katy.wheeler@ttu.edu::3f8831cc-69e0-41c6-846a-91159fce25bf" providerId="AD" clId="Web-{CA0267BD-D5E1-2869-75B4-56AD05068885}" dt="2024-03-28T01:14:04.915" v="100"/>
              <pc2:cmMkLst xmlns:pc2="http://schemas.microsoft.com/office/powerpoint/2019/9/main/command">
                <pc:docMk/>
                <pc:sldMk cId="2341431083" sldId="257"/>
                <pc2:cmMk id="{DFE363EF-A327-450A-9701-D13072689434}"/>
              </pc2:cmMkLst>
            </pc226:cmChg>
            <pc226:cmChg xmlns:pc226="http://schemas.microsoft.com/office/powerpoint/2022/06/main/command" chg="mod">
              <pc226:chgData name="Wheeler, Katy" userId="S::katy.wheeler@ttu.edu::3f8831cc-69e0-41c6-846a-91159fce25bf" providerId="AD" clId="Web-{CA0267BD-D5E1-2869-75B4-56AD05068885}" dt="2024-03-28T01:10:50.706" v="93"/>
              <pc2:cmMkLst xmlns:pc2="http://schemas.microsoft.com/office/powerpoint/2019/9/main/command">
                <pc:docMk/>
                <pc:sldMk cId="2341431083" sldId="257"/>
                <pc2:cmMk id="{CE392CF9-F118-4638-93B9-94046EBBEB62}"/>
              </pc2:cmMkLst>
              <pc226:cmRplyChg chg="add mod">
                <pc226:chgData name="Wheeler, Katy" userId="S::katy.wheeler@ttu.edu::3f8831cc-69e0-41c6-846a-91159fce25bf" providerId="AD" clId="Web-{CA0267BD-D5E1-2869-75B4-56AD05068885}" dt="2024-03-28T01:10:50.706" v="93"/>
                <pc2:cmRplyMkLst xmlns:pc2="http://schemas.microsoft.com/office/powerpoint/2019/9/main/command">
                  <pc:docMk/>
                  <pc:sldMk cId="2341431083" sldId="257"/>
                  <pc2:cmMk id="{CE392CF9-F118-4638-93B9-94046EBBEB62}"/>
                  <pc2:cmRplyMk id="{D5D5CCFB-1A0B-4923-A1B9-7E6C9E1AF4FB}"/>
                </pc2:cmRplyMkLst>
              </pc226:cmRplyChg>
            </pc226:cmChg>
          </p:ext>
        </pc:extLst>
      </pc:sldChg>
    </pc:docChg>
  </pc:docChgLst>
  <pc:docChgLst>
    <pc:chgData name="Wheeler, Katy" userId="S::katy.wheeler@ttu.edu::3f8831cc-69e0-41c6-846a-91159fce25bf" providerId="AD" clId="Web-{7F1DA45C-B859-960C-04BB-E100AABC3D7A}"/>
    <pc:docChg chg="modSld">
      <pc:chgData name="Wheeler, Katy" userId="S::katy.wheeler@ttu.edu::3f8831cc-69e0-41c6-846a-91159fce25bf" providerId="AD" clId="Web-{7F1DA45C-B859-960C-04BB-E100AABC3D7A}" dt="2024-03-29T02:38:37.843" v="8" actId="14100"/>
      <pc:docMkLst>
        <pc:docMk/>
      </pc:docMkLst>
      <pc:sldChg chg="addSp delSp modSp">
        <pc:chgData name="Wheeler, Katy" userId="S::katy.wheeler@ttu.edu::3f8831cc-69e0-41c6-846a-91159fce25bf" providerId="AD" clId="Web-{7F1DA45C-B859-960C-04BB-E100AABC3D7A}" dt="2024-03-29T02:38:37.843" v="8" actId="14100"/>
        <pc:sldMkLst>
          <pc:docMk/>
          <pc:sldMk cId="2341431083" sldId="257"/>
        </pc:sldMkLst>
        <pc:picChg chg="add mod">
          <ac:chgData name="Wheeler, Katy" userId="S::katy.wheeler@ttu.edu::3f8831cc-69e0-41c6-846a-91159fce25bf" providerId="AD" clId="Web-{7F1DA45C-B859-960C-04BB-E100AABC3D7A}" dt="2024-03-29T02:38:37.843" v="8" actId="14100"/>
          <ac:picMkLst>
            <pc:docMk/>
            <pc:sldMk cId="2341431083" sldId="257"/>
            <ac:picMk id="3" creationId="{1240C4DE-0A98-833F-F330-0340A23024C4}"/>
          </ac:picMkLst>
        </pc:picChg>
        <pc:picChg chg="del">
          <ac:chgData name="Wheeler, Katy" userId="S::katy.wheeler@ttu.edu::3f8831cc-69e0-41c6-846a-91159fce25bf" providerId="AD" clId="Web-{7F1DA45C-B859-960C-04BB-E100AABC3D7A}" dt="2024-03-29T02:36:38.585" v="0"/>
          <ac:picMkLst>
            <pc:docMk/>
            <pc:sldMk cId="2341431083" sldId="257"/>
            <ac:picMk id="14" creationId="{DA77D4AB-5035-A024-78D6-C92F4A3A4384}"/>
          </ac:picMkLst>
        </pc:picChg>
        <pc:cxnChg chg="del">
          <ac:chgData name="Wheeler, Katy" userId="S::katy.wheeler@ttu.edu::3f8831cc-69e0-41c6-846a-91159fce25bf" providerId="AD" clId="Web-{7F1DA45C-B859-960C-04BB-E100AABC3D7A}" dt="2024-03-29T02:36:40.460" v="1"/>
          <ac:cxnSpMkLst>
            <pc:docMk/>
            <pc:sldMk cId="2341431083" sldId="257"/>
            <ac:cxnSpMk id="16" creationId="{79EBE9AC-E844-3657-00DB-78F0050DC188}"/>
          </ac:cxnSpMkLst>
        </pc:cxnChg>
        <pc:cxnChg chg="del">
          <ac:chgData name="Wheeler, Katy" userId="S::katy.wheeler@ttu.edu::3f8831cc-69e0-41c6-846a-91159fce25bf" providerId="AD" clId="Web-{7F1DA45C-B859-960C-04BB-E100AABC3D7A}" dt="2024-03-29T02:36:41.992" v="2"/>
          <ac:cxnSpMkLst>
            <pc:docMk/>
            <pc:sldMk cId="2341431083" sldId="257"/>
            <ac:cxnSpMk id="19" creationId="{85FB27EC-2B70-0B55-021A-33E2C2707EA9}"/>
          </ac:cxnSpMkLst>
        </pc:cxnChg>
        <pc:cxnChg chg="del">
          <ac:chgData name="Wheeler, Katy" userId="S::katy.wheeler@ttu.edu::3f8831cc-69e0-41c6-846a-91159fce25bf" providerId="AD" clId="Web-{7F1DA45C-B859-960C-04BB-E100AABC3D7A}" dt="2024-03-29T02:36:43.398" v="3"/>
          <ac:cxnSpMkLst>
            <pc:docMk/>
            <pc:sldMk cId="2341431083" sldId="257"/>
            <ac:cxnSpMk id="24" creationId="{C584CF83-CDC5-754E-BCAE-14FB6B304281}"/>
          </ac:cxnSpMkLst>
        </pc:cxnChg>
      </pc:sldChg>
    </pc:docChg>
  </pc:docChgLst>
  <pc:docChgLst>
    <pc:chgData name="Wheeler, Katy" userId="S::katy.wheeler@ttu.edu::3f8831cc-69e0-41c6-846a-91159fce25bf" providerId="AD" clId="Web-{14436D0F-8AAC-0010-F72A-AF932F5724FC}"/>
    <pc:docChg chg="">
      <pc:chgData name="Wheeler, Katy" userId="S::katy.wheeler@ttu.edu::3f8831cc-69e0-41c6-846a-91159fce25bf" providerId="AD" clId="Web-{14436D0F-8AAC-0010-F72A-AF932F5724FC}" dt="2024-03-22T15:16:48.142" v="1"/>
      <pc:docMkLst>
        <pc:docMk/>
      </pc:docMkLst>
      <pc:sldChg chg="addCm">
        <pc:chgData name="Wheeler, Katy" userId="S::katy.wheeler@ttu.edu::3f8831cc-69e0-41c6-846a-91159fce25bf" providerId="AD" clId="Web-{14436D0F-8AAC-0010-F72A-AF932F5724FC}" dt="2024-03-22T15:16:48.142" v="1"/>
        <pc:sldMkLst>
          <pc:docMk/>
          <pc:sldMk cId="2341431083" sldId="257"/>
        </pc:sldMkLst>
        <pc:extLst>
          <p:ext xmlns:p="http://schemas.openxmlformats.org/presentationml/2006/main" uri="{D6D511B9-2390-475A-947B-AFAB55BFBCF1}">
            <pc226:cmChg xmlns:pc226="http://schemas.microsoft.com/office/powerpoint/2022/06/main/command" chg="add">
              <pc226:chgData name="Wheeler, Katy" userId="S::katy.wheeler@ttu.edu::3f8831cc-69e0-41c6-846a-91159fce25bf" providerId="AD" clId="Web-{14436D0F-8AAC-0010-F72A-AF932F5724FC}" dt="2024-03-22T15:00:46.516" v="0"/>
              <pc2:cmMkLst xmlns:pc2="http://schemas.microsoft.com/office/powerpoint/2019/9/main/command">
                <pc:docMk/>
                <pc:sldMk cId="2341431083" sldId="257"/>
                <pc2:cmMk id="{DCDB842E-D270-47D5-B138-44F4598FDB46}"/>
              </pc2:cmMkLst>
            </pc226:cmChg>
            <pc226:cmChg xmlns:pc226="http://schemas.microsoft.com/office/powerpoint/2022/06/main/command" chg="add">
              <pc226:chgData name="Wheeler, Katy" userId="S::katy.wheeler@ttu.edu::3f8831cc-69e0-41c6-846a-91159fce25bf" providerId="AD" clId="Web-{14436D0F-8AAC-0010-F72A-AF932F5724FC}" dt="2024-03-22T15:16:48.142" v="1"/>
              <pc2:cmMkLst xmlns:pc2="http://schemas.microsoft.com/office/powerpoint/2019/9/main/command">
                <pc:docMk/>
                <pc:sldMk cId="2341431083" sldId="257"/>
                <pc2:cmMk id="{E355EBF7-4DDA-4641-9FBD-163E51FEA79D}"/>
              </pc2:cmMkLst>
            </pc226:cmChg>
          </p:ext>
        </pc:extLst>
      </pc:sldChg>
    </pc:docChg>
  </pc:docChgLst>
  <pc:docChgLst>
    <pc:chgData name="Hamrick, Jennifer" userId="S::jennifer.hamrick@ttu.edu::a8f6aadd-3df4-4278-89b5-5077fd04b219" providerId="AD" clId="Web-{851497EB-7AC7-E53F-576C-0A00166A4915}"/>
    <pc:docChg chg="modSld">
      <pc:chgData name="Hamrick, Jennifer" userId="S::jennifer.hamrick@ttu.edu::a8f6aadd-3df4-4278-89b5-5077fd04b219" providerId="AD" clId="Web-{851497EB-7AC7-E53F-576C-0A00166A4915}" dt="2024-03-29T19:38:36.138" v="11" actId="1076"/>
      <pc:docMkLst>
        <pc:docMk/>
      </pc:docMkLst>
      <pc:sldChg chg="modSp">
        <pc:chgData name="Hamrick, Jennifer" userId="S::jennifer.hamrick@ttu.edu::a8f6aadd-3df4-4278-89b5-5077fd04b219" providerId="AD" clId="Web-{851497EB-7AC7-E53F-576C-0A00166A4915}" dt="2024-03-29T19:38:36.138" v="11" actId="1076"/>
        <pc:sldMkLst>
          <pc:docMk/>
          <pc:sldMk cId="2341431083" sldId="257"/>
        </pc:sldMkLst>
        <pc:spChg chg="mod">
          <ac:chgData name="Hamrick, Jennifer" userId="S::jennifer.hamrick@ttu.edu::a8f6aadd-3df4-4278-89b5-5077fd04b219" providerId="AD" clId="Web-{851497EB-7AC7-E53F-576C-0A00166A4915}" dt="2024-03-29T19:37:04.651" v="3" actId="1076"/>
          <ac:spMkLst>
            <pc:docMk/>
            <pc:sldMk cId="2341431083" sldId="257"/>
            <ac:spMk id="2" creationId="{A676B843-17B5-42FC-A01E-A9C54C28DB3A}"/>
          </ac:spMkLst>
        </pc:spChg>
        <pc:spChg chg="mod">
          <ac:chgData name="Hamrick, Jennifer" userId="S::jennifer.hamrick@ttu.edu::a8f6aadd-3df4-4278-89b5-5077fd04b219" providerId="AD" clId="Web-{851497EB-7AC7-E53F-576C-0A00166A4915}" dt="2024-03-29T19:37:52.637" v="8" actId="1076"/>
          <ac:spMkLst>
            <pc:docMk/>
            <pc:sldMk cId="2341431083" sldId="257"/>
            <ac:spMk id="5" creationId="{E0AB948F-58A5-41D8-ACAA-EB44EAF54761}"/>
          </ac:spMkLst>
        </pc:spChg>
        <pc:spChg chg="mod">
          <ac:chgData name="Hamrick, Jennifer" userId="S::jennifer.hamrick@ttu.edu::a8f6aadd-3df4-4278-89b5-5077fd04b219" providerId="AD" clId="Web-{851497EB-7AC7-E53F-576C-0A00166A4915}" dt="2024-03-29T19:37:35.386" v="7" actId="14100"/>
          <ac:spMkLst>
            <pc:docMk/>
            <pc:sldMk cId="2341431083" sldId="257"/>
            <ac:spMk id="10" creationId="{0AF2FDA0-324E-42B8-87D4-007D09DC39F5}"/>
          </ac:spMkLst>
        </pc:spChg>
        <pc:spChg chg="mod">
          <ac:chgData name="Hamrick, Jennifer" userId="S::jennifer.hamrick@ttu.edu::a8f6aadd-3df4-4278-89b5-5077fd04b219" providerId="AD" clId="Web-{851497EB-7AC7-E53F-576C-0A00166A4915}" dt="2024-03-29T19:37:16.839" v="6" actId="14100"/>
          <ac:spMkLst>
            <pc:docMk/>
            <pc:sldMk cId="2341431083" sldId="257"/>
            <ac:spMk id="22" creationId="{6D787E02-5AFA-4190-95A0-A75BC7861DD7}"/>
          </ac:spMkLst>
        </pc:spChg>
        <pc:picChg chg="mod">
          <ac:chgData name="Hamrick, Jennifer" userId="S::jennifer.hamrick@ttu.edu::a8f6aadd-3df4-4278-89b5-5077fd04b219" providerId="AD" clId="Web-{851497EB-7AC7-E53F-576C-0A00166A4915}" dt="2024-03-29T19:35:44.493" v="0" actId="1076"/>
          <ac:picMkLst>
            <pc:docMk/>
            <pc:sldMk cId="2341431083" sldId="257"/>
            <ac:picMk id="8" creationId="{948A6267-2FFD-451E-8868-4BCC689FA864}"/>
          </ac:picMkLst>
        </pc:picChg>
        <pc:picChg chg="mod">
          <ac:chgData name="Hamrick, Jennifer" userId="S::jennifer.hamrick@ttu.edu::a8f6aadd-3df4-4278-89b5-5077fd04b219" providerId="AD" clId="Web-{851497EB-7AC7-E53F-576C-0A00166A4915}" dt="2024-03-29T19:38:36.138" v="11" actId="1076"/>
          <ac:picMkLst>
            <pc:docMk/>
            <pc:sldMk cId="2341431083" sldId="257"/>
            <ac:picMk id="15" creationId="{16591465-5649-4014-9754-E7F991AC3E33}"/>
          </ac:picMkLst>
        </pc:picChg>
      </pc:sldChg>
    </pc:docChg>
  </pc:docChgLst>
</pc:chgInfo>
</file>

<file path=ppt/comments/modernComment_101_8B8F672B.xml><?xml version="1.0" encoding="utf-8"?>
<p188:cmLst xmlns:a="http://schemas.openxmlformats.org/drawingml/2006/main" xmlns:r="http://schemas.openxmlformats.org/officeDocument/2006/relationships" xmlns:p188="http://schemas.microsoft.com/office/powerpoint/2018/8/main">
  <p188:cm id="{638A2C38-0CF3-48D6-9948-8068F8655C46}" authorId="{F431F4D5-05E1-AB17-7ACA-F971962AE0F0}" created="2024-03-29T20:12:07.346">
    <ac:deMkLst xmlns:ac="http://schemas.microsoft.com/office/drawing/2013/main/command">
      <pc:docMk xmlns:pc="http://schemas.microsoft.com/office/powerpoint/2013/main/command"/>
      <pc:sldMk xmlns:pc="http://schemas.microsoft.com/office/powerpoint/2013/main/command" cId="2341431083" sldId="257"/>
      <ac:picMk id="3" creationId="{1240C4DE-0A98-833F-F330-0340A23024C4}"/>
    </ac:deMkLst>
    <p188:replyLst>
      <p188:reply id="{82B52331-72EF-40F2-82AF-B1FCC74F7121}" authorId="{48B11BFE-80F0-35BB-1693-E557BA81774A}" created="2024-03-30T01:58:04.868">
        <p188:txBody>
          <a:bodyPr/>
          <a:lstStyle/>
          <a:p>
            <a:r>
              <a:rPr lang="en-US"/>
              <a:t>[@Hamrick, Jennifer]  they have been swapped out. Please re-check. </a:t>
            </a:r>
          </a:p>
        </p188:txBody>
      </p188:reply>
      <p188:reply id="{CD3A4582-939E-45D4-9FE6-62EA1F1169EC}" authorId="{F431F4D5-05E1-AB17-7ACA-F971962AE0F0}" created="2024-04-03T13:53:33.829">
        <p188:txBody>
          <a:bodyPr/>
          <a:lstStyle/>
          <a:p>
            <a:r>
              <a:rPr lang="en-US"/>
              <a:t>you might print on the regular printer and check. when I put it in presenter mode, they still look fuzzy </a:t>
            </a:r>
          </a:p>
        </p188:txBody>
      </p188:reply>
      <p188:reply id="{B9743815-4499-4105-A0B5-3EF05327B7B1}" authorId="{F431F4D5-05E1-AB17-7ACA-F971962AE0F0}" created="2024-04-03T13:55:35.989">
        <p188:txBody>
          <a:bodyPr/>
          <a:lstStyle/>
          <a:p>
            <a:r>
              <a:rPr lang="en-US"/>
              <a:t>I know we don't have room to put a disclaimer about the program being funded by TWC on the poster but we may want to make sure there is a disclaimer under the poster on our research page when I get Neal to upload them. </a:t>
            </a:r>
          </a:p>
        </p188:txBody>
      </p188:reply>
    </p188:replyLst>
    <p188:txBody>
      <a:bodyPr/>
      <a:lstStyle/>
      <a:p>
        <a:r>
          <a:rPr lang="en-US"/>
          <a:t>do the graphics look okay for you all? they still look blurry to me when in presentation mode</a:t>
        </a:r>
      </a:p>
    </p188:txBody>
  </p188:cm>
</p188:cmLst>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3-22T02:01:24.730"/>
    </inkml:context>
    <inkml:brush xml:id="br0">
      <inkml:brushProperty name="width" value="0.1" units="cm"/>
      <inkml:brushProperty name="height" value="0.1" units="cm"/>
      <inkml:brushProperty name="color" value="#E71224"/>
    </inkml:brush>
  </inkml:definitions>
  <inkml:trace contextRef="#ctx0" brushRef="#br0">21802 8758 16383 0 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7E553C-698F-4922-9338-E97C867B1D37}" type="datetimeFigureOut">
              <a:t>4/9/2024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7F7E0-AAA2-4CD8-9F7A-E17E90A5D551}" type="slidenum">
              <a:t>‹#›</a:t>
            </a:fld>
            <a:endParaRPr lang="en-US"/>
          </a:p>
        </p:txBody>
      </p:sp>
    </p:spTree>
    <p:extLst>
      <p:ext uri="{BB962C8B-B14F-4D97-AF65-F5344CB8AC3E}">
        <p14:creationId xmlns:p14="http://schemas.microsoft.com/office/powerpoint/2010/main" val="72558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43000"/>
            <a:ext cx="3943350" cy="3086100"/>
          </a:xfrm>
        </p:spPr>
      </p:sp>
      <p:sp>
        <p:nvSpPr>
          <p:cNvPr id="3" name="Notes Placeholder 2"/>
          <p:cNvSpPr>
            <a:spLocks noGrp="1"/>
          </p:cNvSpPr>
          <p:nvPr>
            <p:ph type="body" idx="1"/>
          </p:nvPr>
        </p:nvSpPr>
        <p:spPr/>
        <p:txBody>
          <a:bodyPr/>
          <a:lstStyle/>
          <a:p>
            <a:r>
              <a:rPr lang="en-US">
                <a:cs typeface="Calibri"/>
              </a:rPr>
              <a:t>Data collection: </a:t>
            </a:r>
            <a:r>
              <a:rPr lang="en-US"/>
              <a:t>Each number/color (see graphic) was trained via BST using multiple exemplars. In other words, the student provided her response, and an instructor verified the accuracy across "check-ins" throughout each day.</a:t>
            </a:r>
          </a:p>
          <a:p>
            <a:endParaRPr lang="en-US">
              <a:cs typeface="Calibri"/>
            </a:endParaRPr>
          </a:p>
          <a:p>
            <a:r>
              <a:rPr lang="en-US"/>
              <a:t>While no baseline data was collected, given the knowledge that the client had never been exposed to subjective units of distress and would therefore be unlikely to respond to the instruction, the client began checking in, </a:t>
            </a:r>
            <a:endParaRPr lang="en-US">
              <a:cs typeface="Calibri"/>
            </a:endParaRPr>
          </a:p>
        </p:txBody>
      </p:sp>
      <p:sp>
        <p:nvSpPr>
          <p:cNvPr id="4" name="Slide Number Placeholder 3"/>
          <p:cNvSpPr>
            <a:spLocks noGrp="1"/>
          </p:cNvSpPr>
          <p:nvPr>
            <p:ph type="sldNum" sz="quarter" idx="5"/>
          </p:nvPr>
        </p:nvSpPr>
        <p:spPr/>
        <p:txBody>
          <a:bodyPr/>
          <a:lstStyle/>
          <a:p>
            <a:fld id="{7AAF6A0B-3F5C-4DE9-9894-E6CBE886A5EA}" type="slidenum">
              <a:rPr lang="en-US"/>
              <a:t>1</a:t>
            </a:fld>
            <a:endParaRPr lang="en-US"/>
          </a:p>
        </p:txBody>
      </p:sp>
    </p:spTree>
    <p:extLst>
      <p:ext uri="{BB962C8B-B14F-4D97-AF65-F5344CB8AC3E}">
        <p14:creationId xmlns:p14="http://schemas.microsoft.com/office/powerpoint/2010/main" val="115686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5387342"/>
            <a:ext cx="35753040" cy="11460480"/>
          </a:xfrm>
        </p:spPr>
        <p:txBody>
          <a:bodyPr anchor="b"/>
          <a:lstStyle>
            <a:lvl1pPr algn="ctr">
              <a:defRPr sz="7666"/>
            </a:lvl1pPr>
          </a:lstStyle>
          <a:p>
            <a:r>
              <a:rPr lang="en-US"/>
              <a:t>Click to edit Master title style</a:t>
            </a:r>
          </a:p>
        </p:txBody>
      </p:sp>
      <p:sp>
        <p:nvSpPr>
          <p:cNvPr id="3" name="Subtitle 2"/>
          <p:cNvSpPr>
            <a:spLocks noGrp="1"/>
          </p:cNvSpPr>
          <p:nvPr>
            <p:ph type="subTitle" idx="1"/>
          </p:nvPr>
        </p:nvSpPr>
        <p:spPr>
          <a:xfrm>
            <a:off x="5257800" y="17289782"/>
            <a:ext cx="31546800" cy="7947658"/>
          </a:xfrm>
        </p:spPr>
        <p:txBody>
          <a:bodyPr/>
          <a:lstStyle>
            <a:lvl1pPr marL="0" indent="0" algn="ctr">
              <a:buNone/>
              <a:defRPr sz="3067"/>
            </a:lvl1pPr>
            <a:lvl2pPr marL="584165" indent="0" algn="ctr">
              <a:buNone/>
              <a:defRPr sz="2556"/>
            </a:lvl2pPr>
            <a:lvl3pPr marL="1168331" indent="0" algn="ctr">
              <a:buNone/>
              <a:defRPr sz="2300"/>
            </a:lvl3pPr>
            <a:lvl4pPr marL="1752495" indent="0" algn="ctr">
              <a:buNone/>
              <a:defRPr sz="2044"/>
            </a:lvl4pPr>
            <a:lvl5pPr marL="2336660" indent="0" algn="ctr">
              <a:buNone/>
              <a:defRPr sz="2044"/>
            </a:lvl5pPr>
            <a:lvl6pPr marL="2920826" indent="0" algn="ctr">
              <a:buNone/>
              <a:defRPr sz="2044"/>
            </a:lvl6pPr>
            <a:lvl7pPr marL="3504991" indent="0" algn="ctr">
              <a:buNone/>
              <a:defRPr sz="2044"/>
            </a:lvl7pPr>
            <a:lvl8pPr marL="4089155" indent="0" algn="ctr">
              <a:buNone/>
              <a:defRPr sz="2044"/>
            </a:lvl8pPr>
            <a:lvl9pPr marL="4673321" indent="0" algn="ctr">
              <a:buNone/>
              <a:defRPr sz="2044"/>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2131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807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100907" y="1752600"/>
            <a:ext cx="9069705"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91792" y="1752600"/>
            <a:ext cx="26683335"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9730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6147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69884" y="8206749"/>
            <a:ext cx="36278820" cy="13693138"/>
          </a:xfrm>
        </p:spPr>
        <p:txBody>
          <a:bodyPr anchor="b"/>
          <a:lstStyle>
            <a:lvl1pPr>
              <a:defRPr sz="7666"/>
            </a:lvl1pPr>
          </a:lstStyle>
          <a:p>
            <a:r>
              <a:rPr lang="en-US"/>
              <a:t>Click to edit Master title style</a:t>
            </a:r>
          </a:p>
        </p:txBody>
      </p:sp>
      <p:sp>
        <p:nvSpPr>
          <p:cNvPr id="3" name="Text Placeholder 2"/>
          <p:cNvSpPr>
            <a:spLocks noGrp="1"/>
          </p:cNvSpPr>
          <p:nvPr>
            <p:ph type="body" idx="1"/>
          </p:nvPr>
        </p:nvSpPr>
        <p:spPr>
          <a:xfrm>
            <a:off x="2869884" y="22029429"/>
            <a:ext cx="36278820" cy="7200898"/>
          </a:xfrm>
        </p:spPr>
        <p:txBody>
          <a:bodyPr/>
          <a:lstStyle>
            <a:lvl1pPr marL="0" indent="0">
              <a:buNone/>
              <a:defRPr sz="3067">
                <a:solidFill>
                  <a:schemeClr val="tx1"/>
                </a:solidFill>
              </a:defRPr>
            </a:lvl1pPr>
            <a:lvl2pPr marL="584165" indent="0">
              <a:buNone/>
              <a:defRPr sz="2556">
                <a:solidFill>
                  <a:schemeClr val="tx1">
                    <a:tint val="75000"/>
                  </a:schemeClr>
                </a:solidFill>
              </a:defRPr>
            </a:lvl2pPr>
            <a:lvl3pPr marL="1168331" indent="0">
              <a:buNone/>
              <a:defRPr sz="2300">
                <a:solidFill>
                  <a:schemeClr val="tx1">
                    <a:tint val="75000"/>
                  </a:schemeClr>
                </a:solidFill>
              </a:defRPr>
            </a:lvl3pPr>
            <a:lvl4pPr marL="1752495" indent="0">
              <a:buNone/>
              <a:defRPr sz="2044">
                <a:solidFill>
                  <a:schemeClr val="tx1">
                    <a:tint val="75000"/>
                  </a:schemeClr>
                </a:solidFill>
              </a:defRPr>
            </a:lvl4pPr>
            <a:lvl5pPr marL="2336660" indent="0">
              <a:buNone/>
              <a:defRPr sz="2044">
                <a:solidFill>
                  <a:schemeClr val="tx1">
                    <a:tint val="75000"/>
                  </a:schemeClr>
                </a:solidFill>
              </a:defRPr>
            </a:lvl5pPr>
            <a:lvl6pPr marL="2920826" indent="0">
              <a:buNone/>
              <a:defRPr sz="2044">
                <a:solidFill>
                  <a:schemeClr val="tx1">
                    <a:tint val="75000"/>
                  </a:schemeClr>
                </a:solidFill>
              </a:defRPr>
            </a:lvl6pPr>
            <a:lvl7pPr marL="3504991" indent="0">
              <a:buNone/>
              <a:defRPr sz="2044">
                <a:solidFill>
                  <a:schemeClr val="tx1">
                    <a:tint val="75000"/>
                  </a:schemeClr>
                </a:solidFill>
              </a:defRPr>
            </a:lvl7pPr>
            <a:lvl8pPr marL="4089155" indent="0">
              <a:buNone/>
              <a:defRPr sz="2044">
                <a:solidFill>
                  <a:schemeClr val="tx1">
                    <a:tint val="75000"/>
                  </a:schemeClr>
                </a:solidFill>
              </a:defRPr>
            </a:lvl8pPr>
            <a:lvl9pPr marL="4673321" indent="0">
              <a:buNone/>
              <a:defRPr sz="20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822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91790" y="8763000"/>
            <a:ext cx="178765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294090" y="8763000"/>
            <a:ext cx="178765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852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7269" y="1752607"/>
            <a:ext cx="36278820" cy="6362702"/>
          </a:xfrm>
        </p:spPr>
        <p:txBody>
          <a:bodyPr/>
          <a:lstStyle/>
          <a:p>
            <a:r>
              <a:rPr lang="en-US"/>
              <a:t>Click to edit Master title style</a:t>
            </a:r>
          </a:p>
        </p:txBody>
      </p:sp>
      <p:sp>
        <p:nvSpPr>
          <p:cNvPr id="3" name="Text Placeholder 2"/>
          <p:cNvSpPr>
            <a:spLocks noGrp="1"/>
          </p:cNvSpPr>
          <p:nvPr>
            <p:ph type="body" idx="1"/>
          </p:nvPr>
        </p:nvSpPr>
        <p:spPr>
          <a:xfrm>
            <a:off x="2897274" y="8069582"/>
            <a:ext cx="17794364" cy="3954778"/>
          </a:xfrm>
        </p:spPr>
        <p:txBody>
          <a:bodyPr anchor="b"/>
          <a:lstStyle>
            <a:lvl1pPr marL="0" indent="0">
              <a:buNone/>
              <a:defRPr sz="3067" b="1"/>
            </a:lvl1pPr>
            <a:lvl2pPr marL="584165" indent="0">
              <a:buNone/>
              <a:defRPr sz="2556" b="1"/>
            </a:lvl2pPr>
            <a:lvl3pPr marL="1168331" indent="0">
              <a:buNone/>
              <a:defRPr sz="2300" b="1"/>
            </a:lvl3pPr>
            <a:lvl4pPr marL="1752495" indent="0">
              <a:buNone/>
              <a:defRPr sz="2044" b="1"/>
            </a:lvl4pPr>
            <a:lvl5pPr marL="2336660" indent="0">
              <a:buNone/>
              <a:defRPr sz="2044" b="1"/>
            </a:lvl5pPr>
            <a:lvl6pPr marL="2920826" indent="0">
              <a:buNone/>
              <a:defRPr sz="2044" b="1"/>
            </a:lvl6pPr>
            <a:lvl7pPr marL="3504991" indent="0">
              <a:buNone/>
              <a:defRPr sz="2044" b="1"/>
            </a:lvl7pPr>
            <a:lvl8pPr marL="4089155" indent="0">
              <a:buNone/>
              <a:defRPr sz="2044" b="1"/>
            </a:lvl8pPr>
            <a:lvl9pPr marL="4673321" indent="0">
              <a:buNone/>
              <a:defRPr sz="2044" b="1"/>
            </a:lvl9pPr>
          </a:lstStyle>
          <a:p>
            <a:pPr lvl="0"/>
            <a:r>
              <a:rPr lang="en-US"/>
              <a:t>Click to edit Master text styles</a:t>
            </a:r>
          </a:p>
        </p:txBody>
      </p:sp>
      <p:sp>
        <p:nvSpPr>
          <p:cNvPr id="4" name="Content Placeholder 3"/>
          <p:cNvSpPr>
            <a:spLocks noGrp="1"/>
          </p:cNvSpPr>
          <p:nvPr>
            <p:ph sz="half" idx="2"/>
          </p:nvPr>
        </p:nvSpPr>
        <p:spPr>
          <a:xfrm>
            <a:off x="2897274" y="12024360"/>
            <a:ext cx="17794364"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294092" y="8069582"/>
            <a:ext cx="17881999" cy="3954778"/>
          </a:xfrm>
        </p:spPr>
        <p:txBody>
          <a:bodyPr anchor="b"/>
          <a:lstStyle>
            <a:lvl1pPr marL="0" indent="0">
              <a:buNone/>
              <a:defRPr sz="3067" b="1"/>
            </a:lvl1pPr>
            <a:lvl2pPr marL="584165" indent="0">
              <a:buNone/>
              <a:defRPr sz="2556" b="1"/>
            </a:lvl2pPr>
            <a:lvl3pPr marL="1168331" indent="0">
              <a:buNone/>
              <a:defRPr sz="2300" b="1"/>
            </a:lvl3pPr>
            <a:lvl4pPr marL="1752495" indent="0">
              <a:buNone/>
              <a:defRPr sz="2044" b="1"/>
            </a:lvl4pPr>
            <a:lvl5pPr marL="2336660" indent="0">
              <a:buNone/>
              <a:defRPr sz="2044" b="1"/>
            </a:lvl5pPr>
            <a:lvl6pPr marL="2920826" indent="0">
              <a:buNone/>
              <a:defRPr sz="2044" b="1"/>
            </a:lvl6pPr>
            <a:lvl7pPr marL="3504991" indent="0">
              <a:buNone/>
              <a:defRPr sz="2044" b="1"/>
            </a:lvl7pPr>
            <a:lvl8pPr marL="4089155" indent="0">
              <a:buNone/>
              <a:defRPr sz="2044" b="1"/>
            </a:lvl8pPr>
            <a:lvl9pPr marL="4673321" indent="0">
              <a:buNone/>
              <a:defRPr sz="2044" b="1"/>
            </a:lvl9pPr>
          </a:lstStyle>
          <a:p>
            <a:pPr lvl="0"/>
            <a:r>
              <a:rPr lang="en-US"/>
              <a:t>Click to edit Master text styles</a:t>
            </a:r>
          </a:p>
        </p:txBody>
      </p:sp>
      <p:sp>
        <p:nvSpPr>
          <p:cNvPr id="6" name="Content Placeholder 5"/>
          <p:cNvSpPr>
            <a:spLocks noGrp="1"/>
          </p:cNvSpPr>
          <p:nvPr>
            <p:ph sz="quarter" idx="4"/>
          </p:nvPr>
        </p:nvSpPr>
        <p:spPr>
          <a:xfrm>
            <a:off x="21294092" y="12024360"/>
            <a:ext cx="17881999"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80191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6826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7760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97269" y="2194560"/>
            <a:ext cx="13566218" cy="7680960"/>
          </a:xfrm>
        </p:spPr>
        <p:txBody>
          <a:bodyPr anchor="b"/>
          <a:lstStyle>
            <a:lvl1pPr>
              <a:defRPr sz="4089"/>
            </a:lvl1pPr>
          </a:lstStyle>
          <a:p>
            <a:r>
              <a:rPr lang="en-US"/>
              <a:t>Click to edit Master title style</a:t>
            </a:r>
          </a:p>
        </p:txBody>
      </p:sp>
      <p:sp>
        <p:nvSpPr>
          <p:cNvPr id="3" name="Content Placeholder 2"/>
          <p:cNvSpPr>
            <a:spLocks noGrp="1"/>
          </p:cNvSpPr>
          <p:nvPr>
            <p:ph idx="1"/>
          </p:nvPr>
        </p:nvSpPr>
        <p:spPr>
          <a:xfrm>
            <a:off x="17881999" y="4739647"/>
            <a:ext cx="21294090" cy="23393400"/>
          </a:xfrm>
        </p:spPr>
        <p:txBody>
          <a:bodyPr/>
          <a:lstStyle>
            <a:lvl1pPr>
              <a:defRPr sz="4089"/>
            </a:lvl1pPr>
            <a:lvl2pPr>
              <a:defRPr sz="3577"/>
            </a:lvl2pPr>
            <a:lvl3pPr>
              <a:defRPr sz="3067"/>
            </a:lvl3pPr>
            <a:lvl4pPr>
              <a:defRPr sz="2556"/>
            </a:lvl4pPr>
            <a:lvl5pPr>
              <a:defRPr sz="2556"/>
            </a:lvl5pPr>
            <a:lvl6pPr>
              <a:defRPr sz="2556"/>
            </a:lvl6pPr>
            <a:lvl7pPr>
              <a:defRPr sz="2556"/>
            </a:lvl7pPr>
            <a:lvl8pPr>
              <a:defRPr sz="2556"/>
            </a:lvl8pPr>
            <a:lvl9pPr>
              <a:defRPr sz="25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97269" y="9875520"/>
            <a:ext cx="13566218" cy="18295622"/>
          </a:xfrm>
        </p:spPr>
        <p:txBody>
          <a:bodyPr/>
          <a:lstStyle>
            <a:lvl1pPr marL="0" indent="0">
              <a:buNone/>
              <a:defRPr sz="2044"/>
            </a:lvl1pPr>
            <a:lvl2pPr marL="584165" indent="0">
              <a:buNone/>
              <a:defRPr sz="1789"/>
            </a:lvl2pPr>
            <a:lvl3pPr marL="1168331" indent="0">
              <a:buNone/>
              <a:defRPr sz="1533"/>
            </a:lvl3pPr>
            <a:lvl4pPr marL="1752495" indent="0">
              <a:buNone/>
              <a:defRPr sz="1277"/>
            </a:lvl4pPr>
            <a:lvl5pPr marL="2336660" indent="0">
              <a:buNone/>
              <a:defRPr sz="1277"/>
            </a:lvl5pPr>
            <a:lvl6pPr marL="2920826" indent="0">
              <a:buNone/>
              <a:defRPr sz="1277"/>
            </a:lvl6pPr>
            <a:lvl7pPr marL="3504991" indent="0">
              <a:buNone/>
              <a:defRPr sz="1277"/>
            </a:lvl7pPr>
            <a:lvl8pPr marL="4089155" indent="0">
              <a:buNone/>
              <a:defRPr sz="1277"/>
            </a:lvl8pPr>
            <a:lvl9pPr marL="4673321" indent="0">
              <a:buNone/>
              <a:defRPr sz="127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4389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97269" y="2194560"/>
            <a:ext cx="13566218" cy="7680960"/>
          </a:xfrm>
        </p:spPr>
        <p:txBody>
          <a:bodyPr anchor="b"/>
          <a:lstStyle>
            <a:lvl1pPr>
              <a:defRPr sz="4089"/>
            </a:lvl1pPr>
          </a:lstStyle>
          <a:p>
            <a:r>
              <a:rPr lang="en-US"/>
              <a:t>Click to edit Master title style</a:t>
            </a:r>
          </a:p>
        </p:txBody>
      </p:sp>
      <p:sp>
        <p:nvSpPr>
          <p:cNvPr id="3" name="Picture Placeholder 2"/>
          <p:cNvSpPr>
            <a:spLocks noGrp="1" noChangeAspect="1"/>
          </p:cNvSpPr>
          <p:nvPr>
            <p:ph type="pic" idx="1"/>
          </p:nvPr>
        </p:nvSpPr>
        <p:spPr>
          <a:xfrm>
            <a:off x="17881999" y="4739647"/>
            <a:ext cx="21294090" cy="23393400"/>
          </a:xfrm>
        </p:spPr>
        <p:txBody>
          <a:bodyPr anchor="t"/>
          <a:lstStyle>
            <a:lvl1pPr marL="0" indent="0">
              <a:buNone/>
              <a:defRPr sz="4089"/>
            </a:lvl1pPr>
            <a:lvl2pPr marL="584165" indent="0">
              <a:buNone/>
              <a:defRPr sz="3577"/>
            </a:lvl2pPr>
            <a:lvl3pPr marL="1168331" indent="0">
              <a:buNone/>
              <a:defRPr sz="3067"/>
            </a:lvl3pPr>
            <a:lvl4pPr marL="1752495" indent="0">
              <a:buNone/>
              <a:defRPr sz="2556"/>
            </a:lvl4pPr>
            <a:lvl5pPr marL="2336660" indent="0">
              <a:buNone/>
              <a:defRPr sz="2556"/>
            </a:lvl5pPr>
            <a:lvl6pPr marL="2920826" indent="0">
              <a:buNone/>
              <a:defRPr sz="2556"/>
            </a:lvl6pPr>
            <a:lvl7pPr marL="3504991" indent="0">
              <a:buNone/>
              <a:defRPr sz="2556"/>
            </a:lvl7pPr>
            <a:lvl8pPr marL="4089155" indent="0">
              <a:buNone/>
              <a:defRPr sz="2556"/>
            </a:lvl8pPr>
            <a:lvl9pPr marL="4673321" indent="0">
              <a:buNone/>
              <a:defRPr sz="2556"/>
            </a:lvl9pPr>
          </a:lstStyle>
          <a:p>
            <a:endParaRPr lang="en-US"/>
          </a:p>
        </p:txBody>
      </p:sp>
      <p:sp>
        <p:nvSpPr>
          <p:cNvPr id="4" name="Text Placeholder 3"/>
          <p:cNvSpPr>
            <a:spLocks noGrp="1"/>
          </p:cNvSpPr>
          <p:nvPr>
            <p:ph type="body" sz="half" idx="2"/>
          </p:nvPr>
        </p:nvSpPr>
        <p:spPr>
          <a:xfrm>
            <a:off x="2897269" y="9875520"/>
            <a:ext cx="13566218" cy="18295622"/>
          </a:xfrm>
        </p:spPr>
        <p:txBody>
          <a:bodyPr/>
          <a:lstStyle>
            <a:lvl1pPr marL="0" indent="0">
              <a:buNone/>
              <a:defRPr sz="2044"/>
            </a:lvl1pPr>
            <a:lvl2pPr marL="584165" indent="0">
              <a:buNone/>
              <a:defRPr sz="1789"/>
            </a:lvl2pPr>
            <a:lvl3pPr marL="1168331" indent="0">
              <a:buNone/>
              <a:defRPr sz="1533"/>
            </a:lvl3pPr>
            <a:lvl4pPr marL="1752495" indent="0">
              <a:buNone/>
              <a:defRPr sz="1277"/>
            </a:lvl4pPr>
            <a:lvl5pPr marL="2336660" indent="0">
              <a:buNone/>
              <a:defRPr sz="1277"/>
            </a:lvl5pPr>
            <a:lvl6pPr marL="2920826" indent="0">
              <a:buNone/>
              <a:defRPr sz="1277"/>
            </a:lvl6pPr>
            <a:lvl7pPr marL="3504991" indent="0">
              <a:buNone/>
              <a:defRPr sz="1277"/>
            </a:lvl7pPr>
            <a:lvl8pPr marL="4089155" indent="0">
              <a:buNone/>
              <a:defRPr sz="1277"/>
            </a:lvl8pPr>
            <a:lvl9pPr marL="4673321" indent="0">
              <a:buNone/>
              <a:defRPr sz="127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1480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1790" y="1752607"/>
            <a:ext cx="3627882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891790" y="8763000"/>
            <a:ext cx="362788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891790" y="30510487"/>
            <a:ext cx="9464040" cy="1752600"/>
          </a:xfrm>
          <a:prstGeom prst="rect">
            <a:avLst/>
          </a:prstGeom>
        </p:spPr>
        <p:txBody>
          <a:bodyPr vert="horz" lIns="91440" tIns="45720" rIns="91440" bIns="45720" rtlCol="0" anchor="ctr"/>
          <a:lstStyle>
            <a:lvl1pPr algn="l">
              <a:defRPr sz="1533">
                <a:solidFill>
                  <a:schemeClr val="tx1">
                    <a:tint val="75000"/>
                  </a:schemeClr>
                </a:solidFill>
              </a:defRPr>
            </a:lvl1pPr>
          </a:lstStyle>
          <a:p>
            <a:fld id="{C764DE79-268F-4C1A-8933-263129D2AF90}" type="datetimeFigureOut">
              <a:rPr lang="en-US" dirty="0"/>
              <a:t>4/9/2024</a:t>
            </a:fld>
            <a:endParaRPr lang="en-US"/>
          </a:p>
        </p:txBody>
      </p:sp>
      <p:sp>
        <p:nvSpPr>
          <p:cNvPr id="5" name="Footer Placeholder 4"/>
          <p:cNvSpPr>
            <a:spLocks noGrp="1"/>
          </p:cNvSpPr>
          <p:nvPr>
            <p:ph type="ftr" sz="quarter" idx="3"/>
          </p:nvPr>
        </p:nvSpPr>
        <p:spPr>
          <a:xfrm>
            <a:off x="13933170" y="30510487"/>
            <a:ext cx="14196060" cy="1752600"/>
          </a:xfrm>
          <a:prstGeom prst="rect">
            <a:avLst/>
          </a:prstGeom>
        </p:spPr>
        <p:txBody>
          <a:bodyPr vert="horz" lIns="91440" tIns="45720" rIns="91440" bIns="45720" rtlCol="0" anchor="ctr"/>
          <a:lstStyle>
            <a:lvl1pPr algn="ctr">
              <a:defRPr sz="15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706570" y="30510487"/>
            <a:ext cx="9464040" cy="1752600"/>
          </a:xfrm>
          <a:prstGeom prst="rect">
            <a:avLst/>
          </a:prstGeom>
        </p:spPr>
        <p:txBody>
          <a:bodyPr vert="horz" lIns="91440" tIns="45720" rIns="91440" bIns="45720" rtlCol="0" anchor="ctr"/>
          <a:lstStyle>
            <a:lvl1pPr algn="r">
              <a:defRPr sz="153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6869719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microsoft.com/office/2018/10/relationships/comments" Target="../comments/modernComment_101_8B8F672B.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ustomXml" Target="../ink/ink1.xml"/><Relationship Id="rId11" Type="http://schemas.openxmlformats.org/officeDocument/2006/relationships/image" Target="../media/image7.jpeg"/><Relationship Id="rId5" Type="http://schemas.openxmlformats.org/officeDocument/2006/relationships/image" Target="../media/image2.png"/><Relationship Id="rId10" Type="http://schemas.openxmlformats.org/officeDocument/2006/relationships/image" Target="../media/image6.jpeg"/><Relationship Id="rId4" Type="http://schemas.openxmlformats.org/officeDocument/2006/relationships/image" Target="../media/image1.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AB948F-58A5-41D8-ACAA-EB44EAF54761}"/>
              </a:ext>
            </a:extLst>
          </p:cNvPr>
          <p:cNvSpPr/>
          <p:nvPr/>
        </p:nvSpPr>
        <p:spPr>
          <a:xfrm>
            <a:off x="12332162" y="7612985"/>
            <a:ext cx="29318419" cy="24413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37142" rtl="0" eaLnBrk="1" latinLnBrk="0" hangingPunct="1">
              <a:defRPr sz="17987" kern="1200">
                <a:solidFill>
                  <a:schemeClr val="tx1"/>
                </a:solidFill>
                <a:latin typeface="+mn-lt"/>
                <a:ea typeface="+mn-ea"/>
                <a:cs typeface="+mn-cs"/>
              </a:defRPr>
            </a:lvl1pPr>
            <a:lvl2pPr marL="4568571" algn="l" defTabSz="9137142" rtl="0" eaLnBrk="1" latinLnBrk="0" hangingPunct="1">
              <a:defRPr sz="17987" kern="1200">
                <a:solidFill>
                  <a:schemeClr val="tx1"/>
                </a:solidFill>
                <a:latin typeface="+mn-lt"/>
                <a:ea typeface="+mn-ea"/>
                <a:cs typeface="+mn-cs"/>
              </a:defRPr>
            </a:lvl2pPr>
            <a:lvl3pPr marL="9137142" algn="l" defTabSz="9137142" rtl="0" eaLnBrk="1" latinLnBrk="0" hangingPunct="1">
              <a:defRPr sz="17987" kern="1200">
                <a:solidFill>
                  <a:schemeClr val="tx1"/>
                </a:solidFill>
                <a:latin typeface="+mn-lt"/>
                <a:ea typeface="+mn-ea"/>
                <a:cs typeface="+mn-cs"/>
              </a:defRPr>
            </a:lvl3pPr>
            <a:lvl4pPr marL="13705713" algn="l" defTabSz="9137142" rtl="0" eaLnBrk="1" latinLnBrk="0" hangingPunct="1">
              <a:defRPr sz="17987" kern="1200">
                <a:solidFill>
                  <a:schemeClr val="tx1"/>
                </a:solidFill>
                <a:latin typeface="+mn-lt"/>
                <a:ea typeface="+mn-ea"/>
                <a:cs typeface="+mn-cs"/>
              </a:defRPr>
            </a:lvl4pPr>
            <a:lvl5pPr marL="18274284" algn="l" defTabSz="9137142" rtl="0" eaLnBrk="1" latinLnBrk="0" hangingPunct="1">
              <a:defRPr sz="17987" kern="1200">
                <a:solidFill>
                  <a:schemeClr val="tx1"/>
                </a:solidFill>
                <a:latin typeface="+mn-lt"/>
                <a:ea typeface="+mn-ea"/>
                <a:cs typeface="+mn-cs"/>
              </a:defRPr>
            </a:lvl5pPr>
            <a:lvl6pPr marL="22842855" algn="l" defTabSz="9137142" rtl="0" eaLnBrk="1" latinLnBrk="0" hangingPunct="1">
              <a:defRPr sz="17987" kern="1200">
                <a:solidFill>
                  <a:schemeClr val="tx1"/>
                </a:solidFill>
                <a:latin typeface="+mn-lt"/>
                <a:ea typeface="+mn-ea"/>
                <a:cs typeface="+mn-cs"/>
              </a:defRPr>
            </a:lvl6pPr>
            <a:lvl7pPr marL="27411426" algn="l" defTabSz="9137142" rtl="0" eaLnBrk="1" latinLnBrk="0" hangingPunct="1">
              <a:defRPr sz="17987" kern="1200">
                <a:solidFill>
                  <a:schemeClr val="tx1"/>
                </a:solidFill>
                <a:latin typeface="+mn-lt"/>
                <a:ea typeface="+mn-ea"/>
                <a:cs typeface="+mn-cs"/>
              </a:defRPr>
            </a:lvl7pPr>
            <a:lvl8pPr marL="31979997" algn="l" defTabSz="9137142" rtl="0" eaLnBrk="1" latinLnBrk="0" hangingPunct="1">
              <a:defRPr sz="17987" kern="1200">
                <a:solidFill>
                  <a:schemeClr val="tx1"/>
                </a:solidFill>
                <a:latin typeface="+mn-lt"/>
                <a:ea typeface="+mn-ea"/>
                <a:cs typeface="+mn-cs"/>
              </a:defRPr>
            </a:lvl8pPr>
            <a:lvl9pPr marL="36548568" algn="l" defTabSz="9137142" rtl="0" eaLnBrk="1" latinLnBrk="0" hangingPunct="1">
              <a:defRPr sz="17987" kern="1200">
                <a:solidFill>
                  <a:schemeClr val="tx1"/>
                </a:solidFill>
                <a:latin typeface="+mn-lt"/>
                <a:ea typeface="+mn-ea"/>
                <a:cs typeface="+mn-cs"/>
              </a:defRPr>
            </a:lvl9pPr>
          </a:lstStyle>
          <a:p>
            <a:endParaRPr lang="en-US" sz="767"/>
          </a:p>
        </p:txBody>
      </p:sp>
      <p:sp>
        <p:nvSpPr>
          <p:cNvPr id="22" name="Rectangle 21">
            <a:extLst>
              <a:ext uri="{FF2B5EF4-FFF2-40B4-BE49-F238E27FC236}">
                <a16:creationId xmlns:a16="http://schemas.microsoft.com/office/drawing/2014/main" id="{6D787E02-5AFA-4190-95A0-A75BC7861DD7}"/>
              </a:ext>
            </a:extLst>
          </p:cNvPr>
          <p:cNvSpPr/>
          <p:nvPr/>
        </p:nvSpPr>
        <p:spPr>
          <a:xfrm rot="5400000">
            <a:off x="-7988147" y="12020484"/>
            <a:ext cx="28228218" cy="116777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37142" rtl="0" eaLnBrk="1" latinLnBrk="0" hangingPunct="1">
              <a:defRPr sz="17987" kern="1200">
                <a:solidFill>
                  <a:schemeClr val="tx1"/>
                </a:solidFill>
                <a:latin typeface="+mn-lt"/>
                <a:ea typeface="+mn-ea"/>
                <a:cs typeface="+mn-cs"/>
              </a:defRPr>
            </a:lvl1pPr>
            <a:lvl2pPr marL="4568571" algn="l" defTabSz="9137142" rtl="0" eaLnBrk="1" latinLnBrk="0" hangingPunct="1">
              <a:defRPr sz="17987" kern="1200">
                <a:solidFill>
                  <a:schemeClr val="tx1"/>
                </a:solidFill>
                <a:latin typeface="+mn-lt"/>
                <a:ea typeface="+mn-ea"/>
                <a:cs typeface="+mn-cs"/>
              </a:defRPr>
            </a:lvl2pPr>
            <a:lvl3pPr marL="9137142" algn="l" defTabSz="9137142" rtl="0" eaLnBrk="1" latinLnBrk="0" hangingPunct="1">
              <a:defRPr sz="17987" kern="1200">
                <a:solidFill>
                  <a:schemeClr val="tx1"/>
                </a:solidFill>
                <a:latin typeface="+mn-lt"/>
                <a:ea typeface="+mn-ea"/>
                <a:cs typeface="+mn-cs"/>
              </a:defRPr>
            </a:lvl3pPr>
            <a:lvl4pPr marL="13705713" algn="l" defTabSz="9137142" rtl="0" eaLnBrk="1" latinLnBrk="0" hangingPunct="1">
              <a:defRPr sz="17987" kern="1200">
                <a:solidFill>
                  <a:schemeClr val="tx1"/>
                </a:solidFill>
                <a:latin typeface="+mn-lt"/>
                <a:ea typeface="+mn-ea"/>
                <a:cs typeface="+mn-cs"/>
              </a:defRPr>
            </a:lvl4pPr>
            <a:lvl5pPr marL="18274284" algn="l" defTabSz="9137142" rtl="0" eaLnBrk="1" latinLnBrk="0" hangingPunct="1">
              <a:defRPr sz="17987" kern="1200">
                <a:solidFill>
                  <a:schemeClr val="tx1"/>
                </a:solidFill>
                <a:latin typeface="+mn-lt"/>
                <a:ea typeface="+mn-ea"/>
                <a:cs typeface="+mn-cs"/>
              </a:defRPr>
            </a:lvl5pPr>
            <a:lvl6pPr marL="22842855" algn="l" defTabSz="9137142" rtl="0" eaLnBrk="1" latinLnBrk="0" hangingPunct="1">
              <a:defRPr sz="17987" kern="1200">
                <a:solidFill>
                  <a:schemeClr val="tx1"/>
                </a:solidFill>
                <a:latin typeface="+mn-lt"/>
                <a:ea typeface="+mn-ea"/>
                <a:cs typeface="+mn-cs"/>
              </a:defRPr>
            </a:lvl6pPr>
            <a:lvl7pPr marL="27411426" algn="l" defTabSz="9137142" rtl="0" eaLnBrk="1" latinLnBrk="0" hangingPunct="1">
              <a:defRPr sz="17987" kern="1200">
                <a:solidFill>
                  <a:schemeClr val="tx1"/>
                </a:solidFill>
                <a:latin typeface="+mn-lt"/>
                <a:ea typeface="+mn-ea"/>
                <a:cs typeface="+mn-cs"/>
              </a:defRPr>
            </a:lvl7pPr>
            <a:lvl8pPr marL="31979997" algn="l" defTabSz="9137142" rtl="0" eaLnBrk="1" latinLnBrk="0" hangingPunct="1">
              <a:defRPr sz="17987" kern="1200">
                <a:solidFill>
                  <a:schemeClr val="tx1"/>
                </a:solidFill>
                <a:latin typeface="+mn-lt"/>
                <a:ea typeface="+mn-ea"/>
                <a:cs typeface="+mn-cs"/>
              </a:defRPr>
            </a:lvl8pPr>
            <a:lvl9pPr marL="36548568" algn="l" defTabSz="9137142" rtl="0" eaLnBrk="1" latinLnBrk="0" hangingPunct="1">
              <a:defRPr sz="17987" kern="1200">
                <a:solidFill>
                  <a:schemeClr val="tx1"/>
                </a:solidFill>
                <a:latin typeface="+mn-lt"/>
                <a:ea typeface="+mn-ea"/>
                <a:cs typeface="+mn-cs"/>
              </a:defRPr>
            </a:lvl9pPr>
          </a:lstStyle>
          <a:p>
            <a:pPr algn="ctr"/>
            <a:endParaRPr lang="en-US" sz="3450">
              <a:solidFill>
                <a:schemeClr val="bg1">
                  <a:lumMod val="85000"/>
                </a:schemeClr>
              </a:solidFill>
              <a:latin typeface="Calibri"/>
              <a:cs typeface="Calibri"/>
            </a:endParaRPr>
          </a:p>
        </p:txBody>
      </p:sp>
      <p:sp>
        <p:nvSpPr>
          <p:cNvPr id="10" name="Rectangle 9">
            <a:extLst>
              <a:ext uri="{FF2B5EF4-FFF2-40B4-BE49-F238E27FC236}">
                <a16:creationId xmlns:a16="http://schemas.microsoft.com/office/drawing/2014/main" id="{0AF2FDA0-324E-42B8-87D4-007D09DC39F5}"/>
              </a:ext>
            </a:extLst>
          </p:cNvPr>
          <p:cNvSpPr/>
          <p:nvPr/>
        </p:nvSpPr>
        <p:spPr>
          <a:xfrm>
            <a:off x="12350996" y="3784897"/>
            <a:ext cx="29240869" cy="3421400"/>
          </a:xfrm>
          <a:prstGeom prst="rect">
            <a:avLst/>
          </a:prstGeom>
          <a:solidFill>
            <a:srgbClr val="CC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37142" rtl="0" eaLnBrk="1" latinLnBrk="0" hangingPunct="1">
              <a:defRPr sz="17987" kern="1200">
                <a:solidFill>
                  <a:schemeClr val="tx1"/>
                </a:solidFill>
                <a:latin typeface="+mn-lt"/>
                <a:ea typeface="+mn-ea"/>
                <a:cs typeface="+mn-cs"/>
              </a:defRPr>
            </a:lvl1pPr>
            <a:lvl2pPr marL="4568571" algn="l" defTabSz="9137142" rtl="0" eaLnBrk="1" latinLnBrk="0" hangingPunct="1">
              <a:defRPr sz="17987" kern="1200">
                <a:solidFill>
                  <a:schemeClr val="tx1"/>
                </a:solidFill>
                <a:latin typeface="+mn-lt"/>
                <a:ea typeface="+mn-ea"/>
                <a:cs typeface="+mn-cs"/>
              </a:defRPr>
            </a:lvl2pPr>
            <a:lvl3pPr marL="9137142" algn="l" defTabSz="9137142" rtl="0" eaLnBrk="1" latinLnBrk="0" hangingPunct="1">
              <a:defRPr sz="17987" kern="1200">
                <a:solidFill>
                  <a:schemeClr val="tx1"/>
                </a:solidFill>
                <a:latin typeface="+mn-lt"/>
                <a:ea typeface="+mn-ea"/>
                <a:cs typeface="+mn-cs"/>
              </a:defRPr>
            </a:lvl3pPr>
            <a:lvl4pPr marL="13705713" algn="l" defTabSz="9137142" rtl="0" eaLnBrk="1" latinLnBrk="0" hangingPunct="1">
              <a:defRPr sz="17987" kern="1200">
                <a:solidFill>
                  <a:schemeClr val="tx1"/>
                </a:solidFill>
                <a:latin typeface="+mn-lt"/>
                <a:ea typeface="+mn-ea"/>
                <a:cs typeface="+mn-cs"/>
              </a:defRPr>
            </a:lvl4pPr>
            <a:lvl5pPr marL="18274284" algn="l" defTabSz="9137142" rtl="0" eaLnBrk="1" latinLnBrk="0" hangingPunct="1">
              <a:defRPr sz="17987" kern="1200">
                <a:solidFill>
                  <a:schemeClr val="tx1"/>
                </a:solidFill>
                <a:latin typeface="+mn-lt"/>
                <a:ea typeface="+mn-ea"/>
                <a:cs typeface="+mn-cs"/>
              </a:defRPr>
            </a:lvl5pPr>
            <a:lvl6pPr marL="22842855" algn="l" defTabSz="9137142" rtl="0" eaLnBrk="1" latinLnBrk="0" hangingPunct="1">
              <a:defRPr sz="17987" kern="1200">
                <a:solidFill>
                  <a:schemeClr val="tx1"/>
                </a:solidFill>
                <a:latin typeface="+mn-lt"/>
                <a:ea typeface="+mn-ea"/>
                <a:cs typeface="+mn-cs"/>
              </a:defRPr>
            </a:lvl6pPr>
            <a:lvl7pPr marL="27411426" algn="l" defTabSz="9137142" rtl="0" eaLnBrk="1" latinLnBrk="0" hangingPunct="1">
              <a:defRPr sz="17987" kern="1200">
                <a:solidFill>
                  <a:schemeClr val="tx1"/>
                </a:solidFill>
                <a:latin typeface="+mn-lt"/>
                <a:ea typeface="+mn-ea"/>
                <a:cs typeface="+mn-cs"/>
              </a:defRPr>
            </a:lvl7pPr>
            <a:lvl8pPr marL="31979997" algn="l" defTabSz="9137142" rtl="0" eaLnBrk="1" latinLnBrk="0" hangingPunct="1">
              <a:defRPr sz="17987" kern="1200">
                <a:solidFill>
                  <a:schemeClr val="tx1"/>
                </a:solidFill>
                <a:latin typeface="+mn-lt"/>
                <a:ea typeface="+mn-ea"/>
                <a:cs typeface="+mn-cs"/>
              </a:defRPr>
            </a:lvl8pPr>
            <a:lvl9pPr marL="36548568" algn="l" defTabSz="9137142" rtl="0" eaLnBrk="1" latinLnBrk="0" hangingPunct="1">
              <a:defRPr sz="17987" kern="1200">
                <a:solidFill>
                  <a:schemeClr val="tx1"/>
                </a:solidFill>
                <a:latin typeface="+mn-lt"/>
                <a:ea typeface="+mn-ea"/>
                <a:cs typeface="+mn-cs"/>
              </a:defRPr>
            </a:lvl9pPr>
          </a:lstStyle>
          <a:p>
            <a:pPr algn="ctr"/>
            <a:endParaRPr lang="en-US" sz="3450"/>
          </a:p>
        </p:txBody>
      </p:sp>
      <p:sp>
        <p:nvSpPr>
          <p:cNvPr id="9" name="TextBox 8">
            <a:extLst>
              <a:ext uri="{FF2B5EF4-FFF2-40B4-BE49-F238E27FC236}">
                <a16:creationId xmlns:a16="http://schemas.microsoft.com/office/drawing/2014/main" id="{26ADD14E-C199-4760-AEC8-5A122DC933FE}"/>
              </a:ext>
            </a:extLst>
          </p:cNvPr>
          <p:cNvSpPr txBox="1"/>
          <p:nvPr/>
        </p:nvSpPr>
        <p:spPr>
          <a:xfrm>
            <a:off x="12365093" y="3705992"/>
            <a:ext cx="27166075" cy="3539759"/>
          </a:xfrm>
          <a:prstGeom prst="rect">
            <a:avLst/>
          </a:prstGeom>
          <a:noFill/>
        </p:spPr>
        <p:txBody>
          <a:bodyPr wrap="square" lIns="326" tIns="163" rIns="326" bIns="163" rtlCol="0" anchor="t">
            <a:spAutoFit/>
          </a:bodyPr>
          <a:lstStyle>
            <a:defPPr>
              <a:defRPr lang="en-US"/>
            </a:defPPr>
            <a:lvl1pPr marL="0" algn="l" defTabSz="9137142" rtl="0" eaLnBrk="1" latinLnBrk="0" hangingPunct="1">
              <a:defRPr sz="17987" kern="1200">
                <a:solidFill>
                  <a:schemeClr val="tx1"/>
                </a:solidFill>
                <a:latin typeface="+mn-lt"/>
                <a:ea typeface="+mn-ea"/>
                <a:cs typeface="+mn-cs"/>
              </a:defRPr>
            </a:lvl1pPr>
            <a:lvl2pPr marL="4568571" algn="l" defTabSz="9137142" rtl="0" eaLnBrk="1" latinLnBrk="0" hangingPunct="1">
              <a:defRPr sz="17987" kern="1200">
                <a:solidFill>
                  <a:schemeClr val="tx1"/>
                </a:solidFill>
                <a:latin typeface="+mn-lt"/>
                <a:ea typeface="+mn-ea"/>
                <a:cs typeface="+mn-cs"/>
              </a:defRPr>
            </a:lvl2pPr>
            <a:lvl3pPr marL="9137142" algn="l" defTabSz="9137142" rtl="0" eaLnBrk="1" latinLnBrk="0" hangingPunct="1">
              <a:defRPr sz="17987" kern="1200">
                <a:solidFill>
                  <a:schemeClr val="tx1"/>
                </a:solidFill>
                <a:latin typeface="+mn-lt"/>
                <a:ea typeface="+mn-ea"/>
                <a:cs typeface="+mn-cs"/>
              </a:defRPr>
            </a:lvl3pPr>
            <a:lvl4pPr marL="13705713" algn="l" defTabSz="9137142" rtl="0" eaLnBrk="1" latinLnBrk="0" hangingPunct="1">
              <a:defRPr sz="17987" kern="1200">
                <a:solidFill>
                  <a:schemeClr val="tx1"/>
                </a:solidFill>
                <a:latin typeface="+mn-lt"/>
                <a:ea typeface="+mn-ea"/>
                <a:cs typeface="+mn-cs"/>
              </a:defRPr>
            </a:lvl4pPr>
            <a:lvl5pPr marL="18274284" algn="l" defTabSz="9137142" rtl="0" eaLnBrk="1" latinLnBrk="0" hangingPunct="1">
              <a:defRPr sz="17987" kern="1200">
                <a:solidFill>
                  <a:schemeClr val="tx1"/>
                </a:solidFill>
                <a:latin typeface="+mn-lt"/>
                <a:ea typeface="+mn-ea"/>
                <a:cs typeface="+mn-cs"/>
              </a:defRPr>
            </a:lvl5pPr>
            <a:lvl6pPr marL="22842855" algn="l" defTabSz="9137142" rtl="0" eaLnBrk="1" latinLnBrk="0" hangingPunct="1">
              <a:defRPr sz="17987" kern="1200">
                <a:solidFill>
                  <a:schemeClr val="tx1"/>
                </a:solidFill>
                <a:latin typeface="+mn-lt"/>
                <a:ea typeface="+mn-ea"/>
                <a:cs typeface="+mn-cs"/>
              </a:defRPr>
            </a:lvl6pPr>
            <a:lvl7pPr marL="27411426" algn="l" defTabSz="9137142" rtl="0" eaLnBrk="1" latinLnBrk="0" hangingPunct="1">
              <a:defRPr sz="17987" kern="1200">
                <a:solidFill>
                  <a:schemeClr val="tx1"/>
                </a:solidFill>
                <a:latin typeface="+mn-lt"/>
                <a:ea typeface="+mn-ea"/>
                <a:cs typeface="+mn-cs"/>
              </a:defRPr>
            </a:lvl7pPr>
            <a:lvl8pPr marL="31979997" algn="l" defTabSz="9137142" rtl="0" eaLnBrk="1" latinLnBrk="0" hangingPunct="1">
              <a:defRPr sz="17987" kern="1200">
                <a:solidFill>
                  <a:schemeClr val="tx1"/>
                </a:solidFill>
                <a:latin typeface="+mn-lt"/>
                <a:ea typeface="+mn-ea"/>
                <a:cs typeface="+mn-cs"/>
              </a:defRPr>
            </a:lvl8pPr>
            <a:lvl9pPr marL="36548568" algn="l" defTabSz="9137142" rtl="0" eaLnBrk="1" latinLnBrk="0" hangingPunct="1">
              <a:defRPr sz="17987" kern="1200">
                <a:solidFill>
                  <a:schemeClr val="tx1"/>
                </a:solidFill>
                <a:latin typeface="+mn-lt"/>
                <a:ea typeface="+mn-ea"/>
                <a:cs typeface="+mn-cs"/>
              </a:defRPr>
            </a:lvl9pPr>
          </a:lstStyle>
          <a:p>
            <a:r>
              <a:rPr lang="en-US" sz="5750">
                <a:solidFill>
                  <a:schemeClr val="bg1"/>
                </a:solidFill>
                <a:latin typeface="Times New Roman"/>
                <a:ea typeface="Calibri"/>
                <a:cs typeface="Helvetica"/>
              </a:rPr>
              <a:t>While no</a:t>
            </a:r>
            <a:r>
              <a:rPr lang="en-US" sz="5750">
                <a:solidFill>
                  <a:schemeClr val="bg1"/>
                </a:solidFill>
                <a:effectLst/>
                <a:latin typeface="Times New Roman"/>
                <a:ea typeface="Calibri"/>
                <a:cs typeface="Helvetica"/>
              </a:rPr>
              <a:t> significant difference in reduction of the student's average magnitude</a:t>
            </a:r>
            <a:r>
              <a:rPr lang="en-US" sz="5750">
                <a:solidFill>
                  <a:schemeClr val="bg1"/>
                </a:solidFill>
                <a:latin typeface="Times New Roman"/>
                <a:ea typeface="Calibri"/>
                <a:cs typeface="Helvetica"/>
              </a:rPr>
              <a:t> of distress was indicated during the first phase</a:t>
            </a:r>
            <a:r>
              <a:rPr lang="en-US" sz="5750">
                <a:solidFill>
                  <a:schemeClr val="bg1"/>
                </a:solidFill>
                <a:effectLst/>
                <a:latin typeface="Times New Roman"/>
                <a:ea typeface="Calibri"/>
                <a:cs typeface="Helvetica"/>
              </a:rPr>
              <a:t>, </a:t>
            </a:r>
            <a:r>
              <a:rPr lang="en-US" sz="5750">
                <a:solidFill>
                  <a:schemeClr val="bg1"/>
                </a:solidFill>
                <a:latin typeface="Times New Roman"/>
                <a:ea typeface="Calibri"/>
                <a:cs typeface="Helvetica"/>
              </a:rPr>
              <a:t>this pilot package yielded </a:t>
            </a:r>
            <a:r>
              <a:rPr lang="en-US" sz="5750">
                <a:solidFill>
                  <a:schemeClr val="bg1"/>
                </a:solidFill>
                <a:effectLst/>
                <a:latin typeface="Times New Roman"/>
                <a:ea typeface="Calibri"/>
                <a:cs typeface="Helvetica"/>
              </a:rPr>
              <a:t>an increase in </a:t>
            </a:r>
            <a:r>
              <a:rPr lang="en-US" sz="5750">
                <a:solidFill>
                  <a:schemeClr val="bg1"/>
                </a:solidFill>
                <a:latin typeface="Times New Roman"/>
                <a:ea typeface="Calibri"/>
                <a:cs typeface="Helvetica"/>
              </a:rPr>
              <a:t>the identification</a:t>
            </a:r>
            <a:r>
              <a:rPr lang="en-US" sz="5750">
                <a:solidFill>
                  <a:schemeClr val="bg1"/>
                </a:solidFill>
                <a:effectLst/>
                <a:latin typeface="Times New Roman"/>
                <a:ea typeface="Calibri"/>
                <a:cs typeface="Helvetica"/>
              </a:rPr>
              <a:t> of subjective units of distress as a prerequisite for engagement and intervention on the adaptive range of coping</a:t>
            </a:r>
            <a:r>
              <a:rPr lang="en-US" sz="5750">
                <a:solidFill>
                  <a:schemeClr val="bg1"/>
                </a:solidFill>
                <a:latin typeface="Times New Roman"/>
                <a:ea typeface="Calibri"/>
                <a:cs typeface="Helvetica"/>
              </a:rPr>
              <a:t> as a next step toward building modulation</a:t>
            </a:r>
            <a:r>
              <a:rPr lang="en-US" sz="5750">
                <a:solidFill>
                  <a:schemeClr val="bg1"/>
                </a:solidFill>
                <a:effectLst/>
                <a:latin typeface="Times New Roman"/>
                <a:ea typeface="Calibri"/>
                <a:cs typeface="Helvetica"/>
              </a:rPr>
              <a:t>.</a:t>
            </a:r>
            <a:r>
              <a:rPr lang="en-US" sz="5750">
                <a:solidFill>
                  <a:schemeClr val="bg1"/>
                </a:solidFill>
                <a:latin typeface="Times New Roman"/>
                <a:ea typeface="Calibri"/>
                <a:cs typeface="Helvetica"/>
              </a:rPr>
              <a:t> </a:t>
            </a:r>
            <a:endParaRPr lang="en-US" sz="5750">
              <a:solidFill>
                <a:schemeClr val="bg1"/>
              </a:solidFill>
              <a:effectLst/>
              <a:latin typeface="Times New Roman"/>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73E1EEA0-C816-434F-9E46-71E646368705}"/>
              </a:ext>
            </a:extLst>
          </p:cNvPr>
          <p:cNvSpPr txBox="1"/>
          <p:nvPr/>
        </p:nvSpPr>
        <p:spPr>
          <a:xfrm>
            <a:off x="383740" y="2162687"/>
            <a:ext cx="34020561" cy="1231435"/>
          </a:xfrm>
          <a:prstGeom prst="rect">
            <a:avLst/>
          </a:prstGeom>
          <a:noFill/>
        </p:spPr>
        <p:txBody>
          <a:bodyPr wrap="square" lIns="326" tIns="163" rIns="326" bIns="163" rtlCol="0" anchor="t">
            <a:spAutoFit/>
          </a:bodyPr>
          <a:lstStyle>
            <a:defPPr>
              <a:defRPr lang="en-US"/>
            </a:defPPr>
            <a:lvl1pPr marL="0" algn="l" defTabSz="9137142" rtl="0" eaLnBrk="1" latinLnBrk="0" hangingPunct="1">
              <a:defRPr sz="17987" kern="1200">
                <a:solidFill>
                  <a:schemeClr val="tx1"/>
                </a:solidFill>
                <a:latin typeface="+mn-lt"/>
                <a:ea typeface="+mn-ea"/>
                <a:cs typeface="+mn-cs"/>
              </a:defRPr>
            </a:lvl1pPr>
            <a:lvl2pPr marL="4568571" algn="l" defTabSz="9137142" rtl="0" eaLnBrk="1" latinLnBrk="0" hangingPunct="1">
              <a:defRPr sz="17987" kern="1200">
                <a:solidFill>
                  <a:schemeClr val="tx1"/>
                </a:solidFill>
                <a:latin typeface="+mn-lt"/>
                <a:ea typeface="+mn-ea"/>
                <a:cs typeface="+mn-cs"/>
              </a:defRPr>
            </a:lvl2pPr>
            <a:lvl3pPr marL="9137142" algn="l" defTabSz="9137142" rtl="0" eaLnBrk="1" latinLnBrk="0" hangingPunct="1">
              <a:defRPr sz="17987" kern="1200">
                <a:solidFill>
                  <a:schemeClr val="tx1"/>
                </a:solidFill>
                <a:latin typeface="+mn-lt"/>
                <a:ea typeface="+mn-ea"/>
                <a:cs typeface="+mn-cs"/>
              </a:defRPr>
            </a:lvl3pPr>
            <a:lvl4pPr marL="13705713" algn="l" defTabSz="9137142" rtl="0" eaLnBrk="1" latinLnBrk="0" hangingPunct="1">
              <a:defRPr sz="17987" kern="1200">
                <a:solidFill>
                  <a:schemeClr val="tx1"/>
                </a:solidFill>
                <a:latin typeface="+mn-lt"/>
                <a:ea typeface="+mn-ea"/>
                <a:cs typeface="+mn-cs"/>
              </a:defRPr>
            </a:lvl4pPr>
            <a:lvl5pPr marL="18274284" algn="l" defTabSz="9137142" rtl="0" eaLnBrk="1" latinLnBrk="0" hangingPunct="1">
              <a:defRPr sz="17987" kern="1200">
                <a:solidFill>
                  <a:schemeClr val="tx1"/>
                </a:solidFill>
                <a:latin typeface="+mn-lt"/>
                <a:ea typeface="+mn-ea"/>
                <a:cs typeface="+mn-cs"/>
              </a:defRPr>
            </a:lvl5pPr>
            <a:lvl6pPr marL="22842855" algn="l" defTabSz="9137142" rtl="0" eaLnBrk="1" latinLnBrk="0" hangingPunct="1">
              <a:defRPr sz="17987" kern="1200">
                <a:solidFill>
                  <a:schemeClr val="tx1"/>
                </a:solidFill>
                <a:latin typeface="+mn-lt"/>
                <a:ea typeface="+mn-ea"/>
                <a:cs typeface="+mn-cs"/>
              </a:defRPr>
            </a:lvl6pPr>
            <a:lvl7pPr marL="27411426" algn="l" defTabSz="9137142" rtl="0" eaLnBrk="1" latinLnBrk="0" hangingPunct="1">
              <a:defRPr sz="17987" kern="1200">
                <a:solidFill>
                  <a:schemeClr val="tx1"/>
                </a:solidFill>
                <a:latin typeface="+mn-lt"/>
                <a:ea typeface="+mn-ea"/>
                <a:cs typeface="+mn-cs"/>
              </a:defRPr>
            </a:lvl7pPr>
            <a:lvl8pPr marL="31979997" algn="l" defTabSz="9137142" rtl="0" eaLnBrk="1" latinLnBrk="0" hangingPunct="1">
              <a:defRPr sz="17987" kern="1200">
                <a:solidFill>
                  <a:schemeClr val="tx1"/>
                </a:solidFill>
                <a:latin typeface="+mn-lt"/>
                <a:ea typeface="+mn-ea"/>
                <a:cs typeface="+mn-cs"/>
              </a:defRPr>
            </a:lvl8pPr>
            <a:lvl9pPr marL="36548568" algn="l" defTabSz="9137142" rtl="0" eaLnBrk="1" latinLnBrk="0" hangingPunct="1">
              <a:defRPr sz="17987" kern="1200">
                <a:solidFill>
                  <a:schemeClr val="tx1"/>
                </a:solidFill>
                <a:latin typeface="+mn-lt"/>
                <a:ea typeface="+mn-ea"/>
                <a:cs typeface="+mn-cs"/>
              </a:defRPr>
            </a:lvl9pPr>
          </a:lstStyle>
          <a:p>
            <a:r>
              <a:rPr lang="en-US" sz="3800">
                <a:solidFill>
                  <a:schemeClr val="bg1"/>
                </a:solidFill>
                <a:latin typeface="Times New Roman"/>
                <a:cs typeface="Times New Roman"/>
              </a:rPr>
              <a:t>Katy Wheeler, M.Ed., BCBA, LBA, </a:t>
            </a:r>
            <a:r>
              <a:rPr lang="en-US" sz="3800">
                <a:solidFill>
                  <a:schemeClr val="bg1"/>
                </a:solidFill>
                <a:latin typeface="Times New Roman"/>
                <a:cs typeface="Calibri"/>
              </a:rPr>
              <a:t> Mary Kathryn Dillard, M.A BCBA, LBA , Jennifer Hamrick, PhD, BCBA-D, Shayla Bozarth (Presenting Author), Emily  Faz</a:t>
            </a:r>
            <a:r>
              <a:rPr lang="en-US" sz="3800">
                <a:solidFill>
                  <a:schemeClr val="bg1"/>
                </a:solidFill>
                <a:latin typeface="Times New Roman"/>
                <a:ea typeface="Calibri"/>
                <a:cs typeface="Calibri"/>
              </a:rPr>
              <a:t>, </a:t>
            </a:r>
            <a:endParaRPr lang="en-US" sz="4200">
              <a:solidFill>
                <a:schemeClr val="bg1"/>
              </a:solidFill>
              <a:latin typeface="Calibri" panose="020F0502020204030204"/>
              <a:ea typeface="Calibri"/>
              <a:cs typeface="Calibri"/>
            </a:endParaRPr>
          </a:p>
          <a:p>
            <a:r>
              <a:rPr lang="en-US" sz="3800">
                <a:solidFill>
                  <a:schemeClr val="bg1"/>
                </a:solidFill>
                <a:latin typeface="Times New Roman"/>
                <a:ea typeface="Calibri"/>
                <a:cs typeface="Calibri"/>
              </a:rPr>
              <a:t>Jennifer Hixson, PsyD, BCBA</a:t>
            </a:r>
            <a:r>
              <a:rPr lang="en-US" sz="4200">
                <a:solidFill>
                  <a:schemeClr val="bg1"/>
                </a:solidFill>
                <a:latin typeface="Times New Roman"/>
                <a:ea typeface="Calibri"/>
                <a:cs typeface="Calibri"/>
              </a:rPr>
              <a:t> </a:t>
            </a:r>
            <a:endParaRPr lang="en-US" sz="4200">
              <a:solidFill>
                <a:schemeClr val="bg1"/>
              </a:solidFill>
              <a:ea typeface="Calibri"/>
              <a:cs typeface="Calibri" panose="020F0502020204030204"/>
            </a:endParaRPr>
          </a:p>
        </p:txBody>
      </p:sp>
      <p:sp>
        <p:nvSpPr>
          <p:cNvPr id="6" name="TextBox 5">
            <a:extLst>
              <a:ext uri="{FF2B5EF4-FFF2-40B4-BE49-F238E27FC236}">
                <a16:creationId xmlns:a16="http://schemas.microsoft.com/office/drawing/2014/main" id="{EA205426-3F0A-403B-BEAC-76463B427107}"/>
              </a:ext>
            </a:extLst>
          </p:cNvPr>
          <p:cNvSpPr txBox="1"/>
          <p:nvPr/>
        </p:nvSpPr>
        <p:spPr>
          <a:xfrm>
            <a:off x="321231" y="1042154"/>
            <a:ext cx="35250335" cy="885187"/>
          </a:xfrm>
          <a:prstGeom prst="rect">
            <a:avLst/>
          </a:prstGeom>
          <a:noFill/>
        </p:spPr>
        <p:txBody>
          <a:bodyPr rot="0" spcFirstLastPara="0" vertOverflow="overflow" horzOverflow="overflow" vert="horz" wrap="square" lIns="326" tIns="163" rIns="326" bIns="163" numCol="1" spcCol="0" rtlCol="0" fromWordArt="0" anchor="t" anchorCtr="0" forceAA="0" compatLnSpc="1">
            <a:prstTxWarp prst="textNoShape">
              <a:avLst/>
            </a:prstTxWarp>
            <a:spAutoFit/>
          </a:bodyPr>
          <a:lstStyle>
            <a:defPPr>
              <a:defRPr lang="en-US"/>
            </a:defPPr>
            <a:lvl1pPr marL="0" algn="l" defTabSz="9137142" rtl="0" eaLnBrk="1" latinLnBrk="0" hangingPunct="1">
              <a:defRPr sz="17987" kern="1200">
                <a:solidFill>
                  <a:schemeClr val="tx1"/>
                </a:solidFill>
                <a:latin typeface="+mn-lt"/>
                <a:ea typeface="+mn-ea"/>
                <a:cs typeface="+mn-cs"/>
              </a:defRPr>
            </a:lvl1pPr>
            <a:lvl2pPr marL="4568571" algn="l" defTabSz="9137142" rtl="0" eaLnBrk="1" latinLnBrk="0" hangingPunct="1">
              <a:defRPr sz="17987" kern="1200">
                <a:solidFill>
                  <a:schemeClr val="tx1"/>
                </a:solidFill>
                <a:latin typeface="+mn-lt"/>
                <a:ea typeface="+mn-ea"/>
                <a:cs typeface="+mn-cs"/>
              </a:defRPr>
            </a:lvl2pPr>
            <a:lvl3pPr marL="9137142" algn="l" defTabSz="9137142" rtl="0" eaLnBrk="1" latinLnBrk="0" hangingPunct="1">
              <a:defRPr sz="17987" kern="1200">
                <a:solidFill>
                  <a:schemeClr val="tx1"/>
                </a:solidFill>
                <a:latin typeface="+mn-lt"/>
                <a:ea typeface="+mn-ea"/>
                <a:cs typeface="+mn-cs"/>
              </a:defRPr>
            </a:lvl3pPr>
            <a:lvl4pPr marL="13705713" algn="l" defTabSz="9137142" rtl="0" eaLnBrk="1" latinLnBrk="0" hangingPunct="1">
              <a:defRPr sz="17987" kern="1200">
                <a:solidFill>
                  <a:schemeClr val="tx1"/>
                </a:solidFill>
                <a:latin typeface="+mn-lt"/>
                <a:ea typeface="+mn-ea"/>
                <a:cs typeface="+mn-cs"/>
              </a:defRPr>
            </a:lvl4pPr>
            <a:lvl5pPr marL="18274284" algn="l" defTabSz="9137142" rtl="0" eaLnBrk="1" latinLnBrk="0" hangingPunct="1">
              <a:defRPr sz="17987" kern="1200">
                <a:solidFill>
                  <a:schemeClr val="tx1"/>
                </a:solidFill>
                <a:latin typeface="+mn-lt"/>
                <a:ea typeface="+mn-ea"/>
                <a:cs typeface="+mn-cs"/>
              </a:defRPr>
            </a:lvl5pPr>
            <a:lvl6pPr marL="22842855" algn="l" defTabSz="9137142" rtl="0" eaLnBrk="1" latinLnBrk="0" hangingPunct="1">
              <a:defRPr sz="17987" kern="1200">
                <a:solidFill>
                  <a:schemeClr val="tx1"/>
                </a:solidFill>
                <a:latin typeface="+mn-lt"/>
                <a:ea typeface="+mn-ea"/>
                <a:cs typeface="+mn-cs"/>
              </a:defRPr>
            </a:lvl6pPr>
            <a:lvl7pPr marL="27411426" algn="l" defTabSz="9137142" rtl="0" eaLnBrk="1" latinLnBrk="0" hangingPunct="1">
              <a:defRPr sz="17987" kern="1200">
                <a:solidFill>
                  <a:schemeClr val="tx1"/>
                </a:solidFill>
                <a:latin typeface="+mn-lt"/>
                <a:ea typeface="+mn-ea"/>
                <a:cs typeface="+mn-cs"/>
              </a:defRPr>
            </a:lvl7pPr>
            <a:lvl8pPr marL="31979997" algn="l" defTabSz="9137142" rtl="0" eaLnBrk="1" latinLnBrk="0" hangingPunct="1">
              <a:defRPr sz="17987" kern="1200">
                <a:solidFill>
                  <a:schemeClr val="tx1"/>
                </a:solidFill>
                <a:latin typeface="+mn-lt"/>
                <a:ea typeface="+mn-ea"/>
                <a:cs typeface="+mn-cs"/>
              </a:defRPr>
            </a:lvl8pPr>
            <a:lvl9pPr marL="36548568" algn="l" defTabSz="9137142" rtl="0" eaLnBrk="1" latinLnBrk="0" hangingPunct="1">
              <a:defRPr sz="17987" kern="1200">
                <a:solidFill>
                  <a:schemeClr val="tx1"/>
                </a:solidFill>
                <a:latin typeface="+mn-lt"/>
                <a:ea typeface="+mn-ea"/>
                <a:cs typeface="+mn-cs"/>
              </a:defRPr>
            </a:lvl9pPr>
          </a:lstStyle>
          <a:p>
            <a:r>
              <a:rPr lang="en-US" sz="5750" b="1">
                <a:solidFill>
                  <a:srgbClr val="FFFFFF"/>
                </a:solidFill>
                <a:latin typeface="Times New Roman"/>
                <a:ea typeface="Calibri"/>
                <a:cs typeface="Times New Roman"/>
              </a:rPr>
              <a:t> Safety- Challenge- Threat: A Pilot Package Geared Toward Building Regulation in One Adult with Autism</a:t>
            </a:r>
            <a:endParaRPr lang="en-US" sz="5750">
              <a:ea typeface="Calibri"/>
              <a:cs typeface="Calibri"/>
            </a:endParaRPr>
          </a:p>
        </p:txBody>
      </p:sp>
      <p:pic>
        <p:nvPicPr>
          <p:cNvPr id="15" name="Picture 15">
            <a:extLst>
              <a:ext uri="{FF2B5EF4-FFF2-40B4-BE49-F238E27FC236}">
                <a16:creationId xmlns:a16="http://schemas.microsoft.com/office/drawing/2014/main" id="{16591465-5649-4014-9754-E7F991AC3E33}"/>
              </a:ext>
            </a:extLst>
          </p:cNvPr>
          <p:cNvPicPr>
            <a:picLocks noChangeAspect="1"/>
          </p:cNvPicPr>
          <p:nvPr/>
        </p:nvPicPr>
        <p:blipFill>
          <a:blip r:embed="rId4"/>
          <a:stretch>
            <a:fillRect/>
          </a:stretch>
        </p:blipFill>
        <p:spPr>
          <a:xfrm>
            <a:off x="34311232" y="832019"/>
            <a:ext cx="6841126" cy="2677624"/>
          </a:xfrm>
          <a:prstGeom prst="rect">
            <a:avLst/>
          </a:prstGeom>
        </p:spPr>
      </p:pic>
      <p:pic>
        <p:nvPicPr>
          <p:cNvPr id="8" name="Picture 10" descr="Qr code&#10;&#10;Description automatically generated">
            <a:extLst>
              <a:ext uri="{FF2B5EF4-FFF2-40B4-BE49-F238E27FC236}">
                <a16:creationId xmlns:a16="http://schemas.microsoft.com/office/drawing/2014/main" id="{948A6267-2FFD-451E-8868-4BCC689FA864}"/>
              </a:ext>
            </a:extLst>
          </p:cNvPr>
          <p:cNvPicPr>
            <a:picLocks noChangeAspect="1"/>
          </p:cNvPicPr>
          <p:nvPr/>
        </p:nvPicPr>
        <p:blipFill>
          <a:blip r:embed="rId5"/>
          <a:stretch>
            <a:fillRect/>
          </a:stretch>
        </p:blipFill>
        <p:spPr>
          <a:xfrm>
            <a:off x="39558174" y="3787695"/>
            <a:ext cx="2039109" cy="1992245"/>
          </a:xfrm>
          <a:prstGeom prst="rect">
            <a:avLst/>
          </a:prstGeom>
        </p:spPr>
      </p:pic>
      <p:sp>
        <p:nvSpPr>
          <p:cNvPr id="2" name="TextBox 1">
            <a:extLst>
              <a:ext uri="{FF2B5EF4-FFF2-40B4-BE49-F238E27FC236}">
                <a16:creationId xmlns:a16="http://schemas.microsoft.com/office/drawing/2014/main" id="{A676B843-17B5-42FC-A01E-A9C54C28DB3A}"/>
              </a:ext>
            </a:extLst>
          </p:cNvPr>
          <p:cNvSpPr txBox="1"/>
          <p:nvPr/>
        </p:nvSpPr>
        <p:spPr>
          <a:xfrm>
            <a:off x="370106" y="3744347"/>
            <a:ext cx="11649291" cy="27614196"/>
          </a:xfrm>
          <a:prstGeom prst="rect">
            <a:avLst/>
          </a:prstGeom>
          <a:noFill/>
        </p:spPr>
        <p:txBody>
          <a:bodyPr wrap="square" lIns="6575" tIns="3287" rIns="6575" bIns="3287" rtlCol="0" anchor="t">
            <a:spAutoFit/>
          </a:bodyPr>
          <a:lstStyle>
            <a:defPPr>
              <a:defRPr lang="en-US"/>
            </a:defPPr>
            <a:lvl1pPr marL="0" algn="l" defTabSz="9137142" rtl="0" eaLnBrk="1" latinLnBrk="0" hangingPunct="1">
              <a:defRPr sz="17987" kern="1200">
                <a:solidFill>
                  <a:schemeClr val="tx1"/>
                </a:solidFill>
                <a:latin typeface="+mn-lt"/>
                <a:ea typeface="+mn-ea"/>
                <a:cs typeface="+mn-cs"/>
              </a:defRPr>
            </a:lvl1pPr>
            <a:lvl2pPr marL="4568571" algn="l" defTabSz="9137142" rtl="0" eaLnBrk="1" latinLnBrk="0" hangingPunct="1">
              <a:defRPr sz="17987" kern="1200">
                <a:solidFill>
                  <a:schemeClr val="tx1"/>
                </a:solidFill>
                <a:latin typeface="+mn-lt"/>
                <a:ea typeface="+mn-ea"/>
                <a:cs typeface="+mn-cs"/>
              </a:defRPr>
            </a:lvl2pPr>
            <a:lvl3pPr marL="9137142" algn="l" defTabSz="9137142" rtl="0" eaLnBrk="1" latinLnBrk="0" hangingPunct="1">
              <a:defRPr sz="17987" kern="1200">
                <a:solidFill>
                  <a:schemeClr val="tx1"/>
                </a:solidFill>
                <a:latin typeface="+mn-lt"/>
                <a:ea typeface="+mn-ea"/>
                <a:cs typeface="+mn-cs"/>
              </a:defRPr>
            </a:lvl3pPr>
            <a:lvl4pPr marL="13705713" algn="l" defTabSz="9137142" rtl="0" eaLnBrk="1" latinLnBrk="0" hangingPunct="1">
              <a:defRPr sz="17987" kern="1200">
                <a:solidFill>
                  <a:schemeClr val="tx1"/>
                </a:solidFill>
                <a:latin typeface="+mn-lt"/>
                <a:ea typeface="+mn-ea"/>
                <a:cs typeface="+mn-cs"/>
              </a:defRPr>
            </a:lvl4pPr>
            <a:lvl5pPr marL="18274284" algn="l" defTabSz="9137142" rtl="0" eaLnBrk="1" latinLnBrk="0" hangingPunct="1">
              <a:defRPr sz="17987" kern="1200">
                <a:solidFill>
                  <a:schemeClr val="tx1"/>
                </a:solidFill>
                <a:latin typeface="+mn-lt"/>
                <a:ea typeface="+mn-ea"/>
                <a:cs typeface="+mn-cs"/>
              </a:defRPr>
            </a:lvl5pPr>
            <a:lvl6pPr marL="22842855" algn="l" defTabSz="9137142" rtl="0" eaLnBrk="1" latinLnBrk="0" hangingPunct="1">
              <a:defRPr sz="17987" kern="1200">
                <a:solidFill>
                  <a:schemeClr val="tx1"/>
                </a:solidFill>
                <a:latin typeface="+mn-lt"/>
                <a:ea typeface="+mn-ea"/>
                <a:cs typeface="+mn-cs"/>
              </a:defRPr>
            </a:lvl6pPr>
            <a:lvl7pPr marL="27411426" algn="l" defTabSz="9137142" rtl="0" eaLnBrk="1" latinLnBrk="0" hangingPunct="1">
              <a:defRPr sz="17987" kern="1200">
                <a:solidFill>
                  <a:schemeClr val="tx1"/>
                </a:solidFill>
                <a:latin typeface="+mn-lt"/>
                <a:ea typeface="+mn-ea"/>
                <a:cs typeface="+mn-cs"/>
              </a:defRPr>
            </a:lvl7pPr>
            <a:lvl8pPr marL="31979997" algn="l" defTabSz="9137142" rtl="0" eaLnBrk="1" latinLnBrk="0" hangingPunct="1">
              <a:defRPr sz="17987" kern="1200">
                <a:solidFill>
                  <a:schemeClr val="tx1"/>
                </a:solidFill>
                <a:latin typeface="+mn-lt"/>
                <a:ea typeface="+mn-ea"/>
                <a:cs typeface="+mn-cs"/>
              </a:defRPr>
            </a:lvl8pPr>
            <a:lvl9pPr marL="36548568" algn="l" defTabSz="9137142" rtl="0" eaLnBrk="1" latinLnBrk="0" hangingPunct="1">
              <a:defRPr sz="17987" kern="1200">
                <a:solidFill>
                  <a:schemeClr val="tx1"/>
                </a:solidFill>
                <a:latin typeface="+mn-lt"/>
                <a:ea typeface="+mn-ea"/>
                <a:cs typeface="+mn-cs"/>
              </a:defRPr>
            </a:lvl9pPr>
          </a:lstStyle>
          <a:p>
            <a:pPr algn="just"/>
            <a:r>
              <a:rPr lang="en-US" sz="3450" b="1">
                <a:latin typeface="Times New Roman"/>
                <a:cs typeface="Times New Roman"/>
              </a:rPr>
              <a:t>ABSTRACT</a:t>
            </a:r>
          </a:p>
          <a:p>
            <a:r>
              <a:rPr lang="en-US" sz="3833">
                <a:latin typeface="Times New Roman"/>
                <a:cs typeface="Times New Roman"/>
              </a:rPr>
              <a:t>Regulation and modulation is often a skill area that individuals experience challenges with throughout their lifespan. Specifically, some individuals may have barriers to identifying their own complex emotions and responses that may correspond to challenging situations. Further, individuals with autism might experience negative emotionality under certain conditions due to the absence of previous intervention on teaching explicit behavioral and coping strategies when said contexts arise. This project introduced the </a:t>
            </a:r>
            <a:r>
              <a:rPr lang="en-US" sz="3833" err="1">
                <a:latin typeface="Times New Roman"/>
                <a:cs typeface="Times New Roman"/>
              </a:rPr>
              <a:t>Neurorelational</a:t>
            </a:r>
            <a:r>
              <a:rPr lang="en-US" sz="3833">
                <a:latin typeface="Times New Roman"/>
                <a:cs typeface="Times New Roman"/>
              </a:rPr>
              <a:t> Framework’s safety-challenge-threat paradigm to one young adult on the autism spectrum through the use of a treatment package that included behavioral skills training (BST), in vivo coaching, and visual aids. A reversal design was implemented to investigate the impact of the aforementioned treatment package on the participant’s stress response.  </a:t>
            </a:r>
          </a:p>
          <a:p>
            <a:endParaRPr lang="en-US" sz="3833">
              <a:latin typeface="Times New Roman"/>
              <a:ea typeface="Roboto"/>
              <a:cs typeface="Times New Roman"/>
            </a:endParaRPr>
          </a:p>
          <a:p>
            <a:endParaRPr lang="en-US" sz="3833">
              <a:latin typeface="Times New Roman"/>
              <a:ea typeface="Roboto"/>
              <a:cs typeface="Times New Roman"/>
            </a:endParaRPr>
          </a:p>
          <a:p>
            <a:pPr algn="just"/>
            <a:r>
              <a:rPr lang="en-US" sz="3833" b="1">
                <a:latin typeface="Times New Roman"/>
                <a:ea typeface="Roboto"/>
                <a:cs typeface="Times New Roman"/>
              </a:rPr>
              <a:t>METHOD </a:t>
            </a:r>
          </a:p>
          <a:p>
            <a:r>
              <a:rPr lang="en-US" sz="3833" b="1" i="1" u="sng">
                <a:latin typeface="Times New Roman"/>
                <a:ea typeface="Roboto"/>
                <a:cs typeface="Times New Roman"/>
              </a:rPr>
              <a:t>Participant</a:t>
            </a:r>
          </a:p>
          <a:p>
            <a:pPr marL="580529" lvl="1" indent="-547668">
              <a:buFont typeface="Arial"/>
              <a:buChar char="•"/>
            </a:pPr>
            <a:r>
              <a:rPr lang="en-US" sz="3833">
                <a:latin typeface="Times New Roman"/>
                <a:ea typeface="Roboto"/>
                <a:cs typeface="Times New Roman"/>
              </a:rPr>
              <a:t>29-year-old White female with ASD, hypothyroidism, ADHD, disruptive mood dysregulation disorder, and GAD, as determined by records review</a:t>
            </a:r>
            <a:endParaRPr lang="en-US" sz="3833">
              <a:latin typeface="Times New Roman" panose="02020603050405020304" pitchFamily="18" charset="0"/>
              <a:ea typeface="Roboto"/>
              <a:cs typeface="Times New Roman" panose="02020603050405020304" pitchFamily="18" charset="0"/>
            </a:endParaRPr>
          </a:p>
          <a:p>
            <a:pPr marL="580529" lvl="1" indent="-547668">
              <a:buFont typeface="Arial"/>
              <a:buChar char="•"/>
            </a:pPr>
            <a:r>
              <a:rPr lang="en-US" sz="3833">
                <a:latin typeface="Times New Roman"/>
                <a:ea typeface="Roboto"/>
                <a:cs typeface="Times New Roman"/>
              </a:rPr>
              <a:t>Uses fluent, complex speech (English)</a:t>
            </a:r>
            <a:endParaRPr lang="en-US" sz="3833">
              <a:solidFill>
                <a:srgbClr val="000000"/>
              </a:solidFill>
              <a:latin typeface="Times New Roman"/>
              <a:ea typeface="Roboto"/>
              <a:cs typeface="Times New Roman"/>
            </a:endParaRPr>
          </a:p>
          <a:p>
            <a:pPr marL="580529" lvl="1" indent="-547668">
              <a:buFont typeface="Arial"/>
              <a:buChar char="•"/>
            </a:pPr>
            <a:r>
              <a:rPr lang="en-US" sz="3833">
                <a:latin typeface="Times New Roman"/>
                <a:ea typeface="Roboto"/>
                <a:cs typeface="Times New Roman"/>
              </a:rPr>
              <a:t>Participant assented to the process </a:t>
            </a:r>
          </a:p>
          <a:p>
            <a:r>
              <a:rPr lang="en-US" sz="3833" b="1" i="1" u="sng">
                <a:latin typeface="Times New Roman"/>
                <a:ea typeface="Roboto"/>
                <a:cs typeface="Times New Roman"/>
              </a:rPr>
              <a:t>Procedures</a:t>
            </a:r>
          </a:p>
          <a:p>
            <a:pPr marL="32860" lvl="1"/>
            <a:r>
              <a:rPr lang="en-US" sz="3833" i="1">
                <a:latin typeface="Times New Roman"/>
                <a:ea typeface="Roboto"/>
                <a:cs typeface="Times New Roman"/>
              </a:rPr>
              <a:t>Research Design</a:t>
            </a:r>
            <a:r>
              <a:rPr lang="en-US" sz="3833">
                <a:latin typeface="Times New Roman"/>
                <a:ea typeface="Roboto"/>
                <a:cs typeface="Times New Roman"/>
              </a:rPr>
              <a:t>: </a:t>
            </a:r>
            <a:endParaRPr lang="en-US" sz="3833">
              <a:latin typeface="Calibri" panose="020F0502020204030204"/>
              <a:ea typeface="Roboto"/>
              <a:cs typeface="Calibri"/>
            </a:endParaRPr>
          </a:p>
          <a:p>
            <a:pPr marL="32860" lvl="1"/>
            <a:r>
              <a:rPr lang="en-US" sz="3833">
                <a:latin typeface="Times New Roman"/>
                <a:ea typeface="Roboto"/>
                <a:cs typeface="Times New Roman"/>
              </a:rPr>
              <a:t>Reversal (ABAB)</a:t>
            </a:r>
            <a:endParaRPr lang="en-US" sz="3833">
              <a:ea typeface="Calibri"/>
              <a:cs typeface="Calibri"/>
            </a:endParaRPr>
          </a:p>
          <a:p>
            <a:pPr marL="32860" lvl="1"/>
            <a:r>
              <a:rPr lang="en-US" sz="3833" i="1">
                <a:latin typeface="Times New Roman"/>
                <a:ea typeface="Roboto"/>
                <a:cs typeface="Times New Roman"/>
              </a:rPr>
              <a:t>Dependent Variable:</a:t>
            </a:r>
            <a:r>
              <a:rPr lang="en-US" sz="3833">
                <a:latin typeface="Times New Roman"/>
                <a:ea typeface="Roboto"/>
                <a:cs typeface="Times New Roman"/>
              </a:rPr>
              <a:t>  </a:t>
            </a:r>
            <a:endParaRPr lang="en-US" sz="3833" b="1" u="sng">
              <a:latin typeface="Times New Roman"/>
              <a:ea typeface="Roboto"/>
              <a:cs typeface="Times New Roman"/>
            </a:endParaRPr>
          </a:p>
          <a:p>
            <a:pPr marL="580529" lvl="1" indent="-547668">
              <a:buFont typeface="Arial"/>
              <a:buChar char="•"/>
            </a:pPr>
            <a:r>
              <a:rPr lang="en-US" sz="3833">
                <a:latin typeface="Times New Roman"/>
                <a:ea typeface="Roboto"/>
                <a:cs typeface="Times New Roman"/>
              </a:rPr>
              <a:t>Daily average magnitude of stress response/dysregulation</a:t>
            </a:r>
            <a:endParaRPr lang="en-US" sz="3833" b="1" u="sng">
              <a:latin typeface="Times New Roman"/>
              <a:ea typeface="Roboto"/>
              <a:cs typeface="Times New Roman"/>
            </a:endParaRPr>
          </a:p>
          <a:p>
            <a:pPr marL="32860" lvl="1"/>
            <a:r>
              <a:rPr lang="en-US" sz="3833" i="1">
                <a:latin typeface="Times New Roman"/>
                <a:ea typeface="Roboto"/>
                <a:cs typeface="Times New Roman"/>
              </a:rPr>
              <a:t>Independent Variable</a:t>
            </a:r>
            <a:r>
              <a:rPr lang="en-US" sz="3833">
                <a:latin typeface="Times New Roman"/>
                <a:ea typeface="Roboto"/>
                <a:cs typeface="Times New Roman"/>
              </a:rPr>
              <a:t>: </a:t>
            </a:r>
            <a:endParaRPr lang="en-US" sz="3833" b="1" i="1" u="sng">
              <a:latin typeface="Times New Roman" panose="02020603050405020304" pitchFamily="18" charset="0"/>
              <a:ea typeface="Roboto"/>
              <a:cs typeface="Times New Roman" panose="02020603050405020304" pitchFamily="18" charset="0"/>
            </a:endParaRPr>
          </a:p>
          <a:p>
            <a:pPr marL="32860" lvl="1"/>
            <a:r>
              <a:rPr lang="en-US" sz="3833">
                <a:latin typeface="Times New Roman"/>
                <a:ea typeface="Roboto"/>
                <a:cs typeface="Times New Roman"/>
              </a:rPr>
              <a:t>A multi-step procedure:</a:t>
            </a:r>
            <a:endParaRPr lang="en-US" sz="3833" b="1" i="1" u="sng">
              <a:latin typeface="Times New Roman" panose="02020603050405020304" pitchFamily="18" charset="0"/>
              <a:ea typeface="Roboto"/>
              <a:cs typeface="Times New Roman" panose="02020603050405020304" pitchFamily="18" charset="0"/>
            </a:endParaRPr>
          </a:p>
          <a:p>
            <a:pPr marL="580529" lvl="1" indent="-547668">
              <a:buFont typeface="Arial"/>
              <a:buChar char="•"/>
            </a:pPr>
            <a:r>
              <a:rPr lang="en-US" sz="3833">
                <a:latin typeface="Times New Roman"/>
                <a:ea typeface="Roboto"/>
                <a:cs typeface="Times New Roman"/>
              </a:rPr>
              <a:t> Triad introduction (see graphic) via BST, check-ins from staff (opportunities to practice the skill) with graphic</a:t>
            </a:r>
            <a:endParaRPr lang="en-US" sz="3833" b="1" i="1" u="sng">
              <a:latin typeface="Times New Roman" panose="02020603050405020304" pitchFamily="18" charset="0"/>
              <a:ea typeface="Roboto"/>
              <a:cs typeface="Times New Roman" panose="02020603050405020304" pitchFamily="18" charset="0"/>
            </a:endParaRPr>
          </a:p>
          <a:p>
            <a:pPr marL="580529" lvl="1" indent="-547668">
              <a:buFont typeface="Arial"/>
              <a:buChar char="•"/>
            </a:pPr>
            <a:r>
              <a:rPr lang="en-US" sz="3833">
                <a:latin typeface="Times New Roman"/>
                <a:ea typeface="Roboto"/>
                <a:cs typeface="Times New Roman"/>
              </a:rPr>
              <a:t>Introduced to interoceptive cues (body signals) </a:t>
            </a:r>
            <a:endParaRPr lang="en-US" sz="3833" b="1" i="1" u="sng">
              <a:latin typeface="Times New Roman"/>
              <a:ea typeface="Roboto"/>
              <a:cs typeface="Times New Roman"/>
            </a:endParaRPr>
          </a:p>
          <a:p>
            <a:pPr marL="580529" lvl="1" indent="-547668">
              <a:buFont typeface="Arial"/>
              <a:buChar char="•"/>
            </a:pPr>
            <a:r>
              <a:rPr lang="en-US" sz="3833">
                <a:latin typeface="Times New Roman"/>
                <a:ea typeface="Roboto"/>
                <a:cs typeface="Times New Roman"/>
              </a:rPr>
              <a:t>Concurrent introduction to a range of adaptive coping through BST with an added social narrative. </a:t>
            </a:r>
            <a:endParaRPr lang="en-US" sz="3833" b="1" i="1" u="sng">
              <a:latin typeface="Times New Roman" panose="02020603050405020304" pitchFamily="18" charset="0"/>
              <a:ea typeface="Roboto"/>
              <a:cs typeface="Times New Roman" panose="02020603050405020304" pitchFamily="18" charset="0"/>
            </a:endParaRPr>
          </a:p>
          <a:p>
            <a:pPr marL="32860" lvl="1" algn="just"/>
            <a:r>
              <a:rPr lang="en-US" sz="3833" b="1" i="1" u="sng">
                <a:latin typeface="Times New Roman"/>
                <a:ea typeface="Roboto"/>
                <a:cs typeface="Times New Roman"/>
              </a:rPr>
              <a:t>Data Collection</a:t>
            </a:r>
            <a:endParaRPr lang="en-US" sz="3833" b="1" i="1" u="sng">
              <a:latin typeface="Times New Roman" panose="02020603050405020304" pitchFamily="18" charset="0"/>
              <a:ea typeface="Roboto"/>
              <a:cs typeface="Times New Roman" panose="02020603050405020304" pitchFamily="18" charset="0"/>
            </a:endParaRPr>
          </a:p>
          <a:p>
            <a:pPr marL="72414" lvl="2"/>
            <a:r>
              <a:rPr lang="en-US" sz="3833" i="1">
                <a:latin typeface="Times New Roman"/>
                <a:ea typeface="Roboto"/>
                <a:cs typeface="Times New Roman"/>
              </a:rPr>
              <a:t>Magnitude of Stress Response</a:t>
            </a:r>
            <a:r>
              <a:rPr lang="en-US" sz="3833" b="1">
                <a:latin typeface="Times New Roman"/>
                <a:ea typeface="Roboto"/>
                <a:cs typeface="Times New Roman"/>
              </a:rPr>
              <a:t>: </a:t>
            </a:r>
            <a:r>
              <a:rPr lang="en-US" sz="3833">
                <a:latin typeface="Times New Roman"/>
                <a:ea typeface="Roboto"/>
                <a:cs typeface="Times New Roman"/>
              </a:rPr>
              <a:t> </a:t>
            </a:r>
            <a:endParaRPr lang="en-US" sz="3833">
              <a:latin typeface="Calibri" panose="020F0502020204030204"/>
              <a:ea typeface="Roboto"/>
              <a:cs typeface="Calibri"/>
            </a:endParaRPr>
          </a:p>
          <a:p>
            <a:pPr marL="620082" lvl="2" indent="-547668">
              <a:buFont typeface="Arial"/>
              <a:buChar char="•"/>
            </a:pPr>
            <a:r>
              <a:rPr lang="en-US" sz="3833">
                <a:latin typeface="Times New Roman"/>
                <a:ea typeface="Roboto"/>
                <a:cs typeface="Times New Roman"/>
              </a:rPr>
              <a:t>Modified partial interval system.  </a:t>
            </a:r>
            <a:endParaRPr lang="en-US" sz="3833">
              <a:cs typeface="Calibri"/>
            </a:endParaRPr>
          </a:p>
          <a:p>
            <a:pPr marL="72414" lvl="2"/>
            <a:r>
              <a:rPr lang="en-US" sz="3833" i="1">
                <a:latin typeface="Times New Roman"/>
                <a:ea typeface="Roboto"/>
                <a:cs typeface="Times New Roman"/>
              </a:rPr>
              <a:t>Self-Report of Subjective Units of Distress: </a:t>
            </a:r>
          </a:p>
          <a:p>
            <a:pPr marL="620082" lvl="2" indent="-547668">
              <a:buFont typeface="Arial"/>
              <a:buChar char="•"/>
            </a:pPr>
            <a:r>
              <a:rPr lang="en-US" sz="3833">
                <a:latin typeface="Times New Roman"/>
                <a:ea typeface="Roboto"/>
                <a:cs typeface="Times New Roman"/>
              </a:rPr>
              <a:t>Percentage of accurate self-reported subjective units of distress. </a:t>
            </a:r>
          </a:p>
          <a:p>
            <a:pPr algn="just"/>
            <a:endParaRPr lang="en-US" sz="3450" b="1">
              <a:latin typeface="Times New Roman" panose="02020603050405020304" pitchFamily="18" charset="0"/>
              <a:ea typeface="Roboto"/>
              <a:cs typeface="Times New Roman" panose="02020603050405020304" pitchFamily="18" charset="0"/>
            </a:endParaRPr>
          </a:p>
        </p:txBody>
      </p:sp>
      <p:sp>
        <p:nvSpPr>
          <p:cNvPr id="12" name="TextBox 11">
            <a:extLst>
              <a:ext uri="{FF2B5EF4-FFF2-40B4-BE49-F238E27FC236}">
                <a16:creationId xmlns:a16="http://schemas.microsoft.com/office/drawing/2014/main" id="{7A468D1A-1742-4646-833C-040BFEC1095B}"/>
              </a:ext>
            </a:extLst>
          </p:cNvPr>
          <p:cNvSpPr txBox="1"/>
          <p:nvPr/>
        </p:nvSpPr>
        <p:spPr>
          <a:xfrm>
            <a:off x="26779128" y="7618647"/>
            <a:ext cx="14583905" cy="24217977"/>
          </a:xfrm>
          <a:prstGeom prst="rect">
            <a:avLst/>
          </a:prstGeom>
          <a:noFill/>
        </p:spPr>
        <p:txBody>
          <a:bodyPr wrap="square" lIns="31561" tIns="15780" rIns="31561" bIns="15780" rtlCol="0" anchor="t">
            <a:spAutoFit/>
          </a:bodyPr>
          <a:lstStyle>
            <a:defPPr>
              <a:defRPr lang="en-US"/>
            </a:defPPr>
            <a:lvl1pPr marL="0" algn="l" defTabSz="9137142" rtl="0" eaLnBrk="1" latinLnBrk="0" hangingPunct="1">
              <a:defRPr sz="17987" kern="1200">
                <a:solidFill>
                  <a:schemeClr val="tx1"/>
                </a:solidFill>
                <a:latin typeface="+mn-lt"/>
                <a:ea typeface="+mn-ea"/>
                <a:cs typeface="+mn-cs"/>
              </a:defRPr>
            </a:lvl1pPr>
            <a:lvl2pPr marL="4568571" algn="l" defTabSz="9137142" rtl="0" eaLnBrk="1" latinLnBrk="0" hangingPunct="1">
              <a:defRPr sz="17987" kern="1200">
                <a:solidFill>
                  <a:schemeClr val="tx1"/>
                </a:solidFill>
                <a:latin typeface="+mn-lt"/>
                <a:ea typeface="+mn-ea"/>
                <a:cs typeface="+mn-cs"/>
              </a:defRPr>
            </a:lvl2pPr>
            <a:lvl3pPr marL="9137142" algn="l" defTabSz="9137142" rtl="0" eaLnBrk="1" latinLnBrk="0" hangingPunct="1">
              <a:defRPr sz="17987" kern="1200">
                <a:solidFill>
                  <a:schemeClr val="tx1"/>
                </a:solidFill>
                <a:latin typeface="+mn-lt"/>
                <a:ea typeface="+mn-ea"/>
                <a:cs typeface="+mn-cs"/>
              </a:defRPr>
            </a:lvl3pPr>
            <a:lvl4pPr marL="13705713" algn="l" defTabSz="9137142" rtl="0" eaLnBrk="1" latinLnBrk="0" hangingPunct="1">
              <a:defRPr sz="17987" kern="1200">
                <a:solidFill>
                  <a:schemeClr val="tx1"/>
                </a:solidFill>
                <a:latin typeface="+mn-lt"/>
                <a:ea typeface="+mn-ea"/>
                <a:cs typeface="+mn-cs"/>
              </a:defRPr>
            </a:lvl4pPr>
            <a:lvl5pPr marL="18274284" algn="l" defTabSz="9137142" rtl="0" eaLnBrk="1" latinLnBrk="0" hangingPunct="1">
              <a:defRPr sz="17987" kern="1200">
                <a:solidFill>
                  <a:schemeClr val="tx1"/>
                </a:solidFill>
                <a:latin typeface="+mn-lt"/>
                <a:ea typeface="+mn-ea"/>
                <a:cs typeface="+mn-cs"/>
              </a:defRPr>
            </a:lvl5pPr>
            <a:lvl6pPr marL="22842855" algn="l" defTabSz="9137142" rtl="0" eaLnBrk="1" latinLnBrk="0" hangingPunct="1">
              <a:defRPr sz="17987" kern="1200">
                <a:solidFill>
                  <a:schemeClr val="tx1"/>
                </a:solidFill>
                <a:latin typeface="+mn-lt"/>
                <a:ea typeface="+mn-ea"/>
                <a:cs typeface="+mn-cs"/>
              </a:defRPr>
            </a:lvl6pPr>
            <a:lvl7pPr marL="27411426" algn="l" defTabSz="9137142" rtl="0" eaLnBrk="1" latinLnBrk="0" hangingPunct="1">
              <a:defRPr sz="17987" kern="1200">
                <a:solidFill>
                  <a:schemeClr val="tx1"/>
                </a:solidFill>
                <a:latin typeface="+mn-lt"/>
                <a:ea typeface="+mn-ea"/>
                <a:cs typeface="+mn-cs"/>
              </a:defRPr>
            </a:lvl7pPr>
            <a:lvl8pPr marL="31979997" algn="l" defTabSz="9137142" rtl="0" eaLnBrk="1" latinLnBrk="0" hangingPunct="1">
              <a:defRPr sz="17987" kern="1200">
                <a:solidFill>
                  <a:schemeClr val="tx1"/>
                </a:solidFill>
                <a:latin typeface="+mn-lt"/>
                <a:ea typeface="+mn-ea"/>
                <a:cs typeface="+mn-cs"/>
              </a:defRPr>
            </a:lvl8pPr>
            <a:lvl9pPr marL="36548568" algn="l" defTabSz="9137142" rtl="0" eaLnBrk="1" latinLnBrk="0" hangingPunct="1">
              <a:defRPr sz="17987" kern="1200">
                <a:solidFill>
                  <a:schemeClr val="tx1"/>
                </a:solidFill>
                <a:latin typeface="+mn-lt"/>
                <a:ea typeface="+mn-ea"/>
                <a:cs typeface="+mn-cs"/>
              </a:defRPr>
            </a:lvl9pPr>
          </a:lstStyle>
          <a:p>
            <a:pPr algn="just"/>
            <a:r>
              <a:rPr lang="en-US" sz="3800" b="1">
                <a:latin typeface="Times New Roman"/>
                <a:ea typeface="Roboto"/>
                <a:cs typeface="Times New Roman"/>
              </a:rPr>
              <a:t>RESULTS</a:t>
            </a:r>
            <a:endParaRPr lang="en-US" sz="3800">
              <a:cs typeface="Calibri"/>
            </a:endParaRPr>
          </a:p>
          <a:p>
            <a:pPr marL="547370" indent="-547370">
              <a:buFont typeface="Arial"/>
              <a:buChar char="•"/>
            </a:pPr>
            <a:r>
              <a:rPr lang="en-US" sz="3800">
                <a:latin typeface="Times New Roman"/>
                <a:ea typeface="Calibri"/>
                <a:cs typeface="Calibri"/>
              </a:rPr>
              <a:t>No functional relation between DV and IV in Phase I. </a:t>
            </a:r>
          </a:p>
          <a:p>
            <a:pPr marL="547370" indent="-547370">
              <a:buFont typeface="Arial"/>
              <a:buChar char="•"/>
            </a:pPr>
            <a:r>
              <a:rPr lang="en-US" sz="3800">
                <a:latin typeface="Times New Roman"/>
                <a:ea typeface="Calibri"/>
                <a:cs typeface="Calibri"/>
              </a:rPr>
              <a:t>At baseline,  average stress response magnitude was .83. </a:t>
            </a:r>
            <a:endParaRPr lang="en-US" sz="3800">
              <a:latin typeface="Calibri" panose="020F0502020204030204"/>
              <a:ea typeface="Calibri"/>
              <a:cs typeface="Calibri"/>
            </a:endParaRPr>
          </a:p>
          <a:p>
            <a:pPr marL="547370" indent="-547370">
              <a:buFont typeface="Arial"/>
              <a:buChar char="•"/>
            </a:pPr>
            <a:r>
              <a:rPr lang="en-US" sz="3800">
                <a:latin typeface="Times New Roman"/>
                <a:ea typeface="Calibri"/>
                <a:cs typeface="Calibri"/>
              </a:rPr>
              <a:t>At the first intervention introduction, she averaged .59. </a:t>
            </a:r>
            <a:endParaRPr lang="en-US" sz="3800">
              <a:latin typeface="Calibri" panose="020F0502020204030204"/>
              <a:ea typeface="Calibri"/>
              <a:cs typeface="Calibri"/>
            </a:endParaRPr>
          </a:p>
          <a:p>
            <a:pPr marL="547370" indent="-547370">
              <a:buFont typeface="Arial"/>
              <a:buChar char="•"/>
            </a:pPr>
            <a:r>
              <a:rPr lang="en-US" sz="3800">
                <a:latin typeface="Times New Roman"/>
                <a:ea typeface="Calibri"/>
                <a:cs typeface="Calibri"/>
              </a:rPr>
              <a:t>A one-day reversal yielded .93, and </a:t>
            </a:r>
            <a:endParaRPr lang="en-US" sz="3800">
              <a:latin typeface="Calibri" panose="020F0502020204030204"/>
              <a:ea typeface="Calibri"/>
              <a:cs typeface="Calibri"/>
            </a:endParaRPr>
          </a:p>
          <a:p>
            <a:pPr marL="547370" indent="-547370">
              <a:buFont typeface="Arial"/>
              <a:buChar char="•"/>
            </a:pPr>
            <a:r>
              <a:rPr lang="en-US" sz="3800">
                <a:latin typeface="Times New Roman"/>
                <a:ea typeface="Calibri"/>
                <a:cs typeface="Calibri"/>
              </a:rPr>
              <a:t>A subsequent intervention phase resulted in an average of .81. </a:t>
            </a:r>
            <a:endParaRPr lang="en-US" sz="3800">
              <a:latin typeface="Calibri" panose="020F0502020204030204"/>
              <a:ea typeface="Calibri"/>
              <a:cs typeface="Calibri"/>
            </a:endParaRPr>
          </a:p>
          <a:p>
            <a:pPr marL="547370" indent="-547370">
              <a:buFont typeface="Arial"/>
              <a:buChar char="•"/>
            </a:pPr>
            <a:r>
              <a:rPr lang="en-US" sz="3800">
                <a:latin typeface="Times New Roman"/>
                <a:ea typeface="Calibri"/>
                <a:cs typeface="Calibri"/>
              </a:rPr>
              <a:t>The client was introduced to the range of adaptive coping and interoceptive skills in session 25. This phase has yielded a .58 average stress response magnitude and a decreasing trend.  </a:t>
            </a:r>
            <a:endParaRPr lang="en-US" sz="3800">
              <a:ea typeface="Calibri" panose="020F0502020204030204"/>
              <a:cs typeface="Calibri"/>
            </a:endParaRPr>
          </a:p>
          <a:p>
            <a:pPr algn="just"/>
            <a:r>
              <a:rPr lang="en-US" sz="3800" b="1" i="1">
                <a:latin typeface="Times New Roman"/>
                <a:ea typeface="Calibri"/>
                <a:cs typeface="Calibri"/>
              </a:rPr>
              <a:t>Identifying Subjective Units of Distress (SUDs) </a:t>
            </a:r>
            <a:endParaRPr lang="en-US" sz="3800" i="1">
              <a:latin typeface="Calibri" panose="020F0502020204030204"/>
              <a:ea typeface="Calibri"/>
              <a:cs typeface="Calibri"/>
            </a:endParaRPr>
          </a:p>
          <a:p>
            <a:pPr marL="547370" indent="-547370">
              <a:buFont typeface="Arial"/>
              <a:buChar char="•"/>
            </a:pPr>
            <a:r>
              <a:rPr lang="en-US" sz="3800">
                <a:latin typeface="Times New Roman"/>
                <a:ea typeface="Calibri"/>
                <a:cs typeface="Calibri"/>
              </a:rPr>
              <a:t>After BST -- 58% accuracy and an increasing trend with the final two data points at 100% accuracy.</a:t>
            </a:r>
            <a:endParaRPr lang="en-US" sz="3800">
              <a:ea typeface="Calibri"/>
              <a:cs typeface="Calibri"/>
            </a:endParaRPr>
          </a:p>
          <a:p>
            <a:pPr algn="just"/>
            <a:r>
              <a:rPr lang="en-US" sz="3800" b="1" i="1">
                <a:latin typeface="Times New Roman"/>
                <a:ea typeface="Calibri"/>
                <a:cs typeface="Calibri"/>
              </a:rPr>
              <a:t>Qualitative Instructor Data</a:t>
            </a:r>
            <a:endParaRPr lang="en-US" sz="3800" i="1">
              <a:latin typeface="Times New Roman"/>
              <a:ea typeface="Calibri"/>
              <a:cs typeface="Calibri"/>
            </a:endParaRPr>
          </a:p>
          <a:p>
            <a:pPr marL="547370" indent="-547370" algn="just">
              <a:buFont typeface="Arial"/>
              <a:buChar char="•"/>
            </a:pPr>
            <a:r>
              <a:rPr lang="en-US" sz="3800">
                <a:latin typeface="Times New Roman"/>
                <a:ea typeface="Calibri"/>
                <a:cs typeface="Calibri"/>
              </a:rPr>
              <a:t>"[</a:t>
            </a:r>
            <a:r>
              <a:rPr lang="en-US" sz="3800">
                <a:solidFill>
                  <a:srgbClr val="000000"/>
                </a:solidFill>
                <a:latin typeface="Times New Roman"/>
                <a:ea typeface="+mn-lt"/>
                <a:cs typeface="+mn-lt"/>
              </a:rPr>
              <a:t>Client] </a:t>
            </a:r>
            <a:r>
              <a:rPr lang="en-US" sz="3800">
                <a:solidFill>
                  <a:srgbClr val="242424"/>
                </a:solidFill>
                <a:latin typeface="Times New Roman"/>
                <a:ea typeface="+mn-lt"/>
                <a:cs typeface="+mn-lt"/>
              </a:rPr>
              <a:t>asked to go out to the playground and is taking laps on her own 🤘🏻 and she also this morning asked to go for a walk..."</a:t>
            </a:r>
            <a:endParaRPr lang="en-US" sz="3800" b="1">
              <a:latin typeface="Times New Roman"/>
              <a:ea typeface="Calibri"/>
              <a:cs typeface="Calibri"/>
            </a:endParaRPr>
          </a:p>
          <a:p>
            <a:pPr marL="547370" indent="-547370" algn="just">
              <a:buFont typeface="Arial"/>
              <a:buChar char="•"/>
            </a:pPr>
            <a:r>
              <a:rPr lang="en-US" sz="3800">
                <a:solidFill>
                  <a:srgbClr val="242424"/>
                </a:solidFill>
                <a:latin typeface="Times New Roman"/>
                <a:ea typeface="Calibri"/>
                <a:cs typeface="Calibri"/>
              </a:rPr>
              <a:t>"</a:t>
            </a:r>
            <a:r>
              <a:rPr lang="en-US" sz="3800">
                <a:solidFill>
                  <a:srgbClr val="242424"/>
                </a:solidFill>
                <a:latin typeface="Times New Roman"/>
                <a:ea typeface="Calibri"/>
                <a:cs typeface="Times New Roman"/>
              </a:rPr>
              <a:t>I have noticed on a couple of occasions she has asked an individual...their color number and verified with a teacher that the way she described that color number was correct."</a:t>
            </a:r>
            <a:endParaRPr lang="en-US" sz="3800">
              <a:solidFill>
                <a:srgbClr val="242424"/>
              </a:solidFill>
              <a:latin typeface="Times New Roman"/>
              <a:ea typeface="Calibri"/>
              <a:cs typeface="Calibri"/>
            </a:endParaRPr>
          </a:p>
          <a:p>
            <a:pPr marL="547370" indent="-547370" algn="just">
              <a:buFont typeface="Arial"/>
              <a:buChar char="•"/>
            </a:pPr>
            <a:r>
              <a:rPr lang="en-US" sz="3800">
                <a:solidFill>
                  <a:srgbClr val="242424"/>
                </a:solidFill>
                <a:latin typeface="Times New Roman"/>
                <a:ea typeface="Calibri"/>
                <a:cs typeface="Times New Roman"/>
              </a:rPr>
              <a:t>"</a:t>
            </a:r>
            <a:r>
              <a:rPr lang="en-US" sz="3800">
                <a:solidFill>
                  <a:srgbClr val="242424"/>
                </a:solidFill>
                <a:latin typeface="Times New Roman"/>
                <a:ea typeface="+mn-lt"/>
                <a:cs typeface="Times New Roman"/>
              </a:rPr>
              <a:t>She is interested and asking questions about the intervention. I have also seen her recently talk about the way her body feels since ... working with her on this."</a:t>
            </a:r>
            <a:endParaRPr lang="en-US" sz="3800">
              <a:solidFill>
                <a:srgbClr val="242424"/>
              </a:solidFill>
              <a:latin typeface="Times New Roman"/>
              <a:ea typeface="Calibri"/>
              <a:cs typeface="Times New Roman"/>
            </a:endParaRPr>
          </a:p>
          <a:p>
            <a:pPr marL="547370" indent="-547370" algn="just">
              <a:buFont typeface="Arial"/>
              <a:buChar char="•"/>
            </a:pPr>
            <a:endParaRPr lang="en-US" sz="3833">
              <a:solidFill>
                <a:srgbClr val="242424"/>
              </a:solidFill>
              <a:latin typeface="Times New Roman"/>
              <a:ea typeface="Calibri"/>
              <a:cs typeface="Times New Roman"/>
            </a:endParaRPr>
          </a:p>
          <a:p>
            <a:pPr algn="just"/>
            <a:r>
              <a:rPr lang="en-US" sz="3800" b="1">
                <a:latin typeface="Times New Roman"/>
                <a:ea typeface="Calibri"/>
                <a:cs typeface="Calibri"/>
              </a:rPr>
              <a:t>DISCUSSION</a:t>
            </a:r>
          </a:p>
          <a:p>
            <a:pPr algn="just"/>
            <a:r>
              <a:rPr lang="en-US" sz="3800" b="1" i="1">
                <a:latin typeface="Times New Roman"/>
                <a:ea typeface="Calibri"/>
                <a:cs typeface="Calibri"/>
              </a:rPr>
              <a:t>Next Steps</a:t>
            </a:r>
            <a:endParaRPr lang="en-US" sz="3800" b="1" i="1">
              <a:latin typeface="Calibri"/>
              <a:ea typeface="Calibri"/>
              <a:cs typeface="Calibri"/>
            </a:endParaRPr>
          </a:p>
          <a:p>
            <a:pPr marL="547370" indent="-547370">
              <a:buFont typeface="Arial"/>
              <a:buChar char="•"/>
            </a:pPr>
            <a:r>
              <a:rPr lang="en-US" sz="3800">
                <a:latin typeface="Times New Roman"/>
                <a:ea typeface="Calibri"/>
                <a:cs typeface="Calibri"/>
              </a:rPr>
              <a:t>Interoceptive work is being introduced through DTT</a:t>
            </a:r>
          </a:p>
          <a:p>
            <a:pPr marL="547370" indent="-547370">
              <a:buFont typeface="Arial"/>
              <a:buChar char="•"/>
            </a:pPr>
            <a:r>
              <a:rPr lang="en-US" sz="3800">
                <a:latin typeface="Times New Roman"/>
                <a:ea typeface="Calibri"/>
                <a:cs typeface="Calibri"/>
              </a:rPr>
              <a:t>Range of adaptive coping presented in sessions 25-31  </a:t>
            </a:r>
          </a:p>
          <a:p>
            <a:r>
              <a:rPr lang="en-US" sz="3800" b="1" i="1">
                <a:latin typeface="Times New Roman"/>
                <a:ea typeface="Calibri"/>
                <a:cs typeface="Calibri"/>
              </a:rPr>
              <a:t>Challenges/Setting Events Experienced Throughout Intervention:</a:t>
            </a:r>
            <a:endParaRPr lang="en-US" sz="3800">
              <a:cs typeface="Calibri" panose="020F0502020204030204"/>
            </a:endParaRPr>
          </a:p>
          <a:p>
            <a:pPr marL="547370" indent="-547370" algn="just">
              <a:buFont typeface="Arial"/>
              <a:buChar char="•"/>
            </a:pPr>
            <a:r>
              <a:rPr lang="en-US" sz="3800">
                <a:latin typeface="Times New Roman"/>
                <a:ea typeface="Calibri"/>
                <a:cs typeface="Times New Roman"/>
              </a:rPr>
              <a:t>Lives in a group home</a:t>
            </a:r>
          </a:p>
          <a:p>
            <a:pPr marL="547370" indent="-547370" algn="just">
              <a:buFont typeface="Arial"/>
              <a:buChar char="•"/>
            </a:pPr>
            <a:r>
              <a:rPr lang="en-US" sz="3800">
                <a:latin typeface="Times New Roman"/>
                <a:ea typeface="Calibri"/>
                <a:cs typeface="Times New Roman"/>
              </a:rPr>
              <a:t>Overnight visits with two separate caregiver home settings</a:t>
            </a:r>
          </a:p>
          <a:p>
            <a:pPr marL="547370" indent="-547370" algn="just">
              <a:buFont typeface="Arial"/>
              <a:buChar char="•"/>
            </a:pPr>
            <a:r>
              <a:rPr lang="en-US" sz="3800">
                <a:latin typeface="Times New Roman"/>
                <a:ea typeface="Calibri"/>
                <a:cs typeface="Times New Roman"/>
              </a:rPr>
              <a:t>Routinely loses items deemed important</a:t>
            </a:r>
          </a:p>
          <a:p>
            <a:pPr marL="547370" indent="-547370" algn="just">
              <a:buFont typeface="Arial"/>
              <a:buChar char="•"/>
            </a:pPr>
            <a:r>
              <a:rPr lang="en-US" sz="3800">
                <a:latin typeface="Times New Roman"/>
                <a:ea typeface="Calibri"/>
                <a:cs typeface="Times New Roman"/>
              </a:rPr>
              <a:t>Menstrual Cycle</a:t>
            </a:r>
            <a:endParaRPr lang="en-US" sz="3800">
              <a:ea typeface="Calibri" panose="020F0502020204030204"/>
              <a:cs typeface="Calibri" panose="020F0502020204030204"/>
            </a:endParaRPr>
          </a:p>
          <a:p>
            <a:pPr algn="just"/>
            <a:r>
              <a:rPr lang="en-US" sz="3800" b="1" i="1">
                <a:latin typeface="Times New Roman"/>
                <a:ea typeface="Roboto"/>
                <a:cs typeface="Times New Roman"/>
              </a:rPr>
              <a:t>Limitations</a:t>
            </a:r>
          </a:p>
          <a:p>
            <a:pPr marL="547370" indent="-547370">
              <a:buFont typeface="Arial"/>
              <a:buChar char="•"/>
            </a:pPr>
            <a:r>
              <a:rPr lang="en-US" sz="3800">
                <a:latin typeface="Times New Roman"/>
                <a:ea typeface="Roboto"/>
                <a:cs typeface="Times New Roman"/>
              </a:rPr>
              <a:t>No functional relation in first phase of IV</a:t>
            </a:r>
          </a:p>
          <a:p>
            <a:pPr marL="547370" indent="-547370">
              <a:buFont typeface="Arial"/>
              <a:buChar char="•"/>
            </a:pPr>
            <a:r>
              <a:rPr lang="en-US" sz="3800">
                <a:latin typeface="Times New Roman"/>
                <a:ea typeface="Roboto"/>
                <a:cs typeface="Times New Roman"/>
              </a:rPr>
              <a:t>Possible  difficulty with alignment of a third party (i.e., instructor) and the client when identifying SUDs. </a:t>
            </a:r>
          </a:p>
          <a:p>
            <a:pPr algn="just"/>
            <a:r>
              <a:rPr lang="en-US" sz="3800" b="1" i="1">
                <a:latin typeface="Times New Roman"/>
                <a:ea typeface="Roboto"/>
                <a:cs typeface="Times New Roman"/>
              </a:rPr>
              <a:t>Future Research </a:t>
            </a:r>
          </a:p>
          <a:p>
            <a:r>
              <a:rPr lang="en-US" sz="3800" b="0">
                <a:solidFill>
                  <a:srgbClr val="0E101A"/>
                </a:solidFill>
                <a:effectLst/>
                <a:latin typeface="Times New Roman"/>
                <a:cs typeface="Times New Roman"/>
              </a:rPr>
              <a:t>Future research should investigate</a:t>
            </a:r>
            <a:r>
              <a:rPr lang="en-US" sz="3800">
                <a:solidFill>
                  <a:srgbClr val="0E101A"/>
                </a:solidFill>
                <a:latin typeface="Times New Roman"/>
                <a:cs typeface="Times New Roman"/>
              </a:rPr>
              <a:t> </a:t>
            </a:r>
          </a:p>
          <a:p>
            <a:pPr marL="547370" indent="-547370">
              <a:buFont typeface="Arial"/>
              <a:buChar char="•"/>
            </a:pPr>
            <a:r>
              <a:rPr lang="en-US" sz="3800">
                <a:solidFill>
                  <a:srgbClr val="0E101A"/>
                </a:solidFill>
                <a:latin typeface="Times New Roman"/>
                <a:cs typeface="Times New Roman"/>
              </a:rPr>
              <a:t>The </a:t>
            </a:r>
            <a:r>
              <a:rPr lang="en-US" sz="3800" b="0">
                <a:solidFill>
                  <a:srgbClr val="0E101A"/>
                </a:solidFill>
                <a:effectLst/>
                <a:latin typeface="Times New Roman"/>
                <a:cs typeface="Times New Roman"/>
              </a:rPr>
              <a:t>effects of this technology on different settings, such as home, school, or job sites</a:t>
            </a:r>
            <a:r>
              <a:rPr lang="en-US" sz="3800">
                <a:solidFill>
                  <a:srgbClr val="0E101A"/>
                </a:solidFill>
                <a:latin typeface="Times New Roman"/>
                <a:cs typeface="Times New Roman"/>
              </a:rPr>
              <a:t>, </a:t>
            </a:r>
            <a:endParaRPr lang="en-US" sz="3800">
              <a:solidFill>
                <a:srgbClr val="000000"/>
              </a:solidFill>
              <a:latin typeface="Calibri" panose="020F0502020204030204"/>
              <a:ea typeface="Calibri" panose="020F0502020204030204"/>
              <a:cs typeface="Calibri" panose="020F0502020204030204"/>
            </a:endParaRPr>
          </a:p>
          <a:p>
            <a:pPr marL="547370" indent="-547370">
              <a:buFont typeface="Arial"/>
              <a:buChar char="•"/>
            </a:pPr>
            <a:r>
              <a:rPr lang="en-US" sz="3800">
                <a:solidFill>
                  <a:srgbClr val="0E101A"/>
                </a:solidFill>
                <a:latin typeface="Times New Roman"/>
                <a:cs typeface="Times New Roman"/>
              </a:rPr>
              <a:t>The </a:t>
            </a:r>
            <a:r>
              <a:rPr lang="en-US" sz="3800" b="0">
                <a:solidFill>
                  <a:srgbClr val="0E101A"/>
                </a:solidFill>
                <a:effectLst/>
                <a:latin typeface="Times New Roman"/>
                <a:cs typeface="Times New Roman"/>
              </a:rPr>
              <a:t>effects of this technology on behavior reduction</a:t>
            </a:r>
            <a:r>
              <a:rPr lang="en-US" sz="3800">
                <a:solidFill>
                  <a:srgbClr val="0E101A"/>
                </a:solidFill>
                <a:latin typeface="Times New Roman"/>
                <a:cs typeface="Times New Roman"/>
              </a:rPr>
              <a:t>,</a:t>
            </a:r>
            <a:r>
              <a:rPr lang="en-US" sz="3800" b="0">
                <a:solidFill>
                  <a:srgbClr val="0E101A"/>
                </a:solidFill>
                <a:effectLst/>
                <a:latin typeface="Times New Roman"/>
                <a:cs typeface="Times New Roman"/>
              </a:rPr>
              <a:t> and</a:t>
            </a:r>
            <a:r>
              <a:rPr lang="en-US" sz="3800">
                <a:solidFill>
                  <a:srgbClr val="0E101A"/>
                </a:solidFill>
                <a:latin typeface="Times New Roman"/>
                <a:cs typeface="Times New Roman"/>
              </a:rPr>
              <a:t> </a:t>
            </a:r>
            <a:endParaRPr lang="en-US" sz="3800">
              <a:solidFill>
                <a:srgbClr val="000000"/>
              </a:solidFill>
              <a:latin typeface="Calibri" panose="020F0502020204030204"/>
              <a:ea typeface="Calibri" panose="020F0502020204030204"/>
              <a:cs typeface="Calibri" panose="020F0502020204030204"/>
            </a:endParaRPr>
          </a:p>
          <a:p>
            <a:pPr marL="547370" indent="-547370">
              <a:spcBef>
                <a:spcPts val="0"/>
              </a:spcBef>
              <a:spcAft>
                <a:spcPts val="0"/>
              </a:spcAft>
              <a:buFont typeface="Arial"/>
              <a:buChar char="•"/>
            </a:pPr>
            <a:r>
              <a:rPr lang="en-US" sz="3800">
                <a:solidFill>
                  <a:srgbClr val="0E101A"/>
                </a:solidFill>
                <a:latin typeface="Times New Roman"/>
                <a:cs typeface="Times New Roman"/>
              </a:rPr>
              <a:t>Its</a:t>
            </a:r>
            <a:r>
              <a:rPr lang="en-US" sz="3800" b="0">
                <a:solidFill>
                  <a:srgbClr val="0E101A"/>
                </a:solidFill>
                <a:effectLst/>
                <a:latin typeface="Times New Roman"/>
                <a:cs typeface="Times New Roman"/>
              </a:rPr>
              <a:t> impacts on independent living and vocational skill acquisition.</a:t>
            </a:r>
            <a:r>
              <a:rPr lang="en-US" sz="3450" b="0">
                <a:solidFill>
                  <a:srgbClr val="0E101A"/>
                </a:solidFill>
                <a:effectLst/>
                <a:latin typeface="Times New Roman"/>
                <a:cs typeface="Times New Roman"/>
              </a:rPr>
              <a:t> </a:t>
            </a:r>
            <a:endParaRPr lang="en-US" sz="17201">
              <a:ea typeface="Calibri" panose="020F0502020204030204"/>
              <a:cs typeface="Calibri" panose="020F0502020204030204"/>
            </a:endParaRPr>
          </a:p>
        </p:txBody>
      </p:sp>
      <p:cxnSp>
        <p:nvCxnSpPr>
          <p:cNvPr id="20" name="Straight Connector 19">
            <a:extLst>
              <a:ext uri="{FF2B5EF4-FFF2-40B4-BE49-F238E27FC236}">
                <a16:creationId xmlns:a16="http://schemas.microsoft.com/office/drawing/2014/main" id="{5FBFB069-61DC-469A-87FE-07C714E6F405}"/>
              </a:ext>
            </a:extLst>
          </p:cNvPr>
          <p:cNvCxnSpPr/>
          <p:nvPr/>
        </p:nvCxnSpPr>
        <p:spPr>
          <a:xfrm>
            <a:off x="20775118" y="17179361"/>
            <a:ext cx="20475" cy="0"/>
          </a:xfrm>
          <a:prstGeom prst="line">
            <a:avLst/>
          </a:prstGeom>
          <a:ln>
            <a:solidFill>
              <a:schemeClr val="bg2"/>
            </a:solidFill>
          </a:ln>
        </p:spPr>
        <p:style>
          <a:lnRef idx="1">
            <a:schemeClr val="accent3"/>
          </a:lnRef>
          <a:fillRef idx="0">
            <a:schemeClr val="accent3"/>
          </a:fillRef>
          <a:effectRef idx="0">
            <a:schemeClr val="accent3"/>
          </a:effectRef>
          <a:fontRef idx="minor">
            <a:schemeClr val="tx1"/>
          </a:fontRef>
        </p:style>
      </p:cxnSp>
      <mc:AlternateContent xmlns:mc="http://schemas.openxmlformats.org/markup-compatibility/2006">
        <mc:Choice xmlns:p14="http://schemas.microsoft.com/office/powerpoint/2010/main" Requires="p14">
          <p:contentPart p14:bwMode="auto" r:id="rId6">
            <p14:nvContentPartPr>
              <p14:cNvPr id="17" name="Ink 16">
                <a:extLst>
                  <a:ext uri="{FF2B5EF4-FFF2-40B4-BE49-F238E27FC236}">
                    <a16:creationId xmlns:a16="http://schemas.microsoft.com/office/drawing/2014/main" id="{8974BE48-1D11-E4D4-5A83-AD6D869A46C3}"/>
                  </a:ext>
                </a:extLst>
              </p14:cNvPr>
              <p14:cNvContentPartPr/>
              <p14:nvPr/>
            </p14:nvContentPartPr>
            <p14:xfrm>
              <a:off x="10958787" y="5023653"/>
              <a:ext cx="13429" cy="13429"/>
            </p14:xfrm>
          </p:contentPart>
        </mc:Choice>
        <mc:Fallback>
          <p:pic>
            <p:nvPicPr>
              <p:cNvPr id="17" name="Ink 16">
                <a:extLst>
                  <a:ext uri="{FF2B5EF4-FFF2-40B4-BE49-F238E27FC236}">
                    <a16:creationId xmlns:a16="http://schemas.microsoft.com/office/drawing/2014/main" id="{8974BE48-1D11-E4D4-5A83-AD6D869A46C3}"/>
                  </a:ext>
                </a:extLst>
              </p:cNvPr>
              <p:cNvPicPr/>
              <p:nvPr/>
            </p:nvPicPr>
            <p:blipFill>
              <a:blip r:embed="rId7"/>
              <a:stretch>
                <a:fillRect/>
              </a:stretch>
            </p:blipFill>
            <p:spPr>
              <a:xfrm>
                <a:off x="10287337" y="4352203"/>
                <a:ext cx="1342900" cy="1342900"/>
              </a:xfrm>
              <a:prstGeom prst="rect">
                <a:avLst/>
              </a:prstGeom>
            </p:spPr>
          </p:pic>
        </mc:Fallback>
      </mc:AlternateContent>
      <p:pic>
        <p:nvPicPr>
          <p:cNvPr id="52" name="Picture 51" descr="A diagram of a safety diagram&#10;&#10;Description automatically generated">
            <a:extLst>
              <a:ext uri="{FF2B5EF4-FFF2-40B4-BE49-F238E27FC236}">
                <a16:creationId xmlns:a16="http://schemas.microsoft.com/office/drawing/2014/main" id="{19AC33ED-80EF-7E4D-3F1E-6CC784B7537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243161" y="25466724"/>
            <a:ext cx="7998452" cy="6059162"/>
          </a:xfrm>
          <a:prstGeom prst="rect">
            <a:avLst/>
          </a:prstGeom>
        </p:spPr>
      </p:pic>
      <p:pic>
        <p:nvPicPr>
          <p:cNvPr id="50" name="Picture 49" descr="A logo with purple and green circles&#10;&#10;Description automatically generated">
            <a:extLst>
              <a:ext uri="{FF2B5EF4-FFF2-40B4-BE49-F238E27FC236}">
                <a16:creationId xmlns:a16="http://schemas.microsoft.com/office/drawing/2014/main" id="{2DD6AAB0-E7F5-A66E-28B6-8AEF51088C96}"/>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590918" y="27775075"/>
            <a:ext cx="3141076" cy="1257452"/>
          </a:xfrm>
          <a:prstGeom prst="rect">
            <a:avLst/>
          </a:prstGeom>
          <a:noFill/>
          <a:ln>
            <a:noFill/>
          </a:ln>
        </p:spPr>
      </p:pic>
      <p:pic>
        <p:nvPicPr>
          <p:cNvPr id="16" name="Picture 15" descr="A graph with lines and numbers&#10;&#10;Description automatically generated">
            <a:extLst>
              <a:ext uri="{FF2B5EF4-FFF2-40B4-BE49-F238E27FC236}">
                <a16:creationId xmlns:a16="http://schemas.microsoft.com/office/drawing/2014/main" id="{0BCDA88D-C842-6F77-2AFA-3E2B95F0C884}"/>
              </a:ext>
            </a:extLst>
          </p:cNvPr>
          <p:cNvPicPr>
            <a:picLocks noChangeAspect="1"/>
          </p:cNvPicPr>
          <p:nvPr/>
        </p:nvPicPr>
        <p:blipFill>
          <a:blip r:embed="rId10"/>
          <a:stretch>
            <a:fillRect/>
          </a:stretch>
        </p:blipFill>
        <p:spPr>
          <a:xfrm>
            <a:off x="12970323" y="17174969"/>
            <a:ext cx="13746138" cy="8280544"/>
          </a:xfrm>
          <a:prstGeom prst="rect">
            <a:avLst/>
          </a:prstGeom>
        </p:spPr>
      </p:pic>
      <p:pic>
        <p:nvPicPr>
          <p:cNvPr id="19" name="Picture 18" descr="A graph of stress response&#10;&#10;Description automatically generated">
            <a:extLst>
              <a:ext uri="{FF2B5EF4-FFF2-40B4-BE49-F238E27FC236}">
                <a16:creationId xmlns:a16="http://schemas.microsoft.com/office/drawing/2014/main" id="{756B522A-E2A5-E53B-0C1A-1E0531075CE4}"/>
              </a:ext>
            </a:extLst>
          </p:cNvPr>
          <p:cNvPicPr>
            <a:picLocks noChangeAspect="1"/>
          </p:cNvPicPr>
          <p:nvPr/>
        </p:nvPicPr>
        <p:blipFill>
          <a:blip r:embed="rId11"/>
          <a:stretch>
            <a:fillRect/>
          </a:stretch>
        </p:blipFill>
        <p:spPr>
          <a:xfrm>
            <a:off x="12651992" y="7719036"/>
            <a:ext cx="13998510" cy="9025927"/>
          </a:xfrm>
          <a:prstGeom prst="rect">
            <a:avLst/>
          </a:prstGeom>
        </p:spPr>
      </p:pic>
      <p:sp>
        <p:nvSpPr>
          <p:cNvPr id="4" name="TextBox 3">
            <a:extLst>
              <a:ext uri="{FF2B5EF4-FFF2-40B4-BE49-F238E27FC236}">
                <a16:creationId xmlns:a16="http://schemas.microsoft.com/office/drawing/2014/main" id="{84BD308A-FD83-CFD0-9297-5D2F54892537}"/>
              </a:ext>
            </a:extLst>
          </p:cNvPr>
          <p:cNvSpPr txBox="1"/>
          <p:nvPr/>
        </p:nvSpPr>
        <p:spPr>
          <a:xfrm>
            <a:off x="13119603" y="31291953"/>
            <a:ext cx="12764248" cy="619401"/>
          </a:xfrm>
          <a:prstGeom prst="rect">
            <a:avLst/>
          </a:prstGeom>
          <a:noFill/>
        </p:spPr>
        <p:txBody>
          <a:bodyPr rot="0" spcFirstLastPara="0" vertOverflow="overflow" horzOverflow="overflow" vert="horz" wrap="square" lIns="87630" tIns="43815" rIns="87630" bIns="43815" numCol="1" spcCol="0" rtlCol="0" fromWordArt="0" anchor="t" anchorCtr="0" forceAA="0" compatLnSpc="1">
            <a:prstTxWarp prst="textNoShape">
              <a:avLst/>
            </a:prstTxWarp>
            <a:spAutoFit/>
          </a:bodyPr>
          <a:lstStyle/>
          <a:p>
            <a:r>
              <a:rPr lang="en-US" sz="3450">
                <a:latin typeface="Times New Roman"/>
                <a:cs typeface="Calibri"/>
              </a:rPr>
              <a:t>Figure 3. Safety-Challenge-Threat triad visual from the NRF</a:t>
            </a:r>
          </a:p>
        </p:txBody>
      </p:sp>
      <p:sp>
        <p:nvSpPr>
          <p:cNvPr id="7" name="TextBox 6">
            <a:extLst>
              <a:ext uri="{FF2B5EF4-FFF2-40B4-BE49-F238E27FC236}">
                <a16:creationId xmlns:a16="http://schemas.microsoft.com/office/drawing/2014/main" id="{FFE9B6BF-E27E-7F3E-D47B-AD6DABCBAB9E}"/>
              </a:ext>
            </a:extLst>
          </p:cNvPr>
          <p:cNvSpPr txBox="1"/>
          <p:nvPr/>
        </p:nvSpPr>
        <p:spPr>
          <a:xfrm>
            <a:off x="12653537" y="24825295"/>
            <a:ext cx="12764248" cy="619401"/>
          </a:xfrm>
          <a:prstGeom prst="rect">
            <a:avLst/>
          </a:prstGeom>
          <a:noFill/>
        </p:spPr>
        <p:txBody>
          <a:bodyPr rot="0" spcFirstLastPara="0" vertOverflow="overflow" horzOverflow="overflow" vert="horz" wrap="square" lIns="87630" tIns="43815" rIns="87630" bIns="43815" numCol="1" spcCol="0" rtlCol="0" fromWordArt="0" anchor="t" anchorCtr="0" forceAA="0" compatLnSpc="1">
            <a:prstTxWarp prst="textNoShape">
              <a:avLst/>
            </a:prstTxWarp>
            <a:spAutoFit/>
          </a:bodyPr>
          <a:lstStyle/>
          <a:p>
            <a:r>
              <a:rPr lang="en-US" sz="3450">
                <a:latin typeface="Times New Roman"/>
                <a:cs typeface="Calibri"/>
              </a:rPr>
              <a:t>Figure 2. Client self-report data on subjective units of distress</a:t>
            </a:r>
            <a:endParaRPr lang="en-US" sz="1725"/>
          </a:p>
        </p:txBody>
      </p:sp>
      <p:sp>
        <p:nvSpPr>
          <p:cNvPr id="11" name="TextBox 10">
            <a:extLst>
              <a:ext uri="{FF2B5EF4-FFF2-40B4-BE49-F238E27FC236}">
                <a16:creationId xmlns:a16="http://schemas.microsoft.com/office/drawing/2014/main" id="{61958348-4BCC-2D3B-EFCB-55B73A7D123B}"/>
              </a:ext>
            </a:extLst>
          </p:cNvPr>
          <p:cNvSpPr txBox="1"/>
          <p:nvPr/>
        </p:nvSpPr>
        <p:spPr>
          <a:xfrm>
            <a:off x="12857440" y="16436119"/>
            <a:ext cx="12764248" cy="619401"/>
          </a:xfrm>
          <a:prstGeom prst="rect">
            <a:avLst/>
          </a:prstGeom>
          <a:noFill/>
        </p:spPr>
        <p:txBody>
          <a:bodyPr rot="0" spcFirstLastPara="0" vertOverflow="overflow" horzOverflow="overflow" vert="horz" wrap="square" lIns="87630" tIns="43815" rIns="87630" bIns="43815" numCol="1" spcCol="0" rtlCol="0" fromWordArt="0" anchor="t" anchorCtr="0" forceAA="0" compatLnSpc="1">
            <a:prstTxWarp prst="textNoShape">
              <a:avLst/>
            </a:prstTxWarp>
            <a:spAutoFit/>
          </a:bodyPr>
          <a:lstStyle/>
          <a:p>
            <a:r>
              <a:rPr lang="en-US" sz="3450">
                <a:latin typeface="Times New Roman"/>
                <a:cs typeface="Calibri"/>
              </a:rPr>
              <a:t>Figure 1. Client stress response (average magnitude).</a:t>
            </a:r>
            <a:endParaRPr lang="en-US" sz="1725"/>
          </a:p>
        </p:txBody>
      </p:sp>
    </p:spTree>
    <p:extLst>
      <p:ext uri="{BB962C8B-B14F-4D97-AF65-F5344CB8AC3E}">
        <p14:creationId xmlns:p14="http://schemas.microsoft.com/office/powerpoint/2010/main" val="2341431083"/>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cp:lastPrinted>1601-01-01T00:00:00Z</cp:lastPrinted>
  <dcterms:created xsi:type="dcterms:W3CDTF">2023-11-30T17:42:53Z</dcterms:created>
  <dcterms:modified xsi:type="dcterms:W3CDTF">2024-04-09T23:06:19Z</dcterms:modified>
</cp:coreProperties>
</file>