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660" r:id="rId2"/>
  </p:sldMasterIdLst>
  <p:notesMasterIdLst>
    <p:notesMasterId r:id="rId4"/>
  </p:notesMasterIdLst>
  <p:sldIdLst>
    <p:sldId id="257" r:id="rId3"/>
  </p:sldIdLst>
  <p:sldSz cx="43891200" cy="3291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B11BFE-80F0-35BB-1693-E557BA81774A}" name="Wheeler, Katy" initials="WK" userId="S::katy.wheeler@ttu.edu::3f8831cc-69e0-41c6-846a-91159fce25b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83F96A-99BA-AB7F-37EC-43A916397EC4}" v="5" dt="2022-03-04T21:21:05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27" d="100"/>
          <a:sy n="27" d="100"/>
        </p:scale>
        <p:origin x="14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eeler, Katy" userId="S::katy.wheeler@ttu.edu::3f8831cc-69e0-41c6-846a-91159fce25bf" providerId="AD" clId="Web-{6112E529-49D5-9FBA-360D-CEAC99D974DA}"/>
    <pc:docChg chg="modSld">
      <pc:chgData name="Wheeler, Katy" userId="S::katy.wheeler@ttu.edu::3f8831cc-69e0-41c6-846a-91159fce25bf" providerId="AD" clId="Web-{6112E529-49D5-9FBA-360D-CEAC99D974DA}" dt="2022-01-25T18:56:24.933" v="29" actId="20577"/>
      <pc:docMkLst>
        <pc:docMk/>
      </pc:docMkLst>
      <pc:sldChg chg="addSp delSp modSp">
        <pc:chgData name="Wheeler, Katy" userId="S::katy.wheeler@ttu.edu::3f8831cc-69e0-41c6-846a-91159fce25bf" providerId="AD" clId="Web-{6112E529-49D5-9FBA-360D-CEAC99D974DA}" dt="2022-01-25T18:56:24.933" v="29" actId="20577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6112E529-49D5-9FBA-360D-CEAC99D974DA}" dt="2022-01-25T18:55:08.056" v="7" actId="1076"/>
          <ac:spMkLst>
            <pc:docMk/>
            <pc:sldMk cId="2341431083" sldId="257"/>
            <ac:spMk id="13" creationId="{6C24531D-49A5-4D58-8C68-F0C6E9650985}"/>
          </ac:spMkLst>
        </pc:spChg>
        <pc:spChg chg="del">
          <ac:chgData name="Wheeler, Katy" userId="S::katy.wheeler@ttu.edu::3f8831cc-69e0-41c6-846a-91159fce25bf" providerId="AD" clId="Web-{6112E529-49D5-9FBA-360D-CEAC99D974DA}" dt="2022-01-25T18:54:49.149" v="2"/>
          <ac:spMkLst>
            <pc:docMk/>
            <pc:sldMk cId="2341431083" sldId="257"/>
            <ac:spMk id="14" creationId="{90696E6F-7AF4-4C91-A1EE-40CA2D715FA9}"/>
          </ac:spMkLst>
        </pc:spChg>
        <pc:spChg chg="add mod">
          <ac:chgData name="Wheeler, Katy" userId="S::katy.wheeler@ttu.edu::3f8831cc-69e0-41c6-846a-91159fce25bf" providerId="AD" clId="Web-{6112E529-49D5-9FBA-360D-CEAC99D974DA}" dt="2022-01-25T18:56:24.933" v="29" actId="20577"/>
          <ac:spMkLst>
            <pc:docMk/>
            <pc:sldMk cId="2341431083" sldId="257"/>
            <ac:spMk id="16" creationId="{E5964843-F260-412B-9D50-4D40DDA8FC41}"/>
          </ac:spMkLst>
        </pc:spChg>
        <pc:picChg chg="add del mod">
          <ac:chgData name="Wheeler, Katy" userId="S::katy.wheeler@ttu.edu::3f8831cc-69e0-41c6-846a-91159fce25bf" providerId="AD" clId="Web-{6112E529-49D5-9FBA-360D-CEAC99D974DA}" dt="2022-01-25T18:55:28.119" v="8"/>
          <ac:picMkLst>
            <pc:docMk/>
            <pc:sldMk cId="2341431083" sldId="257"/>
            <ac:picMk id="4" creationId="{15F24AC0-6A8E-4311-8C58-F70B7D3A8213}"/>
          </ac:picMkLst>
        </pc:picChg>
        <pc:picChg chg="del">
          <ac:chgData name="Wheeler, Katy" userId="S::katy.wheeler@ttu.edu::3f8831cc-69e0-41c6-846a-91159fce25bf" providerId="AD" clId="Web-{6112E529-49D5-9FBA-360D-CEAC99D974DA}" dt="2022-01-25T18:54:47.087" v="1"/>
          <ac:picMkLst>
            <pc:docMk/>
            <pc:sldMk cId="2341431083" sldId="257"/>
            <ac:picMk id="7" creationId="{5CD26686-BF8D-4132-881B-7683A0AD7796}"/>
          </ac:picMkLst>
        </pc:picChg>
        <pc:picChg chg="add mod">
          <ac:chgData name="Wheeler, Katy" userId="S::katy.wheeler@ttu.edu::3f8831cc-69e0-41c6-846a-91159fce25bf" providerId="AD" clId="Web-{6112E529-49D5-9FBA-360D-CEAC99D974DA}" dt="2022-01-25T18:55:41.869" v="12" actId="1076"/>
          <ac:picMkLst>
            <pc:docMk/>
            <pc:sldMk cId="2341431083" sldId="257"/>
            <ac:picMk id="12" creationId="{0FFF5020-F220-490A-963C-6A18D1DEE24C}"/>
          </ac:picMkLst>
        </pc:picChg>
        <pc:picChg chg="del">
          <ac:chgData name="Wheeler, Katy" userId="S::katy.wheeler@ttu.edu::3f8831cc-69e0-41c6-846a-91159fce25bf" providerId="AD" clId="Web-{6112E529-49D5-9FBA-360D-CEAC99D974DA}" dt="2022-01-25T14:30:21.435" v="0"/>
          <ac:picMkLst>
            <pc:docMk/>
            <pc:sldMk cId="2341431083" sldId="257"/>
            <ac:picMk id="12" creationId="{A1F14C61-4EC5-48F1-AB80-F33AA81FEF47}"/>
          </ac:picMkLst>
        </pc:picChg>
      </pc:sldChg>
    </pc:docChg>
  </pc:docChgLst>
  <pc:docChgLst>
    <pc:chgData name="Wheeler, Katy" userId="S::katy.wheeler@ttu.edu::3f8831cc-69e0-41c6-846a-91159fce25bf" providerId="AD" clId="Web-{6E83F96A-99BA-AB7F-37EC-43A916397EC4}"/>
    <pc:docChg chg="modSld">
      <pc:chgData name="Wheeler, Katy" userId="S::katy.wheeler@ttu.edu::3f8831cc-69e0-41c6-846a-91159fce25bf" providerId="AD" clId="Web-{6E83F96A-99BA-AB7F-37EC-43A916397EC4}" dt="2022-03-04T21:21:05.304" v="4" actId="1076"/>
      <pc:docMkLst>
        <pc:docMk/>
      </pc:docMkLst>
      <pc:sldChg chg="modSp delCm">
        <pc:chgData name="Wheeler, Katy" userId="S::katy.wheeler@ttu.edu::3f8831cc-69e0-41c6-846a-91159fce25bf" providerId="AD" clId="Web-{6E83F96A-99BA-AB7F-37EC-43A916397EC4}" dt="2022-03-04T21:21:05.304" v="4" actId="1076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6E83F96A-99BA-AB7F-37EC-43A916397EC4}" dt="2022-03-04T21:21:05.304" v="4" actId="1076"/>
          <ac:spMkLst>
            <pc:docMk/>
            <pc:sldMk cId="2341431083" sldId="257"/>
            <ac:spMk id="2" creationId="{FF381636-3BA6-440C-B0AD-7FD6CB6EAA96}"/>
          </ac:spMkLst>
        </pc:spChg>
        <pc:spChg chg="mod">
          <ac:chgData name="Wheeler, Katy" userId="S::katy.wheeler@ttu.edu::3f8831cc-69e0-41c6-846a-91159fce25bf" providerId="AD" clId="Web-{6E83F96A-99BA-AB7F-37EC-43A916397EC4}" dt="2022-03-04T21:20:56.975" v="3" actId="14100"/>
          <ac:spMkLst>
            <pc:docMk/>
            <pc:sldMk cId="2341431083" sldId="257"/>
            <ac:spMk id="22" creationId="{6D787E02-5AFA-4190-95A0-A75BC7861DD7}"/>
          </ac:spMkLst>
        </pc:spChg>
      </pc:sldChg>
    </pc:docChg>
  </pc:docChgLst>
  <pc:docChgLst>
    <pc:chgData name="Wheeler, Katy" userId="S::katy.wheeler@ttu.edu::3f8831cc-69e0-41c6-846a-91159fce25bf" providerId="AD" clId="Web-{C194147F-939D-A716-CAEE-696EB6E40A8D}"/>
    <pc:docChg chg="modSld">
      <pc:chgData name="Wheeler, Katy" userId="S::katy.wheeler@ttu.edu::3f8831cc-69e0-41c6-846a-91159fce25bf" providerId="AD" clId="Web-{C194147F-939D-A716-CAEE-696EB6E40A8D}" dt="2022-01-14T14:13:03.636" v="329" actId="20577"/>
      <pc:docMkLst>
        <pc:docMk/>
      </pc:docMkLst>
      <pc:sldChg chg="addSp modSp">
        <pc:chgData name="Wheeler, Katy" userId="S::katy.wheeler@ttu.edu::3f8831cc-69e0-41c6-846a-91159fce25bf" providerId="AD" clId="Web-{C194147F-939D-A716-CAEE-696EB6E40A8D}" dt="2022-01-14T14:13:03.636" v="329" actId="20577"/>
        <pc:sldMkLst>
          <pc:docMk/>
          <pc:sldMk cId="2341431083" sldId="257"/>
        </pc:sldMkLst>
        <pc:spChg chg="add mod">
          <ac:chgData name="Wheeler, Katy" userId="S::katy.wheeler@ttu.edu::3f8831cc-69e0-41c6-846a-91159fce25bf" providerId="AD" clId="Web-{C194147F-939D-A716-CAEE-696EB6E40A8D}" dt="2022-01-14T14:13:03.636" v="329" actId="20577"/>
          <ac:spMkLst>
            <pc:docMk/>
            <pc:sldMk cId="2341431083" sldId="257"/>
            <ac:spMk id="2" creationId="{FF381636-3BA6-440C-B0AD-7FD6CB6EAA96}"/>
          </ac:spMkLst>
        </pc:spChg>
        <pc:spChg chg="mod">
          <ac:chgData name="Wheeler, Katy" userId="S::katy.wheeler@ttu.edu::3f8831cc-69e0-41c6-846a-91159fce25bf" providerId="AD" clId="Web-{C194147F-939D-A716-CAEE-696EB6E40A8D}" dt="2022-01-14T14:05:11.453" v="39" actId="1076"/>
          <ac:spMkLst>
            <pc:docMk/>
            <pc:sldMk cId="2341431083" sldId="257"/>
            <ac:spMk id="6" creationId="{EA205426-3F0A-403B-BEAC-76463B427107}"/>
          </ac:spMkLst>
        </pc:spChg>
        <pc:spChg chg="mod">
          <ac:chgData name="Wheeler, Katy" userId="S::katy.wheeler@ttu.edu::3f8831cc-69e0-41c6-846a-91159fce25bf" providerId="AD" clId="Web-{C194147F-939D-A716-CAEE-696EB6E40A8D}" dt="2022-01-14T14:05:06.312" v="38" actId="1076"/>
          <ac:spMkLst>
            <pc:docMk/>
            <pc:sldMk cId="2341431083" sldId="257"/>
            <ac:spMk id="18" creationId="{73E1EEA0-C816-434F-9E46-71E646368705}"/>
          </ac:spMkLst>
        </pc:spChg>
        <pc:spChg chg="mod">
          <ac:chgData name="Wheeler, Katy" userId="S::katy.wheeler@ttu.edu::3f8831cc-69e0-41c6-846a-91159fce25bf" providerId="AD" clId="Web-{C194147F-939D-A716-CAEE-696EB6E40A8D}" dt="2022-01-14T14:05:59.626" v="43" actId="20577"/>
          <ac:spMkLst>
            <pc:docMk/>
            <pc:sldMk cId="2341431083" sldId="257"/>
            <ac:spMk id="22" creationId="{6D787E02-5AFA-4190-95A0-A75BC7861DD7}"/>
          </ac:spMkLst>
        </pc:spChg>
      </pc:sldChg>
    </pc:docChg>
  </pc:docChgLst>
  <pc:docChgLst>
    <pc:chgData clId="Web-{643FC24B-B13F-704B-A571-63E9AD79AAD2}"/>
    <pc:docChg chg="modSld">
      <pc:chgData name="" userId="" providerId="" clId="Web-{643FC24B-B13F-704B-A571-63E9AD79AAD2}" dt="2022-02-18T20:51:03.198" v="0"/>
      <pc:docMkLst>
        <pc:docMk/>
      </pc:docMkLst>
      <pc:sldChg chg="delSp">
        <pc:chgData name="" userId="" providerId="" clId="Web-{643FC24B-B13F-704B-A571-63E9AD79AAD2}" dt="2022-02-18T20:51:03.198" v="0"/>
        <pc:sldMkLst>
          <pc:docMk/>
          <pc:sldMk cId="2341431083" sldId="257"/>
        </pc:sldMkLst>
        <pc:spChg chg="del">
          <ac:chgData name="" userId="" providerId="" clId="Web-{643FC24B-B13F-704B-A571-63E9AD79AAD2}" dt="2022-02-18T20:51:03.198" v="0"/>
          <ac:spMkLst>
            <pc:docMk/>
            <pc:sldMk cId="2341431083" sldId="257"/>
            <ac:spMk id="3" creationId="{0FAAD1CB-B350-47C1-94D9-53116C43BB0B}"/>
          </ac:spMkLst>
        </pc:spChg>
      </pc:sldChg>
    </pc:docChg>
  </pc:docChgLst>
  <pc:docChgLst>
    <pc:chgData name="Wheeler, Katy" userId="S::katy.wheeler@ttu.edu::3f8831cc-69e0-41c6-846a-91159fce25bf" providerId="AD" clId="Web-{7251D75A-A59A-B9FD-2B3F-2A3E4EB86225}"/>
    <pc:docChg chg="modSld">
      <pc:chgData name="Wheeler, Katy" userId="S::katy.wheeler@ttu.edu::3f8831cc-69e0-41c6-846a-91159fce25bf" providerId="AD" clId="Web-{7251D75A-A59A-B9FD-2B3F-2A3E4EB86225}" dt="2022-01-21T14:30:34.325" v="47" actId="1076"/>
      <pc:docMkLst>
        <pc:docMk/>
      </pc:docMkLst>
      <pc:sldChg chg="modSp">
        <pc:chgData name="Wheeler, Katy" userId="S::katy.wheeler@ttu.edu::3f8831cc-69e0-41c6-846a-91159fce25bf" providerId="AD" clId="Web-{7251D75A-A59A-B9FD-2B3F-2A3E4EB86225}" dt="2022-01-21T14:30:34.325" v="47" actId="1076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7251D75A-A59A-B9FD-2B3F-2A3E4EB86225}" dt="2022-01-21T14:16:27.463" v="12"/>
          <ac:spMkLst>
            <pc:docMk/>
            <pc:sldMk cId="2341431083" sldId="257"/>
            <ac:spMk id="2" creationId="{FF381636-3BA6-440C-B0AD-7FD6CB6EAA96}"/>
          </ac:spMkLst>
        </pc:spChg>
        <pc:spChg chg="mod">
          <ac:chgData name="Wheeler, Katy" userId="S::katy.wheeler@ttu.edu::3f8831cc-69e0-41c6-846a-91159fce25bf" providerId="AD" clId="Web-{7251D75A-A59A-B9FD-2B3F-2A3E4EB86225}" dt="2022-01-21T14:30:34.325" v="47" actId="1076"/>
          <ac:spMkLst>
            <pc:docMk/>
            <pc:sldMk cId="2341431083" sldId="257"/>
            <ac:spMk id="6" creationId="{EA205426-3F0A-403B-BEAC-76463B427107}"/>
          </ac:spMkLst>
        </pc:spChg>
        <pc:spChg chg="mod">
          <ac:chgData name="Wheeler, Katy" userId="S::katy.wheeler@ttu.edu::3f8831cc-69e0-41c6-846a-91159fce25bf" providerId="AD" clId="Web-{7251D75A-A59A-B9FD-2B3F-2A3E4EB86225}" dt="2022-01-21T14:30:25.778" v="46" actId="14100"/>
          <ac:spMkLst>
            <pc:docMk/>
            <pc:sldMk cId="2341431083" sldId="257"/>
            <ac:spMk id="18" creationId="{73E1EEA0-C816-434F-9E46-71E646368705}"/>
          </ac:spMkLst>
        </pc:spChg>
      </pc:sldChg>
    </pc:docChg>
  </pc:docChgLst>
  <pc:docChgLst>
    <pc:chgData name="Wheeler, Katy" userId="S::katy.wheeler@ttu.edu::3f8831cc-69e0-41c6-846a-91159fce25bf" providerId="AD" clId="Web-{0AD524C0-B06A-55A7-835F-83AA500B4935}"/>
    <pc:docChg chg="mod modSld">
      <pc:chgData name="Wheeler, Katy" userId="S::katy.wheeler@ttu.edu::3f8831cc-69e0-41c6-846a-91159fce25bf" providerId="AD" clId="Web-{0AD524C0-B06A-55A7-835F-83AA500B4935}" dt="2022-02-11T21:16:52.837" v="337" actId="20577"/>
      <pc:docMkLst>
        <pc:docMk/>
      </pc:docMkLst>
      <pc:sldChg chg="addSp delSp modSp addCm">
        <pc:chgData name="Wheeler, Katy" userId="S::katy.wheeler@ttu.edu::3f8831cc-69e0-41c6-846a-91159fce25bf" providerId="AD" clId="Web-{0AD524C0-B06A-55A7-835F-83AA500B4935}" dt="2022-02-11T21:16:52.837" v="337" actId="20577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0AD524C0-B06A-55A7-835F-83AA500B4935}" dt="2022-02-11T21:05:26.524" v="326" actId="20577"/>
          <ac:spMkLst>
            <pc:docMk/>
            <pc:sldMk cId="2341431083" sldId="257"/>
            <ac:spMk id="2" creationId="{FF381636-3BA6-440C-B0AD-7FD6CB6EAA96}"/>
          </ac:spMkLst>
        </pc:spChg>
        <pc:spChg chg="add del mod">
          <ac:chgData name="Wheeler, Katy" userId="S::katy.wheeler@ttu.edu::3f8831cc-69e0-41c6-846a-91159fce25bf" providerId="AD" clId="Web-{0AD524C0-B06A-55A7-835F-83AA500B4935}" dt="2022-02-11T20:42:39.945" v="191"/>
          <ac:spMkLst>
            <pc:docMk/>
            <pc:sldMk cId="2341431083" sldId="257"/>
            <ac:spMk id="7" creationId="{33FA7013-A35C-4E05-86BC-9338E89DB57B}"/>
          </ac:spMkLst>
        </pc:spChg>
        <pc:spChg chg="mod">
          <ac:chgData name="Wheeler, Katy" userId="S::katy.wheeler@ttu.edu::3f8831cc-69e0-41c6-846a-91159fce25bf" providerId="AD" clId="Web-{0AD524C0-B06A-55A7-835F-83AA500B4935}" dt="2022-02-11T21:04:44.818" v="317" actId="1076"/>
          <ac:spMkLst>
            <pc:docMk/>
            <pc:sldMk cId="2341431083" sldId="257"/>
            <ac:spMk id="13" creationId="{6C24531D-49A5-4D58-8C68-F0C6E9650985}"/>
          </ac:spMkLst>
        </pc:spChg>
        <pc:spChg chg="add mod">
          <ac:chgData name="Wheeler, Katy" userId="S::katy.wheeler@ttu.edu::3f8831cc-69e0-41c6-846a-91159fce25bf" providerId="AD" clId="Web-{0AD524C0-B06A-55A7-835F-83AA500B4935}" dt="2022-02-11T20:40:35.249" v="188" actId="20577"/>
          <ac:spMkLst>
            <pc:docMk/>
            <pc:sldMk cId="2341431083" sldId="257"/>
            <ac:spMk id="14" creationId="{03723451-7ECC-4F47-89E0-BE8F7A76DCAC}"/>
          </ac:spMkLst>
        </pc:spChg>
        <pc:spChg chg="del">
          <ac:chgData name="Wheeler, Katy" userId="S::katy.wheeler@ttu.edu::3f8831cc-69e0-41c6-846a-91159fce25bf" providerId="AD" clId="Web-{0AD524C0-B06A-55A7-835F-83AA500B4935}" dt="2022-02-11T20:57:52.227" v="232"/>
          <ac:spMkLst>
            <pc:docMk/>
            <pc:sldMk cId="2341431083" sldId="257"/>
            <ac:spMk id="17" creationId="{7A18C6D3-EC1A-4009-80BA-B9B522F1EE19}"/>
          </ac:spMkLst>
        </pc:spChg>
        <pc:spChg chg="mod">
          <ac:chgData name="Wheeler, Katy" userId="S::katy.wheeler@ttu.edu::3f8831cc-69e0-41c6-846a-91159fce25bf" providerId="AD" clId="Web-{0AD524C0-B06A-55A7-835F-83AA500B4935}" dt="2022-02-11T21:16:52.837" v="337" actId="20577"/>
          <ac:spMkLst>
            <pc:docMk/>
            <pc:sldMk cId="2341431083" sldId="257"/>
            <ac:spMk id="18" creationId="{73E1EEA0-C816-434F-9E46-71E646368705}"/>
          </ac:spMkLst>
        </pc:spChg>
        <pc:spChg chg="add del mod">
          <ac:chgData name="Wheeler, Katy" userId="S::katy.wheeler@ttu.edu::3f8831cc-69e0-41c6-846a-91159fce25bf" providerId="AD" clId="Web-{0AD524C0-B06A-55A7-835F-83AA500B4935}" dt="2022-02-11T20:58:51.684" v="246"/>
          <ac:spMkLst>
            <pc:docMk/>
            <pc:sldMk cId="2341431083" sldId="257"/>
            <ac:spMk id="20" creationId="{F2FCA897-927D-4783-B55C-9439D7BC8AFC}"/>
          </ac:spMkLst>
        </pc:spChg>
        <pc:spChg chg="add del">
          <ac:chgData name="Wheeler, Katy" userId="S::katy.wheeler@ttu.edu::3f8831cc-69e0-41c6-846a-91159fce25bf" providerId="AD" clId="Web-{0AD524C0-B06A-55A7-835F-83AA500B4935}" dt="2022-02-11T20:58:27.183" v="238"/>
          <ac:spMkLst>
            <pc:docMk/>
            <pc:sldMk cId="2341431083" sldId="257"/>
            <ac:spMk id="21" creationId="{B05BD59F-D790-42A7-A2C7-145EF4806AD1}"/>
          </ac:spMkLst>
        </pc:spChg>
        <pc:spChg chg="mod">
          <ac:chgData name="Wheeler, Katy" userId="S::katy.wheeler@ttu.edu::3f8831cc-69e0-41c6-846a-91159fce25bf" providerId="AD" clId="Web-{0AD524C0-B06A-55A7-835F-83AA500B4935}" dt="2022-02-11T20:59:02.029" v="247" actId="20577"/>
          <ac:spMkLst>
            <pc:docMk/>
            <pc:sldMk cId="2341431083" sldId="257"/>
            <ac:spMk id="22" creationId="{6D787E02-5AFA-4190-95A0-A75BC7861DD7}"/>
          </ac:spMkLst>
        </pc:spChg>
        <pc:spChg chg="add mod">
          <ac:chgData name="Wheeler, Katy" userId="S::katy.wheeler@ttu.edu::3f8831cc-69e0-41c6-846a-91159fce25bf" providerId="AD" clId="Web-{0AD524C0-B06A-55A7-835F-83AA500B4935}" dt="2022-02-11T21:04:58.710" v="319" actId="1076"/>
          <ac:spMkLst>
            <pc:docMk/>
            <pc:sldMk cId="2341431083" sldId="257"/>
            <ac:spMk id="23" creationId="{03CE3A8D-811F-4C1F-86CB-5D7919075C63}"/>
          </ac:spMkLst>
        </pc:spChg>
        <pc:spChg chg="add del">
          <ac:chgData name="Wheeler, Katy" userId="S::katy.wheeler@ttu.edu::3f8831cc-69e0-41c6-846a-91159fce25bf" providerId="AD" clId="Web-{0AD524C0-B06A-55A7-835F-83AA500B4935}" dt="2022-02-11T21:01:10.085" v="260"/>
          <ac:spMkLst>
            <pc:docMk/>
            <pc:sldMk cId="2341431083" sldId="257"/>
            <ac:spMk id="24" creationId="{5C439722-2B2A-48C7-879D-342CD3DD7B00}"/>
          </ac:spMkLst>
        </pc:spChg>
        <pc:spChg chg="add del">
          <ac:chgData name="Wheeler, Katy" userId="S::katy.wheeler@ttu.edu::3f8831cc-69e0-41c6-846a-91159fce25bf" providerId="AD" clId="Web-{0AD524C0-B06A-55A7-835F-83AA500B4935}" dt="2022-02-11T21:01:34.946" v="262"/>
          <ac:spMkLst>
            <pc:docMk/>
            <pc:sldMk cId="2341431083" sldId="257"/>
            <ac:spMk id="25" creationId="{8FE3F8A7-480A-484F-A7DF-028243A0CFD5}"/>
          </ac:spMkLst>
        </pc:spChg>
        <pc:picChg chg="add mod">
          <ac:chgData name="Wheeler, Katy" userId="S::katy.wheeler@ttu.edu::3f8831cc-69e0-41c6-846a-91159fce25bf" providerId="AD" clId="Web-{0AD524C0-B06A-55A7-835F-83AA500B4935}" dt="2022-02-11T20:35:43.870" v="129" actId="1076"/>
          <ac:picMkLst>
            <pc:docMk/>
            <pc:sldMk cId="2341431083" sldId="257"/>
            <ac:picMk id="4" creationId="{A48FB570-E933-4C03-BAE7-C6B18607FDA9}"/>
          </ac:picMkLst>
        </pc:picChg>
        <pc:picChg chg="del">
          <ac:chgData name="Wheeler, Katy" userId="S::katy.wheeler@ttu.edu::3f8831cc-69e0-41c6-846a-91159fce25bf" providerId="AD" clId="Web-{0AD524C0-B06A-55A7-835F-83AA500B4935}" dt="2022-02-11T20:35:27.056" v="127"/>
          <ac:picMkLst>
            <pc:docMk/>
            <pc:sldMk cId="2341431083" sldId="257"/>
            <ac:picMk id="8" creationId="{948A6267-2FFD-451E-8868-4BCC689FA864}"/>
          </ac:picMkLst>
        </pc:picChg>
        <pc:picChg chg="del">
          <ac:chgData name="Wheeler, Katy" userId="S::katy.wheeler@ttu.edu::3f8831cc-69e0-41c6-846a-91159fce25bf" providerId="AD" clId="Web-{0AD524C0-B06A-55A7-835F-83AA500B4935}" dt="2022-02-11T20:57:48.852" v="231"/>
          <ac:picMkLst>
            <pc:docMk/>
            <pc:sldMk cId="2341431083" sldId="257"/>
            <ac:picMk id="11" creationId="{B9B25A34-632B-409E-870C-3BB513339857}"/>
          </ac:picMkLst>
        </pc:picChg>
        <pc:picChg chg="mod">
          <ac:chgData name="Wheeler, Katy" userId="S::katy.wheeler@ttu.edu::3f8831cc-69e0-41c6-846a-91159fce25bf" providerId="AD" clId="Web-{0AD524C0-B06A-55A7-835F-83AA500B4935}" dt="2022-02-11T21:04:48.037" v="318" actId="1076"/>
          <ac:picMkLst>
            <pc:docMk/>
            <pc:sldMk cId="2341431083" sldId="257"/>
            <ac:picMk id="12" creationId="{0FFF5020-F220-490A-963C-6A18D1DEE24C}"/>
          </ac:picMkLst>
        </pc:picChg>
        <pc:cxnChg chg="add mod">
          <ac:chgData name="Wheeler, Katy" userId="S::katy.wheeler@ttu.edu::3f8831cc-69e0-41c6-846a-91159fce25bf" providerId="AD" clId="Web-{0AD524C0-B06A-55A7-835F-83AA500B4935}" dt="2022-02-11T21:07:29.220" v="333"/>
          <ac:cxnSpMkLst>
            <pc:docMk/>
            <pc:sldMk cId="2341431083" sldId="257"/>
            <ac:cxnSpMk id="19" creationId="{0E5B3FAB-4E82-4DD2-9C39-787A4AD1755E}"/>
          </ac:cxnSpMkLst>
        </pc:cxnChg>
      </pc:sldChg>
    </pc:docChg>
  </pc:docChgLst>
  <pc:docChgLst>
    <pc:chgData name="Wheeler, Katy" userId="S::katy.wheeler@ttu.edu::3f8831cc-69e0-41c6-846a-91159fce25bf" providerId="AD" clId="Web-{7601DAC5-5DAB-F355-50CE-D23148440049}"/>
    <pc:docChg chg="modSld">
      <pc:chgData name="Wheeler, Katy" userId="S::katy.wheeler@ttu.edu::3f8831cc-69e0-41c6-846a-91159fce25bf" providerId="AD" clId="Web-{7601DAC5-5DAB-F355-50CE-D23148440049}" dt="2022-03-02T14:32:51.746" v="89" actId="1076"/>
      <pc:docMkLst>
        <pc:docMk/>
      </pc:docMkLst>
      <pc:sldChg chg="addSp delSp modSp">
        <pc:chgData name="Wheeler, Katy" userId="S::katy.wheeler@ttu.edu::3f8831cc-69e0-41c6-846a-91159fce25bf" providerId="AD" clId="Web-{7601DAC5-5DAB-F355-50CE-D23148440049}" dt="2022-03-02T14:32:51.746" v="89" actId="1076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7601DAC5-5DAB-F355-50CE-D23148440049}" dt="2022-03-02T14:27:41.620" v="42" actId="20577"/>
          <ac:spMkLst>
            <pc:docMk/>
            <pc:sldMk cId="2341431083" sldId="257"/>
            <ac:spMk id="2" creationId="{FF381636-3BA6-440C-B0AD-7FD6CB6EAA96}"/>
          </ac:spMkLst>
        </pc:spChg>
        <pc:spChg chg="add mod">
          <ac:chgData name="Wheeler, Katy" userId="S::katy.wheeler@ttu.edu::3f8831cc-69e0-41c6-846a-91159fce25bf" providerId="AD" clId="Web-{7601DAC5-5DAB-F355-50CE-D23148440049}" dt="2022-03-02T14:31:37.023" v="63" actId="1076"/>
          <ac:spMkLst>
            <pc:docMk/>
            <pc:sldMk cId="2341431083" sldId="257"/>
            <ac:spMk id="7" creationId="{5E0CE65C-5093-49AB-B0E7-7A1C9C41CE8C}"/>
          </ac:spMkLst>
        </pc:spChg>
        <pc:spChg chg="del mod">
          <ac:chgData name="Wheeler, Katy" userId="S::katy.wheeler@ttu.edu::3f8831cc-69e0-41c6-846a-91159fce25bf" providerId="AD" clId="Web-{7601DAC5-5DAB-F355-50CE-D23148440049}" dt="2022-03-02T14:24:56.486" v="1"/>
          <ac:spMkLst>
            <pc:docMk/>
            <pc:sldMk cId="2341431083" sldId="257"/>
            <ac:spMk id="16" creationId="{E5964843-F260-412B-9D50-4D40DDA8FC41}"/>
          </ac:spMkLst>
        </pc:spChg>
        <pc:spChg chg="add mod">
          <ac:chgData name="Wheeler, Katy" userId="S::katy.wheeler@ttu.edu::3f8831cc-69e0-41c6-846a-91159fce25bf" providerId="AD" clId="Web-{7601DAC5-5DAB-F355-50CE-D23148440049}" dt="2022-03-02T14:32:13.572" v="85" actId="1076"/>
          <ac:spMkLst>
            <pc:docMk/>
            <pc:sldMk cId="2341431083" sldId="257"/>
            <ac:spMk id="20" creationId="{68234E6A-8EB2-4092-A10C-7164DB12DAEB}"/>
          </ac:spMkLst>
        </pc:spChg>
        <pc:spChg chg="mod">
          <ac:chgData name="Wheeler, Katy" userId="S::katy.wheeler@ttu.edu::3f8831cc-69e0-41c6-846a-91159fce25bf" providerId="AD" clId="Web-{7601DAC5-5DAB-F355-50CE-D23148440049}" dt="2022-03-02T14:27:20.400" v="36" actId="14100"/>
          <ac:spMkLst>
            <pc:docMk/>
            <pc:sldMk cId="2341431083" sldId="257"/>
            <ac:spMk id="22" creationId="{6D787E02-5AFA-4190-95A0-A75BC7861DD7}"/>
          </ac:spMkLst>
        </pc:spChg>
        <pc:picChg chg="add mod ord modCrop">
          <ac:chgData name="Wheeler, Katy" userId="S::katy.wheeler@ttu.edu::3f8831cc-69e0-41c6-846a-91159fce25bf" providerId="AD" clId="Web-{7601DAC5-5DAB-F355-50CE-D23148440049}" dt="2022-03-02T14:32:46.074" v="88" actId="14100"/>
          <ac:picMkLst>
            <pc:docMk/>
            <pc:sldMk cId="2341431083" sldId="257"/>
            <ac:picMk id="3" creationId="{D8669235-C157-4B6A-A77D-A56C157A0E26}"/>
          </ac:picMkLst>
        </pc:picChg>
        <pc:picChg chg="mod">
          <ac:chgData name="Wheeler, Katy" userId="S::katy.wheeler@ttu.edu::3f8831cc-69e0-41c6-846a-91159fce25bf" providerId="AD" clId="Web-{7601DAC5-5DAB-F355-50CE-D23148440049}" dt="2022-03-02T14:26:22.115" v="14" actId="1076"/>
          <ac:picMkLst>
            <pc:docMk/>
            <pc:sldMk cId="2341431083" sldId="257"/>
            <ac:picMk id="15" creationId="{16591465-5649-4014-9754-E7F991AC3E33}"/>
          </ac:picMkLst>
        </pc:picChg>
        <pc:cxnChg chg="mod">
          <ac:chgData name="Wheeler, Katy" userId="S::katy.wheeler@ttu.edu::3f8831cc-69e0-41c6-846a-91159fce25bf" providerId="AD" clId="Web-{7601DAC5-5DAB-F355-50CE-D23148440049}" dt="2022-03-02T14:32:51.746" v="89" actId="1076"/>
          <ac:cxnSpMkLst>
            <pc:docMk/>
            <pc:sldMk cId="2341431083" sldId="257"/>
            <ac:cxnSpMk id="19" creationId="{0E5B3FAB-4E82-4DD2-9C39-787A4AD1755E}"/>
          </ac:cxnSpMkLst>
        </pc:cxnChg>
      </pc:sldChg>
    </pc:docChg>
  </pc:docChgLst>
  <pc:docChgLst>
    <pc:chgData name="Wheeler, Katy" userId="S::katy.wheeler@ttu.edu::3f8831cc-69e0-41c6-846a-91159fce25bf" providerId="AD" clId="Web-{A130F199-3046-3217-4D31-293A35838FA5}"/>
    <pc:docChg chg="modSld">
      <pc:chgData name="Wheeler, Katy" userId="S::katy.wheeler@ttu.edu::3f8831cc-69e0-41c6-846a-91159fce25bf" providerId="AD" clId="Web-{A130F199-3046-3217-4D31-293A35838FA5}" dt="2022-01-14T17:43:33.319" v="247" actId="20577"/>
      <pc:docMkLst>
        <pc:docMk/>
      </pc:docMkLst>
      <pc:sldChg chg="addSp delSp modSp">
        <pc:chgData name="Wheeler, Katy" userId="S::katy.wheeler@ttu.edu::3f8831cc-69e0-41c6-846a-91159fce25bf" providerId="AD" clId="Web-{A130F199-3046-3217-4D31-293A35838FA5}" dt="2022-01-14T17:43:33.319" v="247" actId="20577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A130F199-3046-3217-4D31-293A35838FA5}" dt="2022-01-14T14:42:37.381" v="228" actId="20577"/>
          <ac:spMkLst>
            <pc:docMk/>
            <pc:sldMk cId="2341431083" sldId="257"/>
            <ac:spMk id="2" creationId="{FF381636-3BA6-440C-B0AD-7FD6CB6EAA96}"/>
          </ac:spMkLst>
        </pc:spChg>
        <pc:spChg chg="mod">
          <ac:chgData name="Wheeler, Katy" userId="S::katy.wheeler@ttu.edu::3f8831cc-69e0-41c6-846a-91159fce25bf" providerId="AD" clId="Web-{A130F199-3046-3217-4D31-293A35838FA5}" dt="2022-01-14T17:43:33.319" v="247" actId="20577"/>
          <ac:spMkLst>
            <pc:docMk/>
            <pc:sldMk cId="2341431083" sldId="257"/>
            <ac:spMk id="9" creationId="{26ADD14E-C199-4760-AEC8-5A122DC933FE}"/>
          </ac:spMkLst>
        </pc:spChg>
        <pc:spChg chg="add mod">
          <ac:chgData name="Wheeler, Katy" userId="S::katy.wheeler@ttu.edu::3f8831cc-69e0-41c6-846a-91159fce25bf" providerId="AD" clId="Web-{A130F199-3046-3217-4D31-293A35838FA5}" dt="2022-01-14T14:38:19.186" v="176" actId="1076"/>
          <ac:spMkLst>
            <pc:docMk/>
            <pc:sldMk cId="2341431083" sldId="257"/>
            <ac:spMk id="13" creationId="{6C24531D-49A5-4D58-8C68-F0C6E9650985}"/>
          </ac:spMkLst>
        </pc:spChg>
        <pc:spChg chg="add mod">
          <ac:chgData name="Wheeler, Katy" userId="S::katy.wheeler@ttu.edu::3f8831cc-69e0-41c6-846a-91159fce25bf" providerId="AD" clId="Web-{A130F199-3046-3217-4D31-293A35838FA5}" dt="2022-01-14T14:43:18.257" v="246" actId="20577"/>
          <ac:spMkLst>
            <pc:docMk/>
            <pc:sldMk cId="2341431083" sldId="257"/>
            <ac:spMk id="14" creationId="{90696E6F-7AF4-4C91-A1EE-40CA2D715FA9}"/>
          </ac:spMkLst>
        </pc:spChg>
        <pc:spChg chg="add mod">
          <ac:chgData name="Wheeler, Katy" userId="S::katy.wheeler@ttu.edu::3f8831cc-69e0-41c6-846a-91159fce25bf" providerId="AD" clId="Web-{A130F199-3046-3217-4D31-293A35838FA5}" dt="2022-01-14T14:39:44.642" v="193" actId="20577"/>
          <ac:spMkLst>
            <pc:docMk/>
            <pc:sldMk cId="2341431083" sldId="257"/>
            <ac:spMk id="17" creationId="{7A18C6D3-EC1A-4009-80BA-B9B522F1EE19}"/>
          </ac:spMkLst>
        </pc:spChg>
        <pc:spChg chg="mod">
          <ac:chgData name="Wheeler, Katy" userId="S::katy.wheeler@ttu.edu::3f8831cc-69e0-41c6-846a-91159fce25bf" providerId="AD" clId="Web-{A130F199-3046-3217-4D31-293A35838FA5}" dt="2022-01-14T14:28:43.936" v="19" actId="14100"/>
          <ac:spMkLst>
            <pc:docMk/>
            <pc:sldMk cId="2341431083" sldId="257"/>
            <ac:spMk id="22" creationId="{6D787E02-5AFA-4190-95A0-A75BC7861DD7}"/>
          </ac:spMkLst>
        </pc:spChg>
        <pc:picChg chg="add del mod">
          <ac:chgData name="Wheeler, Katy" userId="S::katy.wheeler@ttu.edu::3f8831cc-69e0-41c6-846a-91159fce25bf" providerId="AD" clId="Web-{A130F199-3046-3217-4D31-293A35838FA5}" dt="2022-01-14T14:34:44.493" v="132"/>
          <ac:picMkLst>
            <pc:docMk/>
            <pc:sldMk cId="2341431083" sldId="257"/>
            <ac:picMk id="4" creationId="{08AA8163-2462-437F-9F65-7E00675589D1}"/>
          </ac:picMkLst>
        </pc:picChg>
        <pc:picChg chg="add mod">
          <ac:chgData name="Wheeler, Katy" userId="S::katy.wheeler@ttu.edu::3f8831cc-69e0-41c6-846a-91159fce25bf" providerId="AD" clId="Web-{A130F199-3046-3217-4D31-293A35838FA5}" dt="2022-01-14T14:39:24.407" v="189" actId="14100"/>
          <ac:picMkLst>
            <pc:docMk/>
            <pc:sldMk cId="2341431083" sldId="257"/>
            <ac:picMk id="7" creationId="{5CD26686-BF8D-4132-881B-7683A0AD7796}"/>
          </ac:picMkLst>
        </pc:picChg>
        <pc:picChg chg="add mod">
          <ac:chgData name="Wheeler, Katy" userId="S::katy.wheeler@ttu.edu::3f8831cc-69e0-41c6-846a-91159fce25bf" providerId="AD" clId="Web-{A130F199-3046-3217-4D31-293A35838FA5}" dt="2022-01-14T14:39:33.954" v="191" actId="1076"/>
          <ac:picMkLst>
            <pc:docMk/>
            <pc:sldMk cId="2341431083" sldId="257"/>
            <ac:picMk id="11" creationId="{B9B25A34-632B-409E-870C-3BB513339857}"/>
          </ac:picMkLst>
        </pc:picChg>
        <pc:picChg chg="add mod">
          <ac:chgData name="Wheeler, Katy" userId="S::katy.wheeler@ttu.edu::3f8831cc-69e0-41c6-846a-91159fce25bf" providerId="AD" clId="Web-{A130F199-3046-3217-4D31-293A35838FA5}" dt="2022-01-14T14:38:38.828" v="180" actId="14100"/>
          <ac:picMkLst>
            <pc:docMk/>
            <pc:sldMk cId="2341431083" sldId="257"/>
            <ac:picMk id="12" creationId="{A1F14C61-4EC5-48F1-AB80-F33AA81FEF47}"/>
          </ac:picMkLst>
        </pc:picChg>
      </pc:sldChg>
    </pc:docChg>
  </pc:docChgLst>
  <pc:docChgLst>
    <pc:chgData name="Wheeler, Katy" userId="S::katy.wheeler@ttu.edu::3f8831cc-69e0-41c6-846a-91159fce25bf" providerId="AD" clId="Web-{643FC24B-B13F-704B-A571-63E9AD79AAD2}"/>
    <pc:docChg chg="modSld">
      <pc:chgData name="Wheeler, Katy" userId="S::katy.wheeler@ttu.edu::3f8831cc-69e0-41c6-846a-91159fce25bf" providerId="AD" clId="Web-{643FC24B-B13F-704B-A571-63E9AD79AAD2}" dt="2022-02-18T20:56:50.402" v="38" actId="1076"/>
      <pc:docMkLst>
        <pc:docMk/>
      </pc:docMkLst>
      <pc:sldChg chg="modSp">
        <pc:chgData name="Wheeler, Katy" userId="S::katy.wheeler@ttu.edu::3f8831cc-69e0-41c6-846a-91159fce25bf" providerId="AD" clId="Web-{643FC24B-B13F-704B-A571-63E9AD79AAD2}" dt="2022-02-18T20:56:50.402" v="38" actId="1076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643FC24B-B13F-704B-A571-63E9AD79AAD2}" dt="2022-02-18T20:56:06.634" v="33" actId="1076"/>
          <ac:spMkLst>
            <pc:docMk/>
            <pc:sldMk cId="2341431083" sldId="257"/>
            <ac:spMk id="2" creationId="{FF381636-3BA6-440C-B0AD-7FD6CB6EAA96}"/>
          </ac:spMkLst>
        </pc:spChg>
        <pc:spChg chg="mod">
          <ac:chgData name="Wheeler, Katy" userId="S::katy.wheeler@ttu.edu::3f8831cc-69e0-41c6-846a-91159fce25bf" providerId="AD" clId="Web-{643FC24B-B13F-704B-A571-63E9AD79AAD2}" dt="2022-02-18T20:56:17.650" v="34" actId="1076"/>
          <ac:spMkLst>
            <pc:docMk/>
            <pc:sldMk cId="2341431083" sldId="257"/>
            <ac:spMk id="5" creationId="{E0AB948F-58A5-41D8-ACAA-EB44EAF54761}"/>
          </ac:spMkLst>
        </pc:spChg>
        <pc:spChg chg="mod">
          <ac:chgData name="Wheeler, Katy" userId="S::katy.wheeler@ttu.edu::3f8831cc-69e0-41c6-846a-91159fce25bf" providerId="AD" clId="Web-{643FC24B-B13F-704B-A571-63E9AD79AAD2}" dt="2022-02-18T20:56:50.402" v="38" actId="1076"/>
          <ac:spMkLst>
            <pc:docMk/>
            <pc:sldMk cId="2341431083" sldId="257"/>
            <ac:spMk id="13" creationId="{6C24531D-49A5-4D58-8C68-F0C6E9650985}"/>
          </ac:spMkLst>
        </pc:spChg>
        <pc:spChg chg="mod">
          <ac:chgData name="Wheeler, Katy" userId="S::katy.wheeler@ttu.edu::3f8831cc-69e0-41c6-846a-91159fce25bf" providerId="AD" clId="Web-{643FC24B-B13F-704B-A571-63E9AD79AAD2}" dt="2022-02-18T20:54:03.737" v="4" actId="1076"/>
          <ac:spMkLst>
            <pc:docMk/>
            <pc:sldMk cId="2341431083" sldId="257"/>
            <ac:spMk id="14" creationId="{03723451-7ECC-4F47-89E0-BE8F7A76DCAC}"/>
          </ac:spMkLst>
        </pc:spChg>
        <pc:spChg chg="mod">
          <ac:chgData name="Wheeler, Katy" userId="S::katy.wheeler@ttu.edu::3f8831cc-69e0-41c6-846a-91159fce25bf" providerId="AD" clId="Web-{643FC24B-B13F-704B-A571-63E9AD79AAD2}" dt="2022-02-18T20:56:35.073" v="37" actId="1076"/>
          <ac:spMkLst>
            <pc:docMk/>
            <pc:sldMk cId="2341431083" sldId="257"/>
            <ac:spMk id="16" creationId="{E5964843-F260-412B-9D50-4D40DDA8FC41}"/>
          </ac:spMkLst>
        </pc:spChg>
        <pc:spChg chg="mod">
          <ac:chgData name="Wheeler, Katy" userId="S::katy.wheeler@ttu.edu::3f8831cc-69e0-41c6-846a-91159fce25bf" providerId="AD" clId="Web-{643FC24B-B13F-704B-A571-63E9AD79AAD2}" dt="2022-02-18T20:55:41.695" v="27" actId="14100"/>
          <ac:spMkLst>
            <pc:docMk/>
            <pc:sldMk cId="2341431083" sldId="257"/>
            <ac:spMk id="22" creationId="{6D787E02-5AFA-4190-95A0-A75BC7861DD7}"/>
          </ac:spMkLst>
        </pc:spChg>
        <pc:spChg chg="mod">
          <ac:chgData name="Wheeler, Katy" userId="S::katy.wheeler@ttu.edu::3f8831cc-69e0-41c6-846a-91159fce25bf" providerId="AD" clId="Web-{643FC24B-B13F-704B-A571-63E9AD79AAD2}" dt="2022-02-18T20:55:24.226" v="21" actId="20577"/>
          <ac:spMkLst>
            <pc:docMk/>
            <pc:sldMk cId="2341431083" sldId="257"/>
            <ac:spMk id="23" creationId="{03CE3A8D-811F-4C1F-86CB-5D7919075C63}"/>
          </ac:spMkLst>
        </pc:spChg>
        <pc:picChg chg="mod">
          <ac:chgData name="Wheeler, Katy" userId="S::katy.wheeler@ttu.edu::3f8831cc-69e0-41c6-846a-91159fce25bf" providerId="AD" clId="Web-{643FC24B-B13F-704B-A571-63E9AD79AAD2}" dt="2022-02-18T20:56:25.666" v="35" actId="1076"/>
          <ac:picMkLst>
            <pc:docMk/>
            <pc:sldMk cId="2341431083" sldId="257"/>
            <ac:picMk id="12" creationId="{0FFF5020-F220-490A-963C-6A18D1DEE24C}"/>
          </ac:picMkLst>
        </pc:picChg>
        <pc:picChg chg="mod">
          <ac:chgData name="Wheeler, Katy" userId="S::katy.wheeler@ttu.edu::3f8831cc-69e0-41c6-846a-91159fce25bf" providerId="AD" clId="Web-{643FC24B-B13F-704B-A571-63E9AD79AAD2}" dt="2022-02-18T20:55:00.162" v="15" actId="1076"/>
          <ac:picMkLst>
            <pc:docMk/>
            <pc:sldMk cId="2341431083" sldId="257"/>
            <ac:picMk id="15" creationId="{16591465-5649-4014-9754-E7F991AC3E33}"/>
          </ac:picMkLst>
        </pc:picChg>
        <pc:cxnChg chg="mod">
          <ac:chgData name="Wheeler, Katy" userId="S::katy.wheeler@ttu.edu::3f8831cc-69e0-41c6-846a-91159fce25bf" providerId="AD" clId="Web-{643FC24B-B13F-704B-A571-63E9AD79AAD2}" dt="2022-02-18T20:56:31.682" v="36" actId="1076"/>
          <ac:cxnSpMkLst>
            <pc:docMk/>
            <pc:sldMk cId="2341431083" sldId="257"/>
            <ac:cxnSpMk id="19" creationId="{0E5B3FAB-4E82-4DD2-9C39-787A4AD1755E}"/>
          </ac:cxnSpMkLst>
        </pc:cxnChg>
      </pc:sldChg>
    </pc:docChg>
  </pc:docChgLst>
  <pc:docChgLst>
    <pc:chgData name="Wheeler, Katy" userId="S::katy.wheeler@ttu.edu::3f8831cc-69e0-41c6-846a-91159fce25bf" providerId="AD" clId="Web-{4A697F18-8A2B-13FD-70E4-C230B87E79AE}"/>
    <pc:docChg chg="modSld">
      <pc:chgData name="Wheeler, Katy" userId="S::katy.wheeler@ttu.edu::3f8831cc-69e0-41c6-846a-91159fce25bf" providerId="AD" clId="Web-{4A697F18-8A2B-13FD-70E4-C230B87E79AE}" dt="2022-02-15T21:47:06.229" v="7" actId="20577"/>
      <pc:docMkLst>
        <pc:docMk/>
      </pc:docMkLst>
      <pc:sldChg chg="modSp">
        <pc:chgData name="Wheeler, Katy" userId="S::katy.wheeler@ttu.edu::3f8831cc-69e0-41c6-846a-91159fce25bf" providerId="AD" clId="Web-{4A697F18-8A2B-13FD-70E4-C230B87E79AE}" dt="2022-02-15T21:47:06.229" v="7" actId="20577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4A697F18-8A2B-13FD-70E4-C230B87E79AE}" dt="2022-02-15T21:47:06.229" v="7" actId="20577"/>
          <ac:spMkLst>
            <pc:docMk/>
            <pc:sldMk cId="2341431083" sldId="257"/>
            <ac:spMk id="2" creationId="{FF381636-3BA6-440C-B0AD-7FD6CB6EAA96}"/>
          </ac:spMkLst>
        </pc:spChg>
      </pc:sldChg>
    </pc:docChg>
  </pc:docChgLst>
  <pc:docChgLst>
    <pc:chgData name="Wheeler, Katy" userId="S::katy.wheeler@ttu.edu::3f8831cc-69e0-41c6-846a-91159fce25bf" providerId="AD" clId="Web-{69E4FB1A-AE06-0CA1-5416-ED53AD17BB94}"/>
    <pc:docChg chg="modSld">
      <pc:chgData name="Wheeler, Katy" userId="S::katy.wheeler@ttu.edu::3f8831cc-69e0-41c6-846a-91159fce25bf" providerId="AD" clId="Web-{69E4FB1A-AE06-0CA1-5416-ED53AD17BB94}" dt="2022-02-08T19:46:11.341" v="1" actId="1076"/>
      <pc:docMkLst>
        <pc:docMk/>
      </pc:docMkLst>
      <pc:sldChg chg="modSp">
        <pc:chgData name="Wheeler, Katy" userId="S::katy.wheeler@ttu.edu::3f8831cc-69e0-41c6-846a-91159fce25bf" providerId="AD" clId="Web-{69E4FB1A-AE06-0CA1-5416-ED53AD17BB94}" dt="2022-02-08T19:46:11.341" v="1" actId="1076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69E4FB1A-AE06-0CA1-5416-ED53AD17BB94}" dt="2022-02-08T19:46:06.279" v="0" actId="1076"/>
          <ac:spMkLst>
            <pc:docMk/>
            <pc:sldMk cId="2341431083" sldId="257"/>
            <ac:spMk id="17" creationId="{7A18C6D3-EC1A-4009-80BA-B9B522F1EE19}"/>
          </ac:spMkLst>
        </pc:spChg>
        <pc:picChg chg="mod">
          <ac:chgData name="Wheeler, Katy" userId="S::katy.wheeler@ttu.edu::3f8831cc-69e0-41c6-846a-91159fce25bf" providerId="AD" clId="Web-{69E4FB1A-AE06-0CA1-5416-ED53AD17BB94}" dt="2022-02-08T19:46:11.341" v="1" actId="1076"/>
          <ac:picMkLst>
            <pc:docMk/>
            <pc:sldMk cId="2341431083" sldId="257"/>
            <ac:picMk id="11" creationId="{B9B25A34-632B-409E-870C-3BB513339857}"/>
          </ac:picMkLst>
        </pc:picChg>
      </pc:sldChg>
    </pc:docChg>
  </pc:docChgLst>
  <pc:docChgLst>
    <pc:chgData clId="Web-{7601DAC5-5DAB-F355-50CE-D23148440049}"/>
    <pc:docChg chg="modSld">
      <pc:chgData name="" userId="" providerId="" clId="Web-{7601DAC5-5DAB-F355-50CE-D23148440049}" dt="2022-03-02T14:24:49.204" v="0"/>
      <pc:docMkLst>
        <pc:docMk/>
      </pc:docMkLst>
      <pc:sldChg chg="delSp">
        <pc:chgData name="" userId="" providerId="" clId="Web-{7601DAC5-5DAB-F355-50CE-D23148440049}" dt="2022-03-02T14:24:49.204" v="0"/>
        <pc:sldMkLst>
          <pc:docMk/>
          <pc:sldMk cId="2341431083" sldId="257"/>
        </pc:sldMkLst>
        <pc:picChg chg="del">
          <ac:chgData name="" userId="" providerId="" clId="Web-{7601DAC5-5DAB-F355-50CE-D23148440049}" dt="2022-03-02T14:24:49.204" v="0"/>
          <ac:picMkLst>
            <pc:docMk/>
            <pc:sldMk cId="2341431083" sldId="257"/>
            <ac:picMk id="12" creationId="{0FFF5020-F220-490A-963C-6A18D1DEE24C}"/>
          </ac:picMkLst>
        </pc:picChg>
      </pc:sldChg>
    </pc:docChg>
  </pc:docChgLst>
  <pc:docChgLst>
    <pc:chgData name="Wheeler, Katy" userId="3f8831cc-69e0-41c6-846a-91159fce25bf" providerId="ADAL" clId="{BCA25BC5-3796-F440-A1EC-0A02794423BE}"/>
    <pc:docChg chg="modSld">
      <pc:chgData name="Wheeler, Katy" userId="3f8831cc-69e0-41c6-846a-91159fce25bf" providerId="ADAL" clId="{BCA25BC5-3796-F440-A1EC-0A02794423BE}" dt="2022-03-04T21:20:12.561" v="20" actId="404"/>
      <pc:docMkLst>
        <pc:docMk/>
      </pc:docMkLst>
      <pc:sldChg chg="modSp">
        <pc:chgData name="Wheeler, Katy" userId="3f8831cc-69e0-41c6-846a-91159fce25bf" providerId="ADAL" clId="{BCA25BC5-3796-F440-A1EC-0A02794423BE}" dt="2022-03-04T21:20:12.561" v="20" actId="404"/>
        <pc:sldMkLst>
          <pc:docMk/>
          <pc:sldMk cId="2341431083" sldId="257"/>
        </pc:sldMkLst>
        <pc:spChg chg="mod">
          <ac:chgData name="Wheeler, Katy" userId="3f8831cc-69e0-41c6-846a-91159fce25bf" providerId="ADAL" clId="{BCA25BC5-3796-F440-A1EC-0A02794423BE}" dt="2022-03-04T21:20:12.561" v="20" actId="404"/>
          <ac:spMkLst>
            <pc:docMk/>
            <pc:sldMk cId="2341431083" sldId="257"/>
            <ac:spMk id="2" creationId="{FF381636-3BA6-440C-B0AD-7FD6CB6EAA96}"/>
          </ac:spMkLst>
        </pc:spChg>
        <pc:spChg chg="mod">
          <ac:chgData name="Wheeler, Katy" userId="3f8831cc-69e0-41c6-846a-91159fce25bf" providerId="ADAL" clId="{BCA25BC5-3796-F440-A1EC-0A02794423BE}" dt="2022-03-04T21:19:05.291" v="7" actId="14100"/>
          <ac:spMkLst>
            <pc:docMk/>
            <pc:sldMk cId="2341431083" sldId="257"/>
            <ac:spMk id="22" creationId="{6D787E02-5AFA-4190-95A0-A75BC7861DD7}"/>
          </ac:spMkLst>
        </pc:spChg>
      </pc:sldChg>
    </pc:docChg>
  </pc:docChgLst>
  <pc:docChgLst>
    <pc:chgData name="Wheeler, Katy" userId="S::katy.wheeler@ttu.edu::3f8831cc-69e0-41c6-846a-91159fce25bf" providerId="AD" clId="Web-{6BBD483F-BDCF-7395-63E5-7586D04E081C}"/>
    <pc:docChg chg="modSld">
      <pc:chgData name="Wheeler, Katy" userId="S::katy.wheeler@ttu.edu::3f8831cc-69e0-41c6-846a-91159fce25bf" providerId="AD" clId="Web-{6BBD483F-BDCF-7395-63E5-7586D04E081C}" dt="2022-02-04T20:46:38.980" v="15" actId="20577"/>
      <pc:docMkLst>
        <pc:docMk/>
      </pc:docMkLst>
      <pc:sldChg chg="modSp">
        <pc:chgData name="Wheeler, Katy" userId="S::katy.wheeler@ttu.edu::3f8831cc-69e0-41c6-846a-91159fce25bf" providerId="AD" clId="Web-{6BBD483F-BDCF-7395-63E5-7586D04E081C}" dt="2022-02-04T20:46:38.980" v="15" actId="20577"/>
        <pc:sldMkLst>
          <pc:docMk/>
          <pc:sldMk cId="2341431083" sldId="257"/>
        </pc:sldMkLst>
        <pc:spChg chg="mod">
          <ac:chgData name="Wheeler, Katy" userId="S::katy.wheeler@ttu.edu::3f8831cc-69e0-41c6-846a-91159fce25bf" providerId="AD" clId="Web-{6BBD483F-BDCF-7395-63E5-7586D04E081C}" dt="2022-02-04T20:46:38.980" v="15" actId="20577"/>
          <ac:spMkLst>
            <pc:docMk/>
            <pc:sldMk cId="2341431083" sldId="257"/>
            <ac:spMk id="2" creationId="{FF381636-3BA6-440C-B0AD-7FD6CB6EAA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A4967-4387-4E1B-BC2D-78FD6C2F646F}" type="datetimeFigureOut">
              <a:rPr lang="en-US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F1210-C551-47E5-B0FD-29DA858B489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F6A0B-3F5C-4DE9-9894-E6CBE886A5E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6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0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5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7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21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9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3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2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8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0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4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D787E02-5AFA-4190-95A0-A75BC7861DD7}"/>
              </a:ext>
            </a:extLst>
          </p:cNvPr>
          <p:cNvSpPr/>
          <p:nvPr/>
        </p:nvSpPr>
        <p:spPr>
          <a:xfrm rot="5400000">
            <a:off x="-6078668" y="10210582"/>
            <a:ext cx="25972316" cy="12429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" dirty="0">
              <a:solidFill>
                <a:schemeClr val="bg1">
                  <a:lumMod val="85000"/>
                </a:schemeClr>
              </a:solidFill>
              <a:latin typeface="Calibri"/>
              <a:cs typeface="Calibri"/>
            </a:endParaRPr>
          </a:p>
          <a:p>
            <a:pPr algn="ctr"/>
            <a:endParaRPr lang="en-US" sz="100" dirty="0">
              <a:solidFill>
                <a:schemeClr val="bg1">
                  <a:lumMod val="8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F2FDA0-324E-42B8-87D4-007D09DC39F5}"/>
              </a:ext>
            </a:extLst>
          </p:cNvPr>
          <p:cNvSpPr/>
          <p:nvPr/>
        </p:nvSpPr>
        <p:spPr>
          <a:xfrm>
            <a:off x="13524367" y="3513557"/>
            <a:ext cx="29304805" cy="5604795"/>
          </a:xfrm>
          <a:prstGeom prst="rect">
            <a:avLst/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AB948F-58A5-41D8-ACAA-EB44EAF54761}"/>
              </a:ext>
            </a:extLst>
          </p:cNvPr>
          <p:cNvSpPr/>
          <p:nvPr/>
        </p:nvSpPr>
        <p:spPr>
          <a:xfrm>
            <a:off x="13528322" y="10060302"/>
            <a:ext cx="29304408" cy="19350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">
              <a:solidFill>
                <a:schemeClr val="bg1">
                  <a:lumMod val="8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ADD14E-C199-4760-AEC8-5A122DC933FE}"/>
              </a:ext>
            </a:extLst>
          </p:cNvPr>
          <p:cNvSpPr txBox="1"/>
          <p:nvPr/>
        </p:nvSpPr>
        <p:spPr>
          <a:xfrm>
            <a:off x="14226595" y="3866795"/>
            <a:ext cx="23176982" cy="4436555"/>
          </a:xfrm>
          <a:prstGeom prst="rect">
            <a:avLst/>
          </a:prstGeom>
          <a:noFill/>
        </p:spPr>
        <p:txBody>
          <a:bodyPr wrap="square" lIns="4527" tIns="2264" rIns="4527" bIns="2264" rtlCol="0" anchor="t">
            <a:spAutoFit/>
          </a:bodyPr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Preliminary data demonstrates that positive self-talk taught in tandem with self-management strategies can decrease validation seeking statements in a young adult with autism during their employment. 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E1EEA0-C816-434F-9E46-71E646368705}"/>
              </a:ext>
            </a:extLst>
          </p:cNvPr>
          <p:cNvSpPr txBox="1"/>
          <p:nvPr/>
        </p:nvSpPr>
        <p:spPr>
          <a:xfrm>
            <a:off x="9698379" y="1665207"/>
            <a:ext cx="34552170" cy="1081790"/>
          </a:xfrm>
          <a:prstGeom prst="rect">
            <a:avLst/>
          </a:prstGeom>
          <a:noFill/>
        </p:spPr>
        <p:txBody>
          <a:bodyPr wrap="square" lIns="4527" tIns="2264" rIns="4527" bIns="2264" rtlCol="0" anchor="t">
            <a:spAutoFit/>
          </a:bodyPr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dirty="0">
                <a:solidFill>
                  <a:schemeClr val="bg1"/>
                </a:solidFill>
                <a:latin typeface="Times New Roman"/>
                <a:cs typeface="Calibri"/>
              </a:rPr>
              <a:t>Katy Wheeler, M.Ed., BCBA, Jennifer Hamrick, PhD, BCBA, Alexis Favela, M.Ed., BCBA</a:t>
            </a:r>
            <a:endParaRPr lang="en-US" sz="7000">
              <a:solidFill>
                <a:schemeClr val="bg1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205426-3F0A-403B-BEAC-76463B427107}"/>
              </a:ext>
            </a:extLst>
          </p:cNvPr>
          <p:cNvSpPr txBox="1"/>
          <p:nvPr/>
        </p:nvSpPr>
        <p:spPr>
          <a:xfrm>
            <a:off x="1482425" y="545875"/>
            <a:ext cx="36907314" cy="33285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527" tIns="2264" rIns="4527" bIns="2264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>
                <a:solidFill>
                  <a:srgbClr val="FF0000"/>
                </a:solidFill>
                <a:ea typeface="+mn-lt"/>
                <a:cs typeface="+mn-lt"/>
              </a:rPr>
              <a:t>A Preliminary Look at Self-Management and Self-Talk to Decrease Validation Seeking in a Young Adult with Autism</a:t>
            </a:r>
          </a:p>
          <a:p>
            <a:endParaRPr lang="en-US" sz="7200">
              <a:ea typeface="+mn-lt"/>
              <a:cs typeface="+mn-lt"/>
            </a:endParaRPr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id="{16591465-5649-4014-9754-E7F991AC3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8669" y="29403898"/>
            <a:ext cx="8209680" cy="32526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381636-3BA6-440C-B0AD-7FD6CB6EAA96}"/>
              </a:ext>
            </a:extLst>
          </p:cNvPr>
          <p:cNvSpPr txBox="1"/>
          <p:nvPr/>
        </p:nvSpPr>
        <p:spPr>
          <a:xfrm>
            <a:off x="677761" y="3429171"/>
            <a:ext cx="11962917" cy="276075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cap="small" dirty="0">
                <a:ea typeface="+mn-lt"/>
                <a:cs typeface="+mn-lt"/>
              </a:rPr>
              <a:t>Introduction</a:t>
            </a:r>
            <a:endParaRPr lang="en-US" sz="4400" dirty="0">
              <a:cs typeface="Calibri" panose="020F0502020204030204"/>
            </a:endParaRPr>
          </a:p>
          <a:p>
            <a:r>
              <a:rPr lang="en-US" sz="3800" dirty="0">
                <a:ea typeface="+mn-lt"/>
                <a:cs typeface="+mn-lt"/>
              </a:rPr>
              <a:t>The use of</a:t>
            </a:r>
            <a:r>
              <a:rPr lang="en-US" sz="3800" b="1" i="1" dirty="0">
                <a:ea typeface="+mn-lt"/>
                <a:cs typeface="+mn-lt"/>
              </a:rPr>
              <a:t> positive self-talk</a:t>
            </a:r>
            <a:r>
              <a:rPr lang="en-US" sz="3800" dirty="0">
                <a:ea typeface="+mn-lt"/>
                <a:cs typeface="+mn-lt"/>
              </a:rPr>
              <a:t> contributes to effective self-regulation and self-control and is helpful for impeding impulses, making purposeful decisions, and self-monitoring (Mischel et al., 1996). </a:t>
            </a:r>
          </a:p>
          <a:p>
            <a:r>
              <a:rPr lang="en-US" sz="3800" b="1" i="1" dirty="0">
                <a:ea typeface="+mn-lt"/>
                <a:cs typeface="+mn-lt"/>
              </a:rPr>
              <a:t>Self-management</a:t>
            </a:r>
            <a:r>
              <a:rPr lang="en-US" sz="3800" dirty="0">
                <a:ea typeface="+mn-lt"/>
                <a:cs typeface="+mn-lt"/>
              </a:rPr>
              <a:t> has been found to be an effective tool for individuals with autism to control one’s own behavior and increase adaptive behavior (Lee et al., 2007). </a:t>
            </a:r>
          </a:p>
          <a:p>
            <a:r>
              <a:rPr lang="en-US" sz="3800" dirty="0">
                <a:ea typeface="+mn-lt"/>
                <a:cs typeface="+mn-lt"/>
              </a:rPr>
              <a:t>The current study utilized a reversal design to determine the impact of positive self-talk, measured through collected self-management data, on validation seeking (VS) statements in one individual with autism at their job site.</a:t>
            </a:r>
            <a:r>
              <a:rPr lang="en-US" sz="3600" dirty="0">
                <a:ea typeface="+mn-lt"/>
                <a:cs typeface="+mn-lt"/>
              </a:rPr>
              <a:t>   </a:t>
            </a:r>
            <a:endParaRPr lang="en-US" sz="3600" dirty="0">
              <a:cs typeface="Calibri"/>
            </a:endParaRPr>
          </a:p>
          <a:p>
            <a:r>
              <a:rPr lang="en-US" sz="4400" b="1" cap="small" dirty="0">
                <a:ea typeface="+mn-lt"/>
                <a:cs typeface="+mn-lt"/>
              </a:rPr>
              <a:t>Methods</a:t>
            </a:r>
            <a:endParaRPr lang="en-US" sz="4400" cap="small" dirty="0">
              <a:ea typeface="+mn-lt"/>
              <a:cs typeface="+mn-lt"/>
            </a:endParaRPr>
          </a:p>
          <a:p>
            <a:r>
              <a:rPr lang="en-US" sz="4000" u="sng" dirty="0">
                <a:ea typeface="+mn-lt"/>
                <a:cs typeface="+mn-lt"/>
              </a:rPr>
              <a:t>Participant and Setting</a:t>
            </a:r>
            <a:endParaRPr lang="en-US" sz="4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n-US" sz="3800" dirty="0">
                <a:ea typeface="+mn-lt"/>
                <a:cs typeface="+mn-lt"/>
              </a:rPr>
              <a:t>One young adult with autism, aged 22.</a:t>
            </a:r>
          </a:p>
          <a:p>
            <a:pPr marL="571500" indent="-571500">
              <a:buFont typeface="Arial"/>
              <a:buChar char="•"/>
            </a:pPr>
            <a:r>
              <a:rPr lang="en-US" sz="3800" dirty="0">
                <a:ea typeface="+mn-lt"/>
                <a:cs typeface="+mn-lt"/>
              </a:rPr>
              <a:t>All sessions took place at their vocational internship site. </a:t>
            </a:r>
            <a:endParaRPr lang="en-US" sz="3800" dirty="0">
              <a:cs typeface="Calibri"/>
            </a:endParaRPr>
          </a:p>
          <a:p>
            <a:r>
              <a:rPr lang="en-US" sz="4000" u="sng" dirty="0">
                <a:ea typeface="+mn-lt"/>
                <a:cs typeface="+mn-lt"/>
              </a:rPr>
              <a:t>Procedures</a:t>
            </a:r>
            <a:endParaRPr lang="en-US" sz="4000" dirty="0">
              <a:ea typeface="+mn-lt"/>
              <a:cs typeface="+mn-lt"/>
            </a:endParaRPr>
          </a:p>
          <a:p>
            <a:pPr marL="571500" indent="-571500">
              <a:buFont typeface="Arial"/>
              <a:buChar char="•"/>
            </a:pPr>
            <a:r>
              <a:rPr lang="en-US" sz="3800" dirty="0">
                <a:ea typeface="+mn-lt"/>
                <a:cs typeface="+mn-lt"/>
              </a:rPr>
              <a:t>The goal of decreasing VS statements was generated by the participant</a:t>
            </a:r>
          </a:p>
          <a:p>
            <a:pPr marL="571500" indent="-571500">
              <a:buFont typeface="Arial"/>
              <a:buChar char="•"/>
            </a:pPr>
            <a:r>
              <a:rPr lang="en-US" sz="3800" dirty="0">
                <a:ea typeface="+mn-lt"/>
                <a:cs typeface="+mn-lt"/>
              </a:rPr>
              <a:t>Appropriate self-talk statements that were a match to the participant were made. </a:t>
            </a:r>
          </a:p>
          <a:p>
            <a:pPr marL="571500" indent="-571500">
              <a:buFont typeface="Arial"/>
              <a:buChar char="•"/>
            </a:pPr>
            <a:r>
              <a:rPr lang="en-US" sz="3800" dirty="0">
                <a:ea typeface="+mn-lt"/>
                <a:cs typeface="+mn-lt"/>
              </a:rPr>
              <a:t>Behavioral skills training was implemented to teach both the use of self-talk statements and the self-management form. </a:t>
            </a:r>
            <a:endParaRPr lang="en-US" sz="3800" dirty="0">
              <a:cs typeface="Calibri"/>
            </a:endParaRPr>
          </a:p>
          <a:p>
            <a:r>
              <a:rPr lang="en-US" sz="4400" b="1" cap="small" dirty="0">
                <a:ea typeface="+mn-lt"/>
                <a:cs typeface="+mn-lt"/>
              </a:rPr>
              <a:t>Results</a:t>
            </a:r>
            <a:endParaRPr lang="en-US" sz="4400" cap="small" dirty="0">
              <a:ea typeface="+mn-lt"/>
              <a:cs typeface="+mn-lt"/>
            </a:endParaRPr>
          </a:p>
          <a:p>
            <a:r>
              <a:rPr lang="en-US" sz="3800" dirty="0">
                <a:ea typeface="+mn-lt"/>
                <a:cs typeface="+mn-lt"/>
              </a:rPr>
              <a:t>Data was collected on the frequency of VS statements.</a:t>
            </a:r>
          </a:p>
          <a:p>
            <a:r>
              <a:rPr lang="en-US" sz="3800" dirty="0">
                <a:ea typeface="+mn-lt"/>
                <a:cs typeface="+mn-lt"/>
              </a:rPr>
              <a:t>VS </a:t>
            </a:r>
            <a:r>
              <a:rPr lang="en-US" sz="3800" b="1" dirty="0">
                <a:ea typeface="+mn-lt"/>
                <a:cs typeface="+mn-lt"/>
              </a:rPr>
              <a:t>across baselines averaged 5.1 occurrences </a:t>
            </a:r>
            <a:r>
              <a:rPr lang="en-US" sz="3800" dirty="0">
                <a:ea typeface="+mn-lt"/>
                <a:cs typeface="+mn-lt"/>
              </a:rPr>
              <a:t>per shift. After implementing the self-management tool and self-talk intervention, </a:t>
            </a:r>
            <a:r>
              <a:rPr lang="en-US" sz="3800" b="1" dirty="0">
                <a:ea typeface="+mn-lt"/>
                <a:cs typeface="+mn-lt"/>
              </a:rPr>
              <a:t>VS decreased </a:t>
            </a:r>
            <a:r>
              <a:rPr lang="en-US" sz="3800" dirty="0">
                <a:ea typeface="+mn-lt"/>
                <a:cs typeface="+mn-lt"/>
              </a:rPr>
              <a:t>to an average of 0.43 occurrences per shift. </a:t>
            </a:r>
          </a:p>
          <a:p>
            <a:r>
              <a:rPr lang="en-US" sz="3800" dirty="0">
                <a:ea typeface="+mn-lt"/>
                <a:cs typeface="+mn-lt"/>
              </a:rPr>
              <a:t>Maintenance was collected in which the participant continued to self-monitor without support services from the practitioner, and they maintained low rates (average of 0.29 per shift). </a:t>
            </a:r>
          </a:p>
          <a:p>
            <a:r>
              <a:rPr lang="en-US" sz="3800" dirty="0">
                <a:ea typeface="+mn-lt"/>
                <a:cs typeface="+mn-lt"/>
              </a:rPr>
              <a:t>Mean IOA was collected in 37.5% of sessions and averaged 91.67%.</a:t>
            </a:r>
          </a:p>
          <a:p>
            <a:r>
              <a:rPr lang="en-US" sz="4400" b="1" cap="small" dirty="0">
                <a:ea typeface="+mn-lt"/>
                <a:cs typeface="+mn-lt"/>
              </a:rPr>
              <a:t>Limitations/Future Research</a:t>
            </a:r>
            <a:endParaRPr lang="en-US" sz="4400" dirty="0">
              <a:ea typeface="+mn-lt"/>
              <a:cs typeface="+mn-lt"/>
            </a:endParaRPr>
          </a:p>
          <a:p>
            <a:r>
              <a:rPr lang="en-US" sz="3800" dirty="0">
                <a:ea typeface="+mn-lt"/>
                <a:cs typeface="+mn-lt"/>
              </a:rPr>
              <a:t>Limitations include lack of generalization training  of the self-management skills to other potential job sites to ensure self-talk and self-management continue to be implemented by the participant in various settings. </a:t>
            </a:r>
          </a:p>
          <a:p>
            <a:r>
              <a:rPr lang="en-US" sz="3800" dirty="0">
                <a:ea typeface="+mn-lt"/>
                <a:cs typeface="+mn-lt"/>
              </a:rPr>
              <a:t>Future research should consider extending the self-talk and self-management across different job sites.</a:t>
            </a:r>
            <a:endParaRPr lang="en-US" sz="3800" dirty="0">
              <a:cs typeface="Calibri"/>
            </a:endParaRPr>
          </a:p>
          <a:p>
            <a:endParaRPr lang="en-US" sz="3600" b="1" cap="small" dirty="0">
              <a:ea typeface="+mn-lt"/>
              <a:cs typeface="+mn-lt"/>
            </a:endParaRPr>
          </a:p>
          <a:p>
            <a:endParaRPr lang="en-US" sz="3600" b="1" dirty="0">
              <a:ea typeface="+mn-lt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24531D-49A5-4D58-8C68-F0C6E9650985}"/>
              </a:ext>
            </a:extLst>
          </p:cNvPr>
          <p:cNvSpPr txBox="1"/>
          <p:nvPr/>
        </p:nvSpPr>
        <p:spPr>
          <a:xfrm>
            <a:off x="25411501" y="11428286"/>
            <a:ext cx="552233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/>
              <a:t>Participant Data</a:t>
            </a:r>
            <a:endParaRPr lang="en-US" sz="4400" b="1" dirty="0">
              <a:cs typeface="Calibri"/>
            </a:endParaRPr>
          </a:p>
        </p:txBody>
      </p:sp>
      <p:pic>
        <p:nvPicPr>
          <p:cNvPr id="4" name="Picture 6" descr="Qr code&#10;&#10;Description automatically generated">
            <a:extLst>
              <a:ext uri="{FF2B5EF4-FFF2-40B4-BE49-F238E27FC236}">
                <a16:creationId xmlns:a16="http://schemas.microsoft.com/office/drawing/2014/main" id="{A48FB570-E933-4C03-BAE7-C6B18607FD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52115" y="4393260"/>
            <a:ext cx="2743200" cy="341071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3723451-7ECC-4F47-89E0-BE8F7A76DCAC}"/>
              </a:ext>
            </a:extLst>
          </p:cNvPr>
          <p:cNvSpPr txBox="1"/>
          <p:nvPr/>
        </p:nvSpPr>
        <p:spPr>
          <a:xfrm>
            <a:off x="15254022" y="25604894"/>
            <a:ext cx="25866137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600" b="1" i="1" dirty="0">
                <a:ea typeface="+mn-lt"/>
                <a:cs typeface="+mn-lt"/>
              </a:rPr>
              <a:t>"Thank you very much. I love my intern ship and I am doing well."</a:t>
            </a:r>
          </a:p>
          <a:p>
            <a:pPr algn="ctr"/>
            <a:r>
              <a:rPr lang="en-US" sz="4800" dirty="0">
                <a:cs typeface="Calibri"/>
              </a:rPr>
              <a:t>-Participant on Social Validity Survey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D8669235-C157-4B6A-A77D-A56C157A0E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02" t="4243" r="-693" b="-330"/>
          <a:stretch/>
        </p:blipFill>
        <p:spPr>
          <a:xfrm>
            <a:off x="19029924" y="13666543"/>
            <a:ext cx="18375790" cy="9850567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5B3FAB-4E82-4DD2-9C39-787A4AD1755E}"/>
              </a:ext>
            </a:extLst>
          </p:cNvPr>
          <p:cNvCxnSpPr/>
          <p:nvPr/>
        </p:nvCxnSpPr>
        <p:spPr>
          <a:xfrm>
            <a:off x="19657158" y="13863358"/>
            <a:ext cx="70640" cy="8582447"/>
          </a:xfrm>
          <a:prstGeom prst="straightConnector1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3CE3A8D-811F-4C1F-86CB-5D7919075C63}"/>
              </a:ext>
            </a:extLst>
          </p:cNvPr>
          <p:cNvSpPr txBox="1"/>
          <p:nvPr/>
        </p:nvSpPr>
        <p:spPr>
          <a:xfrm>
            <a:off x="33483140" y="10394252"/>
            <a:ext cx="9052560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 sz="4400">
              <a:cs typeface="Calibri" panose="020F0502020204030204"/>
            </a:endParaRP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0CE65C-5093-49AB-B0E7-7A1C9C41CE8C}"/>
              </a:ext>
            </a:extLst>
          </p:cNvPr>
          <p:cNvSpPr txBox="1"/>
          <p:nvPr/>
        </p:nvSpPr>
        <p:spPr>
          <a:xfrm>
            <a:off x="26980274" y="23589603"/>
            <a:ext cx="3991600" cy="646331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Session</a:t>
            </a:r>
            <a:endParaRPr lang="en-US" sz="3600"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234E6A-8EB2-4092-A10C-7164DB12DAEB}"/>
              </a:ext>
            </a:extLst>
          </p:cNvPr>
          <p:cNvSpPr txBox="1"/>
          <p:nvPr/>
        </p:nvSpPr>
        <p:spPr>
          <a:xfrm rot="-5400000">
            <a:off x="15678948" y="17563383"/>
            <a:ext cx="5502823" cy="120032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Frequency of Validation Seeking Statement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3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470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Wheeler, Katy</cp:lastModifiedBy>
  <cp:revision>372</cp:revision>
  <dcterms:created xsi:type="dcterms:W3CDTF">2021-10-01T20:48:03Z</dcterms:created>
  <dcterms:modified xsi:type="dcterms:W3CDTF">2022-03-04T21:21:05Z</dcterms:modified>
</cp:coreProperties>
</file>