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7" r:id="rId2"/>
  </p:sldIdLst>
  <p:sldSz cx="438912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DE08920-7985-8E71-0AAD-8DA6CD80472E}" name="Fricke, Madeline" initials="FM" userId="S::mfricke@ttu.edu::9d5612f5-b70f-49ce-8c4b-b833fd6b4699" providerId="AD"/>
  <p188:author id="{1FC8579A-1EE9-4127-A6FB-34598AAA0EC4}" name="Hyman, Lynne" initials="HL" userId="S::lynne.hyman@ttu.edu::070c84d1-409b-40f0-9392-2619f4257c30" providerId="AD"/>
  <p188:author id="{48B11BFE-80F0-35BB-1693-E557BA81774A}" name="Wheeler, Katy" initials="WK" userId="S::katy.wheeler@ttu.edu::3f8831cc-69e0-41c6-846a-91159fce25b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avela, Alexis J" initials="FAJ" lastIdx="3" clrIdx="0">
    <p:extLst>
      <p:ext uri="{19B8F6BF-5375-455C-9EA6-DF929625EA0E}">
        <p15:presenceInfo xmlns:p15="http://schemas.microsoft.com/office/powerpoint/2012/main" userId="S-1-5-21-954284688-1175200462-1540833222-512311" providerId="AD"/>
      </p:ext>
    </p:extLst>
  </p:cmAuthor>
  <p:cmAuthor id="2" name="Hyman, Lynne" initials="HL" lastIdx="4" clrIdx="1">
    <p:extLst>
      <p:ext uri="{19B8F6BF-5375-455C-9EA6-DF929625EA0E}">
        <p15:presenceInfo xmlns:p15="http://schemas.microsoft.com/office/powerpoint/2012/main" userId="S::lynne.hyman@ttu.edu::070c84d1-409b-40f0-9392-2619f4257c30" providerId="AD"/>
      </p:ext>
    </p:extLst>
  </p:cmAuthor>
  <p:cmAuthor id="3" name="Fricke, Madeline" initials="FM" lastIdx="1" clrIdx="2">
    <p:extLst>
      <p:ext uri="{19B8F6BF-5375-455C-9EA6-DF929625EA0E}">
        <p15:presenceInfo xmlns:p15="http://schemas.microsoft.com/office/powerpoint/2012/main" userId="S::mfricke@ttu.edu::9d5612f5-b70f-49ce-8c4b-b833fd6b46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79E34-63B8-2AC8-471E-9450FB4EB4A5}" v="9" dt="2023-04-05T17:09:50.611"/>
    <p1510:client id="{0A8A7E42-DEB3-8B2C-B8EE-41180E41CA99}" v="2" dt="2023-03-31T16:01:34.180"/>
    <p1510:client id="{3E599CF0-599A-1131-6F61-7A183C595029}" v="411" dt="2023-04-24T18:28:34.562"/>
    <p1510:client id="{52032FBA-1988-BE62-F2FD-9589587E0D1A}" v="44" dt="2023-03-31T18:17:19.694"/>
    <p1510:client id="{56E45936-2CBA-3F96-CDD0-838CDDE8F637}" v="50" dt="2023-04-24T18:25:59.944"/>
    <p1510:client id="{65EE3DF1-CBAA-E8AE-64E6-65C988A4E756}" v="1" dt="2023-03-30T15:00:51.353"/>
    <p1510:client id="{6D10B5A1-8AC0-7A6E-9806-699D72F53583}" v="8" dt="2023-04-24T18:56:07.950"/>
    <p1510:client id="{B452089B-D448-328D-62CA-89A3DC43623F}" v="13" dt="2023-04-14T16:07:08.940"/>
    <p1510:client id="{B67F5D02-62DC-A71F-5256-C3027BB7369C}" v="1" dt="2023-04-24T18:31:23.980"/>
    <p1510:client id="{D6578665-CC11-7E6F-2077-D5FC8117D866}" v="4" dt="2023-03-30T15:01:33.154"/>
    <p1510:client id="{EA6C9F70-8FF9-30C8-0CAE-057C8ADAF0FF}" v="92" dt="2023-03-31T00:55:49.7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8/10/relationships/authors" Target="author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ueitt, Nikkolina" userId="S::nikkolina.prueitt@ttu.edu::5b5b4feb-935b-4399-903e-c39b817fa24f" providerId="AD" clId="Web-{56E45936-2CBA-3F96-CDD0-838CDDE8F637}"/>
    <pc:docChg chg="modSld">
      <pc:chgData name="Prueitt, Nikkolina" userId="S::nikkolina.prueitt@ttu.edu::5b5b4feb-935b-4399-903e-c39b817fa24f" providerId="AD" clId="Web-{56E45936-2CBA-3F96-CDD0-838CDDE8F637}" dt="2023-04-24T18:25:59.944" v="23" actId="20577"/>
      <pc:docMkLst>
        <pc:docMk/>
      </pc:docMkLst>
      <pc:sldChg chg="modSp">
        <pc:chgData name="Prueitt, Nikkolina" userId="S::nikkolina.prueitt@ttu.edu::5b5b4feb-935b-4399-903e-c39b817fa24f" providerId="AD" clId="Web-{56E45936-2CBA-3F96-CDD0-838CDDE8F637}" dt="2023-04-24T18:25:59.944" v="23" actId="20577"/>
        <pc:sldMkLst>
          <pc:docMk/>
          <pc:sldMk cId="2341431083" sldId="257"/>
        </pc:sldMkLst>
        <pc:spChg chg="mod">
          <ac:chgData name="Prueitt, Nikkolina" userId="S::nikkolina.prueitt@ttu.edu::5b5b4feb-935b-4399-903e-c39b817fa24f" providerId="AD" clId="Web-{56E45936-2CBA-3F96-CDD0-838CDDE8F637}" dt="2023-04-24T18:25:59.944" v="23" actId="20577"/>
          <ac:spMkLst>
            <pc:docMk/>
            <pc:sldMk cId="2341431083" sldId="257"/>
            <ac:spMk id="2" creationId="{690D647B-3CAC-A5EF-4FD1-8234970D8269}"/>
          </ac:spMkLst>
        </pc:spChg>
        <pc:spChg chg="mod">
          <ac:chgData name="Prueitt, Nikkolina" userId="S::nikkolina.prueitt@ttu.edu::5b5b4feb-935b-4399-903e-c39b817fa24f" providerId="AD" clId="Web-{56E45936-2CBA-3F96-CDD0-838CDDE8F637}" dt="2023-04-24T18:24:21.566" v="4" actId="20577"/>
          <ac:spMkLst>
            <pc:docMk/>
            <pc:sldMk cId="2341431083" sldId="257"/>
            <ac:spMk id="3" creationId="{F9D9FE2A-44C5-D9D7-6503-D02D1E9AEA0E}"/>
          </ac:spMkLst>
        </pc:spChg>
      </pc:sldChg>
    </pc:docChg>
  </pc:docChgLst>
  <pc:docChgLst>
    <pc:chgData name="Favela, Alexis J" userId="S::alexis.j.favela@ttu.edu::4e6f7f01-8650-40f2-839b-d856ec522e54" providerId="AD" clId="Web-{4F4B8E2A-DFDC-E1F1-9729-82EC35CA0BF9}"/>
    <pc:docChg chg="modSld">
      <pc:chgData name="Favela, Alexis J" userId="S::alexis.j.favela@ttu.edu::4e6f7f01-8650-40f2-839b-d856ec522e54" providerId="AD" clId="Web-{4F4B8E2A-DFDC-E1F1-9729-82EC35CA0BF9}" dt="2023-01-23T20:48:06.835" v="176" actId="20577"/>
      <pc:docMkLst>
        <pc:docMk/>
      </pc:docMkLst>
      <pc:sldChg chg="addSp modSp">
        <pc:chgData name="Favela, Alexis J" userId="S::alexis.j.favela@ttu.edu::4e6f7f01-8650-40f2-839b-d856ec522e54" providerId="AD" clId="Web-{4F4B8E2A-DFDC-E1F1-9729-82EC35CA0BF9}" dt="2023-01-23T20:48:06.835" v="176" actId="20577"/>
        <pc:sldMkLst>
          <pc:docMk/>
          <pc:sldMk cId="2341431083" sldId="257"/>
        </pc:sldMkLst>
        <pc:spChg chg="add mod">
          <ac:chgData name="Favela, Alexis J" userId="S::alexis.j.favela@ttu.edu::4e6f7f01-8650-40f2-839b-d856ec522e54" providerId="AD" clId="Web-{4F4B8E2A-DFDC-E1F1-9729-82EC35CA0BF9}" dt="2023-01-23T20:45:38.783" v="80" actId="14100"/>
          <ac:spMkLst>
            <pc:docMk/>
            <pc:sldMk cId="2341431083" sldId="257"/>
            <ac:spMk id="2" creationId="{690D647B-3CAC-A5EF-4FD1-8234970D8269}"/>
          </ac:spMkLst>
        </pc:spChg>
        <pc:spChg chg="add mod">
          <ac:chgData name="Favela, Alexis J" userId="S::alexis.j.favela@ttu.edu::4e6f7f01-8650-40f2-839b-d856ec522e54" providerId="AD" clId="Web-{4F4B8E2A-DFDC-E1F1-9729-82EC35CA0BF9}" dt="2023-01-23T20:48:06.835" v="176" actId="20577"/>
          <ac:spMkLst>
            <pc:docMk/>
            <pc:sldMk cId="2341431083" sldId="257"/>
            <ac:spMk id="3" creationId="{F9D9FE2A-44C5-D9D7-6503-D02D1E9AEA0E}"/>
          </ac:spMkLst>
        </pc:spChg>
      </pc:sldChg>
    </pc:docChg>
  </pc:docChgLst>
  <pc:docChgLst>
    <pc:chgData name="Fricke, Madeline" userId="S::mfricke@ttu.edu::9d5612f5-b70f-49ce-8c4b-b833fd6b4699" providerId="AD" clId="Web-{EA69B8D4-F0D9-27D8-BCA6-1DF29C2CFB8C}"/>
    <pc:docChg chg="modSld">
      <pc:chgData name="Fricke, Madeline" userId="S::mfricke@ttu.edu::9d5612f5-b70f-49ce-8c4b-b833fd6b4699" providerId="AD" clId="Web-{EA69B8D4-F0D9-27D8-BCA6-1DF29C2CFB8C}" dt="2023-01-25T21:25:22.829" v="89" actId="20577"/>
      <pc:docMkLst>
        <pc:docMk/>
      </pc:docMkLst>
      <pc:sldChg chg="addSp delSp modSp">
        <pc:chgData name="Fricke, Madeline" userId="S::mfricke@ttu.edu::9d5612f5-b70f-49ce-8c4b-b833fd6b4699" providerId="AD" clId="Web-{EA69B8D4-F0D9-27D8-BCA6-1DF29C2CFB8C}" dt="2023-01-25T21:25:22.829" v="89" actId="20577"/>
        <pc:sldMkLst>
          <pc:docMk/>
          <pc:sldMk cId="2341431083" sldId="257"/>
        </pc:sldMkLst>
        <pc:spChg chg="mod">
          <ac:chgData name="Fricke, Madeline" userId="S::mfricke@ttu.edu::9d5612f5-b70f-49ce-8c4b-b833fd6b4699" providerId="AD" clId="Web-{EA69B8D4-F0D9-27D8-BCA6-1DF29C2CFB8C}" dt="2023-01-25T21:02:19.939" v="21" actId="20577"/>
          <ac:spMkLst>
            <pc:docMk/>
            <pc:sldMk cId="2341431083" sldId="257"/>
            <ac:spMk id="2" creationId="{690D647B-3CAC-A5EF-4FD1-8234970D8269}"/>
          </ac:spMkLst>
        </pc:spChg>
        <pc:spChg chg="mod">
          <ac:chgData name="Fricke, Madeline" userId="S::mfricke@ttu.edu::9d5612f5-b70f-49ce-8c4b-b833fd6b4699" providerId="AD" clId="Web-{EA69B8D4-F0D9-27D8-BCA6-1DF29C2CFB8C}" dt="2023-01-25T21:25:22.829" v="89" actId="20577"/>
          <ac:spMkLst>
            <pc:docMk/>
            <pc:sldMk cId="2341431083" sldId="257"/>
            <ac:spMk id="3" creationId="{F9D9FE2A-44C5-D9D7-6503-D02D1E9AEA0E}"/>
          </ac:spMkLst>
        </pc:spChg>
        <pc:picChg chg="mod">
          <ac:chgData name="Fricke, Madeline" userId="S::mfricke@ttu.edu::9d5612f5-b70f-49ce-8c4b-b833fd6b4699" providerId="AD" clId="Web-{EA69B8D4-F0D9-27D8-BCA6-1DF29C2CFB8C}" dt="2023-01-25T19:41:18.240" v="14" actId="1076"/>
          <ac:picMkLst>
            <pc:docMk/>
            <pc:sldMk cId="2341431083" sldId="257"/>
            <ac:picMk id="4" creationId="{87F99792-F5A0-7EE0-4F4F-D1020E6209DD}"/>
          </ac:picMkLst>
        </pc:picChg>
        <pc:picChg chg="add del mod">
          <ac:chgData name="Fricke, Madeline" userId="S::mfricke@ttu.edu::9d5612f5-b70f-49ce-8c4b-b833fd6b4699" providerId="AD" clId="Web-{EA69B8D4-F0D9-27D8-BCA6-1DF29C2CFB8C}" dt="2023-01-25T18:38:30.624" v="6"/>
          <ac:picMkLst>
            <pc:docMk/>
            <pc:sldMk cId="2341431083" sldId="257"/>
            <ac:picMk id="4" creationId="{99F79C38-C9E7-A61A-5AA4-713048A77618}"/>
          </ac:picMkLst>
        </pc:picChg>
        <pc:picChg chg="add del mod">
          <ac:chgData name="Fricke, Madeline" userId="S::mfricke@ttu.edu::9d5612f5-b70f-49ce-8c4b-b833fd6b4699" providerId="AD" clId="Web-{EA69B8D4-F0D9-27D8-BCA6-1DF29C2CFB8C}" dt="2023-01-25T19:31:46.177" v="12"/>
          <ac:picMkLst>
            <pc:docMk/>
            <pc:sldMk cId="2341431083" sldId="257"/>
            <ac:picMk id="7" creationId="{88AAF48B-C20C-4790-00F7-B940089CF7EA}"/>
          </ac:picMkLst>
        </pc:picChg>
        <pc:cxnChg chg="del">
          <ac:chgData name="Fricke, Madeline" userId="S::mfricke@ttu.edu::9d5612f5-b70f-49ce-8c4b-b833fd6b4699" providerId="AD" clId="Web-{EA69B8D4-F0D9-27D8-BCA6-1DF29C2CFB8C}" dt="2023-01-25T19:31:50.489" v="13"/>
          <ac:cxnSpMkLst>
            <pc:docMk/>
            <pc:sldMk cId="2341431083" sldId="257"/>
            <ac:cxnSpMk id="19" creationId="{0E5B3FAB-4E82-4DD2-9C39-787A4AD1755E}"/>
          </ac:cxnSpMkLst>
        </pc:cxnChg>
      </pc:sldChg>
    </pc:docChg>
  </pc:docChgLst>
  <pc:docChgLst>
    <pc:chgData name="Favela, Alexis J" userId="S::alexis.j.favela@ttu.edu::4e6f7f01-8650-40f2-839b-d856ec522e54" providerId="AD" clId="Web-{DCC3DCE8-78C8-83C4-B78A-858F1907772E}"/>
    <pc:docChg chg="modSld">
      <pc:chgData name="Favela, Alexis J" userId="S::alexis.j.favela@ttu.edu::4e6f7f01-8650-40f2-839b-d856ec522e54" providerId="AD" clId="Web-{DCC3DCE8-78C8-83C4-B78A-858F1907772E}" dt="2023-01-23T20:54:40.227" v="36" actId="20577"/>
      <pc:docMkLst>
        <pc:docMk/>
      </pc:docMkLst>
      <pc:sldChg chg="modSp">
        <pc:chgData name="Favela, Alexis J" userId="S::alexis.j.favela@ttu.edu::4e6f7f01-8650-40f2-839b-d856ec522e54" providerId="AD" clId="Web-{DCC3DCE8-78C8-83C4-B78A-858F1907772E}" dt="2023-01-23T20:54:40.227" v="36" actId="20577"/>
        <pc:sldMkLst>
          <pc:docMk/>
          <pc:sldMk cId="2341431083" sldId="257"/>
        </pc:sldMkLst>
        <pc:spChg chg="mod">
          <ac:chgData name="Favela, Alexis J" userId="S::alexis.j.favela@ttu.edu::4e6f7f01-8650-40f2-839b-d856ec522e54" providerId="AD" clId="Web-{DCC3DCE8-78C8-83C4-B78A-858F1907772E}" dt="2023-01-23T20:50:57.922" v="0" actId="20577"/>
          <ac:spMkLst>
            <pc:docMk/>
            <pc:sldMk cId="2341431083" sldId="257"/>
            <ac:spMk id="2" creationId="{690D647B-3CAC-A5EF-4FD1-8234970D8269}"/>
          </ac:spMkLst>
        </pc:spChg>
        <pc:spChg chg="mod">
          <ac:chgData name="Favela, Alexis J" userId="S::alexis.j.favela@ttu.edu::4e6f7f01-8650-40f2-839b-d856ec522e54" providerId="AD" clId="Web-{DCC3DCE8-78C8-83C4-B78A-858F1907772E}" dt="2023-01-23T20:54:40.227" v="36" actId="20577"/>
          <ac:spMkLst>
            <pc:docMk/>
            <pc:sldMk cId="2341431083" sldId="257"/>
            <ac:spMk id="6" creationId="{EA205426-3F0A-403B-BEAC-76463B427107}"/>
          </ac:spMkLst>
        </pc:spChg>
        <pc:spChg chg="mod">
          <ac:chgData name="Favela, Alexis J" userId="S::alexis.j.favela@ttu.edu::4e6f7f01-8650-40f2-839b-d856ec522e54" providerId="AD" clId="Web-{DCC3DCE8-78C8-83C4-B78A-858F1907772E}" dt="2023-01-23T20:54:18.773" v="33" actId="20577"/>
          <ac:spMkLst>
            <pc:docMk/>
            <pc:sldMk cId="2341431083" sldId="257"/>
            <ac:spMk id="18" creationId="{73E1EEA0-C816-434F-9E46-71E646368705}"/>
          </ac:spMkLst>
        </pc:spChg>
      </pc:sldChg>
    </pc:docChg>
  </pc:docChgLst>
  <pc:docChgLst>
    <pc:chgData name="Hyman, Lynne" userId="S::lynne.hyman@ttu.edu::070c84d1-409b-40f0-9392-2619f4257c30" providerId="AD" clId="Web-{9DEA12E6-C425-88DF-07AA-6F0C9185AB66}"/>
    <pc:docChg chg="mod modSld">
      <pc:chgData name="Hyman, Lynne" userId="S::lynne.hyman@ttu.edu::070c84d1-409b-40f0-9392-2619f4257c30" providerId="AD" clId="Web-{9DEA12E6-C425-88DF-07AA-6F0C9185AB66}" dt="2023-01-25T21:33:00.998" v="5"/>
      <pc:docMkLst>
        <pc:docMk/>
      </pc:docMkLst>
      <pc:sldChg chg="modSp addCm modCm">
        <pc:chgData name="Hyman, Lynne" userId="S::lynne.hyman@ttu.edu::070c84d1-409b-40f0-9392-2619f4257c30" providerId="AD" clId="Web-{9DEA12E6-C425-88DF-07AA-6F0C9185AB66}" dt="2023-01-25T21:33:00.998" v="5"/>
        <pc:sldMkLst>
          <pc:docMk/>
          <pc:sldMk cId="2341431083" sldId="257"/>
        </pc:sldMkLst>
        <pc:spChg chg="mod">
          <ac:chgData name="Hyman, Lynne" userId="S::lynne.hyman@ttu.edu::070c84d1-409b-40f0-9392-2619f4257c30" providerId="AD" clId="Web-{9DEA12E6-C425-88DF-07AA-6F0C9185AB66}" dt="2023-01-25T21:32:18.153" v="4" actId="20577"/>
          <ac:spMkLst>
            <pc:docMk/>
            <pc:sldMk cId="2341431083" sldId="257"/>
            <ac:spMk id="9" creationId="{26ADD14E-C199-4760-AEC8-5A122DC933FE}"/>
          </ac:spMkLst>
        </pc:spChg>
        <pc:extLst>
          <p:ext xmlns:p="http://schemas.openxmlformats.org/presentationml/2006/main" uri="{D6D511B9-2390-475A-947B-AFAB55BFBCF1}">
            <pc226:cmChg xmlns:pc226="http://schemas.microsoft.com/office/powerpoint/2022/06/main/command" chg="">
              <pc226:chgData name="Hyman, Lynne" userId="S::lynne.hyman@ttu.edu::070c84d1-409b-40f0-9392-2619f4257c30" providerId="AD" clId="Web-{9DEA12E6-C425-88DF-07AA-6F0C9185AB66}" dt="2023-01-25T21:31:45.668" v="1"/>
              <pc2:cmMkLst xmlns:pc2="http://schemas.microsoft.com/office/powerpoint/2019/9/main/command">
                <pc:docMk/>
                <pc:sldMk cId="2341431083" sldId="257"/>
                <pc2:cmMk id="{E397071F-CE1B-4354-A54B-E1A131022726}"/>
              </pc2:cmMkLst>
              <pc226:cmRplyChg chg="add">
                <pc226:chgData name="Hyman, Lynne" userId="S::lynne.hyman@ttu.edu::070c84d1-409b-40f0-9392-2619f4257c30" providerId="AD" clId="Web-{9DEA12E6-C425-88DF-07AA-6F0C9185AB66}" dt="2023-01-25T21:31:45.668" v="1"/>
                <pc2:cmRplyMkLst xmlns:pc2="http://schemas.microsoft.com/office/powerpoint/2019/9/main/command">
                  <pc:docMk/>
                  <pc:sldMk cId="2341431083" sldId="257"/>
                  <pc2:cmMk id="{E397071F-CE1B-4354-A54B-E1A131022726}"/>
                  <pc2:cmRplyMk id="{73F6BD26-4C68-4AF8-829C-D3B2AA722AD5}"/>
                </pc2:cmRplyMkLst>
              </pc226:cmRplyChg>
            </pc226:cmChg>
            <pc226:cmChg xmlns:pc226="http://schemas.microsoft.com/office/powerpoint/2022/06/main/command" chg="add">
              <pc226:chgData name="Hyman, Lynne" userId="S::lynne.hyman@ttu.edu::070c84d1-409b-40f0-9392-2619f4257c30" providerId="AD" clId="Web-{9DEA12E6-C425-88DF-07AA-6F0C9185AB66}" dt="2023-01-25T21:33:00.998" v="5"/>
              <pc2:cmMkLst xmlns:pc2="http://schemas.microsoft.com/office/powerpoint/2019/9/main/command">
                <pc:docMk/>
                <pc:sldMk cId="2341431083" sldId="257"/>
                <pc2:cmMk id="{413BB96D-5734-4E39-B5A5-AE0776994AD4}"/>
              </pc2:cmMkLst>
            </pc226:cmChg>
            <pc226:cmChg xmlns:pc226="http://schemas.microsoft.com/office/powerpoint/2022/06/main/command" chg="">
              <pc226:chgData name="Hyman, Lynne" userId="S::lynne.hyman@ttu.edu::070c84d1-409b-40f0-9392-2619f4257c30" providerId="AD" clId="Web-{9DEA12E6-C425-88DF-07AA-6F0C9185AB66}" dt="2023-01-25T21:32:00.262" v="2"/>
              <pc2:cmMkLst xmlns:pc2="http://schemas.microsoft.com/office/powerpoint/2019/9/main/command">
                <pc:docMk/>
                <pc:sldMk cId="2341431083" sldId="257"/>
                <pc2:cmMk id="{DE64B293-1A28-45EB-A35B-13F807A3D3EB}"/>
              </pc2:cmMkLst>
              <pc226:cmRplyChg chg="add">
                <pc226:chgData name="Hyman, Lynne" userId="S::lynne.hyman@ttu.edu::070c84d1-409b-40f0-9392-2619f4257c30" providerId="AD" clId="Web-{9DEA12E6-C425-88DF-07AA-6F0C9185AB66}" dt="2023-01-25T21:32:00.262" v="2"/>
                <pc2:cmRplyMkLst xmlns:pc2="http://schemas.microsoft.com/office/powerpoint/2019/9/main/command">
                  <pc:docMk/>
                  <pc:sldMk cId="2341431083" sldId="257"/>
                  <pc2:cmMk id="{DE64B293-1A28-45EB-A35B-13F807A3D3EB}"/>
                  <pc2:cmRplyMk id="{00FD4A99-4419-4537-AAFA-85A8EB6449A1}"/>
                </pc2:cmRplyMkLst>
              </pc226:cmRplyChg>
            </pc226:cmChg>
          </p:ext>
        </pc:extLst>
      </pc:sldChg>
    </pc:docChg>
  </pc:docChgLst>
  <pc:docChgLst>
    <pc:chgData clId="Web-{88E77DBD-5F0B-A602-59D3-11D4EECB5C3B}"/>
    <pc:docChg chg="modSld">
      <pc:chgData name="" userId="" providerId="" clId="Web-{88E77DBD-5F0B-A602-59D3-11D4EECB5C3B}" dt="2022-11-18T20:01:55.894" v="6" actId="20577"/>
      <pc:docMkLst>
        <pc:docMk/>
      </pc:docMkLst>
      <pc:sldChg chg="modSp">
        <pc:chgData name="" userId="" providerId="" clId="Web-{88E77DBD-5F0B-A602-59D3-11D4EECB5C3B}" dt="2022-11-18T20:01:55.894" v="6" actId="20577"/>
        <pc:sldMkLst>
          <pc:docMk/>
          <pc:sldMk cId="2341431083" sldId="257"/>
        </pc:sldMkLst>
        <pc:spChg chg="mod">
          <ac:chgData name="" userId="" providerId="" clId="Web-{88E77DBD-5F0B-A602-59D3-11D4EECB5C3B}" dt="2022-11-18T20:01:55.894" v="6" actId="20577"/>
          <ac:spMkLst>
            <pc:docMk/>
            <pc:sldMk cId="2341431083" sldId="257"/>
            <ac:spMk id="6" creationId="{EA205426-3F0A-403B-BEAC-76463B427107}"/>
          </ac:spMkLst>
        </pc:spChg>
      </pc:sldChg>
    </pc:docChg>
  </pc:docChgLst>
  <pc:docChgLst>
    <pc:chgData name="Hamrick, Jennifer" userId="S::jennifer.hamrick@ttu.edu::a8f6aadd-3df4-4278-89b5-5077fd04b219" providerId="AD" clId="Web-{88E77DBD-5F0B-A602-59D3-11D4EECB5C3B}"/>
    <pc:docChg chg="modSld">
      <pc:chgData name="Hamrick, Jennifer" userId="S::jennifer.hamrick@ttu.edu::a8f6aadd-3df4-4278-89b5-5077fd04b219" providerId="AD" clId="Web-{88E77DBD-5F0B-A602-59D3-11D4EECB5C3B}" dt="2022-11-18T20:03:10.881" v="71" actId="20577"/>
      <pc:docMkLst>
        <pc:docMk/>
      </pc:docMkLst>
      <pc:sldChg chg="modSp">
        <pc:chgData name="Hamrick, Jennifer" userId="S::jennifer.hamrick@ttu.edu::a8f6aadd-3df4-4278-89b5-5077fd04b219" providerId="AD" clId="Web-{88E77DBD-5F0B-A602-59D3-11D4EECB5C3B}" dt="2022-11-18T20:03:10.881" v="71" actId="20577"/>
        <pc:sldMkLst>
          <pc:docMk/>
          <pc:sldMk cId="2341431083" sldId="257"/>
        </pc:sldMkLst>
        <pc:spChg chg="mod">
          <ac:chgData name="Hamrick, Jennifer" userId="S::jennifer.hamrick@ttu.edu::a8f6aadd-3df4-4278-89b5-5077fd04b219" providerId="AD" clId="Web-{88E77DBD-5F0B-A602-59D3-11D4EECB5C3B}" dt="2022-11-18T20:02:01.331" v="0" actId="20577"/>
          <ac:spMkLst>
            <pc:docMk/>
            <pc:sldMk cId="2341431083" sldId="257"/>
            <ac:spMk id="6" creationId="{EA205426-3F0A-403B-BEAC-76463B427107}"/>
          </ac:spMkLst>
        </pc:spChg>
        <pc:spChg chg="mod">
          <ac:chgData name="Hamrick, Jennifer" userId="S::jennifer.hamrick@ttu.edu::a8f6aadd-3df4-4278-89b5-5077fd04b219" providerId="AD" clId="Web-{88E77DBD-5F0B-A602-59D3-11D4EECB5C3B}" dt="2022-11-18T20:03:10.881" v="71" actId="20577"/>
          <ac:spMkLst>
            <pc:docMk/>
            <pc:sldMk cId="2341431083" sldId="257"/>
            <ac:spMk id="9" creationId="{26ADD14E-C199-4760-AEC8-5A122DC933FE}"/>
          </ac:spMkLst>
        </pc:spChg>
        <pc:spChg chg="mod">
          <ac:chgData name="Hamrick, Jennifer" userId="S::jennifer.hamrick@ttu.edu::a8f6aadd-3df4-4278-89b5-5077fd04b219" providerId="AD" clId="Web-{88E77DBD-5F0B-A602-59D3-11D4EECB5C3B}" dt="2022-11-18T20:02:45.130" v="24" actId="20577"/>
          <ac:spMkLst>
            <pc:docMk/>
            <pc:sldMk cId="2341431083" sldId="257"/>
            <ac:spMk id="18" creationId="{73E1EEA0-C816-434F-9E46-71E646368705}"/>
          </ac:spMkLst>
        </pc:spChg>
      </pc:sldChg>
    </pc:docChg>
  </pc:docChgLst>
  <pc:docChgLst>
    <pc:chgData name="Favela, Alexis J" userId="S::alexis.j.favela@ttu.edu::4e6f7f01-8650-40f2-839b-d856ec522e54" providerId="AD" clId="Web-{2423A0AC-F9AA-192A-80B3-657BD301E8B4}"/>
    <pc:docChg chg="modSld">
      <pc:chgData name="Favela, Alexis J" userId="S::alexis.j.favela@ttu.edu::4e6f7f01-8650-40f2-839b-d856ec522e54" providerId="AD" clId="Web-{2423A0AC-F9AA-192A-80B3-657BD301E8B4}" dt="2023-01-25T19:58:06.350" v="25" actId="20577"/>
      <pc:docMkLst>
        <pc:docMk/>
      </pc:docMkLst>
      <pc:sldChg chg="modSp">
        <pc:chgData name="Favela, Alexis J" userId="S::alexis.j.favela@ttu.edu::4e6f7f01-8650-40f2-839b-d856ec522e54" providerId="AD" clId="Web-{2423A0AC-F9AA-192A-80B3-657BD301E8B4}" dt="2023-01-25T19:58:06.350" v="25" actId="20577"/>
        <pc:sldMkLst>
          <pc:docMk/>
          <pc:sldMk cId="2341431083" sldId="257"/>
        </pc:sldMkLst>
        <pc:spChg chg="mod">
          <ac:chgData name="Favela, Alexis J" userId="S::alexis.j.favela@ttu.edu::4e6f7f01-8650-40f2-839b-d856ec522e54" providerId="AD" clId="Web-{2423A0AC-F9AA-192A-80B3-657BD301E8B4}" dt="2023-01-25T19:49:31.691" v="13" actId="20577"/>
          <ac:spMkLst>
            <pc:docMk/>
            <pc:sldMk cId="2341431083" sldId="257"/>
            <ac:spMk id="2" creationId="{690D647B-3CAC-A5EF-4FD1-8234970D8269}"/>
          </ac:spMkLst>
        </pc:spChg>
        <pc:spChg chg="mod">
          <ac:chgData name="Favela, Alexis J" userId="S::alexis.j.favela@ttu.edu::4e6f7f01-8650-40f2-839b-d856ec522e54" providerId="AD" clId="Web-{2423A0AC-F9AA-192A-80B3-657BD301E8B4}" dt="2023-01-25T19:58:06.350" v="25" actId="20577"/>
          <ac:spMkLst>
            <pc:docMk/>
            <pc:sldMk cId="2341431083" sldId="257"/>
            <ac:spMk id="3" creationId="{F9D9FE2A-44C5-D9D7-6503-D02D1E9AEA0E}"/>
          </ac:spMkLst>
        </pc:spChg>
      </pc:sldChg>
    </pc:docChg>
  </pc:docChgLst>
  <pc:docChgLst>
    <pc:chgData name="Favela, Alexis J" userId="S::alexis.j.favela@ttu.edu::4e6f7f01-8650-40f2-839b-d856ec522e54" providerId="AD" clId="Web-{27B4A48C-E588-0A26-6DEF-097507A0AE43}"/>
    <pc:docChg chg="modSld">
      <pc:chgData name="Favela, Alexis J" userId="S::alexis.j.favela@ttu.edu::4e6f7f01-8650-40f2-839b-d856ec522e54" providerId="AD" clId="Web-{27B4A48C-E588-0A26-6DEF-097507A0AE43}" dt="2023-03-29T18:44:05.945" v="50" actId="20577"/>
      <pc:docMkLst>
        <pc:docMk/>
      </pc:docMkLst>
      <pc:sldChg chg="modSp">
        <pc:chgData name="Favela, Alexis J" userId="S::alexis.j.favela@ttu.edu::4e6f7f01-8650-40f2-839b-d856ec522e54" providerId="AD" clId="Web-{27B4A48C-E588-0A26-6DEF-097507A0AE43}" dt="2023-03-29T18:44:05.945" v="50" actId="20577"/>
        <pc:sldMkLst>
          <pc:docMk/>
          <pc:sldMk cId="2341431083" sldId="257"/>
        </pc:sldMkLst>
        <pc:spChg chg="mod">
          <ac:chgData name="Favela, Alexis J" userId="S::alexis.j.favela@ttu.edu::4e6f7f01-8650-40f2-839b-d856ec522e54" providerId="AD" clId="Web-{27B4A48C-E588-0A26-6DEF-097507A0AE43}" dt="2023-03-29T18:44:05.945" v="50" actId="20577"/>
          <ac:spMkLst>
            <pc:docMk/>
            <pc:sldMk cId="2341431083" sldId="257"/>
            <ac:spMk id="2" creationId="{690D647B-3CAC-A5EF-4FD1-8234970D8269}"/>
          </ac:spMkLst>
        </pc:spChg>
        <pc:spChg chg="mod">
          <ac:chgData name="Favela, Alexis J" userId="S::alexis.j.favela@ttu.edu::4e6f7f01-8650-40f2-839b-d856ec522e54" providerId="AD" clId="Web-{27B4A48C-E588-0A26-6DEF-097507A0AE43}" dt="2023-03-29T18:41:01.237" v="0" actId="20577"/>
          <ac:spMkLst>
            <pc:docMk/>
            <pc:sldMk cId="2341431083" sldId="257"/>
            <ac:spMk id="21" creationId="{3B1A65D9-92C5-7A88-1061-7674E90BBFFC}"/>
          </ac:spMkLst>
        </pc:spChg>
      </pc:sldChg>
    </pc:docChg>
  </pc:docChgLst>
  <pc:docChgLst>
    <pc:chgData name="Fricke, Madeline" userId="S::mfricke@ttu.edu::9d5612f5-b70f-49ce-8c4b-b833fd6b4699" providerId="AD" clId="Web-{31578D99-4A7F-A756-8912-4248F1163D0B}"/>
    <pc:docChg chg="modSld">
      <pc:chgData name="Fricke, Madeline" userId="S::mfricke@ttu.edu::9d5612f5-b70f-49ce-8c4b-b833fd6b4699" providerId="AD" clId="Web-{31578D99-4A7F-A756-8912-4248F1163D0B}" dt="2023-02-13T19:56:07.973" v="4" actId="1076"/>
      <pc:docMkLst>
        <pc:docMk/>
      </pc:docMkLst>
      <pc:sldChg chg="addSp delSp modSp">
        <pc:chgData name="Fricke, Madeline" userId="S::mfricke@ttu.edu::9d5612f5-b70f-49ce-8c4b-b833fd6b4699" providerId="AD" clId="Web-{31578D99-4A7F-A756-8912-4248F1163D0B}" dt="2023-02-13T19:56:07.973" v="4" actId="1076"/>
        <pc:sldMkLst>
          <pc:docMk/>
          <pc:sldMk cId="2341431083" sldId="257"/>
        </pc:sldMkLst>
        <pc:graphicFrameChg chg="add mod">
          <ac:chgData name="Fricke, Madeline" userId="S::mfricke@ttu.edu::9d5612f5-b70f-49ce-8c4b-b833fd6b4699" providerId="AD" clId="Web-{31578D99-4A7F-A756-8912-4248F1163D0B}" dt="2023-02-13T19:56:07.973" v="4" actId="1076"/>
          <ac:graphicFrameMkLst>
            <pc:docMk/>
            <pc:sldMk cId="2341431083" sldId="257"/>
            <ac:graphicFrameMk id="8" creationId="{AEAB2CC7-B8E6-B496-1D8E-8FB1B6E372A4}"/>
          </ac:graphicFrameMkLst>
        </pc:graphicFrameChg>
        <pc:picChg chg="del">
          <ac:chgData name="Fricke, Madeline" userId="S::mfricke@ttu.edu::9d5612f5-b70f-49ce-8c4b-b833fd6b4699" providerId="AD" clId="Web-{31578D99-4A7F-A756-8912-4248F1163D0B}" dt="2023-02-13T19:56:02.207" v="1"/>
          <ac:picMkLst>
            <pc:docMk/>
            <pc:sldMk cId="2341431083" sldId="257"/>
            <ac:picMk id="17" creationId="{22B4EEB5-AF98-9D96-E113-187824182D28}"/>
          </ac:picMkLst>
        </pc:picChg>
      </pc:sldChg>
    </pc:docChg>
  </pc:docChgLst>
  <pc:docChgLst>
    <pc:chgData name="Hyman, Lynne" userId="S::lynne.hyman@ttu.edu::070c84d1-409b-40f0-9392-2619f4257c30" providerId="AD" clId="Web-{E8DB518A-045F-9A66-5996-6EB22FA4CD55}"/>
    <pc:docChg chg="modSld">
      <pc:chgData name="Hyman, Lynne" userId="S::lynne.hyman@ttu.edu::070c84d1-409b-40f0-9392-2619f4257c30" providerId="AD" clId="Web-{E8DB518A-045F-9A66-5996-6EB22FA4CD55}" dt="2023-01-20T15:01:10.101" v="118"/>
      <pc:docMkLst>
        <pc:docMk/>
      </pc:docMkLst>
      <pc:sldChg chg="delSp modSp">
        <pc:chgData name="Hyman, Lynne" userId="S::lynne.hyman@ttu.edu::070c84d1-409b-40f0-9392-2619f4257c30" providerId="AD" clId="Web-{E8DB518A-045F-9A66-5996-6EB22FA4CD55}" dt="2023-01-20T15:01:10.101" v="118"/>
        <pc:sldMkLst>
          <pc:docMk/>
          <pc:sldMk cId="2341431083" sldId="257"/>
        </pc:sldMkLst>
        <pc:spChg chg="del">
          <ac:chgData name="Hyman, Lynne" userId="S::lynne.hyman@ttu.edu::070c84d1-409b-40f0-9392-2619f4257c30" providerId="AD" clId="Web-{E8DB518A-045F-9A66-5996-6EB22FA4CD55}" dt="2023-01-20T15:01:10.101" v="118"/>
          <ac:spMkLst>
            <pc:docMk/>
            <pc:sldMk cId="2341431083" sldId="257"/>
            <ac:spMk id="2" creationId="{FF381636-3BA6-440C-B0AD-7FD6CB6EAA96}"/>
          </ac:spMkLst>
        </pc:spChg>
        <pc:spChg chg="mod">
          <ac:chgData name="Hyman, Lynne" userId="S::lynne.hyman@ttu.edu::070c84d1-409b-40f0-9392-2619f4257c30" providerId="AD" clId="Web-{E8DB518A-045F-9A66-5996-6EB22FA4CD55}" dt="2023-01-20T14:58:27.923" v="100" actId="1076"/>
          <ac:spMkLst>
            <pc:docMk/>
            <pc:sldMk cId="2341431083" sldId="257"/>
            <ac:spMk id="6" creationId="{EA205426-3F0A-403B-BEAC-76463B427107}"/>
          </ac:spMkLst>
        </pc:spChg>
        <pc:spChg chg="mod">
          <ac:chgData name="Hyman, Lynne" userId="S::lynne.hyman@ttu.edu::070c84d1-409b-40f0-9392-2619f4257c30" providerId="AD" clId="Web-{E8DB518A-045F-9A66-5996-6EB22FA4CD55}" dt="2023-01-20T15:01:02.523" v="117" actId="20577"/>
          <ac:spMkLst>
            <pc:docMk/>
            <pc:sldMk cId="2341431083" sldId="257"/>
            <ac:spMk id="9" creationId="{26ADD14E-C199-4760-AEC8-5A122DC933FE}"/>
          </ac:spMkLst>
        </pc:spChg>
        <pc:spChg chg="mod">
          <ac:chgData name="Hyman, Lynne" userId="S::lynne.hyman@ttu.edu::070c84d1-409b-40f0-9392-2619f4257c30" providerId="AD" clId="Web-{E8DB518A-045F-9A66-5996-6EB22FA4CD55}" dt="2023-01-20T14:59:45.301" v="107" actId="14100"/>
          <ac:spMkLst>
            <pc:docMk/>
            <pc:sldMk cId="2341431083" sldId="257"/>
            <ac:spMk id="18" creationId="{73E1EEA0-C816-434F-9E46-71E646368705}"/>
          </ac:spMkLst>
        </pc:spChg>
      </pc:sldChg>
    </pc:docChg>
  </pc:docChgLst>
  <pc:docChgLst>
    <pc:chgData name="Fricke, Madeline" userId="S::mfricke@ttu.edu::9d5612f5-b70f-49ce-8c4b-b833fd6b4699" providerId="AD" clId="Web-{E46178DB-3630-8D06-C8FD-0D3E8DB7A2DC}"/>
    <pc:docChg chg="modSld">
      <pc:chgData name="Fricke, Madeline" userId="S::mfricke@ttu.edu::9d5612f5-b70f-49ce-8c4b-b833fd6b4699" providerId="AD" clId="Web-{E46178DB-3630-8D06-C8FD-0D3E8DB7A2DC}" dt="2023-03-11T20:52:21.362" v="3" actId="14100"/>
      <pc:docMkLst>
        <pc:docMk/>
      </pc:docMkLst>
      <pc:sldChg chg="modSp">
        <pc:chgData name="Fricke, Madeline" userId="S::mfricke@ttu.edu::9d5612f5-b70f-49ce-8c4b-b833fd6b4699" providerId="AD" clId="Web-{E46178DB-3630-8D06-C8FD-0D3E8DB7A2DC}" dt="2023-03-11T20:52:21.362" v="3" actId="14100"/>
        <pc:sldMkLst>
          <pc:docMk/>
          <pc:sldMk cId="2341431083" sldId="257"/>
        </pc:sldMkLst>
        <pc:spChg chg="mod">
          <ac:chgData name="Fricke, Madeline" userId="S::mfricke@ttu.edu::9d5612f5-b70f-49ce-8c4b-b833fd6b4699" providerId="AD" clId="Web-{E46178DB-3630-8D06-C8FD-0D3E8DB7A2DC}" dt="2023-03-11T20:52:21.362" v="3" actId="14100"/>
          <ac:spMkLst>
            <pc:docMk/>
            <pc:sldMk cId="2341431083" sldId="257"/>
            <ac:spMk id="3" creationId="{F9D9FE2A-44C5-D9D7-6503-D02D1E9AEA0E}"/>
          </ac:spMkLst>
        </pc:spChg>
        <pc:spChg chg="mod">
          <ac:chgData name="Fricke, Madeline" userId="S::mfricke@ttu.edu::9d5612f5-b70f-49ce-8c4b-b833fd6b4699" providerId="AD" clId="Web-{E46178DB-3630-8D06-C8FD-0D3E8DB7A2DC}" dt="2023-03-11T20:52:18.737" v="2" actId="1076"/>
          <ac:spMkLst>
            <pc:docMk/>
            <pc:sldMk cId="2341431083" sldId="257"/>
            <ac:spMk id="6" creationId="{EA205426-3F0A-403B-BEAC-76463B427107}"/>
          </ac:spMkLst>
        </pc:spChg>
      </pc:sldChg>
    </pc:docChg>
  </pc:docChgLst>
  <pc:docChgLst>
    <pc:chgData name="Hyman, Lynne" userId="S::lynne.hyman@ttu.edu::070c84d1-409b-40f0-9392-2619f4257c30" providerId="AD" clId="Web-{B67F5D02-62DC-A71F-5256-C3027BB7369C}"/>
    <pc:docChg chg="modSld">
      <pc:chgData name="Hyman, Lynne" userId="S::lynne.hyman@ttu.edu::070c84d1-409b-40f0-9392-2619f4257c30" providerId="AD" clId="Web-{B67F5D02-62DC-A71F-5256-C3027BB7369C}" dt="2023-04-24T18:31:23.980" v="0" actId="14100"/>
      <pc:docMkLst>
        <pc:docMk/>
      </pc:docMkLst>
      <pc:sldChg chg="modSp">
        <pc:chgData name="Hyman, Lynne" userId="S::lynne.hyman@ttu.edu::070c84d1-409b-40f0-9392-2619f4257c30" providerId="AD" clId="Web-{B67F5D02-62DC-A71F-5256-C3027BB7369C}" dt="2023-04-24T18:31:23.980" v="0" actId="14100"/>
        <pc:sldMkLst>
          <pc:docMk/>
          <pc:sldMk cId="2341431083" sldId="257"/>
        </pc:sldMkLst>
        <pc:spChg chg="mod">
          <ac:chgData name="Hyman, Lynne" userId="S::lynne.hyman@ttu.edu::070c84d1-409b-40f0-9392-2619f4257c30" providerId="AD" clId="Web-{B67F5D02-62DC-A71F-5256-C3027BB7369C}" dt="2023-04-24T18:31:23.980" v="0" actId="14100"/>
          <ac:spMkLst>
            <pc:docMk/>
            <pc:sldMk cId="2341431083" sldId="257"/>
            <ac:spMk id="2" creationId="{690D647B-3CAC-A5EF-4FD1-8234970D8269}"/>
          </ac:spMkLst>
        </pc:spChg>
      </pc:sldChg>
    </pc:docChg>
  </pc:docChgLst>
  <pc:docChgLst>
    <pc:chgData name="Hyman, Lynne" userId="S::lynne.hyman@ttu.edu::070c84d1-409b-40f0-9392-2619f4257c30" providerId="AD" clId="Web-{82D76DCD-EF45-E8DE-3D7B-A537D3E45FEE}"/>
    <pc:docChg chg="modSld">
      <pc:chgData name="Hyman, Lynne" userId="S::lynne.hyman@ttu.edu::070c84d1-409b-40f0-9392-2619f4257c30" providerId="AD" clId="Web-{82D76DCD-EF45-E8DE-3D7B-A537D3E45FEE}" dt="2023-02-04T00:13:32.290" v="382" actId="1076"/>
      <pc:docMkLst>
        <pc:docMk/>
      </pc:docMkLst>
      <pc:sldChg chg="addSp delSp modSp delCm">
        <pc:chgData name="Hyman, Lynne" userId="S::lynne.hyman@ttu.edu::070c84d1-409b-40f0-9392-2619f4257c30" providerId="AD" clId="Web-{82D76DCD-EF45-E8DE-3D7B-A537D3E45FEE}" dt="2023-02-04T00:13:32.290" v="382" actId="1076"/>
        <pc:sldMkLst>
          <pc:docMk/>
          <pc:sldMk cId="2341431083" sldId="257"/>
        </pc:sldMkLst>
        <pc:spChg chg="mod">
          <ac:chgData name="Hyman, Lynne" userId="S::lynne.hyman@ttu.edu::070c84d1-409b-40f0-9392-2619f4257c30" providerId="AD" clId="Web-{82D76DCD-EF45-E8DE-3D7B-A537D3E45FEE}" dt="2023-01-27T15:02:24.120" v="349" actId="20577"/>
          <ac:spMkLst>
            <pc:docMk/>
            <pc:sldMk cId="2341431083" sldId="257"/>
            <ac:spMk id="2" creationId="{690D647B-3CAC-A5EF-4FD1-8234970D8269}"/>
          </ac:spMkLst>
        </pc:spChg>
        <pc:spChg chg="mod">
          <ac:chgData name="Hyman, Lynne" userId="S::lynne.hyman@ttu.edu::070c84d1-409b-40f0-9392-2619f4257c30" providerId="AD" clId="Web-{82D76DCD-EF45-E8DE-3D7B-A537D3E45FEE}" dt="2023-01-27T15:00:47.445" v="344" actId="1076"/>
          <ac:spMkLst>
            <pc:docMk/>
            <pc:sldMk cId="2341431083" sldId="257"/>
            <ac:spMk id="3" creationId="{F9D9FE2A-44C5-D9D7-6503-D02D1E9AEA0E}"/>
          </ac:spMkLst>
        </pc:spChg>
        <pc:spChg chg="mod">
          <ac:chgData name="Hyman, Lynne" userId="S::lynne.hyman@ttu.edu::070c84d1-409b-40f0-9392-2619f4257c30" providerId="AD" clId="Web-{82D76DCD-EF45-E8DE-3D7B-A537D3E45FEE}" dt="2023-01-27T14:49:38.168" v="272" actId="14100"/>
          <ac:spMkLst>
            <pc:docMk/>
            <pc:sldMk cId="2341431083" sldId="257"/>
            <ac:spMk id="5" creationId="{E0AB948F-58A5-41D8-ACAA-EB44EAF54761}"/>
          </ac:spMkLst>
        </pc:spChg>
        <pc:spChg chg="mod">
          <ac:chgData name="Hyman, Lynne" userId="S::lynne.hyman@ttu.edu::070c84d1-409b-40f0-9392-2619f4257c30" providerId="AD" clId="Web-{82D76DCD-EF45-E8DE-3D7B-A537D3E45FEE}" dt="2023-01-27T15:01:12.352" v="345" actId="1076"/>
          <ac:spMkLst>
            <pc:docMk/>
            <pc:sldMk cId="2341431083" sldId="257"/>
            <ac:spMk id="6" creationId="{EA205426-3F0A-403B-BEAC-76463B427107}"/>
          </ac:spMkLst>
        </pc:spChg>
        <pc:spChg chg="add mod">
          <ac:chgData name="Hyman, Lynne" userId="S::lynne.hyman@ttu.edu::070c84d1-409b-40f0-9392-2619f4257c30" providerId="AD" clId="Web-{82D76DCD-EF45-E8DE-3D7B-A537D3E45FEE}" dt="2023-01-27T14:48:49.948" v="268" actId="14100"/>
          <ac:spMkLst>
            <pc:docMk/>
            <pc:sldMk cId="2341431083" sldId="257"/>
            <ac:spMk id="7" creationId="{8615C2AE-9F48-FB29-6B3A-DEB571342EE3}"/>
          </ac:spMkLst>
        </pc:spChg>
        <pc:spChg chg="add del mod">
          <ac:chgData name="Hyman, Lynne" userId="S::lynne.hyman@ttu.edu::070c84d1-409b-40f0-9392-2619f4257c30" providerId="AD" clId="Web-{82D76DCD-EF45-E8DE-3D7B-A537D3E45FEE}" dt="2023-02-04T00:10:43.253" v="353"/>
          <ac:spMkLst>
            <pc:docMk/>
            <pc:sldMk cId="2341431083" sldId="257"/>
            <ac:spMk id="13" creationId="{5668D2F4-A23B-BF4F-1436-577FE4F8F2EA}"/>
          </ac:spMkLst>
        </pc:spChg>
        <pc:spChg chg="add del mod">
          <ac:chgData name="Hyman, Lynne" userId="S::lynne.hyman@ttu.edu::070c84d1-409b-40f0-9392-2619f4257c30" providerId="AD" clId="Web-{82D76DCD-EF45-E8DE-3D7B-A537D3E45FEE}" dt="2023-02-04T00:10:49.941" v="355"/>
          <ac:spMkLst>
            <pc:docMk/>
            <pc:sldMk cId="2341431083" sldId="257"/>
            <ac:spMk id="16" creationId="{C2D1EF59-C4AF-414F-2E14-51E6C998D7E6}"/>
          </ac:spMkLst>
        </pc:spChg>
        <pc:picChg chg="mod">
          <ac:chgData name="Hyman, Lynne" userId="S::lynne.hyman@ttu.edu::070c84d1-409b-40f0-9392-2619f4257c30" providerId="AD" clId="Web-{82D76DCD-EF45-E8DE-3D7B-A537D3E45FEE}" dt="2023-02-04T00:13:32.290" v="382" actId="1076"/>
          <ac:picMkLst>
            <pc:docMk/>
            <pc:sldMk cId="2341431083" sldId="257"/>
            <ac:picMk id="4" creationId="{87F99792-F5A0-7EE0-4F4F-D1020E6209DD}"/>
          </ac:picMkLst>
        </pc:picChg>
        <pc:picChg chg="add del mod">
          <ac:chgData name="Hyman, Lynne" userId="S::lynne.hyman@ttu.edu::070c84d1-409b-40f0-9392-2619f4257c30" providerId="AD" clId="Web-{82D76DCD-EF45-E8DE-3D7B-A537D3E45FEE}" dt="2023-02-04T00:10:34.909" v="351"/>
          <ac:picMkLst>
            <pc:docMk/>
            <pc:sldMk cId="2341431083" sldId="257"/>
            <ac:picMk id="8" creationId="{56075E4F-1511-3FA8-029E-43BDAA0D537A}"/>
          </ac:picMkLst>
        </pc:picChg>
        <pc:picChg chg="add del mod">
          <ac:chgData name="Hyman, Lynne" userId="S::lynne.hyman@ttu.edu::070c84d1-409b-40f0-9392-2619f4257c30" providerId="AD" clId="Web-{82D76DCD-EF45-E8DE-3D7B-A537D3E45FEE}" dt="2023-02-04T00:10:31.096" v="350"/>
          <ac:picMkLst>
            <pc:docMk/>
            <pc:sldMk cId="2341431083" sldId="257"/>
            <ac:picMk id="14" creationId="{E5964B9F-0691-0154-2B78-10F7C8ED9F75}"/>
          </ac:picMkLst>
        </pc:picChg>
        <pc:picChg chg="add mod">
          <ac:chgData name="Hyman, Lynne" userId="S::lynne.hyman@ttu.edu::070c84d1-409b-40f0-9392-2619f4257c30" providerId="AD" clId="Web-{82D76DCD-EF45-E8DE-3D7B-A537D3E45FEE}" dt="2023-02-04T00:13:14.321" v="379" actId="1076"/>
          <ac:picMkLst>
            <pc:docMk/>
            <pc:sldMk cId="2341431083" sldId="257"/>
            <ac:picMk id="17" creationId="{22B4EEB5-AF98-9D96-E113-187824182D28}"/>
          </ac:picMkLst>
        </pc:picChg>
        <pc:picChg chg="add mod">
          <ac:chgData name="Hyman, Lynne" userId="S::lynne.hyman@ttu.edu::070c84d1-409b-40f0-9392-2619f4257c30" providerId="AD" clId="Web-{82D76DCD-EF45-E8DE-3D7B-A537D3E45FEE}" dt="2023-02-04T00:13:17.368" v="380" actId="1076"/>
          <ac:picMkLst>
            <pc:docMk/>
            <pc:sldMk cId="2341431083" sldId="257"/>
            <ac:picMk id="19" creationId="{82436C4D-FD0E-652A-516E-A3E952C213B2}"/>
          </ac:picMkLst>
        </pc:picChg>
        <pc:picChg chg="add mod">
          <ac:chgData name="Hyman, Lynne" userId="S::lynne.hyman@ttu.edu::070c84d1-409b-40f0-9392-2619f4257c30" providerId="AD" clId="Web-{82D76DCD-EF45-E8DE-3D7B-A537D3E45FEE}" dt="2023-02-04T00:13:22.384" v="381" actId="1076"/>
          <ac:picMkLst>
            <pc:docMk/>
            <pc:sldMk cId="2341431083" sldId="257"/>
            <ac:picMk id="20" creationId="{28542F3E-D07F-2750-0768-DD478A650094}"/>
          </ac:picMkLst>
        </pc:picChg>
        <pc:extLst>
          <p:ext xmlns:p="http://schemas.openxmlformats.org/presentationml/2006/main" uri="{D6D511B9-2390-475A-947B-AFAB55BFBCF1}">
            <pc226:cmChg xmlns:pc226="http://schemas.microsoft.com/office/powerpoint/2022/06/main/command" chg="del">
              <pc226:chgData name="Hyman, Lynne" userId="S::lynne.hyman@ttu.edu::070c84d1-409b-40f0-9392-2619f4257c30" providerId="AD" clId="Web-{82D76DCD-EF45-E8DE-3D7B-A537D3E45FEE}" dt="2023-01-27T14:56:54.389" v="286"/>
              <pc2:cmMkLst xmlns:pc2="http://schemas.microsoft.com/office/powerpoint/2019/9/main/command">
                <pc:docMk/>
                <pc:sldMk cId="2341431083" sldId="257"/>
                <pc2:cmMk id="{E397071F-CE1B-4354-A54B-E1A131022726}"/>
              </pc2:cmMkLst>
            </pc226:cmChg>
            <pc226:cmChg xmlns:pc226="http://schemas.microsoft.com/office/powerpoint/2022/06/main/command" chg="del">
              <pc226:chgData name="Hyman, Lynne" userId="S::lynne.hyman@ttu.edu::070c84d1-409b-40f0-9392-2619f4257c30" providerId="AD" clId="Web-{82D76DCD-EF45-E8DE-3D7B-A537D3E45FEE}" dt="2023-01-27T14:56:50.217" v="285"/>
              <pc2:cmMkLst xmlns:pc2="http://schemas.microsoft.com/office/powerpoint/2019/9/main/command">
                <pc:docMk/>
                <pc:sldMk cId="2341431083" sldId="257"/>
                <pc2:cmMk id="{413BB96D-5734-4E39-B5A5-AE0776994AD4}"/>
              </pc2:cmMkLst>
            </pc226:cmChg>
            <pc226:cmChg xmlns:pc226="http://schemas.microsoft.com/office/powerpoint/2022/06/main/command" chg="del">
              <pc226:chgData name="Hyman, Lynne" userId="S::lynne.hyman@ttu.edu::070c84d1-409b-40f0-9392-2619f4257c30" providerId="AD" clId="Web-{82D76DCD-EF45-E8DE-3D7B-A537D3E45FEE}" dt="2023-01-27T14:56:58.639" v="287"/>
              <pc2:cmMkLst xmlns:pc2="http://schemas.microsoft.com/office/powerpoint/2019/9/main/command">
                <pc:docMk/>
                <pc:sldMk cId="2341431083" sldId="257"/>
                <pc2:cmMk id="{DE64B293-1A28-45EB-A35B-13F807A3D3EB}"/>
              </pc2:cmMkLst>
            </pc226:cmChg>
          </p:ext>
        </pc:extLst>
      </pc:sldChg>
    </pc:docChg>
  </pc:docChgLst>
  <pc:docChgLst>
    <pc:chgData name="Hyman, Lynne" userId="S::lynne.hyman@ttu.edu::070c84d1-409b-40f0-9392-2619f4257c30" providerId="AD" clId="Web-{64B69678-D663-1798-B00B-FDA5705A9878}"/>
    <pc:docChg chg="modSld">
      <pc:chgData name="Hyman, Lynne" userId="S::lynne.hyman@ttu.edu::070c84d1-409b-40f0-9392-2619f4257c30" providerId="AD" clId="Web-{64B69678-D663-1798-B00B-FDA5705A9878}" dt="2023-01-25T19:21:13.241" v="3" actId="14100"/>
      <pc:docMkLst>
        <pc:docMk/>
      </pc:docMkLst>
      <pc:sldChg chg="addSp modSp">
        <pc:chgData name="Hyman, Lynne" userId="S::lynne.hyman@ttu.edu::070c84d1-409b-40f0-9392-2619f4257c30" providerId="AD" clId="Web-{64B69678-D663-1798-B00B-FDA5705A9878}" dt="2023-01-25T19:21:13.241" v="3" actId="14100"/>
        <pc:sldMkLst>
          <pc:docMk/>
          <pc:sldMk cId="2341431083" sldId="257"/>
        </pc:sldMkLst>
        <pc:picChg chg="add mod">
          <ac:chgData name="Hyman, Lynne" userId="S::lynne.hyman@ttu.edu::070c84d1-409b-40f0-9392-2619f4257c30" providerId="AD" clId="Web-{64B69678-D663-1798-B00B-FDA5705A9878}" dt="2023-01-25T19:21:13.241" v="3" actId="14100"/>
          <ac:picMkLst>
            <pc:docMk/>
            <pc:sldMk cId="2341431083" sldId="257"/>
            <ac:picMk id="4" creationId="{87F99792-F5A0-7EE0-4F4F-D1020E6209DD}"/>
          </ac:picMkLst>
        </pc:picChg>
      </pc:sldChg>
    </pc:docChg>
  </pc:docChgLst>
  <pc:docChgLst>
    <pc:chgData name="Favela, Alexis J" userId="S::alexis.j.favela@ttu.edu::4e6f7f01-8650-40f2-839b-d856ec522e54" providerId="AD" clId="Web-{D0EE02FB-BCE1-5D0F-E67C-C18FA3BCABFD}"/>
    <pc:docChg chg="modSld">
      <pc:chgData name="Favela, Alexis J" userId="S::alexis.j.favela@ttu.edu::4e6f7f01-8650-40f2-839b-d856ec522e54" providerId="AD" clId="Web-{D0EE02FB-BCE1-5D0F-E67C-C18FA3BCABFD}" dt="2023-03-01T19:20:47.271" v="1" actId="20577"/>
      <pc:docMkLst>
        <pc:docMk/>
      </pc:docMkLst>
      <pc:sldChg chg="modSp">
        <pc:chgData name="Favela, Alexis J" userId="S::alexis.j.favela@ttu.edu::4e6f7f01-8650-40f2-839b-d856ec522e54" providerId="AD" clId="Web-{D0EE02FB-BCE1-5D0F-E67C-C18FA3BCABFD}" dt="2023-03-01T19:20:47.271" v="1" actId="20577"/>
        <pc:sldMkLst>
          <pc:docMk/>
          <pc:sldMk cId="2341431083" sldId="257"/>
        </pc:sldMkLst>
        <pc:spChg chg="mod">
          <ac:chgData name="Favela, Alexis J" userId="S::alexis.j.favela@ttu.edu::4e6f7f01-8650-40f2-839b-d856ec522e54" providerId="AD" clId="Web-{D0EE02FB-BCE1-5D0F-E67C-C18FA3BCABFD}" dt="2023-03-01T19:20:47.271" v="1" actId="20577"/>
          <ac:spMkLst>
            <pc:docMk/>
            <pc:sldMk cId="2341431083" sldId="257"/>
            <ac:spMk id="2" creationId="{690D647B-3CAC-A5EF-4FD1-8234970D8269}"/>
          </ac:spMkLst>
        </pc:spChg>
      </pc:sldChg>
    </pc:docChg>
  </pc:docChgLst>
  <pc:docChgLst>
    <pc:chgData name="Fricke, Madeline" userId="S::mfricke@ttu.edu::9d5612f5-b70f-49ce-8c4b-b833fd6b4699" providerId="AD" clId="Web-{5351452E-DC93-15DE-02B1-68C6BBF9D654}"/>
    <pc:docChg chg="modSld">
      <pc:chgData name="Fricke, Madeline" userId="S::mfricke@ttu.edu::9d5612f5-b70f-49ce-8c4b-b833fd6b4699" providerId="AD" clId="Web-{5351452E-DC93-15DE-02B1-68C6BBF9D654}" dt="2023-01-19T17:29:23.971" v="19" actId="20577"/>
      <pc:docMkLst>
        <pc:docMk/>
      </pc:docMkLst>
      <pc:sldChg chg="modSp">
        <pc:chgData name="Fricke, Madeline" userId="S::mfricke@ttu.edu::9d5612f5-b70f-49ce-8c4b-b833fd6b4699" providerId="AD" clId="Web-{5351452E-DC93-15DE-02B1-68C6BBF9D654}" dt="2023-01-19T17:29:23.971" v="19" actId="20577"/>
        <pc:sldMkLst>
          <pc:docMk/>
          <pc:sldMk cId="2341431083" sldId="257"/>
        </pc:sldMkLst>
        <pc:spChg chg="mod">
          <ac:chgData name="Fricke, Madeline" userId="S::mfricke@ttu.edu::9d5612f5-b70f-49ce-8c4b-b833fd6b4699" providerId="AD" clId="Web-{5351452E-DC93-15DE-02B1-68C6BBF9D654}" dt="2023-01-19T17:29:23.971" v="19" actId="20577"/>
          <ac:spMkLst>
            <pc:docMk/>
            <pc:sldMk cId="2341431083" sldId="257"/>
            <ac:spMk id="2" creationId="{FF381636-3BA6-440C-B0AD-7FD6CB6EAA96}"/>
          </ac:spMkLst>
        </pc:spChg>
      </pc:sldChg>
    </pc:docChg>
  </pc:docChgLst>
  <pc:docChgLst>
    <pc:chgData name="Hyman, Lynne" userId="S::lynne.hyman@ttu.edu::070c84d1-409b-40f0-9392-2619f4257c30" providerId="AD" clId="Web-{113EFEE1-A795-C233-655E-6FEBCC825B7E}"/>
    <pc:docChg chg="modSld">
      <pc:chgData name="Hyman, Lynne" userId="S::lynne.hyman@ttu.edu::070c84d1-409b-40f0-9392-2619f4257c30" providerId="AD" clId="Web-{113EFEE1-A795-C233-655E-6FEBCC825B7E}" dt="2023-01-25T18:42:01.710" v="458" actId="20577"/>
      <pc:docMkLst>
        <pc:docMk/>
      </pc:docMkLst>
      <pc:sldChg chg="modSp">
        <pc:chgData name="Hyman, Lynne" userId="S::lynne.hyman@ttu.edu::070c84d1-409b-40f0-9392-2619f4257c30" providerId="AD" clId="Web-{113EFEE1-A795-C233-655E-6FEBCC825B7E}" dt="2023-01-25T18:42:01.710" v="458" actId="20577"/>
        <pc:sldMkLst>
          <pc:docMk/>
          <pc:sldMk cId="2341431083" sldId="257"/>
        </pc:sldMkLst>
        <pc:spChg chg="mod">
          <ac:chgData name="Hyman, Lynne" userId="S::lynne.hyman@ttu.edu::070c84d1-409b-40f0-9392-2619f4257c30" providerId="AD" clId="Web-{113EFEE1-A795-C233-655E-6FEBCC825B7E}" dt="2023-01-25T18:42:01.710" v="458" actId="20577"/>
          <ac:spMkLst>
            <pc:docMk/>
            <pc:sldMk cId="2341431083" sldId="257"/>
            <ac:spMk id="2" creationId="{690D647B-3CAC-A5EF-4FD1-8234970D8269}"/>
          </ac:spMkLst>
        </pc:spChg>
        <pc:spChg chg="mod">
          <ac:chgData name="Hyman, Lynne" userId="S::lynne.hyman@ttu.edu::070c84d1-409b-40f0-9392-2619f4257c30" providerId="AD" clId="Web-{113EFEE1-A795-C233-655E-6FEBCC825B7E}" dt="2023-01-25T18:39:51.830" v="298" actId="20577"/>
          <ac:spMkLst>
            <pc:docMk/>
            <pc:sldMk cId="2341431083" sldId="257"/>
            <ac:spMk id="3" creationId="{F9D9FE2A-44C5-D9D7-6503-D02D1E9AEA0E}"/>
          </ac:spMkLst>
        </pc:spChg>
      </pc:sldChg>
    </pc:docChg>
  </pc:docChgLst>
  <pc:docChgLst>
    <pc:chgData name="Fricke, Madeline" userId="S::mfricke@ttu.edu::9d5612f5-b70f-49ce-8c4b-b833fd6b4699" providerId="AD" clId="Web-{08C79E34-63B8-2AC8-471E-9450FB4EB4A5}"/>
    <pc:docChg chg="modSld">
      <pc:chgData name="Fricke, Madeline" userId="S::mfricke@ttu.edu::9d5612f5-b70f-49ce-8c4b-b833fd6b4699" providerId="AD" clId="Web-{08C79E34-63B8-2AC8-471E-9450FB4EB4A5}" dt="2023-04-05T17:09:49.377" v="7" actId="20577"/>
      <pc:docMkLst>
        <pc:docMk/>
      </pc:docMkLst>
      <pc:sldChg chg="modSp">
        <pc:chgData name="Fricke, Madeline" userId="S::mfricke@ttu.edu::9d5612f5-b70f-49ce-8c4b-b833fd6b4699" providerId="AD" clId="Web-{08C79E34-63B8-2AC8-471E-9450FB4EB4A5}" dt="2023-04-05T17:09:49.377" v="7" actId="20577"/>
        <pc:sldMkLst>
          <pc:docMk/>
          <pc:sldMk cId="2341431083" sldId="257"/>
        </pc:sldMkLst>
        <pc:spChg chg="mod">
          <ac:chgData name="Fricke, Madeline" userId="S::mfricke@ttu.edu::9d5612f5-b70f-49ce-8c4b-b833fd6b4699" providerId="AD" clId="Web-{08C79E34-63B8-2AC8-471E-9450FB4EB4A5}" dt="2023-04-05T17:09:49.377" v="7" actId="20577"/>
          <ac:spMkLst>
            <pc:docMk/>
            <pc:sldMk cId="2341431083" sldId="257"/>
            <ac:spMk id="2" creationId="{690D647B-3CAC-A5EF-4FD1-8234970D8269}"/>
          </ac:spMkLst>
        </pc:spChg>
      </pc:sldChg>
    </pc:docChg>
  </pc:docChgLst>
  <pc:docChgLst>
    <pc:chgData name="Hyman, Lynne" userId="S::lynne.hyman@ttu.edu::070c84d1-409b-40f0-9392-2619f4257c30" providerId="AD" clId="Web-{62837279-40A1-FDC1-DFEB-C78E69CC4754}"/>
    <pc:docChg chg="modSld">
      <pc:chgData name="Hyman, Lynne" userId="S::lynne.hyman@ttu.edu::070c84d1-409b-40f0-9392-2619f4257c30" providerId="AD" clId="Web-{62837279-40A1-FDC1-DFEB-C78E69CC4754}" dt="2023-03-10T21:20:32.764" v="898" actId="1076"/>
      <pc:docMkLst>
        <pc:docMk/>
      </pc:docMkLst>
      <pc:sldChg chg="addSp delSp modSp">
        <pc:chgData name="Hyman, Lynne" userId="S::lynne.hyman@ttu.edu::070c84d1-409b-40f0-9392-2619f4257c30" providerId="AD" clId="Web-{62837279-40A1-FDC1-DFEB-C78E69CC4754}" dt="2023-03-10T21:20:32.764" v="898" actId="1076"/>
        <pc:sldMkLst>
          <pc:docMk/>
          <pc:sldMk cId="2341431083" sldId="257"/>
        </pc:sldMkLst>
        <pc:spChg chg="mod">
          <ac:chgData name="Hyman, Lynne" userId="S::lynne.hyman@ttu.edu::070c84d1-409b-40f0-9392-2619f4257c30" providerId="AD" clId="Web-{62837279-40A1-FDC1-DFEB-C78E69CC4754}" dt="2023-03-10T03:32:54.699" v="893" actId="20577"/>
          <ac:spMkLst>
            <pc:docMk/>
            <pc:sldMk cId="2341431083" sldId="257"/>
            <ac:spMk id="2" creationId="{690D647B-3CAC-A5EF-4FD1-8234970D8269}"/>
          </ac:spMkLst>
        </pc:spChg>
        <pc:spChg chg="mod">
          <ac:chgData name="Hyman, Lynne" userId="S::lynne.hyman@ttu.edu::070c84d1-409b-40f0-9392-2619f4257c30" providerId="AD" clId="Web-{62837279-40A1-FDC1-DFEB-C78E69CC4754}" dt="2023-03-10T21:20:32.764" v="898" actId="1076"/>
          <ac:spMkLst>
            <pc:docMk/>
            <pc:sldMk cId="2341431083" sldId="257"/>
            <ac:spMk id="3" creationId="{F9D9FE2A-44C5-D9D7-6503-D02D1E9AEA0E}"/>
          </ac:spMkLst>
        </pc:spChg>
        <pc:spChg chg="mod">
          <ac:chgData name="Hyman, Lynne" userId="S::lynne.hyman@ttu.edu::070c84d1-409b-40f0-9392-2619f4257c30" providerId="AD" clId="Web-{62837279-40A1-FDC1-DFEB-C78E69CC4754}" dt="2023-03-10T03:24:59.682" v="890" actId="20577"/>
          <ac:spMkLst>
            <pc:docMk/>
            <pc:sldMk cId="2341431083" sldId="257"/>
            <ac:spMk id="7" creationId="{8615C2AE-9F48-FB29-6B3A-DEB571342EE3}"/>
          </ac:spMkLst>
        </pc:spChg>
        <pc:spChg chg="add mod">
          <ac:chgData name="Hyman, Lynne" userId="S::lynne.hyman@ttu.edu::070c84d1-409b-40f0-9392-2619f4257c30" providerId="AD" clId="Web-{62837279-40A1-FDC1-DFEB-C78E69CC4754}" dt="2023-03-10T03:19:16.296" v="864" actId="1076"/>
          <ac:spMkLst>
            <pc:docMk/>
            <pc:sldMk cId="2341431083" sldId="257"/>
            <ac:spMk id="17" creationId="{1D9FF56F-A231-9A3D-F447-3EF2EAE7262A}"/>
          </ac:spMkLst>
        </pc:spChg>
        <pc:spChg chg="add mod">
          <ac:chgData name="Hyman, Lynne" userId="S::lynne.hyman@ttu.edu::070c84d1-409b-40f0-9392-2619f4257c30" providerId="AD" clId="Web-{62837279-40A1-FDC1-DFEB-C78E69CC4754}" dt="2023-03-10T03:23:19.741" v="874" actId="1076"/>
          <ac:spMkLst>
            <pc:docMk/>
            <pc:sldMk cId="2341431083" sldId="257"/>
            <ac:spMk id="21" creationId="{3B1A65D9-92C5-7A88-1061-7674E90BBFFC}"/>
          </ac:spMkLst>
        </pc:spChg>
        <pc:graphicFrameChg chg="del">
          <ac:chgData name="Hyman, Lynne" userId="S::lynne.hyman@ttu.edu::070c84d1-409b-40f0-9392-2619f4257c30" providerId="AD" clId="Web-{62837279-40A1-FDC1-DFEB-C78E69CC4754}" dt="2023-03-10T03:10:57.513" v="819"/>
          <ac:graphicFrameMkLst>
            <pc:docMk/>
            <pc:sldMk cId="2341431083" sldId="257"/>
            <ac:graphicFrameMk id="8" creationId="{AEAB2CC7-B8E6-B496-1D8E-8FB1B6E372A4}"/>
          </ac:graphicFrameMkLst>
        </pc:graphicFrameChg>
        <pc:picChg chg="del">
          <ac:chgData name="Hyman, Lynne" userId="S::lynne.hyman@ttu.edu::070c84d1-409b-40f0-9392-2619f4257c30" providerId="AD" clId="Web-{62837279-40A1-FDC1-DFEB-C78E69CC4754}" dt="2023-03-10T02:35:04.346" v="0"/>
          <ac:picMkLst>
            <pc:docMk/>
            <pc:sldMk cId="2341431083" sldId="257"/>
            <ac:picMk id="4" creationId="{87F99792-F5A0-7EE0-4F4F-D1020E6209DD}"/>
          </ac:picMkLst>
        </pc:picChg>
        <pc:picChg chg="add del mod">
          <ac:chgData name="Hyman, Lynne" userId="S::lynne.hyman@ttu.edu::070c84d1-409b-40f0-9392-2619f4257c30" providerId="AD" clId="Web-{62837279-40A1-FDC1-DFEB-C78E69CC4754}" dt="2023-03-10T02:43:23.800" v="6"/>
          <ac:picMkLst>
            <pc:docMk/>
            <pc:sldMk cId="2341431083" sldId="257"/>
            <ac:picMk id="13" creationId="{53467D31-FD29-C13B-CCBE-18D0BE34A71B}"/>
          </ac:picMkLst>
        </pc:picChg>
        <pc:picChg chg="add del mod">
          <ac:chgData name="Hyman, Lynne" userId="S::lynne.hyman@ttu.edu::070c84d1-409b-40f0-9392-2619f4257c30" providerId="AD" clId="Web-{62837279-40A1-FDC1-DFEB-C78E69CC4754}" dt="2023-03-10T03:15:48.351" v="824"/>
          <ac:picMkLst>
            <pc:docMk/>
            <pc:sldMk cId="2341431083" sldId="257"/>
            <ac:picMk id="14" creationId="{400C435A-74F6-341D-DE4B-94A4091D61C5}"/>
          </ac:picMkLst>
        </pc:picChg>
        <pc:picChg chg="add mod">
          <ac:chgData name="Hyman, Lynne" userId="S::lynne.hyman@ttu.edu::070c84d1-409b-40f0-9392-2619f4257c30" providerId="AD" clId="Web-{62837279-40A1-FDC1-DFEB-C78E69CC4754}" dt="2023-03-10T03:17:41.855" v="831" actId="14100"/>
          <ac:picMkLst>
            <pc:docMk/>
            <pc:sldMk cId="2341431083" sldId="257"/>
            <ac:picMk id="16" creationId="{C747DE0D-1D28-A09B-B565-6FDBBB4536F2}"/>
          </ac:picMkLst>
        </pc:picChg>
        <pc:picChg chg="del">
          <ac:chgData name="Hyman, Lynne" userId="S::lynne.hyman@ttu.edu::070c84d1-409b-40f0-9392-2619f4257c30" providerId="AD" clId="Web-{62837279-40A1-FDC1-DFEB-C78E69CC4754}" dt="2023-03-10T03:11:00.763" v="820"/>
          <ac:picMkLst>
            <pc:docMk/>
            <pc:sldMk cId="2341431083" sldId="257"/>
            <ac:picMk id="19" creationId="{82436C4D-FD0E-652A-516E-A3E952C213B2}"/>
          </ac:picMkLst>
        </pc:picChg>
        <pc:picChg chg="del">
          <ac:chgData name="Hyman, Lynne" userId="S::lynne.hyman@ttu.edu::070c84d1-409b-40f0-9392-2619f4257c30" providerId="AD" clId="Web-{62837279-40A1-FDC1-DFEB-C78E69CC4754}" dt="2023-03-10T03:11:04.669" v="821"/>
          <ac:picMkLst>
            <pc:docMk/>
            <pc:sldMk cId="2341431083" sldId="257"/>
            <ac:picMk id="20" creationId="{28542F3E-D07F-2750-0768-DD478A650094}"/>
          </ac:picMkLst>
        </pc:picChg>
      </pc:sldChg>
    </pc:docChg>
  </pc:docChgLst>
  <pc:docChgLst>
    <pc:chgData name="Hyman, Lynne" userId="S::lynne.hyman@ttu.edu::070c84d1-409b-40f0-9392-2619f4257c30" providerId="AD" clId="Web-{3E599CF0-599A-1131-6F61-7A183C595029}"/>
    <pc:docChg chg="modSld">
      <pc:chgData name="Hyman, Lynne" userId="S::lynne.hyman@ttu.edu::070c84d1-409b-40f0-9392-2619f4257c30" providerId="AD" clId="Web-{3E599CF0-599A-1131-6F61-7A183C595029}" dt="2023-04-24T18:28:27.233" v="275" actId="20577"/>
      <pc:docMkLst>
        <pc:docMk/>
      </pc:docMkLst>
      <pc:sldChg chg="addSp delSp modSp addCm delCm">
        <pc:chgData name="Hyman, Lynne" userId="S::lynne.hyman@ttu.edu::070c84d1-409b-40f0-9392-2619f4257c30" providerId="AD" clId="Web-{3E599CF0-599A-1131-6F61-7A183C595029}" dt="2023-04-24T18:28:27.233" v="275" actId="20577"/>
        <pc:sldMkLst>
          <pc:docMk/>
          <pc:sldMk cId="2341431083" sldId="257"/>
        </pc:sldMkLst>
        <pc:spChg chg="mod">
          <ac:chgData name="Hyman, Lynne" userId="S::lynne.hyman@ttu.edu::070c84d1-409b-40f0-9392-2619f4257c30" providerId="AD" clId="Web-{3E599CF0-599A-1131-6F61-7A183C595029}" dt="2023-04-24T18:28:27.233" v="275" actId="20577"/>
          <ac:spMkLst>
            <pc:docMk/>
            <pc:sldMk cId="2341431083" sldId="257"/>
            <ac:spMk id="2" creationId="{690D647B-3CAC-A5EF-4FD1-8234970D8269}"/>
          </ac:spMkLst>
        </pc:spChg>
        <pc:spChg chg="del mod">
          <ac:chgData name="Hyman, Lynne" userId="S::lynne.hyman@ttu.edu::070c84d1-409b-40f0-9392-2619f4257c30" providerId="AD" clId="Web-{3E599CF0-599A-1131-6F61-7A183C595029}" dt="2023-04-24T18:27:13.950" v="267"/>
          <ac:spMkLst>
            <pc:docMk/>
            <pc:sldMk cId="2341431083" sldId="257"/>
            <ac:spMk id="3" creationId="{F9D9FE2A-44C5-D9D7-6503-D02D1E9AEA0E}"/>
          </ac:spMkLst>
        </pc:spChg>
        <pc:spChg chg="ord">
          <ac:chgData name="Hyman, Lynne" userId="S::lynne.hyman@ttu.edu::070c84d1-409b-40f0-9392-2619f4257c30" providerId="AD" clId="Web-{3E599CF0-599A-1131-6F61-7A183C595029}" dt="2023-04-21T14:41:22.126" v="74"/>
          <ac:spMkLst>
            <pc:docMk/>
            <pc:sldMk cId="2341431083" sldId="257"/>
            <ac:spMk id="5" creationId="{E0AB948F-58A5-41D8-ACAA-EB44EAF54761}"/>
          </ac:spMkLst>
        </pc:spChg>
        <pc:spChg chg="mod">
          <ac:chgData name="Hyman, Lynne" userId="S::lynne.hyman@ttu.edu::070c84d1-409b-40f0-9392-2619f4257c30" providerId="AD" clId="Web-{3E599CF0-599A-1131-6F61-7A183C595029}" dt="2023-03-31T19:39:31.957" v="1" actId="1076"/>
          <ac:spMkLst>
            <pc:docMk/>
            <pc:sldMk cId="2341431083" sldId="257"/>
            <ac:spMk id="6" creationId="{EA205426-3F0A-403B-BEAC-76463B427107}"/>
          </ac:spMkLst>
        </pc:spChg>
        <pc:spChg chg="mod">
          <ac:chgData name="Hyman, Lynne" userId="S::lynne.hyman@ttu.edu::070c84d1-409b-40f0-9392-2619f4257c30" providerId="AD" clId="Web-{3E599CF0-599A-1131-6F61-7A183C595029}" dt="2023-04-24T18:21:20.768" v="252" actId="20577"/>
          <ac:spMkLst>
            <pc:docMk/>
            <pc:sldMk cId="2341431083" sldId="257"/>
            <ac:spMk id="7" creationId="{8615C2AE-9F48-FB29-6B3A-DEB571342EE3}"/>
          </ac:spMkLst>
        </pc:spChg>
        <pc:spChg chg="mod">
          <ac:chgData name="Hyman, Lynne" userId="S::lynne.hyman@ttu.edu::070c84d1-409b-40f0-9392-2619f4257c30" providerId="AD" clId="Web-{3E599CF0-599A-1131-6F61-7A183C595029}" dt="2023-04-04T20:46:04.367" v="58" actId="1076"/>
          <ac:spMkLst>
            <pc:docMk/>
            <pc:sldMk cId="2341431083" sldId="257"/>
            <ac:spMk id="11" creationId="{95C15BB4-5693-69AE-FD60-11FC51CF016D}"/>
          </ac:spMkLst>
        </pc:spChg>
        <pc:spChg chg="mod">
          <ac:chgData name="Hyman, Lynne" userId="S::lynne.hyman@ttu.edu::070c84d1-409b-40f0-9392-2619f4257c30" providerId="AD" clId="Web-{3E599CF0-599A-1131-6F61-7A183C595029}" dt="2023-04-24T00:59:13.285" v="111" actId="20577"/>
          <ac:spMkLst>
            <pc:docMk/>
            <pc:sldMk cId="2341431083" sldId="257"/>
            <ac:spMk id="14" creationId="{E7405346-2209-E1D4-682E-58F7EFBF04AB}"/>
          </ac:spMkLst>
        </pc:spChg>
        <pc:spChg chg="mod">
          <ac:chgData name="Hyman, Lynne" userId="S::lynne.hyman@ttu.edu::070c84d1-409b-40f0-9392-2619f4257c30" providerId="AD" clId="Web-{3E599CF0-599A-1131-6F61-7A183C595029}" dt="2023-04-04T20:38:00.211" v="32" actId="1076"/>
          <ac:spMkLst>
            <pc:docMk/>
            <pc:sldMk cId="2341431083" sldId="257"/>
            <ac:spMk id="17" creationId="{1D9FF56F-A231-9A3D-F447-3EF2EAE7262A}"/>
          </ac:spMkLst>
        </pc:spChg>
        <pc:spChg chg="mod">
          <ac:chgData name="Hyman, Lynne" userId="S::lynne.hyman@ttu.edu::070c84d1-409b-40f0-9392-2619f4257c30" providerId="AD" clId="Web-{3E599CF0-599A-1131-6F61-7A183C595029}" dt="2023-04-03T19:17:08.355" v="8" actId="1076"/>
          <ac:spMkLst>
            <pc:docMk/>
            <pc:sldMk cId="2341431083" sldId="257"/>
            <ac:spMk id="18" creationId="{73E1EEA0-C816-434F-9E46-71E646368705}"/>
          </ac:spMkLst>
        </pc:spChg>
        <pc:spChg chg="mod">
          <ac:chgData name="Hyman, Lynne" userId="S::lynne.hyman@ttu.edu::070c84d1-409b-40f0-9392-2619f4257c30" providerId="AD" clId="Web-{3E599CF0-599A-1131-6F61-7A183C595029}" dt="2023-04-24T17:39:58.387" v="164" actId="20577"/>
          <ac:spMkLst>
            <pc:docMk/>
            <pc:sldMk cId="2341431083" sldId="257"/>
            <ac:spMk id="21" creationId="{3B1A65D9-92C5-7A88-1061-7674E90BBFFC}"/>
          </ac:spMkLst>
        </pc:spChg>
        <pc:spChg chg="add mod ord">
          <ac:chgData name="Hyman, Lynne" userId="S::lynne.hyman@ttu.edu::070c84d1-409b-40f0-9392-2619f4257c30" providerId="AD" clId="Web-{3E599CF0-599A-1131-6F61-7A183C595029}" dt="2023-04-21T14:42:10.925" v="77" actId="1076"/>
          <ac:spMkLst>
            <pc:docMk/>
            <pc:sldMk cId="2341431083" sldId="257"/>
            <ac:spMk id="25" creationId="{A644A9E1-D44C-22F8-8D06-7E2901751FE0}"/>
          </ac:spMkLst>
        </pc:spChg>
        <pc:spChg chg="add mod">
          <ac:chgData name="Hyman, Lynne" userId="S::lynne.hyman@ttu.edu::070c84d1-409b-40f0-9392-2619f4257c30" providerId="AD" clId="Web-{3E599CF0-599A-1131-6F61-7A183C595029}" dt="2023-04-21T14:41:59.487" v="76" actId="1076"/>
          <ac:spMkLst>
            <pc:docMk/>
            <pc:sldMk cId="2341431083" sldId="257"/>
            <ac:spMk id="27" creationId="{D5170F1B-C399-57C5-A20D-7488CA96057F}"/>
          </ac:spMkLst>
        </pc:spChg>
        <pc:graphicFrameChg chg="add del mod">
          <ac:chgData name="Hyman, Lynne" userId="S::lynne.hyman@ttu.edu::070c84d1-409b-40f0-9392-2619f4257c30" providerId="AD" clId="Web-{3E599CF0-599A-1131-6F61-7A183C595029}" dt="2023-04-24T00:50:09.406" v="105"/>
          <ac:graphicFrameMkLst>
            <pc:docMk/>
            <pc:sldMk cId="2341431083" sldId="257"/>
            <ac:graphicFrameMk id="16" creationId="{64144CCF-C3ED-9EE0-B76C-4D8E3BF8DD24}"/>
          </ac:graphicFrameMkLst>
        </pc:graphicFrameChg>
        <pc:graphicFrameChg chg="add del mod">
          <ac:chgData name="Hyman, Lynne" userId="S::lynne.hyman@ttu.edu::070c84d1-409b-40f0-9392-2619f4257c30" providerId="AD" clId="Web-{3E599CF0-599A-1131-6F61-7A183C595029}" dt="2023-04-24T00:50:36.391" v="108"/>
          <ac:graphicFrameMkLst>
            <pc:docMk/>
            <pc:sldMk cId="2341431083" sldId="257"/>
            <ac:graphicFrameMk id="29" creationId="{64144CCF-C3ED-9EE0-B76C-4D8E3BF8DD24}"/>
          </ac:graphicFrameMkLst>
        </pc:graphicFrameChg>
        <pc:picChg chg="del">
          <ac:chgData name="Hyman, Lynne" userId="S::lynne.hyman@ttu.edu::070c84d1-409b-40f0-9392-2619f4257c30" providerId="AD" clId="Web-{3E599CF0-599A-1131-6F61-7A183C595029}" dt="2023-04-24T00:48:27.543" v="94"/>
          <ac:picMkLst>
            <pc:docMk/>
            <pc:sldMk cId="2341431083" sldId="257"/>
            <ac:picMk id="4" creationId="{82D164A8-42D3-A257-F5D5-DE67E4A4872B}"/>
          </ac:picMkLst>
        </pc:picChg>
        <pc:picChg chg="add del mod">
          <ac:chgData name="Hyman, Lynne" userId="S::lynne.hyman@ttu.edu::070c84d1-409b-40f0-9392-2619f4257c30" providerId="AD" clId="Web-{3E599CF0-599A-1131-6F61-7A183C595029}" dt="2023-04-24T16:50:00.092" v="144"/>
          <ac:picMkLst>
            <pc:docMk/>
            <pc:sldMk cId="2341431083" sldId="257"/>
            <ac:picMk id="4" creationId="{A67617DE-AAEE-8090-0DFD-B04250E9A747}"/>
          </ac:picMkLst>
        </pc:picChg>
        <pc:picChg chg="add mod">
          <ac:chgData name="Hyman, Lynne" userId="S::lynne.hyman@ttu.edu::070c84d1-409b-40f0-9392-2619f4257c30" providerId="AD" clId="Web-{3E599CF0-599A-1131-6F61-7A183C595029}" dt="2023-04-24T18:27:39.185" v="271" actId="14100"/>
          <ac:picMkLst>
            <pc:docMk/>
            <pc:sldMk cId="2341431083" sldId="257"/>
            <ac:picMk id="4" creationId="{CE02C55D-92F0-4DCE-02A4-1D61A0532683}"/>
          </ac:picMkLst>
        </pc:picChg>
        <pc:picChg chg="add mod">
          <ac:chgData name="Hyman, Lynne" userId="S::lynne.hyman@ttu.edu::070c84d1-409b-40f0-9392-2619f4257c30" providerId="AD" clId="Web-{3E599CF0-599A-1131-6F61-7A183C595029}" dt="2023-04-24T16:53:02.567" v="154" actId="1076"/>
          <ac:picMkLst>
            <pc:docMk/>
            <pc:sldMk cId="2341431083" sldId="257"/>
            <ac:picMk id="8" creationId="{502D5F61-0BBD-A7B6-B3BC-16FEA6E38EF1}"/>
          </ac:picMkLst>
        </pc:picChg>
        <pc:picChg chg="del">
          <ac:chgData name="Hyman, Lynne" userId="S::lynne.hyman@ttu.edu::070c84d1-409b-40f0-9392-2619f4257c30" providerId="AD" clId="Web-{3E599CF0-599A-1131-6F61-7A183C595029}" dt="2023-04-24T01:06:47.035" v="129"/>
          <ac:picMkLst>
            <pc:docMk/>
            <pc:sldMk cId="2341431083" sldId="257"/>
            <ac:picMk id="8" creationId="{60A4E6F5-49AC-202B-0DD2-051018364B8B}"/>
          </ac:picMkLst>
        </pc:picChg>
        <pc:picChg chg="del">
          <ac:chgData name="Hyman, Lynne" userId="S::lynne.hyman@ttu.edu::070c84d1-409b-40f0-9392-2619f4257c30" providerId="AD" clId="Web-{3E599CF0-599A-1131-6F61-7A183C595029}" dt="2023-04-03T19:20:53.701" v="9"/>
          <ac:picMkLst>
            <pc:docMk/>
            <pc:sldMk cId="2341431083" sldId="257"/>
            <ac:picMk id="12" creationId="{02AE5C42-662D-DE36-94B0-B576F5BB94E1}"/>
          </ac:picMkLst>
        </pc:picChg>
        <pc:picChg chg="add mod">
          <ac:chgData name="Hyman, Lynne" userId="S::lynne.hyman@ttu.edu::070c84d1-409b-40f0-9392-2619f4257c30" providerId="AD" clId="Web-{3E599CF0-599A-1131-6F61-7A183C595029}" dt="2023-04-04T20:40:53.998" v="40" actId="1076"/>
          <ac:picMkLst>
            <pc:docMk/>
            <pc:sldMk cId="2341431083" sldId="257"/>
            <ac:picMk id="12" creationId="{AF9EE82C-BFF7-A24D-72B3-645825DBFA87}"/>
          </ac:picMkLst>
        </pc:picChg>
        <pc:picChg chg="del">
          <ac:chgData name="Hyman, Lynne" userId="S::lynne.hyman@ttu.edu::070c84d1-409b-40f0-9392-2619f4257c30" providerId="AD" clId="Web-{3E599CF0-599A-1131-6F61-7A183C595029}" dt="2023-04-24T16:52:50.457" v="153"/>
          <ac:picMkLst>
            <pc:docMk/>
            <pc:sldMk cId="2341431083" sldId="257"/>
            <ac:picMk id="13" creationId="{A350C28D-EFD7-2BDD-A010-1BB222246F76}"/>
          </ac:picMkLst>
        </pc:picChg>
        <pc:picChg chg="add mod">
          <ac:chgData name="Hyman, Lynne" userId="S::lynne.hyman@ttu.edu::070c84d1-409b-40f0-9392-2619f4257c30" providerId="AD" clId="Web-{3E599CF0-599A-1131-6F61-7A183C595029}" dt="2023-04-24T16:55:42.635" v="159" actId="1076"/>
          <ac:picMkLst>
            <pc:docMk/>
            <pc:sldMk cId="2341431083" sldId="257"/>
            <ac:picMk id="16" creationId="{B815981D-E16A-0536-7595-550F34BEA604}"/>
          </ac:picMkLst>
        </pc:picChg>
        <pc:picChg chg="del mod ord">
          <ac:chgData name="Hyman, Lynne" userId="S::lynne.hyman@ttu.edu::070c84d1-409b-40f0-9392-2619f4257c30" providerId="AD" clId="Web-{3E599CF0-599A-1131-6F61-7A183C595029}" dt="2023-04-21T14:40:18.374" v="70"/>
          <ac:picMkLst>
            <pc:docMk/>
            <pc:sldMk cId="2341431083" sldId="257"/>
            <ac:picMk id="16" creationId="{C747DE0D-1D28-A09B-B565-6FDBBB4536F2}"/>
          </ac:picMkLst>
        </pc:picChg>
        <pc:picChg chg="add mod">
          <ac:chgData name="Hyman, Lynne" userId="S::lynne.hyman@ttu.edu::070c84d1-409b-40f0-9392-2619f4257c30" providerId="AD" clId="Web-{3E599CF0-599A-1131-6F61-7A183C595029}" dt="2023-04-03T19:21:23.563" v="13" actId="1076"/>
          <ac:picMkLst>
            <pc:docMk/>
            <pc:sldMk cId="2341431083" sldId="257"/>
            <ac:picMk id="24" creationId="{9077FE28-328B-267C-2729-35E49792FF8D}"/>
          </ac:picMkLst>
        </pc:picChg>
        <pc:picChg chg="add mod ord">
          <ac:chgData name="Hyman, Lynne" userId="S::lynne.hyman@ttu.edu::070c84d1-409b-40f0-9392-2619f4257c30" providerId="AD" clId="Web-{3E599CF0-599A-1131-6F61-7A183C595029}" dt="2023-04-21T14:40:46.172" v="72"/>
          <ac:picMkLst>
            <pc:docMk/>
            <pc:sldMk cId="2341431083" sldId="257"/>
            <ac:picMk id="24" creationId="{D3B2BBE8-BB10-E873-4B9D-D1AD31CCE3E4}"/>
          </ac:picMkLst>
        </pc:picChg>
        <pc:picChg chg="add mod">
          <ac:chgData name="Hyman, Lynne" userId="S::lynne.hyman@ttu.edu::070c84d1-409b-40f0-9392-2619f4257c30" providerId="AD" clId="Web-{3E599CF0-599A-1131-6F61-7A183C595029}" dt="2023-04-04T20:44:48.661" v="57" actId="1076"/>
          <ac:picMkLst>
            <pc:docMk/>
            <pc:sldMk cId="2341431083" sldId="257"/>
            <ac:picMk id="26" creationId="{928A4CFB-0753-C5DA-F17A-B8D68876A9C1}"/>
          </ac:picMkLst>
        </pc:picChg>
        <pc:picChg chg="add mod">
          <ac:chgData name="Hyman, Lynne" userId="S::lynne.hyman@ttu.edu::070c84d1-409b-40f0-9392-2619f4257c30" providerId="AD" clId="Web-{3E599CF0-599A-1131-6F61-7A183C595029}" dt="2023-04-24T01:00:22.209" v="118" actId="1076"/>
          <ac:picMkLst>
            <pc:docMk/>
            <pc:sldMk cId="2341431083" sldId="257"/>
            <ac:picMk id="30" creationId="{BBF599E9-4604-01FF-B9A1-4458AEF74F77}"/>
          </ac:picMkLst>
        </pc:picChg>
        <pc:picChg chg="add del mod">
          <ac:chgData name="Hyman, Lynne" userId="S::lynne.hyman@ttu.edu::070c84d1-409b-40f0-9392-2619f4257c30" providerId="AD" clId="Web-{3E599CF0-599A-1131-6F61-7A183C595029}" dt="2023-04-24T16:55:30.182" v="158"/>
          <ac:picMkLst>
            <pc:docMk/>
            <pc:sldMk cId="2341431083" sldId="257"/>
            <ac:picMk id="31" creationId="{802E95B1-82C9-CBA3-EBE1-8E91C8EF6B8F}"/>
          </ac:picMkLst>
        </pc:picChg>
        <pc:extLst>
          <p:ext xmlns:p="http://schemas.openxmlformats.org/presentationml/2006/main" uri="{D6D511B9-2390-475A-947B-AFAB55BFBCF1}">
            <pc226:cmChg xmlns:pc226="http://schemas.microsoft.com/office/powerpoint/2022/06/main/command" chg="add del">
              <pc226:chgData name="Hyman, Lynne" userId="S::lynne.hyman@ttu.edu::070c84d1-409b-40f0-9392-2619f4257c30" providerId="AD" clId="Web-{3E599CF0-599A-1131-6F61-7A183C595029}" dt="2023-04-17T19:19:49.483" v="65"/>
              <pc2:cmMkLst xmlns:pc2="http://schemas.microsoft.com/office/powerpoint/2019/9/main/command">
                <pc:docMk/>
                <pc:sldMk cId="2341431083" sldId="257"/>
                <pc2:cmMk id="{40DE1388-9A18-4E4A-9875-6E2A7F56BB4A}"/>
              </pc2:cmMkLst>
            </pc226:cmChg>
          </p:ext>
        </pc:extLst>
      </pc:sldChg>
    </pc:docChg>
  </pc:docChgLst>
  <pc:docChgLst>
    <pc:chgData name="Fricke, Madeline" userId="S::mfricke@ttu.edu::9d5612f5-b70f-49ce-8c4b-b833fd6b4699" providerId="AD" clId="Web-{7CCB9361-7862-C1B5-C608-86D83DFD0EA1}"/>
    <pc:docChg chg="modSld">
      <pc:chgData name="Fricke, Madeline" userId="S::mfricke@ttu.edu::9d5612f5-b70f-49ce-8c4b-b833fd6b4699" providerId="AD" clId="Web-{7CCB9361-7862-C1B5-C608-86D83DFD0EA1}" dt="2023-01-20T23:47:53.569" v="11" actId="14100"/>
      <pc:docMkLst>
        <pc:docMk/>
      </pc:docMkLst>
      <pc:sldChg chg="modSp">
        <pc:chgData name="Fricke, Madeline" userId="S::mfricke@ttu.edu::9d5612f5-b70f-49ce-8c4b-b833fd6b4699" providerId="AD" clId="Web-{7CCB9361-7862-C1B5-C608-86D83DFD0EA1}" dt="2023-01-20T23:47:53.569" v="11" actId="14100"/>
        <pc:sldMkLst>
          <pc:docMk/>
          <pc:sldMk cId="2341431083" sldId="257"/>
        </pc:sldMkLst>
        <pc:spChg chg="mod">
          <ac:chgData name="Fricke, Madeline" userId="S::mfricke@ttu.edu::9d5612f5-b70f-49ce-8c4b-b833fd6b4699" providerId="AD" clId="Web-{7CCB9361-7862-C1B5-C608-86D83DFD0EA1}" dt="2023-01-20T23:47:53.569" v="11" actId="14100"/>
          <ac:spMkLst>
            <pc:docMk/>
            <pc:sldMk cId="2341431083" sldId="257"/>
            <ac:spMk id="6" creationId="{EA205426-3F0A-403B-BEAC-76463B427107}"/>
          </ac:spMkLst>
        </pc:spChg>
      </pc:sldChg>
    </pc:docChg>
  </pc:docChgLst>
  <pc:docChgLst>
    <pc:chgData name="Hyman, Lynne" userId="S::lynne.hyman@ttu.edu::070c84d1-409b-40f0-9392-2619f4257c30" providerId="AD" clId="Web-{0A8A7E42-DEB3-8B2C-B8EE-41180E41CA99}"/>
    <pc:docChg chg="">
      <pc:chgData name="Hyman, Lynne" userId="S::lynne.hyman@ttu.edu::070c84d1-409b-40f0-9392-2619f4257c30" providerId="AD" clId="Web-{0A8A7E42-DEB3-8B2C-B8EE-41180E41CA99}" dt="2023-03-31T16:01:34.180" v="1"/>
      <pc:docMkLst>
        <pc:docMk/>
      </pc:docMkLst>
      <pc:sldChg chg="addCm">
        <pc:chgData name="Hyman, Lynne" userId="S::lynne.hyman@ttu.edu::070c84d1-409b-40f0-9392-2619f4257c30" providerId="AD" clId="Web-{0A8A7E42-DEB3-8B2C-B8EE-41180E41CA99}" dt="2023-03-31T16:01:34.180" v="1"/>
        <pc:sldMkLst>
          <pc:docMk/>
          <pc:sldMk cId="2341431083" sldId="257"/>
        </pc:sldMkLst>
      </pc:sldChg>
    </pc:docChg>
  </pc:docChgLst>
  <pc:docChgLst>
    <pc:chgData name="Favela, Alexis J" userId="S::alexis.j.favela@ttu.edu::4e6f7f01-8650-40f2-839b-d856ec522e54" providerId="AD" clId="Web-{8F7BADC2-CC15-CC15-B6BE-81EF3B37F39C}"/>
    <pc:docChg chg="modSld">
      <pc:chgData name="Favela, Alexis J" userId="S::alexis.j.favela@ttu.edu::4e6f7f01-8650-40f2-839b-d856ec522e54" providerId="AD" clId="Web-{8F7BADC2-CC15-CC15-B6BE-81EF3B37F39C}" dt="2023-01-19T21:39:03.163" v="17"/>
      <pc:docMkLst>
        <pc:docMk/>
      </pc:docMkLst>
      <pc:sldChg chg="delSp modSp">
        <pc:chgData name="Favela, Alexis J" userId="S::alexis.j.favela@ttu.edu::4e6f7f01-8650-40f2-839b-d856ec522e54" providerId="AD" clId="Web-{8F7BADC2-CC15-CC15-B6BE-81EF3B37F39C}" dt="2023-01-19T21:39:03.163" v="17"/>
        <pc:sldMkLst>
          <pc:docMk/>
          <pc:sldMk cId="2341431083" sldId="257"/>
        </pc:sldMkLst>
        <pc:spChg chg="mod">
          <ac:chgData name="Favela, Alexis J" userId="S::alexis.j.favela@ttu.edu::4e6f7f01-8650-40f2-839b-d856ec522e54" providerId="AD" clId="Web-{8F7BADC2-CC15-CC15-B6BE-81EF3B37F39C}" dt="2023-01-19T21:38:27.631" v="4" actId="20577"/>
          <ac:spMkLst>
            <pc:docMk/>
            <pc:sldMk cId="2341431083" sldId="257"/>
            <ac:spMk id="2" creationId="{FF381636-3BA6-440C-B0AD-7FD6CB6EAA96}"/>
          </ac:spMkLst>
        </pc:spChg>
        <pc:spChg chg="mod">
          <ac:chgData name="Favela, Alexis J" userId="S::alexis.j.favela@ttu.edu::4e6f7f01-8650-40f2-839b-d856ec522e54" providerId="AD" clId="Web-{8F7BADC2-CC15-CC15-B6BE-81EF3B37F39C}" dt="2023-01-19T21:38:54.585" v="15" actId="20577"/>
          <ac:spMkLst>
            <pc:docMk/>
            <pc:sldMk cId="2341431083" sldId="257"/>
            <ac:spMk id="6" creationId="{EA205426-3F0A-403B-BEAC-76463B427107}"/>
          </ac:spMkLst>
        </pc:spChg>
        <pc:spChg chg="del mod">
          <ac:chgData name="Favela, Alexis J" userId="S::alexis.j.favela@ttu.edu::4e6f7f01-8650-40f2-839b-d856ec522e54" providerId="AD" clId="Web-{8F7BADC2-CC15-CC15-B6BE-81EF3B37F39C}" dt="2023-01-19T21:38:35.350" v="9"/>
          <ac:spMkLst>
            <pc:docMk/>
            <pc:sldMk cId="2341431083" sldId="257"/>
            <ac:spMk id="7" creationId="{5E0CE65C-5093-49AB-B0E7-7A1C9C41CE8C}"/>
          </ac:spMkLst>
        </pc:spChg>
        <pc:spChg chg="mod">
          <ac:chgData name="Favela, Alexis J" userId="S::alexis.j.favela@ttu.edu::4e6f7f01-8650-40f2-839b-d856ec522e54" providerId="AD" clId="Web-{8F7BADC2-CC15-CC15-B6BE-81EF3B37F39C}" dt="2023-01-19T21:39:03.163" v="17"/>
          <ac:spMkLst>
            <pc:docMk/>
            <pc:sldMk cId="2341431083" sldId="257"/>
            <ac:spMk id="10" creationId="{0AF2FDA0-324E-42B8-87D4-007D09DC39F5}"/>
          </ac:spMkLst>
        </pc:spChg>
        <pc:spChg chg="del">
          <ac:chgData name="Favela, Alexis J" userId="S::alexis.j.favela@ttu.edu::4e6f7f01-8650-40f2-839b-d856ec522e54" providerId="AD" clId="Web-{8F7BADC2-CC15-CC15-B6BE-81EF3B37F39C}" dt="2023-01-19T21:38:30.772" v="6"/>
          <ac:spMkLst>
            <pc:docMk/>
            <pc:sldMk cId="2341431083" sldId="257"/>
            <ac:spMk id="13" creationId="{6C24531D-49A5-4D58-8C68-F0C6E9650985}"/>
          </ac:spMkLst>
        </pc:spChg>
        <pc:spChg chg="del">
          <ac:chgData name="Favela, Alexis J" userId="S::alexis.j.favela@ttu.edu::4e6f7f01-8650-40f2-839b-d856ec522e54" providerId="AD" clId="Web-{8F7BADC2-CC15-CC15-B6BE-81EF3B37F39C}" dt="2023-01-19T21:38:36.631" v="10"/>
          <ac:spMkLst>
            <pc:docMk/>
            <pc:sldMk cId="2341431083" sldId="257"/>
            <ac:spMk id="14" creationId="{03723451-7ECC-4F47-89E0-BE8F7A76DCAC}"/>
          </ac:spMkLst>
        </pc:spChg>
        <pc:spChg chg="del">
          <ac:chgData name="Favela, Alexis J" userId="S::alexis.j.favela@ttu.edu::4e6f7f01-8650-40f2-839b-d856ec522e54" providerId="AD" clId="Web-{8F7BADC2-CC15-CC15-B6BE-81EF3B37F39C}" dt="2023-01-19T21:38:32.006" v="7"/>
          <ac:spMkLst>
            <pc:docMk/>
            <pc:sldMk cId="2341431083" sldId="257"/>
            <ac:spMk id="20" creationId="{68234E6A-8EB2-4092-A10C-7164DB12DAEB}"/>
          </ac:spMkLst>
        </pc:spChg>
        <pc:picChg chg="del">
          <ac:chgData name="Favela, Alexis J" userId="S::alexis.j.favela@ttu.edu::4e6f7f01-8650-40f2-839b-d856ec522e54" providerId="AD" clId="Web-{8F7BADC2-CC15-CC15-B6BE-81EF3B37F39C}" dt="2023-01-19T21:38:29.381" v="5"/>
          <ac:picMkLst>
            <pc:docMk/>
            <pc:sldMk cId="2341431083" sldId="257"/>
            <ac:picMk id="3" creationId="{D8669235-C157-4B6A-A77D-A56C157A0E26}"/>
          </ac:picMkLst>
        </pc:picChg>
      </pc:sldChg>
    </pc:docChg>
  </pc:docChgLst>
  <pc:docChgLst>
    <pc:chgData name="Hyman, Lynne" userId="S::lynne.hyman@ttu.edu::070c84d1-409b-40f0-9392-2619f4257c30" providerId="AD" clId="Web-{EA6C9F70-8FF9-30C8-0CAE-057C8ADAF0FF}"/>
    <pc:docChg chg="modSld">
      <pc:chgData name="Hyman, Lynne" userId="S::lynne.hyman@ttu.edu::070c84d1-409b-40f0-9392-2619f4257c30" providerId="AD" clId="Web-{EA6C9F70-8FF9-30C8-0CAE-057C8ADAF0FF}" dt="2023-03-31T00:55:49.796" v="74" actId="1076"/>
      <pc:docMkLst>
        <pc:docMk/>
      </pc:docMkLst>
      <pc:sldChg chg="addSp modSp">
        <pc:chgData name="Hyman, Lynne" userId="S::lynne.hyman@ttu.edu::070c84d1-409b-40f0-9392-2619f4257c30" providerId="AD" clId="Web-{EA6C9F70-8FF9-30C8-0CAE-057C8ADAF0FF}" dt="2023-03-31T00:55:49.796" v="74" actId="1076"/>
        <pc:sldMkLst>
          <pc:docMk/>
          <pc:sldMk cId="2341431083" sldId="257"/>
        </pc:sldMkLst>
        <pc:spChg chg="mod">
          <ac:chgData name="Hyman, Lynne" userId="S::lynne.hyman@ttu.edu::070c84d1-409b-40f0-9392-2619f4257c30" providerId="AD" clId="Web-{EA6C9F70-8FF9-30C8-0CAE-057C8ADAF0FF}" dt="2023-03-31T00:55:49.796" v="74" actId="1076"/>
          <ac:spMkLst>
            <pc:docMk/>
            <pc:sldMk cId="2341431083" sldId="257"/>
            <ac:spMk id="3" creationId="{F9D9FE2A-44C5-D9D7-6503-D02D1E9AEA0E}"/>
          </ac:spMkLst>
        </pc:spChg>
        <pc:spChg chg="add mod">
          <ac:chgData name="Hyman, Lynne" userId="S::lynne.hyman@ttu.edu::070c84d1-409b-40f0-9392-2619f4257c30" providerId="AD" clId="Web-{EA6C9F70-8FF9-30C8-0CAE-057C8ADAF0FF}" dt="2023-03-31T00:48:15.559" v="38" actId="1076"/>
          <ac:spMkLst>
            <pc:docMk/>
            <pc:sldMk cId="2341431083" sldId="257"/>
            <ac:spMk id="14" creationId="{E7405346-2209-E1D4-682E-58F7EFBF04AB}"/>
          </ac:spMkLst>
        </pc:spChg>
        <pc:spChg chg="add mod">
          <ac:chgData name="Hyman, Lynne" userId="S::lynne.hyman@ttu.edu::070c84d1-409b-40f0-9392-2619f4257c30" providerId="AD" clId="Web-{EA6C9F70-8FF9-30C8-0CAE-057C8ADAF0FF}" dt="2023-03-31T00:50:20.957" v="58" actId="20577"/>
          <ac:spMkLst>
            <pc:docMk/>
            <pc:sldMk cId="2341431083" sldId="257"/>
            <ac:spMk id="19" creationId="{9FAD9ED8-37E3-00CC-DC3D-621CA8A978C2}"/>
          </ac:spMkLst>
        </pc:spChg>
        <pc:spChg chg="add mod">
          <ac:chgData name="Hyman, Lynne" userId="S::lynne.hyman@ttu.edu::070c84d1-409b-40f0-9392-2619f4257c30" providerId="AD" clId="Web-{EA6C9F70-8FF9-30C8-0CAE-057C8ADAF0FF}" dt="2023-03-31T00:51:49.023" v="65" actId="1076"/>
          <ac:spMkLst>
            <pc:docMk/>
            <pc:sldMk cId="2341431083" sldId="257"/>
            <ac:spMk id="20" creationId="{7197EF40-4907-FAE8-48F5-4DE9A23AD099}"/>
          </ac:spMkLst>
        </pc:spChg>
        <pc:spChg chg="mod">
          <ac:chgData name="Hyman, Lynne" userId="S::lynne.hyman@ttu.edu::070c84d1-409b-40f0-9392-2619f4257c30" providerId="AD" clId="Web-{EA6C9F70-8FF9-30C8-0CAE-057C8ADAF0FF}" dt="2023-03-31T00:55:10.654" v="72" actId="14100"/>
          <ac:spMkLst>
            <pc:docMk/>
            <pc:sldMk cId="2341431083" sldId="257"/>
            <ac:spMk id="21" creationId="{3B1A65D9-92C5-7A88-1061-7674E90BBFFC}"/>
          </ac:spMkLst>
        </pc:spChg>
        <pc:picChg chg="add mod">
          <ac:chgData name="Hyman, Lynne" userId="S::lynne.hyman@ttu.edu::070c84d1-409b-40f0-9392-2619f4257c30" providerId="AD" clId="Web-{EA6C9F70-8FF9-30C8-0CAE-057C8ADAF0FF}" dt="2023-03-31T00:48:06.684" v="37" actId="1076"/>
          <ac:picMkLst>
            <pc:docMk/>
            <pc:sldMk cId="2341431083" sldId="257"/>
            <ac:picMk id="4" creationId="{82D164A8-42D3-A257-F5D5-DE67E4A4872B}"/>
          </ac:picMkLst>
        </pc:picChg>
        <pc:picChg chg="add mod">
          <ac:chgData name="Hyman, Lynne" userId="S::lynne.hyman@ttu.edu::070c84d1-409b-40f0-9392-2619f4257c30" providerId="AD" clId="Web-{EA6C9F70-8FF9-30C8-0CAE-057C8ADAF0FF}" dt="2023-03-31T00:49:53.219" v="49" actId="1076"/>
          <ac:picMkLst>
            <pc:docMk/>
            <pc:sldMk cId="2341431083" sldId="257"/>
            <ac:picMk id="8" creationId="{60A4E6F5-49AC-202B-0DD2-051018364B8B}"/>
          </ac:picMkLst>
        </pc:picChg>
        <pc:picChg chg="add mod">
          <ac:chgData name="Hyman, Lynne" userId="S::lynne.hyman@ttu.edu::070c84d1-409b-40f0-9392-2619f4257c30" providerId="AD" clId="Web-{EA6C9F70-8FF9-30C8-0CAE-057C8ADAF0FF}" dt="2023-03-31T00:49:42.140" v="47" actId="1076"/>
          <ac:picMkLst>
            <pc:docMk/>
            <pc:sldMk cId="2341431083" sldId="257"/>
            <ac:picMk id="13" creationId="{A350C28D-EFD7-2BDD-A010-1BB222246F76}"/>
          </ac:picMkLst>
        </pc:picChg>
        <pc:picChg chg="mod">
          <ac:chgData name="Hyman, Lynne" userId="S::lynne.hyman@ttu.edu::070c84d1-409b-40f0-9392-2619f4257c30" providerId="AD" clId="Web-{EA6C9F70-8FF9-30C8-0CAE-057C8ADAF0FF}" dt="2023-03-31T00:39:39.573" v="1" actId="1076"/>
          <ac:picMkLst>
            <pc:docMk/>
            <pc:sldMk cId="2341431083" sldId="257"/>
            <ac:picMk id="16" creationId="{C747DE0D-1D28-A09B-B565-6FDBBB4536F2}"/>
          </ac:picMkLst>
        </pc:picChg>
      </pc:sldChg>
    </pc:docChg>
  </pc:docChgLst>
  <pc:docChgLst>
    <pc:chgData name="Fricke, Madeline" userId="S::mfricke@ttu.edu::9d5612f5-b70f-49ce-8c4b-b833fd6b4699" providerId="AD" clId="Web-{B452089B-D448-328D-62CA-89A3DC43623F}"/>
    <pc:docChg chg="modSld">
      <pc:chgData name="Fricke, Madeline" userId="S::mfricke@ttu.edu::9d5612f5-b70f-49ce-8c4b-b833fd6b4699" providerId="AD" clId="Web-{B452089B-D448-328D-62CA-89A3DC43623F}" dt="2023-04-14T16:07:07.502" v="8" actId="20577"/>
      <pc:docMkLst>
        <pc:docMk/>
      </pc:docMkLst>
      <pc:sldChg chg="addSp delSp modSp">
        <pc:chgData name="Fricke, Madeline" userId="S::mfricke@ttu.edu::9d5612f5-b70f-49ce-8c4b-b833fd6b4699" providerId="AD" clId="Web-{B452089B-D448-328D-62CA-89A3DC43623F}" dt="2023-04-14T16:07:07.502" v="8" actId="20577"/>
        <pc:sldMkLst>
          <pc:docMk/>
          <pc:sldMk cId="2341431083" sldId="257"/>
        </pc:sldMkLst>
        <pc:spChg chg="mod">
          <ac:chgData name="Fricke, Madeline" userId="S::mfricke@ttu.edu::9d5612f5-b70f-49ce-8c4b-b833fd6b4699" providerId="AD" clId="Web-{B452089B-D448-328D-62CA-89A3DC43623F}" dt="2023-04-14T16:07:07.502" v="8" actId="20577"/>
          <ac:spMkLst>
            <pc:docMk/>
            <pc:sldMk cId="2341431083" sldId="257"/>
            <ac:spMk id="2" creationId="{690D647B-3CAC-A5EF-4FD1-8234970D8269}"/>
          </ac:spMkLst>
        </pc:spChg>
        <pc:picChg chg="del">
          <ac:chgData name="Fricke, Madeline" userId="S::mfricke@ttu.edu::9d5612f5-b70f-49ce-8c4b-b833fd6b4699" providerId="AD" clId="Web-{B452089B-D448-328D-62CA-89A3DC43623F}" dt="2023-04-14T16:06:30.938" v="0"/>
          <ac:picMkLst>
            <pc:docMk/>
            <pc:sldMk cId="2341431083" sldId="257"/>
            <ac:picMk id="24" creationId="{9077FE28-328B-267C-2729-35E49792FF8D}"/>
          </ac:picMkLst>
        </pc:picChg>
        <pc:picChg chg="add mod">
          <ac:chgData name="Fricke, Madeline" userId="S::mfricke@ttu.edu::9d5612f5-b70f-49ce-8c4b-b833fd6b4699" providerId="AD" clId="Web-{B452089B-D448-328D-62CA-89A3DC43623F}" dt="2023-04-14T16:06:47.720" v="7" actId="1076"/>
          <ac:picMkLst>
            <pc:docMk/>
            <pc:sldMk cId="2341431083" sldId="257"/>
            <ac:picMk id="28" creationId="{EAFD4E5D-48E7-0548-56F8-344052C27FAD}"/>
          </ac:picMkLst>
        </pc:picChg>
      </pc:sldChg>
    </pc:docChg>
  </pc:docChgLst>
  <pc:docChgLst>
    <pc:chgData name="Hyman, Lynne" userId="S::lynne.hyman@ttu.edu::070c84d1-409b-40f0-9392-2619f4257c30" providerId="AD" clId="Web-{65EE3DF1-CBAA-E8AE-64E6-65C988A4E756}"/>
    <pc:docChg chg="modSld">
      <pc:chgData name="Hyman, Lynne" userId="S::lynne.hyman@ttu.edu::070c84d1-409b-40f0-9392-2619f4257c30" providerId="AD" clId="Web-{65EE3DF1-CBAA-E8AE-64E6-65C988A4E756}" dt="2023-03-30T15:00:51.353" v="0" actId="1076"/>
      <pc:docMkLst>
        <pc:docMk/>
      </pc:docMkLst>
      <pc:sldChg chg="modSp">
        <pc:chgData name="Hyman, Lynne" userId="S::lynne.hyman@ttu.edu::070c84d1-409b-40f0-9392-2619f4257c30" providerId="AD" clId="Web-{65EE3DF1-CBAA-E8AE-64E6-65C988A4E756}" dt="2023-03-30T15:00:51.353" v="0" actId="1076"/>
        <pc:sldMkLst>
          <pc:docMk/>
          <pc:sldMk cId="2341431083" sldId="257"/>
        </pc:sldMkLst>
        <pc:picChg chg="mod">
          <ac:chgData name="Hyman, Lynne" userId="S::lynne.hyman@ttu.edu::070c84d1-409b-40f0-9392-2619f4257c30" providerId="AD" clId="Web-{65EE3DF1-CBAA-E8AE-64E6-65C988A4E756}" dt="2023-03-30T15:00:51.353" v="0" actId="1076"/>
          <ac:picMkLst>
            <pc:docMk/>
            <pc:sldMk cId="2341431083" sldId="257"/>
            <ac:picMk id="16" creationId="{C747DE0D-1D28-A09B-B565-6FDBBB4536F2}"/>
          </ac:picMkLst>
        </pc:picChg>
      </pc:sldChg>
    </pc:docChg>
  </pc:docChgLst>
  <pc:docChgLst>
    <pc:chgData name="Fricke, Madeline" userId="S::mfricke@ttu.edu::9d5612f5-b70f-49ce-8c4b-b833fd6b4699" providerId="AD" clId="Web-{20C07A38-5784-5442-D680-7C5D5BA7AFAA}"/>
    <pc:docChg chg="mod modSld">
      <pc:chgData name="Fricke, Madeline" userId="S::mfricke@ttu.edu::9d5612f5-b70f-49ce-8c4b-b833fd6b4699" providerId="AD" clId="Web-{20C07A38-5784-5442-D680-7C5D5BA7AFAA}" dt="2023-01-25T21:27:38.357" v="6" actId="20577"/>
      <pc:docMkLst>
        <pc:docMk/>
      </pc:docMkLst>
      <pc:sldChg chg="modSp addCm modCm">
        <pc:chgData name="Fricke, Madeline" userId="S::mfricke@ttu.edu::9d5612f5-b70f-49ce-8c4b-b833fd6b4699" providerId="AD" clId="Web-{20C07A38-5784-5442-D680-7C5D5BA7AFAA}" dt="2023-01-25T21:27:38.357" v="6" actId="20577"/>
        <pc:sldMkLst>
          <pc:docMk/>
          <pc:sldMk cId="2341431083" sldId="257"/>
        </pc:sldMkLst>
        <pc:spChg chg="mod">
          <ac:chgData name="Fricke, Madeline" userId="S::mfricke@ttu.edu::9d5612f5-b70f-49ce-8c4b-b833fd6b4699" providerId="AD" clId="Web-{20C07A38-5784-5442-D680-7C5D5BA7AFAA}" dt="2023-01-25T21:27:38.357" v="6" actId="20577"/>
          <ac:spMkLst>
            <pc:docMk/>
            <pc:sldMk cId="2341431083" sldId="257"/>
            <ac:spMk id="3" creationId="{F9D9FE2A-44C5-D9D7-6503-D02D1E9AEA0E}"/>
          </ac:spMkLst>
        </pc:spChg>
        <pc:picChg chg="mod">
          <ac:chgData name="Fricke, Madeline" userId="S::mfricke@ttu.edu::9d5612f5-b70f-49ce-8c4b-b833fd6b4699" providerId="AD" clId="Web-{20C07A38-5784-5442-D680-7C5D5BA7AFAA}" dt="2023-01-25T21:26:34.808" v="0" actId="14100"/>
          <ac:picMkLst>
            <pc:docMk/>
            <pc:sldMk cId="2341431083" sldId="257"/>
            <ac:picMk id="4" creationId="{87F99792-F5A0-7EE0-4F4F-D1020E6209DD}"/>
          </ac:picMkLst>
        </pc:picChg>
        <pc:extLst>
          <p:ext xmlns:p="http://schemas.openxmlformats.org/presentationml/2006/main" uri="{D6D511B9-2390-475A-947B-AFAB55BFBCF1}">
            <pc226:cmChg xmlns:pc226="http://schemas.microsoft.com/office/powerpoint/2022/06/main/command" chg="add">
              <pc226:chgData name="Fricke, Madeline" userId="S::mfricke@ttu.edu::9d5612f5-b70f-49ce-8c4b-b833fd6b4699" providerId="AD" clId="Web-{20C07A38-5784-5442-D680-7C5D5BA7AFAA}" dt="2023-01-25T21:27:04.684" v="3"/>
              <pc2:cmMkLst xmlns:pc2="http://schemas.microsoft.com/office/powerpoint/2019/9/main/command">
                <pc:docMk/>
                <pc:sldMk cId="2341431083" sldId="257"/>
                <pc2:cmMk id="{E397071F-CE1B-4354-A54B-E1A131022726}"/>
              </pc2:cmMkLst>
            </pc226:cmChg>
            <pc226:cmChg xmlns:pc226="http://schemas.microsoft.com/office/powerpoint/2022/06/main/command" chg="add mod">
              <pc226:chgData name="Fricke, Madeline" userId="S::mfricke@ttu.edu::9d5612f5-b70f-49ce-8c4b-b833fd6b4699" providerId="AD" clId="Web-{20C07A38-5784-5442-D680-7C5D5BA7AFAA}" dt="2023-01-25T21:27:38.357" v="6" actId="20577"/>
              <pc2:cmMkLst xmlns:pc2="http://schemas.microsoft.com/office/powerpoint/2019/9/main/command">
                <pc:docMk/>
                <pc:sldMk cId="2341431083" sldId="257"/>
                <pc2:cmMk id="{DE64B293-1A28-45EB-A35B-13F807A3D3EB}"/>
              </pc2:cmMkLst>
            </pc226:cmChg>
          </p:ext>
        </pc:extLst>
      </pc:sldChg>
    </pc:docChg>
  </pc:docChgLst>
  <pc:docChgLst>
    <pc:chgData name="Fricke, Madeline" userId="S::mfricke@ttu.edu::9d5612f5-b70f-49ce-8c4b-b833fd6b4699" providerId="AD" clId="Web-{92B0C22C-C47E-A225-1F54-ED119F22FAA6}"/>
    <pc:docChg chg="modSld">
      <pc:chgData name="Fricke, Madeline" userId="S::mfricke@ttu.edu::9d5612f5-b70f-49ce-8c4b-b833fd6b4699" providerId="AD" clId="Web-{92B0C22C-C47E-A225-1F54-ED119F22FAA6}" dt="2023-01-18T19:45:00.780" v="170" actId="20577"/>
      <pc:docMkLst>
        <pc:docMk/>
      </pc:docMkLst>
      <pc:sldChg chg="modSp">
        <pc:chgData name="Fricke, Madeline" userId="S::mfricke@ttu.edu::9d5612f5-b70f-49ce-8c4b-b833fd6b4699" providerId="AD" clId="Web-{92B0C22C-C47E-A225-1F54-ED119F22FAA6}" dt="2023-01-18T19:45:00.780" v="170" actId="20577"/>
        <pc:sldMkLst>
          <pc:docMk/>
          <pc:sldMk cId="2341431083" sldId="257"/>
        </pc:sldMkLst>
        <pc:spChg chg="mod">
          <ac:chgData name="Fricke, Madeline" userId="S::mfricke@ttu.edu::9d5612f5-b70f-49ce-8c4b-b833fd6b4699" providerId="AD" clId="Web-{92B0C22C-C47E-A225-1F54-ED119F22FAA6}" dt="2023-01-18T19:45:00.780" v="170" actId="20577"/>
          <ac:spMkLst>
            <pc:docMk/>
            <pc:sldMk cId="2341431083" sldId="257"/>
            <ac:spMk id="2" creationId="{FF381636-3BA6-440C-B0AD-7FD6CB6EAA96}"/>
          </ac:spMkLst>
        </pc:spChg>
        <pc:spChg chg="mod">
          <ac:chgData name="Fricke, Madeline" userId="S::mfricke@ttu.edu::9d5612f5-b70f-49ce-8c4b-b833fd6b4699" providerId="AD" clId="Web-{92B0C22C-C47E-A225-1F54-ED119F22FAA6}" dt="2023-01-18T19:38:54.644" v="119" actId="14100"/>
          <ac:spMkLst>
            <pc:docMk/>
            <pc:sldMk cId="2341431083" sldId="257"/>
            <ac:spMk id="5" creationId="{E0AB948F-58A5-41D8-ACAA-EB44EAF54761}"/>
          </ac:spMkLst>
        </pc:spChg>
        <pc:spChg chg="mod">
          <ac:chgData name="Fricke, Madeline" userId="S::mfricke@ttu.edu::9d5612f5-b70f-49ce-8c4b-b833fd6b4699" providerId="AD" clId="Web-{92B0C22C-C47E-A225-1F54-ED119F22FAA6}" dt="2023-01-18T19:38:08.330" v="116" actId="1076"/>
          <ac:spMkLst>
            <pc:docMk/>
            <pc:sldMk cId="2341431083" sldId="257"/>
            <ac:spMk id="9" creationId="{26ADD14E-C199-4760-AEC8-5A122DC933FE}"/>
          </ac:spMkLst>
        </pc:spChg>
        <pc:spChg chg="mod">
          <ac:chgData name="Fricke, Madeline" userId="S::mfricke@ttu.edu::9d5612f5-b70f-49ce-8c4b-b833fd6b4699" providerId="AD" clId="Web-{92B0C22C-C47E-A225-1F54-ED119F22FAA6}" dt="2023-01-18T19:38:05.142" v="115" actId="14100"/>
          <ac:spMkLst>
            <pc:docMk/>
            <pc:sldMk cId="2341431083" sldId="257"/>
            <ac:spMk id="10" creationId="{0AF2FDA0-324E-42B8-87D4-007D09DC39F5}"/>
          </ac:spMkLst>
        </pc:spChg>
        <pc:spChg chg="mod">
          <ac:chgData name="Fricke, Madeline" userId="S::mfricke@ttu.edu::9d5612f5-b70f-49ce-8c4b-b833fd6b4699" providerId="AD" clId="Web-{92B0C22C-C47E-A225-1F54-ED119F22FAA6}" dt="2023-01-18T19:38:54.675" v="120" actId="14100"/>
          <ac:spMkLst>
            <pc:docMk/>
            <pc:sldMk cId="2341431083" sldId="257"/>
            <ac:spMk id="13" creationId="{6C24531D-49A5-4D58-8C68-F0C6E9650985}"/>
          </ac:spMkLst>
        </pc:spChg>
        <pc:spChg chg="mod">
          <ac:chgData name="Fricke, Madeline" userId="S::mfricke@ttu.edu::9d5612f5-b70f-49ce-8c4b-b833fd6b4699" providerId="AD" clId="Web-{92B0C22C-C47E-A225-1F54-ED119F22FAA6}" dt="2023-01-18T19:38:54.706" v="121" actId="14100"/>
          <ac:spMkLst>
            <pc:docMk/>
            <pc:sldMk cId="2341431083" sldId="257"/>
            <ac:spMk id="14" creationId="{03723451-7ECC-4F47-89E0-BE8F7A76DCAC}"/>
          </ac:spMkLst>
        </pc:spChg>
        <pc:spChg chg="mod">
          <ac:chgData name="Fricke, Madeline" userId="S::mfricke@ttu.edu::9d5612f5-b70f-49ce-8c4b-b833fd6b4699" providerId="AD" clId="Web-{92B0C22C-C47E-A225-1F54-ED119F22FAA6}" dt="2023-01-18T19:38:54.831" v="123" actId="14100"/>
          <ac:spMkLst>
            <pc:docMk/>
            <pc:sldMk cId="2341431083" sldId="257"/>
            <ac:spMk id="20" creationId="{68234E6A-8EB2-4092-A10C-7164DB12DAEB}"/>
          </ac:spMkLst>
        </pc:spChg>
        <pc:spChg chg="mod">
          <ac:chgData name="Fricke, Madeline" userId="S::mfricke@ttu.edu::9d5612f5-b70f-49ce-8c4b-b833fd6b4699" providerId="AD" clId="Web-{92B0C22C-C47E-A225-1F54-ED119F22FAA6}" dt="2023-01-18T19:38:16.955" v="117" actId="14100"/>
          <ac:spMkLst>
            <pc:docMk/>
            <pc:sldMk cId="2341431083" sldId="257"/>
            <ac:spMk id="22" creationId="{6D787E02-5AFA-4190-95A0-A75BC7861DD7}"/>
          </ac:spMkLst>
        </pc:spChg>
        <pc:picChg chg="mod">
          <ac:chgData name="Fricke, Madeline" userId="S::mfricke@ttu.edu::9d5612f5-b70f-49ce-8c4b-b833fd6b4699" providerId="AD" clId="Web-{92B0C22C-C47E-A225-1F54-ED119F22FAA6}" dt="2023-01-18T19:38:54.800" v="122" actId="14100"/>
          <ac:picMkLst>
            <pc:docMk/>
            <pc:sldMk cId="2341431083" sldId="257"/>
            <ac:picMk id="3" creationId="{D8669235-C157-4B6A-A77D-A56C157A0E26}"/>
          </ac:picMkLst>
        </pc:picChg>
      </pc:sldChg>
    </pc:docChg>
  </pc:docChgLst>
  <pc:docChgLst>
    <pc:chgData name="Hyman, Lynne" userId="S::lynne.hyman@ttu.edu::070c84d1-409b-40f0-9392-2619f4257c30" providerId="AD" clId="Web-{D6578665-CC11-7E6F-2077-D5FC8117D866}"/>
    <pc:docChg chg="modSld">
      <pc:chgData name="Hyman, Lynne" userId="S::lynne.hyman@ttu.edu::070c84d1-409b-40f0-9392-2619f4257c30" providerId="AD" clId="Web-{D6578665-CC11-7E6F-2077-D5FC8117D866}" dt="2023-03-30T15:01:33.154" v="3" actId="1076"/>
      <pc:docMkLst>
        <pc:docMk/>
      </pc:docMkLst>
      <pc:sldChg chg="modSp">
        <pc:chgData name="Hyman, Lynne" userId="S::lynne.hyman@ttu.edu::070c84d1-409b-40f0-9392-2619f4257c30" providerId="AD" clId="Web-{D6578665-CC11-7E6F-2077-D5FC8117D866}" dt="2023-03-30T15:01:33.154" v="3" actId="1076"/>
        <pc:sldMkLst>
          <pc:docMk/>
          <pc:sldMk cId="2341431083" sldId="257"/>
        </pc:sldMkLst>
        <pc:spChg chg="mod">
          <ac:chgData name="Hyman, Lynne" userId="S::lynne.hyman@ttu.edu::070c84d1-409b-40f0-9392-2619f4257c30" providerId="AD" clId="Web-{D6578665-CC11-7E6F-2077-D5FC8117D866}" dt="2023-03-30T15:01:33.154" v="3" actId="1076"/>
          <ac:spMkLst>
            <pc:docMk/>
            <pc:sldMk cId="2341431083" sldId="257"/>
            <ac:spMk id="5" creationId="{E0AB948F-58A5-41D8-ACAA-EB44EAF54761}"/>
          </ac:spMkLst>
        </pc:spChg>
        <pc:picChg chg="mod">
          <ac:chgData name="Hyman, Lynne" userId="S::lynne.hyman@ttu.edu::070c84d1-409b-40f0-9392-2619f4257c30" providerId="AD" clId="Web-{D6578665-CC11-7E6F-2077-D5FC8117D866}" dt="2023-03-30T15:01:21.013" v="1" actId="1076"/>
          <ac:picMkLst>
            <pc:docMk/>
            <pc:sldMk cId="2341431083" sldId="257"/>
            <ac:picMk id="16" creationId="{C747DE0D-1D28-A09B-B565-6FDBBB4536F2}"/>
          </ac:picMkLst>
        </pc:picChg>
      </pc:sldChg>
    </pc:docChg>
  </pc:docChgLst>
  <pc:docChgLst>
    <pc:chgData name="Fricke, Madeline" userId="S::mfricke@ttu.edu::9d5612f5-b70f-49ce-8c4b-b833fd6b4699" providerId="AD" clId="Web-{52032FBA-1988-BE62-F2FD-9589587E0D1A}"/>
    <pc:docChg chg="modSld">
      <pc:chgData name="Fricke, Madeline" userId="S::mfricke@ttu.edu::9d5612f5-b70f-49ce-8c4b-b833fd6b4699" providerId="AD" clId="Web-{52032FBA-1988-BE62-F2FD-9589587E0D1A}" dt="2023-03-31T18:17:19.694" v="32" actId="1076"/>
      <pc:docMkLst>
        <pc:docMk/>
      </pc:docMkLst>
      <pc:sldChg chg="modSp addCm">
        <pc:chgData name="Fricke, Madeline" userId="S::mfricke@ttu.edu::9d5612f5-b70f-49ce-8c4b-b833fd6b4699" providerId="AD" clId="Web-{52032FBA-1988-BE62-F2FD-9589587E0D1A}" dt="2023-03-31T18:17:19.694" v="32" actId="1076"/>
        <pc:sldMkLst>
          <pc:docMk/>
          <pc:sldMk cId="2341431083" sldId="257"/>
        </pc:sldMkLst>
        <pc:spChg chg="mod">
          <ac:chgData name="Fricke, Madeline" userId="S::mfricke@ttu.edu::9d5612f5-b70f-49ce-8c4b-b833fd6b4699" providerId="AD" clId="Web-{52032FBA-1988-BE62-F2FD-9589587E0D1A}" dt="2023-03-31T18:17:19.694" v="32" actId="1076"/>
          <ac:spMkLst>
            <pc:docMk/>
            <pc:sldMk cId="2341431083" sldId="257"/>
            <ac:spMk id="6" creationId="{EA205426-3F0A-403B-BEAC-76463B427107}"/>
          </ac:spMkLst>
        </pc:spChg>
        <pc:spChg chg="mod">
          <ac:chgData name="Fricke, Madeline" userId="S::mfricke@ttu.edu::9d5612f5-b70f-49ce-8c4b-b833fd6b4699" providerId="AD" clId="Web-{52032FBA-1988-BE62-F2FD-9589587E0D1A}" dt="2023-03-31T18:16:40.537" v="24" actId="1076"/>
          <ac:spMkLst>
            <pc:docMk/>
            <pc:sldMk cId="2341431083" sldId="257"/>
            <ac:spMk id="18" creationId="{73E1EEA0-C816-434F-9E46-71E646368705}"/>
          </ac:spMkLst>
        </pc:spChg>
      </pc:sldChg>
    </pc:docChg>
  </pc:docChgLst>
  <pc:docChgLst>
    <pc:chgData name="Fricke, Madeline" userId="S::mfricke@ttu.edu::9d5612f5-b70f-49ce-8c4b-b833fd6b4699" providerId="AD" clId="Web-{6D10B5A1-8AC0-7A6E-9806-699D72F53583}"/>
    <pc:docChg chg="modSld">
      <pc:chgData name="Fricke, Madeline" userId="S::mfricke@ttu.edu::9d5612f5-b70f-49ce-8c4b-b833fd6b4699" providerId="AD" clId="Web-{6D10B5A1-8AC0-7A6E-9806-699D72F53583}" dt="2023-04-24T18:56:07.950" v="6" actId="20577"/>
      <pc:docMkLst>
        <pc:docMk/>
      </pc:docMkLst>
      <pc:sldChg chg="modSp">
        <pc:chgData name="Fricke, Madeline" userId="S::mfricke@ttu.edu::9d5612f5-b70f-49ce-8c4b-b833fd6b4699" providerId="AD" clId="Web-{6D10B5A1-8AC0-7A6E-9806-699D72F53583}" dt="2023-04-24T18:56:07.950" v="6" actId="20577"/>
        <pc:sldMkLst>
          <pc:docMk/>
          <pc:sldMk cId="2341431083" sldId="257"/>
        </pc:sldMkLst>
        <pc:spChg chg="mod">
          <ac:chgData name="Fricke, Madeline" userId="S::mfricke@ttu.edu::9d5612f5-b70f-49ce-8c4b-b833fd6b4699" providerId="AD" clId="Web-{6D10B5A1-8AC0-7A6E-9806-699D72F53583}" dt="2023-04-24T18:56:07.950" v="6" actId="20577"/>
          <ac:spMkLst>
            <pc:docMk/>
            <pc:sldMk cId="2341431083" sldId="257"/>
            <ac:spMk id="2" creationId="{690D647B-3CAC-A5EF-4FD1-8234970D8269}"/>
          </ac:spMkLst>
        </pc:spChg>
      </pc:sldChg>
    </pc:docChg>
  </pc:docChgLst>
  <pc:docChgLst>
    <pc:chgData name="Favela, Alexis J" userId="S::alexis.j.favela@ttu.edu::4e6f7f01-8650-40f2-839b-d856ec522e54" providerId="AD" clId="Web-{26A7731D-8A43-9809-115A-35DB2AF195A2}"/>
    <pc:docChg chg="modSld">
      <pc:chgData name="Favela, Alexis J" userId="S::alexis.j.favela@ttu.edu::4e6f7f01-8650-40f2-839b-d856ec522e54" providerId="AD" clId="Web-{26A7731D-8A43-9809-115A-35DB2AF195A2}" dt="2023-01-18T19:12:53.670" v="19" actId="1076"/>
      <pc:docMkLst>
        <pc:docMk/>
      </pc:docMkLst>
      <pc:sldChg chg="addSp delSp modSp">
        <pc:chgData name="Favela, Alexis J" userId="S::alexis.j.favela@ttu.edu::4e6f7f01-8650-40f2-839b-d856ec522e54" providerId="AD" clId="Web-{26A7731D-8A43-9809-115A-35DB2AF195A2}" dt="2023-01-18T19:12:53.670" v="19" actId="1076"/>
        <pc:sldMkLst>
          <pc:docMk/>
          <pc:sldMk cId="2341431083" sldId="257"/>
        </pc:sldMkLst>
        <pc:spChg chg="add del">
          <ac:chgData name="Favela, Alexis J" userId="S::alexis.j.favela@ttu.edu::4e6f7f01-8650-40f2-839b-d856ec522e54" providerId="AD" clId="Web-{26A7731D-8A43-9809-115A-35DB2AF195A2}" dt="2023-01-18T19:09:30.038" v="11"/>
          <ac:spMkLst>
            <pc:docMk/>
            <pc:sldMk cId="2341431083" sldId="257"/>
            <ac:spMk id="8" creationId="{CFB57972-D575-4231-1F35-0236F4661BD8}"/>
          </ac:spMkLst>
        </pc:spChg>
        <pc:spChg chg="add mod">
          <ac:chgData name="Favela, Alexis J" userId="S::alexis.j.favela@ttu.edu::4e6f7f01-8650-40f2-839b-d856ec522e54" providerId="AD" clId="Web-{26A7731D-8A43-9809-115A-35DB2AF195A2}" dt="2023-01-18T19:09:45.648" v="15" actId="1076"/>
          <ac:spMkLst>
            <pc:docMk/>
            <pc:sldMk cId="2341431083" sldId="257"/>
            <ac:spMk id="11" creationId="{95C15BB4-5693-69AE-FD60-11FC51CF016D}"/>
          </ac:spMkLst>
        </pc:spChg>
        <pc:picChg chg="del">
          <ac:chgData name="Favela, Alexis J" userId="S::alexis.j.favela@ttu.edu::4e6f7f01-8650-40f2-839b-d856ec522e54" providerId="AD" clId="Web-{26A7731D-8A43-9809-115A-35DB2AF195A2}" dt="2023-01-18T19:12:47.373" v="17"/>
          <ac:picMkLst>
            <pc:docMk/>
            <pc:sldMk cId="2341431083" sldId="257"/>
            <ac:picMk id="4" creationId="{A48FB570-E933-4C03-BAE7-C6B18607FDA9}"/>
          </ac:picMkLst>
        </pc:picChg>
        <pc:picChg chg="add mod">
          <ac:chgData name="Favela, Alexis J" userId="S::alexis.j.favela@ttu.edu::4e6f7f01-8650-40f2-839b-d856ec522e54" providerId="AD" clId="Web-{26A7731D-8A43-9809-115A-35DB2AF195A2}" dt="2023-01-18T19:12:53.670" v="19" actId="1076"/>
          <ac:picMkLst>
            <pc:docMk/>
            <pc:sldMk cId="2341431083" sldId="257"/>
            <ac:picMk id="12" creationId="{02AE5C42-662D-DE36-94B0-B576F5BB94E1}"/>
          </ac:picMkLst>
        </pc:picChg>
        <pc:picChg chg="mod">
          <ac:chgData name="Favela, Alexis J" userId="S::alexis.j.favela@ttu.edu::4e6f7f01-8650-40f2-839b-d856ec522e54" providerId="AD" clId="Web-{26A7731D-8A43-9809-115A-35DB2AF195A2}" dt="2023-01-18T19:09:47.679" v="16" actId="1076"/>
          <ac:picMkLst>
            <pc:docMk/>
            <pc:sldMk cId="2341431083" sldId="257"/>
            <ac:picMk id="15" creationId="{16591465-5649-4014-9754-E7F991AC3E33}"/>
          </ac:picMkLst>
        </pc:picChg>
      </pc:sldChg>
    </pc:docChg>
  </pc:docChgLst>
  <pc:docChgLst>
    <pc:chgData name="Fricke, Madeline" userId="S::mfricke@ttu.edu::9d5612f5-b70f-49ce-8c4b-b833fd6b4699" providerId="AD" clId="Web-{B71A23E8-B7BE-61F4-57B9-CD337A159CC0}"/>
    <pc:docChg chg="modSld">
      <pc:chgData name="Fricke, Madeline" userId="S::mfricke@ttu.edu::9d5612f5-b70f-49ce-8c4b-b833fd6b4699" providerId="AD" clId="Web-{B71A23E8-B7BE-61F4-57B9-CD337A159CC0}" dt="2023-01-18T20:35:43.492" v="243" actId="20577"/>
      <pc:docMkLst>
        <pc:docMk/>
      </pc:docMkLst>
      <pc:sldChg chg="modSp">
        <pc:chgData name="Fricke, Madeline" userId="S::mfricke@ttu.edu::9d5612f5-b70f-49ce-8c4b-b833fd6b4699" providerId="AD" clId="Web-{B71A23E8-B7BE-61F4-57B9-CD337A159CC0}" dt="2023-01-18T20:35:43.492" v="243" actId="20577"/>
        <pc:sldMkLst>
          <pc:docMk/>
          <pc:sldMk cId="2341431083" sldId="257"/>
        </pc:sldMkLst>
        <pc:spChg chg="mod">
          <ac:chgData name="Fricke, Madeline" userId="S::mfricke@ttu.edu::9d5612f5-b70f-49ce-8c4b-b833fd6b4699" providerId="AD" clId="Web-{B71A23E8-B7BE-61F4-57B9-CD337A159CC0}" dt="2023-01-18T20:35:43.492" v="243" actId="20577"/>
          <ac:spMkLst>
            <pc:docMk/>
            <pc:sldMk cId="2341431083" sldId="257"/>
            <ac:spMk id="2" creationId="{FF381636-3BA6-440C-B0AD-7FD6CB6EAA96}"/>
          </ac:spMkLst>
        </pc:spChg>
      </pc:sldChg>
    </pc:docChg>
  </pc:docChgLst>
  <pc:docChgLst>
    <pc:chgData name="Favela, Alexis J" userId="4e6f7f01-8650-40f2-839b-d856ec522e54" providerId="ADAL" clId="{DD5CDC50-ADB8-9442-BCDE-C4E774A09DA9}"/>
    <pc:docChg chg="modSld">
      <pc:chgData name="Favela, Alexis J" userId="4e6f7f01-8650-40f2-839b-d856ec522e54" providerId="ADAL" clId="{DD5CDC50-ADB8-9442-BCDE-C4E774A09DA9}" dt="2023-03-31T01:44:09.665" v="20" actId="20577"/>
      <pc:docMkLst>
        <pc:docMk/>
      </pc:docMkLst>
      <pc:sldChg chg="modSp mod">
        <pc:chgData name="Favela, Alexis J" userId="4e6f7f01-8650-40f2-839b-d856ec522e54" providerId="ADAL" clId="{DD5CDC50-ADB8-9442-BCDE-C4E774A09DA9}" dt="2023-03-31T01:44:09.665" v="20" actId="20577"/>
        <pc:sldMkLst>
          <pc:docMk/>
          <pc:sldMk cId="2341431083" sldId="257"/>
        </pc:sldMkLst>
        <pc:spChg chg="mod">
          <ac:chgData name="Favela, Alexis J" userId="4e6f7f01-8650-40f2-839b-d856ec522e54" providerId="ADAL" clId="{DD5CDC50-ADB8-9442-BCDE-C4E774A09DA9}" dt="2023-03-31T01:44:09.665" v="20" actId="20577"/>
          <ac:spMkLst>
            <pc:docMk/>
            <pc:sldMk cId="2341431083" sldId="257"/>
            <ac:spMk id="21" creationId="{3B1A65D9-92C5-7A88-1061-7674E90BBFF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A4967-4387-4E1B-BC2D-78FD6C2F646F}" type="datetimeFigureOut">
              <a:rPr lang="en-US"/>
              <a:t>4/24/2023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7F1210-C551-47E5-B0FD-29DA858B4891}" type="slidenum">
              <a:rPr lang="en-US"/>
              <a:t>‹#›</a:t>
            </a:fld>
            <a:endParaRPr lang="en-US"/>
          </a:p>
        </p:txBody>
      </p:sp>
    </p:spTree>
    <p:extLst>
      <p:ext uri="{BB962C8B-B14F-4D97-AF65-F5344CB8AC3E}">
        <p14:creationId xmlns:p14="http://schemas.microsoft.com/office/powerpoint/2010/main" val="1045952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AAF6A0B-3F5C-4DE9-9894-E6CBE886A5EA}" type="slidenum">
              <a:rPr lang="en-US"/>
              <a:t>1</a:t>
            </a:fld>
            <a:endParaRPr lang="en-US"/>
          </a:p>
        </p:txBody>
      </p:sp>
    </p:spTree>
    <p:extLst>
      <p:ext uri="{BB962C8B-B14F-4D97-AF65-F5344CB8AC3E}">
        <p14:creationId xmlns:p14="http://schemas.microsoft.com/office/powerpoint/2010/main" val="115686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7380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61152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0367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9112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44499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39387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3943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2172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51689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9788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2210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4/24/2023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2301472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gif"/><Relationship Id="rId4" Type="http://schemas.openxmlformats.org/officeDocument/2006/relationships/image" Target="../media/image2.png"/><Relationship Id="rId9"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0AB948F-58A5-41D8-ACAA-EB44EAF54761}"/>
              </a:ext>
            </a:extLst>
          </p:cNvPr>
          <p:cNvSpPr/>
          <p:nvPr/>
        </p:nvSpPr>
        <p:spPr>
          <a:xfrm>
            <a:off x="15205387" y="9964470"/>
            <a:ext cx="27908697" cy="19446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100">
              <a:solidFill>
                <a:schemeClr val="bg1">
                  <a:lumMod val="85000"/>
                </a:schemeClr>
              </a:solidFill>
              <a:latin typeface="Calibri"/>
              <a:cs typeface="Calibri"/>
            </a:endParaRPr>
          </a:p>
        </p:txBody>
      </p:sp>
      <p:pic>
        <p:nvPicPr>
          <p:cNvPr id="24" name="Picture 28" descr="A picture containing text&#10;&#10;Description automatically generated">
            <a:extLst>
              <a:ext uri="{FF2B5EF4-FFF2-40B4-BE49-F238E27FC236}">
                <a16:creationId xmlns:a16="http://schemas.microsoft.com/office/drawing/2014/main" id="{D3B2BBE8-BB10-E873-4B9D-D1AD31CCE3E4}"/>
              </a:ext>
            </a:extLst>
          </p:cNvPr>
          <p:cNvPicPr>
            <a:picLocks noChangeAspect="1"/>
          </p:cNvPicPr>
          <p:nvPr/>
        </p:nvPicPr>
        <p:blipFill>
          <a:blip r:embed="rId3"/>
          <a:stretch>
            <a:fillRect/>
          </a:stretch>
        </p:blipFill>
        <p:spPr>
          <a:xfrm>
            <a:off x="26992054" y="10437677"/>
            <a:ext cx="17459862" cy="11456450"/>
          </a:xfrm>
          <a:prstGeom prst="rect">
            <a:avLst/>
          </a:prstGeom>
        </p:spPr>
      </p:pic>
      <p:sp>
        <p:nvSpPr>
          <p:cNvPr id="22" name="Rectangle 21">
            <a:extLst>
              <a:ext uri="{FF2B5EF4-FFF2-40B4-BE49-F238E27FC236}">
                <a16:creationId xmlns:a16="http://schemas.microsoft.com/office/drawing/2014/main" id="{6D787E02-5AFA-4190-95A0-A75BC7861DD7}"/>
              </a:ext>
            </a:extLst>
          </p:cNvPr>
          <p:cNvSpPr/>
          <p:nvPr/>
        </p:nvSpPr>
        <p:spPr>
          <a:xfrm rot="5400000">
            <a:off x="-5431800" y="9563714"/>
            <a:ext cx="25972316" cy="13722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100">
              <a:solidFill>
                <a:schemeClr val="bg1">
                  <a:lumMod val="85000"/>
                </a:schemeClr>
              </a:solidFill>
              <a:latin typeface="Calibri"/>
              <a:cs typeface="Calibri"/>
            </a:endParaRPr>
          </a:p>
          <a:p>
            <a:pPr algn="ctr"/>
            <a:endParaRPr lang="en-US" sz="100">
              <a:solidFill>
                <a:schemeClr val="bg1">
                  <a:lumMod val="85000"/>
                </a:schemeClr>
              </a:solidFill>
              <a:latin typeface="Calibri"/>
              <a:cs typeface="Calibri"/>
            </a:endParaRPr>
          </a:p>
        </p:txBody>
      </p:sp>
      <p:sp>
        <p:nvSpPr>
          <p:cNvPr id="10" name="Rectangle 9">
            <a:extLst>
              <a:ext uri="{FF2B5EF4-FFF2-40B4-BE49-F238E27FC236}">
                <a16:creationId xmlns:a16="http://schemas.microsoft.com/office/drawing/2014/main" id="{0AF2FDA0-324E-42B8-87D4-007D09DC39F5}"/>
              </a:ext>
            </a:extLst>
          </p:cNvPr>
          <p:cNvSpPr/>
          <p:nvPr/>
        </p:nvSpPr>
        <p:spPr>
          <a:xfrm>
            <a:off x="15201432" y="3489599"/>
            <a:ext cx="27627740" cy="562875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300">
              <a:solidFill>
                <a:srgbClr val="C00000"/>
              </a:solidFill>
            </a:endParaRPr>
          </a:p>
        </p:txBody>
      </p:sp>
      <p:sp>
        <p:nvSpPr>
          <p:cNvPr id="9" name="TextBox 8">
            <a:extLst>
              <a:ext uri="{FF2B5EF4-FFF2-40B4-BE49-F238E27FC236}">
                <a16:creationId xmlns:a16="http://schemas.microsoft.com/office/drawing/2014/main" id="{26ADD14E-C199-4760-AEC8-5A122DC933FE}"/>
              </a:ext>
            </a:extLst>
          </p:cNvPr>
          <p:cNvSpPr txBox="1"/>
          <p:nvPr/>
        </p:nvSpPr>
        <p:spPr>
          <a:xfrm>
            <a:off x="15453409" y="3637118"/>
            <a:ext cx="23176982" cy="927902"/>
          </a:xfrm>
          <a:prstGeom prst="rect">
            <a:avLst/>
          </a:prstGeom>
          <a:noFill/>
        </p:spPr>
        <p:txBody>
          <a:bodyPr wrap="square" lIns="4527" tIns="2264" rIns="4527" bIns="2264"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just"/>
            <a:endParaRPr lang="en-US" sz="6000">
              <a:solidFill>
                <a:schemeClr val="bg1"/>
              </a:solidFill>
              <a:ea typeface="+mn-lt"/>
              <a:cs typeface="+mn-lt"/>
            </a:endParaRPr>
          </a:p>
        </p:txBody>
      </p:sp>
      <p:sp>
        <p:nvSpPr>
          <p:cNvPr id="18" name="TextBox 17">
            <a:extLst>
              <a:ext uri="{FF2B5EF4-FFF2-40B4-BE49-F238E27FC236}">
                <a16:creationId xmlns:a16="http://schemas.microsoft.com/office/drawing/2014/main" id="{73E1EEA0-C816-434F-9E46-71E646368705}"/>
              </a:ext>
            </a:extLst>
          </p:cNvPr>
          <p:cNvSpPr txBox="1"/>
          <p:nvPr/>
        </p:nvSpPr>
        <p:spPr>
          <a:xfrm>
            <a:off x="-639487" y="2282866"/>
            <a:ext cx="44322919" cy="1789676"/>
          </a:xfrm>
          <a:prstGeom prst="rect">
            <a:avLst/>
          </a:prstGeom>
          <a:noFill/>
        </p:spPr>
        <p:txBody>
          <a:bodyPr wrap="square" lIns="4527" tIns="2264" rIns="4527" bIns="2264"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marL="1843405" lvl="1"/>
            <a:r>
              <a:rPr lang="en-US" sz="4600">
                <a:solidFill>
                  <a:schemeClr val="bg1"/>
                </a:solidFill>
                <a:latin typeface="Calibri"/>
                <a:cs typeface="Calibri"/>
              </a:rPr>
              <a:t>Lynne Hyman, M.Ed., BCBA; Madeline Fricke, RBT (Presenting Author); Jennifer Hamrick, PhD, BCBA; Alexis Favela, M.Ed., BCBA;  </a:t>
            </a:r>
            <a:r>
              <a:rPr lang="en-US" sz="4600">
                <a:solidFill>
                  <a:schemeClr val="bg1"/>
                </a:solidFill>
                <a:ea typeface="+mn-lt"/>
                <a:cs typeface="+mn-lt"/>
              </a:rPr>
              <a:t>Alyia Jeantet, BA; Devender, Banda, PhD, BCBA-D</a:t>
            </a:r>
            <a:endParaRPr lang="en-US" sz="4600">
              <a:solidFill>
                <a:schemeClr val="bg1"/>
              </a:solidFill>
              <a:cs typeface="Calibri" panose="020F0502020204030204"/>
            </a:endParaRPr>
          </a:p>
          <a:p>
            <a:pPr marL="2129155" lvl="1" indent="-285750">
              <a:buFont typeface="Courier New"/>
              <a:buChar char="○"/>
            </a:pPr>
            <a:endParaRPr lang="en-US" sz="7000">
              <a:solidFill>
                <a:schemeClr val="bg1"/>
              </a:solidFill>
              <a:ea typeface="+mn-lt"/>
              <a:cs typeface="+mn-lt"/>
            </a:endParaRPr>
          </a:p>
        </p:txBody>
      </p:sp>
      <p:sp>
        <p:nvSpPr>
          <p:cNvPr id="6" name="TextBox 5">
            <a:extLst>
              <a:ext uri="{FF2B5EF4-FFF2-40B4-BE49-F238E27FC236}">
                <a16:creationId xmlns:a16="http://schemas.microsoft.com/office/drawing/2014/main" id="{EA205426-3F0A-403B-BEAC-76463B427107}"/>
              </a:ext>
            </a:extLst>
          </p:cNvPr>
          <p:cNvSpPr txBox="1"/>
          <p:nvPr/>
        </p:nvSpPr>
        <p:spPr>
          <a:xfrm>
            <a:off x="86527" y="621131"/>
            <a:ext cx="43799512" cy="1081790"/>
          </a:xfrm>
          <a:prstGeom prst="rect">
            <a:avLst/>
          </a:prstGeom>
          <a:noFill/>
        </p:spPr>
        <p:txBody>
          <a:bodyPr rot="0" spcFirstLastPara="0" vertOverflow="overflow" horzOverflow="overflow" vert="horz" wrap="square" lIns="4527" tIns="2264" rIns="4527" bIns="2264" numCol="1" spcCol="0" rtlCol="0" fromWordArt="0" anchor="t" anchorCtr="0" forceAA="0" compatLnSpc="1">
            <a:prstTxWarp prst="textNoShape">
              <a:avLst/>
            </a:prstTxWarp>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r>
              <a:rPr lang="en-US" sz="6800" b="1">
                <a:solidFill>
                  <a:srgbClr val="FF0000"/>
                </a:solidFill>
                <a:ea typeface="+mn-lt"/>
                <a:cs typeface="+mn-lt"/>
              </a:rPr>
              <a:t>Mobile and Telehealth Outreach Clinic for Autism: Providing Supports and Services to Families Throughout Rural Texas</a:t>
            </a:r>
          </a:p>
        </p:txBody>
      </p:sp>
      <p:pic>
        <p:nvPicPr>
          <p:cNvPr id="15" name="Picture 15">
            <a:extLst>
              <a:ext uri="{FF2B5EF4-FFF2-40B4-BE49-F238E27FC236}">
                <a16:creationId xmlns:a16="http://schemas.microsoft.com/office/drawing/2014/main" id="{16591465-5649-4014-9754-E7F991AC3E33}"/>
              </a:ext>
            </a:extLst>
          </p:cNvPr>
          <p:cNvPicPr>
            <a:picLocks noChangeAspect="1"/>
          </p:cNvPicPr>
          <p:nvPr/>
        </p:nvPicPr>
        <p:blipFill>
          <a:blip r:embed="rId4"/>
          <a:stretch>
            <a:fillRect/>
          </a:stretch>
        </p:blipFill>
        <p:spPr>
          <a:xfrm>
            <a:off x="20774862" y="29403898"/>
            <a:ext cx="8209680" cy="3252638"/>
          </a:xfrm>
          <a:prstGeom prst="rect">
            <a:avLst/>
          </a:prstGeom>
        </p:spPr>
      </p:pic>
      <p:sp>
        <p:nvSpPr>
          <p:cNvPr id="23" name="TextBox 22">
            <a:extLst>
              <a:ext uri="{FF2B5EF4-FFF2-40B4-BE49-F238E27FC236}">
                <a16:creationId xmlns:a16="http://schemas.microsoft.com/office/drawing/2014/main" id="{03CE3A8D-811F-4C1F-86CB-5D7919075C63}"/>
              </a:ext>
            </a:extLst>
          </p:cNvPr>
          <p:cNvSpPr txBox="1"/>
          <p:nvPr/>
        </p:nvSpPr>
        <p:spPr>
          <a:xfrm>
            <a:off x="33483140" y="10394252"/>
            <a:ext cx="9052560" cy="10464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sz="4400">
              <a:cs typeface="Calibri" panose="020F0502020204030204"/>
            </a:endParaRPr>
          </a:p>
          <a:p>
            <a:pPr algn="l"/>
            <a:endParaRPr lang="en-US">
              <a:cs typeface="Calibri"/>
            </a:endParaRPr>
          </a:p>
        </p:txBody>
      </p:sp>
      <p:sp>
        <p:nvSpPr>
          <p:cNvPr id="11" name="TextBox 1">
            <a:extLst>
              <a:ext uri="{FF2B5EF4-FFF2-40B4-BE49-F238E27FC236}">
                <a16:creationId xmlns:a16="http://schemas.microsoft.com/office/drawing/2014/main" id="{95C15BB4-5693-69AE-FD60-11FC51CF016D}"/>
              </a:ext>
            </a:extLst>
          </p:cNvPr>
          <p:cNvSpPr txBox="1"/>
          <p:nvPr/>
        </p:nvSpPr>
        <p:spPr>
          <a:xfrm>
            <a:off x="28611166" y="27733765"/>
            <a:ext cx="14192449" cy="1384995"/>
          </a:xfrm>
          <a:prstGeom prst="rect">
            <a:avLst/>
          </a:prstGeom>
          <a:solidFill>
            <a:schemeClr val="bg1"/>
          </a:solidFill>
          <a:ln>
            <a:solidFill>
              <a:schemeClr val="tx1"/>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a:lstStyle>
          <a:p>
            <a:r>
              <a:rPr lang="en-US" sz="2800">
                <a:latin typeface="Times New Roman"/>
                <a:ea typeface="+mn-lt"/>
                <a:cs typeface="+mn-lt"/>
              </a:rPr>
              <a:t>This work was supported in whole or in part by a grant from the Texas Higher Education Coordinating Board (THECB). The opinions and conclusions expressed in this document are those of the author(s) and do not necessarily represent the opinions or policy of the THECB.</a:t>
            </a:r>
            <a:endParaRPr lang="en-US" sz="2800">
              <a:latin typeface="Times New Roman"/>
              <a:cs typeface="Times New Roman"/>
            </a:endParaRPr>
          </a:p>
        </p:txBody>
      </p:sp>
      <p:sp>
        <p:nvSpPr>
          <p:cNvPr id="2" name="TextBox 1">
            <a:extLst>
              <a:ext uri="{FF2B5EF4-FFF2-40B4-BE49-F238E27FC236}">
                <a16:creationId xmlns:a16="http://schemas.microsoft.com/office/drawing/2014/main" id="{690D647B-3CAC-A5EF-4FD1-8234970D8269}"/>
              </a:ext>
            </a:extLst>
          </p:cNvPr>
          <p:cNvSpPr txBox="1"/>
          <p:nvPr/>
        </p:nvSpPr>
        <p:spPr>
          <a:xfrm>
            <a:off x="1061270" y="3643000"/>
            <a:ext cx="13021569" cy="26986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b="1" dirty="0">
                <a:cs typeface="Calibri"/>
              </a:rPr>
              <a:t>ABSTRACT</a:t>
            </a:r>
          </a:p>
          <a:p>
            <a:r>
              <a:rPr lang="en-US" sz="3200" dirty="0">
                <a:ea typeface="+mn-lt"/>
                <a:cs typeface="+mn-lt"/>
              </a:rPr>
              <a:t>Although the number of Board-Certified Behavior Analysts (BCBAs) working within the field of Applied Behavior Analysis is increasing at a rapid rate, aggregated data indicates many counties in the United States are lacking access to behavior analytic services provided by BCBAs (Yingling et al., 2020). Texas, following this trend, has 3,380 BCBAs; however, most are concentrated in urban areas leaving 58% of Texas lacking a BCBA within their county (BACB, 2023). The Mobile and Telehealth Outreach Center for Autism (MTOCA) is an innovative intervention model focusing on parent-implemented intervention (PII) for clients of all ages with a diagnosis of autism who live in the state of Texas. The goal of the program is to educate and support parents in developing the skills warranted to provide critical interventions to their children with autism living in rural and underserved areas of Texas. Of the families currently participating, 30% are located within counties with no access to BCBAs within their county. </a:t>
            </a:r>
            <a:endParaRPr lang="en-US" sz="3200" dirty="0">
              <a:cs typeface="Calibri"/>
            </a:endParaRPr>
          </a:p>
          <a:p>
            <a:endParaRPr lang="en-US" sz="3200">
              <a:cs typeface="Calibri"/>
            </a:endParaRPr>
          </a:p>
          <a:p>
            <a:r>
              <a:rPr lang="en-US" sz="3200" b="1" dirty="0">
                <a:cs typeface="Calibri"/>
              </a:rPr>
              <a:t>KEY PROBLEM </a:t>
            </a:r>
            <a:endParaRPr lang="en-US" sz="3200" b="1" dirty="0">
              <a:ea typeface="Calibri"/>
              <a:cs typeface="Calibri"/>
            </a:endParaRPr>
          </a:p>
          <a:p>
            <a:r>
              <a:rPr lang="en-US" sz="3200" dirty="0">
                <a:cs typeface="Calibri"/>
              </a:rPr>
              <a:t>Due to a lack of BCBAs in rural counties in Texas, families have little to no resources to support a growing need for behavior analytic approaches and interventions within their home and community. </a:t>
            </a:r>
            <a:endParaRPr lang="en-US" sz="3200" dirty="0">
              <a:ea typeface="Calibri"/>
              <a:cs typeface="Calibri"/>
            </a:endParaRPr>
          </a:p>
          <a:p>
            <a:endParaRPr lang="en-US" sz="3200" b="1">
              <a:cs typeface="Calibri"/>
            </a:endParaRPr>
          </a:p>
          <a:p>
            <a:r>
              <a:rPr lang="en-US" sz="3200" b="1" dirty="0">
                <a:cs typeface="Calibri"/>
              </a:rPr>
              <a:t>IMPACT OF PROJECT</a:t>
            </a:r>
            <a:endParaRPr lang="en-US" sz="3200" dirty="0">
              <a:cs typeface="Calibri"/>
            </a:endParaRPr>
          </a:p>
          <a:p>
            <a:r>
              <a:rPr lang="en-US" sz="3200" dirty="0">
                <a:cs typeface="Calibri"/>
              </a:rPr>
              <a:t>A behavior skills training approach is employed to educate parents to implement the intervention to fidelity within their home or community. The families will then be able to utilize behavior analytic strategies to increase necessary skills for their child's independence while decreasing problem behaviors.</a:t>
            </a:r>
            <a:endParaRPr lang="en-US" sz="3200" dirty="0">
              <a:ea typeface="Calibri"/>
              <a:cs typeface="Calibri"/>
            </a:endParaRPr>
          </a:p>
          <a:p>
            <a:endParaRPr lang="en-US" sz="3200" b="1">
              <a:cs typeface="Calibri"/>
            </a:endParaRPr>
          </a:p>
          <a:p>
            <a:r>
              <a:rPr lang="en-US" sz="3100" b="1" dirty="0">
                <a:cs typeface="Calibri"/>
              </a:rPr>
              <a:t>PROCEDURE</a:t>
            </a:r>
            <a:endParaRPr lang="en-US" sz="3100">
              <a:ea typeface="Calibri"/>
              <a:cs typeface="Calibri"/>
            </a:endParaRPr>
          </a:p>
          <a:p>
            <a:pPr marL="514350" indent="-514350">
              <a:spcBef>
                <a:spcPts val="1000"/>
              </a:spcBef>
              <a:buAutoNum type="arabicPeriod"/>
            </a:pPr>
            <a:r>
              <a:rPr lang="en-US" sz="3100" dirty="0">
                <a:ea typeface="+mn-lt"/>
                <a:cs typeface="+mn-lt"/>
              </a:rPr>
              <a:t>Consent: BCBA will meet with parent/guardian to explain the procedures and obtain consent</a:t>
            </a:r>
          </a:p>
          <a:p>
            <a:pPr marL="457200" indent="-457200">
              <a:spcBef>
                <a:spcPts val="1000"/>
              </a:spcBef>
              <a:buAutoNum type="arabicPeriod"/>
            </a:pPr>
            <a:r>
              <a:rPr lang="en-US" sz="3100" dirty="0">
                <a:ea typeface="+mn-lt"/>
                <a:cs typeface="+mn-lt"/>
              </a:rPr>
              <a:t>Assessment: An in-person or virtually conducted Vineland-III Assessment and Functional Assessment Interview (FAI) is completed with the parents and BCBA to identify current behavior challenges. </a:t>
            </a:r>
            <a:endParaRPr lang="en-US" sz="3100">
              <a:ea typeface="Calibri"/>
              <a:cs typeface="Calibri"/>
            </a:endParaRPr>
          </a:p>
          <a:p>
            <a:pPr marL="457200" indent="-457200">
              <a:spcBef>
                <a:spcPts val="1000"/>
              </a:spcBef>
              <a:buAutoNum type="arabicPeriod"/>
            </a:pPr>
            <a:r>
              <a:rPr lang="en-US" sz="3100" dirty="0">
                <a:ea typeface="+mn-lt"/>
                <a:cs typeface="+mn-lt"/>
              </a:rPr>
              <a:t>Baseline: Parents submit videos or in-situ Zoom sessions to obtain baseline direct observation data on potential target skill.</a:t>
            </a:r>
          </a:p>
          <a:p>
            <a:pPr marL="457200" indent="-457200">
              <a:spcBef>
                <a:spcPts val="1000"/>
              </a:spcBef>
              <a:buAutoNum type="arabicPeriod"/>
            </a:pPr>
            <a:r>
              <a:rPr lang="en-US" sz="3100" dirty="0">
                <a:ea typeface="+mn-lt"/>
                <a:cs typeface="+mn-lt"/>
              </a:rPr>
              <a:t>Action plan: Upon conclusion of assessment and baseline direct observation data, the parent and BCBA will review a report to note the action plan and goals for both the parent and the client involved in the intervention. </a:t>
            </a:r>
            <a:endParaRPr lang="en-US" sz="3100">
              <a:ea typeface="Calibri"/>
              <a:cs typeface="Calibri"/>
            </a:endParaRPr>
          </a:p>
          <a:p>
            <a:pPr marL="457200" indent="-457200">
              <a:spcBef>
                <a:spcPts val="1000"/>
              </a:spcBef>
              <a:buAutoNum type="arabicPeriod"/>
            </a:pPr>
            <a:r>
              <a:rPr lang="en-US" sz="3100" dirty="0">
                <a:ea typeface="+mn-lt"/>
                <a:cs typeface="+mn-lt"/>
              </a:rPr>
              <a:t>Parent training: The parent then participates in 3-5 sessions of parent training presented in a Behavior Skills Training format until the parent is completing the intervention with 80% mastery or higher.</a:t>
            </a:r>
          </a:p>
          <a:p>
            <a:pPr marL="457200" indent="-457200">
              <a:spcBef>
                <a:spcPts val="1000"/>
              </a:spcBef>
              <a:buAutoNum type="arabicPeriod"/>
            </a:pPr>
            <a:r>
              <a:rPr lang="en-US" sz="3100" dirty="0">
                <a:ea typeface="+mn-lt"/>
                <a:cs typeface="+mn-lt"/>
              </a:rPr>
              <a:t>Parent Implemented Intervention: Implementation sessions with parent, child and BCBA for 30 minutes to an hour until the target skills have reached mastery criterion.</a:t>
            </a:r>
          </a:p>
          <a:p>
            <a:pPr marL="457200" indent="-457200">
              <a:spcBef>
                <a:spcPts val="1000"/>
              </a:spcBef>
              <a:buAutoNum type="arabicPeriod"/>
            </a:pPr>
            <a:r>
              <a:rPr lang="en-US" sz="3100" dirty="0">
                <a:ea typeface="+mn-lt"/>
                <a:cs typeface="+mn-lt"/>
              </a:rPr>
              <a:t>After intervention, parents receive a treatment report discussing progress, results &amp; recommendations moving forward.</a:t>
            </a:r>
          </a:p>
          <a:p>
            <a:pPr marL="457200" indent="-457200">
              <a:spcBef>
                <a:spcPts val="1000"/>
              </a:spcBef>
              <a:buAutoNum type="arabicPeriod"/>
            </a:pPr>
            <a:r>
              <a:rPr lang="en-US" sz="3100" dirty="0">
                <a:ea typeface="+mn-lt"/>
                <a:cs typeface="+mn-lt"/>
              </a:rPr>
              <a:t>A month after completion of services, the BCBA will set a maintenance session with parent &amp; child for follow up.</a:t>
            </a:r>
          </a:p>
          <a:p>
            <a:endParaRPr lang="en-US" sz="3100" b="1">
              <a:cs typeface="Calibri"/>
            </a:endParaRPr>
          </a:p>
          <a:p>
            <a:endParaRPr lang="en-US" sz="3100" b="1">
              <a:cs typeface="Calibri"/>
            </a:endParaRPr>
          </a:p>
          <a:p>
            <a:endParaRPr lang="en-US" sz="3200" b="1">
              <a:cs typeface="Calibri"/>
            </a:endParaRPr>
          </a:p>
          <a:p>
            <a:endParaRPr lang="en-US" sz="4000" b="1">
              <a:cs typeface="Calibri"/>
            </a:endParaRPr>
          </a:p>
        </p:txBody>
      </p:sp>
      <p:sp>
        <p:nvSpPr>
          <p:cNvPr id="7" name="TextBox 6">
            <a:extLst>
              <a:ext uri="{FF2B5EF4-FFF2-40B4-BE49-F238E27FC236}">
                <a16:creationId xmlns:a16="http://schemas.microsoft.com/office/drawing/2014/main" id="{8615C2AE-9F48-FB29-6B3A-DEB571342EE3}"/>
              </a:ext>
            </a:extLst>
          </p:cNvPr>
          <p:cNvSpPr txBox="1"/>
          <p:nvPr/>
        </p:nvSpPr>
        <p:spPr>
          <a:xfrm>
            <a:off x="15213255" y="3455407"/>
            <a:ext cx="24126091" cy="58450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200">
                <a:solidFill>
                  <a:schemeClr val="bg1"/>
                </a:solidFill>
                <a:cs typeface="Calibri" panose="020F0502020204030204"/>
              </a:rPr>
              <a:t>Data from the ongoing intervention model suggests that using parent-implemented interventions (PII) to implement behavior analytic services to support families in underserved counties of Texas provides increased access to resources and interventions necessary to help increase independence and daily living skills.</a:t>
            </a:r>
          </a:p>
        </p:txBody>
      </p:sp>
      <p:sp>
        <p:nvSpPr>
          <p:cNvPr id="17" name="TextBox 16">
            <a:extLst>
              <a:ext uri="{FF2B5EF4-FFF2-40B4-BE49-F238E27FC236}">
                <a16:creationId xmlns:a16="http://schemas.microsoft.com/office/drawing/2014/main" id="{1D9FF56F-A231-9A3D-F447-3EF2EAE7262A}"/>
              </a:ext>
            </a:extLst>
          </p:cNvPr>
          <p:cNvSpPr txBox="1"/>
          <p:nvPr/>
        </p:nvSpPr>
        <p:spPr>
          <a:xfrm>
            <a:off x="31272600" y="10226559"/>
            <a:ext cx="8522898"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a:cs typeface="Calibri"/>
              </a:rPr>
              <a:t>BCBAs in Texas by County</a:t>
            </a:r>
            <a:r>
              <a:rPr lang="en-US" sz="5400">
                <a:cs typeface="Calibri"/>
              </a:rPr>
              <a:t> </a:t>
            </a:r>
            <a:endParaRPr lang="en-US"/>
          </a:p>
        </p:txBody>
      </p:sp>
      <p:sp>
        <p:nvSpPr>
          <p:cNvPr id="21" name="TextBox 20">
            <a:extLst>
              <a:ext uri="{FF2B5EF4-FFF2-40B4-BE49-F238E27FC236}">
                <a16:creationId xmlns:a16="http://schemas.microsoft.com/office/drawing/2014/main" id="{3B1A65D9-92C5-7A88-1061-7674E90BBFFC}"/>
              </a:ext>
            </a:extLst>
          </p:cNvPr>
          <p:cNvSpPr txBox="1"/>
          <p:nvPr/>
        </p:nvSpPr>
        <p:spPr>
          <a:xfrm>
            <a:off x="27938509" y="21896553"/>
            <a:ext cx="15182490"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ea typeface="+mn-lt"/>
                <a:cs typeface="+mn-lt"/>
              </a:rPr>
              <a:t>Figure 4: Current data, as of 4.21.23, from the BACB </a:t>
            </a:r>
            <a:r>
              <a:rPr lang="en-US" sz="2800" err="1">
                <a:ea typeface="+mn-lt"/>
                <a:cs typeface="+mn-lt"/>
              </a:rPr>
              <a:t>certificant</a:t>
            </a:r>
            <a:r>
              <a:rPr lang="en-US" sz="2800">
                <a:ea typeface="+mn-lt"/>
                <a:cs typeface="+mn-lt"/>
              </a:rPr>
              <a:t> registry indicates that of the 254 counties in Texas, only 107 of them have at least one registered BCBA. Fifty-eight percent of counties in the state of Texas do not have access to a BCBA within their county boundaries.</a:t>
            </a:r>
          </a:p>
        </p:txBody>
      </p:sp>
      <p:sp>
        <p:nvSpPr>
          <p:cNvPr id="14" name="TextBox 13">
            <a:extLst>
              <a:ext uri="{FF2B5EF4-FFF2-40B4-BE49-F238E27FC236}">
                <a16:creationId xmlns:a16="http://schemas.microsoft.com/office/drawing/2014/main" id="{E7405346-2209-E1D4-682E-58F7EFBF04AB}"/>
              </a:ext>
            </a:extLst>
          </p:cNvPr>
          <p:cNvSpPr txBox="1"/>
          <p:nvPr/>
        </p:nvSpPr>
        <p:spPr>
          <a:xfrm>
            <a:off x="24722476" y="10575909"/>
            <a:ext cx="3019245"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ea typeface="+mn-lt"/>
                <a:cs typeface="+mn-lt"/>
              </a:rPr>
              <a:t>Figure 1: Demographic data indicates 30% of families enrolled in the Mobile and Telehealth grants (both currently and in the past) are from counties without a BCBA in their county.</a:t>
            </a:r>
          </a:p>
        </p:txBody>
      </p:sp>
      <p:sp>
        <p:nvSpPr>
          <p:cNvPr id="19" name="TextBox 18">
            <a:extLst>
              <a:ext uri="{FF2B5EF4-FFF2-40B4-BE49-F238E27FC236}">
                <a16:creationId xmlns:a16="http://schemas.microsoft.com/office/drawing/2014/main" id="{9FAD9ED8-37E3-00CC-DC3D-621CA8A978C2}"/>
              </a:ext>
            </a:extLst>
          </p:cNvPr>
          <p:cNvSpPr txBox="1"/>
          <p:nvPr/>
        </p:nvSpPr>
        <p:spPr>
          <a:xfrm>
            <a:off x="15440452" y="16562641"/>
            <a:ext cx="3019245" cy="56938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ea typeface="+mn-lt"/>
                <a:cs typeface="+mn-lt"/>
              </a:rPr>
              <a:t>Figure 2: Demographic data indicates out of 31 different cities in Texas served by the grants (both current and past), 32% of families are from cities considered rural based on a population of less than 5,000 people. </a:t>
            </a:r>
          </a:p>
        </p:txBody>
      </p:sp>
      <p:sp>
        <p:nvSpPr>
          <p:cNvPr id="20" name="TextBox 19">
            <a:extLst>
              <a:ext uri="{FF2B5EF4-FFF2-40B4-BE49-F238E27FC236}">
                <a16:creationId xmlns:a16="http://schemas.microsoft.com/office/drawing/2014/main" id="{7197EF40-4907-FAE8-48F5-4DE9A23AD099}"/>
              </a:ext>
            </a:extLst>
          </p:cNvPr>
          <p:cNvSpPr txBox="1"/>
          <p:nvPr/>
        </p:nvSpPr>
        <p:spPr>
          <a:xfrm>
            <a:off x="24653463" y="23394761"/>
            <a:ext cx="3019245"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ea typeface="+mn-lt"/>
                <a:cs typeface="+mn-lt"/>
              </a:rPr>
              <a:t>Figure 3: Demographic data indicates out of 86 clients enrolled in the grants (both current and past), 17% of participants are from Texas cities considered rural based on a population of less than 5,000 people. </a:t>
            </a:r>
            <a:endParaRPr lang="en-US"/>
          </a:p>
        </p:txBody>
      </p:sp>
      <p:pic>
        <p:nvPicPr>
          <p:cNvPr id="12" name="Picture 24" descr="Text&#10;&#10;Description automatically generated">
            <a:extLst>
              <a:ext uri="{FF2B5EF4-FFF2-40B4-BE49-F238E27FC236}">
                <a16:creationId xmlns:a16="http://schemas.microsoft.com/office/drawing/2014/main" id="{AF9EE82C-BFF7-A24D-72B3-645825DBFA87}"/>
              </a:ext>
            </a:extLst>
          </p:cNvPr>
          <p:cNvPicPr>
            <a:picLocks noChangeAspect="1"/>
          </p:cNvPicPr>
          <p:nvPr/>
        </p:nvPicPr>
        <p:blipFill>
          <a:blip r:embed="rId5"/>
          <a:stretch>
            <a:fillRect/>
          </a:stretch>
        </p:blipFill>
        <p:spPr>
          <a:xfrm>
            <a:off x="30632400" y="19262630"/>
            <a:ext cx="2743200" cy="604157"/>
          </a:xfrm>
          <a:prstGeom prst="rect">
            <a:avLst/>
          </a:prstGeom>
        </p:spPr>
      </p:pic>
      <p:pic>
        <p:nvPicPr>
          <p:cNvPr id="26" name="Picture 26" descr="A picture containing text, tool&#10;&#10;Description automatically generated">
            <a:extLst>
              <a:ext uri="{FF2B5EF4-FFF2-40B4-BE49-F238E27FC236}">
                <a16:creationId xmlns:a16="http://schemas.microsoft.com/office/drawing/2014/main" id="{928A4CFB-0753-C5DA-F17A-B8D68876A9C1}"/>
              </a:ext>
            </a:extLst>
          </p:cNvPr>
          <p:cNvPicPr>
            <a:picLocks noChangeAspect="1"/>
          </p:cNvPicPr>
          <p:nvPr/>
        </p:nvPicPr>
        <p:blipFill>
          <a:blip r:embed="rId6"/>
          <a:stretch>
            <a:fillRect/>
          </a:stretch>
        </p:blipFill>
        <p:spPr>
          <a:xfrm>
            <a:off x="38189139" y="21448575"/>
            <a:ext cx="2743200" cy="441960"/>
          </a:xfrm>
          <a:prstGeom prst="rect">
            <a:avLst/>
          </a:prstGeom>
        </p:spPr>
      </p:pic>
      <p:sp>
        <p:nvSpPr>
          <p:cNvPr id="27" name="Rectangle 26">
            <a:extLst>
              <a:ext uri="{FF2B5EF4-FFF2-40B4-BE49-F238E27FC236}">
                <a16:creationId xmlns:a16="http://schemas.microsoft.com/office/drawing/2014/main" id="{D5170F1B-C399-57C5-A20D-7488CA96057F}"/>
              </a:ext>
            </a:extLst>
          </p:cNvPr>
          <p:cNvSpPr/>
          <p:nvPr/>
        </p:nvSpPr>
        <p:spPr>
          <a:xfrm>
            <a:off x="41295808" y="21445298"/>
            <a:ext cx="1828800" cy="2932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8" descr="Qr code&#10;&#10;Description automatically generated">
            <a:extLst>
              <a:ext uri="{FF2B5EF4-FFF2-40B4-BE49-F238E27FC236}">
                <a16:creationId xmlns:a16="http://schemas.microsoft.com/office/drawing/2014/main" id="{EAFD4E5D-48E7-0548-56F8-344052C27FAD}"/>
              </a:ext>
            </a:extLst>
          </p:cNvPr>
          <p:cNvPicPr>
            <a:picLocks noChangeAspect="1"/>
          </p:cNvPicPr>
          <p:nvPr/>
        </p:nvPicPr>
        <p:blipFill>
          <a:blip r:embed="rId7"/>
          <a:stretch>
            <a:fillRect/>
          </a:stretch>
        </p:blipFill>
        <p:spPr>
          <a:xfrm>
            <a:off x="39589710" y="5746432"/>
            <a:ext cx="2933700" cy="3015615"/>
          </a:xfrm>
          <a:prstGeom prst="rect">
            <a:avLst/>
          </a:prstGeom>
        </p:spPr>
      </p:pic>
      <p:sp>
        <p:nvSpPr>
          <p:cNvPr id="25" name="Rectangle 24">
            <a:extLst>
              <a:ext uri="{FF2B5EF4-FFF2-40B4-BE49-F238E27FC236}">
                <a16:creationId xmlns:a16="http://schemas.microsoft.com/office/drawing/2014/main" id="{A644A9E1-D44C-22F8-8D06-7E2901751FE0}"/>
              </a:ext>
            </a:extLst>
          </p:cNvPr>
          <p:cNvSpPr/>
          <p:nvPr/>
        </p:nvSpPr>
        <p:spPr>
          <a:xfrm>
            <a:off x="27206493" y="20886934"/>
            <a:ext cx="3571335" cy="10006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Calibri"/>
            </a:endParaRPr>
          </a:p>
        </p:txBody>
      </p:sp>
      <p:pic>
        <p:nvPicPr>
          <p:cNvPr id="30" name="Picture 30" descr="Chart, pie chart&#10;&#10;Description automatically generated">
            <a:extLst>
              <a:ext uri="{FF2B5EF4-FFF2-40B4-BE49-F238E27FC236}">
                <a16:creationId xmlns:a16="http://schemas.microsoft.com/office/drawing/2014/main" id="{BBF599E9-4604-01FF-B9A1-4458AEF74F77}"/>
              </a:ext>
            </a:extLst>
          </p:cNvPr>
          <p:cNvPicPr>
            <a:picLocks noChangeAspect="1"/>
          </p:cNvPicPr>
          <p:nvPr/>
        </p:nvPicPr>
        <p:blipFill>
          <a:blip r:embed="rId8"/>
          <a:stretch>
            <a:fillRect/>
          </a:stretch>
        </p:blipFill>
        <p:spPr>
          <a:xfrm>
            <a:off x="15415404" y="10233827"/>
            <a:ext cx="9057735" cy="5497853"/>
          </a:xfrm>
          <a:prstGeom prst="rect">
            <a:avLst/>
          </a:prstGeom>
        </p:spPr>
      </p:pic>
      <p:pic>
        <p:nvPicPr>
          <p:cNvPr id="8" name="Picture 15" descr="Chart, pie chart&#10;&#10;Description automatically generated">
            <a:extLst>
              <a:ext uri="{FF2B5EF4-FFF2-40B4-BE49-F238E27FC236}">
                <a16:creationId xmlns:a16="http://schemas.microsoft.com/office/drawing/2014/main" id="{502D5F61-0BBD-A7B6-B3BC-16FEA6E38EF1}"/>
              </a:ext>
            </a:extLst>
          </p:cNvPr>
          <p:cNvPicPr>
            <a:picLocks noChangeAspect="1"/>
          </p:cNvPicPr>
          <p:nvPr/>
        </p:nvPicPr>
        <p:blipFill>
          <a:blip r:embed="rId9"/>
          <a:stretch>
            <a:fillRect/>
          </a:stretch>
        </p:blipFill>
        <p:spPr>
          <a:xfrm>
            <a:off x="15423013" y="23578312"/>
            <a:ext cx="9068131" cy="5071988"/>
          </a:xfrm>
          <a:prstGeom prst="rect">
            <a:avLst/>
          </a:prstGeom>
        </p:spPr>
      </p:pic>
      <p:pic>
        <p:nvPicPr>
          <p:cNvPr id="16" name="Picture 28" descr="Chart, pie chart&#10;&#10;Description automatically generated">
            <a:extLst>
              <a:ext uri="{FF2B5EF4-FFF2-40B4-BE49-F238E27FC236}">
                <a16:creationId xmlns:a16="http://schemas.microsoft.com/office/drawing/2014/main" id="{B815981D-E16A-0536-7595-550F34BEA604}"/>
              </a:ext>
            </a:extLst>
          </p:cNvPr>
          <p:cNvPicPr>
            <a:picLocks noChangeAspect="1"/>
          </p:cNvPicPr>
          <p:nvPr/>
        </p:nvPicPr>
        <p:blipFill>
          <a:blip r:embed="rId10"/>
          <a:stretch>
            <a:fillRect/>
          </a:stretch>
        </p:blipFill>
        <p:spPr>
          <a:xfrm>
            <a:off x="18465690" y="17017087"/>
            <a:ext cx="9116046" cy="5089367"/>
          </a:xfrm>
          <a:prstGeom prst="rect">
            <a:avLst/>
          </a:prstGeom>
        </p:spPr>
      </p:pic>
      <p:pic>
        <p:nvPicPr>
          <p:cNvPr id="4" name="Picture 12">
            <a:extLst>
              <a:ext uri="{FF2B5EF4-FFF2-40B4-BE49-F238E27FC236}">
                <a16:creationId xmlns:a16="http://schemas.microsoft.com/office/drawing/2014/main" id="{CE02C55D-92F0-4DCE-02A4-1D61A0532683}"/>
              </a:ext>
            </a:extLst>
          </p:cNvPr>
          <p:cNvPicPr>
            <a:picLocks noChangeAspect="1"/>
          </p:cNvPicPr>
          <p:nvPr/>
        </p:nvPicPr>
        <p:blipFill>
          <a:blip r:embed="rId11"/>
          <a:stretch>
            <a:fillRect/>
          </a:stretch>
        </p:blipFill>
        <p:spPr>
          <a:xfrm>
            <a:off x="28406784" y="23586854"/>
            <a:ext cx="14423366" cy="4049944"/>
          </a:xfrm>
          <a:prstGeom prst="rect">
            <a:avLst/>
          </a:prstGeom>
        </p:spPr>
      </p:pic>
    </p:spTree>
    <p:extLst>
      <p:ext uri="{BB962C8B-B14F-4D97-AF65-F5344CB8AC3E}">
        <p14:creationId xmlns:p14="http://schemas.microsoft.com/office/powerpoint/2010/main" val="2341431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4</cp:revision>
  <dcterms:created xsi:type="dcterms:W3CDTF">2021-10-01T20:48:03Z</dcterms:created>
  <dcterms:modified xsi:type="dcterms:W3CDTF">2023-04-24T18:56:11Z</dcterms:modified>
</cp:coreProperties>
</file>