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0" r:id="rId4"/>
    <p:sldId id="259" r:id="rId5"/>
    <p:sldId id="295" r:id="rId6"/>
    <p:sldId id="297" r:id="rId7"/>
    <p:sldId id="273" r:id="rId8"/>
    <p:sldId id="274" r:id="rId9"/>
    <p:sldId id="296" r:id="rId10"/>
    <p:sldId id="261" r:id="rId11"/>
    <p:sldId id="262" r:id="rId12"/>
    <p:sldId id="275" r:id="rId13"/>
    <p:sldId id="281" r:id="rId14"/>
    <p:sldId id="282" r:id="rId15"/>
    <p:sldId id="283" r:id="rId16"/>
    <p:sldId id="285" r:id="rId17"/>
    <p:sldId id="287" r:id="rId18"/>
    <p:sldId id="288" r:id="rId19"/>
    <p:sldId id="289" r:id="rId20"/>
    <p:sldId id="293" r:id="rId21"/>
    <p:sldId id="290" r:id="rId22"/>
    <p:sldId id="291" r:id="rId23"/>
    <p:sldId id="276" r:id="rId24"/>
    <p:sldId id="264" r:id="rId25"/>
    <p:sldId id="268" r:id="rId26"/>
    <p:sldId id="265" r:id="rId27"/>
    <p:sldId id="269" r:id="rId28"/>
    <p:sldId id="270" r:id="rId29"/>
    <p:sldId id="271" r:id="rId30"/>
    <p:sldId id="286" r:id="rId31"/>
    <p:sldId id="298" r:id="rId32"/>
    <p:sldId id="292" r:id="rId33"/>
    <p:sldId id="299" r:id="rId34"/>
    <p:sldId id="300" r:id="rId35"/>
    <p:sldId id="272" r:id="rId36"/>
    <p:sldId id="277" r:id="rId37"/>
    <p:sldId id="278" r:id="rId38"/>
    <p:sldId id="279" r:id="rId39"/>
    <p:sldId id="280" r:id="rId40"/>
    <p:sldId id="263" r:id="rId41"/>
    <p:sldId id="30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07417-A9EA-DD4D-85A1-B0F16B5B4133}" v="797" dt="2021-06-24T22:00:46.079"/>
    <p1510:client id="{7337E408-C5AC-EA44-A4B1-13487517CBE7}" v="28" dt="2021-06-25T12:24:42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man, Doug" userId="d5b0bffc-63d9-430a-84ba-e125f436ef1b" providerId="ADAL" clId="{46F07417-A9EA-DD4D-85A1-B0F16B5B4133}"/>
    <pc:docChg chg="custSel addSld delSld modSld sldOrd">
      <pc:chgData name="Hamman, Doug" userId="d5b0bffc-63d9-430a-84ba-e125f436ef1b" providerId="ADAL" clId="{46F07417-A9EA-DD4D-85A1-B0F16B5B4133}" dt="2021-06-24T22:04:03.051" v="1483" actId="20577"/>
      <pc:docMkLst>
        <pc:docMk/>
      </pc:docMkLst>
      <pc:sldChg chg="del">
        <pc:chgData name="Hamman, Doug" userId="d5b0bffc-63d9-430a-84ba-e125f436ef1b" providerId="ADAL" clId="{46F07417-A9EA-DD4D-85A1-B0F16B5B4133}" dt="2021-06-23T19:57:10.391" v="798" actId="2696"/>
        <pc:sldMkLst>
          <pc:docMk/>
          <pc:sldMk cId="1628161970" sldId="258"/>
        </pc:sldMkLst>
      </pc:sldChg>
      <pc:sldChg chg="addSp delSp modSp mod setBg modClrScheme chgLayout">
        <pc:chgData name="Hamman, Doug" userId="d5b0bffc-63d9-430a-84ba-e125f436ef1b" providerId="ADAL" clId="{46F07417-A9EA-DD4D-85A1-B0F16B5B4133}" dt="2021-06-23T19:56:09.982" v="736" actId="26606"/>
        <pc:sldMkLst>
          <pc:docMk/>
          <pc:sldMk cId="1376753080" sldId="259"/>
        </pc:sldMkLst>
        <pc:spChg chg="mod ord">
          <ac:chgData name="Hamman, Doug" userId="d5b0bffc-63d9-430a-84ba-e125f436ef1b" providerId="ADAL" clId="{46F07417-A9EA-DD4D-85A1-B0F16B5B4133}" dt="2021-06-23T19:56:09.982" v="736" actId="26606"/>
          <ac:spMkLst>
            <pc:docMk/>
            <pc:sldMk cId="1376753080" sldId="259"/>
            <ac:spMk id="2" creationId="{CA65B5E2-7574-BA4B-B295-F976599D283B}"/>
          </ac:spMkLst>
        </pc:spChg>
        <pc:spChg chg="del mod ord">
          <ac:chgData name="Hamman, Doug" userId="d5b0bffc-63d9-430a-84ba-e125f436ef1b" providerId="ADAL" clId="{46F07417-A9EA-DD4D-85A1-B0F16B5B4133}" dt="2021-06-23T19:55:26.911" v="705" actId="700"/>
          <ac:spMkLst>
            <pc:docMk/>
            <pc:sldMk cId="1376753080" sldId="259"/>
            <ac:spMk id="3" creationId="{25EFA7E2-9146-F048-98AE-C77705511DD4}"/>
          </ac:spMkLst>
        </pc:spChg>
        <pc:spChg chg="add del mod ord">
          <ac:chgData name="Hamman, Doug" userId="d5b0bffc-63d9-430a-84ba-e125f436ef1b" providerId="ADAL" clId="{46F07417-A9EA-DD4D-85A1-B0F16B5B4133}" dt="2021-06-23T19:55:57.264" v="735" actId="478"/>
          <ac:spMkLst>
            <pc:docMk/>
            <pc:sldMk cId="1376753080" sldId="259"/>
            <ac:spMk id="4" creationId="{46A214D1-FF0C-4B43-94B9-FA5851B048BD}"/>
          </ac:spMkLst>
        </pc:spChg>
        <pc:spChg chg="add">
          <ac:chgData name="Hamman, Doug" userId="d5b0bffc-63d9-430a-84ba-e125f436ef1b" providerId="ADAL" clId="{46F07417-A9EA-DD4D-85A1-B0F16B5B4133}" dt="2021-06-23T19:56:09.982" v="736" actId="26606"/>
          <ac:spMkLst>
            <pc:docMk/>
            <pc:sldMk cId="1376753080" sldId="259"/>
            <ac:spMk id="13" creationId="{A8384FB5-9ADC-4DDC-881B-597D56F5B15D}"/>
          </ac:spMkLst>
        </pc:spChg>
        <pc:spChg chg="add">
          <ac:chgData name="Hamman, Doug" userId="d5b0bffc-63d9-430a-84ba-e125f436ef1b" providerId="ADAL" clId="{46F07417-A9EA-DD4D-85A1-B0F16B5B4133}" dt="2021-06-23T19:56:09.982" v="736" actId="26606"/>
          <ac:spMkLst>
            <pc:docMk/>
            <pc:sldMk cId="1376753080" sldId="259"/>
            <ac:spMk id="15" creationId="{91E5A9A7-95C6-4F4F-B00E-C82E07FE62EF}"/>
          </ac:spMkLst>
        </pc:spChg>
        <pc:spChg chg="add">
          <ac:chgData name="Hamman, Doug" userId="d5b0bffc-63d9-430a-84ba-e125f436ef1b" providerId="ADAL" clId="{46F07417-A9EA-DD4D-85A1-B0F16B5B4133}" dt="2021-06-23T19:56:09.982" v="736" actId="26606"/>
          <ac:spMkLst>
            <pc:docMk/>
            <pc:sldMk cId="1376753080" sldId="259"/>
            <ac:spMk id="17" creationId="{D07DD2DE-F619-49DD-B5E7-03A290FF4ED1}"/>
          </ac:spMkLst>
        </pc:spChg>
        <pc:spChg chg="add">
          <ac:chgData name="Hamman, Doug" userId="d5b0bffc-63d9-430a-84ba-e125f436ef1b" providerId="ADAL" clId="{46F07417-A9EA-DD4D-85A1-B0F16B5B4133}" dt="2021-06-23T19:56:09.982" v="736" actId="26606"/>
          <ac:spMkLst>
            <pc:docMk/>
            <pc:sldMk cId="1376753080" sldId="259"/>
            <ac:spMk id="19" creationId="{85149191-5F60-4A28-AAFF-039F96B0F3EC}"/>
          </ac:spMkLst>
        </pc:spChg>
        <pc:spChg chg="add">
          <ac:chgData name="Hamman, Doug" userId="d5b0bffc-63d9-430a-84ba-e125f436ef1b" providerId="ADAL" clId="{46F07417-A9EA-DD4D-85A1-B0F16B5B4133}" dt="2021-06-23T19:56:09.982" v="736" actId="26606"/>
          <ac:spMkLst>
            <pc:docMk/>
            <pc:sldMk cId="1376753080" sldId="259"/>
            <ac:spMk id="21" creationId="{F8260ED5-17F7-4158-B241-D51DD4CF1B7E}"/>
          </ac:spMkLst>
        </pc:spChg>
        <pc:picChg chg="mod ord">
          <ac:chgData name="Hamman, Doug" userId="d5b0bffc-63d9-430a-84ba-e125f436ef1b" providerId="ADAL" clId="{46F07417-A9EA-DD4D-85A1-B0F16B5B4133}" dt="2021-06-23T19:56:09.982" v="736" actId="26606"/>
          <ac:picMkLst>
            <pc:docMk/>
            <pc:sldMk cId="1376753080" sldId="259"/>
            <ac:picMk id="8" creationId="{5EC10F3F-6FEB-0E4B-AFC8-405749989BAC}"/>
          </ac:picMkLst>
        </pc:picChg>
      </pc:sldChg>
      <pc:sldChg chg="modSp mod setBg setClrOvrMap">
        <pc:chgData name="Hamman, Doug" userId="d5b0bffc-63d9-430a-84ba-e125f436ef1b" providerId="ADAL" clId="{46F07417-A9EA-DD4D-85A1-B0F16B5B4133}" dt="2021-06-24T14:11:11.108" v="810" actId="26606"/>
        <pc:sldMkLst>
          <pc:docMk/>
          <pc:sldMk cId="3920570292" sldId="261"/>
        </pc:sldMkLst>
        <pc:spChg chg="mod">
          <ac:chgData name="Hamman, Doug" userId="d5b0bffc-63d9-430a-84ba-e125f436ef1b" providerId="ADAL" clId="{46F07417-A9EA-DD4D-85A1-B0F16B5B4133}" dt="2021-06-24T14:11:11.108" v="810" actId="26606"/>
          <ac:spMkLst>
            <pc:docMk/>
            <pc:sldMk cId="3920570292" sldId="261"/>
            <ac:spMk id="2" creationId="{FDAD982D-EC77-D24D-AC50-44D67B954D91}"/>
          </ac:spMkLst>
        </pc:spChg>
        <pc:spChg chg="mod ord">
          <ac:chgData name="Hamman, Doug" userId="d5b0bffc-63d9-430a-84ba-e125f436ef1b" providerId="ADAL" clId="{46F07417-A9EA-DD4D-85A1-B0F16B5B4133}" dt="2021-06-24T14:11:11.108" v="810" actId="26606"/>
          <ac:spMkLst>
            <pc:docMk/>
            <pc:sldMk cId="3920570292" sldId="261"/>
            <ac:spMk id="4" creationId="{A1520C6D-4F5A-B746-8644-8E208CE29686}"/>
          </ac:spMkLst>
        </pc:spChg>
        <pc:picChg chg="mod">
          <ac:chgData name="Hamman, Doug" userId="d5b0bffc-63d9-430a-84ba-e125f436ef1b" providerId="ADAL" clId="{46F07417-A9EA-DD4D-85A1-B0F16B5B4133}" dt="2021-06-24T14:11:11.108" v="810" actId="26606"/>
          <ac:picMkLst>
            <pc:docMk/>
            <pc:sldMk cId="3920570292" sldId="261"/>
            <ac:picMk id="2050" creationId="{233A588E-0CE1-C049-9969-C1CDF9A999CC}"/>
          </ac:picMkLst>
        </pc:picChg>
      </pc:sldChg>
      <pc:sldChg chg="del">
        <pc:chgData name="Hamman, Doug" userId="d5b0bffc-63d9-430a-84ba-e125f436ef1b" providerId="ADAL" clId="{46F07417-A9EA-DD4D-85A1-B0F16B5B4133}" dt="2021-06-23T14:42:53.031" v="700" actId="2696"/>
        <pc:sldMkLst>
          <pc:docMk/>
          <pc:sldMk cId="1696874277" sldId="267"/>
        </pc:sldMkLst>
      </pc:sldChg>
      <pc:sldChg chg="modSp mod">
        <pc:chgData name="Hamman, Doug" userId="d5b0bffc-63d9-430a-84ba-e125f436ef1b" providerId="ADAL" clId="{46F07417-A9EA-DD4D-85A1-B0F16B5B4133}" dt="2021-06-24T22:04:03.051" v="1483" actId="20577"/>
        <pc:sldMkLst>
          <pc:docMk/>
          <pc:sldMk cId="4067572900" sldId="272"/>
        </pc:sldMkLst>
        <pc:spChg chg="mod">
          <ac:chgData name="Hamman, Doug" userId="d5b0bffc-63d9-430a-84ba-e125f436ef1b" providerId="ADAL" clId="{46F07417-A9EA-DD4D-85A1-B0F16B5B4133}" dt="2021-06-24T22:04:03.051" v="1483" actId="20577"/>
          <ac:spMkLst>
            <pc:docMk/>
            <pc:sldMk cId="4067572900" sldId="272"/>
            <ac:spMk id="2" creationId="{B5E5BC59-DB54-774F-BB7D-6443CDD33F1D}"/>
          </ac:spMkLst>
        </pc:spChg>
      </pc:sldChg>
      <pc:sldChg chg="modSp mod">
        <pc:chgData name="Hamman, Doug" userId="d5b0bffc-63d9-430a-84ba-e125f436ef1b" providerId="ADAL" clId="{46F07417-A9EA-DD4D-85A1-B0F16B5B4133}" dt="2021-06-24T21:41:34.887" v="1437" actId="20577"/>
        <pc:sldMkLst>
          <pc:docMk/>
          <pc:sldMk cId="1775522451" sldId="273"/>
        </pc:sldMkLst>
        <pc:spChg chg="mod">
          <ac:chgData name="Hamman, Doug" userId="d5b0bffc-63d9-430a-84ba-e125f436ef1b" providerId="ADAL" clId="{46F07417-A9EA-DD4D-85A1-B0F16B5B4133}" dt="2021-06-24T21:41:34.887" v="1437" actId="20577"/>
          <ac:spMkLst>
            <pc:docMk/>
            <pc:sldMk cId="1775522451" sldId="273"/>
            <ac:spMk id="3" creationId="{4F8BA5CA-CBFB-6846-B28A-85AEFB039A72}"/>
          </ac:spMkLst>
        </pc:spChg>
      </pc:sldChg>
      <pc:sldChg chg="addSp modSp new mod setBg">
        <pc:chgData name="Hamman, Doug" userId="d5b0bffc-63d9-430a-84ba-e125f436ef1b" providerId="ADAL" clId="{46F07417-A9EA-DD4D-85A1-B0F16B5B4133}" dt="2021-06-23T14:12:44.921" v="6" actId="26606"/>
        <pc:sldMkLst>
          <pc:docMk/>
          <pc:sldMk cId="3672876744" sldId="287"/>
        </pc:sldMkLst>
        <pc:spChg chg="add">
          <ac:chgData name="Hamman, Doug" userId="d5b0bffc-63d9-430a-84ba-e125f436ef1b" providerId="ADAL" clId="{46F07417-A9EA-DD4D-85A1-B0F16B5B4133}" dt="2021-06-23T14:12:44.921" v="6" actId="26606"/>
          <ac:spMkLst>
            <pc:docMk/>
            <pc:sldMk cId="3672876744" sldId="287"/>
            <ac:spMk id="71" creationId="{32BC26D8-82FB-445E-AA49-62A77D7C1EE0}"/>
          </ac:spMkLst>
        </pc:spChg>
        <pc:spChg chg="add">
          <ac:chgData name="Hamman, Doug" userId="d5b0bffc-63d9-430a-84ba-e125f436ef1b" providerId="ADAL" clId="{46F07417-A9EA-DD4D-85A1-B0F16B5B4133}" dt="2021-06-23T14:12:44.921" v="6" actId="26606"/>
          <ac:spMkLst>
            <pc:docMk/>
            <pc:sldMk cId="3672876744" sldId="287"/>
            <ac:spMk id="73" creationId="{CB44330D-EA18-4254-AA95-EB49948539B8}"/>
          </ac:spMkLst>
        </pc:spChg>
        <pc:picChg chg="add mod">
          <ac:chgData name="Hamman, Doug" userId="d5b0bffc-63d9-430a-84ba-e125f436ef1b" providerId="ADAL" clId="{46F07417-A9EA-DD4D-85A1-B0F16B5B4133}" dt="2021-06-23T14:12:44.921" v="6" actId="26606"/>
          <ac:picMkLst>
            <pc:docMk/>
            <pc:sldMk cId="3672876744" sldId="287"/>
            <ac:picMk id="1026" creationId="{C120E70E-00E2-5A4A-8442-D72BF154A4CA}"/>
          </ac:picMkLst>
        </pc:picChg>
      </pc:sldChg>
      <pc:sldChg chg="addSp delSp modSp add mod ord">
        <pc:chgData name="Hamman, Doug" userId="d5b0bffc-63d9-430a-84ba-e125f436ef1b" providerId="ADAL" clId="{46F07417-A9EA-DD4D-85A1-B0F16B5B4133}" dt="2021-06-23T14:23:21.300" v="316"/>
        <pc:sldMkLst>
          <pc:docMk/>
          <pc:sldMk cId="250864491" sldId="288"/>
        </pc:sldMkLst>
        <pc:spChg chg="mod">
          <ac:chgData name="Hamman, Doug" userId="d5b0bffc-63d9-430a-84ba-e125f436ef1b" providerId="ADAL" clId="{46F07417-A9EA-DD4D-85A1-B0F16B5B4133}" dt="2021-06-23T14:23:17.509" v="313" actId="1076"/>
          <ac:spMkLst>
            <pc:docMk/>
            <pc:sldMk cId="250864491" sldId="288"/>
            <ac:spMk id="2" creationId="{277C59BD-1CB8-164E-A797-5D261DDDBBC7}"/>
          </ac:spMkLst>
        </pc:spChg>
        <pc:spChg chg="del mod">
          <ac:chgData name="Hamman, Doug" userId="d5b0bffc-63d9-430a-84ba-e125f436ef1b" providerId="ADAL" clId="{46F07417-A9EA-DD4D-85A1-B0F16B5B4133}" dt="2021-06-23T14:23:21.300" v="316"/>
          <ac:spMkLst>
            <pc:docMk/>
            <pc:sldMk cId="250864491" sldId="288"/>
            <ac:spMk id="4" creationId="{EA9D40AB-DE3A-3F4A-829F-E21801F5D4A1}"/>
          </ac:spMkLst>
        </pc:spChg>
        <pc:spChg chg="del mod">
          <ac:chgData name="Hamman, Doug" userId="d5b0bffc-63d9-430a-84ba-e125f436ef1b" providerId="ADAL" clId="{46F07417-A9EA-DD4D-85A1-B0F16B5B4133}" dt="2021-06-23T14:22:49.845" v="307" actId="478"/>
          <ac:spMkLst>
            <pc:docMk/>
            <pc:sldMk cId="250864491" sldId="288"/>
            <ac:spMk id="5" creationId="{4C8B0325-5339-6B4E-9309-918E5D58FCCD}"/>
          </ac:spMkLst>
        </pc:spChg>
        <pc:picChg chg="mod">
          <ac:chgData name="Hamman, Doug" userId="d5b0bffc-63d9-430a-84ba-e125f436ef1b" providerId="ADAL" clId="{46F07417-A9EA-DD4D-85A1-B0F16B5B4133}" dt="2021-06-23T14:23:15.203" v="312" actId="1076"/>
          <ac:picMkLst>
            <pc:docMk/>
            <pc:sldMk cId="250864491" sldId="288"/>
            <ac:picMk id="3" creationId="{A1E67B5E-1D2A-8144-858A-3218518C8B8A}"/>
          </ac:picMkLst>
        </pc:picChg>
        <pc:picChg chg="add mod">
          <ac:chgData name="Hamman, Doug" userId="d5b0bffc-63d9-430a-84ba-e125f436ef1b" providerId="ADAL" clId="{46F07417-A9EA-DD4D-85A1-B0F16B5B4133}" dt="2021-06-23T14:23:19.736" v="314" actId="1076"/>
          <ac:picMkLst>
            <pc:docMk/>
            <pc:sldMk cId="250864491" sldId="288"/>
            <ac:picMk id="6" creationId="{6A5CE086-B3F6-E541-BA9E-3FAC5CE842DC}"/>
          </ac:picMkLst>
        </pc:picChg>
      </pc:sldChg>
      <pc:sldChg chg="addSp delSp modSp add mod ord replId">
        <pc:chgData name="Hamman, Doug" userId="d5b0bffc-63d9-430a-84ba-e125f436ef1b" providerId="ADAL" clId="{46F07417-A9EA-DD4D-85A1-B0F16B5B4133}" dt="2021-06-23T14:25:52.108" v="476" actId="11529"/>
        <pc:sldMkLst>
          <pc:docMk/>
          <pc:sldMk cId="2371907591" sldId="289"/>
        </pc:sldMkLst>
        <pc:spChg chg="mod">
          <ac:chgData name="Hamman, Doug" userId="d5b0bffc-63d9-430a-84ba-e125f436ef1b" providerId="ADAL" clId="{46F07417-A9EA-DD4D-85A1-B0F16B5B4133}" dt="2021-06-23T14:24:41.052" v="334" actId="1076"/>
          <ac:spMkLst>
            <pc:docMk/>
            <pc:sldMk cId="2371907591" sldId="289"/>
            <ac:spMk id="2" creationId="{277C59BD-1CB8-164E-A797-5D261DDDBBC7}"/>
          </ac:spMkLst>
        </pc:spChg>
        <pc:spChg chg="del mod">
          <ac:chgData name="Hamman, Doug" userId="d5b0bffc-63d9-430a-84ba-e125f436ef1b" providerId="ADAL" clId="{46F07417-A9EA-DD4D-85A1-B0F16B5B4133}" dt="2021-06-23T14:23:50.459" v="321"/>
          <ac:spMkLst>
            <pc:docMk/>
            <pc:sldMk cId="2371907591" sldId="289"/>
            <ac:spMk id="4" creationId="{EA9D40AB-DE3A-3F4A-829F-E21801F5D4A1}"/>
          </ac:spMkLst>
        </pc:spChg>
        <pc:spChg chg="mod">
          <ac:chgData name="Hamman, Doug" userId="d5b0bffc-63d9-430a-84ba-e125f436ef1b" providerId="ADAL" clId="{46F07417-A9EA-DD4D-85A1-B0F16B5B4133}" dt="2021-06-23T14:25:39.755" v="475" actId="1076"/>
          <ac:spMkLst>
            <pc:docMk/>
            <pc:sldMk cId="2371907591" sldId="289"/>
            <ac:spMk id="5" creationId="{13D6E67E-384D-0D46-81AB-4398BF3A750D}"/>
          </ac:spMkLst>
        </pc:spChg>
        <pc:picChg chg="mod">
          <ac:chgData name="Hamman, Doug" userId="d5b0bffc-63d9-430a-84ba-e125f436ef1b" providerId="ADAL" clId="{46F07417-A9EA-DD4D-85A1-B0F16B5B4133}" dt="2021-06-23T14:24:36.281" v="333" actId="1076"/>
          <ac:picMkLst>
            <pc:docMk/>
            <pc:sldMk cId="2371907591" sldId="289"/>
            <ac:picMk id="3" creationId="{A1E67B5E-1D2A-8144-858A-3218518C8B8A}"/>
          </ac:picMkLst>
        </pc:picChg>
        <pc:picChg chg="add mod">
          <ac:chgData name="Hamman, Doug" userId="d5b0bffc-63d9-430a-84ba-e125f436ef1b" providerId="ADAL" clId="{46F07417-A9EA-DD4D-85A1-B0F16B5B4133}" dt="2021-06-23T14:24:34.548" v="332" actId="1076"/>
          <ac:picMkLst>
            <pc:docMk/>
            <pc:sldMk cId="2371907591" sldId="289"/>
            <ac:picMk id="6" creationId="{98C2E9B1-C8DD-C04C-8C4E-F6112ECD5A0B}"/>
          </ac:picMkLst>
        </pc:picChg>
        <pc:cxnChg chg="add">
          <ac:chgData name="Hamman, Doug" userId="d5b0bffc-63d9-430a-84ba-e125f436ef1b" providerId="ADAL" clId="{46F07417-A9EA-DD4D-85A1-B0F16B5B4133}" dt="2021-06-23T14:25:52.108" v="476" actId="11529"/>
          <ac:cxnSpMkLst>
            <pc:docMk/>
            <pc:sldMk cId="2371907591" sldId="289"/>
            <ac:cxnSpMk id="8" creationId="{0D4D98B8-D749-B048-AB7A-894F4D39054D}"/>
          </ac:cxnSpMkLst>
        </pc:cxnChg>
      </pc:sldChg>
      <pc:sldChg chg="addSp delSp modSp add mod ord replId">
        <pc:chgData name="Hamman, Doug" userId="d5b0bffc-63d9-430a-84ba-e125f436ef1b" providerId="ADAL" clId="{46F07417-A9EA-DD4D-85A1-B0F16B5B4133}" dt="2021-06-23T14:37:21.904" v="678" actId="14100"/>
        <pc:sldMkLst>
          <pc:docMk/>
          <pc:sldMk cId="2279484226" sldId="290"/>
        </pc:sldMkLst>
        <pc:spChg chg="del mod">
          <ac:chgData name="Hamman, Doug" userId="d5b0bffc-63d9-430a-84ba-e125f436ef1b" providerId="ADAL" clId="{46F07417-A9EA-DD4D-85A1-B0F16B5B4133}" dt="2021-06-23T14:24:04.005" v="326"/>
          <ac:spMkLst>
            <pc:docMk/>
            <pc:sldMk cId="2279484226" sldId="290"/>
            <ac:spMk id="4" creationId="{EA9D40AB-DE3A-3F4A-829F-E21801F5D4A1}"/>
          </ac:spMkLst>
        </pc:spChg>
        <pc:spChg chg="mod">
          <ac:chgData name="Hamman, Doug" userId="d5b0bffc-63d9-430a-84ba-e125f436ef1b" providerId="ADAL" clId="{46F07417-A9EA-DD4D-85A1-B0F16B5B4133}" dt="2021-06-23T14:37:00.440" v="675" actId="1076"/>
          <ac:spMkLst>
            <pc:docMk/>
            <pc:sldMk cId="2279484226" sldId="290"/>
            <ac:spMk id="5" creationId="{43BD5D1F-C1B9-E844-9D6C-32F7D529DEDB}"/>
          </ac:spMkLst>
        </pc:spChg>
        <pc:picChg chg="add mod">
          <ac:chgData name="Hamman, Doug" userId="d5b0bffc-63d9-430a-84ba-e125f436ef1b" providerId="ADAL" clId="{46F07417-A9EA-DD4D-85A1-B0F16B5B4133}" dt="2021-06-23T14:23:54.386" v="323" actId="1076"/>
          <ac:picMkLst>
            <pc:docMk/>
            <pc:sldMk cId="2279484226" sldId="290"/>
            <ac:picMk id="6" creationId="{37C96999-5321-324C-8582-7C30F6628426}"/>
          </ac:picMkLst>
        </pc:picChg>
        <pc:picChg chg="add mod">
          <ac:chgData name="Hamman, Doug" userId="d5b0bffc-63d9-430a-84ba-e125f436ef1b" providerId="ADAL" clId="{46F07417-A9EA-DD4D-85A1-B0F16B5B4133}" dt="2021-06-23T14:36:45.769" v="671" actId="1076"/>
          <ac:picMkLst>
            <pc:docMk/>
            <pc:sldMk cId="2279484226" sldId="290"/>
            <ac:picMk id="5122" creationId="{3363192C-E1F8-0041-B9A3-09668CEDB13A}"/>
          </ac:picMkLst>
        </pc:picChg>
        <pc:picChg chg="add mod">
          <ac:chgData name="Hamman, Doug" userId="d5b0bffc-63d9-430a-84ba-e125f436ef1b" providerId="ADAL" clId="{46F07417-A9EA-DD4D-85A1-B0F16B5B4133}" dt="2021-06-23T14:36:47.378" v="672" actId="1076"/>
          <ac:picMkLst>
            <pc:docMk/>
            <pc:sldMk cId="2279484226" sldId="290"/>
            <ac:picMk id="5124" creationId="{0B9264E8-81D2-0A47-A6BE-3B8587A2F6EF}"/>
          </ac:picMkLst>
        </pc:picChg>
        <pc:picChg chg="add mod">
          <ac:chgData name="Hamman, Doug" userId="d5b0bffc-63d9-430a-84ba-e125f436ef1b" providerId="ADAL" clId="{46F07417-A9EA-DD4D-85A1-B0F16B5B4133}" dt="2021-06-23T14:36:43.620" v="670" actId="1076"/>
          <ac:picMkLst>
            <pc:docMk/>
            <pc:sldMk cId="2279484226" sldId="290"/>
            <ac:picMk id="5126" creationId="{AD33307E-8483-9640-A9FA-95988C8699A8}"/>
          </ac:picMkLst>
        </pc:picChg>
        <pc:cxnChg chg="add mod">
          <ac:chgData name="Hamman, Doug" userId="d5b0bffc-63d9-430a-84ba-e125f436ef1b" providerId="ADAL" clId="{46F07417-A9EA-DD4D-85A1-B0F16B5B4133}" dt="2021-06-23T14:37:21.904" v="678" actId="14100"/>
          <ac:cxnSpMkLst>
            <pc:docMk/>
            <pc:sldMk cId="2279484226" sldId="290"/>
            <ac:cxnSpMk id="10" creationId="{FD40C658-0B12-D848-BE3D-E84D23CBFABA}"/>
          </ac:cxnSpMkLst>
        </pc:cxnChg>
      </pc:sldChg>
      <pc:sldChg chg="addSp delSp modSp add mod ord replId">
        <pc:chgData name="Hamman, Doug" userId="d5b0bffc-63d9-430a-84ba-e125f436ef1b" providerId="ADAL" clId="{46F07417-A9EA-DD4D-85A1-B0F16B5B4133}" dt="2021-06-23T14:40:34.697" v="699" actId="1076"/>
        <pc:sldMkLst>
          <pc:docMk/>
          <pc:sldMk cId="1841870882" sldId="291"/>
        </pc:sldMkLst>
        <pc:spChg chg="del mod">
          <ac:chgData name="Hamman, Doug" userId="d5b0bffc-63d9-430a-84ba-e125f436ef1b" providerId="ADAL" clId="{46F07417-A9EA-DD4D-85A1-B0F16B5B4133}" dt="2021-06-23T14:24:12.488" v="330" actId="478"/>
          <ac:spMkLst>
            <pc:docMk/>
            <pc:sldMk cId="1841870882" sldId="291"/>
            <ac:spMk id="4" creationId="{EA9D40AB-DE3A-3F4A-829F-E21801F5D4A1}"/>
          </ac:spMkLst>
        </pc:spChg>
        <pc:spChg chg="mod">
          <ac:chgData name="Hamman, Doug" userId="d5b0bffc-63d9-430a-84ba-e125f436ef1b" providerId="ADAL" clId="{46F07417-A9EA-DD4D-85A1-B0F16B5B4133}" dt="2021-06-23T14:38:32.577" v="680" actId="1076"/>
          <ac:spMkLst>
            <pc:docMk/>
            <pc:sldMk cId="1841870882" sldId="291"/>
            <ac:spMk id="5" creationId="{43BD5D1F-C1B9-E844-9D6C-32F7D529DEDB}"/>
          </ac:spMkLst>
        </pc:spChg>
        <pc:picChg chg="add mod">
          <ac:chgData name="Hamman, Doug" userId="d5b0bffc-63d9-430a-84ba-e125f436ef1b" providerId="ADAL" clId="{46F07417-A9EA-DD4D-85A1-B0F16B5B4133}" dt="2021-06-23T14:24:07.109" v="328" actId="1076"/>
          <ac:picMkLst>
            <pc:docMk/>
            <pc:sldMk cId="1841870882" sldId="291"/>
            <ac:picMk id="8" creationId="{CBE37065-FCC0-9348-8FFE-B48A375445C6}"/>
          </ac:picMkLst>
        </pc:picChg>
        <pc:picChg chg="add mod">
          <ac:chgData name="Hamman, Doug" userId="d5b0bffc-63d9-430a-84ba-e125f436ef1b" providerId="ADAL" clId="{46F07417-A9EA-DD4D-85A1-B0F16B5B4133}" dt="2021-06-23T14:39:01.648" v="688" actId="1076"/>
          <ac:picMkLst>
            <pc:docMk/>
            <pc:sldMk cId="1841870882" sldId="291"/>
            <ac:picMk id="10" creationId="{9005EA16-256A-C84A-A2D6-BEE92794EBA5}"/>
          </ac:picMkLst>
        </pc:picChg>
        <pc:picChg chg="add mod">
          <ac:chgData name="Hamman, Doug" userId="d5b0bffc-63d9-430a-84ba-e125f436ef1b" providerId="ADAL" clId="{46F07417-A9EA-DD4D-85A1-B0F16B5B4133}" dt="2021-06-23T14:40:34.697" v="699" actId="1076"/>
          <ac:picMkLst>
            <pc:docMk/>
            <pc:sldMk cId="1841870882" sldId="291"/>
            <ac:picMk id="16" creationId="{28AEFEC2-AEB6-8E46-B21B-34BF112522CB}"/>
          </ac:picMkLst>
        </pc:picChg>
        <pc:cxnChg chg="add mod">
          <ac:chgData name="Hamman, Doug" userId="d5b0bffc-63d9-430a-84ba-e125f436ef1b" providerId="ADAL" clId="{46F07417-A9EA-DD4D-85A1-B0F16B5B4133}" dt="2021-06-23T14:39:27.579" v="693" actId="1076"/>
          <ac:cxnSpMkLst>
            <pc:docMk/>
            <pc:sldMk cId="1841870882" sldId="291"/>
            <ac:cxnSpMk id="11" creationId="{C727AF42-049D-B44F-B4B0-54A4AC45FB0C}"/>
          </ac:cxnSpMkLst>
        </pc:cxnChg>
        <pc:cxnChg chg="add mod">
          <ac:chgData name="Hamman, Doug" userId="d5b0bffc-63d9-430a-84ba-e125f436ef1b" providerId="ADAL" clId="{46F07417-A9EA-DD4D-85A1-B0F16B5B4133}" dt="2021-06-23T14:39:38.852" v="695" actId="14100"/>
          <ac:cxnSpMkLst>
            <pc:docMk/>
            <pc:sldMk cId="1841870882" sldId="291"/>
            <ac:cxnSpMk id="12" creationId="{271C0829-5DE1-E647-AE95-BA8F724AD720}"/>
          </ac:cxnSpMkLst>
        </pc:cxnChg>
      </pc:sldChg>
      <pc:sldChg chg="addSp delSp modSp new mod setBg">
        <pc:chgData name="Hamman, Doug" userId="d5b0bffc-63d9-430a-84ba-e125f436ef1b" providerId="ADAL" clId="{46F07417-A9EA-DD4D-85A1-B0F16B5B4133}" dt="2021-06-24T21:56:24.397" v="1463" actId="20577"/>
        <pc:sldMkLst>
          <pc:docMk/>
          <pc:sldMk cId="3948119339" sldId="292"/>
        </pc:sldMkLst>
        <pc:spChg chg="mod">
          <ac:chgData name="Hamman, Doug" userId="d5b0bffc-63d9-430a-84ba-e125f436ef1b" providerId="ADAL" clId="{46F07417-A9EA-DD4D-85A1-B0F16B5B4133}" dt="2021-06-24T21:56:24.397" v="1463" actId="20577"/>
          <ac:spMkLst>
            <pc:docMk/>
            <pc:sldMk cId="3948119339" sldId="292"/>
            <ac:spMk id="2" creationId="{CCF6E1E7-1D67-4C4C-B806-C35B20DF957D}"/>
          </ac:spMkLst>
        </pc:spChg>
        <pc:spChg chg="del">
          <ac:chgData name="Hamman, Doug" userId="d5b0bffc-63d9-430a-84ba-e125f436ef1b" providerId="ADAL" clId="{46F07417-A9EA-DD4D-85A1-B0F16B5B4133}" dt="2021-06-23T14:15:28.890" v="28"/>
          <ac:spMkLst>
            <pc:docMk/>
            <pc:sldMk cId="3948119339" sldId="292"/>
            <ac:spMk id="3" creationId="{FED9797F-63B8-A942-BF4F-30C387595A4E}"/>
          </ac:spMkLst>
        </pc:spChg>
        <pc:spChg chg="add del">
          <ac:chgData name="Hamman, Doug" userId="d5b0bffc-63d9-430a-84ba-e125f436ef1b" providerId="ADAL" clId="{46F07417-A9EA-DD4D-85A1-B0F16B5B4133}" dt="2021-06-23T14:17:11.411" v="231" actId="26606"/>
          <ac:spMkLst>
            <pc:docMk/>
            <pc:sldMk cId="3948119339" sldId="292"/>
            <ac:spMk id="73" creationId="{F13C74B1-5B17-4795-BED0-7140497B445A}"/>
          </ac:spMkLst>
        </pc:spChg>
        <pc:spChg chg="add del">
          <ac:chgData name="Hamman, Doug" userId="d5b0bffc-63d9-430a-84ba-e125f436ef1b" providerId="ADAL" clId="{46F07417-A9EA-DD4D-85A1-B0F16B5B4133}" dt="2021-06-23T14:17:11.411" v="231" actId="26606"/>
          <ac:spMkLst>
            <pc:docMk/>
            <pc:sldMk cId="3948119339" sldId="292"/>
            <ac:spMk id="75" creationId="{D4974D33-8DC5-464E-8C6D-BE58F0669C17}"/>
          </ac:spMkLst>
        </pc:spChg>
        <pc:spChg chg="add">
          <ac:chgData name="Hamman, Doug" userId="d5b0bffc-63d9-430a-84ba-e125f436ef1b" providerId="ADAL" clId="{46F07417-A9EA-DD4D-85A1-B0F16B5B4133}" dt="2021-06-23T14:17:11.411" v="231" actId="26606"/>
          <ac:spMkLst>
            <pc:docMk/>
            <pc:sldMk cId="3948119339" sldId="292"/>
            <ac:spMk id="139" creationId="{8B3A2D1A-45FC-4F95-B150-1C13EF2F6D09}"/>
          </ac:spMkLst>
        </pc:spChg>
        <pc:spChg chg="add">
          <ac:chgData name="Hamman, Doug" userId="d5b0bffc-63d9-430a-84ba-e125f436ef1b" providerId="ADAL" clId="{46F07417-A9EA-DD4D-85A1-B0F16B5B4133}" dt="2021-06-23T14:17:11.411" v="231" actId="26606"/>
          <ac:spMkLst>
            <pc:docMk/>
            <pc:sldMk cId="3948119339" sldId="292"/>
            <ac:spMk id="141" creationId="{F3768FD5-DD7A-43C7-8DEA-1F5DB3CB5B95}"/>
          </ac:spMkLst>
        </pc:spChg>
        <pc:spChg chg="add mod ord">
          <ac:chgData name="Hamman, Doug" userId="d5b0bffc-63d9-430a-84ba-e125f436ef1b" providerId="ADAL" clId="{46F07417-A9EA-DD4D-85A1-B0F16B5B4133}" dt="2021-06-23T14:19:04.190" v="300" actId="20577"/>
          <ac:spMkLst>
            <pc:docMk/>
            <pc:sldMk cId="3948119339" sldId="292"/>
            <ac:spMk id="2054" creationId="{16A5F90E-4FB6-4297-8082-95CFCD32ADEE}"/>
          </ac:spMkLst>
        </pc:spChg>
        <pc:picChg chg="add mod">
          <ac:chgData name="Hamman, Doug" userId="d5b0bffc-63d9-430a-84ba-e125f436ef1b" providerId="ADAL" clId="{46F07417-A9EA-DD4D-85A1-B0F16B5B4133}" dt="2021-06-23T14:17:11.411" v="231" actId="26606"/>
          <ac:picMkLst>
            <pc:docMk/>
            <pc:sldMk cId="3948119339" sldId="292"/>
            <ac:picMk id="2050" creationId="{F4719EF7-D552-3949-8B7E-62AE91A65006}"/>
          </ac:picMkLst>
        </pc:picChg>
      </pc:sldChg>
      <pc:sldChg chg="modSp add mod">
        <pc:chgData name="Hamman, Doug" userId="d5b0bffc-63d9-430a-84ba-e125f436ef1b" providerId="ADAL" clId="{46F07417-A9EA-DD4D-85A1-B0F16B5B4133}" dt="2021-06-23T14:30:12.119" v="598" actId="1076"/>
        <pc:sldMkLst>
          <pc:docMk/>
          <pc:sldMk cId="1925162726" sldId="293"/>
        </pc:sldMkLst>
        <pc:spChg chg="mod">
          <ac:chgData name="Hamman, Doug" userId="d5b0bffc-63d9-430a-84ba-e125f436ef1b" providerId="ADAL" clId="{46F07417-A9EA-DD4D-85A1-B0F16B5B4133}" dt="2021-06-23T14:27:22.636" v="481" actId="1076"/>
          <ac:spMkLst>
            <pc:docMk/>
            <pc:sldMk cId="1925162726" sldId="293"/>
            <ac:spMk id="2" creationId="{277C59BD-1CB8-164E-A797-5D261DDDBBC7}"/>
          </ac:spMkLst>
        </pc:spChg>
        <pc:spChg chg="mod">
          <ac:chgData name="Hamman, Doug" userId="d5b0bffc-63d9-430a-84ba-e125f436ef1b" providerId="ADAL" clId="{46F07417-A9EA-DD4D-85A1-B0F16B5B4133}" dt="2021-06-23T14:30:12.119" v="598" actId="1076"/>
          <ac:spMkLst>
            <pc:docMk/>
            <pc:sldMk cId="1925162726" sldId="293"/>
            <ac:spMk id="5" creationId="{13D6E67E-384D-0D46-81AB-4398BF3A750D}"/>
          </ac:spMkLst>
        </pc:spChg>
        <pc:picChg chg="mod">
          <ac:chgData name="Hamman, Doug" userId="d5b0bffc-63d9-430a-84ba-e125f436ef1b" providerId="ADAL" clId="{46F07417-A9EA-DD4D-85A1-B0F16B5B4133}" dt="2021-06-23T14:27:19.441" v="480" actId="1076"/>
          <ac:picMkLst>
            <pc:docMk/>
            <pc:sldMk cId="1925162726" sldId="293"/>
            <ac:picMk id="3" creationId="{A1E67B5E-1D2A-8144-858A-3218518C8B8A}"/>
          </ac:picMkLst>
        </pc:picChg>
        <pc:cxnChg chg="mod">
          <ac:chgData name="Hamman, Doug" userId="d5b0bffc-63d9-430a-84ba-e125f436ef1b" providerId="ADAL" clId="{46F07417-A9EA-DD4D-85A1-B0F16B5B4133}" dt="2021-06-23T14:28:45.617" v="484" actId="14100"/>
          <ac:cxnSpMkLst>
            <pc:docMk/>
            <pc:sldMk cId="1925162726" sldId="293"/>
            <ac:cxnSpMk id="8" creationId="{0D4D98B8-D749-B048-AB7A-894F4D39054D}"/>
          </ac:cxnSpMkLst>
        </pc:cxnChg>
      </pc:sldChg>
      <pc:sldChg chg="add del">
        <pc:chgData name="Hamman, Doug" userId="d5b0bffc-63d9-430a-84ba-e125f436ef1b" providerId="ADAL" clId="{46F07417-A9EA-DD4D-85A1-B0F16B5B4133}" dt="2021-06-23T19:59:35.215" v="800" actId="2696"/>
        <pc:sldMkLst>
          <pc:docMk/>
          <pc:sldMk cId="499636995" sldId="294"/>
        </pc:sldMkLst>
      </pc:sldChg>
      <pc:sldChg chg="addSp delSp modSp add mod ord setBg">
        <pc:chgData name="Hamman, Doug" userId="d5b0bffc-63d9-430a-84ba-e125f436ef1b" providerId="ADAL" clId="{46F07417-A9EA-DD4D-85A1-B0F16B5B4133}" dt="2021-06-23T19:57:29.290" v="799" actId="20578"/>
        <pc:sldMkLst>
          <pc:docMk/>
          <pc:sldMk cId="667141259" sldId="295"/>
        </pc:sldMkLst>
        <pc:spChg chg="mod ord">
          <ac:chgData name="Hamman, Doug" userId="d5b0bffc-63d9-430a-84ba-e125f436ef1b" providerId="ADAL" clId="{46F07417-A9EA-DD4D-85A1-B0F16B5B4133}" dt="2021-06-23T19:57:05.399" v="797" actId="26606"/>
          <ac:spMkLst>
            <pc:docMk/>
            <pc:sldMk cId="667141259" sldId="295"/>
            <ac:spMk id="2" creationId="{79F451CA-A424-B64D-A464-A33430F5D94E}"/>
          </ac:spMkLst>
        </pc:spChg>
        <pc:spChg chg="del">
          <ac:chgData name="Hamman, Doug" userId="d5b0bffc-63d9-430a-84ba-e125f436ef1b" providerId="ADAL" clId="{46F07417-A9EA-DD4D-85A1-B0F16B5B4133}" dt="2021-06-23T19:56:49.814" v="796" actId="478"/>
          <ac:spMkLst>
            <pc:docMk/>
            <pc:sldMk cId="667141259" sldId="295"/>
            <ac:spMk id="3" creationId="{B6F8ED2D-A29D-3449-94E9-466C9FF2F9A0}"/>
          </ac:spMkLst>
        </pc:spChg>
        <pc:spChg chg="add del mod">
          <ac:chgData name="Hamman, Doug" userId="d5b0bffc-63d9-430a-84ba-e125f436ef1b" providerId="ADAL" clId="{46F07417-A9EA-DD4D-85A1-B0F16B5B4133}" dt="2021-06-23T19:57:05.399" v="797" actId="26606"/>
          <ac:spMkLst>
            <pc:docMk/>
            <pc:sldMk cId="667141259" sldId="295"/>
            <ac:spMk id="5" creationId="{DF3AF593-3B6E-EC4B-BCBD-EDB1A047868A}"/>
          </ac:spMkLst>
        </pc:spChg>
        <pc:spChg chg="add">
          <ac:chgData name="Hamman, Doug" userId="d5b0bffc-63d9-430a-84ba-e125f436ef1b" providerId="ADAL" clId="{46F07417-A9EA-DD4D-85A1-B0F16B5B4133}" dt="2021-06-23T19:57:05.399" v="797" actId="26606"/>
          <ac:spMkLst>
            <pc:docMk/>
            <pc:sldMk cId="667141259" sldId="295"/>
            <ac:spMk id="73" creationId="{9203DE33-2CD4-4CA8-9AF3-37C3B65133B0}"/>
          </ac:spMkLst>
        </pc:spChg>
        <pc:spChg chg="add">
          <ac:chgData name="Hamman, Doug" userId="d5b0bffc-63d9-430a-84ba-e125f436ef1b" providerId="ADAL" clId="{46F07417-A9EA-DD4D-85A1-B0F16B5B4133}" dt="2021-06-23T19:57:05.399" v="797" actId="26606"/>
          <ac:spMkLst>
            <pc:docMk/>
            <pc:sldMk cId="667141259" sldId="295"/>
            <ac:spMk id="75" creationId="{0AF57B88-1D4C-41FA-A761-EC1DD10C35CB}"/>
          </ac:spMkLst>
        </pc:spChg>
        <pc:spChg chg="add">
          <ac:chgData name="Hamman, Doug" userId="d5b0bffc-63d9-430a-84ba-e125f436ef1b" providerId="ADAL" clId="{46F07417-A9EA-DD4D-85A1-B0F16B5B4133}" dt="2021-06-23T19:57:05.399" v="797" actId="26606"/>
          <ac:spMkLst>
            <pc:docMk/>
            <pc:sldMk cId="667141259" sldId="295"/>
            <ac:spMk id="77" creationId="{D2548F45-5164-4ABB-8212-7F293FDED8D4}"/>
          </ac:spMkLst>
        </pc:spChg>
        <pc:spChg chg="add">
          <ac:chgData name="Hamman, Doug" userId="d5b0bffc-63d9-430a-84ba-e125f436ef1b" providerId="ADAL" clId="{46F07417-A9EA-DD4D-85A1-B0F16B5B4133}" dt="2021-06-23T19:57:05.399" v="797" actId="26606"/>
          <ac:spMkLst>
            <pc:docMk/>
            <pc:sldMk cId="667141259" sldId="295"/>
            <ac:spMk id="79" creationId="{5E81CCFB-7BEF-4186-86FB-D09450B4D02D}"/>
          </ac:spMkLst>
        </pc:spChg>
        <pc:picChg chg="mod">
          <ac:chgData name="Hamman, Doug" userId="d5b0bffc-63d9-430a-84ba-e125f436ef1b" providerId="ADAL" clId="{46F07417-A9EA-DD4D-85A1-B0F16B5B4133}" dt="2021-06-23T19:57:05.399" v="797" actId="26606"/>
          <ac:picMkLst>
            <pc:docMk/>
            <pc:sldMk cId="667141259" sldId="295"/>
            <ac:picMk id="1028" creationId="{4C28D55F-A1E1-6648-A6B8-B61087107D26}"/>
          </ac:picMkLst>
        </pc:picChg>
      </pc:sldChg>
      <pc:sldChg chg="addSp delSp modSp add mod ord setBg modClrScheme chgLayout">
        <pc:chgData name="Hamman, Doug" userId="d5b0bffc-63d9-430a-84ba-e125f436ef1b" providerId="ADAL" clId="{46F07417-A9EA-DD4D-85A1-B0F16B5B4133}" dt="2021-06-24T14:11:29.806" v="811"/>
        <pc:sldMkLst>
          <pc:docMk/>
          <pc:sldMk cId="3256844209" sldId="296"/>
        </pc:sldMkLst>
        <pc:spChg chg="del mod">
          <ac:chgData name="Hamman, Doug" userId="d5b0bffc-63d9-430a-84ba-e125f436ef1b" providerId="ADAL" clId="{46F07417-A9EA-DD4D-85A1-B0F16B5B4133}" dt="2021-06-24T14:09:13.421" v="806" actId="700"/>
          <ac:spMkLst>
            <pc:docMk/>
            <pc:sldMk cId="3256844209" sldId="296"/>
            <ac:spMk id="2" creationId="{FDAD982D-EC77-D24D-AC50-44D67B954D91}"/>
          </ac:spMkLst>
        </pc:spChg>
        <pc:spChg chg="del">
          <ac:chgData name="Hamman, Doug" userId="d5b0bffc-63d9-430a-84ba-e125f436ef1b" providerId="ADAL" clId="{46F07417-A9EA-DD4D-85A1-B0F16B5B4133}" dt="2021-06-24T14:07:53.795" v="802" actId="478"/>
          <ac:spMkLst>
            <pc:docMk/>
            <pc:sldMk cId="3256844209" sldId="296"/>
            <ac:spMk id="4" creationId="{A1520C6D-4F5A-B746-8644-8E208CE29686}"/>
          </ac:spMkLst>
        </pc:spChg>
        <pc:spChg chg="add del mod">
          <ac:chgData name="Hamman, Doug" userId="d5b0bffc-63d9-430a-84ba-e125f436ef1b" providerId="ADAL" clId="{46F07417-A9EA-DD4D-85A1-B0F16B5B4133}" dt="2021-06-24T14:07:59.138" v="803" actId="478"/>
          <ac:spMkLst>
            <pc:docMk/>
            <pc:sldMk cId="3256844209" sldId="296"/>
            <ac:spMk id="5" creationId="{3E6CA8C5-7039-224F-A233-334141E81012}"/>
          </ac:spMkLst>
        </pc:spChg>
        <pc:picChg chg="mod ord">
          <ac:chgData name="Hamman, Doug" userId="d5b0bffc-63d9-430a-84ba-e125f436ef1b" providerId="ADAL" clId="{46F07417-A9EA-DD4D-85A1-B0F16B5B4133}" dt="2021-06-24T14:09:46.731" v="809" actId="1076"/>
          <ac:picMkLst>
            <pc:docMk/>
            <pc:sldMk cId="3256844209" sldId="296"/>
            <ac:picMk id="2050" creationId="{233A588E-0CE1-C049-9969-C1CDF9A999CC}"/>
          </ac:picMkLst>
        </pc:picChg>
      </pc:sldChg>
      <pc:sldChg chg="addSp modSp new mod setBg">
        <pc:chgData name="Hamman, Doug" userId="d5b0bffc-63d9-430a-84ba-e125f436ef1b" providerId="ADAL" clId="{46F07417-A9EA-DD4D-85A1-B0F16B5B4133}" dt="2021-06-24T21:41:05.999" v="1425" actId="20577"/>
        <pc:sldMkLst>
          <pc:docMk/>
          <pc:sldMk cId="2985697028" sldId="297"/>
        </pc:sldMkLst>
        <pc:spChg chg="add mod">
          <ac:chgData name="Hamman, Doug" userId="d5b0bffc-63d9-430a-84ba-e125f436ef1b" providerId="ADAL" clId="{46F07417-A9EA-DD4D-85A1-B0F16B5B4133}" dt="2021-06-24T21:41:05.999" v="1425" actId="20577"/>
          <ac:spMkLst>
            <pc:docMk/>
            <pc:sldMk cId="2985697028" sldId="297"/>
            <ac:spMk id="2" creationId="{3D266E57-5910-6A4B-99ED-2C931CD785C2}"/>
          </ac:spMkLst>
        </pc:spChg>
        <pc:spChg chg="add">
          <ac:chgData name="Hamman, Doug" userId="d5b0bffc-63d9-430a-84ba-e125f436ef1b" providerId="ADAL" clId="{46F07417-A9EA-DD4D-85A1-B0F16B5B4133}" dt="2021-06-24T19:30:00.168" v="1010" actId="26606"/>
          <ac:spMkLst>
            <pc:docMk/>
            <pc:sldMk cId="2985697028" sldId="297"/>
            <ac:spMk id="71" creationId="{12609869-9E80-471B-A487-A53288E0E791}"/>
          </ac:spMkLst>
        </pc:spChg>
        <pc:spChg chg="add">
          <ac:chgData name="Hamman, Doug" userId="d5b0bffc-63d9-430a-84ba-e125f436ef1b" providerId="ADAL" clId="{46F07417-A9EA-DD4D-85A1-B0F16B5B4133}" dt="2021-06-24T19:30:00.168" v="1010" actId="26606"/>
          <ac:spMkLst>
            <pc:docMk/>
            <pc:sldMk cId="2985697028" sldId="297"/>
            <ac:spMk id="73" creationId="{7004738A-9D34-43E8-97D2-CA0EED4F8BE0}"/>
          </ac:spMkLst>
        </pc:spChg>
        <pc:spChg chg="add">
          <ac:chgData name="Hamman, Doug" userId="d5b0bffc-63d9-430a-84ba-e125f436ef1b" providerId="ADAL" clId="{46F07417-A9EA-DD4D-85A1-B0F16B5B4133}" dt="2021-06-24T19:30:00.168" v="1010" actId="26606"/>
          <ac:spMkLst>
            <pc:docMk/>
            <pc:sldMk cId="2985697028" sldId="297"/>
            <ac:spMk id="75" creationId="{B8B8D07F-F13E-443E-BA68-2D26672D76B9}"/>
          </ac:spMkLst>
        </pc:spChg>
        <pc:spChg chg="add">
          <ac:chgData name="Hamman, Doug" userId="d5b0bffc-63d9-430a-84ba-e125f436ef1b" providerId="ADAL" clId="{46F07417-A9EA-DD4D-85A1-B0F16B5B4133}" dt="2021-06-24T19:30:00.168" v="1010" actId="26606"/>
          <ac:spMkLst>
            <pc:docMk/>
            <pc:sldMk cId="2985697028" sldId="297"/>
            <ac:spMk id="77" creationId="{2813A4FA-24A5-41ED-A534-3807D1B2F344}"/>
          </ac:spMkLst>
        </pc:spChg>
        <pc:spChg chg="add">
          <ac:chgData name="Hamman, Doug" userId="d5b0bffc-63d9-430a-84ba-e125f436ef1b" providerId="ADAL" clId="{46F07417-A9EA-DD4D-85A1-B0F16B5B4133}" dt="2021-06-24T19:30:00.168" v="1010" actId="26606"/>
          <ac:spMkLst>
            <pc:docMk/>
            <pc:sldMk cId="2985697028" sldId="297"/>
            <ac:spMk id="79" creationId="{C3944F27-CA70-4E84-A51A-E6BF89558979}"/>
          </ac:spMkLst>
        </pc:spChg>
        <pc:picChg chg="add mod">
          <ac:chgData name="Hamman, Doug" userId="d5b0bffc-63d9-430a-84ba-e125f436ef1b" providerId="ADAL" clId="{46F07417-A9EA-DD4D-85A1-B0F16B5B4133}" dt="2021-06-24T19:30:00.168" v="1010" actId="26606"/>
          <ac:picMkLst>
            <pc:docMk/>
            <pc:sldMk cId="2985697028" sldId="297"/>
            <ac:picMk id="8194" creationId="{618E1E9F-6E9A-CD40-B6D7-A4DDBCAE4728}"/>
          </ac:picMkLst>
        </pc:picChg>
      </pc:sldChg>
      <pc:sldChg chg="addSp modSp new mod setBg">
        <pc:chgData name="Hamman, Doug" userId="d5b0bffc-63d9-430a-84ba-e125f436ef1b" providerId="ADAL" clId="{46F07417-A9EA-DD4D-85A1-B0F16B5B4133}" dt="2021-06-24T21:55:57.353" v="1452" actId="20577"/>
        <pc:sldMkLst>
          <pc:docMk/>
          <pc:sldMk cId="4251427301" sldId="298"/>
        </pc:sldMkLst>
        <pc:spChg chg="add mod">
          <ac:chgData name="Hamman, Doug" userId="d5b0bffc-63d9-430a-84ba-e125f436ef1b" providerId="ADAL" clId="{46F07417-A9EA-DD4D-85A1-B0F16B5B4133}" dt="2021-06-24T21:55:57.353" v="1452" actId="20577"/>
          <ac:spMkLst>
            <pc:docMk/>
            <pc:sldMk cId="4251427301" sldId="298"/>
            <ac:spMk id="2" creationId="{4DE70A2D-009E-6C40-BD00-65302EDD01FB}"/>
          </ac:spMkLst>
        </pc:spChg>
        <pc:spChg chg="add">
          <ac:chgData name="Hamman, Doug" userId="d5b0bffc-63d9-430a-84ba-e125f436ef1b" providerId="ADAL" clId="{46F07417-A9EA-DD4D-85A1-B0F16B5B4133}" dt="2021-06-24T19:35:16.958" v="1126" actId="26606"/>
          <ac:spMkLst>
            <pc:docMk/>
            <pc:sldMk cId="4251427301" sldId="298"/>
            <ac:spMk id="8" creationId="{12609869-9E80-471B-A487-A53288E0E791}"/>
          </ac:spMkLst>
        </pc:spChg>
        <pc:spChg chg="add">
          <ac:chgData name="Hamman, Doug" userId="d5b0bffc-63d9-430a-84ba-e125f436ef1b" providerId="ADAL" clId="{46F07417-A9EA-DD4D-85A1-B0F16B5B4133}" dt="2021-06-24T19:35:16.958" v="1126" actId="26606"/>
          <ac:spMkLst>
            <pc:docMk/>
            <pc:sldMk cId="4251427301" sldId="298"/>
            <ac:spMk id="10" creationId="{7004738A-9D34-43E8-97D2-CA0EED4F8BE0}"/>
          </ac:spMkLst>
        </pc:spChg>
        <pc:spChg chg="add">
          <ac:chgData name="Hamman, Doug" userId="d5b0bffc-63d9-430a-84ba-e125f436ef1b" providerId="ADAL" clId="{46F07417-A9EA-DD4D-85A1-B0F16B5B4133}" dt="2021-06-24T19:35:16.958" v="1126" actId="26606"/>
          <ac:spMkLst>
            <pc:docMk/>
            <pc:sldMk cId="4251427301" sldId="298"/>
            <ac:spMk id="12" creationId="{B8B8D07F-F13E-443E-BA68-2D26672D76B9}"/>
          </ac:spMkLst>
        </pc:spChg>
        <pc:spChg chg="add">
          <ac:chgData name="Hamman, Doug" userId="d5b0bffc-63d9-430a-84ba-e125f436ef1b" providerId="ADAL" clId="{46F07417-A9EA-DD4D-85A1-B0F16B5B4133}" dt="2021-06-24T19:35:16.958" v="1126" actId="26606"/>
          <ac:spMkLst>
            <pc:docMk/>
            <pc:sldMk cId="4251427301" sldId="298"/>
            <ac:spMk id="14" creationId="{2813A4FA-24A5-41ED-A534-3807D1B2F344}"/>
          </ac:spMkLst>
        </pc:spChg>
        <pc:spChg chg="add">
          <ac:chgData name="Hamman, Doug" userId="d5b0bffc-63d9-430a-84ba-e125f436ef1b" providerId="ADAL" clId="{46F07417-A9EA-DD4D-85A1-B0F16B5B4133}" dt="2021-06-24T19:35:16.958" v="1126" actId="26606"/>
          <ac:spMkLst>
            <pc:docMk/>
            <pc:sldMk cId="4251427301" sldId="298"/>
            <ac:spMk id="16" creationId="{C3944F27-CA70-4E84-A51A-E6BF89558979}"/>
          </ac:spMkLst>
        </pc:spChg>
        <pc:picChg chg="add mod">
          <ac:chgData name="Hamman, Doug" userId="d5b0bffc-63d9-430a-84ba-e125f436ef1b" providerId="ADAL" clId="{46F07417-A9EA-DD4D-85A1-B0F16B5B4133}" dt="2021-06-24T19:35:09.336" v="1125"/>
          <ac:picMkLst>
            <pc:docMk/>
            <pc:sldMk cId="4251427301" sldId="298"/>
            <ac:picMk id="3" creationId="{B048FA96-1537-1347-B785-551167CF741F}"/>
          </ac:picMkLst>
        </pc:picChg>
      </pc:sldChg>
      <pc:sldChg chg="addSp modSp new mod setBg">
        <pc:chgData name="Hamman, Doug" userId="d5b0bffc-63d9-430a-84ba-e125f436ef1b" providerId="ADAL" clId="{46F07417-A9EA-DD4D-85A1-B0F16B5B4133}" dt="2021-06-24T21:59:14.994" v="1466" actId="26606"/>
        <pc:sldMkLst>
          <pc:docMk/>
          <pc:sldMk cId="706757324" sldId="299"/>
        </pc:sldMkLst>
        <pc:spChg chg="add">
          <ac:chgData name="Hamman, Doug" userId="d5b0bffc-63d9-430a-84ba-e125f436ef1b" providerId="ADAL" clId="{46F07417-A9EA-DD4D-85A1-B0F16B5B4133}" dt="2021-06-24T21:59:14.994" v="1466" actId="26606"/>
          <ac:spMkLst>
            <pc:docMk/>
            <pc:sldMk cId="706757324" sldId="299"/>
            <ac:spMk id="71" creationId="{32BC26D8-82FB-445E-AA49-62A77D7C1EE0}"/>
          </ac:spMkLst>
        </pc:spChg>
        <pc:spChg chg="add">
          <ac:chgData name="Hamman, Doug" userId="d5b0bffc-63d9-430a-84ba-e125f436ef1b" providerId="ADAL" clId="{46F07417-A9EA-DD4D-85A1-B0F16B5B4133}" dt="2021-06-24T21:59:14.994" v="1466" actId="26606"/>
          <ac:spMkLst>
            <pc:docMk/>
            <pc:sldMk cId="706757324" sldId="299"/>
            <ac:spMk id="73" creationId="{CB44330D-EA18-4254-AA95-EB49948539B8}"/>
          </ac:spMkLst>
        </pc:spChg>
        <pc:picChg chg="add mod">
          <ac:chgData name="Hamman, Doug" userId="d5b0bffc-63d9-430a-84ba-e125f436ef1b" providerId="ADAL" clId="{46F07417-A9EA-DD4D-85A1-B0F16B5B4133}" dt="2021-06-24T21:59:14.994" v="1466" actId="26606"/>
          <ac:picMkLst>
            <pc:docMk/>
            <pc:sldMk cId="706757324" sldId="299"/>
            <ac:picMk id="10242" creationId="{57251128-6CC8-0749-B2D5-D5CA9941F183}"/>
          </ac:picMkLst>
        </pc:picChg>
      </pc:sldChg>
      <pc:sldChg chg="addSp modSp new mod ord setBg">
        <pc:chgData name="Hamman, Doug" userId="d5b0bffc-63d9-430a-84ba-e125f436ef1b" providerId="ADAL" clId="{46F07417-A9EA-DD4D-85A1-B0F16B5B4133}" dt="2021-06-24T22:00:56.778" v="1470" actId="20578"/>
        <pc:sldMkLst>
          <pc:docMk/>
          <pc:sldMk cId="2583749617" sldId="300"/>
        </pc:sldMkLst>
        <pc:spChg chg="add">
          <ac:chgData name="Hamman, Doug" userId="d5b0bffc-63d9-430a-84ba-e125f436ef1b" providerId="ADAL" clId="{46F07417-A9EA-DD4D-85A1-B0F16B5B4133}" dt="2021-06-24T22:00:52.960" v="1469" actId="26606"/>
          <ac:spMkLst>
            <pc:docMk/>
            <pc:sldMk cId="2583749617" sldId="300"/>
            <ac:spMk id="71" creationId="{7BDAC5B6-20CE-447F-8BA1-F2274AC7AE5B}"/>
          </ac:spMkLst>
        </pc:spChg>
        <pc:spChg chg="add">
          <ac:chgData name="Hamman, Doug" userId="d5b0bffc-63d9-430a-84ba-e125f436ef1b" providerId="ADAL" clId="{46F07417-A9EA-DD4D-85A1-B0F16B5B4133}" dt="2021-06-24T22:00:52.960" v="1469" actId="26606"/>
          <ac:spMkLst>
            <pc:docMk/>
            <pc:sldMk cId="2583749617" sldId="300"/>
            <ac:spMk id="73" creationId="{D1D22B31-BF8F-446B-9009-8A251FB177CB}"/>
          </ac:spMkLst>
        </pc:spChg>
        <pc:picChg chg="add mod">
          <ac:chgData name="Hamman, Doug" userId="d5b0bffc-63d9-430a-84ba-e125f436ef1b" providerId="ADAL" clId="{46F07417-A9EA-DD4D-85A1-B0F16B5B4133}" dt="2021-06-24T22:00:52.960" v="1469" actId="26606"/>
          <ac:picMkLst>
            <pc:docMk/>
            <pc:sldMk cId="2583749617" sldId="300"/>
            <ac:picMk id="11266" creationId="{91ED55DE-DF67-584F-B7C2-F36E65D85632}"/>
          </ac:picMkLst>
        </pc:picChg>
      </pc:sldChg>
    </pc:docChg>
  </pc:docChgLst>
  <pc:docChgLst>
    <pc:chgData name="Hamman, Doug" userId="d5b0bffc-63d9-430a-84ba-e125f436ef1b" providerId="ADAL" clId="{7337E408-C5AC-EA44-A4B1-13487517CBE7}"/>
    <pc:docChg chg="custSel addSld modSld">
      <pc:chgData name="Hamman, Doug" userId="d5b0bffc-63d9-430a-84ba-e125f436ef1b" providerId="ADAL" clId="{7337E408-C5AC-EA44-A4B1-13487517CBE7}" dt="2021-06-25T12:25:44.189" v="143" actId="1076"/>
      <pc:docMkLst>
        <pc:docMk/>
      </pc:docMkLst>
      <pc:sldChg chg="modSp">
        <pc:chgData name="Hamman, Doug" userId="d5b0bffc-63d9-430a-84ba-e125f436ef1b" providerId="ADAL" clId="{7337E408-C5AC-EA44-A4B1-13487517CBE7}" dt="2021-06-24T16:44:47.560" v="26" actId="20577"/>
        <pc:sldMkLst>
          <pc:docMk/>
          <pc:sldMk cId="1121749947" sldId="280"/>
        </pc:sldMkLst>
        <pc:graphicFrameChg chg="mod">
          <ac:chgData name="Hamman, Doug" userId="d5b0bffc-63d9-430a-84ba-e125f436ef1b" providerId="ADAL" clId="{7337E408-C5AC-EA44-A4B1-13487517CBE7}" dt="2021-06-24T16:44:47.560" v="26" actId="20577"/>
          <ac:graphicFrameMkLst>
            <pc:docMk/>
            <pc:sldMk cId="1121749947" sldId="280"/>
            <ac:graphicFrameMk id="5" creationId="{F3F30705-EC9F-49D2-8375-739D583BEA92}"/>
          </ac:graphicFrameMkLst>
        </pc:graphicFrameChg>
      </pc:sldChg>
      <pc:sldChg chg="modSp mod">
        <pc:chgData name="Hamman, Doug" userId="d5b0bffc-63d9-430a-84ba-e125f436ef1b" providerId="ADAL" clId="{7337E408-C5AC-EA44-A4B1-13487517CBE7}" dt="2021-06-25T12:13:55.918" v="105" actId="20577"/>
        <pc:sldMkLst>
          <pc:docMk/>
          <pc:sldMk cId="2985697028" sldId="297"/>
        </pc:sldMkLst>
        <pc:spChg chg="mod">
          <ac:chgData name="Hamman, Doug" userId="d5b0bffc-63d9-430a-84ba-e125f436ef1b" providerId="ADAL" clId="{7337E408-C5AC-EA44-A4B1-13487517CBE7}" dt="2021-06-25T12:13:55.918" v="105" actId="20577"/>
          <ac:spMkLst>
            <pc:docMk/>
            <pc:sldMk cId="2985697028" sldId="297"/>
            <ac:spMk id="2" creationId="{3D266E57-5910-6A4B-99ED-2C931CD785C2}"/>
          </ac:spMkLst>
        </pc:spChg>
      </pc:sldChg>
      <pc:sldChg chg="addSp modSp new mod">
        <pc:chgData name="Hamman, Doug" userId="d5b0bffc-63d9-430a-84ba-e125f436ef1b" providerId="ADAL" clId="{7337E408-C5AC-EA44-A4B1-13487517CBE7}" dt="2021-06-25T12:25:44.189" v="143" actId="1076"/>
        <pc:sldMkLst>
          <pc:docMk/>
          <pc:sldMk cId="3850741616" sldId="301"/>
        </pc:sldMkLst>
        <pc:spChg chg="add mod">
          <ac:chgData name="Hamman, Doug" userId="d5b0bffc-63d9-430a-84ba-e125f436ef1b" providerId="ADAL" clId="{7337E408-C5AC-EA44-A4B1-13487517CBE7}" dt="2021-06-25T12:25:44.189" v="143" actId="1076"/>
          <ac:spMkLst>
            <pc:docMk/>
            <pc:sldMk cId="3850741616" sldId="301"/>
            <ac:spMk id="2" creationId="{37A51004-74AB-2D40-B745-66D8FD8300B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CB809-D31B-4A66-844C-930B5A5F9D5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960F37E-1542-41AB-A399-EB8038683E1B}">
      <dgm:prSet/>
      <dgm:spPr/>
      <dgm:t>
        <a:bodyPr/>
        <a:lstStyle/>
        <a:p>
          <a:r>
            <a:rPr lang="en-US" b="1"/>
            <a:t>Community Colleges</a:t>
          </a:r>
          <a:endParaRPr lang="en-US"/>
        </a:p>
      </dgm:t>
    </dgm:pt>
    <dgm:pt modelId="{54C84E64-C36A-4F15-A056-AB99E52443D4}" type="parTrans" cxnId="{FA84D92D-BCF1-4417-84A3-E1A469366DFB}">
      <dgm:prSet/>
      <dgm:spPr/>
      <dgm:t>
        <a:bodyPr/>
        <a:lstStyle/>
        <a:p>
          <a:endParaRPr lang="en-US"/>
        </a:p>
      </dgm:t>
    </dgm:pt>
    <dgm:pt modelId="{FADF0012-E10F-454B-BF2A-5F96A7133757}" type="sibTrans" cxnId="{FA84D92D-BCF1-4417-84A3-E1A469366DFB}">
      <dgm:prSet/>
      <dgm:spPr/>
      <dgm:t>
        <a:bodyPr/>
        <a:lstStyle/>
        <a:p>
          <a:endParaRPr lang="en-US"/>
        </a:p>
      </dgm:t>
    </dgm:pt>
    <dgm:pt modelId="{C0571FA2-4034-41B2-9E5C-010A3D734EB1}">
      <dgm:prSet/>
      <dgm:spPr/>
      <dgm:t>
        <a:bodyPr/>
        <a:lstStyle/>
        <a:p>
          <a:r>
            <a:rPr lang="en-US"/>
            <a:t>Develop online delivery of AAT or AS</a:t>
          </a:r>
        </a:p>
      </dgm:t>
    </dgm:pt>
    <dgm:pt modelId="{096B9A9B-A77B-4613-A22A-510640246E16}" type="parTrans" cxnId="{2BB8D588-1B0A-4249-8981-E7A53F637C49}">
      <dgm:prSet/>
      <dgm:spPr/>
      <dgm:t>
        <a:bodyPr/>
        <a:lstStyle/>
        <a:p>
          <a:endParaRPr lang="en-US"/>
        </a:p>
      </dgm:t>
    </dgm:pt>
    <dgm:pt modelId="{1D78DBF7-A81A-43EB-983F-76DCECC430EA}" type="sibTrans" cxnId="{2BB8D588-1B0A-4249-8981-E7A53F637C49}">
      <dgm:prSet/>
      <dgm:spPr/>
      <dgm:t>
        <a:bodyPr/>
        <a:lstStyle/>
        <a:p>
          <a:endParaRPr lang="en-US"/>
        </a:p>
      </dgm:t>
    </dgm:pt>
    <dgm:pt modelId="{D27D3605-5071-4F9D-A95C-ADCCD1C95020}">
      <dgm:prSet/>
      <dgm:spPr/>
      <dgm:t>
        <a:bodyPr/>
        <a:lstStyle/>
        <a:p>
          <a:r>
            <a:rPr lang="en-US"/>
            <a:t>Offer what isn’t currently available</a:t>
          </a:r>
        </a:p>
      </dgm:t>
    </dgm:pt>
    <dgm:pt modelId="{0DD9BFA4-6C79-44C5-B0CA-5D3F56B02E5E}" type="parTrans" cxnId="{355EDC59-E26D-4BB4-86C6-C17C56FFA769}">
      <dgm:prSet/>
      <dgm:spPr/>
      <dgm:t>
        <a:bodyPr/>
        <a:lstStyle/>
        <a:p>
          <a:endParaRPr lang="en-US"/>
        </a:p>
      </dgm:t>
    </dgm:pt>
    <dgm:pt modelId="{9573DD6D-49D0-4038-9E77-6F909FFFBFB6}" type="sibTrans" cxnId="{355EDC59-E26D-4BB4-86C6-C17C56FFA769}">
      <dgm:prSet/>
      <dgm:spPr/>
      <dgm:t>
        <a:bodyPr/>
        <a:lstStyle/>
        <a:p>
          <a:endParaRPr lang="en-US"/>
        </a:p>
      </dgm:t>
    </dgm:pt>
    <dgm:pt modelId="{AEC12EE6-AA28-48C8-A43B-495E6003AAA6}">
      <dgm:prSet/>
      <dgm:spPr/>
      <dgm:t>
        <a:bodyPr/>
        <a:lstStyle/>
        <a:p>
          <a:r>
            <a:rPr lang="en-US"/>
            <a:t>Prepare to offer EDUC for dual credit in partner districts</a:t>
          </a:r>
        </a:p>
      </dgm:t>
    </dgm:pt>
    <dgm:pt modelId="{51EC0F5A-9EE8-42C9-9361-A18A053728FD}" type="parTrans" cxnId="{32B73DDE-9D04-4B50-8DAE-BCA9DC849CCE}">
      <dgm:prSet/>
      <dgm:spPr/>
      <dgm:t>
        <a:bodyPr/>
        <a:lstStyle/>
        <a:p>
          <a:endParaRPr lang="en-US"/>
        </a:p>
      </dgm:t>
    </dgm:pt>
    <dgm:pt modelId="{1EC6623E-2697-4DAF-847B-2F36A5B82DB9}" type="sibTrans" cxnId="{32B73DDE-9D04-4B50-8DAE-BCA9DC849CCE}">
      <dgm:prSet/>
      <dgm:spPr/>
      <dgm:t>
        <a:bodyPr/>
        <a:lstStyle/>
        <a:p>
          <a:endParaRPr lang="en-US"/>
        </a:p>
      </dgm:t>
    </dgm:pt>
    <dgm:pt modelId="{EABB5A17-9651-49FD-8CB0-F9FB30A06ED8}">
      <dgm:prSet/>
      <dgm:spPr/>
      <dgm:t>
        <a:bodyPr/>
        <a:lstStyle/>
        <a:p>
          <a:r>
            <a:rPr lang="en-US"/>
            <a:t>Recruit HS and paras in (partner) rural districts</a:t>
          </a:r>
        </a:p>
      </dgm:t>
    </dgm:pt>
    <dgm:pt modelId="{D6C2849E-E31F-46C3-86B6-79016DEE0887}" type="parTrans" cxnId="{C646C0AE-BF36-458E-8F7F-7A9D70BC349D}">
      <dgm:prSet/>
      <dgm:spPr/>
      <dgm:t>
        <a:bodyPr/>
        <a:lstStyle/>
        <a:p>
          <a:endParaRPr lang="en-US"/>
        </a:p>
      </dgm:t>
    </dgm:pt>
    <dgm:pt modelId="{98D6E39C-725C-4A2C-897F-6638925CDEBB}" type="sibTrans" cxnId="{C646C0AE-BF36-458E-8F7F-7A9D70BC349D}">
      <dgm:prSet/>
      <dgm:spPr/>
      <dgm:t>
        <a:bodyPr/>
        <a:lstStyle/>
        <a:p>
          <a:endParaRPr lang="en-US"/>
        </a:p>
      </dgm:t>
    </dgm:pt>
    <dgm:pt modelId="{F2688F45-E0B7-48D5-ACD2-8F46D8B6944A}">
      <dgm:prSet/>
      <dgm:spPr/>
      <dgm:t>
        <a:bodyPr/>
        <a:lstStyle/>
        <a:p>
          <a:r>
            <a:rPr lang="en-US"/>
            <a:t>Attend governance meetings with university and district(s)</a:t>
          </a:r>
        </a:p>
      </dgm:t>
    </dgm:pt>
    <dgm:pt modelId="{D6C1160D-96D4-42C7-A03E-0F6D8A5F4D37}" type="parTrans" cxnId="{5E8F9D04-43CB-4747-8B8F-2B914310D9F4}">
      <dgm:prSet/>
      <dgm:spPr/>
      <dgm:t>
        <a:bodyPr/>
        <a:lstStyle/>
        <a:p>
          <a:endParaRPr lang="en-US"/>
        </a:p>
      </dgm:t>
    </dgm:pt>
    <dgm:pt modelId="{47DCA558-E645-42D9-9968-CD0D92BA3128}" type="sibTrans" cxnId="{5E8F9D04-43CB-4747-8B8F-2B914310D9F4}">
      <dgm:prSet/>
      <dgm:spPr/>
      <dgm:t>
        <a:bodyPr/>
        <a:lstStyle/>
        <a:p>
          <a:endParaRPr lang="en-US"/>
        </a:p>
      </dgm:t>
    </dgm:pt>
    <dgm:pt modelId="{94310CE6-5855-4FAD-B426-0261F3A38805}">
      <dgm:prSet/>
      <dgm:spPr/>
      <dgm:t>
        <a:bodyPr/>
        <a:lstStyle/>
        <a:p>
          <a:r>
            <a:rPr lang="en-US" b="1"/>
            <a:t>May 2022</a:t>
          </a:r>
          <a:endParaRPr lang="en-US"/>
        </a:p>
      </dgm:t>
    </dgm:pt>
    <dgm:pt modelId="{14570E2A-8C99-4AD4-B4AD-917315EE24A1}" type="parTrans" cxnId="{25470E52-15E8-4C2F-909F-14D1619D8C9F}">
      <dgm:prSet/>
      <dgm:spPr/>
      <dgm:t>
        <a:bodyPr/>
        <a:lstStyle/>
        <a:p>
          <a:endParaRPr lang="en-US"/>
        </a:p>
      </dgm:t>
    </dgm:pt>
    <dgm:pt modelId="{932D5796-E0B3-4627-8202-D36EAC7C4579}" type="sibTrans" cxnId="{25470E52-15E8-4C2F-909F-14D1619D8C9F}">
      <dgm:prSet/>
      <dgm:spPr/>
      <dgm:t>
        <a:bodyPr/>
        <a:lstStyle/>
        <a:p>
          <a:endParaRPr lang="en-US"/>
        </a:p>
      </dgm:t>
    </dgm:pt>
    <dgm:pt modelId="{3724CAD1-A436-F041-BD4F-47D11F409E87}" type="pres">
      <dgm:prSet presAssocID="{08ACB809-D31B-4A66-844C-930B5A5F9D58}" presName="linear" presStyleCnt="0">
        <dgm:presLayoutVars>
          <dgm:animLvl val="lvl"/>
          <dgm:resizeHandles val="exact"/>
        </dgm:presLayoutVars>
      </dgm:prSet>
      <dgm:spPr/>
    </dgm:pt>
    <dgm:pt modelId="{35033621-454A-C643-91C2-4E16BCD8A612}" type="pres">
      <dgm:prSet presAssocID="{9960F37E-1542-41AB-A399-EB8038683E1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903AEE8-87F2-E645-9AED-357B51956E06}" type="pres">
      <dgm:prSet presAssocID="{9960F37E-1542-41AB-A399-EB8038683E1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E8F9D04-43CB-4747-8B8F-2B914310D9F4}" srcId="{9960F37E-1542-41AB-A399-EB8038683E1B}" destId="{F2688F45-E0B7-48D5-ACD2-8F46D8B6944A}" srcOrd="4" destOrd="0" parTransId="{D6C1160D-96D4-42C7-A03E-0F6D8A5F4D37}" sibTransId="{47DCA558-E645-42D9-9968-CD0D92BA3128}"/>
    <dgm:cxn modelId="{AC70EE1D-9233-3449-933A-9AD911BDEE73}" type="presOf" srcId="{AEC12EE6-AA28-48C8-A43B-495E6003AAA6}" destId="{1903AEE8-87F2-E645-9AED-357B51956E06}" srcOrd="0" destOrd="2" presId="urn:microsoft.com/office/officeart/2005/8/layout/vList2"/>
    <dgm:cxn modelId="{06946D26-3E36-584B-92F6-E1F61A85F6F6}" type="presOf" srcId="{08ACB809-D31B-4A66-844C-930B5A5F9D58}" destId="{3724CAD1-A436-F041-BD4F-47D11F409E87}" srcOrd="0" destOrd="0" presId="urn:microsoft.com/office/officeart/2005/8/layout/vList2"/>
    <dgm:cxn modelId="{FA84D92D-BCF1-4417-84A3-E1A469366DFB}" srcId="{08ACB809-D31B-4A66-844C-930B5A5F9D58}" destId="{9960F37E-1542-41AB-A399-EB8038683E1B}" srcOrd="0" destOrd="0" parTransId="{54C84E64-C36A-4F15-A056-AB99E52443D4}" sibTransId="{FADF0012-E10F-454B-BF2A-5F96A7133757}"/>
    <dgm:cxn modelId="{B7138D3D-F01A-1540-BB85-B6314DD3F436}" type="presOf" srcId="{C0571FA2-4034-41B2-9E5C-010A3D734EB1}" destId="{1903AEE8-87F2-E645-9AED-357B51956E06}" srcOrd="0" destOrd="0" presId="urn:microsoft.com/office/officeart/2005/8/layout/vList2"/>
    <dgm:cxn modelId="{85CAD844-B26A-AC4D-A4B7-B276557810BB}" type="presOf" srcId="{D27D3605-5071-4F9D-A95C-ADCCD1C95020}" destId="{1903AEE8-87F2-E645-9AED-357B51956E06}" srcOrd="0" destOrd="1" presId="urn:microsoft.com/office/officeart/2005/8/layout/vList2"/>
    <dgm:cxn modelId="{48A7E750-B6A6-7E4B-BEBE-440694AE2F18}" type="presOf" srcId="{EABB5A17-9651-49FD-8CB0-F9FB30A06ED8}" destId="{1903AEE8-87F2-E645-9AED-357B51956E06}" srcOrd="0" destOrd="3" presId="urn:microsoft.com/office/officeart/2005/8/layout/vList2"/>
    <dgm:cxn modelId="{25470E52-15E8-4C2F-909F-14D1619D8C9F}" srcId="{9960F37E-1542-41AB-A399-EB8038683E1B}" destId="{94310CE6-5855-4FAD-B426-0261F3A38805}" srcOrd="5" destOrd="0" parTransId="{14570E2A-8C99-4AD4-B4AD-917315EE24A1}" sibTransId="{932D5796-E0B3-4627-8202-D36EAC7C4579}"/>
    <dgm:cxn modelId="{355EDC59-E26D-4BB4-86C6-C17C56FFA769}" srcId="{9960F37E-1542-41AB-A399-EB8038683E1B}" destId="{D27D3605-5071-4F9D-A95C-ADCCD1C95020}" srcOrd="1" destOrd="0" parTransId="{0DD9BFA4-6C79-44C5-B0CA-5D3F56B02E5E}" sibTransId="{9573DD6D-49D0-4038-9E77-6F909FFFBFB6}"/>
    <dgm:cxn modelId="{28546180-072F-414D-A816-B68DA459D931}" type="presOf" srcId="{9960F37E-1542-41AB-A399-EB8038683E1B}" destId="{35033621-454A-C643-91C2-4E16BCD8A612}" srcOrd="0" destOrd="0" presId="urn:microsoft.com/office/officeart/2005/8/layout/vList2"/>
    <dgm:cxn modelId="{2BB8D588-1B0A-4249-8981-E7A53F637C49}" srcId="{9960F37E-1542-41AB-A399-EB8038683E1B}" destId="{C0571FA2-4034-41B2-9E5C-010A3D734EB1}" srcOrd="0" destOrd="0" parTransId="{096B9A9B-A77B-4613-A22A-510640246E16}" sibTransId="{1D78DBF7-A81A-43EB-983F-76DCECC430EA}"/>
    <dgm:cxn modelId="{C646C0AE-BF36-458E-8F7F-7A9D70BC349D}" srcId="{9960F37E-1542-41AB-A399-EB8038683E1B}" destId="{EABB5A17-9651-49FD-8CB0-F9FB30A06ED8}" srcOrd="3" destOrd="0" parTransId="{D6C2849E-E31F-46C3-86B6-79016DEE0887}" sibTransId="{98D6E39C-725C-4A2C-897F-6638925CDEBB}"/>
    <dgm:cxn modelId="{3A393FC5-5742-A74D-8786-956135F68D34}" type="presOf" srcId="{94310CE6-5855-4FAD-B426-0261F3A38805}" destId="{1903AEE8-87F2-E645-9AED-357B51956E06}" srcOrd="0" destOrd="5" presId="urn:microsoft.com/office/officeart/2005/8/layout/vList2"/>
    <dgm:cxn modelId="{52195DCB-50EE-0E43-B522-A8062E91A3B7}" type="presOf" srcId="{F2688F45-E0B7-48D5-ACD2-8F46D8B6944A}" destId="{1903AEE8-87F2-E645-9AED-357B51956E06}" srcOrd="0" destOrd="4" presId="urn:microsoft.com/office/officeart/2005/8/layout/vList2"/>
    <dgm:cxn modelId="{32B73DDE-9D04-4B50-8DAE-BCA9DC849CCE}" srcId="{9960F37E-1542-41AB-A399-EB8038683E1B}" destId="{AEC12EE6-AA28-48C8-A43B-495E6003AAA6}" srcOrd="2" destOrd="0" parTransId="{51EC0F5A-9EE8-42C9-9361-A18A053728FD}" sibTransId="{1EC6623E-2697-4DAF-847B-2F36A5B82DB9}"/>
    <dgm:cxn modelId="{75D19443-D682-B84A-A9FD-BCE71A86009F}" type="presParOf" srcId="{3724CAD1-A436-F041-BD4F-47D11F409E87}" destId="{35033621-454A-C643-91C2-4E16BCD8A612}" srcOrd="0" destOrd="0" presId="urn:microsoft.com/office/officeart/2005/8/layout/vList2"/>
    <dgm:cxn modelId="{E3C8F4CF-F888-7C41-9334-B9B994A7B8AE}" type="presParOf" srcId="{3724CAD1-A436-F041-BD4F-47D11F409E87}" destId="{1903AEE8-87F2-E645-9AED-357B51956E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979CA-9CB8-44F1-9CDD-87575E0989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4169F6-50AC-4D13-9507-7577744F90F5}">
      <dgm:prSet/>
      <dgm:spPr/>
      <dgm:t>
        <a:bodyPr/>
        <a:lstStyle/>
        <a:p>
          <a:r>
            <a:rPr lang="en-US" b="1"/>
            <a:t>Universities</a:t>
          </a:r>
          <a:endParaRPr lang="en-US"/>
        </a:p>
      </dgm:t>
    </dgm:pt>
    <dgm:pt modelId="{FABB3F56-95ED-449A-8F84-950038FBF201}" type="parTrans" cxnId="{CD50B071-AD2A-4591-83C8-97A79305606B}">
      <dgm:prSet/>
      <dgm:spPr/>
      <dgm:t>
        <a:bodyPr/>
        <a:lstStyle/>
        <a:p>
          <a:endParaRPr lang="en-US"/>
        </a:p>
      </dgm:t>
    </dgm:pt>
    <dgm:pt modelId="{FC289076-2D00-411C-81A4-30F42B5E9B2A}" type="sibTrans" cxnId="{CD50B071-AD2A-4591-83C8-97A79305606B}">
      <dgm:prSet/>
      <dgm:spPr/>
      <dgm:t>
        <a:bodyPr/>
        <a:lstStyle/>
        <a:p>
          <a:endParaRPr lang="en-US"/>
        </a:p>
      </dgm:t>
    </dgm:pt>
    <dgm:pt modelId="{2E99FDF5-8623-4F1A-B42A-89219E0607B8}">
      <dgm:prSet/>
      <dgm:spPr/>
      <dgm:t>
        <a:bodyPr/>
        <a:lstStyle/>
        <a:p>
          <a:r>
            <a:rPr lang="en-US"/>
            <a:t>Develop online delivery of education courses during practicum</a:t>
          </a:r>
        </a:p>
      </dgm:t>
    </dgm:pt>
    <dgm:pt modelId="{BE893756-69CF-4457-B6CA-9FA7B0579ACE}" type="parTrans" cxnId="{DE32A1B1-BB31-49C3-8EEA-F60793CBBE10}">
      <dgm:prSet/>
      <dgm:spPr/>
      <dgm:t>
        <a:bodyPr/>
        <a:lstStyle/>
        <a:p>
          <a:endParaRPr lang="en-US"/>
        </a:p>
      </dgm:t>
    </dgm:pt>
    <dgm:pt modelId="{E4016AD6-B2F0-4314-9EC1-46E7718A60EC}" type="sibTrans" cxnId="{DE32A1B1-BB31-49C3-8EEA-F60793CBBE10}">
      <dgm:prSet/>
      <dgm:spPr/>
      <dgm:t>
        <a:bodyPr/>
        <a:lstStyle/>
        <a:p>
          <a:endParaRPr lang="en-US"/>
        </a:p>
      </dgm:t>
    </dgm:pt>
    <dgm:pt modelId="{F563361C-C9E4-445B-8E58-3A4033C7054D}">
      <dgm:prSet/>
      <dgm:spPr/>
      <dgm:t>
        <a:bodyPr/>
        <a:lstStyle/>
        <a:p>
          <a:r>
            <a:rPr lang="en-US"/>
            <a:t>Recruit existing teacher candidates for SY2022</a:t>
          </a:r>
        </a:p>
      </dgm:t>
    </dgm:pt>
    <dgm:pt modelId="{4BF13B41-52C8-4AA3-96FB-13BDA24F6D29}" type="parTrans" cxnId="{3B1504E4-C4A9-41E5-A18E-21160FAE54A8}">
      <dgm:prSet/>
      <dgm:spPr/>
      <dgm:t>
        <a:bodyPr/>
        <a:lstStyle/>
        <a:p>
          <a:endParaRPr lang="en-US"/>
        </a:p>
      </dgm:t>
    </dgm:pt>
    <dgm:pt modelId="{2B7C68D4-7260-427A-896F-2B323603FA2E}" type="sibTrans" cxnId="{3B1504E4-C4A9-41E5-A18E-21160FAE54A8}">
      <dgm:prSet/>
      <dgm:spPr/>
      <dgm:t>
        <a:bodyPr/>
        <a:lstStyle/>
        <a:p>
          <a:endParaRPr lang="en-US"/>
        </a:p>
      </dgm:t>
    </dgm:pt>
    <dgm:pt modelId="{2DE9845A-AEB4-45B5-A311-04AA85D7483D}">
      <dgm:prSet/>
      <dgm:spPr/>
      <dgm:t>
        <a:bodyPr/>
        <a:lstStyle/>
        <a:p>
          <a:r>
            <a:rPr lang="en-US" dirty="0"/>
            <a:t>Develop training for rural university supervisors (SC)</a:t>
          </a:r>
        </a:p>
      </dgm:t>
    </dgm:pt>
    <dgm:pt modelId="{74A7E112-5CAB-43A9-A77B-934E26F070DF}" type="parTrans" cxnId="{DB8D466F-A24C-49C7-BB78-CB58DBD7DE0C}">
      <dgm:prSet/>
      <dgm:spPr/>
      <dgm:t>
        <a:bodyPr/>
        <a:lstStyle/>
        <a:p>
          <a:endParaRPr lang="en-US"/>
        </a:p>
      </dgm:t>
    </dgm:pt>
    <dgm:pt modelId="{67D19A11-1BAC-4005-A9F6-B388A39E7FCF}" type="sibTrans" cxnId="{DB8D466F-A24C-49C7-BB78-CB58DBD7DE0C}">
      <dgm:prSet/>
      <dgm:spPr/>
      <dgm:t>
        <a:bodyPr/>
        <a:lstStyle/>
        <a:p>
          <a:endParaRPr lang="en-US"/>
        </a:p>
      </dgm:t>
    </dgm:pt>
    <dgm:pt modelId="{E697578C-B4EB-4036-9EE8-BE41455F775E}">
      <dgm:prSet/>
      <dgm:spPr/>
      <dgm:t>
        <a:bodyPr/>
        <a:lstStyle/>
        <a:p>
          <a:r>
            <a:rPr lang="en-US"/>
            <a:t>Develop systems to support fidelity and effectiveness </a:t>
          </a:r>
        </a:p>
      </dgm:t>
    </dgm:pt>
    <dgm:pt modelId="{E8F66B0B-2CE6-40CF-8285-01A111A7D5D1}" type="parTrans" cxnId="{60A6EF40-344F-4496-9911-4DFD901B13B4}">
      <dgm:prSet/>
      <dgm:spPr/>
      <dgm:t>
        <a:bodyPr/>
        <a:lstStyle/>
        <a:p>
          <a:endParaRPr lang="en-US"/>
        </a:p>
      </dgm:t>
    </dgm:pt>
    <dgm:pt modelId="{77A8D786-7FE4-4E4D-B0E6-DFAC3CAAE735}" type="sibTrans" cxnId="{60A6EF40-344F-4496-9911-4DFD901B13B4}">
      <dgm:prSet/>
      <dgm:spPr/>
      <dgm:t>
        <a:bodyPr/>
        <a:lstStyle/>
        <a:p>
          <a:endParaRPr lang="en-US"/>
        </a:p>
      </dgm:t>
    </dgm:pt>
    <dgm:pt modelId="{E3020D06-CACC-4173-8EF9-1EBEE8832B29}">
      <dgm:prSet/>
      <dgm:spPr/>
      <dgm:t>
        <a:bodyPr/>
        <a:lstStyle/>
        <a:p>
          <a:r>
            <a:rPr lang="en-US"/>
            <a:t>Recruit HS and paras in (partner) rural districts</a:t>
          </a:r>
        </a:p>
      </dgm:t>
    </dgm:pt>
    <dgm:pt modelId="{D079F486-3EC5-42AE-8FC5-91AFB4F90CFC}" type="parTrans" cxnId="{306591DD-55CA-415D-A7DD-F2B4B94D82E4}">
      <dgm:prSet/>
      <dgm:spPr/>
      <dgm:t>
        <a:bodyPr/>
        <a:lstStyle/>
        <a:p>
          <a:endParaRPr lang="en-US"/>
        </a:p>
      </dgm:t>
    </dgm:pt>
    <dgm:pt modelId="{91CD5E20-3E7D-434E-9AD3-B2D4BF10A70F}" type="sibTrans" cxnId="{306591DD-55CA-415D-A7DD-F2B4B94D82E4}">
      <dgm:prSet/>
      <dgm:spPr/>
      <dgm:t>
        <a:bodyPr/>
        <a:lstStyle/>
        <a:p>
          <a:endParaRPr lang="en-US"/>
        </a:p>
      </dgm:t>
    </dgm:pt>
    <dgm:pt modelId="{2CA6FACE-AEAF-47D5-A67B-B162CF5628DF}">
      <dgm:prSet/>
      <dgm:spPr/>
      <dgm:t>
        <a:bodyPr/>
        <a:lstStyle/>
        <a:p>
          <a:r>
            <a:rPr lang="en-US"/>
            <a:t>Recruit in (partner) community colleges</a:t>
          </a:r>
        </a:p>
      </dgm:t>
    </dgm:pt>
    <dgm:pt modelId="{CDF41617-39C8-4971-BFB3-366A4F9F93B7}" type="parTrans" cxnId="{1A139D08-AE37-443F-99DF-B5509DB4E544}">
      <dgm:prSet/>
      <dgm:spPr/>
      <dgm:t>
        <a:bodyPr/>
        <a:lstStyle/>
        <a:p>
          <a:endParaRPr lang="en-US"/>
        </a:p>
      </dgm:t>
    </dgm:pt>
    <dgm:pt modelId="{54FA2341-C0D3-4A4E-86CF-8AF118A01BF6}" type="sibTrans" cxnId="{1A139D08-AE37-443F-99DF-B5509DB4E544}">
      <dgm:prSet/>
      <dgm:spPr/>
      <dgm:t>
        <a:bodyPr/>
        <a:lstStyle/>
        <a:p>
          <a:endParaRPr lang="en-US"/>
        </a:p>
      </dgm:t>
    </dgm:pt>
    <dgm:pt modelId="{AB59F8D7-C25A-4469-A225-E11935066869}">
      <dgm:prSet/>
      <dgm:spPr/>
      <dgm:t>
        <a:bodyPr/>
        <a:lstStyle/>
        <a:p>
          <a:r>
            <a:rPr lang="en-US"/>
            <a:t>Attend governance meetings with CC and district(s)</a:t>
          </a:r>
        </a:p>
      </dgm:t>
    </dgm:pt>
    <dgm:pt modelId="{7DC6FF69-9701-431E-A5B9-62C725636099}" type="parTrans" cxnId="{40ABDA4A-425E-4442-B534-76BD04E31B94}">
      <dgm:prSet/>
      <dgm:spPr/>
      <dgm:t>
        <a:bodyPr/>
        <a:lstStyle/>
        <a:p>
          <a:endParaRPr lang="en-US"/>
        </a:p>
      </dgm:t>
    </dgm:pt>
    <dgm:pt modelId="{CE56CCA4-3235-409D-B918-6AC07CBD2740}" type="sibTrans" cxnId="{40ABDA4A-425E-4442-B534-76BD04E31B94}">
      <dgm:prSet/>
      <dgm:spPr/>
      <dgm:t>
        <a:bodyPr/>
        <a:lstStyle/>
        <a:p>
          <a:endParaRPr lang="en-US"/>
        </a:p>
      </dgm:t>
    </dgm:pt>
    <dgm:pt modelId="{45918B2C-81EC-4321-AD09-860551FF28C5}">
      <dgm:prSet/>
      <dgm:spPr/>
      <dgm:t>
        <a:bodyPr/>
        <a:lstStyle/>
        <a:p>
          <a:r>
            <a:rPr lang="en-US" b="1"/>
            <a:t>August 2022</a:t>
          </a:r>
          <a:r>
            <a:rPr lang="en-US"/>
            <a:t> (ready for SY2022)</a:t>
          </a:r>
        </a:p>
      </dgm:t>
    </dgm:pt>
    <dgm:pt modelId="{DAE2D1D5-C6FB-44A3-9373-4B0F1D204800}" type="parTrans" cxnId="{15C321B1-FA84-42E8-8E99-E379DCF573DE}">
      <dgm:prSet/>
      <dgm:spPr/>
      <dgm:t>
        <a:bodyPr/>
        <a:lstStyle/>
        <a:p>
          <a:endParaRPr lang="en-US"/>
        </a:p>
      </dgm:t>
    </dgm:pt>
    <dgm:pt modelId="{CC1AFE17-972F-4A1F-8F4D-B44B37644880}" type="sibTrans" cxnId="{15C321B1-FA84-42E8-8E99-E379DCF573DE}">
      <dgm:prSet/>
      <dgm:spPr/>
      <dgm:t>
        <a:bodyPr/>
        <a:lstStyle/>
        <a:p>
          <a:endParaRPr lang="en-US"/>
        </a:p>
      </dgm:t>
    </dgm:pt>
    <dgm:pt modelId="{9DDA3080-8671-0542-8CEF-2D5984403FCB}" type="pres">
      <dgm:prSet presAssocID="{469979CA-9CB8-44F1-9CDD-87575E098974}" presName="linear" presStyleCnt="0">
        <dgm:presLayoutVars>
          <dgm:animLvl val="lvl"/>
          <dgm:resizeHandles val="exact"/>
        </dgm:presLayoutVars>
      </dgm:prSet>
      <dgm:spPr/>
    </dgm:pt>
    <dgm:pt modelId="{378B4D25-3E41-4E41-B045-1CBB7380D16B}" type="pres">
      <dgm:prSet presAssocID="{6D4169F6-50AC-4D13-9507-7577744F90F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1A34F89-69E5-6F46-A84D-D76BB0D7AFBA}" type="pres">
      <dgm:prSet presAssocID="{6D4169F6-50AC-4D13-9507-7577744F90F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A139D08-AE37-443F-99DF-B5509DB4E544}" srcId="{6D4169F6-50AC-4D13-9507-7577744F90F5}" destId="{2CA6FACE-AEAF-47D5-A67B-B162CF5628DF}" srcOrd="5" destOrd="0" parTransId="{CDF41617-39C8-4971-BFB3-366A4F9F93B7}" sibTransId="{54FA2341-C0D3-4A4E-86CF-8AF118A01BF6}"/>
    <dgm:cxn modelId="{7D50BB23-B48D-D04C-A5E4-9FA35842A3B5}" type="presOf" srcId="{2CA6FACE-AEAF-47D5-A67B-B162CF5628DF}" destId="{A1A34F89-69E5-6F46-A84D-D76BB0D7AFBA}" srcOrd="0" destOrd="5" presId="urn:microsoft.com/office/officeart/2005/8/layout/vList2"/>
    <dgm:cxn modelId="{60A6EF40-344F-4496-9911-4DFD901B13B4}" srcId="{6D4169F6-50AC-4D13-9507-7577744F90F5}" destId="{E697578C-B4EB-4036-9EE8-BE41455F775E}" srcOrd="3" destOrd="0" parTransId="{E8F66B0B-2CE6-40CF-8285-01A111A7D5D1}" sibTransId="{77A8D786-7FE4-4E4D-B0E6-DFAC3CAAE735}"/>
    <dgm:cxn modelId="{40ABDA4A-425E-4442-B534-76BD04E31B94}" srcId="{6D4169F6-50AC-4D13-9507-7577744F90F5}" destId="{AB59F8D7-C25A-4469-A225-E11935066869}" srcOrd="6" destOrd="0" parTransId="{7DC6FF69-9701-431E-A5B9-62C725636099}" sibTransId="{CE56CCA4-3235-409D-B918-6AC07CBD2740}"/>
    <dgm:cxn modelId="{A2401C6B-AC5A-6A4F-8C1F-662EAA0BBA18}" type="presOf" srcId="{E3020D06-CACC-4173-8EF9-1EBEE8832B29}" destId="{A1A34F89-69E5-6F46-A84D-D76BB0D7AFBA}" srcOrd="0" destOrd="4" presId="urn:microsoft.com/office/officeart/2005/8/layout/vList2"/>
    <dgm:cxn modelId="{DB8D466F-A24C-49C7-BB78-CB58DBD7DE0C}" srcId="{6D4169F6-50AC-4D13-9507-7577744F90F5}" destId="{2DE9845A-AEB4-45B5-A311-04AA85D7483D}" srcOrd="2" destOrd="0" parTransId="{74A7E112-5CAB-43A9-A77B-934E26F070DF}" sibTransId="{67D19A11-1BAC-4005-A9F6-B388A39E7FCF}"/>
    <dgm:cxn modelId="{CD50B071-AD2A-4591-83C8-97A79305606B}" srcId="{469979CA-9CB8-44F1-9CDD-87575E098974}" destId="{6D4169F6-50AC-4D13-9507-7577744F90F5}" srcOrd="0" destOrd="0" parTransId="{FABB3F56-95ED-449A-8F84-950038FBF201}" sibTransId="{FC289076-2D00-411C-81A4-30F42B5E9B2A}"/>
    <dgm:cxn modelId="{B62E3481-9BFE-3649-ACD3-FECFAE372FFB}" type="presOf" srcId="{6D4169F6-50AC-4D13-9507-7577744F90F5}" destId="{378B4D25-3E41-4E41-B045-1CBB7380D16B}" srcOrd="0" destOrd="0" presId="urn:microsoft.com/office/officeart/2005/8/layout/vList2"/>
    <dgm:cxn modelId="{F23C9182-977A-AE4F-9D2C-84A1D482791D}" type="presOf" srcId="{F563361C-C9E4-445B-8E58-3A4033C7054D}" destId="{A1A34F89-69E5-6F46-A84D-D76BB0D7AFBA}" srcOrd="0" destOrd="1" presId="urn:microsoft.com/office/officeart/2005/8/layout/vList2"/>
    <dgm:cxn modelId="{43CD818C-2C68-0246-9D24-05A8CD2D88D4}" type="presOf" srcId="{2E99FDF5-8623-4F1A-B42A-89219E0607B8}" destId="{A1A34F89-69E5-6F46-A84D-D76BB0D7AFBA}" srcOrd="0" destOrd="0" presId="urn:microsoft.com/office/officeart/2005/8/layout/vList2"/>
    <dgm:cxn modelId="{15C321B1-FA84-42E8-8E99-E379DCF573DE}" srcId="{6D4169F6-50AC-4D13-9507-7577744F90F5}" destId="{45918B2C-81EC-4321-AD09-860551FF28C5}" srcOrd="7" destOrd="0" parTransId="{DAE2D1D5-C6FB-44A3-9373-4B0F1D204800}" sibTransId="{CC1AFE17-972F-4A1F-8F4D-B44B37644880}"/>
    <dgm:cxn modelId="{DE32A1B1-BB31-49C3-8EEA-F60793CBBE10}" srcId="{6D4169F6-50AC-4D13-9507-7577744F90F5}" destId="{2E99FDF5-8623-4F1A-B42A-89219E0607B8}" srcOrd="0" destOrd="0" parTransId="{BE893756-69CF-4457-B6CA-9FA7B0579ACE}" sibTransId="{E4016AD6-B2F0-4314-9EC1-46E7718A60EC}"/>
    <dgm:cxn modelId="{989C4CC6-4D2F-794B-9657-CC77BA525515}" type="presOf" srcId="{469979CA-9CB8-44F1-9CDD-87575E098974}" destId="{9DDA3080-8671-0542-8CEF-2D5984403FCB}" srcOrd="0" destOrd="0" presId="urn:microsoft.com/office/officeart/2005/8/layout/vList2"/>
    <dgm:cxn modelId="{627AE2C7-BEEF-604B-8D7A-1E3415AD944C}" type="presOf" srcId="{2DE9845A-AEB4-45B5-A311-04AA85D7483D}" destId="{A1A34F89-69E5-6F46-A84D-D76BB0D7AFBA}" srcOrd="0" destOrd="2" presId="urn:microsoft.com/office/officeart/2005/8/layout/vList2"/>
    <dgm:cxn modelId="{306591DD-55CA-415D-A7DD-F2B4B94D82E4}" srcId="{6D4169F6-50AC-4D13-9507-7577744F90F5}" destId="{E3020D06-CACC-4173-8EF9-1EBEE8832B29}" srcOrd="4" destOrd="0" parTransId="{D079F486-3EC5-42AE-8FC5-91AFB4F90CFC}" sibTransId="{91CD5E20-3E7D-434E-9AD3-B2D4BF10A70F}"/>
    <dgm:cxn modelId="{3B1504E4-C4A9-41E5-A18E-21160FAE54A8}" srcId="{6D4169F6-50AC-4D13-9507-7577744F90F5}" destId="{F563361C-C9E4-445B-8E58-3A4033C7054D}" srcOrd="1" destOrd="0" parTransId="{4BF13B41-52C8-4AA3-96FB-13BDA24F6D29}" sibTransId="{2B7C68D4-7260-427A-896F-2B323603FA2E}"/>
    <dgm:cxn modelId="{7B6A21F5-5A1B-F64F-B4EA-C6CB075AC7BD}" type="presOf" srcId="{AB59F8D7-C25A-4469-A225-E11935066869}" destId="{A1A34F89-69E5-6F46-A84D-D76BB0D7AFBA}" srcOrd="0" destOrd="6" presId="urn:microsoft.com/office/officeart/2005/8/layout/vList2"/>
    <dgm:cxn modelId="{47D06FF9-BB39-2445-B6EF-67666F2D34C5}" type="presOf" srcId="{E697578C-B4EB-4036-9EE8-BE41455F775E}" destId="{A1A34F89-69E5-6F46-A84D-D76BB0D7AFBA}" srcOrd="0" destOrd="3" presId="urn:microsoft.com/office/officeart/2005/8/layout/vList2"/>
    <dgm:cxn modelId="{7FC9BEFC-083A-1C42-985C-FA3341545DBC}" type="presOf" srcId="{45918B2C-81EC-4321-AD09-860551FF28C5}" destId="{A1A34F89-69E5-6F46-A84D-D76BB0D7AFBA}" srcOrd="0" destOrd="7" presId="urn:microsoft.com/office/officeart/2005/8/layout/vList2"/>
    <dgm:cxn modelId="{272D8661-1469-3E49-9D3D-43E2A5570267}" type="presParOf" srcId="{9DDA3080-8671-0542-8CEF-2D5984403FCB}" destId="{378B4D25-3E41-4E41-B045-1CBB7380D16B}" srcOrd="0" destOrd="0" presId="urn:microsoft.com/office/officeart/2005/8/layout/vList2"/>
    <dgm:cxn modelId="{83B777CE-E3AF-4B42-BFBA-1608FA1233D3}" type="presParOf" srcId="{9DDA3080-8671-0542-8CEF-2D5984403FCB}" destId="{A1A34F89-69E5-6F46-A84D-D76BB0D7AFB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33621-454A-C643-91C2-4E16BCD8A612}">
      <dsp:nvSpPr>
        <dsp:cNvPr id="0" name=""/>
        <dsp:cNvSpPr/>
      </dsp:nvSpPr>
      <dsp:spPr>
        <a:xfrm>
          <a:off x="0" y="202396"/>
          <a:ext cx="6263640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Community Colleges</a:t>
          </a:r>
          <a:endParaRPr lang="en-US" sz="3700" kern="1200"/>
        </a:p>
      </dsp:txBody>
      <dsp:txXfrm>
        <a:off x="43321" y="245717"/>
        <a:ext cx="6176998" cy="800803"/>
      </dsp:txXfrm>
    </dsp:sp>
    <dsp:sp modelId="{1903AEE8-87F2-E645-9AED-357B51956E06}">
      <dsp:nvSpPr>
        <dsp:cNvPr id="0" name=""/>
        <dsp:cNvSpPr/>
      </dsp:nvSpPr>
      <dsp:spPr>
        <a:xfrm>
          <a:off x="0" y="1089841"/>
          <a:ext cx="6263640" cy="421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Develop online delivery of AAT or AS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Offer what isn’t currently available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Prepare to offer EDUC for dual credit in partner districts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Recruit HS and paras in (partner) rural districts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Attend governance meetings with university and district(s)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1" kern="1200"/>
            <a:t>May 2022</a:t>
          </a:r>
          <a:endParaRPr lang="en-US" sz="2900" kern="1200"/>
        </a:p>
      </dsp:txBody>
      <dsp:txXfrm>
        <a:off x="0" y="1089841"/>
        <a:ext cx="6263640" cy="4212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B4D25-3E41-4E41-B045-1CBB7380D16B}">
      <dsp:nvSpPr>
        <dsp:cNvPr id="0" name=""/>
        <dsp:cNvSpPr/>
      </dsp:nvSpPr>
      <dsp:spPr>
        <a:xfrm>
          <a:off x="0" y="77094"/>
          <a:ext cx="7797113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Universities</a:t>
          </a:r>
          <a:endParaRPr lang="en-US" sz="3000" kern="1200"/>
        </a:p>
      </dsp:txBody>
      <dsp:txXfrm>
        <a:off x="35125" y="112219"/>
        <a:ext cx="7726863" cy="649299"/>
      </dsp:txXfrm>
    </dsp:sp>
    <dsp:sp modelId="{A1A34F89-69E5-6F46-A84D-D76BB0D7AFBA}">
      <dsp:nvSpPr>
        <dsp:cNvPr id="0" name=""/>
        <dsp:cNvSpPr/>
      </dsp:nvSpPr>
      <dsp:spPr>
        <a:xfrm>
          <a:off x="0" y="796643"/>
          <a:ext cx="7797113" cy="347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55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Develop online delivery of education courses during practicum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Recruit existing teacher candidates for SY2022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Develop training for rural university supervisors (SC)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Develop systems to support fidelity and effectiveness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Recruit HS and paras in (partner) rural districts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Recruit in (partner) community colleges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Attend governance meetings with CC and district(s)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/>
            <a:t>August 2022</a:t>
          </a:r>
          <a:r>
            <a:rPr lang="en-US" sz="2300" kern="1200"/>
            <a:t> (ready for SY2022)</a:t>
          </a:r>
        </a:p>
      </dsp:txBody>
      <dsp:txXfrm>
        <a:off x="0" y="796643"/>
        <a:ext cx="7797113" cy="347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7FF1-7019-5348-B198-F559BCA5C495}" type="datetimeFigureOut">
              <a:rPr lang="en-US" smtClean="0"/>
              <a:t>6/25/21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CDD8F-32ED-FE4D-B5CE-3860EF97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0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focusing on what happen within a single organization, the focus is on what happens between the organizations.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CDD8F-32ED-FE4D-B5CE-3860EF9764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D6BF-9E8D-9249-BF45-90871948C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BC41A-5A4D-B648-8CBF-0193D0C97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8BD7E-6E6F-464C-BC0D-97F5F27A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A15B-C2E2-FF4D-86A9-E42E12FD03C8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FC735-9574-1B48-B674-7735FBB8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FA407-CDD0-2544-9E25-BC10F6C8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D91-FAC4-8041-883C-85BC3EB0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1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3F1B-E37E-F342-9722-EAEC7D18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57253-247B-F644-B3CF-84932F427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1319E-FBAF-FF4A-897A-94F2C98A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A15B-C2E2-FF4D-86A9-E42E12FD03C8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17C47-8149-0546-BA8C-F419B5B9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4070-2293-4944-B5E3-713D240D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D91-FAC4-8041-883C-85BC3EB0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8BCC13-63D1-A14C-9E07-752FEF6DF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223CA-3865-284C-82B7-ED29F0217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5CC0F-17BB-CF4C-B35A-2CE5252F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A15B-C2E2-FF4D-86A9-E42E12FD03C8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7D15F-9112-8F4E-8630-C78AED62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F0939-D92F-F148-B68E-4B132797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D91-FAC4-8041-883C-85BC3EB0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81F1-1AB7-1B41-BC89-843BA2E3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E2962-DFE3-064D-9468-8EAE6F041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054F-CF7F-8F43-A0AB-06A8125C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A15B-C2E2-FF4D-86A9-E42E12FD03C8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B2A3A-7330-494D-9377-B3F88DA2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D2D91-2C41-6F42-8F00-AF6E36C1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D91-FAC4-8041-883C-85BC3EB0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A8E0-8F77-4147-93C4-BA16DB35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E5212-97A7-3646-8C1E-149E85C4B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FC8F-6986-6248-A152-B5E157FD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A15B-C2E2-FF4D-86A9-E42E12FD03C8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7A0B0-97B8-F048-B1BE-EB792BF7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CE522-7C39-BD4B-895C-FE89B275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D91-FAC4-8041-883C-85BC3EB0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0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2C6C-B4FD-F842-957E-CE8CBA13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CAD44-17D0-BC40-82E8-9EEA720C8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F2B67-26D1-534A-ABD5-139B5877C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C2108-F19A-F746-A6C6-684BEB21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A15B-C2E2-FF4D-86A9-E42E12FD03C8}" type="datetimeFigureOut">
              <a:rPr lang="en-US" smtClean="0"/>
              <a:t>6/25/21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EDF37-4299-7848-9916-7BC589C3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075E5-F7F2-6A4A-AE7F-1A44B8B6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D91-FAC4-8041-883C-85BC3EB0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2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1958-B39B-7B4E-A753-BB3959E8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0D50C-440E-7042-A73A-F4D512546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23169-CDA1-9941-83D1-8FC0CA168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EC121-8DA2-BF40-B71C-63503B65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B0F5F-59F6-2143-9475-74F2A6A03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99F03B-DA70-EE41-9DBE-EBC87FD4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A15B-C2E2-FF4D-86A9-E42E12FD03C8}" type="datetimeFigureOut">
              <a:rPr lang="en-US" smtClean="0"/>
              <a:t>6/25/21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D5501-3690-6B47-AB06-C059D2CF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C7D81-3ABB-4944-BB04-1C1C4D24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D91-FAC4-8041-883C-85BC3EB0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2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185A-D0FE-8D44-AB38-08282CA7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C710F-CE14-D546-828E-1F4C4386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A15B-C2E2-FF4D-86A9-E42E12FD03C8}" type="datetimeFigureOut">
              <a:rPr lang="en-US" smtClean="0"/>
              <a:t>6/25/21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BE803-F245-B847-996D-FACEF66F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C9877-4FFD-9141-82B4-156B957C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D91-FAC4-8041-883C-85BC3EB0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7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2F4D1-3D74-084B-BC4D-BE418417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A15B-C2E2-FF4D-86A9-E42E12FD03C8}" type="datetimeFigureOut">
              <a:rPr lang="en-US" smtClean="0"/>
              <a:t>6/25/21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D3B02-FA6A-BF45-BBF6-DD0A5138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C4820-4553-E84D-A4B7-99D24AD2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D91-FAC4-8041-883C-85BC3EB0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DD77-A6F0-074B-8AF2-96A599A0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EFD55-91B5-4A48-A389-CFD945EF4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3261D-5E08-4E43-AD6E-ECEC4F3CB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F56F6-AB28-1F4E-9271-7E66905D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A15B-C2E2-FF4D-86A9-E42E12FD03C8}" type="datetimeFigureOut">
              <a:rPr lang="en-US" smtClean="0"/>
              <a:t>6/25/21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178B8-A572-3648-8705-03A0687B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17FCB-4801-9B40-A936-2E4AC12C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D91-FAC4-8041-883C-85BC3EB0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2023-2216-6347-84F6-AB6DE4A9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56B48-5557-364D-B6E8-9F0335969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DCDEF-4C1C-B843-8E61-115BE2AF1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14518-8653-FC4C-9A9C-C4325A4D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A15B-C2E2-FF4D-86A9-E42E12FD03C8}" type="datetimeFigureOut">
              <a:rPr lang="en-US" smtClean="0"/>
              <a:t>6/25/21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D64A5-EA05-E045-B58E-5922BBFE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B3698-1889-5A41-AEBB-DB88EF81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3D91-FAC4-8041-883C-85BC3EB0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3875A-B0A5-BC49-9358-7E15AA7D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8F85D-DF0C-9D49-AFA7-EA3425D8E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8D0A5-C960-724B-967A-B6F34D7DA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7A15B-C2E2-FF4D-86A9-E42E12FD03C8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0F75D-B89E-984D-B924-773E50B43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9E733-20E1-E449-9F07-270F46A62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3D91-FAC4-8041-883C-85BC3EB0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6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0A82-4AF9-6347-8495-A321A6A29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26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Creating an Inter-Organizational System for Teacher Talent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3B8AD-0B2E-8B4A-B021-B4BEE0297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r>
              <a:rPr lang="en-US" cap="small" dirty="0"/>
              <a:t>Prentice Farrar Brown &amp; Alline Ford Brown Foundation</a:t>
            </a:r>
          </a:p>
          <a:p>
            <a:r>
              <a:rPr lang="en-US" sz="3200" dirty="0">
                <a:solidFill>
                  <a:srgbClr val="C00000"/>
                </a:solidFill>
              </a:rPr>
              <a:t>West Texas Rural Education Partnership Summit</a:t>
            </a:r>
          </a:p>
          <a:p>
            <a:endParaRPr lang="en-US" sz="2800" dirty="0"/>
          </a:p>
          <a:p>
            <a:r>
              <a:rPr lang="en-US" dirty="0"/>
              <a:t>Doug Hamman, Texas Tech University</a:t>
            </a:r>
          </a:p>
        </p:txBody>
      </p:sp>
    </p:spTree>
    <p:extLst>
      <p:ext uri="{BB962C8B-B14F-4D97-AF65-F5344CB8AC3E}">
        <p14:creationId xmlns:p14="http://schemas.microsoft.com/office/powerpoint/2010/main" val="171409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982D-EC77-D24D-AC50-44D67B95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Elements of a System</a:t>
            </a:r>
          </a:p>
        </p:txBody>
      </p:sp>
      <p:pic>
        <p:nvPicPr>
          <p:cNvPr id="2050" name="Picture 2" descr="Pin on My Childhood - aka Vintage 50-60">
            <a:extLst>
              <a:ext uri="{FF2B5EF4-FFF2-40B4-BE49-F238E27FC236}">
                <a16:creationId xmlns:a16="http://schemas.microsoft.com/office/drawing/2014/main" id="{233A588E-0CE1-C049-9969-C1CDF9A999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306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20C6D-4F5A-B746-8644-8E208CE29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9940" y="2322576"/>
            <a:ext cx="6172200" cy="3858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Inputs &amp; coding</a:t>
            </a:r>
          </a:p>
          <a:p>
            <a:r>
              <a:rPr lang="en-US" sz="2400"/>
              <a:t>Throughputs</a:t>
            </a:r>
          </a:p>
          <a:p>
            <a:r>
              <a:rPr lang="en-US" sz="2400"/>
              <a:t>Outputs</a:t>
            </a:r>
          </a:p>
          <a:p>
            <a:pPr marL="0"/>
            <a:endParaRPr lang="en-US" sz="2400"/>
          </a:p>
          <a:p>
            <a:r>
              <a:rPr lang="en-US" sz="2400"/>
              <a:t>Organizations are “social systems”</a:t>
            </a:r>
          </a:p>
        </p:txBody>
      </p:sp>
    </p:spTree>
    <p:extLst>
      <p:ext uri="{BB962C8B-B14F-4D97-AF65-F5344CB8AC3E}">
        <p14:creationId xmlns:p14="http://schemas.microsoft.com/office/powerpoint/2010/main" val="392057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E67B5E-1D2A-8144-858A-3218518C8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882650"/>
            <a:ext cx="10998200" cy="5092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D40AB-DE3A-3F4A-829F-E21801F5D4A1}"/>
              </a:ext>
            </a:extLst>
          </p:cNvPr>
          <p:cNvSpPr txBox="1"/>
          <p:nvPr/>
        </p:nvSpPr>
        <p:spPr>
          <a:xfrm>
            <a:off x="8143103" y="5790684"/>
            <a:ext cx="354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Evans (1972)</a:t>
            </a:r>
          </a:p>
        </p:txBody>
      </p:sp>
    </p:spTree>
    <p:extLst>
      <p:ext uri="{BB962C8B-B14F-4D97-AF65-F5344CB8AC3E}">
        <p14:creationId xmlns:p14="http://schemas.microsoft.com/office/powerpoint/2010/main" val="40678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E67B5E-1D2A-8144-858A-3218518C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62" y="1639930"/>
            <a:ext cx="7727353" cy="3578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D40AB-DE3A-3F4A-829F-E21801F5D4A1}"/>
              </a:ext>
            </a:extLst>
          </p:cNvPr>
          <p:cNvSpPr txBox="1"/>
          <p:nvPr/>
        </p:nvSpPr>
        <p:spPr>
          <a:xfrm>
            <a:off x="9059977" y="2017897"/>
            <a:ext cx="2091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Evans (1972)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Focal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75091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E67B5E-1D2A-8144-858A-3218518C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62" y="1639930"/>
            <a:ext cx="7727353" cy="3578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D40AB-DE3A-3F4A-829F-E21801F5D4A1}"/>
              </a:ext>
            </a:extLst>
          </p:cNvPr>
          <p:cNvSpPr txBox="1"/>
          <p:nvPr/>
        </p:nvSpPr>
        <p:spPr>
          <a:xfrm>
            <a:off x="9059977" y="2017897"/>
            <a:ext cx="2091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Evans (1972)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Focal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Feedback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7C59BD-1CB8-164E-A797-5D261DDDBBC7}"/>
              </a:ext>
            </a:extLst>
          </p:cNvPr>
          <p:cNvSpPr/>
          <p:nvPr/>
        </p:nvSpPr>
        <p:spPr>
          <a:xfrm>
            <a:off x="3436883" y="2312276"/>
            <a:ext cx="1639613" cy="1459947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B0325-5339-6B4E-9309-918E5D58FCCD}"/>
              </a:ext>
            </a:extLst>
          </p:cNvPr>
          <p:cNvSpPr txBox="1"/>
          <p:nvPr/>
        </p:nvSpPr>
        <p:spPr>
          <a:xfrm>
            <a:off x="2891481" y="5325762"/>
            <a:ext cx="459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Receives output from the input organization</a:t>
            </a:r>
          </a:p>
          <a:p>
            <a:r>
              <a:rPr lang="en-US" dirty="0"/>
              <a:t>Provides input to the output organization</a:t>
            </a:r>
          </a:p>
        </p:txBody>
      </p:sp>
    </p:spTree>
    <p:extLst>
      <p:ext uri="{BB962C8B-B14F-4D97-AF65-F5344CB8AC3E}">
        <p14:creationId xmlns:p14="http://schemas.microsoft.com/office/powerpoint/2010/main" val="162691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E67B5E-1D2A-8144-858A-3218518C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62" y="1639930"/>
            <a:ext cx="7727353" cy="3578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D40AB-DE3A-3F4A-829F-E21801F5D4A1}"/>
              </a:ext>
            </a:extLst>
          </p:cNvPr>
          <p:cNvSpPr txBox="1"/>
          <p:nvPr/>
        </p:nvSpPr>
        <p:spPr>
          <a:xfrm>
            <a:off x="9059977" y="2017897"/>
            <a:ext cx="2091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Evans (1972)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Focal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Input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Feedback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7C59BD-1CB8-164E-A797-5D261DDDBBC7}"/>
              </a:ext>
            </a:extLst>
          </p:cNvPr>
          <p:cNvSpPr/>
          <p:nvPr/>
        </p:nvSpPr>
        <p:spPr>
          <a:xfrm>
            <a:off x="1200310" y="2165086"/>
            <a:ext cx="1639613" cy="1459947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6E67E-384D-0D46-81AB-4398BF3A750D}"/>
              </a:ext>
            </a:extLst>
          </p:cNvPr>
          <p:cNvSpPr txBox="1"/>
          <p:nvPr/>
        </p:nvSpPr>
        <p:spPr>
          <a:xfrm>
            <a:off x="3188043" y="5498757"/>
            <a:ext cx="433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Provides output to the focal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66101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E67B5E-1D2A-8144-858A-3218518C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62" y="1639930"/>
            <a:ext cx="7727353" cy="3578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D40AB-DE3A-3F4A-829F-E21801F5D4A1}"/>
              </a:ext>
            </a:extLst>
          </p:cNvPr>
          <p:cNvSpPr txBox="1"/>
          <p:nvPr/>
        </p:nvSpPr>
        <p:spPr>
          <a:xfrm>
            <a:off x="9059977" y="2017897"/>
            <a:ext cx="2091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Evans (1972)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Focal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Output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Feedback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7C59BD-1CB8-164E-A797-5D261DDDBBC7}"/>
              </a:ext>
            </a:extLst>
          </p:cNvPr>
          <p:cNvSpPr/>
          <p:nvPr/>
        </p:nvSpPr>
        <p:spPr>
          <a:xfrm>
            <a:off x="5586958" y="2312276"/>
            <a:ext cx="1639613" cy="1459947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D5D1F-C1B9-E844-9D6C-32F7D529DEDB}"/>
              </a:ext>
            </a:extLst>
          </p:cNvPr>
          <p:cNvSpPr txBox="1"/>
          <p:nvPr/>
        </p:nvSpPr>
        <p:spPr>
          <a:xfrm>
            <a:off x="2520778" y="5498757"/>
            <a:ext cx="4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Receives output from the focal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191603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E67B5E-1D2A-8144-858A-3218518C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62" y="1639930"/>
            <a:ext cx="7727353" cy="3578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D40AB-DE3A-3F4A-829F-E21801F5D4A1}"/>
              </a:ext>
            </a:extLst>
          </p:cNvPr>
          <p:cNvSpPr txBox="1"/>
          <p:nvPr/>
        </p:nvSpPr>
        <p:spPr>
          <a:xfrm>
            <a:off x="9059977" y="2017897"/>
            <a:ext cx="2091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Evans (1972)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Focal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Feedback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7C59BD-1CB8-164E-A797-5D261DDDBBC7}"/>
              </a:ext>
            </a:extLst>
          </p:cNvPr>
          <p:cNvSpPr/>
          <p:nvPr/>
        </p:nvSpPr>
        <p:spPr>
          <a:xfrm>
            <a:off x="5586958" y="2312276"/>
            <a:ext cx="1639613" cy="1459947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D5D1F-C1B9-E844-9D6C-32F7D529DEDB}"/>
              </a:ext>
            </a:extLst>
          </p:cNvPr>
          <p:cNvSpPr txBox="1"/>
          <p:nvPr/>
        </p:nvSpPr>
        <p:spPr>
          <a:xfrm>
            <a:off x="2520777" y="5498757"/>
            <a:ext cx="653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Provides feedback about ... the suitability of the focal org’s output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DAE7223C-D347-3148-8497-47C443015D46}"/>
              </a:ext>
            </a:extLst>
          </p:cNvPr>
          <p:cNvSpPr/>
          <p:nvPr/>
        </p:nvSpPr>
        <p:spPr>
          <a:xfrm>
            <a:off x="4386648" y="3657600"/>
            <a:ext cx="1709352" cy="46955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61C50091-9627-6D4B-848C-4E69DD761950}"/>
              </a:ext>
            </a:extLst>
          </p:cNvPr>
          <p:cNvSpPr/>
          <p:nvPr/>
        </p:nvSpPr>
        <p:spPr>
          <a:xfrm>
            <a:off x="2268784" y="3657599"/>
            <a:ext cx="1709352" cy="46955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0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d Motor Company of Canada - Wikipedia">
            <a:extLst>
              <a:ext uri="{FF2B5EF4-FFF2-40B4-BE49-F238E27FC236}">
                <a16:creationId xmlns:a16="http://schemas.microsoft.com/office/drawing/2014/main" id="{C120E70E-00E2-5A4A-8442-D72BF154A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43406"/>
            <a:ext cx="10905066" cy="41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76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E67B5E-1D2A-8144-858A-3218518C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615" y="2017897"/>
            <a:ext cx="7727353" cy="357813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7C59BD-1CB8-164E-A797-5D261DDDBBC7}"/>
              </a:ext>
            </a:extLst>
          </p:cNvPr>
          <p:cNvSpPr/>
          <p:nvPr/>
        </p:nvSpPr>
        <p:spPr>
          <a:xfrm>
            <a:off x="5516536" y="2699026"/>
            <a:ext cx="1639613" cy="1459947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Ford Motor Company of Canada - Wikipedia">
            <a:extLst>
              <a:ext uri="{FF2B5EF4-FFF2-40B4-BE49-F238E27FC236}">
                <a16:creationId xmlns:a16="http://schemas.microsoft.com/office/drawing/2014/main" id="{6A5CE086-B3F6-E541-BA9E-3FAC5CE84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80" y="1172054"/>
            <a:ext cx="2210324" cy="8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4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E67B5E-1D2A-8144-858A-3218518C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842" y="1443898"/>
            <a:ext cx="7727353" cy="357813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7C59BD-1CB8-164E-A797-5D261DDDBBC7}"/>
              </a:ext>
            </a:extLst>
          </p:cNvPr>
          <p:cNvSpPr/>
          <p:nvPr/>
        </p:nvSpPr>
        <p:spPr>
          <a:xfrm>
            <a:off x="2940097" y="2084165"/>
            <a:ext cx="1639613" cy="1459947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6E67E-384D-0D46-81AB-4398BF3A750D}"/>
              </a:ext>
            </a:extLst>
          </p:cNvPr>
          <p:cNvSpPr txBox="1"/>
          <p:nvPr/>
        </p:nvSpPr>
        <p:spPr>
          <a:xfrm>
            <a:off x="331554" y="4451665"/>
            <a:ext cx="199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Suppliers of raw materials, trade unions, government agencies, universities, R&amp;D</a:t>
            </a:r>
          </a:p>
        </p:txBody>
      </p:sp>
      <p:pic>
        <p:nvPicPr>
          <p:cNvPr id="6" name="Picture 2" descr="Ford Motor Company of Canada - Wikipedia">
            <a:extLst>
              <a:ext uri="{FF2B5EF4-FFF2-40B4-BE49-F238E27FC236}">
                <a16:creationId xmlns:a16="http://schemas.microsoft.com/office/drawing/2014/main" id="{98C2E9B1-C8DD-C04C-8C4E-F6112ECD5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0838" y="598449"/>
            <a:ext cx="2210324" cy="8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4D98B8-D749-B048-AB7A-894F4D39054D}"/>
              </a:ext>
            </a:extLst>
          </p:cNvPr>
          <p:cNvCxnSpPr/>
          <p:nvPr/>
        </p:nvCxnSpPr>
        <p:spPr>
          <a:xfrm flipV="1">
            <a:off x="1383738" y="2961685"/>
            <a:ext cx="2160574" cy="1294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0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CE79-7562-5F4C-8CE3-C8D6444C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/>
              <a:t>Acknowledgements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56E8D0DA-B7F1-8B46-80DA-997C55407AF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r="-1" b="43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7582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E67B5E-1D2A-8144-858A-3218518C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414" y="1172615"/>
            <a:ext cx="7727353" cy="357813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7C59BD-1CB8-164E-A797-5D261DDDBBC7}"/>
              </a:ext>
            </a:extLst>
          </p:cNvPr>
          <p:cNvSpPr/>
          <p:nvPr/>
        </p:nvSpPr>
        <p:spPr>
          <a:xfrm>
            <a:off x="5084487" y="1825220"/>
            <a:ext cx="1639613" cy="1459947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6E67E-384D-0D46-81AB-4398BF3A750D}"/>
              </a:ext>
            </a:extLst>
          </p:cNvPr>
          <p:cNvSpPr txBox="1"/>
          <p:nvPr/>
        </p:nvSpPr>
        <p:spPr>
          <a:xfrm>
            <a:off x="4908863" y="4552631"/>
            <a:ext cx="19908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Transforms into products &amp; services to export to OOS (e.g., car dealers, advertising agencies, etc.)</a:t>
            </a:r>
          </a:p>
        </p:txBody>
      </p:sp>
      <p:pic>
        <p:nvPicPr>
          <p:cNvPr id="6" name="Picture 2" descr="Ford Motor Company of Canada - Wikipedia">
            <a:extLst>
              <a:ext uri="{FF2B5EF4-FFF2-40B4-BE49-F238E27FC236}">
                <a16:creationId xmlns:a16="http://schemas.microsoft.com/office/drawing/2014/main" id="{98C2E9B1-C8DD-C04C-8C4E-F6112ECD5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0838" y="598449"/>
            <a:ext cx="2210324" cy="8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4D98B8-D749-B048-AB7A-894F4D39054D}"/>
              </a:ext>
            </a:extLst>
          </p:cNvPr>
          <p:cNvCxnSpPr>
            <a:cxnSpLocks/>
          </p:cNvCxnSpPr>
          <p:nvPr/>
        </p:nvCxnSpPr>
        <p:spPr>
          <a:xfrm flipV="1">
            <a:off x="5753438" y="3108139"/>
            <a:ext cx="0" cy="1569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162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E67B5E-1D2A-8144-858A-3218518C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62" y="1639930"/>
            <a:ext cx="7727353" cy="357813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7C59BD-1CB8-164E-A797-5D261DDDBBC7}"/>
              </a:ext>
            </a:extLst>
          </p:cNvPr>
          <p:cNvSpPr/>
          <p:nvPr/>
        </p:nvSpPr>
        <p:spPr>
          <a:xfrm>
            <a:off x="5586958" y="2312276"/>
            <a:ext cx="1639613" cy="1459947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D5D1F-C1B9-E844-9D6C-32F7D529DEDB}"/>
              </a:ext>
            </a:extLst>
          </p:cNvPr>
          <p:cNvSpPr txBox="1"/>
          <p:nvPr/>
        </p:nvSpPr>
        <p:spPr>
          <a:xfrm>
            <a:off x="5733317" y="5479327"/>
            <a:ext cx="2099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Market, sell, service products – with / without success</a:t>
            </a:r>
          </a:p>
        </p:txBody>
      </p:sp>
      <p:pic>
        <p:nvPicPr>
          <p:cNvPr id="6" name="Picture 2" descr="Ford Motor Company of Canada - Wikipedia">
            <a:extLst>
              <a:ext uri="{FF2B5EF4-FFF2-40B4-BE49-F238E27FC236}">
                <a16:creationId xmlns:a16="http://schemas.microsoft.com/office/drawing/2014/main" id="{37C96999-5321-324C-8582-7C30F662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634" y="989911"/>
            <a:ext cx="2210324" cy="8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alaise Monday 8/24: 1978-1983 Ford Fairmont - The AutoTempest Blog">
            <a:extLst>
              <a:ext uri="{FF2B5EF4-FFF2-40B4-BE49-F238E27FC236}">
                <a16:creationId xmlns:a16="http://schemas.microsoft.com/office/drawing/2014/main" id="{3363192C-E1F8-0041-B9A3-09668CED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958" y="981241"/>
            <a:ext cx="2479206" cy="123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foxy new breed: 1979 Ford Mustang brochure | Hemmings">
            <a:extLst>
              <a:ext uri="{FF2B5EF4-FFF2-40B4-BE49-F238E27FC236}">
                <a16:creationId xmlns:a16="http://schemas.microsoft.com/office/drawing/2014/main" id="{0B9264E8-81D2-0A47-A6BE-3B8587A2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958" y="2780047"/>
            <a:ext cx="2511810" cy="1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980-1989 Ford Trucks | Ford tractors, Ford trucks, Ford pickup">
            <a:extLst>
              <a:ext uri="{FF2B5EF4-FFF2-40B4-BE49-F238E27FC236}">
                <a16:creationId xmlns:a16="http://schemas.microsoft.com/office/drawing/2014/main" id="{AD33307E-8483-9640-A9FA-95988C869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839" y="4894435"/>
            <a:ext cx="2595461" cy="14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40C658-0B12-D848-BE3D-E84D23CBFABA}"/>
              </a:ext>
            </a:extLst>
          </p:cNvPr>
          <p:cNvCxnSpPr>
            <a:cxnSpLocks/>
          </p:cNvCxnSpPr>
          <p:nvPr/>
        </p:nvCxnSpPr>
        <p:spPr>
          <a:xfrm flipV="1">
            <a:off x="6692114" y="3293458"/>
            <a:ext cx="0" cy="2185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484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E67B5E-1D2A-8144-858A-3218518C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62" y="1639930"/>
            <a:ext cx="7727353" cy="357813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7C59BD-1CB8-164E-A797-5D261DDDBBC7}"/>
              </a:ext>
            </a:extLst>
          </p:cNvPr>
          <p:cNvSpPr/>
          <p:nvPr/>
        </p:nvSpPr>
        <p:spPr>
          <a:xfrm>
            <a:off x="5586958" y="2312276"/>
            <a:ext cx="1639613" cy="1459947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D5D1F-C1B9-E844-9D6C-32F7D529DEDB}"/>
              </a:ext>
            </a:extLst>
          </p:cNvPr>
          <p:cNvSpPr txBox="1"/>
          <p:nvPr/>
        </p:nvSpPr>
        <p:spPr>
          <a:xfrm>
            <a:off x="3491822" y="5363064"/>
            <a:ext cx="2253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Provides feedback about ... the suitability of the focal org’s output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DAE7223C-D347-3148-8497-47C443015D46}"/>
              </a:ext>
            </a:extLst>
          </p:cNvPr>
          <p:cNvSpPr/>
          <p:nvPr/>
        </p:nvSpPr>
        <p:spPr>
          <a:xfrm>
            <a:off x="4386648" y="3657600"/>
            <a:ext cx="1709352" cy="46955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61C50091-9627-6D4B-848C-4E69DD761950}"/>
              </a:ext>
            </a:extLst>
          </p:cNvPr>
          <p:cNvSpPr/>
          <p:nvPr/>
        </p:nvSpPr>
        <p:spPr>
          <a:xfrm>
            <a:off x="2268784" y="3657599"/>
            <a:ext cx="1709352" cy="46955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Ford Motor Company of Canada - Wikipedia">
            <a:extLst>
              <a:ext uri="{FF2B5EF4-FFF2-40B4-BE49-F238E27FC236}">
                <a16:creationId xmlns:a16="http://schemas.microsoft.com/office/drawing/2014/main" id="{CBE37065-FCC0-9348-8FFE-B48A3754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486" y="989911"/>
            <a:ext cx="2210324" cy="8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ollage of a car and a truck&#10;&#10;Description automatically generated with low confidence">
            <a:extLst>
              <a:ext uri="{FF2B5EF4-FFF2-40B4-BE49-F238E27FC236}">
                <a16:creationId xmlns:a16="http://schemas.microsoft.com/office/drawing/2014/main" id="{9005EA16-256A-C84A-A2D6-BEE92794E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132" y="1544225"/>
            <a:ext cx="1946761" cy="381883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27AF42-049D-B44F-B4B0-54A4AC45FB0C}"/>
              </a:ext>
            </a:extLst>
          </p:cNvPr>
          <p:cNvCxnSpPr>
            <a:cxnSpLocks/>
          </p:cNvCxnSpPr>
          <p:nvPr/>
        </p:nvCxnSpPr>
        <p:spPr>
          <a:xfrm flipH="1" flipV="1">
            <a:off x="3227013" y="4100706"/>
            <a:ext cx="822241" cy="126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1C0829-5DE1-E647-AE95-BA8F724AD720}"/>
              </a:ext>
            </a:extLst>
          </p:cNvPr>
          <p:cNvCxnSpPr>
            <a:cxnSpLocks/>
          </p:cNvCxnSpPr>
          <p:nvPr/>
        </p:nvCxnSpPr>
        <p:spPr>
          <a:xfrm flipV="1">
            <a:off x="4847129" y="4100706"/>
            <a:ext cx="331317" cy="126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1980-1989 Ford Trucks | Ford tractors, Ford trucks, Ford pickup">
            <a:extLst>
              <a:ext uri="{FF2B5EF4-FFF2-40B4-BE49-F238E27FC236}">
                <a16:creationId xmlns:a16="http://schemas.microsoft.com/office/drawing/2014/main" id="{28AEFEC2-AEB6-8E46-B21B-34BF1125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4" y="4250447"/>
            <a:ext cx="3440432" cy="19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70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9BDE-5803-AE4C-B24D-6092DDCE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to Teacher Preparation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78FB2-E8BF-3346-A912-14B67A4F5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98124"/>
            <a:ext cx="10515600" cy="13915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3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A72C46-4972-4A40-B230-FCFC88CC6855}"/>
              </a:ext>
            </a:extLst>
          </p:cNvPr>
          <p:cNvSpPr/>
          <p:nvPr/>
        </p:nvSpPr>
        <p:spPr>
          <a:xfrm>
            <a:off x="2450592" y="2282342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6D0AD6-56F9-8C4F-8059-5F5C9507D298}"/>
              </a:ext>
            </a:extLst>
          </p:cNvPr>
          <p:cNvSpPr/>
          <p:nvPr/>
        </p:nvSpPr>
        <p:spPr>
          <a:xfrm>
            <a:off x="5265699" y="2282342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6AD8D7-BF9E-A545-AE09-0F7A93F5020A}"/>
              </a:ext>
            </a:extLst>
          </p:cNvPr>
          <p:cNvSpPr/>
          <p:nvPr/>
        </p:nvSpPr>
        <p:spPr>
          <a:xfrm>
            <a:off x="8080806" y="2282341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03B1610-7E3E-D646-BB14-022C9C2E1034}"/>
              </a:ext>
            </a:extLst>
          </p:cNvPr>
          <p:cNvSpPr/>
          <p:nvPr/>
        </p:nvSpPr>
        <p:spPr>
          <a:xfrm>
            <a:off x="4011769" y="2846231"/>
            <a:ext cx="1094704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73E174A-D0B1-F748-A653-728D7D937B24}"/>
              </a:ext>
            </a:extLst>
          </p:cNvPr>
          <p:cNvSpPr/>
          <p:nvPr/>
        </p:nvSpPr>
        <p:spPr>
          <a:xfrm>
            <a:off x="6780611" y="2846231"/>
            <a:ext cx="1094704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E61A8-8143-D44E-8E42-261989F83192}"/>
              </a:ext>
            </a:extLst>
          </p:cNvPr>
          <p:cNvSpPr txBox="1"/>
          <p:nvPr/>
        </p:nvSpPr>
        <p:spPr>
          <a:xfrm>
            <a:off x="2506083" y="2723069"/>
            <a:ext cx="11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School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52FC8-532E-8747-A12A-4BC80C6E2A9C}"/>
              </a:ext>
            </a:extLst>
          </p:cNvPr>
          <p:cNvSpPr txBox="1"/>
          <p:nvPr/>
        </p:nvSpPr>
        <p:spPr>
          <a:xfrm>
            <a:off x="5311964" y="2723069"/>
            <a:ext cx="11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Community College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8707B-2EE8-9346-A46E-DDD050E1B1CC}"/>
              </a:ext>
            </a:extLst>
          </p:cNvPr>
          <p:cNvSpPr txBox="1"/>
          <p:nvPr/>
        </p:nvSpPr>
        <p:spPr>
          <a:xfrm>
            <a:off x="8165626" y="2507625"/>
            <a:ext cx="1139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Educator Preparation Program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975FA9-A90A-F94D-98DA-D18D5F320C95}"/>
              </a:ext>
            </a:extLst>
          </p:cNvPr>
          <p:cNvCxnSpPr/>
          <p:nvPr/>
        </p:nvCxnSpPr>
        <p:spPr>
          <a:xfrm>
            <a:off x="9569004" y="2984679"/>
            <a:ext cx="534473" cy="0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977E0-4382-D44D-A533-82FA7AD7B9DA}"/>
              </a:ext>
            </a:extLst>
          </p:cNvPr>
          <p:cNvCxnSpPr>
            <a:cxnSpLocks/>
          </p:cNvCxnSpPr>
          <p:nvPr/>
        </p:nvCxnSpPr>
        <p:spPr>
          <a:xfrm flipV="1">
            <a:off x="10071279" y="2915909"/>
            <a:ext cx="0" cy="1120459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C6B66F-F96F-944E-98D6-961852AE63F2}"/>
              </a:ext>
            </a:extLst>
          </p:cNvPr>
          <p:cNvCxnSpPr>
            <a:cxnSpLocks/>
          </p:cNvCxnSpPr>
          <p:nvPr/>
        </p:nvCxnSpPr>
        <p:spPr>
          <a:xfrm>
            <a:off x="1580082" y="4085821"/>
            <a:ext cx="8566406" cy="0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69DE32-968A-BF43-9430-E239215B9AE8}"/>
              </a:ext>
            </a:extLst>
          </p:cNvPr>
          <p:cNvCxnSpPr>
            <a:cxnSpLocks/>
          </p:cNvCxnSpPr>
          <p:nvPr/>
        </p:nvCxnSpPr>
        <p:spPr>
          <a:xfrm flipV="1">
            <a:off x="1622735" y="2915909"/>
            <a:ext cx="0" cy="1245536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F23B7E9-19D4-AA40-8DFC-ADEA42FA2FEB}"/>
              </a:ext>
            </a:extLst>
          </p:cNvPr>
          <p:cNvSpPr/>
          <p:nvPr/>
        </p:nvSpPr>
        <p:spPr>
          <a:xfrm>
            <a:off x="1556027" y="2820473"/>
            <a:ext cx="738466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5767F-D84E-F446-8A24-24054815B334}"/>
              </a:ext>
            </a:extLst>
          </p:cNvPr>
          <p:cNvSpPr txBox="1"/>
          <p:nvPr/>
        </p:nvSpPr>
        <p:spPr>
          <a:xfrm>
            <a:off x="1168068" y="950315"/>
            <a:ext cx="7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Teacher preparation as an inter-organizational system ...</a:t>
            </a:r>
          </a:p>
        </p:txBody>
      </p:sp>
    </p:spTree>
    <p:extLst>
      <p:ext uri="{BB962C8B-B14F-4D97-AF65-F5344CB8AC3E}">
        <p14:creationId xmlns:p14="http://schemas.microsoft.com/office/powerpoint/2010/main" val="3020531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A72C46-4972-4A40-B230-FCFC88CC6855}"/>
              </a:ext>
            </a:extLst>
          </p:cNvPr>
          <p:cNvSpPr/>
          <p:nvPr/>
        </p:nvSpPr>
        <p:spPr>
          <a:xfrm>
            <a:off x="2450592" y="2282342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6D0AD6-56F9-8C4F-8059-5F5C9507D298}"/>
              </a:ext>
            </a:extLst>
          </p:cNvPr>
          <p:cNvSpPr/>
          <p:nvPr/>
        </p:nvSpPr>
        <p:spPr>
          <a:xfrm>
            <a:off x="5265699" y="2282342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6AD8D7-BF9E-A545-AE09-0F7A93F5020A}"/>
              </a:ext>
            </a:extLst>
          </p:cNvPr>
          <p:cNvSpPr/>
          <p:nvPr/>
        </p:nvSpPr>
        <p:spPr>
          <a:xfrm>
            <a:off x="8080806" y="2282341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03B1610-7E3E-D646-BB14-022C9C2E1034}"/>
              </a:ext>
            </a:extLst>
          </p:cNvPr>
          <p:cNvSpPr/>
          <p:nvPr/>
        </p:nvSpPr>
        <p:spPr>
          <a:xfrm>
            <a:off x="4011769" y="2846231"/>
            <a:ext cx="1094704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73E174A-D0B1-F748-A653-728D7D937B24}"/>
              </a:ext>
            </a:extLst>
          </p:cNvPr>
          <p:cNvSpPr/>
          <p:nvPr/>
        </p:nvSpPr>
        <p:spPr>
          <a:xfrm>
            <a:off x="6780611" y="2846231"/>
            <a:ext cx="1094704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E61A8-8143-D44E-8E42-261989F83192}"/>
              </a:ext>
            </a:extLst>
          </p:cNvPr>
          <p:cNvSpPr txBox="1"/>
          <p:nvPr/>
        </p:nvSpPr>
        <p:spPr>
          <a:xfrm>
            <a:off x="2506083" y="2723069"/>
            <a:ext cx="11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School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52FC8-532E-8747-A12A-4BC80C6E2A9C}"/>
              </a:ext>
            </a:extLst>
          </p:cNvPr>
          <p:cNvSpPr txBox="1"/>
          <p:nvPr/>
        </p:nvSpPr>
        <p:spPr>
          <a:xfrm>
            <a:off x="5311964" y="2723069"/>
            <a:ext cx="11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Community College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8707B-2EE8-9346-A46E-DDD050E1B1CC}"/>
              </a:ext>
            </a:extLst>
          </p:cNvPr>
          <p:cNvSpPr txBox="1"/>
          <p:nvPr/>
        </p:nvSpPr>
        <p:spPr>
          <a:xfrm>
            <a:off x="8165626" y="2507625"/>
            <a:ext cx="1139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Educator Preparation Program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975FA9-A90A-F94D-98DA-D18D5F320C95}"/>
              </a:ext>
            </a:extLst>
          </p:cNvPr>
          <p:cNvCxnSpPr/>
          <p:nvPr/>
        </p:nvCxnSpPr>
        <p:spPr>
          <a:xfrm>
            <a:off x="9569004" y="2984679"/>
            <a:ext cx="534473" cy="0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977E0-4382-D44D-A533-82FA7AD7B9DA}"/>
              </a:ext>
            </a:extLst>
          </p:cNvPr>
          <p:cNvCxnSpPr>
            <a:cxnSpLocks/>
          </p:cNvCxnSpPr>
          <p:nvPr/>
        </p:nvCxnSpPr>
        <p:spPr>
          <a:xfrm flipV="1">
            <a:off x="10071279" y="2915909"/>
            <a:ext cx="0" cy="1120459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C6B66F-F96F-944E-98D6-961852AE63F2}"/>
              </a:ext>
            </a:extLst>
          </p:cNvPr>
          <p:cNvCxnSpPr>
            <a:cxnSpLocks/>
          </p:cNvCxnSpPr>
          <p:nvPr/>
        </p:nvCxnSpPr>
        <p:spPr>
          <a:xfrm>
            <a:off x="1580082" y="4085821"/>
            <a:ext cx="8566406" cy="0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69DE32-968A-BF43-9430-E239215B9AE8}"/>
              </a:ext>
            </a:extLst>
          </p:cNvPr>
          <p:cNvCxnSpPr>
            <a:cxnSpLocks/>
          </p:cNvCxnSpPr>
          <p:nvPr/>
        </p:nvCxnSpPr>
        <p:spPr>
          <a:xfrm flipV="1">
            <a:off x="1622735" y="2915909"/>
            <a:ext cx="0" cy="1245536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F23B7E9-19D4-AA40-8DFC-ADEA42FA2FEB}"/>
              </a:ext>
            </a:extLst>
          </p:cNvPr>
          <p:cNvSpPr/>
          <p:nvPr/>
        </p:nvSpPr>
        <p:spPr>
          <a:xfrm>
            <a:off x="1556027" y="2820473"/>
            <a:ext cx="738466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-Turn Arrow 35">
            <a:extLst>
              <a:ext uri="{FF2B5EF4-FFF2-40B4-BE49-F238E27FC236}">
                <a16:creationId xmlns:a16="http://schemas.microsoft.com/office/drawing/2014/main" id="{A94BF479-6CB7-6647-A8E7-8F646B0F7C57}"/>
              </a:ext>
            </a:extLst>
          </p:cNvPr>
          <p:cNvSpPr/>
          <p:nvPr/>
        </p:nvSpPr>
        <p:spPr>
          <a:xfrm>
            <a:off x="2924297" y="1142921"/>
            <a:ext cx="6085001" cy="1000689"/>
          </a:xfrm>
          <a:prstGeom prst="uturnArrow">
            <a:avLst>
              <a:gd name="adj1" fmla="val 26471"/>
              <a:gd name="adj2" fmla="val 25000"/>
              <a:gd name="adj3" fmla="val 25000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U-Turn Arrow 36">
            <a:extLst>
              <a:ext uri="{FF2B5EF4-FFF2-40B4-BE49-F238E27FC236}">
                <a16:creationId xmlns:a16="http://schemas.microsoft.com/office/drawing/2014/main" id="{B18F8A23-8609-5943-8BAE-DA9CFBF0F6CA}"/>
              </a:ext>
            </a:extLst>
          </p:cNvPr>
          <p:cNvSpPr/>
          <p:nvPr/>
        </p:nvSpPr>
        <p:spPr>
          <a:xfrm rot="10800000">
            <a:off x="5966797" y="3289398"/>
            <a:ext cx="2803025" cy="1242470"/>
          </a:xfrm>
          <a:prstGeom prst="uturnArrow">
            <a:avLst>
              <a:gd name="adj1" fmla="val 22645"/>
              <a:gd name="adj2" fmla="val 24454"/>
              <a:gd name="adj3" fmla="val 25589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U-Turn Arrow 37">
            <a:extLst>
              <a:ext uri="{FF2B5EF4-FFF2-40B4-BE49-F238E27FC236}">
                <a16:creationId xmlns:a16="http://schemas.microsoft.com/office/drawing/2014/main" id="{7D818D0D-1A56-A34F-9B0A-48101AEF6476}"/>
              </a:ext>
            </a:extLst>
          </p:cNvPr>
          <p:cNvSpPr/>
          <p:nvPr/>
        </p:nvSpPr>
        <p:spPr>
          <a:xfrm rot="10800000">
            <a:off x="2801772" y="3282791"/>
            <a:ext cx="2925549" cy="1242470"/>
          </a:xfrm>
          <a:prstGeom prst="uturnArrow">
            <a:avLst>
              <a:gd name="adj1" fmla="val 22645"/>
              <a:gd name="adj2" fmla="val 24454"/>
              <a:gd name="adj3" fmla="val 25589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BF182-E5CF-D047-A157-52E9C5CF15A9}"/>
              </a:ext>
            </a:extLst>
          </p:cNvPr>
          <p:cNvSpPr txBox="1"/>
          <p:nvPr/>
        </p:nvSpPr>
        <p:spPr>
          <a:xfrm>
            <a:off x="4571999" y="1142921"/>
            <a:ext cx="2955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Feedback to EPP about Teacher Candidates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8C2EF7-E939-5447-958C-D8895D03B134}"/>
              </a:ext>
            </a:extLst>
          </p:cNvPr>
          <p:cNvSpPr txBox="1"/>
          <p:nvPr/>
        </p:nvSpPr>
        <p:spPr>
          <a:xfrm>
            <a:off x="6575120" y="4279393"/>
            <a:ext cx="1859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Feedback about Transfers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C14E9B-6BA5-064E-8451-E637FDA27CAF}"/>
              </a:ext>
            </a:extLst>
          </p:cNvPr>
          <p:cNvSpPr txBox="1"/>
          <p:nvPr/>
        </p:nvSpPr>
        <p:spPr>
          <a:xfrm>
            <a:off x="3189427" y="4262669"/>
            <a:ext cx="242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Feedback about Entering Students</a:t>
            </a:r>
          </a:p>
        </p:txBody>
      </p:sp>
    </p:spTree>
    <p:extLst>
      <p:ext uri="{BB962C8B-B14F-4D97-AF65-F5344CB8AC3E}">
        <p14:creationId xmlns:p14="http://schemas.microsoft.com/office/powerpoint/2010/main" val="90874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A72C46-4972-4A40-B230-FCFC88CC6855}"/>
              </a:ext>
            </a:extLst>
          </p:cNvPr>
          <p:cNvSpPr/>
          <p:nvPr/>
        </p:nvSpPr>
        <p:spPr>
          <a:xfrm>
            <a:off x="2450592" y="2282342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6D0AD6-56F9-8C4F-8059-5F5C9507D298}"/>
              </a:ext>
            </a:extLst>
          </p:cNvPr>
          <p:cNvSpPr/>
          <p:nvPr/>
        </p:nvSpPr>
        <p:spPr>
          <a:xfrm>
            <a:off x="5265699" y="2282342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6AD8D7-BF9E-A545-AE09-0F7A93F5020A}"/>
              </a:ext>
            </a:extLst>
          </p:cNvPr>
          <p:cNvSpPr/>
          <p:nvPr/>
        </p:nvSpPr>
        <p:spPr>
          <a:xfrm>
            <a:off x="8080806" y="2282341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03B1610-7E3E-D646-BB14-022C9C2E1034}"/>
              </a:ext>
            </a:extLst>
          </p:cNvPr>
          <p:cNvSpPr/>
          <p:nvPr/>
        </p:nvSpPr>
        <p:spPr>
          <a:xfrm>
            <a:off x="4011769" y="2846231"/>
            <a:ext cx="1094704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73E174A-D0B1-F748-A653-728D7D937B24}"/>
              </a:ext>
            </a:extLst>
          </p:cNvPr>
          <p:cNvSpPr/>
          <p:nvPr/>
        </p:nvSpPr>
        <p:spPr>
          <a:xfrm>
            <a:off x="6780611" y="2846231"/>
            <a:ext cx="1094704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E61A8-8143-D44E-8E42-261989F83192}"/>
              </a:ext>
            </a:extLst>
          </p:cNvPr>
          <p:cNvSpPr txBox="1"/>
          <p:nvPr/>
        </p:nvSpPr>
        <p:spPr>
          <a:xfrm>
            <a:off x="2506083" y="2723069"/>
            <a:ext cx="11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School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52FC8-532E-8747-A12A-4BC80C6E2A9C}"/>
              </a:ext>
            </a:extLst>
          </p:cNvPr>
          <p:cNvSpPr txBox="1"/>
          <p:nvPr/>
        </p:nvSpPr>
        <p:spPr>
          <a:xfrm>
            <a:off x="5311964" y="2723069"/>
            <a:ext cx="11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Community College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8707B-2EE8-9346-A46E-DDD050E1B1CC}"/>
              </a:ext>
            </a:extLst>
          </p:cNvPr>
          <p:cNvSpPr txBox="1"/>
          <p:nvPr/>
        </p:nvSpPr>
        <p:spPr>
          <a:xfrm>
            <a:off x="8165626" y="2507625"/>
            <a:ext cx="1139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Educator Preparation Program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975FA9-A90A-F94D-98DA-D18D5F320C95}"/>
              </a:ext>
            </a:extLst>
          </p:cNvPr>
          <p:cNvCxnSpPr/>
          <p:nvPr/>
        </p:nvCxnSpPr>
        <p:spPr>
          <a:xfrm>
            <a:off x="9569004" y="2984679"/>
            <a:ext cx="534473" cy="0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977E0-4382-D44D-A533-82FA7AD7B9DA}"/>
              </a:ext>
            </a:extLst>
          </p:cNvPr>
          <p:cNvCxnSpPr>
            <a:cxnSpLocks/>
          </p:cNvCxnSpPr>
          <p:nvPr/>
        </p:nvCxnSpPr>
        <p:spPr>
          <a:xfrm flipV="1">
            <a:off x="10071279" y="2915909"/>
            <a:ext cx="0" cy="1120459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C6B66F-F96F-944E-98D6-961852AE63F2}"/>
              </a:ext>
            </a:extLst>
          </p:cNvPr>
          <p:cNvCxnSpPr>
            <a:cxnSpLocks/>
          </p:cNvCxnSpPr>
          <p:nvPr/>
        </p:nvCxnSpPr>
        <p:spPr>
          <a:xfrm>
            <a:off x="1580082" y="4085821"/>
            <a:ext cx="8566406" cy="0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69DE32-968A-BF43-9430-E239215B9AE8}"/>
              </a:ext>
            </a:extLst>
          </p:cNvPr>
          <p:cNvCxnSpPr>
            <a:cxnSpLocks/>
          </p:cNvCxnSpPr>
          <p:nvPr/>
        </p:nvCxnSpPr>
        <p:spPr>
          <a:xfrm flipV="1">
            <a:off x="1622735" y="2915909"/>
            <a:ext cx="0" cy="1245536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F23B7E9-19D4-AA40-8DFC-ADEA42FA2FEB}"/>
              </a:ext>
            </a:extLst>
          </p:cNvPr>
          <p:cNvSpPr/>
          <p:nvPr/>
        </p:nvSpPr>
        <p:spPr>
          <a:xfrm>
            <a:off x="1556027" y="2820473"/>
            <a:ext cx="738466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853876-5DF0-C74B-B1F7-31DC548DDC31}"/>
              </a:ext>
            </a:extLst>
          </p:cNvPr>
          <p:cNvSpPr/>
          <p:nvPr/>
        </p:nvSpPr>
        <p:spPr>
          <a:xfrm>
            <a:off x="3319529" y="1919958"/>
            <a:ext cx="1320085" cy="12814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9D694C-6F81-BA47-ADB2-BE65AF56364C}"/>
              </a:ext>
            </a:extLst>
          </p:cNvPr>
          <p:cNvSpPr txBox="1"/>
          <p:nvPr/>
        </p:nvSpPr>
        <p:spPr>
          <a:xfrm>
            <a:off x="3953817" y="2097675"/>
            <a:ext cx="313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FBDFD6-F808-5C49-8D29-CBF7C5CB8A67}"/>
              </a:ext>
            </a:extLst>
          </p:cNvPr>
          <p:cNvSpPr txBox="1"/>
          <p:nvPr/>
        </p:nvSpPr>
        <p:spPr>
          <a:xfrm>
            <a:off x="6712740" y="2088795"/>
            <a:ext cx="313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E31F4E-F42E-194A-9287-10E6173EAC82}"/>
              </a:ext>
            </a:extLst>
          </p:cNvPr>
          <p:cNvSpPr txBox="1"/>
          <p:nvPr/>
        </p:nvSpPr>
        <p:spPr>
          <a:xfrm>
            <a:off x="9584812" y="2055352"/>
            <a:ext cx="313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6" name="U-Turn Arrow 35">
            <a:extLst>
              <a:ext uri="{FF2B5EF4-FFF2-40B4-BE49-F238E27FC236}">
                <a16:creationId xmlns:a16="http://schemas.microsoft.com/office/drawing/2014/main" id="{A94BF479-6CB7-6647-A8E7-8F646B0F7C57}"/>
              </a:ext>
            </a:extLst>
          </p:cNvPr>
          <p:cNvSpPr/>
          <p:nvPr/>
        </p:nvSpPr>
        <p:spPr>
          <a:xfrm>
            <a:off x="2924297" y="1142921"/>
            <a:ext cx="6085001" cy="1000689"/>
          </a:xfrm>
          <a:prstGeom prst="uturnArrow">
            <a:avLst>
              <a:gd name="adj1" fmla="val 26471"/>
              <a:gd name="adj2" fmla="val 25000"/>
              <a:gd name="adj3" fmla="val 25000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U-Turn Arrow 36">
            <a:extLst>
              <a:ext uri="{FF2B5EF4-FFF2-40B4-BE49-F238E27FC236}">
                <a16:creationId xmlns:a16="http://schemas.microsoft.com/office/drawing/2014/main" id="{B18F8A23-8609-5943-8BAE-DA9CFBF0F6CA}"/>
              </a:ext>
            </a:extLst>
          </p:cNvPr>
          <p:cNvSpPr/>
          <p:nvPr/>
        </p:nvSpPr>
        <p:spPr>
          <a:xfrm rot="10800000">
            <a:off x="5966797" y="3289398"/>
            <a:ext cx="2803025" cy="1242470"/>
          </a:xfrm>
          <a:prstGeom prst="uturnArrow">
            <a:avLst>
              <a:gd name="adj1" fmla="val 22645"/>
              <a:gd name="adj2" fmla="val 24454"/>
              <a:gd name="adj3" fmla="val 25589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U-Turn Arrow 37">
            <a:extLst>
              <a:ext uri="{FF2B5EF4-FFF2-40B4-BE49-F238E27FC236}">
                <a16:creationId xmlns:a16="http://schemas.microsoft.com/office/drawing/2014/main" id="{7D818D0D-1A56-A34F-9B0A-48101AEF6476}"/>
              </a:ext>
            </a:extLst>
          </p:cNvPr>
          <p:cNvSpPr/>
          <p:nvPr/>
        </p:nvSpPr>
        <p:spPr>
          <a:xfrm rot="10800000">
            <a:off x="2801772" y="3282791"/>
            <a:ext cx="2925549" cy="1242470"/>
          </a:xfrm>
          <a:prstGeom prst="uturnArrow">
            <a:avLst>
              <a:gd name="adj1" fmla="val 22645"/>
              <a:gd name="adj2" fmla="val 24454"/>
              <a:gd name="adj3" fmla="val 25589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BF182-E5CF-D047-A157-52E9C5CF15A9}"/>
              </a:ext>
            </a:extLst>
          </p:cNvPr>
          <p:cNvSpPr txBox="1"/>
          <p:nvPr/>
        </p:nvSpPr>
        <p:spPr>
          <a:xfrm>
            <a:off x="4571999" y="1142921"/>
            <a:ext cx="2955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Feedback to EPP about Teacher Candidates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8C2EF7-E939-5447-958C-D8895D03B134}"/>
              </a:ext>
            </a:extLst>
          </p:cNvPr>
          <p:cNvSpPr txBox="1"/>
          <p:nvPr/>
        </p:nvSpPr>
        <p:spPr>
          <a:xfrm>
            <a:off x="6575120" y="4279393"/>
            <a:ext cx="1859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Feedback about Transfers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C14E9B-6BA5-064E-8451-E637FDA27CAF}"/>
              </a:ext>
            </a:extLst>
          </p:cNvPr>
          <p:cNvSpPr txBox="1"/>
          <p:nvPr/>
        </p:nvSpPr>
        <p:spPr>
          <a:xfrm>
            <a:off x="3189427" y="4262669"/>
            <a:ext cx="242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Feedback about Entering 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4EB22-E3B5-4E46-B91E-33752E221EF2}"/>
              </a:ext>
            </a:extLst>
          </p:cNvPr>
          <p:cNvSpPr txBox="1"/>
          <p:nvPr/>
        </p:nvSpPr>
        <p:spPr>
          <a:xfrm>
            <a:off x="1240220" y="5475890"/>
            <a:ext cx="735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Breaking points </a:t>
            </a:r>
            <a:r>
              <a:rPr lang="en-US" dirty="0"/>
              <a:t>in the inter-organizational system for teacher preparation</a:t>
            </a:r>
          </a:p>
        </p:txBody>
      </p:sp>
    </p:spTree>
    <p:extLst>
      <p:ext uri="{BB962C8B-B14F-4D97-AF65-F5344CB8AC3E}">
        <p14:creationId xmlns:p14="http://schemas.microsoft.com/office/powerpoint/2010/main" val="2775270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A72C46-4972-4A40-B230-FCFC88CC6855}"/>
              </a:ext>
            </a:extLst>
          </p:cNvPr>
          <p:cNvSpPr/>
          <p:nvPr/>
        </p:nvSpPr>
        <p:spPr>
          <a:xfrm>
            <a:off x="2450592" y="2282342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6D0AD6-56F9-8C4F-8059-5F5C9507D298}"/>
              </a:ext>
            </a:extLst>
          </p:cNvPr>
          <p:cNvSpPr/>
          <p:nvPr/>
        </p:nvSpPr>
        <p:spPr>
          <a:xfrm>
            <a:off x="5265699" y="2282342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6AD8D7-BF9E-A545-AE09-0F7A93F5020A}"/>
              </a:ext>
            </a:extLst>
          </p:cNvPr>
          <p:cNvSpPr/>
          <p:nvPr/>
        </p:nvSpPr>
        <p:spPr>
          <a:xfrm>
            <a:off x="8080806" y="2282341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03B1610-7E3E-D646-BB14-022C9C2E1034}"/>
              </a:ext>
            </a:extLst>
          </p:cNvPr>
          <p:cNvSpPr/>
          <p:nvPr/>
        </p:nvSpPr>
        <p:spPr>
          <a:xfrm>
            <a:off x="4011769" y="2846231"/>
            <a:ext cx="1094704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73E174A-D0B1-F748-A653-728D7D937B24}"/>
              </a:ext>
            </a:extLst>
          </p:cNvPr>
          <p:cNvSpPr/>
          <p:nvPr/>
        </p:nvSpPr>
        <p:spPr>
          <a:xfrm>
            <a:off x="6780611" y="2846231"/>
            <a:ext cx="1094704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E61A8-8143-D44E-8E42-261989F83192}"/>
              </a:ext>
            </a:extLst>
          </p:cNvPr>
          <p:cNvSpPr txBox="1"/>
          <p:nvPr/>
        </p:nvSpPr>
        <p:spPr>
          <a:xfrm>
            <a:off x="2506083" y="2723069"/>
            <a:ext cx="11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School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52FC8-532E-8747-A12A-4BC80C6E2A9C}"/>
              </a:ext>
            </a:extLst>
          </p:cNvPr>
          <p:cNvSpPr txBox="1"/>
          <p:nvPr/>
        </p:nvSpPr>
        <p:spPr>
          <a:xfrm>
            <a:off x="5311964" y="2723069"/>
            <a:ext cx="11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Community College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8707B-2EE8-9346-A46E-DDD050E1B1CC}"/>
              </a:ext>
            </a:extLst>
          </p:cNvPr>
          <p:cNvSpPr txBox="1"/>
          <p:nvPr/>
        </p:nvSpPr>
        <p:spPr>
          <a:xfrm>
            <a:off x="8165626" y="2507625"/>
            <a:ext cx="1139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Educator Preparation Program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975FA9-A90A-F94D-98DA-D18D5F320C95}"/>
              </a:ext>
            </a:extLst>
          </p:cNvPr>
          <p:cNvCxnSpPr/>
          <p:nvPr/>
        </p:nvCxnSpPr>
        <p:spPr>
          <a:xfrm>
            <a:off x="9569004" y="2984679"/>
            <a:ext cx="534473" cy="0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977E0-4382-D44D-A533-82FA7AD7B9DA}"/>
              </a:ext>
            </a:extLst>
          </p:cNvPr>
          <p:cNvCxnSpPr>
            <a:cxnSpLocks/>
          </p:cNvCxnSpPr>
          <p:nvPr/>
        </p:nvCxnSpPr>
        <p:spPr>
          <a:xfrm flipV="1">
            <a:off x="10071279" y="2915909"/>
            <a:ext cx="0" cy="1120459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C6B66F-F96F-944E-98D6-961852AE63F2}"/>
              </a:ext>
            </a:extLst>
          </p:cNvPr>
          <p:cNvCxnSpPr>
            <a:cxnSpLocks/>
          </p:cNvCxnSpPr>
          <p:nvPr/>
        </p:nvCxnSpPr>
        <p:spPr>
          <a:xfrm>
            <a:off x="1580082" y="4085821"/>
            <a:ext cx="8566406" cy="0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69DE32-968A-BF43-9430-E239215B9AE8}"/>
              </a:ext>
            </a:extLst>
          </p:cNvPr>
          <p:cNvCxnSpPr>
            <a:cxnSpLocks/>
          </p:cNvCxnSpPr>
          <p:nvPr/>
        </p:nvCxnSpPr>
        <p:spPr>
          <a:xfrm flipV="1">
            <a:off x="1622735" y="2915909"/>
            <a:ext cx="0" cy="1245536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F23B7E9-19D4-AA40-8DFC-ADEA42FA2FEB}"/>
              </a:ext>
            </a:extLst>
          </p:cNvPr>
          <p:cNvSpPr/>
          <p:nvPr/>
        </p:nvSpPr>
        <p:spPr>
          <a:xfrm>
            <a:off x="1556027" y="2820473"/>
            <a:ext cx="738466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F41E18F-EAE4-9041-BAE9-019CFEAC2FCB}"/>
              </a:ext>
            </a:extLst>
          </p:cNvPr>
          <p:cNvSpPr/>
          <p:nvPr/>
        </p:nvSpPr>
        <p:spPr>
          <a:xfrm>
            <a:off x="5966798" y="1869220"/>
            <a:ext cx="1320085" cy="12814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9D694C-6F81-BA47-ADB2-BE65AF56364C}"/>
              </a:ext>
            </a:extLst>
          </p:cNvPr>
          <p:cNvSpPr txBox="1"/>
          <p:nvPr/>
        </p:nvSpPr>
        <p:spPr>
          <a:xfrm>
            <a:off x="3953817" y="2097675"/>
            <a:ext cx="313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FBDFD6-F808-5C49-8D29-CBF7C5CB8A67}"/>
              </a:ext>
            </a:extLst>
          </p:cNvPr>
          <p:cNvSpPr txBox="1"/>
          <p:nvPr/>
        </p:nvSpPr>
        <p:spPr>
          <a:xfrm>
            <a:off x="6712740" y="2088795"/>
            <a:ext cx="313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E31F4E-F42E-194A-9287-10E6173EAC82}"/>
              </a:ext>
            </a:extLst>
          </p:cNvPr>
          <p:cNvSpPr txBox="1"/>
          <p:nvPr/>
        </p:nvSpPr>
        <p:spPr>
          <a:xfrm>
            <a:off x="9584812" y="2055352"/>
            <a:ext cx="313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6" name="U-Turn Arrow 35">
            <a:extLst>
              <a:ext uri="{FF2B5EF4-FFF2-40B4-BE49-F238E27FC236}">
                <a16:creationId xmlns:a16="http://schemas.microsoft.com/office/drawing/2014/main" id="{A94BF479-6CB7-6647-A8E7-8F646B0F7C57}"/>
              </a:ext>
            </a:extLst>
          </p:cNvPr>
          <p:cNvSpPr/>
          <p:nvPr/>
        </p:nvSpPr>
        <p:spPr>
          <a:xfrm>
            <a:off x="2924297" y="1142921"/>
            <a:ext cx="6085001" cy="1000689"/>
          </a:xfrm>
          <a:prstGeom prst="uturnArrow">
            <a:avLst>
              <a:gd name="adj1" fmla="val 26471"/>
              <a:gd name="adj2" fmla="val 25000"/>
              <a:gd name="adj3" fmla="val 25000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U-Turn Arrow 36">
            <a:extLst>
              <a:ext uri="{FF2B5EF4-FFF2-40B4-BE49-F238E27FC236}">
                <a16:creationId xmlns:a16="http://schemas.microsoft.com/office/drawing/2014/main" id="{B18F8A23-8609-5943-8BAE-DA9CFBF0F6CA}"/>
              </a:ext>
            </a:extLst>
          </p:cNvPr>
          <p:cNvSpPr/>
          <p:nvPr/>
        </p:nvSpPr>
        <p:spPr>
          <a:xfrm rot="10800000">
            <a:off x="5966797" y="3289398"/>
            <a:ext cx="2803025" cy="1242470"/>
          </a:xfrm>
          <a:prstGeom prst="uturnArrow">
            <a:avLst>
              <a:gd name="adj1" fmla="val 22645"/>
              <a:gd name="adj2" fmla="val 24454"/>
              <a:gd name="adj3" fmla="val 25589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U-Turn Arrow 37">
            <a:extLst>
              <a:ext uri="{FF2B5EF4-FFF2-40B4-BE49-F238E27FC236}">
                <a16:creationId xmlns:a16="http://schemas.microsoft.com/office/drawing/2014/main" id="{7D818D0D-1A56-A34F-9B0A-48101AEF6476}"/>
              </a:ext>
            </a:extLst>
          </p:cNvPr>
          <p:cNvSpPr/>
          <p:nvPr/>
        </p:nvSpPr>
        <p:spPr>
          <a:xfrm rot="10800000">
            <a:off x="2801772" y="3282791"/>
            <a:ext cx="2925549" cy="1242470"/>
          </a:xfrm>
          <a:prstGeom prst="uturnArrow">
            <a:avLst>
              <a:gd name="adj1" fmla="val 22645"/>
              <a:gd name="adj2" fmla="val 24454"/>
              <a:gd name="adj3" fmla="val 25589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BF182-E5CF-D047-A157-52E9C5CF15A9}"/>
              </a:ext>
            </a:extLst>
          </p:cNvPr>
          <p:cNvSpPr txBox="1"/>
          <p:nvPr/>
        </p:nvSpPr>
        <p:spPr>
          <a:xfrm>
            <a:off x="4571999" y="1142921"/>
            <a:ext cx="2955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Feedback to EPP about Teacher Candidates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8C2EF7-E939-5447-958C-D8895D03B134}"/>
              </a:ext>
            </a:extLst>
          </p:cNvPr>
          <p:cNvSpPr txBox="1"/>
          <p:nvPr/>
        </p:nvSpPr>
        <p:spPr>
          <a:xfrm>
            <a:off x="6575120" y="4279393"/>
            <a:ext cx="1859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Feedback about Transfers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C14E9B-6BA5-064E-8451-E637FDA27CAF}"/>
              </a:ext>
            </a:extLst>
          </p:cNvPr>
          <p:cNvSpPr txBox="1"/>
          <p:nvPr/>
        </p:nvSpPr>
        <p:spPr>
          <a:xfrm>
            <a:off x="3189427" y="4262669"/>
            <a:ext cx="242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Feedback about Entering Students</a:t>
            </a:r>
          </a:p>
        </p:txBody>
      </p:sp>
    </p:spTree>
    <p:extLst>
      <p:ext uri="{BB962C8B-B14F-4D97-AF65-F5344CB8AC3E}">
        <p14:creationId xmlns:p14="http://schemas.microsoft.com/office/powerpoint/2010/main" val="3812136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A72C46-4972-4A40-B230-FCFC88CC6855}"/>
              </a:ext>
            </a:extLst>
          </p:cNvPr>
          <p:cNvSpPr/>
          <p:nvPr/>
        </p:nvSpPr>
        <p:spPr>
          <a:xfrm>
            <a:off x="2450592" y="2282342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6D0AD6-56F9-8C4F-8059-5F5C9507D298}"/>
              </a:ext>
            </a:extLst>
          </p:cNvPr>
          <p:cNvSpPr/>
          <p:nvPr/>
        </p:nvSpPr>
        <p:spPr>
          <a:xfrm>
            <a:off x="5265699" y="2282342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6AD8D7-BF9E-A545-AE09-0F7A93F5020A}"/>
              </a:ext>
            </a:extLst>
          </p:cNvPr>
          <p:cNvSpPr/>
          <p:nvPr/>
        </p:nvSpPr>
        <p:spPr>
          <a:xfrm>
            <a:off x="8080806" y="2282341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03B1610-7E3E-D646-BB14-022C9C2E1034}"/>
              </a:ext>
            </a:extLst>
          </p:cNvPr>
          <p:cNvSpPr/>
          <p:nvPr/>
        </p:nvSpPr>
        <p:spPr>
          <a:xfrm>
            <a:off x="4011769" y="2846231"/>
            <a:ext cx="1094704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73E174A-D0B1-F748-A653-728D7D937B24}"/>
              </a:ext>
            </a:extLst>
          </p:cNvPr>
          <p:cNvSpPr/>
          <p:nvPr/>
        </p:nvSpPr>
        <p:spPr>
          <a:xfrm>
            <a:off x="6780611" y="2846231"/>
            <a:ext cx="1094704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E61A8-8143-D44E-8E42-261989F83192}"/>
              </a:ext>
            </a:extLst>
          </p:cNvPr>
          <p:cNvSpPr txBox="1"/>
          <p:nvPr/>
        </p:nvSpPr>
        <p:spPr>
          <a:xfrm>
            <a:off x="2506083" y="2723069"/>
            <a:ext cx="11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School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52FC8-532E-8747-A12A-4BC80C6E2A9C}"/>
              </a:ext>
            </a:extLst>
          </p:cNvPr>
          <p:cNvSpPr txBox="1"/>
          <p:nvPr/>
        </p:nvSpPr>
        <p:spPr>
          <a:xfrm>
            <a:off x="5311964" y="2723069"/>
            <a:ext cx="11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Community College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8707B-2EE8-9346-A46E-DDD050E1B1CC}"/>
              </a:ext>
            </a:extLst>
          </p:cNvPr>
          <p:cNvSpPr txBox="1"/>
          <p:nvPr/>
        </p:nvSpPr>
        <p:spPr>
          <a:xfrm>
            <a:off x="8165626" y="2507625"/>
            <a:ext cx="1139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Educator Preparation Program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975FA9-A90A-F94D-98DA-D18D5F320C95}"/>
              </a:ext>
            </a:extLst>
          </p:cNvPr>
          <p:cNvCxnSpPr/>
          <p:nvPr/>
        </p:nvCxnSpPr>
        <p:spPr>
          <a:xfrm>
            <a:off x="9569004" y="2984679"/>
            <a:ext cx="534473" cy="0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977E0-4382-D44D-A533-82FA7AD7B9DA}"/>
              </a:ext>
            </a:extLst>
          </p:cNvPr>
          <p:cNvCxnSpPr>
            <a:cxnSpLocks/>
          </p:cNvCxnSpPr>
          <p:nvPr/>
        </p:nvCxnSpPr>
        <p:spPr>
          <a:xfrm flipV="1">
            <a:off x="10071279" y="2915909"/>
            <a:ext cx="0" cy="1120459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C6B66F-F96F-944E-98D6-961852AE63F2}"/>
              </a:ext>
            </a:extLst>
          </p:cNvPr>
          <p:cNvCxnSpPr>
            <a:cxnSpLocks/>
          </p:cNvCxnSpPr>
          <p:nvPr/>
        </p:nvCxnSpPr>
        <p:spPr>
          <a:xfrm>
            <a:off x="1580082" y="4085821"/>
            <a:ext cx="8566406" cy="0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69DE32-968A-BF43-9430-E239215B9AE8}"/>
              </a:ext>
            </a:extLst>
          </p:cNvPr>
          <p:cNvCxnSpPr>
            <a:cxnSpLocks/>
          </p:cNvCxnSpPr>
          <p:nvPr/>
        </p:nvCxnSpPr>
        <p:spPr>
          <a:xfrm flipV="1">
            <a:off x="1622735" y="2915909"/>
            <a:ext cx="0" cy="1245536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F23B7E9-19D4-AA40-8DFC-ADEA42FA2FEB}"/>
              </a:ext>
            </a:extLst>
          </p:cNvPr>
          <p:cNvSpPr/>
          <p:nvPr/>
        </p:nvSpPr>
        <p:spPr>
          <a:xfrm>
            <a:off x="1556027" y="2820473"/>
            <a:ext cx="738466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39B08F5-1A68-BD42-9D3A-771B6E0660BE}"/>
              </a:ext>
            </a:extLst>
          </p:cNvPr>
          <p:cNvSpPr/>
          <p:nvPr/>
        </p:nvSpPr>
        <p:spPr>
          <a:xfrm>
            <a:off x="8864065" y="1919956"/>
            <a:ext cx="1320085" cy="12814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9D694C-6F81-BA47-ADB2-BE65AF56364C}"/>
              </a:ext>
            </a:extLst>
          </p:cNvPr>
          <p:cNvSpPr txBox="1"/>
          <p:nvPr/>
        </p:nvSpPr>
        <p:spPr>
          <a:xfrm>
            <a:off x="3953817" y="2097675"/>
            <a:ext cx="313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FBDFD6-F808-5C49-8D29-CBF7C5CB8A67}"/>
              </a:ext>
            </a:extLst>
          </p:cNvPr>
          <p:cNvSpPr txBox="1"/>
          <p:nvPr/>
        </p:nvSpPr>
        <p:spPr>
          <a:xfrm>
            <a:off x="6712740" y="2088795"/>
            <a:ext cx="313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E31F4E-F42E-194A-9287-10E6173EAC82}"/>
              </a:ext>
            </a:extLst>
          </p:cNvPr>
          <p:cNvSpPr txBox="1"/>
          <p:nvPr/>
        </p:nvSpPr>
        <p:spPr>
          <a:xfrm>
            <a:off x="9584812" y="2055352"/>
            <a:ext cx="313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6" name="U-Turn Arrow 35">
            <a:extLst>
              <a:ext uri="{FF2B5EF4-FFF2-40B4-BE49-F238E27FC236}">
                <a16:creationId xmlns:a16="http://schemas.microsoft.com/office/drawing/2014/main" id="{A94BF479-6CB7-6647-A8E7-8F646B0F7C57}"/>
              </a:ext>
            </a:extLst>
          </p:cNvPr>
          <p:cNvSpPr/>
          <p:nvPr/>
        </p:nvSpPr>
        <p:spPr>
          <a:xfrm>
            <a:off x="2924297" y="1142921"/>
            <a:ext cx="6085001" cy="1000689"/>
          </a:xfrm>
          <a:prstGeom prst="uturnArrow">
            <a:avLst>
              <a:gd name="adj1" fmla="val 26471"/>
              <a:gd name="adj2" fmla="val 25000"/>
              <a:gd name="adj3" fmla="val 25000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U-Turn Arrow 36">
            <a:extLst>
              <a:ext uri="{FF2B5EF4-FFF2-40B4-BE49-F238E27FC236}">
                <a16:creationId xmlns:a16="http://schemas.microsoft.com/office/drawing/2014/main" id="{B18F8A23-8609-5943-8BAE-DA9CFBF0F6CA}"/>
              </a:ext>
            </a:extLst>
          </p:cNvPr>
          <p:cNvSpPr/>
          <p:nvPr/>
        </p:nvSpPr>
        <p:spPr>
          <a:xfrm rot="10800000">
            <a:off x="5966797" y="3289398"/>
            <a:ext cx="2803025" cy="1242470"/>
          </a:xfrm>
          <a:prstGeom prst="uturnArrow">
            <a:avLst>
              <a:gd name="adj1" fmla="val 22645"/>
              <a:gd name="adj2" fmla="val 24454"/>
              <a:gd name="adj3" fmla="val 25589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U-Turn Arrow 37">
            <a:extLst>
              <a:ext uri="{FF2B5EF4-FFF2-40B4-BE49-F238E27FC236}">
                <a16:creationId xmlns:a16="http://schemas.microsoft.com/office/drawing/2014/main" id="{7D818D0D-1A56-A34F-9B0A-48101AEF6476}"/>
              </a:ext>
            </a:extLst>
          </p:cNvPr>
          <p:cNvSpPr/>
          <p:nvPr/>
        </p:nvSpPr>
        <p:spPr>
          <a:xfrm rot="10800000">
            <a:off x="2801772" y="3282791"/>
            <a:ext cx="2925549" cy="1242470"/>
          </a:xfrm>
          <a:prstGeom prst="uturnArrow">
            <a:avLst>
              <a:gd name="adj1" fmla="val 22645"/>
              <a:gd name="adj2" fmla="val 24454"/>
              <a:gd name="adj3" fmla="val 25589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BF182-E5CF-D047-A157-52E9C5CF15A9}"/>
              </a:ext>
            </a:extLst>
          </p:cNvPr>
          <p:cNvSpPr txBox="1"/>
          <p:nvPr/>
        </p:nvSpPr>
        <p:spPr>
          <a:xfrm>
            <a:off x="4571999" y="1142921"/>
            <a:ext cx="2955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Feedback to EPP about Teacher Candidates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8C2EF7-E939-5447-958C-D8895D03B134}"/>
              </a:ext>
            </a:extLst>
          </p:cNvPr>
          <p:cNvSpPr txBox="1"/>
          <p:nvPr/>
        </p:nvSpPr>
        <p:spPr>
          <a:xfrm>
            <a:off x="6575120" y="4279393"/>
            <a:ext cx="1859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Feedback about Transfers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C14E9B-6BA5-064E-8451-E637FDA27CAF}"/>
              </a:ext>
            </a:extLst>
          </p:cNvPr>
          <p:cNvSpPr txBox="1"/>
          <p:nvPr/>
        </p:nvSpPr>
        <p:spPr>
          <a:xfrm>
            <a:off x="3189427" y="4262669"/>
            <a:ext cx="242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Feedback about Entering Students</a:t>
            </a:r>
          </a:p>
        </p:txBody>
      </p:sp>
    </p:spTree>
    <p:extLst>
      <p:ext uri="{BB962C8B-B14F-4D97-AF65-F5344CB8AC3E}">
        <p14:creationId xmlns:p14="http://schemas.microsoft.com/office/powerpoint/2010/main" val="3739802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A72C46-4972-4A40-B230-FCFC88CC6855}"/>
              </a:ext>
            </a:extLst>
          </p:cNvPr>
          <p:cNvSpPr/>
          <p:nvPr/>
        </p:nvSpPr>
        <p:spPr>
          <a:xfrm>
            <a:off x="2450592" y="2282342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6D0AD6-56F9-8C4F-8059-5F5C9507D298}"/>
              </a:ext>
            </a:extLst>
          </p:cNvPr>
          <p:cNvSpPr/>
          <p:nvPr/>
        </p:nvSpPr>
        <p:spPr>
          <a:xfrm>
            <a:off x="5265699" y="2282342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6AD8D7-BF9E-A545-AE09-0F7A93F5020A}"/>
              </a:ext>
            </a:extLst>
          </p:cNvPr>
          <p:cNvSpPr/>
          <p:nvPr/>
        </p:nvSpPr>
        <p:spPr>
          <a:xfrm>
            <a:off x="8080806" y="2282341"/>
            <a:ext cx="1309421" cy="1441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03B1610-7E3E-D646-BB14-022C9C2E1034}"/>
              </a:ext>
            </a:extLst>
          </p:cNvPr>
          <p:cNvSpPr/>
          <p:nvPr/>
        </p:nvSpPr>
        <p:spPr>
          <a:xfrm>
            <a:off x="4011769" y="2846231"/>
            <a:ext cx="1094704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73E174A-D0B1-F748-A653-728D7D937B24}"/>
              </a:ext>
            </a:extLst>
          </p:cNvPr>
          <p:cNvSpPr/>
          <p:nvPr/>
        </p:nvSpPr>
        <p:spPr>
          <a:xfrm>
            <a:off x="6780611" y="2846231"/>
            <a:ext cx="1094704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E61A8-8143-D44E-8E42-261989F83192}"/>
              </a:ext>
            </a:extLst>
          </p:cNvPr>
          <p:cNvSpPr txBox="1"/>
          <p:nvPr/>
        </p:nvSpPr>
        <p:spPr>
          <a:xfrm>
            <a:off x="2506083" y="2723069"/>
            <a:ext cx="11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School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52FC8-532E-8747-A12A-4BC80C6E2A9C}"/>
              </a:ext>
            </a:extLst>
          </p:cNvPr>
          <p:cNvSpPr txBox="1"/>
          <p:nvPr/>
        </p:nvSpPr>
        <p:spPr>
          <a:xfrm>
            <a:off x="5311964" y="2723069"/>
            <a:ext cx="11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Community College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8707B-2EE8-9346-A46E-DDD050E1B1CC}"/>
              </a:ext>
            </a:extLst>
          </p:cNvPr>
          <p:cNvSpPr txBox="1"/>
          <p:nvPr/>
        </p:nvSpPr>
        <p:spPr>
          <a:xfrm>
            <a:off x="8165626" y="2507625"/>
            <a:ext cx="1139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Educator Preparation Program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975FA9-A90A-F94D-98DA-D18D5F320C95}"/>
              </a:ext>
            </a:extLst>
          </p:cNvPr>
          <p:cNvCxnSpPr/>
          <p:nvPr/>
        </p:nvCxnSpPr>
        <p:spPr>
          <a:xfrm>
            <a:off x="9569004" y="2984679"/>
            <a:ext cx="534473" cy="0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977E0-4382-D44D-A533-82FA7AD7B9DA}"/>
              </a:ext>
            </a:extLst>
          </p:cNvPr>
          <p:cNvCxnSpPr>
            <a:cxnSpLocks/>
          </p:cNvCxnSpPr>
          <p:nvPr/>
        </p:nvCxnSpPr>
        <p:spPr>
          <a:xfrm flipV="1">
            <a:off x="10071279" y="2915909"/>
            <a:ext cx="0" cy="1120459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C6B66F-F96F-944E-98D6-961852AE63F2}"/>
              </a:ext>
            </a:extLst>
          </p:cNvPr>
          <p:cNvCxnSpPr>
            <a:cxnSpLocks/>
          </p:cNvCxnSpPr>
          <p:nvPr/>
        </p:nvCxnSpPr>
        <p:spPr>
          <a:xfrm>
            <a:off x="1580082" y="4085821"/>
            <a:ext cx="8566406" cy="0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69DE32-968A-BF43-9430-E239215B9AE8}"/>
              </a:ext>
            </a:extLst>
          </p:cNvPr>
          <p:cNvCxnSpPr>
            <a:cxnSpLocks/>
          </p:cNvCxnSpPr>
          <p:nvPr/>
        </p:nvCxnSpPr>
        <p:spPr>
          <a:xfrm flipV="1">
            <a:off x="1622735" y="2915909"/>
            <a:ext cx="0" cy="1245536"/>
          </a:xfrm>
          <a:prstGeom prst="line">
            <a:avLst/>
          </a:prstGeom>
          <a:ln w="149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F23B7E9-19D4-AA40-8DFC-ADEA42FA2FEB}"/>
              </a:ext>
            </a:extLst>
          </p:cNvPr>
          <p:cNvSpPr/>
          <p:nvPr/>
        </p:nvSpPr>
        <p:spPr>
          <a:xfrm>
            <a:off x="1556027" y="2820473"/>
            <a:ext cx="738466" cy="27689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853876-5DF0-C74B-B1F7-31DC548DDC31}"/>
              </a:ext>
            </a:extLst>
          </p:cNvPr>
          <p:cNvSpPr/>
          <p:nvPr/>
        </p:nvSpPr>
        <p:spPr>
          <a:xfrm>
            <a:off x="3319529" y="1919958"/>
            <a:ext cx="1320085" cy="12814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F41E18F-EAE4-9041-BAE9-019CFEAC2FCB}"/>
              </a:ext>
            </a:extLst>
          </p:cNvPr>
          <p:cNvSpPr/>
          <p:nvPr/>
        </p:nvSpPr>
        <p:spPr>
          <a:xfrm>
            <a:off x="5966798" y="1869220"/>
            <a:ext cx="1320085" cy="12814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39B08F5-1A68-BD42-9D3A-771B6E0660BE}"/>
              </a:ext>
            </a:extLst>
          </p:cNvPr>
          <p:cNvSpPr/>
          <p:nvPr/>
        </p:nvSpPr>
        <p:spPr>
          <a:xfrm>
            <a:off x="8864065" y="1919956"/>
            <a:ext cx="1320085" cy="12814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9D694C-6F81-BA47-ADB2-BE65AF56364C}"/>
              </a:ext>
            </a:extLst>
          </p:cNvPr>
          <p:cNvSpPr txBox="1"/>
          <p:nvPr/>
        </p:nvSpPr>
        <p:spPr>
          <a:xfrm>
            <a:off x="3953817" y="2097675"/>
            <a:ext cx="313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FBDFD6-F808-5C49-8D29-CBF7C5CB8A67}"/>
              </a:ext>
            </a:extLst>
          </p:cNvPr>
          <p:cNvSpPr txBox="1"/>
          <p:nvPr/>
        </p:nvSpPr>
        <p:spPr>
          <a:xfrm>
            <a:off x="6712740" y="2088795"/>
            <a:ext cx="313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E31F4E-F42E-194A-9287-10E6173EAC82}"/>
              </a:ext>
            </a:extLst>
          </p:cNvPr>
          <p:cNvSpPr txBox="1"/>
          <p:nvPr/>
        </p:nvSpPr>
        <p:spPr>
          <a:xfrm>
            <a:off x="9584812" y="2055352"/>
            <a:ext cx="313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6" name="U-Turn Arrow 35">
            <a:extLst>
              <a:ext uri="{FF2B5EF4-FFF2-40B4-BE49-F238E27FC236}">
                <a16:creationId xmlns:a16="http://schemas.microsoft.com/office/drawing/2014/main" id="{A94BF479-6CB7-6647-A8E7-8F646B0F7C57}"/>
              </a:ext>
            </a:extLst>
          </p:cNvPr>
          <p:cNvSpPr/>
          <p:nvPr/>
        </p:nvSpPr>
        <p:spPr>
          <a:xfrm>
            <a:off x="2924297" y="1142921"/>
            <a:ext cx="6085001" cy="1000689"/>
          </a:xfrm>
          <a:prstGeom prst="uturnArrow">
            <a:avLst>
              <a:gd name="adj1" fmla="val 26471"/>
              <a:gd name="adj2" fmla="val 25000"/>
              <a:gd name="adj3" fmla="val 25000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U-Turn Arrow 36">
            <a:extLst>
              <a:ext uri="{FF2B5EF4-FFF2-40B4-BE49-F238E27FC236}">
                <a16:creationId xmlns:a16="http://schemas.microsoft.com/office/drawing/2014/main" id="{B18F8A23-8609-5943-8BAE-DA9CFBF0F6CA}"/>
              </a:ext>
            </a:extLst>
          </p:cNvPr>
          <p:cNvSpPr/>
          <p:nvPr/>
        </p:nvSpPr>
        <p:spPr>
          <a:xfrm rot="10800000">
            <a:off x="5966797" y="3289398"/>
            <a:ext cx="2803025" cy="1242470"/>
          </a:xfrm>
          <a:prstGeom prst="uturnArrow">
            <a:avLst>
              <a:gd name="adj1" fmla="val 22645"/>
              <a:gd name="adj2" fmla="val 24454"/>
              <a:gd name="adj3" fmla="val 25589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U-Turn Arrow 37">
            <a:extLst>
              <a:ext uri="{FF2B5EF4-FFF2-40B4-BE49-F238E27FC236}">
                <a16:creationId xmlns:a16="http://schemas.microsoft.com/office/drawing/2014/main" id="{7D818D0D-1A56-A34F-9B0A-48101AEF6476}"/>
              </a:ext>
            </a:extLst>
          </p:cNvPr>
          <p:cNvSpPr/>
          <p:nvPr/>
        </p:nvSpPr>
        <p:spPr>
          <a:xfrm rot="10800000">
            <a:off x="2801772" y="3282791"/>
            <a:ext cx="2925549" cy="1242470"/>
          </a:xfrm>
          <a:prstGeom prst="uturnArrow">
            <a:avLst>
              <a:gd name="adj1" fmla="val 22645"/>
              <a:gd name="adj2" fmla="val 24454"/>
              <a:gd name="adj3" fmla="val 25589"/>
              <a:gd name="adj4" fmla="val 43750"/>
              <a:gd name="adj5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BF182-E5CF-D047-A157-52E9C5CF15A9}"/>
              </a:ext>
            </a:extLst>
          </p:cNvPr>
          <p:cNvSpPr txBox="1"/>
          <p:nvPr/>
        </p:nvSpPr>
        <p:spPr>
          <a:xfrm>
            <a:off x="4571999" y="1142921"/>
            <a:ext cx="2955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Feedback to EPP about Teacher Candidates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8C2EF7-E939-5447-958C-D8895D03B134}"/>
              </a:ext>
            </a:extLst>
          </p:cNvPr>
          <p:cNvSpPr txBox="1"/>
          <p:nvPr/>
        </p:nvSpPr>
        <p:spPr>
          <a:xfrm>
            <a:off x="6575120" y="4279393"/>
            <a:ext cx="1859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Feedback about Transfers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C14E9B-6BA5-064E-8451-E637FDA27CAF}"/>
              </a:ext>
            </a:extLst>
          </p:cNvPr>
          <p:cNvSpPr txBox="1"/>
          <p:nvPr/>
        </p:nvSpPr>
        <p:spPr>
          <a:xfrm>
            <a:off x="3189427" y="4262669"/>
            <a:ext cx="242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Feedback about Entering 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F5CEC-4D87-0040-8190-F795BD8D6417}"/>
              </a:ext>
            </a:extLst>
          </p:cNvPr>
          <p:cNvSpPr txBox="1"/>
          <p:nvPr/>
        </p:nvSpPr>
        <p:spPr>
          <a:xfrm>
            <a:off x="3379974" y="5416286"/>
            <a:ext cx="622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Why </a:t>
            </a:r>
            <a:r>
              <a:rPr lang="en-US" dirty="0"/>
              <a:t>is there a shortage of teacher talent for rural schools?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A1EEC8-A69E-D844-A4CC-910C48313B81}"/>
              </a:ext>
            </a:extLst>
          </p:cNvPr>
          <p:cNvCxnSpPr/>
          <p:nvPr/>
        </p:nvCxnSpPr>
        <p:spPr>
          <a:xfrm>
            <a:off x="3496962" y="4893276"/>
            <a:ext cx="4473146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1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EDAE-7BFA-A24F-8762-7DC62748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for Partnership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F73E6-B808-E042-937D-A2AB02CDC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to your own devices ...</a:t>
            </a:r>
          </a:p>
        </p:txBody>
      </p:sp>
    </p:spTree>
    <p:extLst>
      <p:ext uri="{BB962C8B-B14F-4D97-AF65-F5344CB8AC3E}">
        <p14:creationId xmlns:p14="http://schemas.microsoft.com/office/powerpoint/2010/main" val="3784036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rmian Basin natural gas pipeline opposed for air quality concerns">
            <a:extLst>
              <a:ext uri="{FF2B5EF4-FFF2-40B4-BE49-F238E27FC236}">
                <a16:creationId xmlns:a16="http://schemas.microsoft.com/office/drawing/2014/main" id="{A272E8E7-527A-ED46-8DCB-3F4D6D0F2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7" y="2175827"/>
            <a:ext cx="4458729" cy="25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036914F-672C-3949-8BAB-0186CD26D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916" y="2175827"/>
            <a:ext cx="6400537" cy="28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51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70A2D-009E-6C40-BD00-65302EDD01FB}"/>
              </a:ext>
            </a:extLst>
          </p:cNvPr>
          <p:cNvSpPr txBox="1"/>
          <p:nvPr/>
        </p:nvSpPr>
        <p:spPr>
          <a:xfrm>
            <a:off x="1130635" y="1661446"/>
            <a:ext cx="5315189" cy="4410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07988" indent="-3952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does the </a:t>
            </a:r>
            <a:r>
              <a:rPr lang="en-US" sz="2800" b="1" dirty="0"/>
              <a:t>idea of a “system”</a:t>
            </a:r>
            <a:r>
              <a:rPr lang="en-US" sz="2800" dirty="0"/>
              <a:t> make you think about in terms of your own organizations?</a:t>
            </a:r>
          </a:p>
          <a:p>
            <a:pPr marL="407988" indent="-3952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07988" indent="-3952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From your institution’s perspective, what are the </a:t>
            </a:r>
            <a:r>
              <a:rPr lang="en-US" sz="2800" b="1" dirty="0"/>
              <a:t>biggest challenges </a:t>
            </a:r>
            <a:r>
              <a:rPr lang="en-US" sz="2800" dirty="0"/>
              <a:t>faced by setting up a system with other institutions?  Start a list.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🤔 - thinking face emoji - What does the thinking face emoji mean?">
            <a:extLst>
              <a:ext uri="{FF2B5EF4-FFF2-40B4-BE49-F238E27FC236}">
                <a16:creationId xmlns:a16="http://schemas.microsoft.com/office/drawing/2014/main" id="{B048FA96-1537-1347-B785-551167CF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359681"/>
            <a:ext cx="4170530" cy="41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27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6E1E7-1D67-4C4C-B806-C35B20DF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3703975"/>
            <a:ext cx="4337858" cy="239871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Brasher, D. (2020)</a:t>
            </a:r>
            <a:br>
              <a:rPr lang="en-US" sz="4000" dirty="0"/>
            </a:br>
            <a:r>
              <a:rPr lang="en-US" sz="4000" i="1" dirty="0"/>
              <a:t>The system</a:t>
            </a:r>
            <a:endParaRPr lang="en-US" sz="4000" dirty="0"/>
          </a:p>
        </p:txBody>
      </p:sp>
      <p:pic>
        <p:nvPicPr>
          <p:cNvPr id="2050" name="Picture 2" descr="A Large Pile Of Metal Scrap Isolated On White Background. Stock Photo,  Picture And Royalty Free Image. Image 122200298.">
            <a:extLst>
              <a:ext uri="{FF2B5EF4-FFF2-40B4-BE49-F238E27FC236}">
                <a16:creationId xmlns:a16="http://schemas.microsoft.com/office/drawing/2014/main" id="{F4719EF7-D552-3949-8B7E-62AE91A65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7" b="22503"/>
          <a:stretch/>
        </p:blipFill>
        <p:spPr bwMode="auto">
          <a:xfrm>
            <a:off x="2" y="1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6A5F90E-4FB6-4297-8082-95CFCD32A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703975"/>
            <a:ext cx="5257800" cy="239871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No coding for the next step</a:t>
            </a:r>
          </a:p>
          <a:p>
            <a:r>
              <a:rPr lang="en-US" sz="2000" dirty="0"/>
              <a:t>No meaningful communication across organizations – friends, no benefits</a:t>
            </a:r>
          </a:p>
          <a:p>
            <a:r>
              <a:rPr lang="en-US" sz="2000" dirty="0"/>
              <a:t>Limited district investment in cultivating teacher talent</a:t>
            </a:r>
          </a:p>
          <a:p>
            <a:r>
              <a:rPr lang="en-US" sz="2000" dirty="0"/>
              <a:t>Universities struggle with distance delivery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8119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4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Download Sad Emoji Icon in PNG | Emoji Island">
            <a:extLst>
              <a:ext uri="{FF2B5EF4-FFF2-40B4-BE49-F238E27FC236}">
                <a16:creationId xmlns:a16="http://schemas.microsoft.com/office/drawing/2014/main" id="{57251128-6CC8-0749-B2D5-D5CA9941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57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66" name="Picture 2" descr="Emoji Request - ExcitedEmoji">
            <a:extLst>
              <a:ext uri="{FF2B5EF4-FFF2-40B4-BE49-F238E27FC236}">
                <a16:creationId xmlns:a16="http://schemas.microsoft.com/office/drawing/2014/main" id="{91ED55DE-DF67-584F-B7C2-F36E65D85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2233" y="1201003"/>
            <a:ext cx="4107976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49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BC59-DB54-774F-BB7D-6443CDD3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Expectations (high) for the Year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209FF-E279-594E-A25E-94DE753A1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1186"/>
            <a:ext cx="10515600" cy="1328464"/>
          </a:xfrm>
        </p:spPr>
        <p:txBody>
          <a:bodyPr/>
          <a:lstStyle/>
          <a:p>
            <a:r>
              <a:rPr lang="en-US" dirty="0"/>
              <a:t>Look who is in the room!!!</a:t>
            </a:r>
          </a:p>
        </p:txBody>
      </p:sp>
    </p:spTree>
    <p:extLst>
      <p:ext uri="{BB962C8B-B14F-4D97-AF65-F5344CB8AC3E}">
        <p14:creationId xmlns:p14="http://schemas.microsoft.com/office/powerpoint/2010/main" val="4067572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Resilient Symbol of West Texas: The Texas Tech Dairy Barn” – An Exhibit  from Our University Archives | Southwest Collection Archive">
            <a:extLst>
              <a:ext uri="{FF2B5EF4-FFF2-40B4-BE49-F238E27FC236}">
                <a16:creationId xmlns:a16="http://schemas.microsoft.com/office/drawing/2014/main" id="{38A57B59-65D0-FB44-B2B3-D65DAFE643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9" r="-1" b="12017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38254-F2A6-AC45-9885-0A8F595D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What’s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7E864-90FC-D14A-9160-83D1570F0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Models of post-secondary partnership</a:t>
            </a:r>
          </a:p>
          <a:p>
            <a:r>
              <a:rPr lang="en-US" sz="1800" dirty="0"/>
              <a:t>Impact on graduates and communities</a:t>
            </a:r>
          </a:p>
          <a:p>
            <a:r>
              <a:rPr lang="en-US" sz="1800" dirty="0"/>
              <a:t>Delivering educator preparation at a distance</a:t>
            </a:r>
          </a:p>
        </p:txBody>
      </p:sp>
    </p:spTree>
    <p:extLst>
      <p:ext uri="{BB962C8B-B14F-4D97-AF65-F5344CB8AC3E}">
        <p14:creationId xmlns:p14="http://schemas.microsoft.com/office/powerpoint/2010/main" val="215229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2DBA-B5BB-7A46-86F8-0A98A235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What’s expected of you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B1B6-523D-A74C-A26A-A90B9F8A6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Post-secondary institutions (CC and 4-years)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dirty="0"/>
              <a:t>Finalize an articulation agreement and degree pathway that </a:t>
            </a:r>
            <a:r>
              <a:rPr lang="en-US" sz="2000" u="sng" dirty="0"/>
              <a:t>supports</a:t>
            </a:r>
            <a:r>
              <a:rPr lang="en-US" sz="2000" dirty="0"/>
              <a:t> AAT / AS completion </a:t>
            </a:r>
            <a:r>
              <a:rPr lang="en-US" sz="2000" i="1" dirty="0"/>
              <a:t>and</a:t>
            </a:r>
            <a:r>
              <a:rPr lang="en-US" sz="2000" dirty="0"/>
              <a:t> </a:t>
            </a:r>
            <a:r>
              <a:rPr lang="en-US" sz="2000" u="sng" dirty="0"/>
              <a:t>preparation</a:t>
            </a:r>
            <a:r>
              <a:rPr lang="en-US" sz="2000" dirty="0"/>
              <a:t> for certification exams</a:t>
            </a:r>
          </a:p>
          <a:p>
            <a:r>
              <a:rPr lang="en-US" sz="2000" b="1" dirty="0"/>
              <a:t>December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90E56-D26E-43A9-B9C8-89E8B7C30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AA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623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32DBA-B5BB-7A46-86F8-0A98A235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What’s expected of you ...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037C50-69D7-4F3D-9A7C-1DEA56BC78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65132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571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2DBA-B5BB-7A46-86F8-0A98A235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expected of you ...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F30705-EC9F-49D2-8375-739D583BE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004228"/>
              </p:ext>
            </p:extLst>
          </p:nvPr>
        </p:nvGraphicFramePr>
        <p:xfrm>
          <a:off x="2001794" y="1825625"/>
          <a:ext cx="77971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74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5B5E2-7574-BA4B-B295-F976599D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Rural districts have not been well served</a:t>
            </a:r>
          </a:p>
        </p:txBody>
      </p:sp>
      <p:pic>
        <p:nvPicPr>
          <p:cNvPr id="8" name="Picture 4" descr="That place is held together with baling twine.”">
            <a:extLst>
              <a:ext uri="{FF2B5EF4-FFF2-40B4-BE49-F238E27FC236}">
                <a16:creationId xmlns:a16="http://schemas.microsoft.com/office/drawing/2014/main" id="{5EC10F3F-6FEB-0E4B-AFC8-405749989B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1995" y="467208"/>
            <a:ext cx="6386613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53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45555A-5CA8-7546-9E13-8A737394C897}"/>
              </a:ext>
            </a:extLst>
          </p:cNvPr>
          <p:cNvSpPr txBox="1"/>
          <p:nvPr/>
        </p:nvSpPr>
        <p:spPr>
          <a:xfrm>
            <a:off x="648930" y="2438400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President Clifford B. Jones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/>
              <a:t>Watering shrubs on Arbor Day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Texas Technological College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Circa 1940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A7304B9-8EAD-C347-96AD-C38721BB5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2459" y="833418"/>
            <a:ext cx="4280031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7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51004-74AB-2D40-B745-66D8FD8300BF}"/>
              </a:ext>
            </a:extLst>
          </p:cNvPr>
          <p:cNvSpPr txBox="1"/>
          <p:nvPr/>
        </p:nvSpPr>
        <p:spPr>
          <a:xfrm>
            <a:off x="2171701" y="2659559"/>
            <a:ext cx="7848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Let’s take a break!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4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he Texas Tech Admin Building back in March 30, 1925 | Texas tech football,  Texas tech university, Texas tech red raiders">
            <a:extLst>
              <a:ext uri="{FF2B5EF4-FFF2-40B4-BE49-F238E27FC236}">
                <a16:creationId xmlns:a16="http://schemas.microsoft.com/office/drawing/2014/main" id="{4C28D55F-A1E1-6648-A6B8-B61087107D2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r="1" b="1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451CA-A424-B64D-A464-A33430F5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Historical &amp; Traditional Roles of Regional Universities</a:t>
            </a:r>
          </a:p>
        </p:txBody>
      </p:sp>
    </p:spTree>
    <p:extLst>
      <p:ext uri="{BB962C8B-B14F-4D97-AF65-F5344CB8AC3E}">
        <p14:creationId xmlns:p14="http://schemas.microsoft.com/office/powerpoint/2010/main" val="66714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66E57-5910-6A4B-99ED-2C931CD785C2}"/>
              </a:ext>
            </a:extLst>
          </p:cNvPr>
          <p:cNvSpPr txBox="1"/>
          <p:nvPr/>
        </p:nvSpPr>
        <p:spPr>
          <a:xfrm>
            <a:off x="1144923" y="1770448"/>
            <a:ext cx="5315189" cy="4170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07988" indent="-2540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are some </a:t>
            </a:r>
            <a:r>
              <a:rPr lang="en-US" sz="2800" b="1" dirty="0"/>
              <a:t>factors</a:t>
            </a:r>
            <a:r>
              <a:rPr lang="en-US" sz="2800" dirty="0"/>
              <a:t> you’ve seen that contribute to a shortage of teachers in rural schools?</a:t>
            </a:r>
          </a:p>
          <a:p>
            <a:pPr marL="153988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407988" indent="-2540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“</a:t>
            </a:r>
            <a:r>
              <a:rPr lang="en-US" sz="2800" b="1" dirty="0"/>
              <a:t>local flavor</a:t>
            </a:r>
            <a:r>
              <a:rPr lang="en-US" sz="2800" dirty="0"/>
              <a:t>” would you hope to find in new teachers prepared for working in rural/regional schools?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🤔 - thinking face emoji - What does the thinking face emoji mean?">
            <a:extLst>
              <a:ext uri="{FF2B5EF4-FFF2-40B4-BE49-F238E27FC236}">
                <a16:creationId xmlns:a16="http://schemas.microsoft.com/office/drawing/2014/main" id="{618E1E9F-6E9A-CD40-B6D7-A4DDBCAE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359681"/>
            <a:ext cx="4170530" cy="41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9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C0D1-8E91-6F4E-A582-C7AF5960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a pipeline.  It’s a system.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BA5CA-CBFB-6846-B28A-85AEFB039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98124"/>
            <a:ext cx="10515600" cy="1391526"/>
          </a:xfrm>
        </p:spPr>
        <p:txBody>
          <a:bodyPr/>
          <a:lstStyle/>
          <a:p>
            <a:r>
              <a:rPr lang="en-US" dirty="0"/>
              <a:t>Thinking differently about cultivating teacher talent for rural schools</a:t>
            </a:r>
          </a:p>
        </p:txBody>
      </p:sp>
    </p:spTree>
    <p:extLst>
      <p:ext uri="{BB962C8B-B14F-4D97-AF65-F5344CB8AC3E}">
        <p14:creationId xmlns:p14="http://schemas.microsoft.com/office/powerpoint/2010/main" val="177552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ermian Basin natural gas pipeline opposed for air quality concerns">
            <a:extLst>
              <a:ext uri="{FF2B5EF4-FFF2-40B4-BE49-F238E27FC236}">
                <a16:creationId xmlns:a16="http://schemas.microsoft.com/office/drawing/2014/main" id="{0BD9AD2B-0DDA-D443-8127-61E9CFE7A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73150"/>
            <a:ext cx="83820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3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My Childhood - aka Vintage 50-60">
            <a:extLst>
              <a:ext uri="{FF2B5EF4-FFF2-40B4-BE49-F238E27FC236}">
                <a16:creationId xmlns:a16="http://schemas.microsoft.com/office/drawing/2014/main" id="{233A588E-0CE1-C049-9969-C1CDF9A999C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655707"/>
            <a:ext cx="3043237" cy="579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4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738</Words>
  <Application>Microsoft Macintosh PowerPoint</Application>
  <PresentationFormat>Widescreen</PresentationFormat>
  <Paragraphs>154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Creating an Inter-Organizational System for Teacher Talent</vt:lpstr>
      <vt:lpstr>Acknowledgements</vt:lpstr>
      <vt:lpstr>Context for Partnership</vt:lpstr>
      <vt:lpstr>Rural districts have not been well served</vt:lpstr>
      <vt:lpstr>Historical &amp; Traditional Roles of Regional Universities</vt:lpstr>
      <vt:lpstr>PowerPoint Presentation</vt:lpstr>
      <vt:lpstr>It’s not a pipeline.  It’s a system.</vt:lpstr>
      <vt:lpstr>PowerPoint Presentation</vt:lpstr>
      <vt:lpstr>PowerPoint Presentation</vt:lpstr>
      <vt:lpstr>Elements of a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Applied to Teacher 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Brasher, D. (2020) The system</vt:lpstr>
      <vt:lpstr>PowerPoint Presentation</vt:lpstr>
      <vt:lpstr>PowerPoint Presentation</vt:lpstr>
      <vt:lpstr>Setting Expectations (high) for the Year</vt:lpstr>
      <vt:lpstr>What’s ahead</vt:lpstr>
      <vt:lpstr>What’s expected of you ...</vt:lpstr>
      <vt:lpstr>What’s expected of you ...</vt:lpstr>
      <vt:lpstr>What’s expected of you ...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Inter-Organizational System for Teacher Talent</dc:title>
  <dc:creator>Hamman, Doug</dc:creator>
  <cp:lastModifiedBy>Hamman, Doug</cp:lastModifiedBy>
  <cp:revision>3</cp:revision>
  <dcterms:created xsi:type="dcterms:W3CDTF">2021-06-21T15:13:25Z</dcterms:created>
  <dcterms:modified xsi:type="dcterms:W3CDTF">2021-06-25T12:25:47Z</dcterms:modified>
</cp:coreProperties>
</file>