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79373" indent="-22223" algn="l" rtl="0" fontAlgn="base">
      <a:spcBef>
        <a:spcPct val="0"/>
      </a:spcBef>
      <a:spcAft>
        <a:spcPct val="0"/>
      </a:spcAft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58747" indent="-44445" algn="l" rtl="0" fontAlgn="base">
      <a:spcBef>
        <a:spcPct val="0"/>
      </a:spcBef>
      <a:spcAft>
        <a:spcPct val="0"/>
      </a:spcAft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39709" indent="-68256" algn="l" rtl="0" fontAlgn="base">
      <a:spcBef>
        <a:spcPct val="0"/>
      </a:spcBef>
      <a:spcAft>
        <a:spcPct val="0"/>
      </a:spcAft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19082" indent="-90478" algn="l" rtl="0" fontAlgn="base">
      <a:spcBef>
        <a:spcPct val="0"/>
      </a:spcBef>
      <a:spcAft>
        <a:spcPct val="0"/>
      </a:spcAft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755" algn="l" defTabSz="914302" rtl="0" eaLnBrk="1" latinLnBrk="0" hangingPunct="1"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906" algn="l" defTabSz="914302" rtl="0" eaLnBrk="1" latinLnBrk="0" hangingPunct="1"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057" algn="l" defTabSz="914302" rtl="0" eaLnBrk="1" latinLnBrk="0" hangingPunct="1"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208" algn="l" defTabSz="914302" rtl="0" eaLnBrk="1" latinLnBrk="0" hangingPunct="1">
      <a:defRPr sz="8599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9" userDrawn="1">
          <p15:clr>
            <a:srgbClr val="A4A3A4"/>
          </p15:clr>
        </p15:guide>
        <p15:guide id="2" pos="1968" userDrawn="1">
          <p15:clr>
            <a:srgbClr val="A4A3A4"/>
          </p15:clr>
        </p15:guide>
        <p15:guide id="3" pos="264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6395"/>
  </p:normalViewPr>
  <p:slideViewPr>
    <p:cSldViewPr snapToGrid="0" snapToObjects="1">
      <p:cViewPr>
        <p:scale>
          <a:sx n="40" d="100"/>
          <a:sy n="40" d="100"/>
        </p:scale>
        <p:origin x="-2776" y="-4240"/>
      </p:cViewPr>
      <p:guideLst>
        <p:guide orient="horz" pos="1939"/>
        <p:guide pos="1968"/>
        <p:guide pos="264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ca, Jacek" userId="0cb1a133-87eb-4abc-8696-11a5267ee3f1" providerId="ADAL" clId="{9DF2FB94-02A7-BF48-B56D-B6814015571A}"/>
    <pc:docChg chg="undo redo modSld modMainMaster">
      <pc:chgData name="Jonca, Jacek" userId="0cb1a133-87eb-4abc-8696-11a5267ee3f1" providerId="ADAL" clId="{9DF2FB94-02A7-BF48-B56D-B6814015571A}" dt="2018-05-09T02:51:32.525" v="745" actId="255"/>
      <pc:docMkLst>
        <pc:docMk/>
      </pc:docMkLst>
      <pc:sldChg chg="addSp delSp modSp">
        <pc:chgData name="Jonca, Jacek" userId="0cb1a133-87eb-4abc-8696-11a5267ee3f1" providerId="ADAL" clId="{9DF2FB94-02A7-BF48-B56D-B6814015571A}" dt="2018-05-09T02:51:32.525" v="745" actId="255"/>
        <pc:sldMkLst>
          <pc:docMk/>
          <pc:sldMk cId="1492926339" sldId="256"/>
        </pc:sldMkLst>
        <pc:spChg chg="del">
          <ac:chgData name="Jonca, Jacek" userId="0cb1a133-87eb-4abc-8696-11a5267ee3f1" providerId="ADAL" clId="{9DF2FB94-02A7-BF48-B56D-B6814015571A}" dt="2018-05-08T19:59:01.649" v="22"/>
          <ac:spMkLst>
            <pc:docMk/>
            <pc:sldMk cId="1492926339" sldId="256"/>
            <ac:spMk id="2" creationId="{3A5950BB-7917-1644-B496-29B67D1AC8AC}"/>
          </ac:spMkLst>
        </pc:spChg>
        <pc:spChg chg="del">
          <ac:chgData name="Jonca, Jacek" userId="0cb1a133-87eb-4abc-8696-11a5267ee3f1" providerId="ADAL" clId="{9DF2FB94-02A7-BF48-B56D-B6814015571A}" dt="2018-05-08T19:59:01.649" v="22"/>
          <ac:spMkLst>
            <pc:docMk/>
            <pc:sldMk cId="1492926339" sldId="256"/>
            <ac:spMk id="3" creationId="{59B3AC47-72C8-7147-A7F6-CE3882A7EEBD}"/>
          </ac:spMkLst>
        </pc:spChg>
        <pc:spChg chg="add mod">
          <ac:chgData name="Jonca, Jacek" userId="0cb1a133-87eb-4abc-8696-11a5267ee3f1" providerId="ADAL" clId="{9DF2FB94-02A7-BF48-B56D-B6814015571A}" dt="2018-05-08T22:52:21.029" v="164" actId="14100"/>
          <ac:spMkLst>
            <pc:docMk/>
            <pc:sldMk cId="1492926339" sldId="256"/>
            <ac:spMk id="4" creationId="{5C6636CA-6474-214B-9A14-42633DD03B6E}"/>
          </ac:spMkLst>
        </pc:spChg>
        <pc:spChg chg="del">
          <ac:chgData name="Jonca, Jacek" userId="0cb1a133-87eb-4abc-8696-11a5267ee3f1" providerId="ADAL" clId="{9DF2FB94-02A7-BF48-B56D-B6814015571A}" dt="2018-05-08T19:59:01.649" v="22"/>
          <ac:spMkLst>
            <pc:docMk/>
            <pc:sldMk cId="1492926339" sldId="256"/>
            <ac:spMk id="5" creationId="{F43F7360-48AA-3D4C-8867-C454D60F86F5}"/>
          </ac:spMkLst>
        </pc:spChg>
        <pc:spChg chg="del">
          <ac:chgData name="Jonca, Jacek" userId="0cb1a133-87eb-4abc-8696-11a5267ee3f1" providerId="ADAL" clId="{9DF2FB94-02A7-BF48-B56D-B6814015571A}" dt="2018-05-08T19:59:01.649" v="22"/>
          <ac:spMkLst>
            <pc:docMk/>
            <pc:sldMk cId="1492926339" sldId="256"/>
            <ac:spMk id="6" creationId="{F2D5DDBF-DF32-644C-9C85-605667A38850}"/>
          </ac:spMkLst>
        </pc:spChg>
        <pc:spChg chg="add mod">
          <ac:chgData name="Jonca, Jacek" userId="0cb1a133-87eb-4abc-8696-11a5267ee3f1" providerId="ADAL" clId="{9DF2FB94-02A7-BF48-B56D-B6814015571A}" dt="2018-05-08T23:02:49.236" v="433" actId="14100"/>
          <ac:spMkLst>
            <pc:docMk/>
            <pc:sldMk cId="1492926339" sldId="256"/>
            <ac:spMk id="7" creationId="{9E04BD52-1093-E947-B7DF-7A72327B44A0}"/>
          </ac:spMkLst>
        </pc:spChg>
        <pc:spChg chg="add mod">
          <ac:chgData name="Jonca, Jacek" userId="0cb1a133-87eb-4abc-8696-11a5267ee3f1" providerId="ADAL" clId="{9DF2FB94-02A7-BF48-B56D-B6814015571A}" dt="2018-05-09T02:02:34.954" v="478" actId="14100"/>
          <ac:spMkLst>
            <pc:docMk/>
            <pc:sldMk cId="1492926339" sldId="256"/>
            <ac:spMk id="8" creationId="{67F22889-8ED4-694A-9AD5-CD0892A1F09F}"/>
          </ac:spMkLst>
        </pc:spChg>
        <pc:spChg chg="del">
          <ac:chgData name="Jonca, Jacek" userId="0cb1a133-87eb-4abc-8696-11a5267ee3f1" providerId="ADAL" clId="{9DF2FB94-02A7-BF48-B56D-B6814015571A}" dt="2018-05-08T19:59:01.649" v="22"/>
          <ac:spMkLst>
            <pc:docMk/>
            <pc:sldMk cId="1492926339" sldId="256"/>
            <ac:spMk id="9" creationId="{D5C86E28-BC69-5042-9FD8-19B3DB77B747}"/>
          </ac:spMkLst>
        </pc:spChg>
        <pc:spChg chg="del">
          <ac:chgData name="Jonca, Jacek" userId="0cb1a133-87eb-4abc-8696-11a5267ee3f1" providerId="ADAL" clId="{9DF2FB94-02A7-BF48-B56D-B6814015571A}" dt="2018-05-08T19:59:01.649" v="22"/>
          <ac:spMkLst>
            <pc:docMk/>
            <pc:sldMk cId="1492926339" sldId="256"/>
            <ac:spMk id="10" creationId="{739D16A4-44D7-9A40-AAE4-4BF888CD42D6}"/>
          </ac:spMkLst>
        </pc:spChg>
        <pc:spChg chg="mod">
          <ac:chgData name="Jonca, Jacek" userId="0cb1a133-87eb-4abc-8696-11a5267ee3f1" providerId="ADAL" clId="{9DF2FB94-02A7-BF48-B56D-B6814015571A}" dt="2018-05-09T02:00:44.793" v="454" actId="20577"/>
          <ac:spMkLst>
            <pc:docMk/>
            <pc:sldMk cId="1492926339" sldId="256"/>
            <ac:spMk id="11" creationId="{5B649F4D-CDA7-B442-B6F8-A1133763B4D4}"/>
          </ac:spMkLst>
        </pc:spChg>
        <pc:spChg chg="add mod">
          <ac:chgData name="Jonca, Jacek" userId="0cb1a133-87eb-4abc-8696-11a5267ee3f1" providerId="ADAL" clId="{9DF2FB94-02A7-BF48-B56D-B6814015571A}" dt="2018-05-09T02:18:52.518" v="601" actId="255"/>
          <ac:spMkLst>
            <pc:docMk/>
            <pc:sldMk cId="1492926339" sldId="256"/>
            <ac:spMk id="12" creationId="{CAD8FF08-9C69-D846-AB6B-C2A0DD459F02}"/>
          </ac:spMkLst>
        </pc:spChg>
        <pc:spChg chg="add del mod">
          <ac:chgData name="Jonca, Jacek" userId="0cb1a133-87eb-4abc-8696-11a5267ee3f1" providerId="ADAL" clId="{9DF2FB94-02A7-BF48-B56D-B6814015571A}" dt="2018-05-09T02:09:31.066" v="563"/>
          <ac:spMkLst>
            <pc:docMk/>
            <pc:sldMk cId="1492926339" sldId="256"/>
            <ac:spMk id="13" creationId="{8B869FBC-B07D-B54F-BF3B-DE9A7E268B61}"/>
          </ac:spMkLst>
        </pc:spChg>
        <pc:spChg chg="add mod">
          <ac:chgData name="Jonca, Jacek" userId="0cb1a133-87eb-4abc-8696-11a5267ee3f1" providerId="ADAL" clId="{9DF2FB94-02A7-BF48-B56D-B6814015571A}" dt="2018-05-09T02:51:32.525" v="745" actId="255"/>
          <ac:spMkLst>
            <pc:docMk/>
            <pc:sldMk cId="1492926339" sldId="256"/>
            <ac:spMk id="14" creationId="{1C6D4378-BDBD-CC4A-8F3B-6DD06C47C551}"/>
          </ac:spMkLst>
        </pc:spChg>
        <pc:spChg chg="add mod">
          <ac:chgData name="Jonca, Jacek" userId="0cb1a133-87eb-4abc-8696-11a5267ee3f1" providerId="ADAL" clId="{9DF2FB94-02A7-BF48-B56D-B6814015571A}" dt="2018-05-08T23:02:35.362" v="427" actId="1076"/>
          <ac:spMkLst>
            <pc:docMk/>
            <pc:sldMk cId="1492926339" sldId="256"/>
            <ac:spMk id="15" creationId="{361C7CBF-4B1D-A643-89EA-B431B4B5DD39}"/>
          </ac:spMkLst>
        </pc:spChg>
        <pc:spChg chg="add mod">
          <ac:chgData name="Jonca, Jacek" userId="0cb1a133-87eb-4abc-8696-11a5267ee3f1" providerId="ADAL" clId="{9DF2FB94-02A7-BF48-B56D-B6814015571A}" dt="2018-05-09T02:17:10.825" v="587" actId="255"/>
          <ac:spMkLst>
            <pc:docMk/>
            <pc:sldMk cId="1492926339" sldId="256"/>
            <ac:spMk id="18" creationId="{8B5AD8CB-FFE8-8C40-BC13-D0CC301C952C}"/>
          </ac:spMkLst>
        </pc:spChg>
        <pc:graphicFrameChg chg="add mod modGraphic">
          <ac:chgData name="Jonca, Jacek" userId="0cb1a133-87eb-4abc-8696-11a5267ee3f1" providerId="ADAL" clId="{9DF2FB94-02A7-BF48-B56D-B6814015571A}" dt="2018-05-09T02:03:11.578" v="533" actId="14100"/>
          <ac:graphicFrameMkLst>
            <pc:docMk/>
            <pc:sldMk cId="1492926339" sldId="256"/>
            <ac:graphicFrameMk id="20" creationId="{A0DCE6EA-4FF3-A343-8FB5-401635443D34}"/>
          </ac:graphicFrameMkLst>
        </pc:graphicFrameChg>
        <pc:graphicFrameChg chg="add mod">
          <ac:chgData name="Jonca, Jacek" userId="0cb1a133-87eb-4abc-8696-11a5267ee3f1" providerId="ADAL" clId="{9DF2FB94-02A7-BF48-B56D-B6814015571A}" dt="2018-05-09T02:44:24.578" v="619" actId="14838"/>
          <ac:graphicFrameMkLst>
            <pc:docMk/>
            <pc:sldMk cId="1492926339" sldId="256"/>
            <ac:graphicFrameMk id="21" creationId="{8CCB926D-9D0F-D84B-AEC8-C89176E9C905}"/>
          </ac:graphicFrameMkLst>
        </pc:graphicFrameChg>
        <pc:cxnChg chg="add mod">
          <ac:chgData name="Jonca, Jacek" userId="0cb1a133-87eb-4abc-8696-11a5267ee3f1" providerId="ADAL" clId="{9DF2FB94-02A7-BF48-B56D-B6814015571A}" dt="2018-05-08T23:02:41.743" v="432" actId="1036"/>
          <ac:cxnSpMkLst>
            <pc:docMk/>
            <pc:sldMk cId="1492926339" sldId="256"/>
            <ac:cxnSpMk id="16" creationId="{1AEEE0DA-885C-4A4B-9579-C9E5524C062D}"/>
          </ac:cxnSpMkLst>
        </pc:cxnChg>
        <pc:cxnChg chg="add mod">
          <ac:chgData name="Jonca, Jacek" userId="0cb1a133-87eb-4abc-8696-11a5267ee3f1" providerId="ADAL" clId="{9DF2FB94-02A7-BF48-B56D-B6814015571A}" dt="2018-05-09T02:02:57.755" v="531" actId="1036"/>
          <ac:cxnSpMkLst>
            <pc:docMk/>
            <pc:sldMk cId="1492926339" sldId="256"/>
            <ac:cxnSpMk id="19" creationId="{674B79F8-382F-254A-86AE-C0F6C520D3BF}"/>
          </ac:cxnSpMkLst>
        </pc:cxnChg>
        <pc:cxnChg chg="add mod">
          <ac:chgData name="Jonca, Jacek" userId="0cb1a133-87eb-4abc-8696-11a5267ee3f1" providerId="ADAL" clId="{9DF2FB94-02A7-BF48-B56D-B6814015571A}" dt="2018-05-09T02:35:51.394" v="614" actId="1076"/>
          <ac:cxnSpMkLst>
            <pc:docMk/>
            <pc:sldMk cId="1492926339" sldId="256"/>
            <ac:cxnSpMk id="22" creationId="{F4766ECD-AA40-4443-8664-2E4CCE1B939D}"/>
          </ac:cxnSpMkLst>
        </pc:cxnChg>
      </pc:sldChg>
      <pc:sldMasterChg chg="addSldLayout delSldLayout modSldLayout">
        <pc:chgData name="Jonca, Jacek" userId="0cb1a133-87eb-4abc-8696-11a5267ee3f1" providerId="ADAL" clId="{9DF2FB94-02A7-BF48-B56D-B6814015571A}" dt="2018-05-08T22:33:15.631" v="161" actId="1036"/>
        <pc:sldMasterMkLst>
          <pc:docMk/>
          <pc:sldMasterMk cId="0" sldId="2147483648"/>
        </pc:sldMasterMkLst>
        <pc:sldLayoutChg chg="modSp del">
          <pc:chgData name="Jonca, Jacek" userId="0cb1a133-87eb-4abc-8696-11a5267ee3f1" providerId="ADAL" clId="{9DF2FB94-02A7-BF48-B56D-B6814015571A}" dt="2018-05-08T19:59:53.722" v="23" actId="2696"/>
          <pc:sldLayoutMkLst>
            <pc:docMk/>
            <pc:sldMasterMk cId="0" sldId="2147483648"/>
            <pc:sldLayoutMk cId="2449769838" sldId="2147483661"/>
          </pc:sldLayoutMkLst>
          <pc:spChg chg="mod">
            <ac:chgData name="Jonca, Jacek" userId="0cb1a133-87eb-4abc-8696-11a5267ee3f1" providerId="ADAL" clId="{9DF2FB94-02A7-BF48-B56D-B6814015571A}" dt="2018-05-08T19:52:26.390" v="6" actId="1076"/>
            <ac:spMkLst>
              <pc:docMk/>
              <pc:sldMasterMk cId="0" sldId="2147483648"/>
              <pc:sldLayoutMk cId="2449769838" sldId="2147483661"/>
              <ac:spMk id="15" creationId="{053380B1-A9AD-DB4E-95B5-41C8C1B51FE7}"/>
            </ac:spMkLst>
          </pc:spChg>
          <pc:picChg chg="mod">
            <ac:chgData name="Jonca, Jacek" userId="0cb1a133-87eb-4abc-8696-11a5267ee3f1" providerId="ADAL" clId="{9DF2FB94-02A7-BF48-B56D-B6814015571A}" dt="2018-05-08T19:50:15.663" v="5" actId="29295"/>
            <ac:picMkLst>
              <pc:docMk/>
              <pc:sldMasterMk cId="0" sldId="2147483648"/>
              <pc:sldLayoutMk cId="2449769838" sldId="2147483661"/>
              <ac:picMk id="14" creationId="{B8600C81-B07D-4879-963E-187F6C04674F}"/>
            </ac:picMkLst>
          </pc:picChg>
        </pc:sldLayoutChg>
        <pc:sldLayoutChg chg="addSp delSp modSp add del">
          <pc:chgData name="Jonca, Jacek" userId="0cb1a133-87eb-4abc-8696-11a5267ee3f1" providerId="ADAL" clId="{9DF2FB94-02A7-BF48-B56D-B6814015571A}" dt="2018-05-08T22:33:15.631" v="161" actId="1036"/>
          <pc:sldLayoutMkLst>
            <pc:docMk/>
            <pc:sldMasterMk cId="0" sldId="2147483648"/>
            <pc:sldLayoutMk cId="1860984661" sldId="2147483662"/>
          </pc:sldLayoutMkLst>
          <pc:spChg chg="add del mod">
            <ac:chgData name="Jonca, Jacek" userId="0cb1a133-87eb-4abc-8696-11a5267ee3f1" providerId="ADAL" clId="{9DF2FB94-02A7-BF48-B56D-B6814015571A}" dt="2018-05-08T20:05:39.583" v="43"/>
            <ac:spMkLst>
              <pc:docMk/>
              <pc:sldMasterMk cId="0" sldId="2147483648"/>
              <pc:sldLayoutMk cId="1860984661" sldId="2147483662"/>
              <ac:spMk id="2" creationId="{96F4C749-5DDB-7948-B1FC-3CA547121E74}"/>
            </ac:spMkLst>
          </pc:spChg>
          <pc:spChg chg="add del mod">
            <ac:chgData name="Jonca, Jacek" userId="0cb1a133-87eb-4abc-8696-11a5267ee3f1" providerId="ADAL" clId="{9DF2FB94-02A7-BF48-B56D-B6814015571A}" dt="2018-05-08T22:20:41.423" v="46"/>
            <ac:spMkLst>
              <pc:docMk/>
              <pc:sldMasterMk cId="0" sldId="2147483648"/>
              <pc:sldLayoutMk cId="1860984661" sldId="2147483662"/>
              <ac:spMk id="3" creationId="{0DCA2663-2244-2743-9A6F-ED7E0236974E}"/>
            </ac:spMkLst>
          </pc:spChg>
          <pc:spChg chg="mod">
            <ac:chgData name="Jonca, Jacek" userId="0cb1a133-87eb-4abc-8696-11a5267ee3f1" providerId="ADAL" clId="{9DF2FB94-02A7-BF48-B56D-B6814015571A}" dt="2018-05-08T22:31:30.984" v="47" actId="255"/>
            <ac:spMkLst>
              <pc:docMk/>
              <pc:sldMasterMk cId="0" sldId="2147483648"/>
              <pc:sldLayoutMk cId="1860984661" sldId="2147483662"/>
              <ac:spMk id="15" creationId="{053380B1-A9AD-DB4E-95B5-41C8C1B51FE7}"/>
            </ac:spMkLst>
          </pc:spChg>
          <pc:spChg chg="mod">
            <ac:chgData name="Jonca, Jacek" userId="0cb1a133-87eb-4abc-8696-11a5267ee3f1" providerId="ADAL" clId="{9DF2FB94-02A7-BF48-B56D-B6814015571A}" dt="2018-05-08T19:53:36.162" v="9" actId="14100"/>
            <ac:spMkLst>
              <pc:docMk/>
              <pc:sldMasterMk cId="0" sldId="2147483648"/>
              <pc:sldLayoutMk cId="1860984661" sldId="2147483662"/>
              <ac:spMk id="16" creationId="{4A0822F3-28AB-A04E-81A8-D5827903AC1A}"/>
            </ac:spMkLst>
          </pc:spChg>
          <pc:spChg chg="mod">
            <ac:chgData name="Jonca, Jacek" userId="0cb1a133-87eb-4abc-8696-11a5267ee3f1" providerId="ADAL" clId="{9DF2FB94-02A7-BF48-B56D-B6814015571A}" dt="2018-05-08T22:32:17.358" v="114" actId="255"/>
            <ac:spMkLst>
              <pc:docMk/>
              <pc:sldMasterMk cId="0" sldId="2147483648"/>
              <pc:sldLayoutMk cId="1860984661" sldId="2147483662"/>
              <ac:spMk id="18" creationId="{1BE60962-D3EA-6441-91BE-E1E9DE6C6CF8}"/>
            </ac:spMkLst>
          </pc:spChg>
          <pc:spChg chg="mod">
            <ac:chgData name="Jonca, Jacek" userId="0cb1a133-87eb-4abc-8696-11a5267ee3f1" providerId="ADAL" clId="{9DF2FB94-02A7-BF48-B56D-B6814015571A}" dt="2018-05-08T22:32:28.641" v="115" actId="255"/>
            <ac:spMkLst>
              <pc:docMk/>
              <pc:sldMasterMk cId="0" sldId="2147483648"/>
              <pc:sldLayoutMk cId="1860984661" sldId="2147483662"/>
              <ac:spMk id="19" creationId="{BF385C70-5354-C944-B41E-16CABFC7E7B9}"/>
            </ac:spMkLst>
          </pc:spChg>
          <pc:spChg chg="mod">
            <ac:chgData name="Jonca, Jacek" userId="0cb1a133-87eb-4abc-8696-11a5267ee3f1" providerId="ADAL" clId="{9DF2FB94-02A7-BF48-B56D-B6814015571A}" dt="2018-05-08T22:32:39.004" v="116" actId="255"/>
            <ac:spMkLst>
              <pc:docMk/>
              <pc:sldMasterMk cId="0" sldId="2147483648"/>
              <pc:sldLayoutMk cId="1860984661" sldId="2147483662"/>
              <ac:spMk id="23" creationId="{B747FB53-A7EA-064A-93D7-AC58CE94A496}"/>
            </ac:spMkLst>
          </pc:spChg>
          <pc:picChg chg="add mod">
            <ac:chgData name="Jonca, Jacek" userId="0cb1a133-87eb-4abc-8696-11a5267ee3f1" providerId="ADAL" clId="{9DF2FB94-02A7-BF48-B56D-B6814015571A}" dt="2018-05-08T22:33:15.631" v="161" actId="1036"/>
            <ac:picMkLst>
              <pc:docMk/>
              <pc:sldMasterMk cId="0" sldId="2147483648"/>
              <pc:sldLayoutMk cId="1860984661" sldId="2147483662"/>
              <ac:picMk id="14" creationId="{B257A1D7-6AE0-3E4D-9AFE-CB8C925FF54A}"/>
            </ac:picMkLst>
          </pc:picChg>
          <pc:cxnChg chg="mod">
            <ac:chgData name="Jonca, Jacek" userId="0cb1a133-87eb-4abc-8696-11a5267ee3f1" providerId="ADAL" clId="{9DF2FB94-02A7-BF48-B56D-B6814015571A}" dt="2018-05-08T19:54:45.313" v="12" actId="14100"/>
            <ac:cxnSpMkLst>
              <pc:docMk/>
              <pc:sldMasterMk cId="0" sldId="2147483648"/>
              <pc:sldLayoutMk cId="1860984661" sldId="2147483662"/>
              <ac:cxnSpMk id="12" creationId="{59F43A6D-0BE6-4640-8F15-E20D60C2604A}"/>
            </ac:cxnSpMkLst>
          </pc:cxnChg>
          <pc:cxnChg chg="mod">
            <ac:chgData name="Jonca, Jacek" userId="0cb1a133-87eb-4abc-8696-11a5267ee3f1" providerId="ADAL" clId="{9DF2FB94-02A7-BF48-B56D-B6814015571A}" dt="2018-05-08T19:55:14.743" v="14" actId="1076"/>
            <ac:cxnSpMkLst>
              <pc:docMk/>
              <pc:sldMasterMk cId="0" sldId="2147483648"/>
              <pc:sldLayoutMk cId="1860984661" sldId="2147483662"/>
              <ac:cxnSpMk id="13" creationId="{0E84E15E-9E5C-CE47-8BAB-E276656A803C}"/>
            </ac:cxnSpMkLst>
          </pc:cxnChg>
        </pc:sldLayoutChg>
      </pc:sldMasterChg>
    </pc:docChg>
  </pc:docChgLst>
  <pc:docChgLst>
    <pc:chgData name="Jonca, Jacek" userId="0cb1a133-87eb-4abc-8696-11a5267ee3f1" providerId="ADAL" clId="{46EF5FD6-F08F-46D5-905F-71256EABA8EA}"/>
    <pc:docChg chg="undo custSel delSld modMainMaster">
      <pc:chgData name="Jonca, Jacek" userId="0cb1a133-87eb-4abc-8696-11a5267ee3f1" providerId="ADAL" clId="{46EF5FD6-F08F-46D5-905F-71256EABA8EA}" dt="2018-04-26T01:59:36.196" v="30"/>
      <pc:docMkLst>
        <pc:docMk/>
      </pc:docMkLst>
      <pc:sldMasterChg chg="addSp delSp modSp delSldLayout modSldLayout">
        <pc:chgData name="Jonca, Jacek" userId="0cb1a133-87eb-4abc-8696-11a5267ee3f1" providerId="ADAL" clId="{46EF5FD6-F08F-46D5-905F-71256EABA8EA}" dt="2018-04-26T01:59:36.196" v="30"/>
        <pc:sldMasterMkLst>
          <pc:docMk/>
          <pc:sldMasterMk cId="0" sldId="2147483648"/>
        </pc:sldMasterMkLst>
        <pc:spChg chg="add del ord">
          <ac:chgData name="Jonca, Jacek" userId="0cb1a133-87eb-4abc-8696-11a5267ee3f1" providerId="ADAL" clId="{46EF5FD6-F08F-46D5-905F-71256EABA8EA}" dt="2018-04-26T01:59:30.466" v="28" actId="478"/>
          <ac:spMkLst>
            <pc:docMk/>
            <pc:sldMasterMk cId="0" sldId="2147483648"/>
            <ac:spMk id="4" creationId="{897209E8-83E5-48C5-82BA-028C82FAE390}"/>
          </ac:spMkLst>
        </pc:spChg>
        <pc:picChg chg="del">
          <ac:chgData name="Jonca, Jacek" userId="0cb1a133-87eb-4abc-8696-11a5267ee3f1" providerId="ADAL" clId="{46EF5FD6-F08F-46D5-905F-71256EABA8EA}" dt="2018-04-26T01:56:17.889" v="2" actId="478"/>
          <ac:picMkLst>
            <pc:docMk/>
            <pc:sldMasterMk cId="0" sldId="2147483648"/>
            <ac:picMk id="3" creationId="{A5F6DD7C-B08A-8B49-97DA-47B074FB5EE8}"/>
          </ac:picMkLst>
        </pc:picChg>
        <pc:picChg chg="add del ord">
          <ac:chgData name="Jonca, Jacek" userId="0cb1a133-87eb-4abc-8696-11a5267ee3f1" providerId="ADAL" clId="{46EF5FD6-F08F-46D5-905F-71256EABA8EA}" dt="2018-04-26T01:59:30.466" v="28" actId="478"/>
          <ac:picMkLst>
            <pc:docMk/>
            <pc:sldMasterMk cId="0" sldId="2147483648"/>
            <ac:picMk id="5" creationId="{B05BCA55-01F7-45D1-8995-00BE27BB9886}"/>
          </ac:picMkLst>
        </pc:picChg>
        <pc:sldLayoutChg chg="delSp">
          <pc:chgData name="Jonca, Jacek" userId="0cb1a133-87eb-4abc-8696-11a5267ee3f1" providerId="ADAL" clId="{46EF5FD6-F08F-46D5-905F-71256EABA8EA}" dt="2018-04-26T01:56:55.641" v="5" actId="478"/>
          <pc:sldLayoutMkLst>
            <pc:docMk/>
            <pc:sldMasterMk cId="0" sldId="2147483648"/>
            <pc:sldLayoutMk cId="1860984661" sldId="2147483662"/>
          </pc:sldLayoutMkLst>
          <pc:spChg chg="del">
            <ac:chgData name="Jonca, Jacek" userId="0cb1a133-87eb-4abc-8696-11a5267ee3f1" providerId="ADAL" clId="{46EF5FD6-F08F-46D5-905F-71256EABA8EA}" dt="2018-04-26T01:56:55.641" v="5" actId="478"/>
            <ac:spMkLst>
              <pc:docMk/>
              <pc:sldMasterMk cId="0" sldId="2147483648"/>
              <pc:sldLayoutMk cId="1860984661" sldId="2147483662"/>
              <ac:spMk id="2" creationId="{D1462C52-07DC-0D40-B1D5-CE88EEAEB6DE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45246930340599E-2"/>
          <c:y val="5.7448918093979041E-2"/>
          <c:w val="0.54135758892207442"/>
          <c:h val="0.893460212884395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8C-8644-B119-1FA74EE742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8C-8644-B119-1FA74EE742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58C-8644-B119-1FA74EE742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58C-8644-B119-1FA74EE742D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58C-8644-B119-1FA74EE742D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Country 1</c:v>
                </c:pt>
                <c:pt idx="1">
                  <c:v>Country 2</c:v>
                </c:pt>
                <c:pt idx="2">
                  <c:v>Country 3</c:v>
                </c:pt>
                <c:pt idx="3">
                  <c:v>Country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8C-8644-B119-1FA74EE742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4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4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45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2011335867499318"/>
          <c:y val="3.7380250426278142E-2"/>
          <c:w val="0.34946337526774668"/>
          <c:h val="0.945077444823993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5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F608D-28F3-0547-B545-B1E28E795FFE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05C68-6E0A-6440-A83E-6A337D6D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2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3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04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6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5C68-6E0A-6440-A83E-6A337D6D3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8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with bar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57A1D7-6AE0-3E4D-9AFE-CB8C925FF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" y="-770325"/>
            <a:ext cx="43891200" cy="20662900"/>
          </a:xfrm>
          <a:prstGeom prst="rect">
            <a:avLst/>
          </a:prstGeom>
        </p:spPr>
      </p:pic>
      <p:sp>
        <p:nvSpPr>
          <p:cNvPr id="8" name="Rectangle 79">
            <a:extLst>
              <a:ext uri="{FF2B5EF4-FFF2-40B4-BE49-F238E27FC236}">
                <a16:creationId xmlns:a16="http://schemas.microsoft.com/office/drawing/2014/main" id="{E8FFFAAE-4FCF-DB45-BD46-92EF532692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43891200" cy="54864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858" tIns="230429" rIns="460858" bIns="230429" anchor="ctr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F43A6D-0BE6-4640-8F15-E20D60C2604A}"/>
              </a:ext>
            </a:extLst>
          </p:cNvPr>
          <p:cNvCxnSpPr/>
          <p:nvPr userDrawn="1"/>
        </p:nvCxnSpPr>
        <p:spPr bwMode="auto">
          <a:xfrm>
            <a:off x="14772772" y="6629400"/>
            <a:ext cx="0" cy="2537460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chemeClr val="accent4">
                    <a:lumMod val="10000"/>
                    <a:lumOff val="90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dash"/>
            <a:round/>
            <a:headEnd type="oval" w="lg" len="lg"/>
            <a:tailEnd type="oval" w="lg" len="lg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84E15E-9E5C-CE47-8BAB-E276656A803C}"/>
              </a:ext>
            </a:extLst>
          </p:cNvPr>
          <p:cNvCxnSpPr/>
          <p:nvPr userDrawn="1"/>
        </p:nvCxnSpPr>
        <p:spPr bwMode="auto">
          <a:xfrm>
            <a:off x="29155294" y="6629400"/>
            <a:ext cx="0" cy="2537460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chemeClr val="accent4">
                    <a:lumMod val="10000"/>
                    <a:lumOff val="90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dash"/>
            <a:round/>
            <a:headEnd type="oval" w="lg" len="lg"/>
            <a:tailEnd type="oval" w="lg" len="lg"/>
          </a:ln>
          <a:effectLst/>
        </p:spPr>
      </p:cxn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053380B1-A9AD-DB4E-95B5-41C8C1B51F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6629398"/>
            <a:ext cx="13258800" cy="17602200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2pPr>
            <a:lvl3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3pPr>
            <a:lvl4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4pPr>
            <a:lvl5pPr marL="2285951" indent="-457190">
              <a:lnSpc>
                <a:spcPts val="4600"/>
              </a:lnSpc>
              <a:spcBef>
                <a:spcPts val="0"/>
              </a:spcBef>
              <a:buClr>
                <a:srgbClr val="245EAC"/>
              </a:buClr>
              <a:buFont typeface="Arial" charset="0"/>
              <a:buChar char="•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A0822F3-28AB-A04E-81A8-D5827903AC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" y="24917400"/>
            <a:ext cx="13258800" cy="70866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1BE60962-D3EA-6441-91BE-E1E9DE6C6CF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368954" y="6629400"/>
            <a:ext cx="13258800" cy="25374600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2pPr>
            <a:lvl3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3pPr>
            <a:lvl4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4pPr>
            <a:lvl5pPr marL="2285951" indent="-457190">
              <a:lnSpc>
                <a:spcPts val="4600"/>
              </a:lnSpc>
              <a:spcBef>
                <a:spcPts val="0"/>
              </a:spcBef>
              <a:buClr>
                <a:srgbClr val="245EAC"/>
              </a:buClr>
              <a:buFont typeface="Arial" charset="0"/>
              <a:buChar char="•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BF385C70-5354-C944-B41E-16CABFC7E7B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689852" y="6629399"/>
            <a:ext cx="13258800" cy="8084129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2pPr>
            <a:lvl3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3pPr>
            <a:lvl4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4pPr>
            <a:lvl5pPr marL="2285951" indent="-457190">
              <a:lnSpc>
                <a:spcPts val="4600"/>
              </a:lnSpc>
              <a:spcBef>
                <a:spcPts val="0"/>
              </a:spcBef>
              <a:buClr>
                <a:srgbClr val="245EAC"/>
              </a:buClr>
              <a:buFont typeface="Arial" charset="0"/>
              <a:buChar char="•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hart Placeholder 23">
            <a:extLst>
              <a:ext uri="{FF2B5EF4-FFF2-40B4-BE49-F238E27FC236}">
                <a16:creationId xmlns:a16="http://schemas.microsoft.com/office/drawing/2014/main" id="{448FB3BA-D50D-834B-8050-16AB776E127B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29689852" y="15565077"/>
            <a:ext cx="13258800" cy="69421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747FB53-A7EA-064A-93D7-AC58CE94A49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9689852" y="23432540"/>
            <a:ext cx="13258800" cy="8571461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  <a:lvl2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2pPr>
            <a:lvl3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3pPr>
            <a:lvl4pPr>
              <a:lnSpc>
                <a:spcPts val="4600"/>
              </a:lnSpc>
              <a:spcBef>
                <a:spcPts val="0"/>
              </a:spcBef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4pPr>
            <a:lvl5pPr marL="2285951" indent="-457190">
              <a:lnSpc>
                <a:spcPts val="4600"/>
              </a:lnSpc>
              <a:spcBef>
                <a:spcPts val="0"/>
              </a:spcBef>
              <a:buClr>
                <a:srgbClr val="245EAC"/>
              </a:buClr>
              <a:buFont typeface="Arial" charset="0"/>
              <a:buChar char="•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20CEF3-7994-4184-9558-E03C39A47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99403" y="1002409"/>
            <a:ext cx="13049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8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4387756" rtl="0" eaLnBrk="0" fontAlgn="base" hangingPunct="0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+mj-lt"/>
          <a:ea typeface="+mj-ea"/>
          <a:cs typeface="+mj-cs"/>
        </a:defRPr>
      </a:lvl1pPr>
      <a:lvl2pPr algn="l" defTabSz="4387756" rtl="0" eaLnBrk="0" fontAlgn="base" hangingPunct="0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Times New Roman" pitchFamily="18" charset="0"/>
        </a:defRPr>
      </a:lvl2pPr>
      <a:lvl3pPr algn="l" defTabSz="4387756" rtl="0" eaLnBrk="0" fontAlgn="base" hangingPunct="0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Times New Roman" pitchFamily="18" charset="0"/>
        </a:defRPr>
      </a:lvl3pPr>
      <a:lvl4pPr algn="l" defTabSz="4387756" rtl="0" eaLnBrk="0" fontAlgn="base" hangingPunct="0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Times New Roman" pitchFamily="18" charset="0"/>
        </a:defRPr>
      </a:lvl4pPr>
      <a:lvl5pPr algn="l" defTabSz="4387756" rtl="0" eaLnBrk="0" fontAlgn="base" hangingPunct="0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Times New Roman" pitchFamily="18" charset="0"/>
        </a:defRPr>
      </a:lvl5pPr>
      <a:lvl6pPr marL="480050" algn="l" defTabSz="4388788" rtl="0" fontAlgn="base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Times New Roman" pitchFamily="18" charset="0"/>
        </a:defRPr>
      </a:lvl6pPr>
      <a:lvl7pPr marL="960099" algn="l" defTabSz="4388788" rtl="0" fontAlgn="base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Times New Roman" pitchFamily="18" charset="0"/>
        </a:defRPr>
      </a:lvl7pPr>
      <a:lvl8pPr marL="1440149" algn="l" defTabSz="4388788" rtl="0" fontAlgn="base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Times New Roman" pitchFamily="18" charset="0"/>
        </a:defRPr>
      </a:lvl8pPr>
      <a:lvl9pPr marL="1920199" algn="l" defTabSz="4388788" rtl="0" fontAlgn="base">
        <a:spcBef>
          <a:spcPct val="0"/>
        </a:spcBef>
        <a:spcAft>
          <a:spcPct val="0"/>
        </a:spcAft>
        <a:defRPr sz="9600">
          <a:solidFill>
            <a:schemeClr val="bg1"/>
          </a:solidFill>
          <a:latin typeface="Times New Roman" pitchFamily="18" charset="0"/>
        </a:defRPr>
      </a:lvl9pPr>
    </p:titleStyle>
    <p:bodyStyle>
      <a:lvl1pPr algn="l" defTabSz="4387756" rtl="0" eaLnBrk="0" fontAlgn="base" hangingPunct="0">
        <a:spcBef>
          <a:spcPct val="20000"/>
        </a:spcBef>
        <a:spcAft>
          <a:spcPct val="25000"/>
        </a:spcAft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1919247" indent="-1371571" algn="l" defTabSz="4387756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pitchFamily="2" charset="2"/>
        <a:buChar char="§"/>
        <a:defRPr sz="11600">
          <a:solidFill>
            <a:schemeClr val="tx1"/>
          </a:solidFill>
          <a:latin typeface="+mn-lt"/>
        </a:defRPr>
      </a:lvl2pPr>
      <a:lvl3pPr marL="3563861" indent="-1095352" algn="l" defTabSz="4387756" rtl="0" eaLnBrk="0" fontAlgn="base" hangingPunct="0">
        <a:spcBef>
          <a:spcPct val="40000"/>
        </a:spcBef>
        <a:spcAft>
          <a:spcPct val="0"/>
        </a:spcAft>
        <a:buChar char="•"/>
        <a:defRPr sz="9600" i="1">
          <a:solidFill>
            <a:schemeClr val="tx1"/>
          </a:solidFill>
          <a:latin typeface="+mn-lt"/>
        </a:defRPr>
      </a:lvl3pPr>
      <a:lvl4pPr marL="6040309" indent="-1095352" algn="l" defTabSz="4387756" rtl="0" eaLnBrk="0" fontAlgn="base" hangingPunct="0">
        <a:spcBef>
          <a:spcPct val="4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4pPr>
      <a:lvl5pPr marL="6826104" algn="l" defTabSz="4387756" rtl="0" eaLnBrk="0" fontAlgn="base" hangingPunct="0">
        <a:spcBef>
          <a:spcPct val="20000"/>
        </a:spcBef>
        <a:spcAft>
          <a:spcPct val="0"/>
        </a:spcAft>
        <a:defRPr sz="8600">
          <a:solidFill>
            <a:schemeClr val="tx1"/>
          </a:solidFill>
          <a:latin typeface="+mn-lt"/>
        </a:defRPr>
      </a:lvl5pPr>
      <a:lvl6pPr marL="7307424" algn="l" defTabSz="4388788" rtl="0" fontAlgn="base">
        <a:spcBef>
          <a:spcPct val="20000"/>
        </a:spcBef>
        <a:spcAft>
          <a:spcPct val="0"/>
        </a:spcAft>
        <a:defRPr sz="8600">
          <a:solidFill>
            <a:schemeClr val="tx1"/>
          </a:solidFill>
          <a:latin typeface="+mn-lt"/>
        </a:defRPr>
      </a:lvl6pPr>
      <a:lvl7pPr marL="7787473" algn="l" defTabSz="4388788" rtl="0" fontAlgn="base">
        <a:spcBef>
          <a:spcPct val="20000"/>
        </a:spcBef>
        <a:spcAft>
          <a:spcPct val="0"/>
        </a:spcAft>
        <a:defRPr sz="8600">
          <a:solidFill>
            <a:schemeClr val="tx1"/>
          </a:solidFill>
          <a:latin typeface="+mn-lt"/>
        </a:defRPr>
      </a:lvl7pPr>
      <a:lvl8pPr marL="8267523" algn="l" defTabSz="4388788" rtl="0" fontAlgn="base">
        <a:spcBef>
          <a:spcPct val="20000"/>
        </a:spcBef>
        <a:spcAft>
          <a:spcPct val="0"/>
        </a:spcAft>
        <a:defRPr sz="8600">
          <a:solidFill>
            <a:schemeClr val="tx1"/>
          </a:solidFill>
          <a:latin typeface="+mn-lt"/>
        </a:defRPr>
      </a:lvl8pPr>
      <a:lvl9pPr marL="8747573" algn="l" defTabSz="4388788" rtl="0" fontAlgn="base">
        <a:spcBef>
          <a:spcPct val="20000"/>
        </a:spcBef>
        <a:spcAft>
          <a:spcPct val="0"/>
        </a:spcAft>
        <a:defRPr sz="8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50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099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9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9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9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98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48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398" algn="l" defTabSz="9600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xaste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hyperlink" Target="http://ttu.mob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636CA-6474-214B-9A14-42633DD03B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6629398"/>
            <a:ext cx="13258800" cy="8084130"/>
          </a:xfrm>
        </p:spPr>
        <p:txBody>
          <a:bodyPr/>
          <a:lstStyle/>
          <a:p>
            <a:r>
              <a:rPr lang="en-US" sz="5000" b="1" dirty="0">
                <a:solidFill>
                  <a:srgbClr val="899FB4"/>
                </a:solidFill>
              </a:rPr>
              <a:t>ABSTRACT</a:t>
            </a:r>
          </a:p>
          <a:p>
            <a:pPr>
              <a:lnSpc>
                <a:spcPts val="5000"/>
              </a:lnSpc>
            </a:pPr>
            <a:r>
              <a:rPr lang="en-US" dirty="0">
                <a:solidFill>
                  <a:schemeClr val="bg2"/>
                </a:solidFill>
              </a:rPr>
              <a:t>Lorem ipsum dolor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adipiscing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Pellentesque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porttitor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nec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Proin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arcu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nulla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ullamcorper</a:t>
            </a:r>
            <a:r>
              <a:rPr lang="en-US" dirty="0">
                <a:solidFill>
                  <a:schemeClr val="bg2"/>
                </a:solidFill>
              </a:rPr>
              <a:t> id </a:t>
            </a:r>
            <a:r>
              <a:rPr lang="en-US" dirty="0" err="1">
                <a:solidFill>
                  <a:schemeClr val="bg2"/>
                </a:solidFill>
              </a:rPr>
              <a:t>dapibus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, gravida vitae </a:t>
            </a:r>
            <a:r>
              <a:rPr lang="en-US" dirty="0" err="1">
                <a:solidFill>
                  <a:schemeClr val="bg2"/>
                </a:solidFill>
              </a:rPr>
              <a:t>augue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Phasellus</a:t>
            </a:r>
            <a:r>
              <a:rPr lang="en-US" dirty="0">
                <a:solidFill>
                  <a:schemeClr val="bg2"/>
                </a:solidFill>
              </a:rPr>
              <a:t>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 magna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nibh</a:t>
            </a:r>
            <a:r>
              <a:rPr lang="en-US" dirty="0">
                <a:solidFill>
                  <a:schemeClr val="bg2"/>
                </a:solidFill>
              </a:rPr>
              <a:t> fermentum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volutpat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convallis </a:t>
            </a:r>
            <a:r>
              <a:rPr lang="en-US" dirty="0" err="1">
                <a:solidFill>
                  <a:schemeClr val="bg2"/>
                </a:solidFill>
              </a:rPr>
              <a:t>dapibus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 pharetra </a:t>
            </a:r>
            <a:r>
              <a:rPr lang="en-US" dirty="0" err="1">
                <a:solidFill>
                  <a:schemeClr val="bg2"/>
                </a:solidFill>
              </a:rPr>
              <a:t>felis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tristique</a:t>
            </a:r>
            <a:r>
              <a:rPr lang="en-US" dirty="0">
                <a:solidFill>
                  <a:schemeClr val="bg2"/>
                </a:solidFill>
              </a:rPr>
              <a:t> sed. Duis </a:t>
            </a:r>
            <a:r>
              <a:rPr lang="en-US" dirty="0" err="1">
                <a:solidFill>
                  <a:schemeClr val="bg2"/>
                </a:solidFill>
              </a:rPr>
              <a:t>accumsan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ac </a:t>
            </a:r>
            <a:r>
              <a:rPr lang="en-US" dirty="0" err="1">
                <a:solidFill>
                  <a:schemeClr val="bg2"/>
                </a:solidFill>
              </a:rPr>
              <a:t>viverra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mollis</a:t>
            </a:r>
            <a:r>
              <a:rPr lang="en-US" dirty="0">
                <a:solidFill>
                  <a:schemeClr val="bg2"/>
                </a:solidFill>
              </a:rPr>
              <a:t>. Ut </a:t>
            </a:r>
            <a:r>
              <a:rPr lang="en-US" dirty="0" err="1">
                <a:solidFill>
                  <a:schemeClr val="bg2"/>
                </a:solidFill>
              </a:rPr>
              <a:t>quis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pellentesque</a:t>
            </a:r>
            <a:r>
              <a:rPr lang="en-US" dirty="0">
                <a:solidFill>
                  <a:schemeClr val="bg2"/>
                </a:solidFill>
              </a:rPr>
              <a:t> lorem. In </a:t>
            </a:r>
            <a:r>
              <a:rPr lang="en-US" dirty="0" err="1">
                <a:solidFill>
                  <a:schemeClr val="bg2"/>
                </a:solidFill>
              </a:rPr>
              <a:t>laoreet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augue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ipsum </a:t>
            </a:r>
            <a:r>
              <a:rPr lang="en-US" dirty="0" err="1">
                <a:solidFill>
                  <a:schemeClr val="bg2"/>
                </a:solidFill>
              </a:rPr>
              <a:t>feugiat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tristique</a:t>
            </a:r>
            <a:r>
              <a:rPr lang="en-US" dirty="0">
                <a:solidFill>
                  <a:schemeClr val="bg2"/>
                </a:solidFill>
              </a:rPr>
              <a:t>. Vestibulum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enim</a:t>
            </a:r>
            <a:r>
              <a:rPr lang="en-US" dirty="0">
                <a:solidFill>
                  <a:schemeClr val="bg2"/>
                </a:solidFill>
              </a:rPr>
              <a:t> ac </a:t>
            </a:r>
            <a:r>
              <a:rPr lang="en-US" dirty="0" err="1">
                <a:solidFill>
                  <a:schemeClr val="bg2"/>
                </a:solidFill>
              </a:rPr>
              <a:t>massa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suscipit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finibus</a:t>
            </a:r>
            <a:r>
              <a:rPr lang="en-US" dirty="0">
                <a:solidFill>
                  <a:schemeClr val="bg2"/>
                </a:solidFill>
              </a:rPr>
              <a:t>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 in </a:t>
            </a:r>
            <a:r>
              <a:rPr lang="en-US" dirty="0" err="1">
                <a:solidFill>
                  <a:schemeClr val="bg2"/>
                </a:solidFill>
              </a:rPr>
              <a:t>purus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Pellentesque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condimentum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metus</a:t>
            </a:r>
            <a:r>
              <a:rPr lang="en-US" dirty="0">
                <a:solidFill>
                  <a:schemeClr val="bg2"/>
                </a:solidFill>
              </a:rPr>
              <a:t>. Ut </a:t>
            </a:r>
            <a:r>
              <a:rPr lang="en-US" dirty="0" err="1">
                <a:solidFill>
                  <a:schemeClr val="bg2"/>
                </a:solidFill>
              </a:rPr>
              <a:t>est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massa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suscipit</a:t>
            </a:r>
            <a:r>
              <a:rPr lang="en-US" dirty="0">
                <a:solidFill>
                  <a:schemeClr val="bg2"/>
                </a:solidFill>
              </a:rPr>
              <a:t> at </a:t>
            </a:r>
            <a:r>
              <a:rPr lang="en-US" dirty="0" err="1">
                <a:solidFill>
                  <a:schemeClr val="bg2"/>
                </a:solidFill>
              </a:rPr>
              <a:t>mollis</a:t>
            </a:r>
            <a:r>
              <a:rPr lang="en-US" dirty="0">
                <a:solidFill>
                  <a:schemeClr val="bg2"/>
                </a:solidFill>
              </a:rPr>
              <a:t> ac, </a:t>
            </a:r>
            <a:r>
              <a:rPr lang="en-US" dirty="0" err="1">
                <a:solidFill>
                  <a:schemeClr val="bg2"/>
                </a:solidFill>
              </a:rPr>
              <a:t>eleifend</a:t>
            </a:r>
            <a:r>
              <a:rPr lang="en-US" dirty="0">
                <a:solidFill>
                  <a:schemeClr val="bg2"/>
                </a:solidFill>
              </a:rPr>
              <a:t> et ex.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04BD52-1093-E947-B7DF-7A72327B44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400" y="24264257"/>
            <a:ext cx="13258800" cy="7739743"/>
          </a:xfrm>
        </p:spPr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F22889-8ED4-694A-9AD5-CD0892A1F09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368954" y="6629401"/>
            <a:ext cx="13258800" cy="9143999"/>
          </a:xfrm>
        </p:spPr>
        <p:txBody>
          <a:bodyPr/>
          <a:lstStyle/>
          <a:p>
            <a:r>
              <a:rPr lang="en-US" sz="5000" b="1" dirty="0">
                <a:solidFill>
                  <a:srgbClr val="899FB4"/>
                </a:solidFill>
              </a:rPr>
              <a:t>METHOD</a:t>
            </a:r>
          </a:p>
          <a:p>
            <a:pPr>
              <a:lnSpc>
                <a:spcPts val="5000"/>
              </a:lnSpc>
            </a:pPr>
            <a:r>
              <a:rPr lang="en-US" dirty="0">
                <a:solidFill>
                  <a:schemeClr val="bg2"/>
                </a:solidFill>
              </a:rPr>
              <a:t>Lorem ipsum dolor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adipiscing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Pellentesque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porttitor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nec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Proin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arcu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nulla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ullamcorper</a:t>
            </a:r>
            <a:r>
              <a:rPr lang="en-US" dirty="0">
                <a:solidFill>
                  <a:schemeClr val="bg2"/>
                </a:solidFill>
              </a:rPr>
              <a:t> id </a:t>
            </a:r>
            <a:r>
              <a:rPr lang="en-US" dirty="0" err="1">
                <a:solidFill>
                  <a:schemeClr val="bg2"/>
                </a:solidFill>
              </a:rPr>
              <a:t>dapibus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, gravida vitae </a:t>
            </a:r>
            <a:r>
              <a:rPr lang="en-US" dirty="0" err="1">
                <a:solidFill>
                  <a:schemeClr val="bg2"/>
                </a:solidFill>
              </a:rPr>
              <a:t>augue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Phasellus</a:t>
            </a:r>
            <a:r>
              <a:rPr lang="en-US" dirty="0">
                <a:solidFill>
                  <a:schemeClr val="bg2"/>
                </a:solidFill>
              </a:rPr>
              <a:t>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 magna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nibh</a:t>
            </a:r>
            <a:r>
              <a:rPr lang="en-US" dirty="0">
                <a:solidFill>
                  <a:schemeClr val="bg2"/>
                </a:solidFill>
              </a:rPr>
              <a:t> fermentum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volutpat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convallis </a:t>
            </a:r>
            <a:r>
              <a:rPr lang="en-US" dirty="0" err="1">
                <a:solidFill>
                  <a:schemeClr val="bg2"/>
                </a:solidFill>
              </a:rPr>
              <a:t>dapibus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 pharetra </a:t>
            </a:r>
            <a:r>
              <a:rPr lang="en-US" dirty="0" err="1">
                <a:solidFill>
                  <a:schemeClr val="bg2"/>
                </a:solidFill>
              </a:rPr>
              <a:t>felis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tristique</a:t>
            </a:r>
            <a:r>
              <a:rPr lang="en-US" dirty="0">
                <a:solidFill>
                  <a:schemeClr val="bg2"/>
                </a:solidFill>
              </a:rPr>
              <a:t> sed. Duis </a:t>
            </a:r>
            <a:r>
              <a:rPr lang="en-US" dirty="0" err="1">
                <a:solidFill>
                  <a:schemeClr val="bg2"/>
                </a:solidFill>
              </a:rPr>
              <a:t>accumsan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ac </a:t>
            </a:r>
            <a:r>
              <a:rPr lang="en-US" dirty="0" err="1">
                <a:solidFill>
                  <a:schemeClr val="bg2"/>
                </a:solidFill>
              </a:rPr>
              <a:t>viverra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mollis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Praesent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facilisis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nunc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eget</a:t>
            </a:r>
            <a:r>
              <a:rPr lang="en-US" dirty="0">
                <a:solidFill>
                  <a:schemeClr val="bg2"/>
                </a:solidFill>
              </a:rPr>
              <a:t> dictum </a:t>
            </a:r>
            <a:r>
              <a:rPr lang="en-US" dirty="0" err="1">
                <a:solidFill>
                  <a:schemeClr val="bg2"/>
                </a:solidFill>
              </a:rPr>
              <a:t>congue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nunc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lacus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odio</a:t>
            </a:r>
            <a:r>
              <a:rPr lang="en-US" dirty="0">
                <a:solidFill>
                  <a:schemeClr val="bg2"/>
                </a:solidFill>
              </a:rPr>
              <a:t>, non </a:t>
            </a:r>
            <a:r>
              <a:rPr lang="en-US" dirty="0" err="1">
                <a:solidFill>
                  <a:schemeClr val="bg2"/>
                </a:solidFill>
              </a:rPr>
              <a:t>molestie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est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leo</a:t>
            </a:r>
            <a:r>
              <a:rPr lang="en-US" dirty="0">
                <a:solidFill>
                  <a:schemeClr val="bg2"/>
                </a:solidFill>
              </a:rPr>
              <a:t> ac magna.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risus</a:t>
            </a:r>
            <a:r>
              <a:rPr lang="en-US" dirty="0">
                <a:solidFill>
                  <a:schemeClr val="bg2"/>
                </a:solidFill>
              </a:rPr>
              <a:t> convallis </a:t>
            </a:r>
            <a:r>
              <a:rPr lang="en-US" dirty="0" err="1">
                <a:solidFill>
                  <a:schemeClr val="bg2"/>
                </a:solidFill>
              </a:rPr>
              <a:t>condimentum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Curabitur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ultrices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lectus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justo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eget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interdum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</a:t>
            </a:r>
            <a:r>
              <a:rPr lang="en-US" dirty="0">
                <a:solidFill>
                  <a:schemeClr val="bg2"/>
                </a:solidFill>
              </a:rPr>
              <a:t> maximus ac.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volutpat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Mauris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consequat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risus</a:t>
            </a:r>
            <a:r>
              <a:rPr lang="en-US" dirty="0">
                <a:solidFill>
                  <a:schemeClr val="bg2"/>
                </a:solidFill>
              </a:rPr>
              <a:t> in </a:t>
            </a:r>
            <a:r>
              <a:rPr lang="en-US" dirty="0" err="1">
                <a:solidFill>
                  <a:schemeClr val="bg2"/>
                </a:solidFill>
              </a:rPr>
              <a:t>rhoncus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ullamcorper</a:t>
            </a:r>
            <a:r>
              <a:rPr lang="en-US" dirty="0">
                <a:solidFill>
                  <a:schemeClr val="bg2"/>
                </a:solidFill>
              </a:rPr>
              <a:t>, ipsum </a:t>
            </a:r>
            <a:r>
              <a:rPr lang="en-US" dirty="0" err="1">
                <a:solidFill>
                  <a:schemeClr val="bg2"/>
                </a:solidFill>
              </a:rPr>
              <a:t>mauris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ultrices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nec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facilisis</a:t>
            </a:r>
            <a:r>
              <a:rPr lang="en-US" dirty="0">
                <a:solidFill>
                  <a:schemeClr val="bg2"/>
                </a:solidFill>
              </a:rPr>
              <a:t> mi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 mi.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AD8FF08-9C69-D846-AB6B-C2A0DD459F0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689852" y="6629399"/>
            <a:ext cx="13258800" cy="8882745"/>
          </a:xfrm>
        </p:spPr>
        <p:txBody>
          <a:bodyPr/>
          <a:lstStyle/>
          <a:p>
            <a:r>
              <a:rPr lang="en-US" sz="5000" b="1" dirty="0">
                <a:solidFill>
                  <a:srgbClr val="899FB4"/>
                </a:solidFill>
              </a:rPr>
              <a:t>RESULTS</a:t>
            </a:r>
          </a:p>
          <a:p>
            <a:pPr>
              <a:lnSpc>
                <a:spcPts val="5000"/>
              </a:lnSpc>
            </a:pP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lacus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, a </a:t>
            </a:r>
            <a:r>
              <a:rPr lang="en-US" dirty="0" err="1">
                <a:solidFill>
                  <a:schemeClr val="bg2"/>
                </a:solidFill>
              </a:rPr>
              <a:t>malesuada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est</a:t>
            </a:r>
            <a:r>
              <a:rPr lang="en-US" dirty="0">
                <a:solidFill>
                  <a:schemeClr val="bg2"/>
                </a:solidFill>
              </a:rPr>
              <a:t> lacinia. </a:t>
            </a:r>
            <a:r>
              <a:rPr lang="en-US" dirty="0" err="1">
                <a:solidFill>
                  <a:schemeClr val="bg2"/>
                </a:solidFill>
              </a:rPr>
              <a:t>Praesent</a:t>
            </a:r>
            <a:r>
              <a:rPr lang="en-US" dirty="0">
                <a:solidFill>
                  <a:schemeClr val="bg2"/>
                </a:solidFill>
              </a:rPr>
              <a:t> et dui dictum, maximus </a:t>
            </a:r>
            <a:r>
              <a:rPr lang="en-US" dirty="0" err="1">
                <a:solidFill>
                  <a:schemeClr val="bg2"/>
                </a:solidFill>
              </a:rPr>
              <a:t>sem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finibus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justo</a:t>
            </a:r>
            <a:r>
              <a:rPr lang="en-US" dirty="0">
                <a:solidFill>
                  <a:schemeClr val="bg2"/>
                </a:solidFill>
              </a:rPr>
              <a:t>. Nunc </a:t>
            </a:r>
            <a:r>
              <a:rPr lang="en-US" dirty="0" err="1">
                <a:solidFill>
                  <a:schemeClr val="bg2"/>
                </a:solidFill>
              </a:rPr>
              <a:t>commodo</a:t>
            </a:r>
            <a:r>
              <a:rPr lang="en-US" dirty="0">
                <a:solidFill>
                  <a:schemeClr val="bg2"/>
                </a:solidFill>
              </a:rPr>
              <a:t> tempus </a:t>
            </a:r>
            <a:r>
              <a:rPr lang="en-US" dirty="0" err="1">
                <a:solidFill>
                  <a:schemeClr val="bg2"/>
                </a:solidFill>
              </a:rPr>
              <a:t>eros</a:t>
            </a:r>
            <a:r>
              <a:rPr lang="en-US" dirty="0">
                <a:solidFill>
                  <a:schemeClr val="bg2"/>
                </a:solidFill>
              </a:rPr>
              <a:t>, et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risus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rhoncus</a:t>
            </a:r>
            <a:r>
              <a:rPr lang="en-US" dirty="0">
                <a:solidFill>
                  <a:schemeClr val="bg2"/>
                </a:solidFill>
              </a:rPr>
              <a:t> at. </a:t>
            </a:r>
            <a:r>
              <a:rPr lang="en-US" dirty="0" err="1">
                <a:solidFill>
                  <a:schemeClr val="bg2"/>
                </a:solidFill>
              </a:rPr>
              <a:t>Etiam</a:t>
            </a:r>
            <a:r>
              <a:rPr lang="en-US" dirty="0">
                <a:solidFill>
                  <a:schemeClr val="bg2"/>
                </a:solidFill>
              </a:rPr>
              <a:t> in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tortor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placerat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ornare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quam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eget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egestas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justo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condimentum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blandit</a:t>
            </a:r>
            <a:r>
              <a:rPr lang="en-US" dirty="0">
                <a:solidFill>
                  <a:schemeClr val="bg2"/>
                </a:solidFill>
              </a:rPr>
              <a:t>. Integer </a:t>
            </a:r>
            <a:r>
              <a:rPr lang="en-US" dirty="0" err="1">
                <a:solidFill>
                  <a:schemeClr val="bg2"/>
                </a:solidFill>
              </a:rPr>
              <a:t>egestas</a:t>
            </a:r>
            <a:r>
              <a:rPr lang="en-US" dirty="0">
                <a:solidFill>
                  <a:schemeClr val="bg2"/>
                </a:solidFill>
              </a:rPr>
              <a:t> ex ac </a:t>
            </a:r>
            <a:r>
              <a:rPr lang="en-US" dirty="0" err="1">
                <a:solidFill>
                  <a:schemeClr val="bg2"/>
                </a:solidFill>
              </a:rPr>
              <a:t>turpis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tempor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accumsan</a:t>
            </a:r>
            <a:r>
              <a:rPr lang="en-US" dirty="0">
                <a:solidFill>
                  <a:schemeClr val="bg2"/>
                </a:solidFill>
              </a:rPr>
              <a:t>. Vestibulum </a:t>
            </a:r>
            <a:r>
              <a:rPr lang="en-US" dirty="0" err="1">
                <a:solidFill>
                  <a:schemeClr val="bg2"/>
                </a:solidFill>
              </a:rPr>
              <a:t>nunc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efficitur</a:t>
            </a:r>
            <a:r>
              <a:rPr lang="en-US" dirty="0">
                <a:solidFill>
                  <a:schemeClr val="bg2"/>
                </a:solidFill>
              </a:rPr>
              <a:t> et dui </a:t>
            </a:r>
            <a:r>
              <a:rPr lang="en-US" dirty="0" err="1">
                <a:solidFill>
                  <a:schemeClr val="bg2"/>
                </a:solidFill>
              </a:rPr>
              <a:t>nec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placerat</a:t>
            </a:r>
            <a:r>
              <a:rPr lang="en-US" dirty="0">
                <a:solidFill>
                  <a:schemeClr val="bg2"/>
                </a:solidFill>
              </a:rPr>
              <a:t> lacinia </a:t>
            </a:r>
            <a:r>
              <a:rPr lang="en-US" dirty="0" err="1">
                <a:solidFill>
                  <a:schemeClr val="bg2"/>
                </a:solidFill>
              </a:rPr>
              <a:t>enim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Donec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euismod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congue</a:t>
            </a:r>
            <a:r>
              <a:rPr lang="en-US" dirty="0">
                <a:solidFill>
                  <a:schemeClr val="bg2"/>
                </a:solidFill>
              </a:rPr>
              <a:t> nisi </a:t>
            </a:r>
            <a:r>
              <a:rPr lang="en-US" dirty="0" err="1">
                <a:solidFill>
                  <a:schemeClr val="bg2"/>
                </a:solidFill>
              </a:rPr>
              <a:t>nec</a:t>
            </a:r>
            <a:r>
              <a:rPr lang="en-US" dirty="0">
                <a:solidFill>
                  <a:schemeClr val="bg2"/>
                </a:solidFill>
              </a:rPr>
              <a:t> convallis. </a:t>
            </a:r>
            <a:r>
              <a:rPr lang="en-US" dirty="0" err="1">
                <a:solidFill>
                  <a:schemeClr val="bg2"/>
                </a:solidFill>
              </a:rPr>
              <a:t>Proin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rutrum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ullamcorper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neque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ultrices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justo</a:t>
            </a:r>
            <a:r>
              <a:rPr lang="en-US" dirty="0">
                <a:solidFill>
                  <a:schemeClr val="bg2"/>
                </a:solidFill>
              </a:rPr>
              <a:t> pharetra </a:t>
            </a:r>
            <a:r>
              <a:rPr lang="en-US" dirty="0" err="1">
                <a:solidFill>
                  <a:schemeClr val="bg2"/>
                </a:solidFill>
              </a:rPr>
              <a:t>eget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Praesent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volutpat</a:t>
            </a:r>
            <a:r>
              <a:rPr lang="en-US" dirty="0">
                <a:solidFill>
                  <a:schemeClr val="bg2"/>
                </a:solidFill>
              </a:rPr>
              <a:t>, dui in </a:t>
            </a:r>
            <a:r>
              <a:rPr lang="en-US" dirty="0" err="1">
                <a:solidFill>
                  <a:schemeClr val="bg2"/>
                </a:solidFill>
              </a:rPr>
              <a:t>laoreet</a:t>
            </a:r>
            <a:r>
              <a:rPr lang="en-US" dirty="0">
                <a:solidFill>
                  <a:schemeClr val="bg2"/>
                </a:solidFill>
              </a:rPr>
              <a:t> fermentum, </a:t>
            </a:r>
            <a:r>
              <a:rPr lang="en-US" dirty="0" err="1">
                <a:solidFill>
                  <a:schemeClr val="bg2"/>
                </a:solidFill>
              </a:rPr>
              <a:t>metus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velit</a:t>
            </a:r>
            <a:r>
              <a:rPr lang="en-US" dirty="0">
                <a:solidFill>
                  <a:schemeClr val="bg2"/>
                </a:solidFill>
              </a:rPr>
              <a:t> pulvinar </a:t>
            </a:r>
            <a:r>
              <a:rPr lang="en-US" dirty="0" err="1">
                <a:solidFill>
                  <a:schemeClr val="bg2"/>
                </a:solidFill>
              </a:rPr>
              <a:t>odio</a:t>
            </a:r>
            <a:r>
              <a:rPr lang="en-US" dirty="0">
                <a:solidFill>
                  <a:schemeClr val="bg2"/>
                </a:solidFill>
              </a:rPr>
              <a:t>, non </a:t>
            </a:r>
            <a:r>
              <a:rPr lang="en-US" dirty="0" err="1">
                <a:solidFill>
                  <a:schemeClr val="bg2"/>
                </a:solidFill>
              </a:rPr>
              <a:t>finibus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nunc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odio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r>
              <a:rPr lang="en-US" i="1" dirty="0"/>
              <a:t>Figure 1:  Distribution of Represented Countries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ts val="5000"/>
              </a:lnSpc>
            </a:pP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6D4378-BDBD-CC4A-8F3B-6DD06C47C55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9689852" y="24917400"/>
            <a:ext cx="13258800" cy="7086601"/>
          </a:xfrm>
        </p:spPr>
        <p:txBody>
          <a:bodyPr/>
          <a:lstStyle/>
          <a:p>
            <a:r>
              <a:rPr lang="en-US" sz="5000" b="1" dirty="0">
                <a:solidFill>
                  <a:srgbClr val="899FB4"/>
                </a:solidFill>
              </a:rPr>
              <a:t>CONCLUSIONS</a:t>
            </a:r>
          </a:p>
          <a:p>
            <a:pPr>
              <a:lnSpc>
                <a:spcPts val="5500"/>
              </a:lnSpc>
            </a:pPr>
            <a:r>
              <a:rPr lang="en-US" dirty="0">
                <a:solidFill>
                  <a:schemeClr val="bg2"/>
                </a:solidFill>
              </a:rPr>
              <a:t>Lorem ipsum dolor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adipiscing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Pellentesque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porttitor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nec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Proin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arcu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nulla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ullamcorper</a:t>
            </a:r>
            <a:r>
              <a:rPr lang="en-US" dirty="0">
                <a:solidFill>
                  <a:schemeClr val="bg2"/>
                </a:solidFill>
              </a:rPr>
              <a:t> id </a:t>
            </a:r>
            <a:r>
              <a:rPr lang="en-US" dirty="0" err="1">
                <a:solidFill>
                  <a:schemeClr val="bg2"/>
                </a:solidFill>
              </a:rPr>
              <a:t>dapibus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, gravida vitae </a:t>
            </a:r>
            <a:r>
              <a:rPr lang="en-US" dirty="0" err="1">
                <a:solidFill>
                  <a:schemeClr val="bg2"/>
                </a:solidFill>
              </a:rPr>
              <a:t>augue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Phasellus</a:t>
            </a:r>
            <a:r>
              <a:rPr lang="en-US" dirty="0">
                <a:solidFill>
                  <a:schemeClr val="bg2"/>
                </a:solidFill>
              </a:rPr>
              <a:t>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 magna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nibh</a:t>
            </a:r>
            <a:r>
              <a:rPr lang="en-US" dirty="0">
                <a:solidFill>
                  <a:schemeClr val="bg2"/>
                </a:solidFill>
              </a:rPr>
              <a:t> fermentum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volutpat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convallis </a:t>
            </a:r>
            <a:r>
              <a:rPr lang="en-US" dirty="0" err="1">
                <a:solidFill>
                  <a:schemeClr val="bg2"/>
                </a:solidFill>
              </a:rPr>
              <a:t>dapibus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 pharetra </a:t>
            </a:r>
            <a:r>
              <a:rPr lang="en-US" dirty="0" err="1">
                <a:solidFill>
                  <a:schemeClr val="bg2"/>
                </a:solidFill>
              </a:rPr>
              <a:t>felis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tristique</a:t>
            </a:r>
            <a:r>
              <a:rPr lang="en-US" dirty="0">
                <a:solidFill>
                  <a:schemeClr val="bg2"/>
                </a:solidFill>
              </a:rPr>
              <a:t> sed.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899FB4"/>
                </a:solidFill>
              </a:rPr>
              <a:t>BIBLIOGRAPHY &amp; MORE DETAILS AVAILABLE AT: http://</a:t>
            </a:r>
            <a:r>
              <a:rPr lang="en-US" b="1" dirty="0" err="1">
                <a:solidFill>
                  <a:srgbClr val="899FB4"/>
                </a:solidFill>
              </a:rPr>
              <a:t>texaste.ch</a:t>
            </a:r>
            <a:r>
              <a:rPr lang="en-US" b="1" dirty="0">
                <a:solidFill>
                  <a:srgbClr val="899FB4"/>
                </a:solidFill>
              </a:rPr>
              <a:t>/</a:t>
            </a:r>
            <a:r>
              <a:rPr lang="en-US" b="1" dirty="0" err="1">
                <a:solidFill>
                  <a:srgbClr val="899FB4"/>
                </a:solidFill>
              </a:rPr>
              <a:t>xyz</a:t>
            </a:r>
            <a:r>
              <a:rPr lang="en-US" b="1" dirty="0">
                <a:solidFill>
                  <a:srgbClr val="899FB4"/>
                </a:solidFill>
              </a:rPr>
              <a:t>*</a:t>
            </a:r>
          </a:p>
          <a:p>
            <a:r>
              <a:rPr lang="en-US" sz="3950" b="1" i="1" dirty="0">
                <a:solidFill>
                  <a:srgbClr val="899FB4"/>
                </a:solidFill>
              </a:rPr>
              <a:t>* </a:t>
            </a:r>
            <a:r>
              <a:rPr lang="en-US" sz="3950" i="1" dirty="0">
                <a:solidFill>
                  <a:srgbClr val="899FB4"/>
                </a:solidFill>
              </a:rPr>
              <a:t>use </a:t>
            </a:r>
            <a:r>
              <a:rPr lang="en-US" sz="3950" i="1" dirty="0">
                <a:solidFill>
                  <a:srgbClr val="899FB4"/>
                </a:solidFill>
                <a:hlinkClick r:id="rId3"/>
              </a:rPr>
              <a:t>http://texaste.ch</a:t>
            </a:r>
            <a:r>
              <a:rPr lang="en-US" sz="3950" i="1" dirty="0">
                <a:solidFill>
                  <a:srgbClr val="899FB4"/>
                </a:solidFill>
              </a:rPr>
              <a:t> or </a:t>
            </a:r>
            <a:r>
              <a:rPr lang="en-US" sz="3950" i="1" dirty="0">
                <a:solidFill>
                  <a:srgbClr val="899FB4"/>
                </a:solidFill>
                <a:hlinkClick r:id="rId4"/>
              </a:rPr>
              <a:t>http://ttu.mobi</a:t>
            </a:r>
            <a:r>
              <a:rPr lang="en-US" sz="3950" i="1" dirty="0">
                <a:solidFill>
                  <a:srgbClr val="899FB4"/>
                </a:solidFill>
              </a:rPr>
              <a:t> to shorten your link</a:t>
            </a: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B649F4D-CDA7-B442-B6F8-A1133763B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0076775" cy="5453063"/>
          </a:xfrm>
          <a:prstGeom prst="rect">
            <a:avLst/>
          </a:prstGeom>
        </p:spPr>
        <p:txBody>
          <a:bodyPr lIns="914400" tIns="914400" rIns="914400" bIns="914400"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9000" dirty="0"/>
              <a:t>TITLE OF YOUR RESEARCH POSTER IN ALL CAPS</a:t>
            </a:r>
            <a:br>
              <a:rPr lang="en-US" dirty="0"/>
            </a:br>
            <a:br>
              <a:rPr lang="en-US" sz="4500" dirty="0"/>
            </a:br>
            <a:r>
              <a:rPr lang="en-US" sz="4500" dirty="0"/>
              <a:t>Author Names</a:t>
            </a:r>
            <a:br>
              <a:rPr lang="en-US" sz="4500" dirty="0"/>
            </a:br>
            <a:r>
              <a:rPr lang="en-US" sz="4500" dirty="0"/>
              <a:t>(OPTIONAL: ACADEMIC DEPARTMENT, EMAIL)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61C7CBF-4B1D-A643-89EA-B431B4B5DD39}"/>
              </a:ext>
            </a:extLst>
          </p:cNvPr>
          <p:cNvSpPr txBox="1">
            <a:spLocks/>
          </p:cNvSpPr>
          <p:nvPr/>
        </p:nvSpPr>
        <p:spPr>
          <a:xfrm>
            <a:off x="914400" y="15773400"/>
            <a:ext cx="13258800" cy="8084130"/>
          </a:xfrm>
          <a:prstGeom prst="rect">
            <a:avLst/>
          </a:prstGeom>
        </p:spPr>
        <p:txBody>
          <a:bodyPr/>
          <a:lstStyle>
            <a:lvl1pPr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25000"/>
              </a:spcAft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1919247" indent="-1371571"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2pPr>
            <a:lvl3pPr marL="3563861" indent="-1095352"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0"/>
              </a:spcAft>
              <a:buChar char="•"/>
              <a:defRPr sz="4000" i="1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3pPr>
            <a:lvl4pPr marL="6040309" indent="-1095352"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0"/>
              </a:spcAft>
              <a:buChar char="–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4pPr>
            <a:lvl5pPr marL="2285951" indent="-457190"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0"/>
              </a:spcAft>
              <a:buClr>
                <a:srgbClr val="245EAC"/>
              </a:buClr>
              <a:buFont typeface="Arial" charset="0"/>
              <a:buChar char="•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5pPr>
            <a:lvl6pPr marL="7307424" algn="l" defTabSz="4388788" rtl="0" fontAlgn="base">
              <a:spcBef>
                <a:spcPct val="2000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+mn-lt"/>
              </a:defRPr>
            </a:lvl6pPr>
            <a:lvl7pPr marL="7787473" algn="l" defTabSz="4388788" rtl="0" fontAlgn="base">
              <a:spcBef>
                <a:spcPct val="2000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+mn-lt"/>
              </a:defRPr>
            </a:lvl7pPr>
            <a:lvl8pPr marL="8267523" algn="l" defTabSz="4388788" rtl="0" fontAlgn="base">
              <a:spcBef>
                <a:spcPct val="2000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+mn-lt"/>
              </a:defRPr>
            </a:lvl8pPr>
            <a:lvl9pPr marL="8747573" algn="l" defTabSz="4388788" rtl="0" fontAlgn="base">
              <a:spcBef>
                <a:spcPct val="2000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5000" b="1" kern="0" dirty="0">
                <a:solidFill>
                  <a:srgbClr val="899FB4"/>
                </a:solidFill>
              </a:rPr>
              <a:t>INTRODUCTION</a:t>
            </a:r>
          </a:p>
          <a:p>
            <a:pPr>
              <a:lnSpc>
                <a:spcPts val="5000"/>
              </a:lnSpc>
            </a:pPr>
            <a:r>
              <a:rPr lang="en-US" dirty="0">
                <a:solidFill>
                  <a:schemeClr val="bg2"/>
                </a:solidFill>
              </a:rPr>
              <a:t>Lorem ipsum dolor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adipiscing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elit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Pellentesque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porttitor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nec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Proin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arcu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nulla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ullamcorper</a:t>
            </a:r>
            <a:r>
              <a:rPr lang="en-US" dirty="0">
                <a:solidFill>
                  <a:schemeClr val="bg2"/>
                </a:solidFill>
              </a:rPr>
              <a:t> id </a:t>
            </a:r>
            <a:r>
              <a:rPr lang="en-US" dirty="0" err="1">
                <a:solidFill>
                  <a:schemeClr val="bg2"/>
                </a:solidFill>
              </a:rPr>
              <a:t>dapibus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, gravida vitae </a:t>
            </a:r>
            <a:r>
              <a:rPr lang="en-US" dirty="0" err="1">
                <a:solidFill>
                  <a:schemeClr val="bg2"/>
                </a:solidFill>
              </a:rPr>
              <a:t>augue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Phasellus</a:t>
            </a:r>
            <a:r>
              <a:rPr lang="en-US" dirty="0">
                <a:solidFill>
                  <a:schemeClr val="bg2"/>
                </a:solidFill>
              </a:rPr>
              <a:t> sit </a:t>
            </a:r>
            <a:r>
              <a:rPr lang="en-US" dirty="0" err="1">
                <a:solidFill>
                  <a:schemeClr val="bg2"/>
                </a:solidFill>
              </a:rPr>
              <a:t>amet</a:t>
            </a:r>
            <a:r>
              <a:rPr lang="en-US" dirty="0">
                <a:solidFill>
                  <a:schemeClr val="bg2"/>
                </a:solidFill>
              </a:rPr>
              <a:t> magna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nibh</a:t>
            </a:r>
            <a:r>
              <a:rPr lang="en-US" dirty="0">
                <a:solidFill>
                  <a:schemeClr val="bg2"/>
                </a:solidFill>
              </a:rPr>
              <a:t> fermentum </a:t>
            </a:r>
            <a:r>
              <a:rPr lang="en-US" dirty="0" err="1">
                <a:solidFill>
                  <a:schemeClr val="bg2"/>
                </a:solidFill>
              </a:rPr>
              <a:t>bibendum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volutpat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convallis </a:t>
            </a:r>
            <a:r>
              <a:rPr lang="en-US" dirty="0" err="1">
                <a:solidFill>
                  <a:schemeClr val="bg2"/>
                </a:solidFill>
              </a:rPr>
              <a:t>dapibus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vel</a:t>
            </a:r>
            <a:r>
              <a:rPr lang="en-US" dirty="0">
                <a:solidFill>
                  <a:schemeClr val="bg2"/>
                </a:solidFill>
              </a:rPr>
              <a:t> pharetra </a:t>
            </a:r>
            <a:r>
              <a:rPr lang="en-US" dirty="0" err="1">
                <a:solidFill>
                  <a:schemeClr val="bg2"/>
                </a:solidFill>
              </a:rPr>
              <a:t>felis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tristique</a:t>
            </a:r>
            <a:r>
              <a:rPr lang="en-US" dirty="0">
                <a:solidFill>
                  <a:schemeClr val="bg2"/>
                </a:solidFill>
              </a:rPr>
              <a:t> sed. Duis </a:t>
            </a:r>
            <a:r>
              <a:rPr lang="en-US" dirty="0" err="1">
                <a:solidFill>
                  <a:schemeClr val="bg2"/>
                </a:solidFill>
              </a:rPr>
              <a:t>accumsan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ac </a:t>
            </a:r>
            <a:r>
              <a:rPr lang="en-US" dirty="0" err="1">
                <a:solidFill>
                  <a:schemeClr val="bg2"/>
                </a:solidFill>
              </a:rPr>
              <a:t>viverra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mollis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Praesent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facilisis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nunc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eget</a:t>
            </a:r>
            <a:r>
              <a:rPr lang="en-US" dirty="0">
                <a:solidFill>
                  <a:schemeClr val="bg2"/>
                </a:solidFill>
              </a:rPr>
              <a:t> dictum </a:t>
            </a:r>
            <a:r>
              <a:rPr lang="en-US" dirty="0" err="1">
                <a:solidFill>
                  <a:schemeClr val="bg2"/>
                </a:solidFill>
              </a:rPr>
              <a:t>congue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nunc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lacus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varius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odio</a:t>
            </a:r>
            <a:r>
              <a:rPr lang="en-US" dirty="0">
                <a:solidFill>
                  <a:schemeClr val="bg2"/>
                </a:solidFill>
              </a:rPr>
              <a:t>, non </a:t>
            </a:r>
            <a:r>
              <a:rPr lang="en-US" dirty="0" err="1">
                <a:solidFill>
                  <a:schemeClr val="bg2"/>
                </a:solidFill>
              </a:rPr>
              <a:t>molestie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est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leo</a:t>
            </a:r>
            <a:r>
              <a:rPr lang="en-US" dirty="0">
                <a:solidFill>
                  <a:schemeClr val="bg2"/>
                </a:solidFill>
              </a:rPr>
              <a:t> ac magna.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consectetur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risus</a:t>
            </a:r>
            <a:r>
              <a:rPr lang="en-US" dirty="0">
                <a:solidFill>
                  <a:schemeClr val="bg2"/>
                </a:solidFill>
              </a:rPr>
              <a:t> convallis </a:t>
            </a:r>
            <a:r>
              <a:rPr lang="en-US" dirty="0" err="1">
                <a:solidFill>
                  <a:schemeClr val="bg2"/>
                </a:solidFill>
              </a:rPr>
              <a:t>condimentum</a:t>
            </a:r>
            <a:r>
              <a:rPr lang="en-US" dirty="0">
                <a:solidFill>
                  <a:schemeClr val="bg2"/>
                </a:solidFill>
              </a:rPr>
              <a:t>. </a:t>
            </a:r>
            <a:r>
              <a:rPr lang="en-US" dirty="0" err="1">
                <a:solidFill>
                  <a:schemeClr val="bg2"/>
                </a:solidFill>
              </a:rPr>
              <a:t>Curabitur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ultrices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lectus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justo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eget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interdum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sem</a:t>
            </a:r>
            <a:r>
              <a:rPr lang="en-US" dirty="0">
                <a:solidFill>
                  <a:schemeClr val="bg2"/>
                </a:solidFill>
              </a:rPr>
              <a:t> maximus ac. </a:t>
            </a:r>
            <a:r>
              <a:rPr lang="en-US" dirty="0" err="1">
                <a:solidFill>
                  <a:schemeClr val="bg2"/>
                </a:solidFill>
              </a:rPr>
              <a:t>Aliquam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erat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volutpat</a:t>
            </a:r>
            <a:r>
              <a:rPr lang="en-US" dirty="0">
                <a:solidFill>
                  <a:schemeClr val="bg2"/>
                </a:solidFill>
              </a:rPr>
              <a:t>. </a:t>
            </a:r>
            <a:endParaRPr lang="en-US" kern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EEE0DA-885C-4A4B-9579-C9E5524C062D}"/>
              </a:ext>
            </a:extLst>
          </p:cNvPr>
          <p:cNvCxnSpPr>
            <a:cxnSpLocks/>
          </p:cNvCxnSpPr>
          <p:nvPr/>
        </p:nvCxnSpPr>
        <p:spPr bwMode="auto">
          <a:xfrm>
            <a:off x="914400" y="15099156"/>
            <a:ext cx="132588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8B5AD8CB-FFE8-8C40-BC13-D0CC301C952C}"/>
              </a:ext>
            </a:extLst>
          </p:cNvPr>
          <p:cNvSpPr txBox="1">
            <a:spLocks/>
          </p:cNvSpPr>
          <p:nvPr/>
        </p:nvSpPr>
        <p:spPr>
          <a:xfrm>
            <a:off x="15368954" y="16981719"/>
            <a:ext cx="13258800" cy="8327575"/>
          </a:xfrm>
          <a:prstGeom prst="rect">
            <a:avLst/>
          </a:prstGeom>
        </p:spPr>
        <p:txBody>
          <a:bodyPr/>
          <a:lstStyle>
            <a:lvl1pPr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25000"/>
              </a:spcAft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1919247" indent="-1371571"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pitchFamily="2" charset="2"/>
              <a:buChar char="§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2pPr>
            <a:lvl3pPr marL="3563861" indent="-1095352"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0"/>
              </a:spcAft>
              <a:buChar char="•"/>
              <a:defRPr sz="4000" i="1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3pPr>
            <a:lvl4pPr marL="6040309" indent="-1095352"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0"/>
              </a:spcAft>
              <a:buChar char="–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4pPr>
            <a:lvl5pPr marL="2285951" indent="-457190" algn="l" defTabSz="4387756" rtl="0" eaLnBrk="0" fontAlgn="base" hangingPunct="0">
              <a:lnSpc>
                <a:spcPts val="4600"/>
              </a:lnSpc>
              <a:spcBef>
                <a:spcPts val="0"/>
              </a:spcBef>
              <a:spcAft>
                <a:spcPct val="0"/>
              </a:spcAft>
              <a:buClr>
                <a:srgbClr val="245EAC"/>
              </a:buClr>
              <a:buFont typeface="Arial" charset="0"/>
              <a:buChar char="•"/>
              <a:defRPr sz="4000" baseline="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5pPr>
            <a:lvl6pPr marL="7307424" algn="l" defTabSz="4388788" rtl="0" fontAlgn="base">
              <a:spcBef>
                <a:spcPct val="2000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+mn-lt"/>
              </a:defRPr>
            </a:lvl6pPr>
            <a:lvl7pPr marL="7787473" algn="l" defTabSz="4388788" rtl="0" fontAlgn="base">
              <a:spcBef>
                <a:spcPct val="2000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+mn-lt"/>
              </a:defRPr>
            </a:lvl7pPr>
            <a:lvl8pPr marL="8267523" algn="l" defTabSz="4388788" rtl="0" fontAlgn="base">
              <a:spcBef>
                <a:spcPct val="2000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+mn-lt"/>
              </a:defRPr>
            </a:lvl8pPr>
            <a:lvl9pPr marL="8747573" algn="l" defTabSz="4388788" rtl="0" fontAlgn="base">
              <a:spcBef>
                <a:spcPct val="2000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5000" b="1" kern="0" dirty="0">
                <a:solidFill>
                  <a:srgbClr val="899FB4"/>
                </a:solidFill>
              </a:rPr>
              <a:t>DATA ANALYSIS</a:t>
            </a:r>
          </a:p>
          <a:p>
            <a:pPr>
              <a:lnSpc>
                <a:spcPts val="5000"/>
              </a:lnSpc>
            </a:pPr>
            <a:r>
              <a:rPr lang="en-US" kern="0" dirty="0">
                <a:solidFill>
                  <a:schemeClr val="bg2"/>
                </a:solidFill>
              </a:rPr>
              <a:t>Lorem ipsum dolor sit </a:t>
            </a:r>
            <a:r>
              <a:rPr lang="en-US" kern="0" dirty="0" err="1">
                <a:solidFill>
                  <a:schemeClr val="bg2"/>
                </a:solidFill>
              </a:rPr>
              <a:t>amet</a:t>
            </a:r>
            <a:r>
              <a:rPr lang="en-US" kern="0" dirty="0">
                <a:solidFill>
                  <a:schemeClr val="bg2"/>
                </a:solidFill>
              </a:rPr>
              <a:t>, </a:t>
            </a:r>
            <a:r>
              <a:rPr lang="en-US" kern="0" dirty="0" err="1">
                <a:solidFill>
                  <a:schemeClr val="bg2"/>
                </a:solidFill>
              </a:rPr>
              <a:t>consectetur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adipiscing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elit</a:t>
            </a:r>
            <a:r>
              <a:rPr lang="en-US" kern="0" dirty="0">
                <a:solidFill>
                  <a:schemeClr val="bg2"/>
                </a:solidFill>
              </a:rPr>
              <a:t>. </a:t>
            </a:r>
            <a:r>
              <a:rPr lang="en-US" kern="0" dirty="0" err="1">
                <a:solidFill>
                  <a:schemeClr val="bg2"/>
                </a:solidFill>
              </a:rPr>
              <a:t>Pellentesque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porttitor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sed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leo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nec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aliquam</a:t>
            </a:r>
            <a:r>
              <a:rPr lang="en-US" kern="0" dirty="0">
                <a:solidFill>
                  <a:schemeClr val="bg2"/>
                </a:solidFill>
              </a:rPr>
              <a:t>. </a:t>
            </a:r>
            <a:r>
              <a:rPr lang="en-US" kern="0" dirty="0" err="1">
                <a:solidFill>
                  <a:schemeClr val="bg2"/>
                </a:solidFill>
              </a:rPr>
              <a:t>Proin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arcu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nulla</a:t>
            </a:r>
            <a:r>
              <a:rPr lang="en-US" kern="0" dirty="0">
                <a:solidFill>
                  <a:schemeClr val="bg2"/>
                </a:solidFill>
              </a:rPr>
              <a:t>, </a:t>
            </a:r>
            <a:r>
              <a:rPr lang="en-US" kern="0" dirty="0" err="1">
                <a:solidFill>
                  <a:schemeClr val="bg2"/>
                </a:solidFill>
              </a:rPr>
              <a:t>ullamcorper</a:t>
            </a:r>
            <a:r>
              <a:rPr lang="en-US" kern="0" dirty="0">
                <a:solidFill>
                  <a:schemeClr val="bg2"/>
                </a:solidFill>
              </a:rPr>
              <a:t> id </a:t>
            </a:r>
            <a:r>
              <a:rPr lang="en-US" kern="0" dirty="0" err="1">
                <a:solidFill>
                  <a:schemeClr val="bg2"/>
                </a:solidFill>
              </a:rPr>
              <a:t>dapibus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vel</a:t>
            </a:r>
            <a:r>
              <a:rPr lang="en-US" kern="0" dirty="0">
                <a:solidFill>
                  <a:schemeClr val="bg2"/>
                </a:solidFill>
              </a:rPr>
              <a:t>, gravida vitae </a:t>
            </a:r>
            <a:r>
              <a:rPr lang="en-US" kern="0" dirty="0" err="1">
                <a:solidFill>
                  <a:schemeClr val="bg2"/>
                </a:solidFill>
              </a:rPr>
              <a:t>augue</a:t>
            </a:r>
            <a:r>
              <a:rPr lang="en-US" kern="0" dirty="0">
                <a:solidFill>
                  <a:schemeClr val="bg2"/>
                </a:solidFill>
              </a:rPr>
              <a:t>. </a:t>
            </a:r>
            <a:r>
              <a:rPr lang="en-US" kern="0" dirty="0" err="1">
                <a:solidFill>
                  <a:schemeClr val="bg2"/>
                </a:solidFill>
              </a:rPr>
              <a:t>Phasellus</a:t>
            </a:r>
            <a:r>
              <a:rPr lang="en-US" kern="0" dirty="0">
                <a:solidFill>
                  <a:schemeClr val="bg2"/>
                </a:solidFill>
              </a:rPr>
              <a:t> sit </a:t>
            </a:r>
            <a:r>
              <a:rPr lang="en-US" kern="0" dirty="0" err="1">
                <a:solidFill>
                  <a:schemeClr val="bg2"/>
                </a:solidFill>
              </a:rPr>
              <a:t>amet</a:t>
            </a:r>
            <a:r>
              <a:rPr lang="en-US" kern="0" dirty="0">
                <a:solidFill>
                  <a:schemeClr val="bg2"/>
                </a:solidFill>
              </a:rPr>
              <a:t> magna </a:t>
            </a:r>
            <a:r>
              <a:rPr lang="en-US" kern="0" dirty="0" err="1">
                <a:solidFill>
                  <a:schemeClr val="bg2"/>
                </a:solidFill>
              </a:rPr>
              <a:t>bibendum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nibh</a:t>
            </a:r>
            <a:r>
              <a:rPr lang="en-US" kern="0" dirty="0">
                <a:solidFill>
                  <a:schemeClr val="bg2"/>
                </a:solidFill>
              </a:rPr>
              <a:t> fermentum </a:t>
            </a:r>
            <a:r>
              <a:rPr lang="en-US" kern="0" dirty="0" err="1">
                <a:solidFill>
                  <a:schemeClr val="bg2"/>
                </a:solidFill>
              </a:rPr>
              <a:t>bibendum</a:t>
            </a:r>
            <a:r>
              <a:rPr lang="en-US" kern="0" dirty="0">
                <a:solidFill>
                  <a:schemeClr val="bg2"/>
                </a:solidFill>
              </a:rPr>
              <a:t>. </a:t>
            </a:r>
            <a:r>
              <a:rPr lang="en-US" kern="0" dirty="0" err="1">
                <a:solidFill>
                  <a:schemeClr val="bg2"/>
                </a:solidFill>
              </a:rPr>
              <a:t>Aliquam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erat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volutpat</a:t>
            </a:r>
            <a:r>
              <a:rPr lang="en-US" kern="0" dirty="0">
                <a:solidFill>
                  <a:schemeClr val="bg2"/>
                </a:solidFill>
              </a:rPr>
              <a:t>. </a:t>
            </a:r>
            <a:r>
              <a:rPr lang="en-US" kern="0" dirty="0" err="1">
                <a:solidFill>
                  <a:schemeClr val="bg2"/>
                </a:solidFill>
              </a:rPr>
              <a:t>Aliquam</a:t>
            </a:r>
            <a:r>
              <a:rPr lang="en-US" kern="0" dirty="0">
                <a:solidFill>
                  <a:schemeClr val="bg2"/>
                </a:solidFill>
              </a:rPr>
              <a:t> convallis </a:t>
            </a:r>
            <a:r>
              <a:rPr lang="en-US" kern="0" dirty="0" err="1">
                <a:solidFill>
                  <a:schemeClr val="bg2"/>
                </a:solidFill>
              </a:rPr>
              <a:t>dapibus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sem</a:t>
            </a:r>
            <a:r>
              <a:rPr lang="en-US" kern="0" dirty="0">
                <a:solidFill>
                  <a:schemeClr val="bg2"/>
                </a:solidFill>
              </a:rPr>
              <a:t>, </a:t>
            </a:r>
            <a:r>
              <a:rPr lang="en-US" kern="0" dirty="0" err="1">
                <a:solidFill>
                  <a:schemeClr val="bg2"/>
                </a:solidFill>
              </a:rPr>
              <a:t>vel</a:t>
            </a:r>
            <a:r>
              <a:rPr lang="en-US" kern="0" dirty="0">
                <a:solidFill>
                  <a:schemeClr val="bg2"/>
                </a:solidFill>
              </a:rPr>
              <a:t> pharetra </a:t>
            </a:r>
            <a:r>
              <a:rPr lang="en-US" kern="0" dirty="0" err="1">
                <a:solidFill>
                  <a:schemeClr val="bg2"/>
                </a:solidFill>
              </a:rPr>
              <a:t>felis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tristique</a:t>
            </a:r>
            <a:r>
              <a:rPr lang="en-US" kern="0" dirty="0">
                <a:solidFill>
                  <a:schemeClr val="bg2"/>
                </a:solidFill>
              </a:rPr>
              <a:t> sed. Duis </a:t>
            </a:r>
            <a:r>
              <a:rPr lang="en-US" kern="0" dirty="0" err="1">
                <a:solidFill>
                  <a:schemeClr val="bg2"/>
                </a:solidFill>
              </a:rPr>
              <a:t>accumsan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erat</a:t>
            </a:r>
            <a:r>
              <a:rPr lang="en-US" kern="0" dirty="0">
                <a:solidFill>
                  <a:schemeClr val="bg2"/>
                </a:solidFill>
              </a:rPr>
              <a:t> ac </a:t>
            </a:r>
            <a:r>
              <a:rPr lang="en-US" kern="0" dirty="0" err="1">
                <a:solidFill>
                  <a:schemeClr val="bg2"/>
                </a:solidFill>
              </a:rPr>
              <a:t>viverra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mollis</a:t>
            </a:r>
            <a:r>
              <a:rPr lang="en-US" kern="0" dirty="0">
                <a:solidFill>
                  <a:schemeClr val="bg2"/>
                </a:solidFill>
              </a:rPr>
              <a:t>. </a:t>
            </a:r>
            <a:r>
              <a:rPr lang="en-US" kern="0" dirty="0" err="1">
                <a:solidFill>
                  <a:schemeClr val="bg2"/>
                </a:solidFill>
              </a:rPr>
              <a:t>Praesent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facilisis</a:t>
            </a:r>
            <a:r>
              <a:rPr lang="en-US" kern="0" dirty="0">
                <a:solidFill>
                  <a:schemeClr val="bg2"/>
                </a:solidFill>
              </a:rPr>
              <a:t>, </a:t>
            </a:r>
            <a:r>
              <a:rPr lang="en-US" kern="0" dirty="0" err="1">
                <a:solidFill>
                  <a:schemeClr val="bg2"/>
                </a:solidFill>
              </a:rPr>
              <a:t>nunc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eget</a:t>
            </a:r>
            <a:r>
              <a:rPr lang="en-US" kern="0" dirty="0">
                <a:solidFill>
                  <a:schemeClr val="bg2"/>
                </a:solidFill>
              </a:rPr>
              <a:t> dictum </a:t>
            </a:r>
            <a:r>
              <a:rPr lang="en-US" kern="0" dirty="0" err="1">
                <a:solidFill>
                  <a:schemeClr val="bg2"/>
                </a:solidFill>
              </a:rPr>
              <a:t>congue</a:t>
            </a:r>
            <a:r>
              <a:rPr lang="en-US" kern="0" dirty="0">
                <a:solidFill>
                  <a:schemeClr val="bg2"/>
                </a:solidFill>
              </a:rPr>
              <a:t>, </a:t>
            </a:r>
            <a:r>
              <a:rPr lang="en-US" kern="0" dirty="0" err="1">
                <a:solidFill>
                  <a:schemeClr val="bg2"/>
                </a:solidFill>
              </a:rPr>
              <a:t>nunc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lacus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varius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odio</a:t>
            </a:r>
            <a:r>
              <a:rPr lang="en-US" kern="0" dirty="0">
                <a:solidFill>
                  <a:schemeClr val="bg2"/>
                </a:solidFill>
              </a:rPr>
              <a:t>, non </a:t>
            </a:r>
            <a:r>
              <a:rPr lang="en-US" kern="0" dirty="0" err="1">
                <a:solidFill>
                  <a:schemeClr val="bg2"/>
                </a:solidFill>
              </a:rPr>
              <a:t>molestie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est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leo</a:t>
            </a:r>
            <a:r>
              <a:rPr lang="en-US" kern="0" dirty="0">
                <a:solidFill>
                  <a:schemeClr val="bg2"/>
                </a:solidFill>
              </a:rPr>
              <a:t> ac magna. </a:t>
            </a:r>
            <a:r>
              <a:rPr lang="en-US" kern="0" dirty="0" err="1">
                <a:solidFill>
                  <a:schemeClr val="bg2"/>
                </a:solidFill>
              </a:rPr>
              <a:t>Sed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consectetur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erat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sed</a:t>
            </a:r>
            <a:r>
              <a:rPr lang="en-US" kern="0" dirty="0">
                <a:solidFill>
                  <a:schemeClr val="bg2"/>
                </a:solidFill>
              </a:rPr>
              <a:t> </a:t>
            </a:r>
            <a:r>
              <a:rPr lang="en-US" kern="0" dirty="0" err="1">
                <a:solidFill>
                  <a:schemeClr val="bg2"/>
                </a:solidFill>
              </a:rPr>
              <a:t>risus</a:t>
            </a:r>
            <a:r>
              <a:rPr lang="en-US" kern="0" dirty="0">
                <a:solidFill>
                  <a:schemeClr val="bg2"/>
                </a:solidFill>
              </a:rPr>
              <a:t> convallis </a:t>
            </a:r>
            <a:r>
              <a:rPr lang="en-US" kern="0" dirty="0" err="1">
                <a:solidFill>
                  <a:schemeClr val="bg2"/>
                </a:solidFill>
              </a:rPr>
              <a:t>condimentum</a:t>
            </a:r>
            <a:r>
              <a:rPr lang="en-US" kern="0" dirty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000" kern="0" dirty="0"/>
              <a:t>  </a:t>
            </a:r>
          </a:p>
          <a:p>
            <a:pPr>
              <a:lnSpc>
                <a:spcPct val="100000"/>
              </a:lnSpc>
            </a:pPr>
            <a:r>
              <a:rPr lang="en-US" i="1" dirty="0"/>
              <a:t>Table 1:  Distribution of Represented Countries</a:t>
            </a:r>
          </a:p>
          <a:p>
            <a:pPr>
              <a:lnSpc>
                <a:spcPct val="100000"/>
              </a:lnSpc>
            </a:pPr>
            <a:endParaRPr lang="en-US" kern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4B79F8-382F-254A-86AE-C0F6C520D3BF}"/>
              </a:ext>
            </a:extLst>
          </p:cNvPr>
          <p:cNvCxnSpPr>
            <a:cxnSpLocks/>
          </p:cNvCxnSpPr>
          <p:nvPr/>
        </p:nvCxnSpPr>
        <p:spPr bwMode="auto">
          <a:xfrm>
            <a:off x="15371064" y="16295914"/>
            <a:ext cx="132588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0" name="Content Placeholder 17">
            <a:extLst>
              <a:ext uri="{FF2B5EF4-FFF2-40B4-BE49-F238E27FC236}">
                <a16:creationId xmlns:a16="http://schemas.microsoft.com/office/drawing/2014/main" id="{A0DCE6EA-4FF3-A343-8FB5-401635443D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852385"/>
              </p:ext>
            </p:extLst>
          </p:nvPr>
        </p:nvGraphicFramePr>
        <p:xfrm>
          <a:off x="15368954" y="25309294"/>
          <a:ext cx="13258800" cy="672543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val="52861506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3121897793"/>
                    </a:ext>
                  </a:extLst>
                </a:gridCol>
              </a:tblGrid>
              <a:tr h="134508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PERCENTAGE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463828"/>
                  </a:ext>
                </a:extLst>
              </a:tr>
              <a:tr h="134508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COUNTRY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925861"/>
                  </a:ext>
                </a:extLst>
              </a:tr>
              <a:tr h="134508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COUNTRY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925118"/>
                  </a:ext>
                </a:extLst>
              </a:tr>
              <a:tr h="134508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COUNTRY 3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10%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689744"/>
                  </a:ext>
                </a:extLst>
              </a:tr>
              <a:tr h="134508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COUNTRY 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6088660"/>
                  </a:ext>
                </a:extLst>
              </a:tr>
            </a:tbl>
          </a:graphicData>
        </a:graphic>
      </p:graphicFrame>
      <p:graphicFrame>
        <p:nvGraphicFramePr>
          <p:cNvPr id="21" name="Chart Placeholder 15">
            <a:extLst>
              <a:ext uri="{FF2B5EF4-FFF2-40B4-BE49-F238E27FC236}">
                <a16:creationId xmlns:a16="http://schemas.microsoft.com/office/drawing/2014/main" id="{8CCB926D-9D0F-D84B-AEC8-C89176E9C905}"/>
              </a:ext>
            </a:extLst>
          </p:cNvPr>
          <p:cNvGraphicFramePr>
            <a:graphicFrameLocks noGrp="1"/>
          </p:cNvGraphicFramePr>
          <p:nvPr>
            <p:ph type="chart" sz="quarter" idx="22"/>
            <p:extLst>
              <p:ext uri="{D42A27DB-BD31-4B8C-83A1-F6EECF244321}">
                <p14:modId xmlns:p14="http://schemas.microsoft.com/office/powerpoint/2010/main" val="631784331"/>
              </p:ext>
            </p:extLst>
          </p:nvPr>
        </p:nvGraphicFramePr>
        <p:xfrm>
          <a:off x="29689425" y="15512144"/>
          <a:ext cx="13258800" cy="803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4766ECD-AA40-4443-8664-2E4CCE1B939D}"/>
              </a:ext>
            </a:extLst>
          </p:cNvPr>
          <p:cNvCxnSpPr>
            <a:cxnSpLocks/>
          </p:cNvCxnSpPr>
          <p:nvPr/>
        </p:nvCxnSpPr>
        <p:spPr bwMode="auto">
          <a:xfrm>
            <a:off x="29689425" y="24264257"/>
            <a:ext cx="132588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29263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1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38912" tIns="219456" rIns="438912" bIns="219456" numCol="1" anchor="t" anchorCtr="0" compatLnSpc="1">
        <a:prstTxWarp prst="textNoShape">
          <a:avLst/>
        </a:prstTxWarp>
      </a:bodyPr>
      <a:lstStyle>
        <a:defPPr marL="0" marR="0" indent="0" algn="l" defTabSz="4179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CC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38912" tIns="219456" rIns="438912" bIns="219456" numCol="1" anchor="t" anchorCtr="0" compatLnSpc="1">
        <a:prstTxWarp prst="textNoShape">
          <a:avLst/>
        </a:prstTxWarp>
      </a:bodyPr>
      <a:lstStyle>
        <a:defPPr marL="0" marR="0" indent="0" algn="l" defTabSz="4179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FF11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50C00"/>
        </a:accent1>
        <a:accent2>
          <a:srgbClr val="052147"/>
        </a:accent2>
        <a:accent3>
          <a:srgbClr val="FFFFFF"/>
        </a:accent3>
        <a:accent4>
          <a:srgbClr val="000000"/>
        </a:accent4>
        <a:accent5>
          <a:srgbClr val="D7AAAA"/>
        </a:accent5>
        <a:accent6>
          <a:srgbClr val="041D3F"/>
        </a:accent6>
        <a:hlink>
          <a:srgbClr val="BD8C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666</Words>
  <Application>Microsoft Macintosh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Default Design</vt:lpstr>
      <vt:lpstr>TITLE OF YOUR RESEARCH POSTER IN ALL CAPS  Author Names (OPTIONAL: ACADEMIC DEPARTMENT, EMAIL)</vt:lpstr>
    </vt:vector>
  </TitlesOfParts>
  <Company>Presentation Diva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Randel</dc:creator>
  <cp:lastModifiedBy>Jonca, Jacek</cp:lastModifiedBy>
  <cp:revision>75</cp:revision>
  <cp:lastPrinted>2005-08-11T16:16:04Z</cp:lastPrinted>
  <dcterms:created xsi:type="dcterms:W3CDTF">2005-04-19T19:05:52Z</dcterms:created>
  <dcterms:modified xsi:type="dcterms:W3CDTF">2018-05-09T02:51:36Z</dcterms:modified>
</cp:coreProperties>
</file>