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12A69CD-49FE-486F-AABB-2880EE5B0C5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7B27283-590F-498B-BB0B-33430576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4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E750-92CE-49EB-B270-69D4A9033B6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6B1B-0FF2-4BF8-B892-78C44DB9A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dc.gov/parents/infa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cdc.gov/ncbddd/actearly/pdf/checklists/all_checklist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dc.gov/cdctv/babystep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zerotothre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zerotothree.org/about-us/funded-projects/parenting-resources/podcas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zerotothree.org/child-development/brain-development/baby-brain-ma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entingcounts.org/information/timelin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ingcounts.org/information/timeline/book-of-jenny-how-babies-communicat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health.discovery.com/tv-shows/specials/videos/deliver-me-baby-development.ht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dshealth.org/parent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752599"/>
          </a:xfrm>
        </p:spPr>
        <p:txBody>
          <a:bodyPr>
            <a:normAutofit/>
          </a:bodyPr>
          <a:lstStyle/>
          <a:p>
            <a:r>
              <a:rPr lang="en-US" dirty="0"/>
              <a:t>Growth and development of the infant and </a:t>
            </a:r>
            <a:r>
              <a:rPr lang="en-US" dirty="0" smtClean="0"/>
              <a:t>toddler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including physical, emotional, social, and intellectual needs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Arlene Spearman</a:t>
            </a:r>
          </a:p>
          <a:p>
            <a:pPr algn="ctr"/>
            <a:r>
              <a:rPr lang="en-US" dirty="0" smtClean="0"/>
              <a:t>Associate Director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66096"/>
            <a:ext cx="5181600" cy="15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http://www.cdc.gov/parents/infants/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953000" cy="522779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98" y="0"/>
            <a:ext cx="5942302" cy="9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292423"/>
            <a:ext cx="4010891" cy="256557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000" dirty="0" smtClean="0">
                <a:hlinkClick r:id="rId2"/>
              </a:rPr>
              <a:t>http://www.cdc.gov/ncbddd/actearly/pdf/checklists/all_checklists.pdf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100637" cy="258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571875"/>
            <a:ext cx="4114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096491" cy="5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90" y="5488753"/>
            <a:ext cx="3456709" cy="61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79" y="3962400"/>
            <a:ext cx="609202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http://www.cdc.gov/cdctv/babysteps/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219200"/>
            <a:ext cx="67151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47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hlinkClick r:id="rId2"/>
              </a:rPr>
              <a:t>http://www.zerotothree.org/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4116"/>
            <a:ext cx="7591425" cy="60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Zero to Three Podcasts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hlinkClick r:id="rId2"/>
              </a:rPr>
              <a:t>http://www.zerotothree.org/about-us/funded-projects/parenting-resources/podcast/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Shh</a:t>
            </a:r>
            <a:r>
              <a:rPr lang="en-US" sz="2400" dirty="0" smtClean="0"/>
              <a:t>, </a:t>
            </a:r>
            <a:r>
              <a:rPr lang="en-US" sz="2400" dirty="0" err="1" smtClean="0"/>
              <a:t>Shh</a:t>
            </a:r>
            <a:r>
              <a:rPr lang="en-US" sz="2400" dirty="0" smtClean="0"/>
              <a:t>, It’s Okay: Coping With Crying in Babies and Toddlers</a:t>
            </a:r>
          </a:p>
          <a:p>
            <a:r>
              <a:rPr lang="en-US" sz="2400" dirty="0" smtClean="0"/>
              <a:t>Night-Night…or Not: Talking About Babies, Toddlers, and Sleep</a:t>
            </a:r>
          </a:p>
          <a:p>
            <a:r>
              <a:rPr lang="en-US" sz="2400" dirty="0" smtClean="0"/>
              <a:t>Early Experiences Count: How Emotional Development Unfolds Starting at Birth</a:t>
            </a:r>
          </a:p>
          <a:p>
            <a:r>
              <a:rPr lang="en-US" sz="2400" dirty="0" smtClean="0"/>
              <a:t>“I Like Me!”:  Developing Self-Esteem in the Early Years</a:t>
            </a:r>
          </a:p>
          <a:p>
            <a:r>
              <a:rPr lang="en-US" sz="2400" dirty="0" smtClean="0"/>
              <a:t>Beyond “Use Your Words!”: How Babies Begin to Develop Self-Control in the First Three Years</a:t>
            </a:r>
          </a:p>
          <a:p>
            <a:r>
              <a:rPr lang="en-US" sz="2400" dirty="0" smtClean="0"/>
              <a:t>Creating Healthy Connections: Nurturing Brain Development from Birth to Three</a:t>
            </a:r>
          </a:p>
          <a:p>
            <a:r>
              <a:rPr lang="en-US" sz="2400" dirty="0" smtClean="0"/>
              <a:t>Our Families, Ourselves: How Our History Influences How We Raise Our Children</a:t>
            </a:r>
          </a:p>
          <a:p>
            <a:r>
              <a:rPr lang="en-US" sz="2400" dirty="0" smtClean="0"/>
              <a:t>Daddy, </a:t>
            </a:r>
            <a:r>
              <a:rPr lang="en-US" sz="2400" dirty="0" err="1" smtClean="0"/>
              <a:t>Papi</a:t>
            </a:r>
            <a:r>
              <a:rPr lang="en-US" sz="2400" dirty="0" smtClean="0"/>
              <a:t>, Papa or Baba: The Influence of Father’s on Young</a:t>
            </a:r>
            <a:br>
              <a:rPr lang="en-US" sz="2400" dirty="0" smtClean="0"/>
            </a:br>
            <a:r>
              <a:rPr lang="en-US" sz="2400" dirty="0" smtClean="0"/>
              <a:t>Children’s Development 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1565564" cy="172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smtClean="0">
                <a:hlinkClick r:id="rId2"/>
              </a:rPr>
              <a:t>://www.zerotothree.org/child-development/brain-development/baby-brain-map.html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799"/>
            <a:ext cx="5430661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4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alaris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There </a:t>
            </a:r>
            <a:r>
              <a:rPr lang="en-US" dirty="0" smtClean="0"/>
              <a:t>are few times that rival the growth and development of a child from birth to five. Research has shown that parenting during the early years is the dominant influence in all of a child's relationships and on lifelong learning. Yet many parents are unaware of the importance of their role.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45921"/>
            <a:ext cx="7070558" cy="53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Timeline: Physical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6978"/>
            <a:ext cx="926973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978"/>
            <a:ext cx="930402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8"/>
          <a:stretch/>
        </p:blipFill>
        <p:spPr bwMode="auto">
          <a:xfrm>
            <a:off x="0" y="3265178"/>
            <a:ext cx="9361170" cy="21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3646177"/>
            <a:ext cx="934974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227203"/>
            <a:ext cx="92811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4865370"/>
            <a:ext cx="9304020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8"/>
              </a:rPr>
              <a:t>http://www.parentingcounts.org/information/timeline/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0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Timeline: Social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4786"/>
            <a:ext cx="3209451" cy="554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133600"/>
            <a:ext cx="4271243" cy="28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Timeline: Learning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9927"/>
            <a:ext cx="423529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95587"/>
            <a:ext cx="3991547" cy="26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5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Developmental Timeline: Communication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19200"/>
            <a:ext cx="363711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50393"/>
            <a:ext cx="4495800" cy="300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36" y="1219200"/>
            <a:ext cx="352302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/>
              <a:t>Discovery Health Videos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http://health.discovery.com/tv-shows/specials/videos/deliver-me-baby-development.htm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4038600" cy="2895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Baby Development </a:t>
            </a:r>
          </a:p>
          <a:p>
            <a:r>
              <a:rPr lang="en-US" sz="3200" dirty="0" smtClean="0"/>
              <a:t>Infant Games and Activities</a:t>
            </a:r>
          </a:p>
          <a:p>
            <a:r>
              <a:rPr lang="en-US" sz="3200" dirty="0" smtClean="0"/>
              <a:t>Infant Bonding</a:t>
            </a:r>
          </a:p>
          <a:p>
            <a:r>
              <a:rPr lang="en-US" sz="3200" dirty="0" smtClean="0"/>
              <a:t>Introducing </a:t>
            </a:r>
            <a:r>
              <a:rPr lang="en-US" sz="3200" dirty="0" smtClean="0"/>
              <a:t>Food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3581401"/>
            <a:ext cx="4038600" cy="2895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Car Seat Safety</a:t>
            </a:r>
          </a:p>
          <a:p>
            <a:r>
              <a:rPr lang="en-US" sz="3200" dirty="0" smtClean="0"/>
              <a:t>Baby Proofing</a:t>
            </a:r>
          </a:p>
          <a:p>
            <a:r>
              <a:rPr lang="en-US" sz="3200" dirty="0" smtClean="0"/>
              <a:t>Baby Massage</a:t>
            </a:r>
          </a:p>
          <a:p>
            <a:r>
              <a:rPr lang="en-US" sz="3200" dirty="0" smtClean="0"/>
              <a:t>Immunization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743200"/>
            <a:ext cx="4343400" cy="33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790700"/>
            <a:ext cx="8505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Kids Health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122"/>
            <a:ext cx="2209800" cy="657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56617"/>
            <a:ext cx="3055056" cy="412432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17" y="2673200"/>
            <a:ext cx="2887576" cy="342280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78" y="4792232"/>
            <a:ext cx="2837151" cy="1833136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1549" y="863723"/>
            <a:ext cx="51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http://kidshealth.org/parent/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0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133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Growth and development of the infant and toddler </vt:lpstr>
      <vt:lpstr>Talaris</vt:lpstr>
      <vt:lpstr>PowerPoint Presentation</vt:lpstr>
      <vt:lpstr>Developmental Timeline: Physical</vt:lpstr>
      <vt:lpstr>Developmental Timeline: Social</vt:lpstr>
      <vt:lpstr>Developmental Timeline: Learning</vt:lpstr>
      <vt:lpstr>Developmental Timeline: Communication</vt:lpstr>
      <vt:lpstr>Discovery Health Videos http://health.discovery.com/tv-shows/specials/videos/deliver-me-baby-development.htm </vt:lpstr>
      <vt:lpstr>Kids Health</vt:lpstr>
      <vt:lpstr>http://www.cdc.gov/parents/infants/ </vt:lpstr>
      <vt:lpstr>http://www.cdc.gov/ncbddd/actearly/pdf/checklists/all_checklists.pdf </vt:lpstr>
      <vt:lpstr>http://www.cdc.gov/cdctv/babysteps/ </vt:lpstr>
      <vt:lpstr>http://www.zerotothree.org/ </vt:lpstr>
      <vt:lpstr>Zero to Three Podcasts http://www.zerotothree.org/about-us/funded-projects/parenting-resources/podcast/ </vt:lpstr>
      <vt:lpstr>http://www.zerotothree.org/child-development/brain-development/baby-brain-map.html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Spearman, Arlene J</dc:creator>
  <cp:lastModifiedBy>Spearman, Arlene J</cp:lastModifiedBy>
  <cp:revision>21</cp:revision>
  <cp:lastPrinted>2013-10-31T20:33:13Z</cp:lastPrinted>
  <dcterms:created xsi:type="dcterms:W3CDTF">2013-10-28T18:23:15Z</dcterms:created>
  <dcterms:modified xsi:type="dcterms:W3CDTF">2013-11-01T16:28:47Z</dcterms:modified>
</cp:coreProperties>
</file>