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308" r:id="rId4"/>
    <p:sldId id="310" r:id="rId5"/>
    <p:sldId id="295" r:id="rId6"/>
    <p:sldId id="277" r:id="rId7"/>
    <p:sldId id="313" r:id="rId8"/>
    <p:sldId id="311" r:id="rId9"/>
    <p:sldId id="301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Oh Wonder Sans" panose="02000603000000000000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  <a:srgbClr val="00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172" d="100"/>
          <a:sy n="172" d="100"/>
        </p:scale>
        <p:origin x="232" y="1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7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1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3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1987C-8AA7-45DC-ADBD-F336DA64DECB}" type="datetimeFigureOut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07B8E-039C-42AF-89A6-6E9B3D1B2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6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65073" y="673986"/>
            <a:ext cx="5889045" cy="1481385"/>
          </a:xfrm>
          <a:prstGeom prst="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535044"/>
            <a:ext cx="5163269" cy="8994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5231"/>
          <a:stretch/>
        </p:blipFill>
        <p:spPr>
          <a:xfrm flipH="1">
            <a:off x="-5" y="2019300"/>
            <a:ext cx="12191999" cy="4851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65074" y="673987"/>
            <a:ext cx="5889044" cy="3723842"/>
          </a:xfrm>
          <a:prstGeom prst="rect">
            <a:avLst/>
          </a:prstGeom>
          <a:solidFill>
            <a:srgbClr val="DA0000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754918"/>
            <a:ext cx="12192000" cy="265611"/>
          </a:xfrm>
          <a:prstGeom prst="rect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39246" y="1329117"/>
            <a:ext cx="5625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Oh Wonder Sans" panose="02000603000000000000" pitchFamily="2" charset="0"/>
              </a:rPr>
              <a:t>Title</a:t>
            </a:r>
          </a:p>
          <a:p>
            <a:pPr fontAlgn="auto"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Oh Wonder Sans" panose="02000603000000000000" pitchFamily="2" charset="0"/>
              </a:rPr>
              <a:t>Here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9246" y="3648812"/>
            <a:ext cx="5714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Subtitle</a:t>
            </a:r>
          </a:p>
          <a:p>
            <a:pPr fontAlgn="auto">
              <a:defRPr/>
            </a:pP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August 23, 2017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98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57"/>
          <a:stretch/>
        </p:blipFill>
        <p:spPr>
          <a:xfrm flipH="1">
            <a:off x="-1" y="7140"/>
            <a:ext cx="12191999" cy="68813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717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  <a:endParaRPr lang="en-US" alt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A71EF-ECDB-E444-9DE8-EDAB0908E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57"/>
          <a:stretch/>
        </p:blipFill>
        <p:spPr>
          <a:xfrm flipH="1">
            <a:off x="-1" y="7140"/>
            <a:ext cx="12191999" cy="68813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7171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Sample</a:t>
            </a:r>
          </a:p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1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57"/>
          <a:stretch/>
        </p:blipFill>
        <p:spPr>
          <a:xfrm flipH="1">
            <a:off x="-1" y="7140"/>
            <a:ext cx="12191999" cy="6881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4269" y="1431790"/>
            <a:ext cx="10243458" cy="2130613"/>
          </a:xfrm>
          <a:prstGeom prst="rect">
            <a:avLst/>
          </a:prstGeom>
          <a:solidFill>
            <a:schemeClr val="bg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7171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Sample</a:t>
            </a:r>
          </a:p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1993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altLang="en-US" sz="3600" b="1" dirty="0">
                <a:latin typeface="Century Gothic" panose="020B0502020202020204" pitchFamily="34" charset="0"/>
              </a:rPr>
              <a:t>Heading: </a:t>
            </a:r>
            <a:r>
              <a:rPr lang="en-US" altLang="en-US" sz="3600" dirty="0">
                <a:latin typeface="Century Gothic" panose="020B0502020202020204" pitchFamily="34" charset="0"/>
              </a:rPr>
              <a:t>Description</a:t>
            </a:r>
          </a:p>
          <a:p>
            <a:pPr algn="ctr" fontAlgn="auto">
              <a:defRPr/>
            </a:pPr>
            <a:r>
              <a:rPr lang="en-US" altLang="en-US" sz="3600" b="1" dirty="0">
                <a:latin typeface="Century Gothic" panose="020B0502020202020204" pitchFamily="34" charset="0"/>
              </a:rPr>
              <a:t>Heading: </a:t>
            </a:r>
            <a:r>
              <a:rPr lang="en-US" altLang="en-US" sz="3600" dirty="0">
                <a:latin typeface="Century Gothic" panose="020B0502020202020204" pitchFamily="34" charset="0"/>
              </a:rPr>
              <a:t>Description</a:t>
            </a:r>
          </a:p>
          <a:p>
            <a:pPr algn="ctr">
              <a:defRPr/>
            </a:pPr>
            <a:r>
              <a:rPr lang="en-US" altLang="en-US" sz="3600" b="1" dirty="0">
                <a:latin typeface="Century Gothic" panose="020B0502020202020204" pitchFamily="34" charset="0"/>
              </a:rPr>
              <a:t>Heading: </a:t>
            </a:r>
            <a:r>
              <a:rPr lang="en-US" altLang="en-US" sz="3600" dirty="0">
                <a:latin typeface="Century Gothic" panose="020B0502020202020204" pitchFamily="34" charset="0"/>
              </a:rPr>
              <a:t>Description</a:t>
            </a:r>
          </a:p>
          <a:p>
            <a:pPr algn="ctr" fontAlgn="auto">
              <a:defRPr/>
            </a:pPr>
            <a:endParaRPr lang="en-US" alt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9081" b="7414"/>
          <a:stretch/>
        </p:blipFill>
        <p:spPr>
          <a:xfrm>
            <a:off x="-25400" y="25400"/>
            <a:ext cx="12331700" cy="6889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4929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Sample </a:t>
            </a:r>
          </a:p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23010" r="-78" b="60701"/>
          <a:stretch/>
        </p:blipFill>
        <p:spPr>
          <a:xfrm flipH="1">
            <a:off x="-4" y="0"/>
            <a:ext cx="12191999" cy="1323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0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730967"/>
            <a:ext cx="2762250" cy="481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750" y="182454"/>
            <a:ext cx="7760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 Here</a:t>
            </a:r>
            <a:endParaRPr lang="en-US" altLang="en-US" sz="4000" b="1" dirty="0">
              <a:solidFill>
                <a:srgbClr val="D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354" y="918597"/>
            <a:ext cx="2443572" cy="529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85353" y="918597"/>
            <a:ext cx="1519647" cy="52953"/>
          </a:xfrm>
          <a:prstGeom prst="roundRect">
            <a:avLst/>
          </a:prstGeom>
          <a:solidFill>
            <a:srgbClr val="DA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199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altLang="en-US" sz="3600" b="1" dirty="0">
                <a:latin typeface="Century Gothic" panose="020B0502020202020204" pitchFamily="34" charset="0"/>
              </a:rPr>
              <a:t>Title Slide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42949" y="2657386"/>
            <a:ext cx="10639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A0000"/>
              </a:buClr>
            </a:pPr>
            <a:r>
              <a:rPr lang="en-US" sz="2000" dirty="0"/>
              <a:t>More information</a:t>
            </a:r>
          </a:p>
          <a:p>
            <a:pPr>
              <a:buClr>
                <a:srgbClr val="DA0000"/>
              </a:buClr>
            </a:pPr>
            <a:endParaRPr lang="en-US" sz="2000" dirty="0"/>
          </a:p>
          <a:p>
            <a:pPr marL="342900" indent="-342900">
              <a:buClr>
                <a:srgbClr val="DA0000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List 1</a:t>
            </a:r>
          </a:p>
          <a:p>
            <a:pPr marL="342900" indent="-342900">
              <a:buClr>
                <a:srgbClr val="DA0000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List 2</a:t>
            </a:r>
          </a:p>
        </p:txBody>
      </p:sp>
    </p:spTree>
    <p:extLst>
      <p:ext uri="{BB962C8B-B14F-4D97-AF65-F5344CB8AC3E}">
        <p14:creationId xmlns:p14="http://schemas.microsoft.com/office/powerpoint/2010/main" val="101089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1"/>
          <a:stretch/>
        </p:blipFill>
        <p:spPr>
          <a:xfrm>
            <a:off x="0" y="0"/>
            <a:ext cx="12192000" cy="68688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5" y="4709268"/>
            <a:ext cx="7138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0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12500"/>
          <a:stretch/>
        </p:blipFill>
        <p:spPr>
          <a:xfrm>
            <a:off x="0" y="-130629"/>
            <a:ext cx="12192000" cy="698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4929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  <a:p>
            <a:pPr fontAlgn="auto">
              <a:defRPr/>
            </a:pPr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57"/>
          <a:stretch/>
        </p:blipFill>
        <p:spPr>
          <a:xfrm flipH="1">
            <a:off x="-1" y="7140"/>
            <a:ext cx="12191999" cy="6881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4269" y="1431790"/>
            <a:ext cx="10243458" cy="2130613"/>
          </a:xfrm>
          <a:prstGeom prst="rect">
            <a:avLst/>
          </a:prstGeom>
          <a:solidFill>
            <a:schemeClr val="bg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411554"/>
            <a:ext cx="12192000" cy="2130613"/>
          </a:xfrm>
          <a:prstGeom prst="rect">
            <a:avLst/>
          </a:prstGeom>
          <a:solidFill>
            <a:schemeClr val="tx1"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0376" y="4709268"/>
            <a:ext cx="717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defRPr/>
            </a:pPr>
            <a:r>
              <a:rPr lang="en-US" altLang="en-US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3479" y="6074061"/>
            <a:ext cx="2443572" cy="529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5779586"/>
            <a:ext cx="3457575" cy="60228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3478" y="6074061"/>
            <a:ext cx="1519647" cy="52953"/>
          </a:xfrm>
          <a:prstGeom prst="roundRect">
            <a:avLst/>
          </a:prstGeom>
          <a:solidFill>
            <a:srgbClr val="DA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4269" y="1619934"/>
            <a:ext cx="10243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defRPr/>
            </a:pPr>
            <a:r>
              <a:rPr lang="en-US" altLang="en-US" sz="4800" b="1" dirty="0">
                <a:latin typeface="Century Gothic" panose="020B0502020202020204" pitchFamily="34" charset="0"/>
              </a:rPr>
              <a:t>Contact Information </a:t>
            </a:r>
          </a:p>
          <a:p>
            <a:pPr algn="ctr" fontAlgn="auto">
              <a:defRPr/>
            </a:pPr>
            <a:r>
              <a:rPr lang="en-US" altLang="en-US" sz="4800" b="1" dirty="0">
                <a:latin typeface="Century Gothic" panose="020B0502020202020204" pitchFamily="34" charset="0"/>
              </a:rPr>
              <a:t>Here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9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42</Words>
  <Application>Microsoft Macintosh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Oh Wonder Sans</vt:lpstr>
      <vt:lpstr>Arial</vt:lpstr>
      <vt:lpstr>Courier New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Davidson, Elizabeth</dc:creator>
  <cp:lastModifiedBy>Brister, Ashley</cp:lastModifiedBy>
  <cp:revision>137</cp:revision>
  <dcterms:created xsi:type="dcterms:W3CDTF">2017-03-31T21:45:14Z</dcterms:created>
  <dcterms:modified xsi:type="dcterms:W3CDTF">2018-07-31T16:23:31Z</dcterms:modified>
</cp:coreProperties>
</file>