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665"/>
    <p:restoredTop sz="94694"/>
  </p:normalViewPr>
  <p:slideViewPr>
    <p:cSldViewPr snapToGrid="0" snapToObjects="1">
      <p:cViewPr varScale="1">
        <p:scale>
          <a:sx n="26" d="100"/>
          <a:sy n="26" d="100"/>
        </p:scale>
        <p:origin x="2112" y="3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B8440B8-A34F-FB42-A7F0-FDF07F36C1BF}" type="datetimeFigureOut">
              <a:rPr lang="en-US" smtClean="0"/>
              <a:t>9/24/20</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a:extLst>
              <a:ext uri="{FF2B5EF4-FFF2-40B4-BE49-F238E27FC236}">
                <a16:creationId xmlns:a16="http://schemas.microsoft.com/office/drawing/2014/main" id="{26D40F46-74A6-D948-9041-921D188646C9}"/>
              </a:ext>
            </a:extLst>
          </p:cNvPr>
          <p:cNvSpPr/>
          <p:nvPr userDrawn="1"/>
        </p:nvSpPr>
        <p:spPr>
          <a:xfrm>
            <a:off x="0" y="0"/>
            <a:ext cx="43891200" cy="538734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9" name="Picture 8">
            <a:extLst>
              <a:ext uri="{FF2B5EF4-FFF2-40B4-BE49-F238E27FC236}">
                <a16:creationId xmlns:a16="http://schemas.microsoft.com/office/drawing/2014/main" id="{4742A43B-698C-8B4C-9F07-5128BCE8E64C}"/>
              </a:ext>
            </a:extLst>
          </p:cNvPr>
          <p:cNvPicPr>
            <a:picLocks noChangeAspect="1"/>
          </p:cNvPicPr>
          <p:nvPr userDrawn="1"/>
        </p:nvPicPr>
        <p:blipFill>
          <a:blip r:embed="rId2"/>
          <a:srcRect/>
          <a:stretch/>
        </p:blipFill>
        <p:spPr>
          <a:xfrm>
            <a:off x="32558546" y="684839"/>
            <a:ext cx="10129496" cy="4031540"/>
          </a:xfrm>
          <a:prstGeom prst="rect">
            <a:avLst/>
          </a:prstGeom>
        </p:spPr>
      </p:pic>
    </p:spTree>
    <p:extLst>
      <p:ext uri="{BB962C8B-B14F-4D97-AF65-F5344CB8AC3E}">
        <p14:creationId xmlns:p14="http://schemas.microsoft.com/office/powerpoint/2010/main" val="1411817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8440B8-A34F-FB42-A7F0-FDF07F36C1BF}" type="datetimeFigureOut">
              <a:rPr lang="en-US" smtClean="0"/>
              <a:t>9/24/20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C1916-35EB-5C49-9C6D-D050365EA0BC}" type="slidenum">
              <a:rPr lang="en-US" smtClean="0"/>
              <a:t>‹#›</a:t>
            </a:fld>
            <a:endParaRPr lang="en-US"/>
          </a:p>
        </p:txBody>
      </p:sp>
    </p:spTree>
    <p:extLst>
      <p:ext uri="{BB962C8B-B14F-4D97-AF65-F5344CB8AC3E}">
        <p14:creationId xmlns:p14="http://schemas.microsoft.com/office/powerpoint/2010/main" val="1566579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8440B8-A34F-FB42-A7F0-FDF07F36C1BF}" type="datetimeFigureOut">
              <a:rPr lang="en-US" smtClean="0"/>
              <a:t>9/24/20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C1916-35EB-5C49-9C6D-D050365EA0BC}" type="slidenum">
              <a:rPr lang="en-US" smtClean="0"/>
              <a:t>‹#›</a:t>
            </a:fld>
            <a:endParaRPr lang="en-US"/>
          </a:p>
        </p:txBody>
      </p:sp>
    </p:spTree>
    <p:extLst>
      <p:ext uri="{BB962C8B-B14F-4D97-AF65-F5344CB8AC3E}">
        <p14:creationId xmlns:p14="http://schemas.microsoft.com/office/powerpoint/2010/main" val="3846912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B8440B8-A34F-FB42-A7F0-FDF07F36C1BF}" type="datetimeFigureOut">
              <a:rPr lang="en-US" smtClean="0"/>
              <a:t>9/24/20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C1916-35EB-5C49-9C6D-D050365EA0BC}" type="slidenum">
              <a:rPr lang="en-US" smtClean="0"/>
              <a:t>‹#›</a:t>
            </a:fld>
            <a:endParaRPr lang="en-US"/>
          </a:p>
        </p:txBody>
      </p:sp>
    </p:spTree>
    <p:extLst>
      <p:ext uri="{BB962C8B-B14F-4D97-AF65-F5344CB8AC3E}">
        <p14:creationId xmlns:p14="http://schemas.microsoft.com/office/powerpoint/2010/main" val="10705828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B8440B8-A34F-FB42-A7F0-FDF07F36C1BF}" type="datetimeFigureOut">
              <a:rPr lang="en-US" smtClean="0"/>
              <a:t>9/24/20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37C1916-35EB-5C49-9C6D-D050365EA0BC}" type="slidenum">
              <a:rPr lang="en-US" smtClean="0"/>
              <a:t>‹#›</a:t>
            </a:fld>
            <a:endParaRPr lang="en-US"/>
          </a:p>
        </p:txBody>
      </p:sp>
    </p:spTree>
    <p:extLst>
      <p:ext uri="{BB962C8B-B14F-4D97-AF65-F5344CB8AC3E}">
        <p14:creationId xmlns:p14="http://schemas.microsoft.com/office/powerpoint/2010/main" val="3033172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8440B8-A34F-FB42-A7F0-FDF07F36C1BF}" type="datetimeFigureOut">
              <a:rPr lang="en-US" smtClean="0"/>
              <a:t>9/24/20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C1916-35EB-5C49-9C6D-D050365EA0BC}" type="slidenum">
              <a:rPr lang="en-US" smtClean="0"/>
              <a:t>‹#›</a:t>
            </a:fld>
            <a:endParaRPr lang="en-US"/>
          </a:p>
        </p:txBody>
      </p:sp>
    </p:spTree>
    <p:extLst>
      <p:ext uri="{BB962C8B-B14F-4D97-AF65-F5344CB8AC3E}">
        <p14:creationId xmlns:p14="http://schemas.microsoft.com/office/powerpoint/2010/main" val="18681215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B8440B8-A34F-FB42-A7F0-FDF07F36C1BF}" type="datetimeFigureOut">
              <a:rPr lang="en-US" smtClean="0"/>
              <a:t>9/24/20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37C1916-35EB-5C49-9C6D-D050365EA0BC}" type="slidenum">
              <a:rPr lang="en-US" smtClean="0"/>
              <a:t>‹#›</a:t>
            </a:fld>
            <a:endParaRPr lang="en-US"/>
          </a:p>
        </p:txBody>
      </p:sp>
    </p:spTree>
    <p:extLst>
      <p:ext uri="{BB962C8B-B14F-4D97-AF65-F5344CB8AC3E}">
        <p14:creationId xmlns:p14="http://schemas.microsoft.com/office/powerpoint/2010/main" val="3470832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B8440B8-A34F-FB42-A7F0-FDF07F36C1BF}" type="datetimeFigureOut">
              <a:rPr lang="en-US" smtClean="0"/>
              <a:t>9/24/20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37C1916-35EB-5C49-9C6D-D050365EA0BC}" type="slidenum">
              <a:rPr lang="en-US" smtClean="0"/>
              <a:t>‹#›</a:t>
            </a:fld>
            <a:endParaRPr lang="en-US"/>
          </a:p>
        </p:txBody>
      </p:sp>
    </p:spTree>
    <p:extLst>
      <p:ext uri="{BB962C8B-B14F-4D97-AF65-F5344CB8AC3E}">
        <p14:creationId xmlns:p14="http://schemas.microsoft.com/office/powerpoint/2010/main" val="24545844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8440B8-A34F-FB42-A7F0-FDF07F36C1BF}" type="datetimeFigureOut">
              <a:rPr lang="en-US" smtClean="0"/>
              <a:t>9/24/20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37C1916-35EB-5C49-9C6D-D050365EA0BC}" type="slidenum">
              <a:rPr lang="en-US" smtClean="0"/>
              <a:t>‹#›</a:t>
            </a:fld>
            <a:endParaRPr lang="en-US"/>
          </a:p>
        </p:txBody>
      </p:sp>
    </p:spTree>
    <p:extLst>
      <p:ext uri="{BB962C8B-B14F-4D97-AF65-F5344CB8AC3E}">
        <p14:creationId xmlns:p14="http://schemas.microsoft.com/office/powerpoint/2010/main" val="7899839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3B8440B8-A34F-FB42-A7F0-FDF07F36C1BF}" type="datetimeFigureOut">
              <a:rPr lang="en-US" smtClean="0"/>
              <a:t>9/24/20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C1916-35EB-5C49-9C6D-D050365EA0BC}" type="slidenum">
              <a:rPr lang="en-US" smtClean="0"/>
              <a:t>‹#›</a:t>
            </a:fld>
            <a:endParaRPr lang="en-US"/>
          </a:p>
        </p:txBody>
      </p:sp>
    </p:spTree>
    <p:extLst>
      <p:ext uri="{BB962C8B-B14F-4D97-AF65-F5344CB8AC3E}">
        <p14:creationId xmlns:p14="http://schemas.microsoft.com/office/powerpoint/2010/main" val="11898793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3B8440B8-A34F-FB42-A7F0-FDF07F36C1BF}" type="datetimeFigureOut">
              <a:rPr lang="en-US" smtClean="0"/>
              <a:t>9/24/20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37C1916-35EB-5C49-9C6D-D050365EA0BC}" type="slidenum">
              <a:rPr lang="en-US" smtClean="0"/>
              <a:t>‹#›</a:t>
            </a:fld>
            <a:endParaRPr lang="en-US"/>
          </a:p>
        </p:txBody>
      </p:sp>
    </p:spTree>
    <p:extLst>
      <p:ext uri="{BB962C8B-B14F-4D97-AF65-F5344CB8AC3E}">
        <p14:creationId xmlns:p14="http://schemas.microsoft.com/office/powerpoint/2010/main" val="35461256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3B8440B8-A34F-FB42-A7F0-FDF07F36C1BF}" type="datetimeFigureOut">
              <a:rPr lang="en-US" smtClean="0"/>
              <a:t>9/24/20</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037C1916-35EB-5C49-9C6D-D050365EA0BC}" type="slidenum">
              <a:rPr lang="en-US" smtClean="0"/>
              <a:t>‹#›</a:t>
            </a:fld>
            <a:endParaRPr lang="en-US"/>
          </a:p>
        </p:txBody>
      </p:sp>
    </p:spTree>
    <p:extLst>
      <p:ext uri="{BB962C8B-B14F-4D97-AF65-F5344CB8AC3E}">
        <p14:creationId xmlns:p14="http://schemas.microsoft.com/office/powerpoint/2010/main" val="409186866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3.png"/><Relationship Id="rId7" Type="http://schemas.openxmlformats.org/officeDocument/2006/relationships/hyperlink" Target="http://www.tltc.ttu.edu/posters" TargetMode="External"/><Relationship Id="rId2"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hyperlink" Target="http://www.texastech.edu/identityguidelines/idguidelines/ttu" TargetMode="External"/><Relationship Id="rId5" Type="http://schemas.openxmlformats.org/officeDocument/2006/relationships/image" Target="../media/image5.png"/><Relationship Id="rId10" Type="http://schemas.openxmlformats.org/officeDocument/2006/relationships/image" Target="../media/image8.png"/><Relationship Id="rId4" Type="http://schemas.openxmlformats.org/officeDocument/2006/relationships/image" Target="../media/image4.png"/><Relationship Id="rId9"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73">
            <a:extLst>
              <a:ext uri="{FF2B5EF4-FFF2-40B4-BE49-F238E27FC236}">
                <a16:creationId xmlns:a16="http://schemas.microsoft.com/office/drawing/2014/main" id="{95909352-355D-6F4C-B5CC-6B8B88F9E84A}"/>
              </a:ext>
            </a:extLst>
          </p:cNvPr>
          <p:cNvSpPr>
            <a:spLocks noChangeAspect="1" noChangeArrowheads="1"/>
          </p:cNvSpPr>
          <p:nvPr/>
        </p:nvSpPr>
        <p:spPr bwMode="auto">
          <a:xfrm>
            <a:off x="22466300" y="12392025"/>
            <a:ext cx="9056688" cy="12369800"/>
          </a:xfrm>
          <a:prstGeom prst="rect">
            <a:avLst/>
          </a:prstGeom>
          <a:noFill/>
          <a:ln w="38100">
            <a:solidFill>
              <a:srgbClr val="CCCCCC"/>
            </a:solidFill>
            <a:miter lim="800000"/>
            <a:headEnd/>
            <a:tailEnd/>
          </a:ln>
          <a:extLst>
            <a:ext uri="{909E8E84-426E-40DD-AFC4-6F175D3DCCD1}">
              <a14:hiddenFill xmlns:a14="http://schemas.microsoft.com/office/drawing/2010/main">
                <a:solidFill>
                  <a:srgbClr val="FFFFFF"/>
                </a:solidFill>
              </a14:hiddenFill>
            </a:ext>
          </a:extLst>
        </p:spPr>
        <p:txBody>
          <a:bodyPr lIns="438875" tIns="219437" rIns="438875" bIns="219437"/>
          <a:lstStyle>
            <a:lvl1pPr defTabSz="4387850" eaLnBrk="0" hangingPunct="0">
              <a:defRPr sz="8600">
                <a:solidFill>
                  <a:schemeClr val="tx1"/>
                </a:solidFill>
                <a:latin typeface="Arial" panose="020B0604020202020204" pitchFamily="34" charset="0"/>
              </a:defRPr>
            </a:lvl1pPr>
            <a:lvl2pPr marL="742950" indent="-285750" defTabSz="4387850" eaLnBrk="0" hangingPunct="0">
              <a:defRPr sz="8600">
                <a:solidFill>
                  <a:schemeClr val="tx1"/>
                </a:solidFill>
                <a:latin typeface="Arial" panose="020B0604020202020204" pitchFamily="34" charset="0"/>
              </a:defRPr>
            </a:lvl2pPr>
            <a:lvl3pPr marL="1143000" indent="-228600" defTabSz="4387850" eaLnBrk="0" hangingPunct="0">
              <a:defRPr sz="8600">
                <a:solidFill>
                  <a:schemeClr val="tx1"/>
                </a:solidFill>
                <a:latin typeface="Arial" panose="020B0604020202020204" pitchFamily="34" charset="0"/>
              </a:defRPr>
            </a:lvl3pPr>
            <a:lvl4pPr marL="1600200" indent="-228600" defTabSz="4387850" eaLnBrk="0" hangingPunct="0">
              <a:defRPr sz="8600">
                <a:solidFill>
                  <a:schemeClr val="tx1"/>
                </a:solidFill>
                <a:latin typeface="Arial" panose="020B0604020202020204" pitchFamily="34" charset="0"/>
              </a:defRPr>
            </a:lvl4pPr>
            <a:lvl5pPr marL="2057400" indent="-228600" defTabSz="4387850" eaLnBrk="0" hangingPunct="0">
              <a:defRPr sz="8600">
                <a:solidFill>
                  <a:schemeClr val="tx1"/>
                </a:solidFill>
                <a:latin typeface="Arial" panose="020B0604020202020204" pitchFamily="34" charset="0"/>
              </a:defRPr>
            </a:lvl5pPr>
            <a:lvl6pPr marL="2514600" indent="-228600" defTabSz="4387850"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7850"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7850"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7850" eaLnBrk="0" fontAlgn="base" hangingPunct="0">
              <a:spcBef>
                <a:spcPct val="0"/>
              </a:spcBef>
              <a:spcAft>
                <a:spcPct val="0"/>
              </a:spcAft>
              <a:defRPr sz="8600">
                <a:solidFill>
                  <a:schemeClr val="tx1"/>
                </a:solidFill>
                <a:latin typeface="Arial" panose="020B0604020202020204" pitchFamily="34" charset="0"/>
              </a:defRPr>
            </a:lvl9pPr>
          </a:lstStyle>
          <a:p>
            <a:pPr eaLnBrk="1" hangingPunct="1">
              <a:spcBef>
                <a:spcPct val="20000"/>
              </a:spcBef>
              <a:spcAft>
                <a:spcPct val="25000"/>
              </a:spcAft>
            </a:pPr>
            <a:r>
              <a:rPr lang="en-US" altLang="en-US" sz="3600" b="1" u="sng">
                <a:latin typeface="Times New Roman" panose="02020603050405020304" pitchFamily="18" charset="0"/>
              </a:rPr>
              <a:t>TTU Logo and Signature Examples:</a:t>
            </a:r>
          </a:p>
          <a:p>
            <a:pPr eaLnBrk="1" hangingPunct="1">
              <a:spcBef>
                <a:spcPct val="20000"/>
              </a:spcBef>
              <a:spcAft>
                <a:spcPct val="25000"/>
              </a:spcAft>
            </a:pPr>
            <a:endParaRPr lang="en-US" altLang="en-US" sz="2400">
              <a:latin typeface="Times New Roman" panose="02020603050405020304" pitchFamily="18" charset="0"/>
            </a:endParaRPr>
          </a:p>
        </p:txBody>
      </p:sp>
      <p:sp>
        <p:nvSpPr>
          <p:cNvPr id="5" name="Rectangle 43">
            <a:extLst>
              <a:ext uri="{FF2B5EF4-FFF2-40B4-BE49-F238E27FC236}">
                <a16:creationId xmlns:a16="http://schemas.microsoft.com/office/drawing/2014/main" id="{306CF170-33BA-2041-A442-FC864500A409}"/>
              </a:ext>
            </a:extLst>
          </p:cNvPr>
          <p:cNvSpPr>
            <a:spLocks noChangeArrowheads="1"/>
          </p:cNvSpPr>
          <p:nvPr/>
        </p:nvSpPr>
        <p:spPr bwMode="auto">
          <a:xfrm>
            <a:off x="1065213" y="16686213"/>
            <a:ext cx="10272712" cy="15071725"/>
          </a:xfrm>
          <a:prstGeom prst="rect">
            <a:avLst/>
          </a:prstGeom>
          <a:noFill/>
          <a:ln w="38100">
            <a:solidFill>
              <a:srgbClr val="CCCCCC"/>
            </a:solidFill>
            <a:miter lim="800000"/>
            <a:headEnd/>
            <a:tailEnd/>
          </a:ln>
          <a:extLst>
            <a:ext uri="{909E8E84-426E-40DD-AFC4-6F175D3DCCD1}">
              <a14:hiddenFill xmlns:a14="http://schemas.microsoft.com/office/drawing/2010/main">
                <a:solidFill>
                  <a:srgbClr val="FFFFFF"/>
                </a:solidFill>
              </a14:hiddenFill>
            </a:ext>
          </a:extLst>
        </p:spPr>
        <p:txBody>
          <a:bodyPr lIns="438875" tIns="219437" rIns="438875" bIns="219437"/>
          <a:lstStyle>
            <a:lvl1pPr defTabSz="4387850" eaLnBrk="0" hangingPunct="0">
              <a:defRPr sz="8600">
                <a:solidFill>
                  <a:schemeClr val="tx1"/>
                </a:solidFill>
                <a:latin typeface="Arial" panose="020B0604020202020204" pitchFamily="34" charset="0"/>
              </a:defRPr>
            </a:lvl1pPr>
            <a:lvl2pPr marL="742950" indent="-285750" defTabSz="4387850" eaLnBrk="0" hangingPunct="0">
              <a:defRPr sz="8600">
                <a:solidFill>
                  <a:schemeClr val="tx1"/>
                </a:solidFill>
                <a:latin typeface="Arial" panose="020B0604020202020204" pitchFamily="34" charset="0"/>
              </a:defRPr>
            </a:lvl2pPr>
            <a:lvl3pPr marL="1143000" indent="-228600" defTabSz="4387850" eaLnBrk="0" hangingPunct="0">
              <a:defRPr sz="8600">
                <a:solidFill>
                  <a:schemeClr val="tx1"/>
                </a:solidFill>
                <a:latin typeface="Arial" panose="020B0604020202020204" pitchFamily="34" charset="0"/>
              </a:defRPr>
            </a:lvl3pPr>
            <a:lvl4pPr marL="1600200" indent="-228600" defTabSz="4387850" eaLnBrk="0" hangingPunct="0">
              <a:defRPr sz="8600">
                <a:solidFill>
                  <a:schemeClr val="tx1"/>
                </a:solidFill>
                <a:latin typeface="Arial" panose="020B0604020202020204" pitchFamily="34" charset="0"/>
              </a:defRPr>
            </a:lvl4pPr>
            <a:lvl5pPr marL="2057400" indent="-228600" defTabSz="4387850" eaLnBrk="0" hangingPunct="0">
              <a:defRPr sz="8600">
                <a:solidFill>
                  <a:schemeClr val="tx1"/>
                </a:solidFill>
                <a:latin typeface="Arial" panose="020B0604020202020204" pitchFamily="34" charset="0"/>
              </a:defRPr>
            </a:lvl5pPr>
            <a:lvl6pPr marL="2514600" indent="-228600" defTabSz="4387850"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7850"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7850"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7850" eaLnBrk="0" fontAlgn="base" hangingPunct="0">
              <a:spcBef>
                <a:spcPct val="0"/>
              </a:spcBef>
              <a:spcAft>
                <a:spcPct val="0"/>
              </a:spcAft>
              <a:defRPr sz="8600">
                <a:solidFill>
                  <a:schemeClr val="tx1"/>
                </a:solidFill>
                <a:latin typeface="Arial" panose="020B0604020202020204" pitchFamily="34" charset="0"/>
              </a:defRPr>
            </a:lvl9pPr>
          </a:lstStyle>
          <a:p>
            <a:pPr eaLnBrk="1" hangingPunct="1">
              <a:spcBef>
                <a:spcPct val="20000"/>
              </a:spcBef>
              <a:spcAft>
                <a:spcPct val="25000"/>
              </a:spcAft>
            </a:pPr>
            <a:r>
              <a:rPr lang="en-US" altLang="en-US" sz="3600" b="1" u="sng">
                <a:solidFill>
                  <a:srgbClr val="CC0000"/>
                </a:solidFill>
                <a:latin typeface="Times New Roman" panose="02020603050405020304" pitchFamily="18" charset="0"/>
              </a:rPr>
              <a:t>Official Color Scheme</a:t>
            </a:r>
          </a:p>
        </p:txBody>
      </p:sp>
      <p:sp>
        <p:nvSpPr>
          <p:cNvPr id="6" name="Rectangle 40">
            <a:extLst>
              <a:ext uri="{FF2B5EF4-FFF2-40B4-BE49-F238E27FC236}">
                <a16:creationId xmlns:a16="http://schemas.microsoft.com/office/drawing/2014/main" id="{CB425BF8-C84A-604E-9B2D-16023EF070E5}"/>
              </a:ext>
            </a:extLst>
          </p:cNvPr>
          <p:cNvSpPr>
            <a:spLocks noChangeArrowheads="1"/>
          </p:cNvSpPr>
          <p:nvPr/>
        </p:nvSpPr>
        <p:spPr bwMode="auto">
          <a:xfrm>
            <a:off x="12071350" y="6954838"/>
            <a:ext cx="19451638" cy="5008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438875" tIns="219437" rIns="438875" bIns="219437"/>
          <a:lstStyle>
            <a:lvl1pPr defTabSz="4387850" eaLnBrk="0" hangingPunct="0">
              <a:defRPr sz="8600">
                <a:solidFill>
                  <a:schemeClr val="tx1"/>
                </a:solidFill>
                <a:latin typeface="Arial" panose="020B0604020202020204" pitchFamily="34" charset="0"/>
              </a:defRPr>
            </a:lvl1pPr>
            <a:lvl2pPr marL="742950" indent="-285750" defTabSz="4387850" eaLnBrk="0" hangingPunct="0">
              <a:defRPr sz="8600">
                <a:solidFill>
                  <a:schemeClr val="tx1"/>
                </a:solidFill>
                <a:latin typeface="Arial" panose="020B0604020202020204" pitchFamily="34" charset="0"/>
              </a:defRPr>
            </a:lvl2pPr>
            <a:lvl3pPr marL="1143000" indent="-228600" defTabSz="4387850" eaLnBrk="0" hangingPunct="0">
              <a:defRPr sz="8600">
                <a:solidFill>
                  <a:schemeClr val="tx1"/>
                </a:solidFill>
                <a:latin typeface="Arial" panose="020B0604020202020204" pitchFamily="34" charset="0"/>
              </a:defRPr>
            </a:lvl3pPr>
            <a:lvl4pPr marL="1600200" indent="-228600" defTabSz="4387850" eaLnBrk="0" hangingPunct="0">
              <a:defRPr sz="8600">
                <a:solidFill>
                  <a:schemeClr val="tx1"/>
                </a:solidFill>
                <a:latin typeface="Arial" panose="020B0604020202020204" pitchFamily="34" charset="0"/>
              </a:defRPr>
            </a:lvl4pPr>
            <a:lvl5pPr marL="2057400" indent="-228600" defTabSz="4387850" eaLnBrk="0" hangingPunct="0">
              <a:defRPr sz="8600">
                <a:solidFill>
                  <a:schemeClr val="tx1"/>
                </a:solidFill>
                <a:latin typeface="Arial" panose="020B0604020202020204" pitchFamily="34" charset="0"/>
              </a:defRPr>
            </a:lvl5pPr>
            <a:lvl6pPr marL="2514600" indent="-228600" defTabSz="4387850"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7850"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7850"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7850" eaLnBrk="0" fontAlgn="base" hangingPunct="0">
              <a:spcBef>
                <a:spcPct val="0"/>
              </a:spcBef>
              <a:spcAft>
                <a:spcPct val="0"/>
              </a:spcAft>
              <a:defRPr sz="8600">
                <a:solidFill>
                  <a:schemeClr val="tx1"/>
                </a:solidFill>
                <a:latin typeface="Arial" panose="020B0604020202020204" pitchFamily="34" charset="0"/>
              </a:defRPr>
            </a:lvl9pPr>
          </a:lstStyle>
          <a:p>
            <a:pPr eaLnBrk="1" hangingPunct="1">
              <a:spcBef>
                <a:spcPct val="20000"/>
              </a:spcBef>
              <a:spcAft>
                <a:spcPct val="25000"/>
              </a:spcAft>
            </a:pPr>
            <a:r>
              <a:rPr lang="en-US" altLang="en-US" sz="3600" b="1" u="sng">
                <a:latin typeface="Times New Roman" panose="02020603050405020304" pitchFamily="18" charset="0"/>
              </a:rPr>
              <a:t>Introduction</a:t>
            </a:r>
          </a:p>
          <a:p>
            <a:pPr eaLnBrk="1" hangingPunct="1">
              <a:spcBef>
                <a:spcPct val="20000"/>
              </a:spcBef>
              <a:spcAft>
                <a:spcPct val="25000"/>
              </a:spcAft>
            </a:pPr>
            <a:r>
              <a:rPr lang="en-US" altLang="en-US" sz="2400">
                <a:latin typeface="Times New Roman" panose="02020603050405020304" pitchFamily="18" charset="0"/>
              </a:rPr>
              <a:t>Feel free to use this template as a starting point for your poster.  The scheme is already set to the official TTU colors and samples of approved images and logos are included.  The layout is only a suggestion, as your poster may require a different layout for proper presentation.  Note that the double T logo should go into one of the lower corners, not the top banner.</a:t>
            </a:r>
          </a:p>
          <a:p>
            <a:pPr eaLnBrk="1" hangingPunct="1">
              <a:spcBef>
                <a:spcPct val="20000"/>
              </a:spcBef>
              <a:spcAft>
                <a:spcPct val="25000"/>
              </a:spcAft>
            </a:pPr>
            <a:r>
              <a:rPr lang="en-US" altLang="en-US" sz="2400">
                <a:latin typeface="Times New Roman" panose="02020603050405020304" pitchFamily="18" charset="0"/>
              </a:rPr>
              <a:t>Lorem ipsum dolor sit amet, consectetur adipisicing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a:p>
            <a:pPr eaLnBrk="1" hangingPunct="1">
              <a:spcBef>
                <a:spcPct val="20000"/>
              </a:spcBef>
              <a:spcAft>
                <a:spcPct val="25000"/>
              </a:spcAft>
            </a:pPr>
            <a:r>
              <a:rPr lang="en-US" altLang="en-US" sz="2400">
                <a:latin typeface="Times New Roman" panose="02020603050405020304" pitchFamily="18" charset="0"/>
              </a:rPr>
              <a:t>Lorem ipsum dolor sit amet, consectetur adipisicing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Excepteur sint occaecat cupidatat non proident, sunt in culpa qui officia deserunt mollit anim id est laborum.</a:t>
            </a:r>
          </a:p>
        </p:txBody>
      </p:sp>
      <p:pic>
        <p:nvPicPr>
          <p:cNvPr id="7" name="Picture 38">
            <a:extLst>
              <a:ext uri="{FF2B5EF4-FFF2-40B4-BE49-F238E27FC236}">
                <a16:creationId xmlns:a16="http://schemas.microsoft.com/office/drawing/2014/main" id="{9242CAAD-2BEC-6F43-AAE2-453566D093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67025" y="27579638"/>
            <a:ext cx="7150100" cy="4137025"/>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8" name="Picture 45" descr="Texas Tech Secondary Colors">
            <a:extLst>
              <a:ext uri="{FF2B5EF4-FFF2-40B4-BE49-F238E27FC236}">
                <a16:creationId xmlns:a16="http://schemas.microsoft.com/office/drawing/2014/main" id="{EDDF61DB-C583-3B42-8511-87F39447180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58975" y="21774150"/>
            <a:ext cx="8228013" cy="5584825"/>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9" name="Picture 47" descr="Texas Tech Primary Colors">
            <a:extLst>
              <a:ext uri="{FF2B5EF4-FFF2-40B4-BE49-F238E27FC236}">
                <a16:creationId xmlns:a16="http://schemas.microsoft.com/office/drawing/2014/main" id="{C99AB9AC-4965-2E43-9E5E-80EF4F174DA4}"/>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44713" y="17891125"/>
            <a:ext cx="8059737" cy="3584575"/>
          </a:xfrm>
          <a:prstGeom prst="rect">
            <a:avLst/>
          </a:prstGeom>
          <a:solidFill>
            <a:srgbClr val="CCCCCC"/>
          </a:solidFill>
          <a:ln>
            <a:noFill/>
          </a:ln>
          <a:extLst>
            <a:ext uri="{91240B29-F687-4F45-9708-019B960494DF}">
              <a14:hiddenLine xmlns:a14="http://schemas.microsoft.com/office/drawing/2010/main" w="9525">
                <a:solidFill>
                  <a:srgbClr val="000000"/>
                </a:solidFill>
                <a:miter lim="800000"/>
                <a:headEnd/>
                <a:tailEnd/>
              </a14:hiddenLine>
            </a:ext>
          </a:extLst>
        </p:spPr>
      </p:pic>
      <p:pic>
        <p:nvPicPr>
          <p:cNvPr id="10" name="Picture 49" descr="Texas Tech Imagery">
            <a:extLst>
              <a:ext uri="{FF2B5EF4-FFF2-40B4-BE49-F238E27FC236}">
                <a16:creationId xmlns:a16="http://schemas.microsoft.com/office/drawing/2014/main" id="{139F8D88-6007-024D-A256-815B24726F20}"/>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512338" y="25574625"/>
            <a:ext cx="9056687" cy="5956300"/>
          </a:xfrm>
          <a:prstGeom prst="rect">
            <a:avLst/>
          </a:prstGeom>
          <a:noFill/>
          <a:ln w="12700">
            <a:solidFill>
              <a:srgbClr val="CCCCCC"/>
            </a:solidFill>
            <a:miter lim="800000"/>
            <a:headEnd/>
            <a:tailEnd/>
          </a:ln>
          <a:extLst>
            <a:ext uri="{909E8E84-426E-40DD-AFC4-6F175D3DCCD1}">
              <a14:hiddenFill xmlns:a14="http://schemas.microsoft.com/office/drawing/2010/main">
                <a:solidFill>
                  <a:srgbClr val="FFFFFF"/>
                </a:solidFill>
              </a14:hiddenFill>
            </a:ext>
          </a:extLst>
        </p:spPr>
      </p:pic>
      <p:sp>
        <p:nvSpPr>
          <p:cNvPr id="11" name="Rectangle 59">
            <a:extLst>
              <a:ext uri="{FF2B5EF4-FFF2-40B4-BE49-F238E27FC236}">
                <a16:creationId xmlns:a16="http://schemas.microsoft.com/office/drawing/2014/main" id="{5E652D10-F2D3-0D4F-9CBD-5667CAE9DE50}"/>
              </a:ext>
            </a:extLst>
          </p:cNvPr>
          <p:cNvSpPr>
            <a:spLocks noChangeArrowheads="1"/>
          </p:cNvSpPr>
          <p:nvPr/>
        </p:nvSpPr>
        <p:spPr bwMode="auto">
          <a:xfrm>
            <a:off x="32432625" y="15803563"/>
            <a:ext cx="10523538" cy="836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438875" tIns="219437" rIns="438875" bIns="219437"/>
          <a:lstStyle>
            <a:lvl1pPr defTabSz="4387850" eaLnBrk="0" hangingPunct="0">
              <a:defRPr sz="8600">
                <a:solidFill>
                  <a:schemeClr val="tx1"/>
                </a:solidFill>
                <a:latin typeface="Arial" panose="020B0604020202020204" pitchFamily="34" charset="0"/>
              </a:defRPr>
            </a:lvl1pPr>
            <a:lvl2pPr marL="742950" indent="-285750" defTabSz="4387850" eaLnBrk="0" hangingPunct="0">
              <a:defRPr sz="8600">
                <a:solidFill>
                  <a:schemeClr val="tx1"/>
                </a:solidFill>
                <a:latin typeface="Arial" panose="020B0604020202020204" pitchFamily="34" charset="0"/>
              </a:defRPr>
            </a:lvl2pPr>
            <a:lvl3pPr marL="1143000" indent="-228600" defTabSz="4387850" eaLnBrk="0" hangingPunct="0">
              <a:defRPr sz="8600">
                <a:solidFill>
                  <a:schemeClr val="tx1"/>
                </a:solidFill>
                <a:latin typeface="Arial" panose="020B0604020202020204" pitchFamily="34" charset="0"/>
              </a:defRPr>
            </a:lvl3pPr>
            <a:lvl4pPr marL="1600200" indent="-228600" defTabSz="4387850" eaLnBrk="0" hangingPunct="0">
              <a:defRPr sz="8600">
                <a:solidFill>
                  <a:schemeClr val="tx1"/>
                </a:solidFill>
                <a:latin typeface="Arial" panose="020B0604020202020204" pitchFamily="34" charset="0"/>
              </a:defRPr>
            </a:lvl4pPr>
            <a:lvl5pPr marL="2057400" indent="-228600" defTabSz="4387850" eaLnBrk="0" hangingPunct="0">
              <a:defRPr sz="8600">
                <a:solidFill>
                  <a:schemeClr val="tx1"/>
                </a:solidFill>
                <a:latin typeface="Arial" panose="020B0604020202020204" pitchFamily="34" charset="0"/>
              </a:defRPr>
            </a:lvl5pPr>
            <a:lvl6pPr marL="2514600" indent="-228600" defTabSz="4387850"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7850"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7850"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7850" eaLnBrk="0" fontAlgn="base" hangingPunct="0">
              <a:spcBef>
                <a:spcPct val="0"/>
              </a:spcBef>
              <a:spcAft>
                <a:spcPct val="0"/>
              </a:spcAft>
              <a:defRPr sz="8600">
                <a:solidFill>
                  <a:schemeClr val="tx1"/>
                </a:solidFill>
                <a:latin typeface="Arial" panose="020B0604020202020204" pitchFamily="34" charset="0"/>
              </a:defRPr>
            </a:lvl9pPr>
          </a:lstStyle>
          <a:p>
            <a:pPr eaLnBrk="1" hangingPunct="1">
              <a:spcBef>
                <a:spcPct val="20000"/>
              </a:spcBef>
              <a:spcAft>
                <a:spcPct val="25000"/>
              </a:spcAft>
            </a:pPr>
            <a:r>
              <a:rPr lang="en-US" altLang="en-US" sz="3600" b="1" u="sng" dirty="0">
                <a:latin typeface="Times New Roman" panose="02020603050405020304" pitchFamily="18" charset="0"/>
              </a:rPr>
              <a:t>Conclusion</a:t>
            </a:r>
          </a:p>
          <a:p>
            <a:pPr eaLnBrk="1" hangingPunct="1">
              <a:spcBef>
                <a:spcPct val="20000"/>
              </a:spcBef>
              <a:spcAft>
                <a:spcPct val="25000"/>
              </a:spcAft>
            </a:pPr>
            <a:r>
              <a:rPr lang="en-US" altLang="en-US" sz="2400" dirty="0">
                <a:latin typeface="Times New Roman" panose="02020603050405020304" pitchFamily="18" charset="0"/>
              </a:rPr>
              <a:t>Lorem ipsum dolor sit </a:t>
            </a:r>
            <a:r>
              <a:rPr lang="en-US" altLang="en-US" sz="2400" dirty="0" err="1">
                <a:latin typeface="Times New Roman" panose="02020603050405020304" pitchFamily="18" charset="0"/>
              </a:rPr>
              <a:t>amet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consectetur</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adipisicing</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elit</a:t>
            </a:r>
            <a:r>
              <a:rPr lang="en-US" altLang="en-US" sz="2400" dirty="0">
                <a:latin typeface="Times New Roman" panose="02020603050405020304" pitchFamily="18" charset="0"/>
              </a:rPr>
              <a:t>, sed do </a:t>
            </a:r>
            <a:r>
              <a:rPr lang="en-US" altLang="en-US" sz="2400" dirty="0" err="1">
                <a:latin typeface="Times New Roman" panose="02020603050405020304" pitchFamily="18" charset="0"/>
              </a:rPr>
              <a:t>eiusmod</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tempor</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incididunt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ut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labore</a:t>
            </a:r>
            <a:r>
              <a:rPr lang="en-US" altLang="en-US" sz="2400" dirty="0">
                <a:latin typeface="Times New Roman" panose="02020603050405020304" pitchFamily="18" charset="0"/>
              </a:rPr>
              <a:t> et dolore magna </a:t>
            </a:r>
            <a:r>
              <a:rPr lang="en-US" altLang="en-US" sz="2400" dirty="0" err="1">
                <a:latin typeface="Times New Roman" panose="02020603050405020304" pitchFamily="18" charset="0"/>
              </a:rPr>
              <a:t>aliqua</a:t>
            </a:r>
            <a:r>
              <a:rPr lang="en-US" altLang="en-US" sz="2400" dirty="0">
                <a:latin typeface="Times New Roman" panose="02020603050405020304" pitchFamily="18" charset="0"/>
              </a:rPr>
              <a:t>. Ut </a:t>
            </a:r>
            <a:r>
              <a:rPr lang="en-US" altLang="en-US" sz="2400" dirty="0" err="1">
                <a:latin typeface="Times New Roman" panose="02020603050405020304" pitchFamily="18" charset="0"/>
              </a:rPr>
              <a:t>enim</a:t>
            </a:r>
            <a:r>
              <a:rPr lang="en-US" altLang="en-US" sz="2400" dirty="0">
                <a:latin typeface="Times New Roman" panose="02020603050405020304" pitchFamily="18" charset="0"/>
              </a:rPr>
              <a:t> ad minim </a:t>
            </a:r>
            <a:r>
              <a:rPr lang="en-US" altLang="en-US" sz="2400" dirty="0" err="1">
                <a:latin typeface="Times New Roman" panose="02020603050405020304" pitchFamily="18" charset="0"/>
              </a:rPr>
              <a:t>veniam</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quis</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nostrud</a:t>
            </a:r>
            <a:r>
              <a:rPr lang="en-US" altLang="en-US" sz="2400" dirty="0">
                <a:latin typeface="Times New Roman" panose="02020603050405020304" pitchFamily="18" charset="0"/>
              </a:rPr>
              <a:t> exercitation </a:t>
            </a:r>
            <a:r>
              <a:rPr lang="en-US" altLang="en-US" sz="2400" dirty="0" err="1">
                <a:latin typeface="Times New Roman" panose="02020603050405020304" pitchFamily="18" charset="0"/>
              </a:rPr>
              <a:t>ullamco</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laboris</a:t>
            </a:r>
            <a:r>
              <a:rPr lang="en-US" altLang="en-US" sz="2400" dirty="0">
                <a:latin typeface="Times New Roman" panose="02020603050405020304" pitchFamily="18" charset="0"/>
              </a:rPr>
              <a:t> nisi </a:t>
            </a:r>
            <a:r>
              <a:rPr lang="en-US" altLang="en-US" sz="2400" dirty="0" err="1">
                <a:latin typeface="Times New Roman" panose="02020603050405020304" pitchFamily="18" charset="0"/>
              </a:rPr>
              <a:t>ut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aliquip</a:t>
            </a:r>
            <a:r>
              <a:rPr lang="en-US" altLang="en-US" sz="2400" dirty="0">
                <a:latin typeface="Times New Roman" panose="02020603050405020304" pitchFamily="18" charset="0"/>
              </a:rPr>
              <a:t> ex </a:t>
            </a:r>
            <a:r>
              <a:rPr lang="en-US" altLang="en-US" sz="2400" dirty="0" err="1">
                <a:latin typeface="Times New Roman" panose="02020603050405020304" pitchFamily="18" charset="0"/>
              </a:rPr>
              <a:t>ea</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commodo</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consequat</a:t>
            </a:r>
            <a:r>
              <a:rPr lang="en-US" altLang="en-US" sz="2400" dirty="0">
                <a:latin typeface="Times New Roman" panose="02020603050405020304" pitchFamily="18" charset="0"/>
              </a:rPr>
              <a:t>. Duis </a:t>
            </a:r>
            <a:r>
              <a:rPr lang="en-US" altLang="en-US" sz="2400" dirty="0" err="1">
                <a:latin typeface="Times New Roman" panose="02020603050405020304" pitchFamily="18" charset="0"/>
              </a:rPr>
              <a:t>aute</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irure</a:t>
            </a:r>
            <a:r>
              <a:rPr lang="en-US" altLang="en-US" sz="2400" dirty="0">
                <a:latin typeface="Times New Roman" panose="02020603050405020304" pitchFamily="18" charset="0"/>
              </a:rPr>
              <a:t> dolor in </a:t>
            </a:r>
            <a:r>
              <a:rPr lang="en-US" altLang="en-US" sz="2400" dirty="0" err="1">
                <a:latin typeface="Times New Roman" panose="02020603050405020304" pitchFamily="18" charset="0"/>
              </a:rPr>
              <a:t>reprehenderit</a:t>
            </a:r>
            <a:r>
              <a:rPr lang="en-US" altLang="en-US" sz="2400" dirty="0">
                <a:latin typeface="Times New Roman" panose="02020603050405020304" pitchFamily="18" charset="0"/>
              </a:rPr>
              <a:t> in </a:t>
            </a:r>
            <a:r>
              <a:rPr lang="en-US" altLang="en-US" sz="2400" dirty="0" err="1">
                <a:latin typeface="Times New Roman" panose="02020603050405020304" pitchFamily="18" charset="0"/>
              </a:rPr>
              <a:t>voluptate</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velit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esse</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cillum</a:t>
            </a:r>
            <a:r>
              <a:rPr lang="en-US" altLang="en-US" sz="2400" dirty="0">
                <a:latin typeface="Times New Roman" panose="02020603050405020304" pitchFamily="18" charset="0"/>
              </a:rPr>
              <a:t> dolore </a:t>
            </a:r>
            <a:r>
              <a:rPr lang="en-US" altLang="en-US" sz="2400" dirty="0" err="1">
                <a:latin typeface="Times New Roman" panose="02020603050405020304" pitchFamily="18" charset="0"/>
              </a:rPr>
              <a:t>eu</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fugiat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nulla</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pariatur</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Excepteur</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sint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occaecat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cupidatat</a:t>
            </a:r>
            <a:r>
              <a:rPr lang="en-US" altLang="en-US" sz="2400" dirty="0">
                <a:latin typeface="Times New Roman" panose="02020603050405020304" pitchFamily="18" charset="0"/>
              </a:rPr>
              <a:t> non </a:t>
            </a:r>
            <a:r>
              <a:rPr lang="en-US" altLang="en-US" sz="2400" dirty="0" err="1">
                <a:latin typeface="Times New Roman" panose="02020603050405020304" pitchFamily="18" charset="0"/>
              </a:rPr>
              <a:t>proident</a:t>
            </a:r>
            <a:r>
              <a:rPr lang="en-US" altLang="en-US" sz="2400" dirty="0">
                <a:latin typeface="Times New Roman" panose="02020603050405020304" pitchFamily="18" charset="0"/>
              </a:rPr>
              <a:t>, sunt in culpa qui </a:t>
            </a:r>
            <a:r>
              <a:rPr lang="en-US" altLang="en-US" sz="2400" dirty="0" err="1">
                <a:latin typeface="Times New Roman" panose="02020603050405020304" pitchFamily="18" charset="0"/>
              </a:rPr>
              <a:t>officia</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deserunt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mollit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anim</a:t>
            </a:r>
            <a:r>
              <a:rPr lang="en-US" altLang="en-US" sz="2400" dirty="0">
                <a:latin typeface="Times New Roman" panose="02020603050405020304" pitchFamily="18" charset="0"/>
              </a:rPr>
              <a:t> id </a:t>
            </a:r>
            <a:r>
              <a:rPr lang="en-US" altLang="en-US" sz="2400" dirty="0" err="1">
                <a:latin typeface="Times New Roman" panose="02020603050405020304" pitchFamily="18" charset="0"/>
              </a:rPr>
              <a:t>est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laborum</a:t>
            </a:r>
            <a:r>
              <a:rPr lang="en-US" altLang="en-US" sz="2400" dirty="0">
                <a:latin typeface="Times New Roman" panose="02020603050405020304" pitchFamily="18" charset="0"/>
              </a:rPr>
              <a:t>.</a:t>
            </a:r>
          </a:p>
          <a:p>
            <a:pPr eaLnBrk="1" hangingPunct="1">
              <a:spcBef>
                <a:spcPct val="20000"/>
              </a:spcBef>
              <a:spcAft>
                <a:spcPct val="25000"/>
              </a:spcAft>
            </a:pPr>
            <a:r>
              <a:rPr lang="en-US" altLang="en-US" sz="2400" dirty="0">
                <a:latin typeface="Times New Roman" panose="02020603050405020304" pitchFamily="18" charset="0"/>
              </a:rPr>
              <a:t>Lorem ipsum dolor sit </a:t>
            </a:r>
            <a:r>
              <a:rPr lang="en-US" altLang="en-US" sz="2400" dirty="0" err="1">
                <a:latin typeface="Times New Roman" panose="02020603050405020304" pitchFamily="18" charset="0"/>
              </a:rPr>
              <a:t>amet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consectetur</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adipisicing</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elit</a:t>
            </a:r>
            <a:r>
              <a:rPr lang="en-US" altLang="en-US" sz="2400" dirty="0">
                <a:latin typeface="Times New Roman" panose="02020603050405020304" pitchFamily="18" charset="0"/>
              </a:rPr>
              <a:t>, sed do </a:t>
            </a:r>
            <a:r>
              <a:rPr lang="en-US" altLang="en-US" sz="2400" dirty="0" err="1">
                <a:latin typeface="Times New Roman" panose="02020603050405020304" pitchFamily="18" charset="0"/>
              </a:rPr>
              <a:t>eiusmod</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tempor</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incididunt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ut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labore</a:t>
            </a:r>
            <a:r>
              <a:rPr lang="en-US" altLang="en-US" sz="2400" dirty="0">
                <a:latin typeface="Times New Roman" panose="02020603050405020304" pitchFamily="18" charset="0"/>
              </a:rPr>
              <a:t> et dolore magna </a:t>
            </a:r>
            <a:r>
              <a:rPr lang="en-US" altLang="en-US" sz="2400" dirty="0" err="1">
                <a:latin typeface="Times New Roman" panose="02020603050405020304" pitchFamily="18" charset="0"/>
              </a:rPr>
              <a:t>aliqua</a:t>
            </a:r>
            <a:r>
              <a:rPr lang="en-US" altLang="en-US" sz="2400" dirty="0">
                <a:latin typeface="Times New Roman" panose="02020603050405020304" pitchFamily="18" charset="0"/>
              </a:rPr>
              <a:t>. Ut </a:t>
            </a:r>
            <a:r>
              <a:rPr lang="en-US" altLang="en-US" sz="2400" dirty="0" err="1">
                <a:latin typeface="Times New Roman" panose="02020603050405020304" pitchFamily="18" charset="0"/>
              </a:rPr>
              <a:t>enim</a:t>
            </a:r>
            <a:r>
              <a:rPr lang="en-US" altLang="en-US" sz="2400" dirty="0">
                <a:latin typeface="Times New Roman" panose="02020603050405020304" pitchFamily="18" charset="0"/>
              </a:rPr>
              <a:t> ad minim </a:t>
            </a:r>
            <a:r>
              <a:rPr lang="en-US" altLang="en-US" sz="2400" dirty="0" err="1">
                <a:latin typeface="Times New Roman" panose="02020603050405020304" pitchFamily="18" charset="0"/>
              </a:rPr>
              <a:t>veniam</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quis</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nostrud</a:t>
            </a:r>
            <a:r>
              <a:rPr lang="en-US" altLang="en-US" sz="2400" dirty="0">
                <a:latin typeface="Times New Roman" panose="02020603050405020304" pitchFamily="18" charset="0"/>
              </a:rPr>
              <a:t> exercitation </a:t>
            </a:r>
            <a:r>
              <a:rPr lang="en-US" altLang="en-US" sz="2400" dirty="0" err="1">
                <a:latin typeface="Times New Roman" panose="02020603050405020304" pitchFamily="18" charset="0"/>
              </a:rPr>
              <a:t>ullamco</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laboris</a:t>
            </a:r>
            <a:r>
              <a:rPr lang="en-US" altLang="en-US" sz="2400" dirty="0">
                <a:latin typeface="Times New Roman" panose="02020603050405020304" pitchFamily="18" charset="0"/>
              </a:rPr>
              <a:t> nisi </a:t>
            </a:r>
            <a:r>
              <a:rPr lang="en-US" altLang="en-US" sz="2400" dirty="0" err="1">
                <a:latin typeface="Times New Roman" panose="02020603050405020304" pitchFamily="18" charset="0"/>
              </a:rPr>
              <a:t>ut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aliquip</a:t>
            </a:r>
            <a:r>
              <a:rPr lang="en-US" altLang="en-US" sz="2400" dirty="0">
                <a:latin typeface="Times New Roman" panose="02020603050405020304" pitchFamily="18" charset="0"/>
              </a:rPr>
              <a:t> ex </a:t>
            </a:r>
            <a:r>
              <a:rPr lang="en-US" altLang="en-US" sz="2400" dirty="0" err="1">
                <a:latin typeface="Times New Roman" panose="02020603050405020304" pitchFamily="18" charset="0"/>
              </a:rPr>
              <a:t>ea</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commodo</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consequat</a:t>
            </a:r>
            <a:r>
              <a:rPr lang="en-US" altLang="en-US" sz="2400" dirty="0">
                <a:latin typeface="Times New Roman" panose="02020603050405020304" pitchFamily="18" charset="0"/>
              </a:rPr>
              <a:t>. Duis </a:t>
            </a:r>
            <a:r>
              <a:rPr lang="en-US" altLang="en-US" sz="2400" dirty="0" err="1">
                <a:latin typeface="Times New Roman" panose="02020603050405020304" pitchFamily="18" charset="0"/>
              </a:rPr>
              <a:t>aute</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irure</a:t>
            </a:r>
            <a:r>
              <a:rPr lang="en-US" altLang="en-US" sz="2400" dirty="0">
                <a:latin typeface="Times New Roman" panose="02020603050405020304" pitchFamily="18" charset="0"/>
              </a:rPr>
              <a:t> dolor in </a:t>
            </a:r>
            <a:r>
              <a:rPr lang="en-US" altLang="en-US" sz="2400" dirty="0" err="1">
                <a:latin typeface="Times New Roman" panose="02020603050405020304" pitchFamily="18" charset="0"/>
              </a:rPr>
              <a:t>reprehenderit</a:t>
            </a:r>
            <a:r>
              <a:rPr lang="en-US" altLang="en-US" sz="2400" dirty="0">
                <a:latin typeface="Times New Roman" panose="02020603050405020304" pitchFamily="18" charset="0"/>
              </a:rPr>
              <a:t> in </a:t>
            </a:r>
            <a:r>
              <a:rPr lang="en-US" altLang="en-US" sz="2400" dirty="0" err="1">
                <a:latin typeface="Times New Roman" panose="02020603050405020304" pitchFamily="18" charset="0"/>
              </a:rPr>
              <a:t>voluptate</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velit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esse</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cillum</a:t>
            </a:r>
            <a:r>
              <a:rPr lang="en-US" altLang="en-US" sz="2400" dirty="0">
                <a:latin typeface="Times New Roman" panose="02020603050405020304" pitchFamily="18" charset="0"/>
              </a:rPr>
              <a:t> dolore </a:t>
            </a:r>
            <a:r>
              <a:rPr lang="en-US" altLang="en-US" sz="2400" dirty="0" err="1">
                <a:latin typeface="Times New Roman" panose="02020603050405020304" pitchFamily="18" charset="0"/>
              </a:rPr>
              <a:t>eu</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fugiat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nulla</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pariatur</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Excepteur</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sint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occaecat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cupidatat</a:t>
            </a:r>
            <a:r>
              <a:rPr lang="en-US" altLang="en-US" sz="2400" dirty="0">
                <a:latin typeface="Times New Roman" panose="02020603050405020304" pitchFamily="18" charset="0"/>
              </a:rPr>
              <a:t> non </a:t>
            </a:r>
            <a:r>
              <a:rPr lang="en-US" altLang="en-US" sz="2400" dirty="0" err="1">
                <a:latin typeface="Times New Roman" panose="02020603050405020304" pitchFamily="18" charset="0"/>
              </a:rPr>
              <a:t>proident</a:t>
            </a:r>
            <a:r>
              <a:rPr lang="en-US" altLang="en-US" sz="2400" dirty="0">
                <a:latin typeface="Times New Roman" panose="02020603050405020304" pitchFamily="18" charset="0"/>
              </a:rPr>
              <a:t>, sunt in culpa qui </a:t>
            </a:r>
            <a:r>
              <a:rPr lang="en-US" altLang="en-US" sz="2400" dirty="0" err="1">
                <a:latin typeface="Times New Roman" panose="02020603050405020304" pitchFamily="18" charset="0"/>
              </a:rPr>
              <a:t>officia</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deserunt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mollit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anim</a:t>
            </a:r>
            <a:r>
              <a:rPr lang="en-US" altLang="en-US" sz="2400" dirty="0">
                <a:latin typeface="Times New Roman" panose="02020603050405020304" pitchFamily="18" charset="0"/>
              </a:rPr>
              <a:t> id </a:t>
            </a:r>
            <a:r>
              <a:rPr lang="en-US" altLang="en-US" sz="2400" dirty="0" err="1">
                <a:latin typeface="Times New Roman" panose="02020603050405020304" pitchFamily="18" charset="0"/>
              </a:rPr>
              <a:t>est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laborum</a:t>
            </a:r>
            <a:r>
              <a:rPr lang="en-US" altLang="en-US" sz="2400" dirty="0">
                <a:latin typeface="Times New Roman" panose="02020603050405020304" pitchFamily="18" charset="0"/>
              </a:rPr>
              <a:t>.</a:t>
            </a:r>
          </a:p>
          <a:p>
            <a:pPr eaLnBrk="1" hangingPunct="1">
              <a:spcBef>
                <a:spcPct val="20000"/>
              </a:spcBef>
              <a:spcAft>
                <a:spcPct val="25000"/>
              </a:spcAft>
            </a:pPr>
            <a:r>
              <a:rPr lang="en-US" altLang="en-US" sz="2400" dirty="0">
                <a:latin typeface="Times New Roman" panose="02020603050405020304" pitchFamily="18" charset="0"/>
              </a:rPr>
              <a:t>Lorem ipsum dolor sit </a:t>
            </a:r>
            <a:r>
              <a:rPr lang="en-US" altLang="en-US" sz="2400" dirty="0" err="1">
                <a:latin typeface="Times New Roman" panose="02020603050405020304" pitchFamily="18" charset="0"/>
              </a:rPr>
              <a:t>amet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consectetur</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adipisicing</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elit</a:t>
            </a:r>
            <a:r>
              <a:rPr lang="en-US" altLang="en-US" sz="2400" dirty="0">
                <a:latin typeface="Times New Roman" panose="02020603050405020304" pitchFamily="18" charset="0"/>
              </a:rPr>
              <a:t>, sed do </a:t>
            </a:r>
            <a:r>
              <a:rPr lang="en-US" altLang="en-US" sz="2400" dirty="0" err="1">
                <a:latin typeface="Times New Roman" panose="02020603050405020304" pitchFamily="18" charset="0"/>
              </a:rPr>
              <a:t>eiusmod</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tempor</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incididunt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ut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labore</a:t>
            </a:r>
            <a:r>
              <a:rPr lang="en-US" altLang="en-US" sz="2400" dirty="0">
                <a:latin typeface="Times New Roman" panose="02020603050405020304" pitchFamily="18" charset="0"/>
              </a:rPr>
              <a:t> et dolore magna </a:t>
            </a:r>
            <a:r>
              <a:rPr lang="en-US" altLang="en-US" sz="2400" dirty="0" err="1">
                <a:latin typeface="Times New Roman" panose="02020603050405020304" pitchFamily="18" charset="0"/>
              </a:rPr>
              <a:t>aliqua</a:t>
            </a:r>
            <a:r>
              <a:rPr lang="en-US" altLang="en-US" sz="2400" dirty="0">
                <a:latin typeface="Times New Roman" panose="02020603050405020304" pitchFamily="18" charset="0"/>
              </a:rPr>
              <a:t>. Ut </a:t>
            </a:r>
            <a:r>
              <a:rPr lang="en-US" altLang="en-US" sz="2400" dirty="0" err="1">
                <a:latin typeface="Times New Roman" panose="02020603050405020304" pitchFamily="18" charset="0"/>
              </a:rPr>
              <a:t>enim</a:t>
            </a:r>
            <a:r>
              <a:rPr lang="en-US" altLang="en-US" sz="2400" dirty="0">
                <a:latin typeface="Times New Roman" panose="02020603050405020304" pitchFamily="18" charset="0"/>
              </a:rPr>
              <a:t> ad minim </a:t>
            </a:r>
            <a:r>
              <a:rPr lang="en-US" altLang="en-US" sz="2400" dirty="0" err="1">
                <a:latin typeface="Times New Roman" panose="02020603050405020304" pitchFamily="18" charset="0"/>
              </a:rPr>
              <a:t>veniam</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quis</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nostrud</a:t>
            </a:r>
            <a:r>
              <a:rPr lang="en-US" altLang="en-US" sz="2400" dirty="0">
                <a:latin typeface="Times New Roman" panose="02020603050405020304" pitchFamily="18" charset="0"/>
              </a:rPr>
              <a:t> exercitation </a:t>
            </a:r>
            <a:r>
              <a:rPr lang="en-US" altLang="en-US" sz="2400" dirty="0" err="1">
                <a:latin typeface="Times New Roman" panose="02020603050405020304" pitchFamily="18" charset="0"/>
              </a:rPr>
              <a:t>ullamco</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laboris</a:t>
            </a:r>
            <a:r>
              <a:rPr lang="en-US" altLang="en-US" sz="2400" dirty="0">
                <a:latin typeface="Times New Roman" panose="02020603050405020304" pitchFamily="18" charset="0"/>
              </a:rPr>
              <a:t> nisi </a:t>
            </a:r>
            <a:r>
              <a:rPr lang="en-US" altLang="en-US" sz="2400" dirty="0" err="1">
                <a:latin typeface="Times New Roman" panose="02020603050405020304" pitchFamily="18" charset="0"/>
              </a:rPr>
              <a:t>ut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aliquip</a:t>
            </a:r>
            <a:r>
              <a:rPr lang="en-US" altLang="en-US" sz="2400" dirty="0">
                <a:latin typeface="Times New Roman" panose="02020603050405020304" pitchFamily="18" charset="0"/>
              </a:rPr>
              <a:t> ex </a:t>
            </a:r>
            <a:r>
              <a:rPr lang="en-US" altLang="en-US" sz="2400" dirty="0" err="1">
                <a:latin typeface="Times New Roman" panose="02020603050405020304" pitchFamily="18" charset="0"/>
              </a:rPr>
              <a:t>ea</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commodo</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consequat</a:t>
            </a:r>
            <a:r>
              <a:rPr lang="en-US" altLang="en-US" sz="2400" dirty="0">
                <a:latin typeface="Times New Roman" panose="02020603050405020304" pitchFamily="18" charset="0"/>
              </a:rPr>
              <a:t>. Duis </a:t>
            </a:r>
            <a:r>
              <a:rPr lang="en-US" altLang="en-US" sz="2400" dirty="0" err="1">
                <a:latin typeface="Times New Roman" panose="02020603050405020304" pitchFamily="18" charset="0"/>
              </a:rPr>
              <a:t>aute</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irure</a:t>
            </a:r>
            <a:r>
              <a:rPr lang="en-US" altLang="en-US" sz="2400" dirty="0">
                <a:latin typeface="Times New Roman" panose="02020603050405020304" pitchFamily="18" charset="0"/>
              </a:rPr>
              <a:t> dolor in </a:t>
            </a:r>
            <a:r>
              <a:rPr lang="en-US" altLang="en-US" sz="2400" dirty="0" err="1">
                <a:latin typeface="Times New Roman" panose="02020603050405020304" pitchFamily="18" charset="0"/>
              </a:rPr>
              <a:t>reprehenderit</a:t>
            </a:r>
            <a:r>
              <a:rPr lang="en-US" altLang="en-US" sz="2400" dirty="0">
                <a:latin typeface="Times New Roman" panose="02020603050405020304" pitchFamily="18" charset="0"/>
              </a:rPr>
              <a:t> in </a:t>
            </a:r>
            <a:r>
              <a:rPr lang="en-US" altLang="en-US" sz="2400" dirty="0" err="1">
                <a:latin typeface="Times New Roman" panose="02020603050405020304" pitchFamily="18" charset="0"/>
              </a:rPr>
              <a:t>voluptate</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velit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esse</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cillum</a:t>
            </a:r>
            <a:r>
              <a:rPr lang="en-US" altLang="en-US" sz="2400" dirty="0">
                <a:latin typeface="Times New Roman" panose="02020603050405020304" pitchFamily="18" charset="0"/>
              </a:rPr>
              <a:t> dolore </a:t>
            </a:r>
            <a:r>
              <a:rPr lang="en-US" altLang="en-US" sz="2400" dirty="0" err="1">
                <a:latin typeface="Times New Roman" panose="02020603050405020304" pitchFamily="18" charset="0"/>
              </a:rPr>
              <a:t>eu</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fugiat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nulla</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pariatur</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Excepteur</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sint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occaecat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cupidatat</a:t>
            </a:r>
            <a:r>
              <a:rPr lang="en-US" altLang="en-US" sz="2400" dirty="0">
                <a:latin typeface="Times New Roman" panose="02020603050405020304" pitchFamily="18" charset="0"/>
              </a:rPr>
              <a:t> non </a:t>
            </a:r>
            <a:r>
              <a:rPr lang="en-US" altLang="en-US" sz="2400" dirty="0" err="1">
                <a:latin typeface="Times New Roman" panose="02020603050405020304" pitchFamily="18" charset="0"/>
              </a:rPr>
              <a:t>proident</a:t>
            </a:r>
            <a:r>
              <a:rPr lang="en-US" altLang="en-US" sz="2400" dirty="0">
                <a:latin typeface="Times New Roman" panose="02020603050405020304" pitchFamily="18" charset="0"/>
              </a:rPr>
              <a:t>, sunt in culpa qui </a:t>
            </a:r>
            <a:r>
              <a:rPr lang="en-US" altLang="en-US" sz="2400" dirty="0" err="1">
                <a:latin typeface="Times New Roman" panose="02020603050405020304" pitchFamily="18" charset="0"/>
              </a:rPr>
              <a:t>officia</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deserunt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mollit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anim</a:t>
            </a:r>
            <a:r>
              <a:rPr lang="en-US" altLang="en-US" sz="2400" dirty="0">
                <a:latin typeface="Times New Roman" panose="02020603050405020304" pitchFamily="18" charset="0"/>
              </a:rPr>
              <a:t> id </a:t>
            </a:r>
            <a:r>
              <a:rPr lang="en-US" altLang="en-US" sz="2400" dirty="0" err="1">
                <a:latin typeface="Times New Roman" panose="02020603050405020304" pitchFamily="18" charset="0"/>
              </a:rPr>
              <a:t>est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laborum</a:t>
            </a:r>
            <a:r>
              <a:rPr lang="en-US" altLang="en-US" sz="2400" dirty="0">
                <a:latin typeface="Times New Roman" panose="02020603050405020304" pitchFamily="18" charset="0"/>
              </a:rPr>
              <a:t>.</a:t>
            </a:r>
          </a:p>
        </p:txBody>
      </p:sp>
      <p:sp>
        <p:nvSpPr>
          <p:cNvPr id="12" name="Rectangle 60">
            <a:extLst>
              <a:ext uri="{FF2B5EF4-FFF2-40B4-BE49-F238E27FC236}">
                <a16:creationId xmlns:a16="http://schemas.microsoft.com/office/drawing/2014/main" id="{DC898878-44E3-4A46-9F7C-5B52420CA582}"/>
              </a:ext>
            </a:extLst>
          </p:cNvPr>
          <p:cNvSpPr>
            <a:spLocks noChangeArrowheads="1"/>
          </p:cNvSpPr>
          <p:nvPr/>
        </p:nvSpPr>
        <p:spPr bwMode="auto">
          <a:xfrm>
            <a:off x="32432625" y="24853900"/>
            <a:ext cx="10523538" cy="481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438875" tIns="219437" rIns="438875" bIns="219437"/>
          <a:lstStyle>
            <a:lvl1pPr defTabSz="4387850" eaLnBrk="0" hangingPunct="0">
              <a:defRPr sz="8600">
                <a:solidFill>
                  <a:schemeClr val="tx1"/>
                </a:solidFill>
                <a:latin typeface="Arial" panose="020B0604020202020204" pitchFamily="34" charset="0"/>
              </a:defRPr>
            </a:lvl1pPr>
            <a:lvl2pPr marL="742950" indent="-285750" defTabSz="4387850" eaLnBrk="0" hangingPunct="0">
              <a:defRPr sz="8600">
                <a:solidFill>
                  <a:schemeClr val="tx1"/>
                </a:solidFill>
                <a:latin typeface="Arial" panose="020B0604020202020204" pitchFamily="34" charset="0"/>
              </a:defRPr>
            </a:lvl2pPr>
            <a:lvl3pPr marL="1143000" indent="-228600" defTabSz="4387850" eaLnBrk="0" hangingPunct="0">
              <a:defRPr sz="8600">
                <a:solidFill>
                  <a:schemeClr val="tx1"/>
                </a:solidFill>
                <a:latin typeface="Arial" panose="020B0604020202020204" pitchFamily="34" charset="0"/>
              </a:defRPr>
            </a:lvl3pPr>
            <a:lvl4pPr marL="1600200" indent="-228600" defTabSz="4387850" eaLnBrk="0" hangingPunct="0">
              <a:defRPr sz="8600">
                <a:solidFill>
                  <a:schemeClr val="tx1"/>
                </a:solidFill>
                <a:latin typeface="Arial" panose="020B0604020202020204" pitchFamily="34" charset="0"/>
              </a:defRPr>
            </a:lvl4pPr>
            <a:lvl5pPr marL="2057400" indent="-228600" defTabSz="4387850" eaLnBrk="0" hangingPunct="0">
              <a:defRPr sz="8600">
                <a:solidFill>
                  <a:schemeClr val="tx1"/>
                </a:solidFill>
                <a:latin typeface="Arial" panose="020B0604020202020204" pitchFamily="34" charset="0"/>
              </a:defRPr>
            </a:lvl5pPr>
            <a:lvl6pPr marL="2514600" indent="-228600" defTabSz="4387850"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7850"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7850"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7850" eaLnBrk="0" fontAlgn="base" hangingPunct="0">
              <a:spcBef>
                <a:spcPct val="0"/>
              </a:spcBef>
              <a:spcAft>
                <a:spcPct val="0"/>
              </a:spcAft>
              <a:defRPr sz="8600">
                <a:solidFill>
                  <a:schemeClr val="tx1"/>
                </a:solidFill>
                <a:latin typeface="Arial" panose="020B0604020202020204" pitchFamily="34" charset="0"/>
              </a:defRPr>
            </a:lvl9pPr>
          </a:lstStyle>
          <a:p>
            <a:pPr eaLnBrk="1" hangingPunct="1">
              <a:spcBef>
                <a:spcPct val="20000"/>
              </a:spcBef>
              <a:spcAft>
                <a:spcPct val="25000"/>
              </a:spcAft>
            </a:pPr>
            <a:r>
              <a:rPr lang="en-US" altLang="en-US" sz="3600" b="1" u="sng">
                <a:latin typeface="Times New Roman" panose="02020603050405020304" pitchFamily="18" charset="0"/>
              </a:rPr>
              <a:t>References:</a:t>
            </a:r>
          </a:p>
          <a:p>
            <a:pPr eaLnBrk="1" hangingPunct="1">
              <a:spcBef>
                <a:spcPct val="20000"/>
              </a:spcBef>
              <a:spcAft>
                <a:spcPct val="25000"/>
              </a:spcAft>
            </a:pPr>
            <a:r>
              <a:rPr lang="en-US" altLang="en-US" sz="2400">
                <a:latin typeface="Times New Roman" panose="02020603050405020304" pitchFamily="18" charset="0"/>
                <a:hlinkClick r:id="rId6"/>
              </a:rPr>
              <a:t>http://www.texastech.edu/identityguidelines/idguidelines/ttu</a:t>
            </a:r>
            <a:r>
              <a:rPr lang="en-US" altLang="en-US" sz="2400">
                <a:latin typeface="Times New Roman" panose="02020603050405020304" pitchFamily="18" charset="0"/>
              </a:rPr>
              <a:t> </a:t>
            </a:r>
          </a:p>
          <a:p>
            <a:pPr eaLnBrk="1" hangingPunct="1">
              <a:spcBef>
                <a:spcPct val="20000"/>
              </a:spcBef>
              <a:spcAft>
                <a:spcPct val="25000"/>
              </a:spcAft>
            </a:pPr>
            <a:r>
              <a:rPr lang="en-US" altLang="en-US" sz="2400">
                <a:latin typeface="Times New Roman" panose="02020603050405020304" pitchFamily="18" charset="0"/>
                <a:hlinkClick r:id="rId7"/>
              </a:rPr>
              <a:t>http://www.tltc.ttu.edu/posters</a:t>
            </a:r>
            <a:r>
              <a:rPr lang="en-US" altLang="en-US" sz="2400">
                <a:latin typeface="Times New Roman" panose="02020603050405020304" pitchFamily="18" charset="0"/>
              </a:rPr>
              <a:t> </a:t>
            </a:r>
          </a:p>
          <a:p>
            <a:pPr eaLnBrk="1" hangingPunct="1">
              <a:spcBef>
                <a:spcPct val="20000"/>
              </a:spcBef>
              <a:spcAft>
                <a:spcPct val="25000"/>
              </a:spcAft>
            </a:pPr>
            <a:r>
              <a:rPr lang="en-US" altLang="en-US" sz="2400">
                <a:latin typeface="Times New Roman" panose="02020603050405020304" pitchFamily="18" charset="0"/>
              </a:rPr>
              <a:t>Reference line #3</a:t>
            </a:r>
          </a:p>
          <a:p>
            <a:pPr eaLnBrk="1" hangingPunct="1">
              <a:spcBef>
                <a:spcPct val="20000"/>
              </a:spcBef>
              <a:spcAft>
                <a:spcPct val="25000"/>
              </a:spcAft>
            </a:pPr>
            <a:r>
              <a:rPr lang="en-US" altLang="en-US" sz="2400">
                <a:latin typeface="Times New Roman" panose="02020603050405020304" pitchFamily="18" charset="0"/>
              </a:rPr>
              <a:t>Reference line #4</a:t>
            </a:r>
          </a:p>
          <a:p>
            <a:pPr eaLnBrk="1" hangingPunct="1">
              <a:spcBef>
                <a:spcPct val="20000"/>
              </a:spcBef>
              <a:spcAft>
                <a:spcPct val="25000"/>
              </a:spcAft>
            </a:pPr>
            <a:r>
              <a:rPr lang="en-US" altLang="en-US" sz="2400">
                <a:latin typeface="Times New Roman" panose="02020603050405020304" pitchFamily="18" charset="0"/>
              </a:rPr>
              <a:t>Yet another reference goes here.</a:t>
            </a:r>
          </a:p>
          <a:p>
            <a:pPr eaLnBrk="1" hangingPunct="1">
              <a:spcBef>
                <a:spcPct val="20000"/>
              </a:spcBef>
              <a:spcAft>
                <a:spcPct val="25000"/>
              </a:spcAft>
            </a:pPr>
            <a:endParaRPr lang="en-US" altLang="en-US" sz="2400">
              <a:latin typeface="Times New Roman" panose="02020603050405020304" pitchFamily="18" charset="0"/>
            </a:endParaRPr>
          </a:p>
        </p:txBody>
      </p:sp>
      <p:pic>
        <p:nvPicPr>
          <p:cNvPr id="13" name="Picture 72">
            <a:extLst>
              <a:ext uri="{FF2B5EF4-FFF2-40B4-BE49-F238E27FC236}">
                <a16:creationId xmlns:a16="http://schemas.microsoft.com/office/drawing/2014/main" id="{08FA74A8-B2BC-3243-9688-E7D98A45C910}"/>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2117388" y="12392025"/>
            <a:ext cx="9170987" cy="13598525"/>
          </a:xfrm>
          <a:prstGeom prst="rect">
            <a:avLst/>
          </a:prstGeom>
          <a:noFill/>
          <a:ln w="12700">
            <a:solidFill>
              <a:srgbClr val="CCCCCC"/>
            </a:solidFill>
            <a:miter lim="800000"/>
            <a:headEnd/>
            <a:tailEnd/>
          </a:ln>
          <a:extLst>
            <a:ext uri="{909E8E84-426E-40DD-AFC4-6F175D3DCCD1}">
              <a14:hiddenFill xmlns:a14="http://schemas.microsoft.com/office/drawing/2010/main">
                <a:solidFill>
                  <a:srgbClr val="FFFFFF"/>
                </a:solidFill>
              </a14:hiddenFill>
            </a:ext>
          </a:extLst>
        </p:spPr>
      </p:pic>
      <p:pic>
        <p:nvPicPr>
          <p:cNvPr id="14" name="Picture 69" descr="Academic Coat of Arms Signatures">
            <a:extLst>
              <a:ext uri="{FF2B5EF4-FFF2-40B4-BE49-F238E27FC236}">
                <a16:creationId xmlns:a16="http://schemas.microsoft.com/office/drawing/2014/main" id="{85ED6E5A-0BC9-9A44-9D7F-0BA291BDDD51}"/>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22999700" y="17135475"/>
            <a:ext cx="8062913" cy="7456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 name="Picture 71" descr="Academic Signature amd Tagline Lockup">
            <a:extLst>
              <a:ext uri="{FF2B5EF4-FFF2-40B4-BE49-F238E27FC236}">
                <a16:creationId xmlns:a16="http://schemas.microsoft.com/office/drawing/2014/main" id="{19AD5083-2781-6348-9B2D-31F6AC12599B}"/>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l="15233" t="6390" r="15233" b="6390"/>
          <a:stretch>
            <a:fillRect/>
          </a:stretch>
        </p:blipFill>
        <p:spPr bwMode="auto">
          <a:xfrm>
            <a:off x="24163338" y="13173075"/>
            <a:ext cx="5597525" cy="334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Rectangle 37">
            <a:extLst>
              <a:ext uri="{FF2B5EF4-FFF2-40B4-BE49-F238E27FC236}">
                <a16:creationId xmlns:a16="http://schemas.microsoft.com/office/drawing/2014/main" id="{A2AF0DAA-3322-9F42-90B8-368A7DE7AF97}"/>
              </a:ext>
            </a:extLst>
          </p:cNvPr>
          <p:cNvSpPr txBox="1">
            <a:spLocks noChangeArrowheads="1"/>
          </p:cNvSpPr>
          <p:nvPr/>
        </p:nvSpPr>
        <p:spPr>
          <a:xfrm>
            <a:off x="1019175" y="6524625"/>
            <a:ext cx="10318750" cy="9229725"/>
          </a:xfrm>
          <a:prstGeom prst="rect">
            <a:avLst/>
          </a:prstGeom>
        </p:spPr>
        <p:txBody>
          <a:bodyPr vert="horz" lIns="91440" tIns="45720" rIns="91440" bIns="45720" rtlCol="0">
            <a:normAutofit/>
          </a:bodyPr>
          <a:lstStyle>
            <a:lvl1pPr marL="0" indent="0" algn="ctr" defTabSz="4389120" rtl="0" eaLnBrk="1" latinLnBrk="0" hangingPunct="1">
              <a:lnSpc>
                <a:spcPct val="90000"/>
              </a:lnSpc>
              <a:spcBef>
                <a:spcPts val="4800"/>
              </a:spcBef>
              <a:buFont typeface="Arial" panose="020B0604020202020204" pitchFamily="34" charset="0"/>
              <a:buNone/>
              <a:defRPr sz="11520" kern="1200">
                <a:solidFill>
                  <a:schemeClr val="tx1"/>
                </a:solidFill>
                <a:latin typeface="+mn-lt"/>
                <a:ea typeface="+mn-ea"/>
                <a:cs typeface="+mn-cs"/>
              </a:defRPr>
            </a:lvl1pPr>
            <a:lvl2pPr marL="2194560" indent="0" algn="ctr" defTabSz="4389120" rtl="0" eaLnBrk="1" latinLnBrk="0" hangingPunct="1">
              <a:lnSpc>
                <a:spcPct val="90000"/>
              </a:lnSpc>
              <a:spcBef>
                <a:spcPts val="2400"/>
              </a:spcBef>
              <a:buFont typeface="Arial" panose="020B0604020202020204" pitchFamily="34" charset="0"/>
              <a:buNone/>
              <a:defRPr sz="9600" kern="1200">
                <a:solidFill>
                  <a:schemeClr val="tx1"/>
                </a:solidFill>
                <a:latin typeface="+mn-lt"/>
                <a:ea typeface="+mn-ea"/>
                <a:cs typeface="+mn-cs"/>
              </a:defRPr>
            </a:lvl2pPr>
            <a:lvl3pPr marL="4389120" indent="0" algn="ctr" defTabSz="4389120" rtl="0" eaLnBrk="1" latinLnBrk="0" hangingPunct="1">
              <a:lnSpc>
                <a:spcPct val="90000"/>
              </a:lnSpc>
              <a:spcBef>
                <a:spcPts val="2400"/>
              </a:spcBef>
              <a:buFont typeface="Arial" panose="020B0604020202020204" pitchFamily="34" charset="0"/>
              <a:buNone/>
              <a:defRPr sz="8640" kern="1200">
                <a:solidFill>
                  <a:schemeClr val="tx1"/>
                </a:solidFill>
                <a:latin typeface="+mn-lt"/>
                <a:ea typeface="+mn-ea"/>
                <a:cs typeface="+mn-cs"/>
              </a:defRPr>
            </a:lvl3pPr>
            <a:lvl4pPr marL="65836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4pPr>
            <a:lvl5pPr marL="877824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5pPr>
            <a:lvl6pPr marL="1097280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6pPr>
            <a:lvl7pPr marL="1316736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7pPr>
            <a:lvl8pPr marL="1536192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8pPr>
            <a:lvl9pPr marL="17556480" indent="0" algn="ctr" defTabSz="4389120" rtl="0" eaLnBrk="1" latinLnBrk="0" hangingPunct="1">
              <a:lnSpc>
                <a:spcPct val="90000"/>
              </a:lnSpc>
              <a:spcBef>
                <a:spcPts val="2400"/>
              </a:spcBef>
              <a:buFont typeface="Arial" panose="020B0604020202020204" pitchFamily="34" charset="0"/>
              <a:buNone/>
              <a:defRPr sz="7680" kern="1200">
                <a:solidFill>
                  <a:schemeClr val="tx1"/>
                </a:solidFill>
                <a:latin typeface="+mn-lt"/>
                <a:ea typeface="+mn-ea"/>
                <a:cs typeface="+mn-cs"/>
              </a:defRPr>
            </a:lvl9pPr>
          </a:lstStyle>
          <a:p>
            <a:r>
              <a:rPr lang="en-US" altLang="en-US" sz="3600" b="1" u="sng"/>
              <a:t>Visual elements as the Texas Tech language</a:t>
            </a:r>
          </a:p>
          <a:p>
            <a:r>
              <a:rPr lang="en-US" altLang="en-US" sz="2400"/>
              <a:t>These elements comprise the most essential components of our visual identity. They define our appearance and are natural extensions of our unique character and personality.</a:t>
            </a:r>
          </a:p>
          <a:p>
            <a:r>
              <a:rPr lang="en-US" altLang="en-US" sz="2400"/>
              <a:t>Maintaining a consistent identity is critical to advancing our position among our competitors. It's the most fundamental principle we engage to build repetitive impressions and establish presence in the minds of our target audiences. These graphic standards and design guidelines are official policy of the Texas Tech University System and should be followed with due diligence.</a:t>
            </a:r>
          </a:p>
          <a:p>
            <a:r>
              <a:rPr lang="en-US" altLang="en-US" sz="2400"/>
              <a:t>By being disciplined in the use of our core visual elements, professional graphic designers will ensure that every piece of communication carries with it the essential recognition that is so critical to enhancing and advancing Texas Tech's brand image. Throughout the guidelines you'll find numerous examples of design solutions for a wide range of marketing and communication materials. Using our core visual elements and adhering to the fundamental concepts and design principles detailed in these guidelines will ensure that all of your solutions will be "on brand". You should approach these guidelines as you would a visual language. First master the basic pronunciation and vocabulary, then begin exploring all that can be said with its unique voice.</a:t>
            </a:r>
          </a:p>
          <a:p>
            <a:endParaRPr lang="en-US" altLang="en-US" sz="2400" dirty="0"/>
          </a:p>
        </p:txBody>
      </p:sp>
      <p:sp>
        <p:nvSpPr>
          <p:cNvPr id="17" name="Rectangle 42">
            <a:extLst>
              <a:ext uri="{FF2B5EF4-FFF2-40B4-BE49-F238E27FC236}">
                <a16:creationId xmlns:a16="http://schemas.microsoft.com/office/drawing/2014/main" id="{680F1D72-A3F5-5146-97EA-4B264A64D5AA}"/>
              </a:ext>
            </a:extLst>
          </p:cNvPr>
          <p:cNvSpPr>
            <a:spLocks noChangeArrowheads="1"/>
          </p:cNvSpPr>
          <p:nvPr/>
        </p:nvSpPr>
        <p:spPr bwMode="auto">
          <a:xfrm>
            <a:off x="32372300" y="6616700"/>
            <a:ext cx="10523538" cy="836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438875" tIns="219437" rIns="438875" bIns="219437"/>
          <a:lstStyle>
            <a:lvl1pPr defTabSz="4387850" eaLnBrk="0" hangingPunct="0">
              <a:defRPr sz="8600">
                <a:solidFill>
                  <a:schemeClr val="tx1"/>
                </a:solidFill>
                <a:latin typeface="Arial" panose="020B0604020202020204" pitchFamily="34" charset="0"/>
              </a:defRPr>
            </a:lvl1pPr>
            <a:lvl2pPr marL="742950" indent="-285750" defTabSz="4387850" eaLnBrk="0" hangingPunct="0">
              <a:defRPr sz="8600">
                <a:solidFill>
                  <a:schemeClr val="tx1"/>
                </a:solidFill>
                <a:latin typeface="Arial" panose="020B0604020202020204" pitchFamily="34" charset="0"/>
              </a:defRPr>
            </a:lvl2pPr>
            <a:lvl3pPr marL="1143000" indent="-228600" defTabSz="4387850" eaLnBrk="0" hangingPunct="0">
              <a:defRPr sz="8600">
                <a:solidFill>
                  <a:schemeClr val="tx1"/>
                </a:solidFill>
                <a:latin typeface="Arial" panose="020B0604020202020204" pitchFamily="34" charset="0"/>
              </a:defRPr>
            </a:lvl3pPr>
            <a:lvl4pPr marL="1600200" indent="-228600" defTabSz="4387850" eaLnBrk="0" hangingPunct="0">
              <a:defRPr sz="8600">
                <a:solidFill>
                  <a:schemeClr val="tx1"/>
                </a:solidFill>
                <a:latin typeface="Arial" panose="020B0604020202020204" pitchFamily="34" charset="0"/>
              </a:defRPr>
            </a:lvl4pPr>
            <a:lvl5pPr marL="2057400" indent="-228600" defTabSz="4387850" eaLnBrk="0" hangingPunct="0">
              <a:defRPr sz="8600">
                <a:solidFill>
                  <a:schemeClr val="tx1"/>
                </a:solidFill>
                <a:latin typeface="Arial" panose="020B0604020202020204" pitchFamily="34" charset="0"/>
              </a:defRPr>
            </a:lvl5pPr>
            <a:lvl6pPr marL="2514600" indent="-228600" defTabSz="4387850" eaLnBrk="0" fontAlgn="base" hangingPunct="0">
              <a:spcBef>
                <a:spcPct val="0"/>
              </a:spcBef>
              <a:spcAft>
                <a:spcPct val="0"/>
              </a:spcAft>
              <a:defRPr sz="8600">
                <a:solidFill>
                  <a:schemeClr val="tx1"/>
                </a:solidFill>
                <a:latin typeface="Arial" panose="020B0604020202020204" pitchFamily="34" charset="0"/>
              </a:defRPr>
            </a:lvl6pPr>
            <a:lvl7pPr marL="2971800" indent="-228600" defTabSz="4387850" eaLnBrk="0" fontAlgn="base" hangingPunct="0">
              <a:spcBef>
                <a:spcPct val="0"/>
              </a:spcBef>
              <a:spcAft>
                <a:spcPct val="0"/>
              </a:spcAft>
              <a:defRPr sz="8600">
                <a:solidFill>
                  <a:schemeClr val="tx1"/>
                </a:solidFill>
                <a:latin typeface="Arial" panose="020B0604020202020204" pitchFamily="34" charset="0"/>
              </a:defRPr>
            </a:lvl7pPr>
            <a:lvl8pPr marL="3429000" indent="-228600" defTabSz="4387850" eaLnBrk="0" fontAlgn="base" hangingPunct="0">
              <a:spcBef>
                <a:spcPct val="0"/>
              </a:spcBef>
              <a:spcAft>
                <a:spcPct val="0"/>
              </a:spcAft>
              <a:defRPr sz="8600">
                <a:solidFill>
                  <a:schemeClr val="tx1"/>
                </a:solidFill>
                <a:latin typeface="Arial" panose="020B0604020202020204" pitchFamily="34" charset="0"/>
              </a:defRPr>
            </a:lvl8pPr>
            <a:lvl9pPr marL="3886200" indent="-228600" defTabSz="4387850" eaLnBrk="0" fontAlgn="base" hangingPunct="0">
              <a:spcBef>
                <a:spcPct val="0"/>
              </a:spcBef>
              <a:spcAft>
                <a:spcPct val="0"/>
              </a:spcAft>
              <a:defRPr sz="8600">
                <a:solidFill>
                  <a:schemeClr val="tx1"/>
                </a:solidFill>
                <a:latin typeface="Arial" panose="020B0604020202020204" pitchFamily="34" charset="0"/>
              </a:defRPr>
            </a:lvl9pPr>
          </a:lstStyle>
          <a:p>
            <a:pPr eaLnBrk="1" hangingPunct="1">
              <a:spcBef>
                <a:spcPct val="20000"/>
              </a:spcBef>
              <a:spcAft>
                <a:spcPct val="25000"/>
              </a:spcAft>
            </a:pPr>
            <a:r>
              <a:rPr lang="en-US" altLang="en-US" sz="3600" b="1" u="sng" dirty="0">
                <a:latin typeface="Times New Roman" panose="02020603050405020304" pitchFamily="18" charset="0"/>
              </a:rPr>
              <a:t>Methods</a:t>
            </a:r>
          </a:p>
          <a:p>
            <a:pPr eaLnBrk="1" hangingPunct="1">
              <a:spcBef>
                <a:spcPct val="20000"/>
              </a:spcBef>
              <a:spcAft>
                <a:spcPct val="25000"/>
              </a:spcAft>
            </a:pPr>
            <a:r>
              <a:rPr lang="en-US" altLang="en-US" sz="2400" dirty="0">
                <a:latin typeface="Times New Roman" panose="02020603050405020304" pitchFamily="18" charset="0"/>
              </a:rPr>
              <a:t>Lorem ipsum dolor sit </a:t>
            </a:r>
            <a:r>
              <a:rPr lang="en-US" altLang="en-US" sz="2400" dirty="0" err="1">
                <a:latin typeface="Times New Roman" panose="02020603050405020304" pitchFamily="18" charset="0"/>
              </a:rPr>
              <a:t>amet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consectetur</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adipisicing</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elit</a:t>
            </a:r>
            <a:r>
              <a:rPr lang="en-US" altLang="en-US" sz="2400" dirty="0">
                <a:latin typeface="Times New Roman" panose="02020603050405020304" pitchFamily="18" charset="0"/>
              </a:rPr>
              <a:t>, sed do </a:t>
            </a:r>
            <a:r>
              <a:rPr lang="en-US" altLang="en-US" sz="2400" dirty="0" err="1">
                <a:latin typeface="Times New Roman" panose="02020603050405020304" pitchFamily="18" charset="0"/>
              </a:rPr>
              <a:t>eiusmod</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tempor</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incididunt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ut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labore</a:t>
            </a:r>
            <a:r>
              <a:rPr lang="en-US" altLang="en-US" sz="2400" dirty="0">
                <a:latin typeface="Times New Roman" panose="02020603050405020304" pitchFamily="18" charset="0"/>
              </a:rPr>
              <a:t> et dolore magna </a:t>
            </a:r>
            <a:r>
              <a:rPr lang="en-US" altLang="en-US" sz="2400" dirty="0" err="1">
                <a:latin typeface="Times New Roman" panose="02020603050405020304" pitchFamily="18" charset="0"/>
              </a:rPr>
              <a:t>aliqua</a:t>
            </a:r>
            <a:r>
              <a:rPr lang="en-US" altLang="en-US" sz="2400" dirty="0">
                <a:latin typeface="Times New Roman" panose="02020603050405020304" pitchFamily="18" charset="0"/>
              </a:rPr>
              <a:t>. Ut </a:t>
            </a:r>
            <a:r>
              <a:rPr lang="en-US" altLang="en-US" sz="2400" dirty="0" err="1">
                <a:latin typeface="Times New Roman" panose="02020603050405020304" pitchFamily="18" charset="0"/>
              </a:rPr>
              <a:t>enim</a:t>
            </a:r>
            <a:r>
              <a:rPr lang="en-US" altLang="en-US" sz="2400" dirty="0">
                <a:latin typeface="Times New Roman" panose="02020603050405020304" pitchFamily="18" charset="0"/>
              </a:rPr>
              <a:t> ad minim </a:t>
            </a:r>
            <a:r>
              <a:rPr lang="en-US" altLang="en-US" sz="2400" dirty="0" err="1">
                <a:latin typeface="Times New Roman" panose="02020603050405020304" pitchFamily="18" charset="0"/>
              </a:rPr>
              <a:t>veniam</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quis</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nostrud</a:t>
            </a:r>
            <a:r>
              <a:rPr lang="en-US" altLang="en-US" sz="2400" dirty="0">
                <a:latin typeface="Times New Roman" panose="02020603050405020304" pitchFamily="18" charset="0"/>
              </a:rPr>
              <a:t> exercitation </a:t>
            </a:r>
            <a:r>
              <a:rPr lang="en-US" altLang="en-US" sz="2400" dirty="0" err="1">
                <a:latin typeface="Times New Roman" panose="02020603050405020304" pitchFamily="18" charset="0"/>
              </a:rPr>
              <a:t>ullamco</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laboris</a:t>
            </a:r>
            <a:r>
              <a:rPr lang="en-US" altLang="en-US" sz="2400" dirty="0">
                <a:latin typeface="Times New Roman" panose="02020603050405020304" pitchFamily="18" charset="0"/>
              </a:rPr>
              <a:t> nisi </a:t>
            </a:r>
            <a:r>
              <a:rPr lang="en-US" altLang="en-US" sz="2400" dirty="0" err="1">
                <a:latin typeface="Times New Roman" panose="02020603050405020304" pitchFamily="18" charset="0"/>
              </a:rPr>
              <a:t>ut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aliquip</a:t>
            </a:r>
            <a:r>
              <a:rPr lang="en-US" altLang="en-US" sz="2400" dirty="0">
                <a:latin typeface="Times New Roman" panose="02020603050405020304" pitchFamily="18" charset="0"/>
              </a:rPr>
              <a:t> ex </a:t>
            </a:r>
            <a:r>
              <a:rPr lang="en-US" altLang="en-US" sz="2400" dirty="0" err="1">
                <a:latin typeface="Times New Roman" panose="02020603050405020304" pitchFamily="18" charset="0"/>
              </a:rPr>
              <a:t>ea</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commodo</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consequat</a:t>
            </a:r>
            <a:r>
              <a:rPr lang="en-US" altLang="en-US" sz="2400" dirty="0">
                <a:latin typeface="Times New Roman" panose="02020603050405020304" pitchFamily="18" charset="0"/>
              </a:rPr>
              <a:t>. Duis </a:t>
            </a:r>
            <a:r>
              <a:rPr lang="en-US" altLang="en-US" sz="2400" dirty="0" err="1">
                <a:latin typeface="Times New Roman" panose="02020603050405020304" pitchFamily="18" charset="0"/>
              </a:rPr>
              <a:t>aute</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irure</a:t>
            </a:r>
            <a:r>
              <a:rPr lang="en-US" altLang="en-US" sz="2400" dirty="0">
                <a:latin typeface="Times New Roman" panose="02020603050405020304" pitchFamily="18" charset="0"/>
              </a:rPr>
              <a:t> dolor in </a:t>
            </a:r>
            <a:r>
              <a:rPr lang="en-US" altLang="en-US" sz="2400" dirty="0" err="1">
                <a:latin typeface="Times New Roman" panose="02020603050405020304" pitchFamily="18" charset="0"/>
              </a:rPr>
              <a:t>reprehenderit</a:t>
            </a:r>
            <a:r>
              <a:rPr lang="en-US" altLang="en-US" sz="2400" dirty="0">
                <a:latin typeface="Times New Roman" panose="02020603050405020304" pitchFamily="18" charset="0"/>
              </a:rPr>
              <a:t> in </a:t>
            </a:r>
            <a:r>
              <a:rPr lang="en-US" altLang="en-US" sz="2400" dirty="0" err="1">
                <a:latin typeface="Times New Roman" panose="02020603050405020304" pitchFamily="18" charset="0"/>
              </a:rPr>
              <a:t>voluptate</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velit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esse</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cillum</a:t>
            </a:r>
            <a:r>
              <a:rPr lang="en-US" altLang="en-US" sz="2400" dirty="0">
                <a:latin typeface="Times New Roman" panose="02020603050405020304" pitchFamily="18" charset="0"/>
              </a:rPr>
              <a:t> dolore </a:t>
            </a:r>
            <a:r>
              <a:rPr lang="en-US" altLang="en-US" sz="2400" dirty="0" err="1">
                <a:latin typeface="Times New Roman" panose="02020603050405020304" pitchFamily="18" charset="0"/>
              </a:rPr>
              <a:t>eu</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fugiat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nulla</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pariatur</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Excepteur</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sint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occaecat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cupidatat</a:t>
            </a:r>
            <a:r>
              <a:rPr lang="en-US" altLang="en-US" sz="2400" dirty="0">
                <a:latin typeface="Times New Roman" panose="02020603050405020304" pitchFamily="18" charset="0"/>
              </a:rPr>
              <a:t> non </a:t>
            </a:r>
            <a:r>
              <a:rPr lang="en-US" altLang="en-US" sz="2400" dirty="0" err="1">
                <a:latin typeface="Times New Roman" panose="02020603050405020304" pitchFamily="18" charset="0"/>
              </a:rPr>
              <a:t>proident</a:t>
            </a:r>
            <a:r>
              <a:rPr lang="en-US" altLang="en-US" sz="2400" dirty="0">
                <a:latin typeface="Times New Roman" panose="02020603050405020304" pitchFamily="18" charset="0"/>
              </a:rPr>
              <a:t>, sunt in culpa qui </a:t>
            </a:r>
            <a:r>
              <a:rPr lang="en-US" altLang="en-US" sz="2400" dirty="0" err="1">
                <a:latin typeface="Times New Roman" panose="02020603050405020304" pitchFamily="18" charset="0"/>
              </a:rPr>
              <a:t>officia</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deserunt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mollit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anim</a:t>
            </a:r>
            <a:r>
              <a:rPr lang="en-US" altLang="en-US" sz="2400" dirty="0">
                <a:latin typeface="Times New Roman" panose="02020603050405020304" pitchFamily="18" charset="0"/>
              </a:rPr>
              <a:t> id </a:t>
            </a:r>
            <a:r>
              <a:rPr lang="en-US" altLang="en-US" sz="2400" dirty="0" err="1">
                <a:latin typeface="Times New Roman" panose="02020603050405020304" pitchFamily="18" charset="0"/>
              </a:rPr>
              <a:t>est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laborum</a:t>
            </a:r>
            <a:r>
              <a:rPr lang="en-US" altLang="en-US" sz="2400" dirty="0">
                <a:latin typeface="Times New Roman" panose="02020603050405020304" pitchFamily="18" charset="0"/>
              </a:rPr>
              <a:t>.</a:t>
            </a:r>
          </a:p>
          <a:p>
            <a:pPr eaLnBrk="1" hangingPunct="1">
              <a:spcBef>
                <a:spcPct val="20000"/>
              </a:spcBef>
              <a:spcAft>
                <a:spcPct val="25000"/>
              </a:spcAft>
            </a:pPr>
            <a:r>
              <a:rPr lang="en-US" altLang="en-US" sz="2400" dirty="0">
                <a:latin typeface="Times New Roman" panose="02020603050405020304" pitchFamily="18" charset="0"/>
              </a:rPr>
              <a:t>Lorem ipsum dolor sit </a:t>
            </a:r>
            <a:r>
              <a:rPr lang="en-US" altLang="en-US" sz="2400" dirty="0" err="1">
                <a:latin typeface="Times New Roman" panose="02020603050405020304" pitchFamily="18" charset="0"/>
              </a:rPr>
              <a:t>amet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consectetur</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adipisicing</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elit</a:t>
            </a:r>
            <a:r>
              <a:rPr lang="en-US" altLang="en-US" sz="2400" dirty="0">
                <a:latin typeface="Times New Roman" panose="02020603050405020304" pitchFamily="18" charset="0"/>
              </a:rPr>
              <a:t>, sed do </a:t>
            </a:r>
            <a:r>
              <a:rPr lang="en-US" altLang="en-US" sz="2400" dirty="0" err="1">
                <a:latin typeface="Times New Roman" panose="02020603050405020304" pitchFamily="18" charset="0"/>
              </a:rPr>
              <a:t>eiusmod</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tempor</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incididunt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ut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labore</a:t>
            </a:r>
            <a:r>
              <a:rPr lang="en-US" altLang="en-US" sz="2400" dirty="0">
                <a:latin typeface="Times New Roman" panose="02020603050405020304" pitchFamily="18" charset="0"/>
              </a:rPr>
              <a:t> et dolore magna </a:t>
            </a:r>
            <a:r>
              <a:rPr lang="en-US" altLang="en-US" sz="2400" dirty="0" err="1">
                <a:latin typeface="Times New Roman" panose="02020603050405020304" pitchFamily="18" charset="0"/>
              </a:rPr>
              <a:t>aliqua</a:t>
            </a:r>
            <a:r>
              <a:rPr lang="en-US" altLang="en-US" sz="2400" dirty="0">
                <a:latin typeface="Times New Roman" panose="02020603050405020304" pitchFamily="18" charset="0"/>
              </a:rPr>
              <a:t>. Ut </a:t>
            </a:r>
            <a:r>
              <a:rPr lang="en-US" altLang="en-US" sz="2400" dirty="0" err="1">
                <a:latin typeface="Times New Roman" panose="02020603050405020304" pitchFamily="18" charset="0"/>
              </a:rPr>
              <a:t>enim</a:t>
            </a:r>
            <a:r>
              <a:rPr lang="en-US" altLang="en-US" sz="2400" dirty="0">
                <a:latin typeface="Times New Roman" panose="02020603050405020304" pitchFamily="18" charset="0"/>
              </a:rPr>
              <a:t> ad minim </a:t>
            </a:r>
            <a:r>
              <a:rPr lang="en-US" altLang="en-US" sz="2400" dirty="0" err="1">
                <a:latin typeface="Times New Roman" panose="02020603050405020304" pitchFamily="18" charset="0"/>
              </a:rPr>
              <a:t>veniam</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quis</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nostrud</a:t>
            </a:r>
            <a:r>
              <a:rPr lang="en-US" altLang="en-US" sz="2400" dirty="0">
                <a:latin typeface="Times New Roman" panose="02020603050405020304" pitchFamily="18" charset="0"/>
              </a:rPr>
              <a:t> exercitation </a:t>
            </a:r>
            <a:r>
              <a:rPr lang="en-US" altLang="en-US" sz="2400" dirty="0" err="1">
                <a:latin typeface="Times New Roman" panose="02020603050405020304" pitchFamily="18" charset="0"/>
              </a:rPr>
              <a:t>ullamco</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laboris</a:t>
            </a:r>
            <a:r>
              <a:rPr lang="en-US" altLang="en-US" sz="2400" dirty="0">
                <a:latin typeface="Times New Roman" panose="02020603050405020304" pitchFamily="18" charset="0"/>
              </a:rPr>
              <a:t> nisi </a:t>
            </a:r>
            <a:r>
              <a:rPr lang="en-US" altLang="en-US" sz="2400" dirty="0" err="1">
                <a:latin typeface="Times New Roman" panose="02020603050405020304" pitchFamily="18" charset="0"/>
              </a:rPr>
              <a:t>ut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aliquip</a:t>
            </a:r>
            <a:r>
              <a:rPr lang="en-US" altLang="en-US" sz="2400" dirty="0">
                <a:latin typeface="Times New Roman" panose="02020603050405020304" pitchFamily="18" charset="0"/>
              </a:rPr>
              <a:t> ex </a:t>
            </a:r>
            <a:r>
              <a:rPr lang="en-US" altLang="en-US" sz="2400" dirty="0" err="1">
                <a:latin typeface="Times New Roman" panose="02020603050405020304" pitchFamily="18" charset="0"/>
              </a:rPr>
              <a:t>ea</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commodo</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consequat</a:t>
            </a:r>
            <a:r>
              <a:rPr lang="en-US" altLang="en-US" sz="2400" dirty="0">
                <a:latin typeface="Times New Roman" panose="02020603050405020304" pitchFamily="18" charset="0"/>
              </a:rPr>
              <a:t>. Duis </a:t>
            </a:r>
            <a:r>
              <a:rPr lang="en-US" altLang="en-US" sz="2400" dirty="0" err="1">
                <a:latin typeface="Times New Roman" panose="02020603050405020304" pitchFamily="18" charset="0"/>
              </a:rPr>
              <a:t>aute</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irure</a:t>
            </a:r>
            <a:r>
              <a:rPr lang="en-US" altLang="en-US" sz="2400" dirty="0">
                <a:latin typeface="Times New Roman" panose="02020603050405020304" pitchFamily="18" charset="0"/>
              </a:rPr>
              <a:t> dolor in </a:t>
            </a:r>
            <a:r>
              <a:rPr lang="en-US" altLang="en-US" sz="2400" dirty="0" err="1">
                <a:latin typeface="Times New Roman" panose="02020603050405020304" pitchFamily="18" charset="0"/>
              </a:rPr>
              <a:t>reprehenderit</a:t>
            </a:r>
            <a:r>
              <a:rPr lang="en-US" altLang="en-US" sz="2400" dirty="0">
                <a:latin typeface="Times New Roman" panose="02020603050405020304" pitchFamily="18" charset="0"/>
              </a:rPr>
              <a:t> in </a:t>
            </a:r>
            <a:r>
              <a:rPr lang="en-US" altLang="en-US" sz="2400" dirty="0" err="1">
                <a:latin typeface="Times New Roman" panose="02020603050405020304" pitchFamily="18" charset="0"/>
              </a:rPr>
              <a:t>voluptate</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velit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esse</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cillum</a:t>
            </a:r>
            <a:r>
              <a:rPr lang="en-US" altLang="en-US" sz="2400" dirty="0">
                <a:latin typeface="Times New Roman" panose="02020603050405020304" pitchFamily="18" charset="0"/>
              </a:rPr>
              <a:t> dolore </a:t>
            </a:r>
            <a:r>
              <a:rPr lang="en-US" altLang="en-US" sz="2400" dirty="0" err="1">
                <a:latin typeface="Times New Roman" panose="02020603050405020304" pitchFamily="18" charset="0"/>
              </a:rPr>
              <a:t>eu</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fugiat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nulla</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pariatur</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Excepteur</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sint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occaecat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cupidatat</a:t>
            </a:r>
            <a:r>
              <a:rPr lang="en-US" altLang="en-US" sz="2400" dirty="0">
                <a:latin typeface="Times New Roman" panose="02020603050405020304" pitchFamily="18" charset="0"/>
              </a:rPr>
              <a:t> non </a:t>
            </a:r>
            <a:r>
              <a:rPr lang="en-US" altLang="en-US" sz="2400" dirty="0" err="1">
                <a:latin typeface="Times New Roman" panose="02020603050405020304" pitchFamily="18" charset="0"/>
              </a:rPr>
              <a:t>proident</a:t>
            </a:r>
            <a:r>
              <a:rPr lang="en-US" altLang="en-US" sz="2400" dirty="0">
                <a:latin typeface="Times New Roman" panose="02020603050405020304" pitchFamily="18" charset="0"/>
              </a:rPr>
              <a:t>, sunt in culpa qui </a:t>
            </a:r>
            <a:r>
              <a:rPr lang="en-US" altLang="en-US" sz="2400" dirty="0" err="1">
                <a:latin typeface="Times New Roman" panose="02020603050405020304" pitchFamily="18" charset="0"/>
              </a:rPr>
              <a:t>officia</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deserunt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mollit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anim</a:t>
            </a:r>
            <a:r>
              <a:rPr lang="en-US" altLang="en-US" sz="2400" dirty="0">
                <a:latin typeface="Times New Roman" panose="02020603050405020304" pitchFamily="18" charset="0"/>
              </a:rPr>
              <a:t> id </a:t>
            </a:r>
            <a:r>
              <a:rPr lang="en-US" altLang="en-US" sz="2400" dirty="0" err="1">
                <a:latin typeface="Times New Roman" panose="02020603050405020304" pitchFamily="18" charset="0"/>
              </a:rPr>
              <a:t>est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laborum</a:t>
            </a:r>
            <a:r>
              <a:rPr lang="en-US" altLang="en-US" sz="2400" dirty="0">
                <a:latin typeface="Times New Roman" panose="02020603050405020304" pitchFamily="18" charset="0"/>
              </a:rPr>
              <a:t>.</a:t>
            </a:r>
          </a:p>
          <a:p>
            <a:pPr eaLnBrk="1" hangingPunct="1">
              <a:spcBef>
                <a:spcPct val="20000"/>
              </a:spcBef>
              <a:spcAft>
                <a:spcPct val="25000"/>
              </a:spcAft>
            </a:pPr>
            <a:r>
              <a:rPr lang="en-US" altLang="en-US" sz="2400" dirty="0">
                <a:latin typeface="Times New Roman" panose="02020603050405020304" pitchFamily="18" charset="0"/>
              </a:rPr>
              <a:t>Lorem ipsum dolor sit </a:t>
            </a:r>
            <a:r>
              <a:rPr lang="en-US" altLang="en-US" sz="2400" dirty="0" err="1">
                <a:latin typeface="Times New Roman" panose="02020603050405020304" pitchFamily="18" charset="0"/>
              </a:rPr>
              <a:t>amet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consectetur</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adipisicing</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elit</a:t>
            </a:r>
            <a:r>
              <a:rPr lang="en-US" altLang="en-US" sz="2400" dirty="0">
                <a:latin typeface="Times New Roman" panose="02020603050405020304" pitchFamily="18" charset="0"/>
              </a:rPr>
              <a:t>, sed do </a:t>
            </a:r>
            <a:r>
              <a:rPr lang="en-US" altLang="en-US" sz="2400" dirty="0" err="1">
                <a:latin typeface="Times New Roman" panose="02020603050405020304" pitchFamily="18" charset="0"/>
              </a:rPr>
              <a:t>eiusmod</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tempor</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incididunt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ut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labore</a:t>
            </a:r>
            <a:r>
              <a:rPr lang="en-US" altLang="en-US" sz="2400" dirty="0">
                <a:latin typeface="Times New Roman" panose="02020603050405020304" pitchFamily="18" charset="0"/>
              </a:rPr>
              <a:t> et dolore magna </a:t>
            </a:r>
            <a:r>
              <a:rPr lang="en-US" altLang="en-US" sz="2400" dirty="0" err="1">
                <a:latin typeface="Times New Roman" panose="02020603050405020304" pitchFamily="18" charset="0"/>
              </a:rPr>
              <a:t>aliqua</a:t>
            </a:r>
            <a:r>
              <a:rPr lang="en-US" altLang="en-US" sz="2400" dirty="0">
                <a:latin typeface="Times New Roman" panose="02020603050405020304" pitchFamily="18" charset="0"/>
              </a:rPr>
              <a:t>. Ut </a:t>
            </a:r>
            <a:r>
              <a:rPr lang="en-US" altLang="en-US" sz="2400" dirty="0" err="1">
                <a:latin typeface="Times New Roman" panose="02020603050405020304" pitchFamily="18" charset="0"/>
              </a:rPr>
              <a:t>enim</a:t>
            </a:r>
            <a:r>
              <a:rPr lang="en-US" altLang="en-US" sz="2400" dirty="0">
                <a:latin typeface="Times New Roman" panose="02020603050405020304" pitchFamily="18" charset="0"/>
              </a:rPr>
              <a:t> ad minim </a:t>
            </a:r>
            <a:r>
              <a:rPr lang="en-US" altLang="en-US" sz="2400" dirty="0" err="1">
                <a:latin typeface="Times New Roman" panose="02020603050405020304" pitchFamily="18" charset="0"/>
              </a:rPr>
              <a:t>veniam</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quis</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nostrud</a:t>
            </a:r>
            <a:r>
              <a:rPr lang="en-US" altLang="en-US" sz="2400" dirty="0">
                <a:latin typeface="Times New Roman" panose="02020603050405020304" pitchFamily="18" charset="0"/>
              </a:rPr>
              <a:t> exercitation </a:t>
            </a:r>
            <a:r>
              <a:rPr lang="en-US" altLang="en-US" sz="2400" dirty="0" err="1">
                <a:latin typeface="Times New Roman" panose="02020603050405020304" pitchFamily="18" charset="0"/>
              </a:rPr>
              <a:t>ullamco</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laboris</a:t>
            </a:r>
            <a:r>
              <a:rPr lang="en-US" altLang="en-US" sz="2400" dirty="0">
                <a:latin typeface="Times New Roman" panose="02020603050405020304" pitchFamily="18" charset="0"/>
              </a:rPr>
              <a:t> nisi </a:t>
            </a:r>
            <a:r>
              <a:rPr lang="en-US" altLang="en-US" sz="2400" dirty="0" err="1">
                <a:latin typeface="Times New Roman" panose="02020603050405020304" pitchFamily="18" charset="0"/>
              </a:rPr>
              <a:t>ut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aliquip</a:t>
            </a:r>
            <a:r>
              <a:rPr lang="en-US" altLang="en-US" sz="2400" dirty="0">
                <a:latin typeface="Times New Roman" panose="02020603050405020304" pitchFamily="18" charset="0"/>
              </a:rPr>
              <a:t> ex </a:t>
            </a:r>
            <a:r>
              <a:rPr lang="en-US" altLang="en-US" sz="2400" dirty="0" err="1">
                <a:latin typeface="Times New Roman" panose="02020603050405020304" pitchFamily="18" charset="0"/>
              </a:rPr>
              <a:t>ea</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commodo</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consequat</a:t>
            </a:r>
            <a:r>
              <a:rPr lang="en-US" altLang="en-US" sz="2400" dirty="0">
                <a:latin typeface="Times New Roman" panose="02020603050405020304" pitchFamily="18" charset="0"/>
              </a:rPr>
              <a:t>. Duis </a:t>
            </a:r>
            <a:r>
              <a:rPr lang="en-US" altLang="en-US" sz="2400" dirty="0" err="1">
                <a:latin typeface="Times New Roman" panose="02020603050405020304" pitchFamily="18" charset="0"/>
              </a:rPr>
              <a:t>aute</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irure</a:t>
            </a:r>
            <a:r>
              <a:rPr lang="en-US" altLang="en-US" sz="2400" dirty="0">
                <a:latin typeface="Times New Roman" panose="02020603050405020304" pitchFamily="18" charset="0"/>
              </a:rPr>
              <a:t> dolor in </a:t>
            </a:r>
            <a:r>
              <a:rPr lang="en-US" altLang="en-US" sz="2400" dirty="0" err="1">
                <a:latin typeface="Times New Roman" panose="02020603050405020304" pitchFamily="18" charset="0"/>
              </a:rPr>
              <a:t>reprehenderit</a:t>
            </a:r>
            <a:r>
              <a:rPr lang="en-US" altLang="en-US" sz="2400" dirty="0">
                <a:latin typeface="Times New Roman" panose="02020603050405020304" pitchFamily="18" charset="0"/>
              </a:rPr>
              <a:t> in </a:t>
            </a:r>
            <a:r>
              <a:rPr lang="en-US" altLang="en-US" sz="2400" dirty="0" err="1">
                <a:latin typeface="Times New Roman" panose="02020603050405020304" pitchFamily="18" charset="0"/>
              </a:rPr>
              <a:t>voluptate</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velit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esse</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cillum</a:t>
            </a:r>
            <a:r>
              <a:rPr lang="en-US" altLang="en-US" sz="2400" dirty="0">
                <a:latin typeface="Times New Roman" panose="02020603050405020304" pitchFamily="18" charset="0"/>
              </a:rPr>
              <a:t> dolore </a:t>
            </a:r>
            <a:r>
              <a:rPr lang="en-US" altLang="en-US" sz="2400" dirty="0" err="1">
                <a:latin typeface="Times New Roman" panose="02020603050405020304" pitchFamily="18" charset="0"/>
              </a:rPr>
              <a:t>eu</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fugiat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nulla</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pariatur</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Excepteur</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sint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occaecat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cupidatat</a:t>
            </a:r>
            <a:r>
              <a:rPr lang="en-US" altLang="en-US" sz="2400" dirty="0">
                <a:latin typeface="Times New Roman" panose="02020603050405020304" pitchFamily="18" charset="0"/>
              </a:rPr>
              <a:t> non </a:t>
            </a:r>
            <a:r>
              <a:rPr lang="en-US" altLang="en-US" sz="2400" dirty="0" err="1">
                <a:latin typeface="Times New Roman" panose="02020603050405020304" pitchFamily="18" charset="0"/>
              </a:rPr>
              <a:t>proident</a:t>
            </a:r>
            <a:r>
              <a:rPr lang="en-US" altLang="en-US" sz="2400" dirty="0">
                <a:latin typeface="Times New Roman" panose="02020603050405020304" pitchFamily="18" charset="0"/>
              </a:rPr>
              <a:t>, sunt in culpa qui </a:t>
            </a:r>
            <a:r>
              <a:rPr lang="en-US" altLang="en-US" sz="2400" dirty="0" err="1">
                <a:latin typeface="Times New Roman" panose="02020603050405020304" pitchFamily="18" charset="0"/>
              </a:rPr>
              <a:t>officia</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deserunt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mollit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anim</a:t>
            </a:r>
            <a:r>
              <a:rPr lang="en-US" altLang="en-US" sz="2400" dirty="0">
                <a:latin typeface="Times New Roman" panose="02020603050405020304" pitchFamily="18" charset="0"/>
              </a:rPr>
              <a:t> id </a:t>
            </a:r>
            <a:r>
              <a:rPr lang="en-US" altLang="en-US" sz="2400" dirty="0" err="1">
                <a:latin typeface="Times New Roman" panose="02020603050405020304" pitchFamily="18" charset="0"/>
              </a:rPr>
              <a:t>est</a:t>
            </a:r>
            <a:r>
              <a:rPr lang="en-US" altLang="en-US" sz="2400" dirty="0">
                <a:latin typeface="Times New Roman" panose="02020603050405020304" pitchFamily="18" charset="0"/>
              </a:rPr>
              <a:t> </a:t>
            </a:r>
            <a:r>
              <a:rPr lang="en-US" altLang="en-US" sz="2400" dirty="0" err="1">
                <a:latin typeface="Times New Roman" panose="02020603050405020304" pitchFamily="18" charset="0"/>
              </a:rPr>
              <a:t>laborum</a:t>
            </a:r>
            <a:r>
              <a:rPr lang="en-US" altLang="en-US" sz="2400" dirty="0">
                <a:latin typeface="Times New Roman" panose="02020603050405020304" pitchFamily="18" charset="0"/>
              </a:rPr>
              <a:t>.</a:t>
            </a:r>
          </a:p>
        </p:txBody>
      </p:sp>
      <p:sp>
        <p:nvSpPr>
          <p:cNvPr id="18" name="Rectangle 2">
            <a:extLst>
              <a:ext uri="{FF2B5EF4-FFF2-40B4-BE49-F238E27FC236}">
                <a16:creationId xmlns:a16="http://schemas.microsoft.com/office/drawing/2014/main" id="{6F9CD667-93B5-6742-BC9F-A27F8CFA6248}"/>
              </a:ext>
            </a:extLst>
          </p:cNvPr>
          <p:cNvSpPr txBox="1">
            <a:spLocks noChangeArrowheads="1"/>
          </p:cNvSpPr>
          <p:nvPr/>
        </p:nvSpPr>
        <p:spPr>
          <a:xfrm>
            <a:off x="1019175" y="1064416"/>
            <a:ext cx="30043438" cy="3563939"/>
          </a:xfrm>
          <a:prstGeom prst="rect">
            <a:avLst/>
          </a:prstGeom>
        </p:spPr>
        <p:txBody>
          <a:bodyPr vert="horz" lIns="91440" tIns="45720" rIns="91440" bIns="45720" rtlCol="0" anchor="ctr">
            <a:noAutofit/>
          </a:bodyPr>
          <a:lst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a:lstStyle>
          <a:p>
            <a:r>
              <a:rPr lang="en-US" altLang="en-US" sz="10000" dirty="0">
                <a:solidFill>
                  <a:schemeClr val="bg1"/>
                </a:solidFill>
                <a:latin typeface="Calibri" panose="020F0502020204030204" pitchFamily="34" charset="0"/>
                <a:cs typeface="Calibri" panose="020F0502020204030204" pitchFamily="34" charset="0"/>
              </a:rPr>
              <a:t>Research Conference Poster Template – Long title goes</a:t>
            </a:r>
            <a:br>
              <a:rPr lang="en-US" altLang="en-US" sz="10000" dirty="0">
                <a:solidFill>
                  <a:schemeClr val="bg1"/>
                </a:solidFill>
                <a:latin typeface="Calibri" panose="020F0502020204030204" pitchFamily="34" charset="0"/>
                <a:cs typeface="Calibri" panose="020F0502020204030204" pitchFamily="34" charset="0"/>
              </a:rPr>
            </a:br>
            <a:r>
              <a:rPr lang="en-US" altLang="en-US" sz="10000" dirty="0">
                <a:solidFill>
                  <a:schemeClr val="bg1"/>
                </a:solidFill>
                <a:latin typeface="Calibri" panose="020F0502020204030204" pitchFamily="34" charset="0"/>
                <a:cs typeface="Calibri" panose="020F0502020204030204" pitchFamily="34" charset="0"/>
              </a:rPr>
              <a:t>here and if needed, here….</a:t>
            </a:r>
            <a:br>
              <a:rPr lang="en-US" altLang="en-US" dirty="0">
                <a:latin typeface="Calibri" panose="020F0502020204030204" pitchFamily="34" charset="0"/>
                <a:cs typeface="Calibri" panose="020F0502020204030204" pitchFamily="34" charset="0"/>
              </a:rPr>
            </a:br>
            <a:r>
              <a:rPr lang="en-US" altLang="en-US" sz="8000" dirty="0">
                <a:solidFill>
                  <a:srgbClr val="CC0000"/>
                </a:solidFill>
                <a:latin typeface="Calibri" panose="020F0502020204030204" pitchFamily="34" charset="0"/>
                <a:cs typeface="Calibri" panose="020F0502020204030204" pitchFamily="34" charset="0"/>
              </a:rPr>
              <a:t>Name Here, Name Here, Name Here</a:t>
            </a:r>
          </a:p>
        </p:txBody>
      </p:sp>
    </p:spTree>
    <p:extLst>
      <p:ext uri="{BB962C8B-B14F-4D97-AF65-F5344CB8AC3E}">
        <p14:creationId xmlns:p14="http://schemas.microsoft.com/office/powerpoint/2010/main" val="254449213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TotalTime>
  <Words>984</Words>
  <Application>Microsoft Macintosh PowerPoint</Application>
  <PresentationFormat>Custom</PresentationFormat>
  <Paragraphs>25</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Brister, Ashley</dc:creator>
  <cp:lastModifiedBy>Brister, Ashley</cp:lastModifiedBy>
  <cp:revision>5</cp:revision>
  <dcterms:created xsi:type="dcterms:W3CDTF">2020-09-23T20:54:57Z</dcterms:created>
  <dcterms:modified xsi:type="dcterms:W3CDTF">2020-09-24T20:44:18Z</dcterms:modified>
</cp:coreProperties>
</file>