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82" r:id="rId2"/>
  </p:sldIdLst>
  <p:sldSz cx="42062400" cy="31089600"/>
  <p:notesSz cx="9236075" cy="7010400"/>
  <p:defaultTextStyle>
    <a:defPPr>
      <a:defRPr lang="en-US"/>
    </a:defPPr>
    <a:lvl1pPr algn="l" rtl="0" eaLnBrk="0" fontAlgn="base" hangingPunct="0">
      <a:spcBef>
        <a:spcPct val="0"/>
      </a:spcBef>
      <a:spcAft>
        <a:spcPct val="0"/>
      </a:spcAft>
      <a:defRPr sz="8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8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8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8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8200" kern="1200">
        <a:solidFill>
          <a:schemeClr val="tx1"/>
        </a:solidFill>
        <a:latin typeface="Arial" panose="020B0604020202020204" pitchFamily="34" charset="0"/>
        <a:ea typeface="+mn-ea"/>
        <a:cs typeface="+mn-cs"/>
      </a:defRPr>
    </a:lvl5pPr>
    <a:lvl6pPr marL="2286000" algn="l" defTabSz="914400" rtl="0" eaLnBrk="1" latinLnBrk="0" hangingPunct="1">
      <a:defRPr sz="8200" kern="1200">
        <a:solidFill>
          <a:schemeClr val="tx1"/>
        </a:solidFill>
        <a:latin typeface="Arial" panose="020B0604020202020204" pitchFamily="34" charset="0"/>
        <a:ea typeface="+mn-ea"/>
        <a:cs typeface="+mn-cs"/>
      </a:defRPr>
    </a:lvl6pPr>
    <a:lvl7pPr marL="2743200" algn="l" defTabSz="914400" rtl="0" eaLnBrk="1" latinLnBrk="0" hangingPunct="1">
      <a:defRPr sz="8200" kern="1200">
        <a:solidFill>
          <a:schemeClr val="tx1"/>
        </a:solidFill>
        <a:latin typeface="Arial" panose="020B0604020202020204" pitchFamily="34" charset="0"/>
        <a:ea typeface="+mn-ea"/>
        <a:cs typeface="+mn-cs"/>
      </a:defRPr>
    </a:lvl7pPr>
    <a:lvl8pPr marL="3200400" algn="l" defTabSz="914400" rtl="0" eaLnBrk="1" latinLnBrk="0" hangingPunct="1">
      <a:defRPr sz="8200" kern="1200">
        <a:solidFill>
          <a:schemeClr val="tx1"/>
        </a:solidFill>
        <a:latin typeface="Arial" panose="020B0604020202020204" pitchFamily="34" charset="0"/>
        <a:ea typeface="+mn-ea"/>
        <a:cs typeface="+mn-cs"/>
      </a:defRPr>
    </a:lvl8pPr>
    <a:lvl9pPr marL="3657600" algn="l" defTabSz="914400" rtl="0" eaLnBrk="1" latinLnBrk="0" hangingPunct="1">
      <a:defRPr sz="82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831">
          <p15:clr>
            <a:srgbClr val="A4A3A4"/>
          </p15:clr>
        </p15:guide>
        <p15:guide id="2" pos="1886">
          <p15:clr>
            <a:srgbClr val="A4A3A4"/>
          </p15:clr>
        </p15:guide>
        <p15:guide id="3" pos="2535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llares Forno, Carla Andrea" initials="MFCA" lastIdx="4" clrIdx="0">
    <p:extLst/>
  </p:cmAuthor>
  <p:cmAuthor id="2" name="Carla Andrea Millares" initials="CAM" lastIdx="30"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C2C6"/>
    <a:srgbClr val="6DBDC1"/>
    <a:srgbClr val="749EA0"/>
    <a:srgbClr val="54787A"/>
    <a:srgbClr val="F8B328"/>
    <a:srgbClr val="F9C151"/>
    <a:srgbClr val="F2649A"/>
    <a:srgbClr val="FFC300"/>
    <a:srgbClr val="C70039"/>
    <a:srgbClr val="900C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84" autoAdjust="0"/>
    <p:restoredTop sz="96187" autoAdjust="0"/>
  </p:normalViewPr>
  <p:slideViewPr>
    <p:cSldViewPr snapToGrid="0" snapToObjects="1">
      <p:cViewPr>
        <p:scale>
          <a:sx n="25" d="100"/>
          <a:sy n="25" d="100"/>
        </p:scale>
        <p:origin x="108" y="108"/>
      </p:cViewPr>
      <p:guideLst>
        <p:guide orient="horz" pos="1831"/>
        <p:guide pos="1886"/>
        <p:guide pos="25351"/>
      </p:guideLst>
    </p:cSldViewPr>
  </p:slideViewPr>
  <p:outlineViewPr>
    <p:cViewPr>
      <p:scale>
        <a:sx n="33" d="100"/>
        <a:sy n="33" d="100"/>
      </p:scale>
      <p:origin x="0" y="0"/>
    </p:cViewPr>
  </p:outlineViewPr>
  <p:notesTextViewPr>
    <p:cViewPr>
      <p:scale>
        <a:sx n="400" d="100"/>
        <a:sy n="4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diazflo\Desktop\Poster%20presentations\Data%20Anly%20and%20Tables\problems,chang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diazflo\Desktop\Poster%20presentations\Data%20Anly%20and%20Tables\problems,change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68343668268621"/>
          <c:y val="8.6647942414549081E-3"/>
          <c:w val="0.84697653309810883"/>
          <c:h val="0.8721238348180842"/>
        </c:manualLayout>
      </c:layout>
      <c:barChart>
        <c:barDir val="col"/>
        <c:grouping val="stacked"/>
        <c:varyColors val="0"/>
        <c:ser>
          <c:idx val="0"/>
          <c:order val="0"/>
          <c:tx>
            <c:strRef>
              <c:f>'Problems 5 groups'!$B$1</c:f>
              <c:strCache>
                <c:ptCount val="1"/>
                <c:pt idx="0">
                  <c:v>Illiterate</c:v>
                </c:pt>
              </c:strCache>
            </c:strRef>
          </c:tx>
          <c:spPr>
            <a:solidFill>
              <a:srgbClr val="FFD887"/>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'Problems 5 groups'!$A$2:$A$8</c:f>
              <c:strCache>
                <c:ptCount val="7"/>
                <c:pt idx="0">
                  <c:v>Contradict my culture</c:v>
                </c:pt>
                <c:pt idx="1">
                  <c:v>Contradict my religion</c:v>
                </c:pt>
                <c:pt idx="2">
                  <c:v>Do not have interest to use it</c:v>
                </c:pt>
                <c:pt idx="3">
                  <c:v>Expensive</c:v>
                </c:pt>
                <c:pt idx="4">
                  <c:v>Never seen before</c:v>
                </c:pt>
                <c:pt idx="5">
                  <c:v>Not easy</c:v>
                </c:pt>
                <c:pt idx="6">
                  <c:v>Nobody taught how to use</c:v>
                </c:pt>
              </c:strCache>
            </c:strRef>
          </c:cat>
          <c:val>
            <c:numRef>
              <c:f>'Problems 5 groups'!$B$2:$B$8</c:f>
              <c:numCache>
                <c:formatCode>General</c:formatCode>
                <c:ptCount val="7"/>
                <c:pt idx="0">
                  <c:v>238</c:v>
                </c:pt>
                <c:pt idx="1">
                  <c:v>1262</c:v>
                </c:pt>
                <c:pt idx="2">
                  <c:v>417</c:v>
                </c:pt>
                <c:pt idx="3">
                  <c:v>466</c:v>
                </c:pt>
                <c:pt idx="4">
                  <c:v>338</c:v>
                </c:pt>
                <c:pt idx="5">
                  <c:v>132</c:v>
                </c:pt>
                <c:pt idx="6">
                  <c:v>160</c:v>
                </c:pt>
              </c:numCache>
            </c:numRef>
          </c:val>
          <c:extLst xmlns:c16r2="http://schemas.microsoft.com/office/drawing/2015/06/chart">
            <c:ext xmlns:c16="http://schemas.microsoft.com/office/drawing/2014/chart" uri="{C3380CC4-5D6E-409C-BE32-E72D297353CC}">
              <c16:uniqueId val="{00000000-3380-4698-8215-6D2AD0743794}"/>
            </c:ext>
          </c:extLst>
        </c:ser>
        <c:ser>
          <c:idx val="1"/>
          <c:order val="1"/>
          <c:tx>
            <c:strRef>
              <c:f>'Problems 5 groups'!$C$1</c:f>
              <c:strCache>
                <c:ptCount val="1"/>
                <c:pt idx="0">
                  <c:v>Elementary School</c:v>
                </c:pt>
              </c:strCache>
            </c:strRef>
          </c:tx>
          <c:spPr>
            <a:solidFill>
              <a:srgbClr val="FEA96A"/>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'Problems 5 groups'!$A$2:$A$8</c:f>
              <c:strCache>
                <c:ptCount val="7"/>
                <c:pt idx="0">
                  <c:v>Contradict my culture</c:v>
                </c:pt>
                <c:pt idx="1">
                  <c:v>Contradict my religion</c:v>
                </c:pt>
                <c:pt idx="2">
                  <c:v>Do not have interest to use it</c:v>
                </c:pt>
                <c:pt idx="3">
                  <c:v>Expensive</c:v>
                </c:pt>
                <c:pt idx="4">
                  <c:v>Never seen before</c:v>
                </c:pt>
                <c:pt idx="5">
                  <c:v>Not easy</c:v>
                </c:pt>
                <c:pt idx="6">
                  <c:v>Nobody taught how to use</c:v>
                </c:pt>
              </c:strCache>
            </c:strRef>
          </c:cat>
          <c:val>
            <c:numRef>
              <c:f>'Problems 5 groups'!$C$2:$C$8</c:f>
              <c:numCache>
                <c:formatCode>General</c:formatCode>
                <c:ptCount val="7"/>
                <c:pt idx="0">
                  <c:v>61</c:v>
                </c:pt>
                <c:pt idx="1">
                  <c:v>412</c:v>
                </c:pt>
                <c:pt idx="2">
                  <c:v>148</c:v>
                </c:pt>
                <c:pt idx="3">
                  <c:v>206</c:v>
                </c:pt>
                <c:pt idx="4">
                  <c:v>93</c:v>
                </c:pt>
                <c:pt idx="5">
                  <c:v>35</c:v>
                </c:pt>
                <c:pt idx="6">
                  <c:v>28</c:v>
                </c:pt>
              </c:numCache>
            </c:numRef>
          </c:val>
          <c:extLst xmlns:c16r2="http://schemas.microsoft.com/office/drawing/2015/06/chart">
            <c:ext xmlns:c16="http://schemas.microsoft.com/office/drawing/2014/chart" uri="{C3380CC4-5D6E-409C-BE32-E72D297353CC}">
              <c16:uniqueId val="{00000001-3380-4698-8215-6D2AD0743794}"/>
            </c:ext>
          </c:extLst>
        </c:ser>
        <c:ser>
          <c:idx val="2"/>
          <c:order val="2"/>
          <c:tx>
            <c:strRef>
              <c:f>'Problems 5 groups'!$D$1</c:f>
              <c:strCache>
                <c:ptCount val="1"/>
                <c:pt idx="0">
                  <c:v>Middle school</c:v>
                </c:pt>
              </c:strCache>
            </c:strRef>
          </c:tx>
          <c:spPr>
            <a:solidFill>
              <a:srgbClr val="6F93DB"/>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'Problems 5 groups'!$A$2:$A$8</c:f>
              <c:strCache>
                <c:ptCount val="7"/>
                <c:pt idx="0">
                  <c:v>Contradict my culture</c:v>
                </c:pt>
                <c:pt idx="1">
                  <c:v>Contradict my religion</c:v>
                </c:pt>
                <c:pt idx="2">
                  <c:v>Do not have interest to use it</c:v>
                </c:pt>
                <c:pt idx="3">
                  <c:v>Expensive</c:v>
                </c:pt>
                <c:pt idx="4">
                  <c:v>Never seen before</c:v>
                </c:pt>
                <c:pt idx="5">
                  <c:v>Not easy</c:v>
                </c:pt>
                <c:pt idx="6">
                  <c:v>Nobody taught how to use</c:v>
                </c:pt>
              </c:strCache>
            </c:strRef>
          </c:cat>
          <c:val>
            <c:numRef>
              <c:f>'Problems 5 groups'!$D$2:$D$8</c:f>
              <c:numCache>
                <c:formatCode>General</c:formatCode>
                <c:ptCount val="7"/>
                <c:pt idx="0">
                  <c:v>67</c:v>
                </c:pt>
                <c:pt idx="1">
                  <c:v>409</c:v>
                </c:pt>
                <c:pt idx="2">
                  <c:v>196</c:v>
                </c:pt>
                <c:pt idx="3">
                  <c:v>184</c:v>
                </c:pt>
                <c:pt idx="4">
                  <c:v>143</c:v>
                </c:pt>
                <c:pt idx="5">
                  <c:v>37</c:v>
                </c:pt>
                <c:pt idx="6">
                  <c:v>38</c:v>
                </c:pt>
              </c:numCache>
            </c:numRef>
          </c:val>
          <c:extLst xmlns:c16r2="http://schemas.microsoft.com/office/drawing/2015/06/chart">
            <c:ext xmlns:c16="http://schemas.microsoft.com/office/drawing/2014/chart" uri="{C3380CC4-5D6E-409C-BE32-E72D297353CC}">
              <c16:uniqueId val="{00000002-3380-4698-8215-6D2AD0743794}"/>
            </c:ext>
          </c:extLst>
        </c:ser>
        <c:ser>
          <c:idx val="3"/>
          <c:order val="3"/>
          <c:tx>
            <c:strRef>
              <c:f>'Problems 5 groups'!$E$1</c:f>
              <c:strCache>
                <c:ptCount val="1"/>
                <c:pt idx="0">
                  <c:v>High School</c:v>
                </c:pt>
              </c:strCache>
            </c:strRef>
          </c:tx>
          <c:spPr>
            <a:solidFill>
              <a:srgbClr val="F02D35"/>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'Problems 5 groups'!$A$2:$A$8</c:f>
              <c:strCache>
                <c:ptCount val="7"/>
                <c:pt idx="0">
                  <c:v>Contradict my culture</c:v>
                </c:pt>
                <c:pt idx="1">
                  <c:v>Contradict my religion</c:v>
                </c:pt>
                <c:pt idx="2">
                  <c:v>Do not have interest to use it</c:v>
                </c:pt>
                <c:pt idx="3">
                  <c:v>Expensive</c:v>
                </c:pt>
                <c:pt idx="4">
                  <c:v>Never seen before</c:v>
                </c:pt>
                <c:pt idx="5">
                  <c:v>Not easy</c:v>
                </c:pt>
                <c:pt idx="6">
                  <c:v>Nobody taught how to use</c:v>
                </c:pt>
              </c:strCache>
            </c:strRef>
          </c:cat>
          <c:val>
            <c:numRef>
              <c:f>'Problems 5 groups'!$E$2:$E$8</c:f>
              <c:numCache>
                <c:formatCode>General</c:formatCode>
                <c:ptCount val="7"/>
                <c:pt idx="0">
                  <c:v>87</c:v>
                </c:pt>
                <c:pt idx="1">
                  <c:v>307</c:v>
                </c:pt>
                <c:pt idx="2">
                  <c:v>163</c:v>
                </c:pt>
                <c:pt idx="3">
                  <c:v>188</c:v>
                </c:pt>
                <c:pt idx="4">
                  <c:v>145</c:v>
                </c:pt>
                <c:pt idx="5">
                  <c:v>73</c:v>
                </c:pt>
                <c:pt idx="6">
                  <c:v>76</c:v>
                </c:pt>
              </c:numCache>
            </c:numRef>
          </c:val>
          <c:extLst xmlns:c16r2="http://schemas.microsoft.com/office/drawing/2015/06/chart">
            <c:ext xmlns:c16="http://schemas.microsoft.com/office/drawing/2014/chart" uri="{C3380CC4-5D6E-409C-BE32-E72D297353CC}">
              <c16:uniqueId val="{00000003-3380-4698-8215-6D2AD0743794}"/>
            </c:ext>
          </c:extLst>
        </c:ser>
        <c:ser>
          <c:idx val="4"/>
          <c:order val="4"/>
          <c:tx>
            <c:strRef>
              <c:f>'Problems 5 groups'!$F$1</c:f>
              <c:strCache>
                <c:ptCount val="1"/>
                <c:pt idx="0">
                  <c:v>Some College</c:v>
                </c:pt>
              </c:strCache>
            </c:strRef>
          </c:tx>
          <c:spPr>
            <a:solidFill>
              <a:srgbClr val="73BFC3"/>
            </a:solidFill>
            <a:ln>
              <a:noFill/>
            </a:ln>
            <a:effectLst/>
          </c:spPr>
          <c:invertIfNegative val="0"/>
          <c:dPt>
            <c:idx val="0"/>
            <c:invertIfNegative val="0"/>
            <c:bubble3D val="0"/>
            <c:spPr>
              <a:solidFill>
                <a:srgbClr val="73BFC3"/>
              </a:solidFill>
              <a:ln>
                <a:noFill/>
              </a:ln>
              <a:effectLst/>
            </c:spPr>
            <c:extLst xmlns:c16r2="http://schemas.microsoft.com/office/drawing/2015/06/chart">
              <c:ext xmlns:c16="http://schemas.microsoft.com/office/drawing/2014/chart" uri="{C3380CC4-5D6E-409C-BE32-E72D297353CC}">
                <c16:uniqueId val="{00000005-3380-4698-8215-6D2AD0743794}"/>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'Problems 5 groups'!$A$2:$A$8</c:f>
              <c:strCache>
                <c:ptCount val="7"/>
                <c:pt idx="0">
                  <c:v>Contradict my culture</c:v>
                </c:pt>
                <c:pt idx="1">
                  <c:v>Contradict my religion</c:v>
                </c:pt>
                <c:pt idx="2">
                  <c:v>Do not have interest to use it</c:v>
                </c:pt>
                <c:pt idx="3">
                  <c:v>Expensive</c:v>
                </c:pt>
                <c:pt idx="4">
                  <c:v>Never seen before</c:v>
                </c:pt>
                <c:pt idx="5">
                  <c:v>Not easy</c:v>
                </c:pt>
                <c:pt idx="6">
                  <c:v>Nobody taught how to use</c:v>
                </c:pt>
              </c:strCache>
            </c:strRef>
          </c:cat>
          <c:val>
            <c:numRef>
              <c:f>'Problems 5 groups'!$F$2:$F$8</c:f>
              <c:numCache>
                <c:formatCode>General</c:formatCode>
                <c:ptCount val="7"/>
                <c:pt idx="0">
                  <c:v>68</c:v>
                </c:pt>
                <c:pt idx="1">
                  <c:v>269</c:v>
                </c:pt>
                <c:pt idx="2">
                  <c:v>143</c:v>
                </c:pt>
                <c:pt idx="3">
                  <c:v>138</c:v>
                </c:pt>
                <c:pt idx="4">
                  <c:v>102</c:v>
                </c:pt>
                <c:pt idx="5">
                  <c:v>48</c:v>
                </c:pt>
                <c:pt idx="6">
                  <c:v>69</c:v>
                </c:pt>
              </c:numCache>
            </c:numRef>
          </c:val>
          <c:extLst xmlns:c16r2="http://schemas.microsoft.com/office/drawing/2015/06/chart">
            <c:ext xmlns:c16="http://schemas.microsoft.com/office/drawing/2014/chart" uri="{C3380CC4-5D6E-409C-BE32-E72D297353CC}">
              <c16:uniqueId val="{00000006-3380-4698-8215-6D2AD0743794}"/>
            </c:ext>
          </c:extLst>
        </c:ser>
        <c:dLbls>
          <c:dLblPos val="ctr"/>
          <c:showLegendKey val="0"/>
          <c:showVal val="1"/>
          <c:showCatName val="0"/>
          <c:showSerName val="0"/>
          <c:showPercent val="0"/>
          <c:showBubbleSize val="0"/>
        </c:dLbls>
        <c:gapWidth val="150"/>
        <c:overlap val="100"/>
        <c:axId val="192548304"/>
        <c:axId val="192548864"/>
      </c:barChart>
      <c:catAx>
        <c:axId val="192548304"/>
        <c:scaling>
          <c:orientation val="minMax"/>
        </c:scaling>
        <c:delete val="0"/>
        <c:axPos val="b"/>
        <c:title>
          <c:tx>
            <c:rich>
              <a:bodyPr rot="0" spcFirstLastPara="1" vertOverflow="ellipsis" vert="horz" wrap="square" anchor="ctr" anchorCtr="1"/>
              <a:lstStyle/>
              <a:p>
                <a:pPr algn="l">
                  <a:defRPr sz="16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r>
                  <a:rPr lang="en-US" dirty="0"/>
                  <a:t>Problems</a:t>
                </a:r>
              </a:p>
              <a:p>
                <a:pPr algn="l">
                  <a:defRPr/>
                </a:pPr>
                <a:endParaRPr lang="en-US" dirty="0"/>
              </a:p>
            </c:rich>
          </c:tx>
          <c:layout>
            <c:manualLayout>
              <c:xMode val="edge"/>
              <c:yMode val="edge"/>
              <c:x val="0.44742652895305263"/>
              <c:y val="0.9363401202313778"/>
            </c:manualLayout>
          </c:layout>
          <c:overlay val="0"/>
          <c:spPr>
            <a:noFill/>
            <a:ln>
              <a:noFill/>
            </a:ln>
            <a:effectLst/>
          </c:spPr>
          <c:txPr>
            <a:bodyPr rot="0" spcFirstLastPara="1" vertOverflow="ellipsis" vert="horz" wrap="square" anchor="ctr" anchorCtr="1"/>
            <a:lstStyle/>
            <a:p>
              <a:pPr algn="l">
                <a:defRPr sz="16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crossAx val="192548864"/>
        <c:crosses val="autoZero"/>
        <c:auto val="1"/>
        <c:lblAlgn val="ctr"/>
        <c:lblOffset val="100"/>
        <c:noMultiLvlLbl val="0"/>
      </c:catAx>
      <c:valAx>
        <c:axId val="192548864"/>
        <c:scaling>
          <c:orientation val="minMax"/>
          <c:max val="27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r>
                  <a:rPr lang="en-US" sz="1800"/>
                  <a:t>Participants</a:t>
                </a:r>
              </a:p>
            </c:rich>
          </c:tx>
          <c:layout>
            <c:manualLayout>
              <c:xMode val="edge"/>
              <c:yMode val="edge"/>
              <c:x val="3.8025586381297369E-2"/>
              <c:y val="0.40637460974661538"/>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crossAx val="192548304"/>
        <c:crosses val="autoZero"/>
        <c:crossBetween val="between"/>
      </c:valAx>
      <c:spPr>
        <a:noFill/>
        <a:ln>
          <a:noFill/>
        </a:ln>
        <a:effectLst/>
      </c:spPr>
    </c:plotArea>
    <c:legend>
      <c:legendPos val="b"/>
      <c:layout>
        <c:manualLayout>
          <c:xMode val="edge"/>
          <c:yMode val="edge"/>
          <c:x val="4.1729806787222205E-2"/>
          <c:y val="0.9689517929898096"/>
          <c:w val="0.89999994878690692"/>
          <c:h val="2.6519966096154226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noFill/>
    <a:ln>
      <a:noFill/>
    </a:ln>
    <a:effectLst/>
  </c:spPr>
  <c:txPr>
    <a:bodyPr/>
    <a:lstStyle/>
    <a:p>
      <a:pPr>
        <a:defRPr sz="1600">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60045440567875"/>
          <c:y val="1.4339555081472046E-2"/>
          <c:w val="0.8805478924154031"/>
          <c:h val="0.80233473081076401"/>
        </c:manualLayout>
      </c:layout>
      <c:barChart>
        <c:barDir val="col"/>
        <c:grouping val="stacked"/>
        <c:varyColors val="0"/>
        <c:ser>
          <c:idx val="0"/>
          <c:order val="0"/>
          <c:tx>
            <c:strRef>
              <c:f>'Changes 5 groups'!$B$1</c:f>
              <c:strCache>
                <c:ptCount val="1"/>
                <c:pt idx="0">
                  <c:v>Illiterate</c:v>
                </c:pt>
              </c:strCache>
            </c:strRef>
          </c:tx>
          <c:spPr>
            <a:solidFill>
              <a:srgbClr val="FBD2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'Changes 5 groups'!$A$2:$A$9</c:f>
              <c:strCache>
                <c:ptCount val="8"/>
                <c:pt idx="0">
                  <c:v>Adding productivity</c:v>
                </c:pt>
                <c:pt idx="1">
                  <c:v>Save time</c:v>
                </c:pt>
                <c:pt idx="2">
                  <c:v>Increase income</c:v>
                </c:pt>
                <c:pt idx="3">
                  <c:v>Save our labor</c:v>
                </c:pt>
                <c:pt idx="4">
                  <c:v>Reduced environmental impacts</c:v>
                </c:pt>
                <c:pt idx="5">
                  <c:v>Reduced cost</c:v>
                </c:pt>
                <c:pt idx="6">
                  <c:v>Improved life</c:v>
                </c:pt>
                <c:pt idx="7">
                  <c:v>Improved health</c:v>
                </c:pt>
              </c:strCache>
            </c:strRef>
          </c:cat>
          <c:val>
            <c:numRef>
              <c:f>'Changes 5 groups'!$B$2:$B$9</c:f>
              <c:numCache>
                <c:formatCode>General</c:formatCode>
                <c:ptCount val="8"/>
                <c:pt idx="0">
                  <c:v>1984</c:v>
                </c:pt>
                <c:pt idx="1">
                  <c:v>1388</c:v>
                </c:pt>
                <c:pt idx="2">
                  <c:v>1384</c:v>
                </c:pt>
                <c:pt idx="3">
                  <c:v>1120</c:v>
                </c:pt>
                <c:pt idx="4">
                  <c:v>840</c:v>
                </c:pt>
                <c:pt idx="5">
                  <c:v>1119</c:v>
                </c:pt>
                <c:pt idx="6">
                  <c:v>1362</c:v>
                </c:pt>
                <c:pt idx="7">
                  <c:v>1751</c:v>
                </c:pt>
              </c:numCache>
            </c:numRef>
          </c:val>
          <c:extLst xmlns:c16r2="http://schemas.microsoft.com/office/drawing/2015/06/chart">
            <c:ext xmlns:c16="http://schemas.microsoft.com/office/drawing/2014/chart" uri="{C3380CC4-5D6E-409C-BE32-E72D297353CC}">
              <c16:uniqueId val="{00000000-799E-4F4F-8D3F-6DFD269E150B}"/>
            </c:ext>
          </c:extLst>
        </c:ser>
        <c:ser>
          <c:idx val="1"/>
          <c:order val="1"/>
          <c:tx>
            <c:strRef>
              <c:f>'Changes 5 groups'!$C$1</c:f>
              <c:strCache>
                <c:ptCount val="1"/>
                <c:pt idx="0">
                  <c:v>Elementary School</c:v>
                </c:pt>
              </c:strCache>
            </c:strRef>
          </c:tx>
          <c:spPr>
            <a:solidFill>
              <a:srgbClr val="FF8D3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'Changes 5 groups'!$A$2:$A$9</c:f>
              <c:strCache>
                <c:ptCount val="8"/>
                <c:pt idx="0">
                  <c:v>Adding productivity</c:v>
                </c:pt>
                <c:pt idx="1">
                  <c:v>Save time</c:v>
                </c:pt>
                <c:pt idx="2">
                  <c:v>Increase income</c:v>
                </c:pt>
                <c:pt idx="3">
                  <c:v>Save our labor</c:v>
                </c:pt>
                <c:pt idx="4">
                  <c:v>Reduced environmental impacts</c:v>
                </c:pt>
                <c:pt idx="5">
                  <c:v>Reduced cost</c:v>
                </c:pt>
                <c:pt idx="6">
                  <c:v>Improved life</c:v>
                </c:pt>
                <c:pt idx="7">
                  <c:v>Improved health</c:v>
                </c:pt>
              </c:strCache>
            </c:strRef>
          </c:cat>
          <c:val>
            <c:numRef>
              <c:f>'Changes 5 groups'!$C$2:$C$9</c:f>
              <c:numCache>
                <c:formatCode>General</c:formatCode>
                <c:ptCount val="8"/>
                <c:pt idx="0">
                  <c:v>761</c:v>
                </c:pt>
                <c:pt idx="1">
                  <c:v>584</c:v>
                </c:pt>
                <c:pt idx="2">
                  <c:v>522</c:v>
                </c:pt>
                <c:pt idx="3">
                  <c:v>516</c:v>
                </c:pt>
                <c:pt idx="4">
                  <c:v>422</c:v>
                </c:pt>
                <c:pt idx="5">
                  <c:v>515</c:v>
                </c:pt>
                <c:pt idx="6">
                  <c:v>604</c:v>
                </c:pt>
                <c:pt idx="7">
                  <c:v>748</c:v>
                </c:pt>
              </c:numCache>
            </c:numRef>
          </c:val>
          <c:extLst xmlns:c16r2="http://schemas.microsoft.com/office/drawing/2015/06/chart">
            <c:ext xmlns:c16="http://schemas.microsoft.com/office/drawing/2014/chart" uri="{C3380CC4-5D6E-409C-BE32-E72D297353CC}">
              <c16:uniqueId val="{00000001-799E-4F4F-8D3F-6DFD269E150B}"/>
            </c:ext>
          </c:extLst>
        </c:ser>
        <c:ser>
          <c:idx val="2"/>
          <c:order val="2"/>
          <c:tx>
            <c:strRef>
              <c:f>'Changes 5 groups'!$D$1</c:f>
              <c:strCache>
                <c:ptCount val="1"/>
                <c:pt idx="0">
                  <c:v>Middle school</c:v>
                </c:pt>
              </c:strCache>
            </c:strRef>
          </c:tx>
          <c:spPr>
            <a:solidFill>
              <a:srgbClr val="6F93D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'Changes 5 groups'!$A$2:$A$9</c:f>
              <c:strCache>
                <c:ptCount val="8"/>
                <c:pt idx="0">
                  <c:v>Adding productivity</c:v>
                </c:pt>
                <c:pt idx="1">
                  <c:v>Save time</c:v>
                </c:pt>
                <c:pt idx="2">
                  <c:v>Increase income</c:v>
                </c:pt>
                <c:pt idx="3">
                  <c:v>Save our labor</c:v>
                </c:pt>
                <c:pt idx="4">
                  <c:v>Reduced environmental impacts</c:v>
                </c:pt>
                <c:pt idx="5">
                  <c:v>Reduced cost</c:v>
                </c:pt>
                <c:pt idx="6">
                  <c:v>Improved life</c:v>
                </c:pt>
                <c:pt idx="7">
                  <c:v>Improved health</c:v>
                </c:pt>
              </c:strCache>
            </c:strRef>
          </c:cat>
          <c:val>
            <c:numRef>
              <c:f>'Changes 5 groups'!$D$2:$D$9</c:f>
              <c:numCache>
                <c:formatCode>General</c:formatCode>
                <c:ptCount val="8"/>
                <c:pt idx="0">
                  <c:v>791</c:v>
                </c:pt>
                <c:pt idx="1">
                  <c:v>725</c:v>
                </c:pt>
                <c:pt idx="2">
                  <c:v>583</c:v>
                </c:pt>
                <c:pt idx="3">
                  <c:v>655</c:v>
                </c:pt>
                <c:pt idx="4">
                  <c:v>571</c:v>
                </c:pt>
                <c:pt idx="5">
                  <c:v>676</c:v>
                </c:pt>
                <c:pt idx="6">
                  <c:v>756</c:v>
                </c:pt>
                <c:pt idx="7">
                  <c:v>1063</c:v>
                </c:pt>
              </c:numCache>
            </c:numRef>
          </c:val>
          <c:extLst xmlns:c16r2="http://schemas.microsoft.com/office/drawing/2015/06/chart">
            <c:ext xmlns:c16="http://schemas.microsoft.com/office/drawing/2014/chart" uri="{C3380CC4-5D6E-409C-BE32-E72D297353CC}">
              <c16:uniqueId val="{00000002-799E-4F4F-8D3F-6DFD269E150B}"/>
            </c:ext>
          </c:extLst>
        </c:ser>
        <c:ser>
          <c:idx val="3"/>
          <c:order val="3"/>
          <c:tx>
            <c:strRef>
              <c:f>'Changes 5 groups'!$E$1</c:f>
              <c:strCache>
                <c:ptCount val="1"/>
                <c:pt idx="0">
                  <c:v>High School</c:v>
                </c:pt>
              </c:strCache>
            </c:strRef>
          </c:tx>
          <c:spPr>
            <a:solidFill>
              <a:srgbClr val="F02D3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'Changes 5 groups'!$A$2:$A$9</c:f>
              <c:strCache>
                <c:ptCount val="8"/>
                <c:pt idx="0">
                  <c:v>Adding productivity</c:v>
                </c:pt>
                <c:pt idx="1">
                  <c:v>Save time</c:v>
                </c:pt>
                <c:pt idx="2">
                  <c:v>Increase income</c:v>
                </c:pt>
                <c:pt idx="3">
                  <c:v>Save our labor</c:v>
                </c:pt>
                <c:pt idx="4">
                  <c:v>Reduced environmental impacts</c:v>
                </c:pt>
                <c:pt idx="5">
                  <c:v>Reduced cost</c:v>
                </c:pt>
                <c:pt idx="6">
                  <c:v>Improved life</c:v>
                </c:pt>
                <c:pt idx="7">
                  <c:v>Improved health</c:v>
                </c:pt>
              </c:strCache>
            </c:strRef>
          </c:cat>
          <c:val>
            <c:numRef>
              <c:f>'Changes 5 groups'!$E$2:$E$9</c:f>
              <c:numCache>
                <c:formatCode>General</c:formatCode>
                <c:ptCount val="8"/>
                <c:pt idx="0">
                  <c:v>443</c:v>
                </c:pt>
                <c:pt idx="1">
                  <c:v>544</c:v>
                </c:pt>
                <c:pt idx="2">
                  <c:v>388</c:v>
                </c:pt>
                <c:pt idx="3">
                  <c:v>490</c:v>
                </c:pt>
                <c:pt idx="4">
                  <c:v>410</c:v>
                </c:pt>
                <c:pt idx="5">
                  <c:v>438</c:v>
                </c:pt>
                <c:pt idx="6">
                  <c:v>555</c:v>
                </c:pt>
                <c:pt idx="7">
                  <c:v>713</c:v>
                </c:pt>
              </c:numCache>
            </c:numRef>
          </c:val>
          <c:extLst xmlns:c16r2="http://schemas.microsoft.com/office/drawing/2015/06/chart">
            <c:ext xmlns:c16="http://schemas.microsoft.com/office/drawing/2014/chart" uri="{C3380CC4-5D6E-409C-BE32-E72D297353CC}">
              <c16:uniqueId val="{00000003-799E-4F4F-8D3F-6DFD269E150B}"/>
            </c:ext>
          </c:extLst>
        </c:ser>
        <c:ser>
          <c:idx val="4"/>
          <c:order val="4"/>
          <c:tx>
            <c:strRef>
              <c:f>'Changes 5 groups'!$F$1</c:f>
              <c:strCache>
                <c:ptCount val="1"/>
                <c:pt idx="0">
                  <c:v>Some College</c:v>
                </c:pt>
              </c:strCache>
            </c:strRef>
          </c:tx>
          <c:spPr>
            <a:solidFill>
              <a:srgbClr val="6DBDC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'Changes 5 groups'!$A$2:$A$9</c:f>
              <c:strCache>
                <c:ptCount val="8"/>
                <c:pt idx="0">
                  <c:v>Adding productivity</c:v>
                </c:pt>
                <c:pt idx="1">
                  <c:v>Save time</c:v>
                </c:pt>
                <c:pt idx="2">
                  <c:v>Increase income</c:v>
                </c:pt>
                <c:pt idx="3">
                  <c:v>Save our labor</c:v>
                </c:pt>
                <c:pt idx="4">
                  <c:v>Reduced environmental impacts</c:v>
                </c:pt>
                <c:pt idx="5">
                  <c:v>Reduced cost</c:v>
                </c:pt>
                <c:pt idx="6">
                  <c:v>Improved life</c:v>
                </c:pt>
                <c:pt idx="7">
                  <c:v>Improved health</c:v>
                </c:pt>
              </c:strCache>
            </c:strRef>
          </c:cat>
          <c:val>
            <c:numRef>
              <c:f>'Changes 5 groups'!$F$2:$F$9</c:f>
              <c:numCache>
                <c:formatCode>General</c:formatCode>
                <c:ptCount val="8"/>
                <c:pt idx="0">
                  <c:v>530</c:v>
                </c:pt>
                <c:pt idx="1">
                  <c:v>523</c:v>
                </c:pt>
                <c:pt idx="2">
                  <c:v>448</c:v>
                </c:pt>
                <c:pt idx="3">
                  <c:v>474</c:v>
                </c:pt>
                <c:pt idx="4">
                  <c:v>377</c:v>
                </c:pt>
                <c:pt idx="5">
                  <c:v>445</c:v>
                </c:pt>
                <c:pt idx="6">
                  <c:v>542</c:v>
                </c:pt>
                <c:pt idx="7">
                  <c:v>676</c:v>
                </c:pt>
              </c:numCache>
            </c:numRef>
          </c:val>
          <c:extLst xmlns:c16r2="http://schemas.microsoft.com/office/drawing/2015/06/chart">
            <c:ext xmlns:c16="http://schemas.microsoft.com/office/drawing/2014/chart" uri="{C3380CC4-5D6E-409C-BE32-E72D297353CC}">
              <c16:uniqueId val="{00000004-799E-4F4F-8D3F-6DFD269E150B}"/>
            </c:ext>
          </c:extLst>
        </c:ser>
        <c:dLbls>
          <c:dLblPos val="ctr"/>
          <c:showLegendKey val="0"/>
          <c:showVal val="1"/>
          <c:showCatName val="0"/>
          <c:showSerName val="0"/>
          <c:showPercent val="0"/>
          <c:showBubbleSize val="0"/>
        </c:dLbls>
        <c:gapWidth val="150"/>
        <c:overlap val="100"/>
        <c:axId val="192553344"/>
        <c:axId val="192553904"/>
      </c:barChart>
      <c:catAx>
        <c:axId val="192553344"/>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latin typeface="Helvetica" panose="020B0604020202020204" pitchFamily="34" charset="0"/>
                    <a:cs typeface="Helvetica" panose="020B0604020202020204" pitchFamily="34" charset="0"/>
                  </a:rPr>
                  <a:t>Changes</a:t>
                </a:r>
              </a:p>
              <a:p>
                <a:pPr>
                  <a:defRPr sz="1600"/>
                </a:pPr>
                <a:endParaRPr lang="en-US" sz="1600">
                  <a:latin typeface="Helvetica" panose="020B0604020202020204" pitchFamily="34" charset="0"/>
                  <a:cs typeface="Helvetica" panose="020B0604020202020204" pitchFamily="34" charset="0"/>
                </a:endParaRPr>
              </a:p>
            </c:rich>
          </c:tx>
          <c:layout>
            <c:manualLayout>
              <c:xMode val="edge"/>
              <c:yMode val="edge"/>
              <c:x val="0.47446962946379995"/>
              <c:y val="0.8738363103873857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crossAx val="192553904"/>
        <c:crosses val="autoZero"/>
        <c:auto val="1"/>
        <c:lblAlgn val="ctr"/>
        <c:lblOffset val="100"/>
        <c:noMultiLvlLbl val="0"/>
      </c:catAx>
      <c:valAx>
        <c:axId val="1925539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latin typeface="Helvetica" panose="020B0604020202020204" pitchFamily="34" charset="0"/>
                    <a:cs typeface="Helvetica" panose="020B0604020202020204" pitchFamily="34" charset="0"/>
                  </a:rPr>
                  <a:t>Participants</a:t>
                </a:r>
              </a:p>
            </c:rich>
          </c:tx>
          <c:layout>
            <c:manualLayout>
              <c:xMode val="edge"/>
              <c:yMode val="edge"/>
              <c:x val="3.5925466400957361E-2"/>
              <c:y val="0.36698360670434788"/>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crossAx val="192553344"/>
        <c:crosses val="autoZero"/>
        <c:crossBetween val="between"/>
      </c:valAx>
      <c:spPr>
        <a:noFill/>
        <a:ln>
          <a:noFill/>
        </a:ln>
        <a:effectLst/>
      </c:spPr>
    </c:plotArea>
    <c:legend>
      <c:legendPos val="b"/>
      <c:layout>
        <c:manualLayout>
          <c:xMode val="edge"/>
          <c:yMode val="edge"/>
          <c:x val="8.4722589923714425E-2"/>
          <c:y val="0.90208192911291762"/>
          <c:w val="0.84390441114215553"/>
          <c:h val="5.0526605581168366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iagrams/_rels/data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image" Target="../media/image1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E2B278-E058-4A45-BFB1-A89BB41406E6}" type="doc">
      <dgm:prSet loTypeId="urn:microsoft.com/office/officeart/2005/8/layout/hList7" loCatId="picture" qsTypeId="urn:microsoft.com/office/officeart/2005/8/quickstyle/simple1" qsCatId="simple" csTypeId="urn:microsoft.com/office/officeart/2005/8/colors/accent2_1" csCatId="accent2" phldr="1"/>
      <dgm:spPr/>
    </dgm:pt>
    <dgm:pt modelId="{102B7CEC-B168-4500-BFB4-AA500916E604}">
      <dgm:prSet phldrT="[Text]" custT="1"/>
      <dgm:spPr>
        <a:ln w="38100">
          <a:solidFill>
            <a:srgbClr val="FF0000"/>
          </a:solidFill>
        </a:ln>
      </dgm:spPr>
      <dgm:t>
        <a:bodyPr/>
        <a:lstStyle/>
        <a:p>
          <a:r>
            <a:rPr lang="en-US" sz="2800" dirty="0">
              <a:latin typeface="Helvetica" panose="020B0604020202020204" pitchFamily="34" charset="0"/>
              <a:cs typeface="Helvetica" panose="020B0604020202020204" pitchFamily="34" charset="0"/>
            </a:rPr>
            <a:t>Education:</a:t>
          </a:r>
        </a:p>
        <a:p>
          <a:r>
            <a:rPr lang="en-US" sz="2800" dirty="0">
              <a:latin typeface="Helvetica" panose="020B0604020202020204" pitchFamily="34" charset="0"/>
              <a:cs typeface="Helvetica" panose="020B0604020202020204" pitchFamily="34" charset="0"/>
            </a:rPr>
            <a:t>Illiterate</a:t>
          </a:r>
        </a:p>
        <a:p>
          <a:r>
            <a:rPr lang="en-US" sz="2800" dirty="0">
              <a:latin typeface="Helvetica" panose="020B0604020202020204" pitchFamily="34" charset="0"/>
              <a:cs typeface="Helvetica" panose="020B0604020202020204" pitchFamily="34" charset="0"/>
            </a:rPr>
            <a:t>42.6%</a:t>
          </a:r>
        </a:p>
      </dgm:t>
    </dgm:pt>
    <dgm:pt modelId="{2F646E6F-B038-45D7-89E0-98211FD42A7D}" type="parTrans" cxnId="{A883E6C5-A6BA-47E4-A261-D63B61D5EA27}">
      <dgm:prSet/>
      <dgm:spPr/>
      <dgm:t>
        <a:bodyPr/>
        <a:lstStyle/>
        <a:p>
          <a:endParaRPr lang="en-US" sz="2800">
            <a:latin typeface="Helvetica" panose="020B0604020202020204" pitchFamily="34" charset="0"/>
            <a:cs typeface="Helvetica" panose="020B0604020202020204" pitchFamily="34" charset="0"/>
          </a:endParaRPr>
        </a:p>
      </dgm:t>
    </dgm:pt>
    <dgm:pt modelId="{AAA2B9BD-9945-4AA4-8927-9A8501964104}" type="sibTrans" cxnId="{A883E6C5-A6BA-47E4-A261-D63B61D5EA27}">
      <dgm:prSet/>
      <dgm:spPr/>
      <dgm:t>
        <a:bodyPr/>
        <a:lstStyle/>
        <a:p>
          <a:endParaRPr lang="en-US" sz="2800">
            <a:latin typeface="Helvetica" panose="020B0604020202020204" pitchFamily="34" charset="0"/>
            <a:cs typeface="Helvetica" panose="020B0604020202020204" pitchFamily="34" charset="0"/>
          </a:endParaRPr>
        </a:p>
      </dgm:t>
    </dgm:pt>
    <dgm:pt modelId="{C2C0154C-B0CD-410E-81D7-96531A9CBF24}">
      <dgm:prSet phldrT="[Text]" custT="1"/>
      <dgm:spPr>
        <a:ln w="38100">
          <a:solidFill>
            <a:srgbClr val="FF0000"/>
          </a:solidFill>
        </a:ln>
      </dgm:spPr>
      <dgm:t>
        <a:bodyPr/>
        <a:lstStyle/>
        <a:p>
          <a:r>
            <a:rPr lang="en-US" sz="2800" dirty="0">
              <a:latin typeface="Helvetica" panose="020B0604020202020204" pitchFamily="34" charset="0"/>
              <a:cs typeface="Helvetica" panose="020B0604020202020204" pitchFamily="34" charset="0"/>
            </a:rPr>
            <a:t>Age:</a:t>
          </a:r>
        </a:p>
        <a:p>
          <a:r>
            <a:rPr lang="en-US" sz="2800" dirty="0">
              <a:latin typeface="Helvetica" panose="020B0604020202020204" pitchFamily="34" charset="0"/>
              <a:cs typeface="Helvetica" panose="020B0604020202020204" pitchFamily="34" charset="0"/>
            </a:rPr>
            <a:t>29-39</a:t>
          </a:r>
        </a:p>
        <a:p>
          <a:r>
            <a:rPr lang="en-US" sz="2800" dirty="0">
              <a:latin typeface="Helvetica" panose="020B0604020202020204" pitchFamily="34" charset="0"/>
              <a:cs typeface="Helvetica" panose="020B0604020202020204" pitchFamily="34" charset="0"/>
            </a:rPr>
            <a:t>38.4%</a:t>
          </a:r>
        </a:p>
      </dgm:t>
    </dgm:pt>
    <dgm:pt modelId="{87E15CD9-AD38-45A5-B890-8B6CE10FC40A}" type="parTrans" cxnId="{EB5AF409-6A23-433E-9D0C-54E900EF31D4}">
      <dgm:prSet/>
      <dgm:spPr/>
      <dgm:t>
        <a:bodyPr/>
        <a:lstStyle/>
        <a:p>
          <a:endParaRPr lang="en-US" sz="2800">
            <a:latin typeface="Helvetica" panose="020B0604020202020204" pitchFamily="34" charset="0"/>
            <a:cs typeface="Helvetica" panose="020B0604020202020204" pitchFamily="34" charset="0"/>
          </a:endParaRPr>
        </a:p>
      </dgm:t>
    </dgm:pt>
    <dgm:pt modelId="{20CA910D-36E1-4046-93B9-C09B14A532B3}" type="sibTrans" cxnId="{EB5AF409-6A23-433E-9D0C-54E900EF31D4}">
      <dgm:prSet/>
      <dgm:spPr/>
      <dgm:t>
        <a:bodyPr/>
        <a:lstStyle/>
        <a:p>
          <a:endParaRPr lang="en-US" sz="2800">
            <a:latin typeface="Helvetica" panose="020B0604020202020204" pitchFamily="34" charset="0"/>
            <a:cs typeface="Helvetica" panose="020B0604020202020204" pitchFamily="34" charset="0"/>
          </a:endParaRPr>
        </a:p>
      </dgm:t>
    </dgm:pt>
    <dgm:pt modelId="{F825597D-86D1-41C3-9A19-E80DA687FB17}">
      <dgm:prSet phldrT="[Text]" custT="1"/>
      <dgm:spPr>
        <a:ln w="38100">
          <a:solidFill>
            <a:srgbClr val="FF0000"/>
          </a:solidFill>
        </a:ln>
      </dgm:spPr>
      <dgm:t>
        <a:bodyPr/>
        <a:lstStyle/>
        <a:p>
          <a:r>
            <a:rPr lang="en-US" sz="2800" dirty="0">
              <a:latin typeface="Helvetica" panose="020B0604020202020204" pitchFamily="34" charset="0"/>
              <a:cs typeface="Helvetica" panose="020B0604020202020204" pitchFamily="34" charset="0"/>
            </a:rPr>
            <a:t>Ownership land:</a:t>
          </a:r>
        </a:p>
        <a:p>
          <a:r>
            <a:rPr lang="en-US" sz="2800" dirty="0">
              <a:latin typeface="Helvetica" panose="020B0604020202020204" pitchFamily="34" charset="0"/>
              <a:cs typeface="Helvetica" panose="020B0604020202020204" pitchFamily="34" charset="0"/>
            </a:rPr>
            <a:t>No ownership land</a:t>
          </a:r>
        </a:p>
        <a:p>
          <a:r>
            <a:rPr lang="en-US" sz="2800" dirty="0">
              <a:latin typeface="Helvetica" panose="020B0604020202020204" pitchFamily="34" charset="0"/>
              <a:cs typeface="Helvetica" panose="020B0604020202020204" pitchFamily="34" charset="0"/>
            </a:rPr>
            <a:t>41%</a:t>
          </a:r>
        </a:p>
      </dgm:t>
    </dgm:pt>
    <dgm:pt modelId="{61D4A75A-B431-45A7-B4B8-153F5A694BD4}" type="parTrans" cxnId="{7BD3C9E9-F314-4086-8A01-B916617AB864}">
      <dgm:prSet/>
      <dgm:spPr/>
      <dgm:t>
        <a:bodyPr/>
        <a:lstStyle/>
        <a:p>
          <a:endParaRPr lang="en-US" sz="2800">
            <a:latin typeface="Helvetica" panose="020B0604020202020204" pitchFamily="34" charset="0"/>
            <a:cs typeface="Helvetica" panose="020B0604020202020204" pitchFamily="34" charset="0"/>
          </a:endParaRPr>
        </a:p>
      </dgm:t>
    </dgm:pt>
    <dgm:pt modelId="{35B7E259-9D11-4463-B777-A9BCE1275191}" type="sibTrans" cxnId="{7BD3C9E9-F314-4086-8A01-B916617AB864}">
      <dgm:prSet/>
      <dgm:spPr/>
      <dgm:t>
        <a:bodyPr/>
        <a:lstStyle/>
        <a:p>
          <a:endParaRPr lang="en-US" sz="2800">
            <a:latin typeface="Helvetica" panose="020B0604020202020204" pitchFamily="34" charset="0"/>
            <a:cs typeface="Helvetica" panose="020B0604020202020204" pitchFamily="34" charset="0"/>
          </a:endParaRPr>
        </a:p>
      </dgm:t>
    </dgm:pt>
    <dgm:pt modelId="{61E90978-5017-4B3A-A28E-C57F0494C51D}">
      <dgm:prSet phldrT="[Text]" custT="1">
        <dgm:style>
          <a:lnRef idx="2">
            <a:schemeClr val="accent6"/>
          </a:lnRef>
          <a:fillRef idx="1">
            <a:schemeClr val="lt1"/>
          </a:fillRef>
          <a:effectRef idx="0">
            <a:schemeClr val="accent6"/>
          </a:effectRef>
          <a:fontRef idx="minor">
            <a:schemeClr val="dk1"/>
          </a:fontRef>
        </dgm:style>
      </dgm:prSet>
      <dgm:spPr>
        <a:ln w="38100">
          <a:solidFill>
            <a:srgbClr val="FF0000"/>
          </a:solidFill>
        </a:ln>
      </dgm:spPr>
      <dgm:t>
        <a:bodyPr/>
        <a:lstStyle/>
        <a:p>
          <a:r>
            <a:rPr lang="en-US" sz="2800" dirty="0">
              <a:latin typeface="Helvetica" panose="020B0604020202020204" pitchFamily="34" charset="0"/>
              <a:cs typeface="Helvetica" panose="020B0604020202020204" pitchFamily="34" charset="0"/>
            </a:rPr>
            <a:t>Religion: </a:t>
          </a:r>
        </a:p>
        <a:p>
          <a:r>
            <a:rPr lang="en-US" sz="2800" dirty="0">
              <a:latin typeface="Helvetica" panose="020B0604020202020204" pitchFamily="34" charset="0"/>
              <a:cs typeface="Helvetica" panose="020B0604020202020204" pitchFamily="34" charset="0"/>
            </a:rPr>
            <a:t>Protestant</a:t>
          </a:r>
        </a:p>
        <a:p>
          <a:r>
            <a:rPr lang="en-US" sz="2800" dirty="0">
              <a:latin typeface="Helvetica" panose="020B0604020202020204" pitchFamily="34" charset="0"/>
              <a:cs typeface="Helvetica" panose="020B0604020202020204" pitchFamily="34" charset="0"/>
            </a:rPr>
            <a:t>43.8%</a:t>
          </a:r>
        </a:p>
      </dgm:t>
    </dgm:pt>
    <dgm:pt modelId="{F8F14496-ED69-4639-83ED-FBFBFA9C31E3}" type="parTrans" cxnId="{4FC1033B-C24B-4907-8271-CCC927977619}">
      <dgm:prSet/>
      <dgm:spPr/>
      <dgm:t>
        <a:bodyPr/>
        <a:lstStyle/>
        <a:p>
          <a:endParaRPr lang="en-US" sz="2800">
            <a:latin typeface="Helvetica" panose="020B0604020202020204" pitchFamily="34" charset="0"/>
            <a:cs typeface="Helvetica" panose="020B0604020202020204" pitchFamily="34" charset="0"/>
          </a:endParaRPr>
        </a:p>
      </dgm:t>
    </dgm:pt>
    <dgm:pt modelId="{F80293C0-7969-4063-8043-706BD4ED3A38}" type="sibTrans" cxnId="{4FC1033B-C24B-4907-8271-CCC927977619}">
      <dgm:prSet/>
      <dgm:spPr/>
      <dgm:t>
        <a:bodyPr/>
        <a:lstStyle/>
        <a:p>
          <a:endParaRPr lang="en-US" sz="2800">
            <a:latin typeface="Helvetica" panose="020B0604020202020204" pitchFamily="34" charset="0"/>
            <a:cs typeface="Helvetica" panose="020B0604020202020204" pitchFamily="34" charset="0"/>
          </a:endParaRPr>
        </a:p>
      </dgm:t>
    </dgm:pt>
    <dgm:pt modelId="{C1E5F982-B557-4E73-9221-AB8C316316FC}" type="pres">
      <dgm:prSet presAssocID="{FBE2B278-E058-4A45-BFB1-A89BB41406E6}" presName="Name0" presStyleCnt="0">
        <dgm:presLayoutVars>
          <dgm:dir/>
          <dgm:resizeHandles val="exact"/>
        </dgm:presLayoutVars>
      </dgm:prSet>
      <dgm:spPr/>
    </dgm:pt>
    <dgm:pt modelId="{2BFB3E6F-A004-45DA-BC78-EFC64DF652EE}" type="pres">
      <dgm:prSet presAssocID="{FBE2B278-E058-4A45-BFB1-A89BB41406E6}" presName="fgShape" presStyleLbl="fgShp" presStyleIdx="0" presStyleCnt="1" custScaleY="172149" custLinFactNeighborX="-2277" custLinFactNeighborY="20893"/>
      <dgm:spPr>
        <a:solidFill>
          <a:schemeClr val="tx1"/>
        </a:solidFill>
      </dgm:spPr>
    </dgm:pt>
    <dgm:pt modelId="{EAF0F03B-C314-49F5-B1C1-FADDA19953FF}" type="pres">
      <dgm:prSet presAssocID="{FBE2B278-E058-4A45-BFB1-A89BB41406E6}" presName="linComp" presStyleCnt="0"/>
      <dgm:spPr/>
    </dgm:pt>
    <dgm:pt modelId="{E5D74B5B-2C1E-41FB-B2B9-E1BA2CFA9678}" type="pres">
      <dgm:prSet presAssocID="{102B7CEC-B168-4500-BFB4-AA500916E604}" presName="compNode" presStyleCnt="0"/>
      <dgm:spPr/>
    </dgm:pt>
    <dgm:pt modelId="{E9230516-BE76-4978-8D3B-AEA311462E64}" type="pres">
      <dgm:prSet presAssocID="{102B7CEC-B168-4500-BFB4-AA500916E604}" presName="bkgdShape" presStyleLbl="node1" presStyleIdx="0" presStyleCnt="4"/>
      <dgm:spPr/>
      <dgm:t>
        <a:bodyPr/>
        <a:lstStyle/>
        <a:p>
          <a:endParaRPr lang="en-US"/>
        </a:p>
      </dgm:t>
    </dgm:pt>
    <dgm:pt modelId="{F1E584D7-C790-404B-9B27-538E2003D1E9}" type="pres">
      <dgm:prSet presAssocID="{102B7CEC-B168-4500-BFB4-AA500916E604}" presName="nodeTx" presStyleLbl="node1" presStyleIdx="0" presStyleCnt="4">
        <dgm:presLayoutVars>
          <dgm:bulletEnabled val="1"/>
        </dgm:presLayoutVars>
      </dgm:prSet>
      <dgm:spPr/>
      <dgm:t>
        <a:bodyPr/>
        <a:lstStyle/>
        <a:p>
          <a:endParaRPr lang="en-US"/>
        </a:p>
      </dgm:t>
    </dgm:pt>
    <dgm:pt modelId="{DBE175BA-6D1F-4A6D-9F20-00B79577B701}" type="pres">
      <dgm:prSet presAssocID="{102B7CEC-B168-4500-BFB4-AA500916E604}" presName="invisiNode" presStyleLbl="node1" presStyleIdx="0" presStyleCnt="4"/>
      <dgm:spPr/>
    </dgm:pt>
    <dgm:pt modelId="{3085632C-263F-4B93-B14E-F8D93E1A707E}" type="pres">
      <dgm:prSet presAssocID="{102B7CEC-B168-4500-BFB4-AA500916E604}" presName="imagNode" presStyleLbl="fgImgPlace1" presStyleIdx="0" presStyleCnt="4"/>
      <dgm:spPr>
        <a:blipFill rotWithShape="1">
          <a:blip xmlns:r="http://schemas.openxmlformats.org/officeDocument/2006/relationships" r:embed="rId1"/>
          <a:stretch>
            <a:fillRect/>
          </a:stretch>
        </a:blipFill>
      </dgm:spPr>
    </dgm:pt>
    <dgm:pt modelId="{BD5B444F-0666-430B-A5C6-47D815B9E88C}" type="pres">
      <dgm:prSet presAssocID="{AAA2B9BD-9945-4AA4-8927-9A8501964104}" presName="sibTrans" presStyleLbl="sibTrans2D1" presStyleIdx="0" presStyleCnt="0"/>
      <dgm:spPr/>
      <dgm:t>
        <a:bodyPr/>
        <a:lstStyle/>
        <a:p>
          <a:endParaRPr lang="en-US"/>
        </a:p>
      </dgm:t>
    </dgm:pt>
    <dgm:pt modelId="{01D04688-9893-4DBE-B80D-EAD1B8BADDC4}" type="pres">
      <dgm:prSet presAssocID="{C2C0154C-B0CD-410E-81D7-96531A9CBF24}" presName="compNode" presStyleCnt="0"/>
      <dgm:spPr/>
    </dgm:pt>
    <dgm:pt modelId="{EA4D3876-E460-4424-9E2A-88C2828B83C2}" type="pres">
      <dgm:prSet presAssocID="{C2C0154C-B0CD-410E-81D7-96531A9CBF24}" presName="bkgdShape" presStyleLbl="node1" presStyleIdx="1" presStyleCnt="4" custLinFactNeighborX="-915" custLinFactNeighborY="-437"/>
      <dgm:spPr/>
      <dgm:t>
        <a:bodyPr/>
        <a:lstStyle/>
        <a:p>
          <a:endParaRPr lang="en-US"/>
        </a:p>
      </dgm:t>
    </dgm:pt>
    <dgm:pt modelId="{E493FA95-3ABD-4070-B766-CA25B6321B9B}" type="pres">
      <dgm:prSet presAssocID="{C2C0154C-B0CD-410E-81D7-96531A9CBF24}" presName="nodeTx" presStyleLbl="node1" presStyleIdx="1" presStyleCnt="4">
        <dgm:presLayoutVars>
          <dgm:bulletEnabled val="1"/>
        </dgm:presLayoutVars>
      </dgm:prSet>
      <dgm:spPr/>
      <dgm:t>
        <a:bodyPr/>
        <a:lstStyle/>
        <a:p>
          <a:endParaRPr lang="en-US"/>
        </a:p>
      </dgm:t>
    </dgm:pt>
    <dgm:pt modelId="{AFAD04E9-0408-47AB-B769-6741D43BBA6E}" type="pres">
      <dgm:prSet presAssocID="{C2C0154C-B0CD-410E-81D7-96531A9CBF24}" presName="invisiNode" presStyleLbl="node1" presStyleIdx="1" presStyleCnt="4"/>
      <dgm:spPr/>
    </dgm:pt>
    <dgm:pt modelId="{235B5E95-62D7-474F-AE74-CA28EA6A5D49}" type="pres">
      <dgm:prSet presAssocID="{C2C0154C-B0CD-410E-81D7-96531A9CBF24}" presName="imagNode" presStyleLbl="fgImgPlace1" presStyleIdx="1" presStyleCnt="4"/>
      <dgm:spPr>
        <a:blipFill rotWithShape="1">
          <a:blip xmlns:r="http://schemas.openxmlformats.org/officeDocument/2006/relationships" r:embed="rId2"/>
          <a:stretch>
            <a:fillRect/>
          </a:stretch>
        </a:blipFill>
      </dgm:spPr>
    </dgm:pt>
    <dgm:pt modelId="{83607C1F-8FED-43C3-8A89-0CB1154CA447}" type="pres">
      <dgm:prSet presAssocID="{20CA910D-36E1-4046-93B9-C09B14A532B3}" presName="sibTrans" presStyleLbl="sibTrans2D1" presStyleIdx="0" presStyleCnt="0"/>
      <dgm:spPr/>
      <dgm:t>
        <a:bodyPr/>
        <a:lstStyle/>
        <a:p>
          <a:endParaRPr lang="en-US"/>
        </a:p>
      </dgm:t>
    </dgm:pt>
    <dgm:pt modelId="{590BF1F8-FD4D-4890-9F20-E7DDA6AC1896}" type="pres">
      <dgm:prSet presAssocID="{F825597D-86D1-41C3-9A19-E80DA687FB17}" presName="compNode" presStyleCnt="0"/>
      <dgm:spPr/>
    </dgm:pt>
    <dgm:pt modelId="{3F4B9631-001D-4E3F-B121-959582C16DBC}" type="pres">
      <dgm:prSet presAssocID="{F825597D-86D1-41C3-9A19-E80DA687FB17}" presName="bkgdShape" presStyleLbl="node1" presStyleIdx="2" presStyleCnt="4" custScaleX="99914"/>
      <dgm:spPr/>
      <dgm:t>
        <a:bodyPr/>
        <a:lstStyle/>
        <a:p>
          <a:endParaRPr lang="en-US"/>
        </a:p>
      </dgm:t>
    </dgm:pt>
    <dgm:pt modelId="{E238600B-A368-442A-8D6E-7993AD4E38AB}" type="pres">
      <dgm:prSet presAssocID="{F825597D-86D1-41C3-9A19-E80DA687FB17}" presName="nodeTx" presStyleLbl="node1" presStyleIdx="2" presStyleCnt="4">
        <dgm:presLayoutVars>
          <dgm:bulletEnabled val="1"/>
        </dgm:presLayoutVars>
      </dgm:prSet>
      <dgm:spPr/>
      <dgm:t>
        <a:bodyPr/>
        <a:lstStyle/>
        <a:p>
          <a:endParaRPr lang="en-US"/>
        </a:p>
      </dgm:t>
    </dgm:pt>
    <dgm:pt modelId="{37A42E0B-36C0-4BD4-B65D-60E1AD8468D8}" type="pres">
      <dgm:prSet presAssocID="{F825597D-86D1-41C3-9A19-E80DA687FB17}" presName="invisiNode" presStyleLbl="node1" presStyleIdx="2" presStyleCnt="4"/>
      <dgm:spPr/>
    </dgm:pt>
    <dgm:pt modelId="{DB239BA7-A5BA-4046-B9F0-39966DD5ECBF}" type="pres">
      <dgm:prSet presAssocID="{F825597D-86D1-41C3-9A19-E80DA687FB17}" presName="imagNode" presStyleLbl="fgImgPlace1" presStyleIdx="2" presStyleCnt="4"/>
      <dgm:spPr>
        <a:blipFill rotWithShape="1">
          <a:blip xmlns:r="http://schemas.openxmlformats.org/officeDocument/2006/relationships" r:embed="rId3"/>
          <a:stretch>
            <a:fillRect/>
          </a:stretch>
        </a:blipFill>
      </dgm:spPr>
    </dgm:pt>
    <dgm:pt modelId="{99665DC4-5F3E-4DB1-A7A7-42E4D5BB19F2}" type="pres">
      <dgm:prSet presAssocID="{35B7E259-9D11-4463-B777-A9BCE1275191}" presName="sibTrans" presStyleLbl="sibTrans2D1" presStyleIdx="0" presStyleCnt="0"/>
      <dgm:spPr/>
      <dgm:t>
        <a:bodyPr/>
        <a:lstStyle/>
        <a:p>
          <a:endParaRPr lang="en-US"/>
        </a:p>
      </dgm:t>
    </dgm:pt>
    <dgm:pt modelId="{67140490-E22A-4C42-B31E-04CE6BE8EAEE}" type="pres">
      <dgm:prSet presAssocID="{61E90978-5017-4B3A-A28E-C57F0494C51D}" presName="compNode" presStyleCnt="0"/>
      <dgm:spPr/>
    </dgm:pt>
    <dgm:pt modelId="{910C7283-90A8-4719-9A2E-9F571A5CBCC2}" type="pres">
      <dgm:prSet presAssocID="{61E90978-5017-4B3A-A28E-C57F0494C51D}" presName="bkgdShape" presStyleLbl="node1" presStyleIdx="3" presStyleCnt="4" custLinFactNeighborX="3268" custLinFactNeighborY="-999"/>
      <dgm:spPr/>
      <dgm:t>
        <a:bodyPr/>
        <a:lstStyle/>
        <a:p>
          <a:endParaRPr lang="en-US"/>
        </a:p>
      </dgm:t>
    </dgm:pt>
    <dgm:pt modelId="{7836E746-20F6-4934-B3E3-7E3678D69BA7}" type="pres">
      <dgm:prSet presAssocID="{61E90978-5017-4B3A-A28E-C57F0494C51D}" presName="nodeTx" presStyleLbl="node1" presStyleIdx="3" presStyleCnt="4">
        <dgm:presLayoutVars>
          <dgm:bulletEnabled val="1"/>
        </dgm:presLayoutVars>
      </dgm:prSet>
      <dgm:spPr/>
      <dgm:t>
        <a:bodyPr/>
        <a:lstStyle/>
        <a:p>
          <a:endParaRPr lang="en-US"/>
        </a:p>
      </dgm:t>
    </dgm:pt>
    <dgm:pt modelId="{A1079C21-CF95-4769-AC1E-9738C77B9E0C}" type="pres">
      <dgm:prSet presAssocID="{61E90978-5017-4B3A-A28E-C57F0494C51D}" presName="invisiNode" presStyleLbl="node1" presStyleIdx="3" presStyleCnt="4"/>
      <dgm:spPr/>
    </dgm:pt>
    <dgm:pt modelId="{FB1FAB18-BF2E-49EE-ADA9-81D6B6E8C2FD}" type="pres">
      <dgm:prSet presAssocID="{61E90978-5017-4B3A-A28E-C57F0494C51D}" presName="imagNode" presStyleLbl="fgImgPlace1" presStyleIdx="3" presStyleCnt="4"/>
      <dgm:spPr>
        <a:blipFill rotWithShape="1">
          <a:blip xmlns:r="http://schemas.openxmlformats.org/officeDocument/2006/relationships" r:embed="rId4"/>
          <a:stretch>
            <a:fillRect/>
          </a:stretch>
        </a:blipFill>
      </dgm:spPr>
    </dgm:pt>
  </dgm:ptLst>
  <dgm:cxnLst>
    <dgm:cxn modelId="{D9A7EE2A-C99F-4CBD-95C6-3A45D3081F26}" type="presOf" srcId="{AAA2B9BD-9945-4AA4-8927-9A8501964104}" destId="{BD5B444F-0666-430B-A5C6-47D815B9E88C}" srcOrd="0" destOrd="0" presId="urn:microsoft.com/office/officeart/2005/8/layout/hList7"/>
    <dgm:cxn modelId="{2DEA2E01-82A5-4260-9249-0780A3F496D9}" type="presOf" srcId="{102B7CEC-B168-4500-BFB4-AA500916E604}" destId="{F1E584D7-C790-404B-9B27-538E2003D1E9}" srcOrd="1" destOrd="0" presId="urn:microsoft.com/office/officeart/2005/8/layout/hList7"/>
    <dgm:cxn modelId="{A376131C-C947-498E-A1AD-F19E2BAE5405}" type="presOf" srcId="{F825597D-86D1-41C3-9A19-E80DA687FB17}" destId="{E238600B-A368-442A-8D6E-7993AD4E38AB}" srcOrd="1" destOrd="0" presId="urn:microsoft.com/office/officeart/2005/8/layout/hList7"/>
    <dgm:cxn modelId="{4FC1033B-C24B-4907-8271-CCC927977619}" srcId="{FBE2B278-E058-4A45-BFB1-A89BB41406E6}" destId="{61E90978-5017-4B3A-A28E-C57F0494C51D}" srcOrd="3" destOrd="0" parTransId="{F8F14496-ED69-4639-83ED-FBFBFA9C31E3}" sibTransId="{F80293C0-7969-4063-8043-706BD4ED3A38}"/>
    <dgm:cxn modelId="{885AF524-3DD2-4B8B-9508-3B9F942E1176}" type="presOf" srcId="{C2C0154C-B0CD-410E-81D7-96531A9CBF24}" destId="{EA4D3876-E460-4424-9E2A-88C2828B83C2}" srcOrd="0" destOrd="0" presId="urn:microsoft.com/office/officeart/2005/8/layout/hList7"/>
    <dgm:cxn modelId="{EB5AF409-6A23-433E-9D0C-54E900EF31D4}" srcId="{FBE2B278-E058-4A45-BFB1-A89BB41406E6}" destId="{C2C0154C-B0CD-410E-81D7-96531A9CBF24}" srcOrd="1" destOrd="0" parTransId="{87E15CD9-AD38-45A5-B890-8B6CE10FC40A}" sibTransId="{20CA910D-36E1-4046-93B9-C09B14A532B3}"/>
    <dgm:cxn modelId="{D12C2961-7543-44AD-9F5A-856EF99E1FE1}" type="presOf" srcId="{61E90978-5017-4B3A-A28E-C57F0494C51D}" destId="{7836E746-20F6-4934-B3E3-7E3678D69BA7}" srcOrd="1" destOrd="0" presId="urn:microsoft.com/office/officeart/2005/8/layout/hList7"/>
    <dgm:cxn modelId="{EC53FEC6-1B3A-4D04-AAAC-D8A523F1E248}" type="presOf" srcId="{20CA910D-36E1-4046-93B9-C09B14A532B3}" destId="{83607C1F-8FED-43C3-8A89-0CB1154CA447}" srcOrd="0" destOrd="0" presId="urn:microsoft.com/office/officeart/2005/8/layout/hList7"/>
    <dgm:cxn modelId="{FF596746-1DDF-482E-A37E-E3CAB500BD14}" type="presOf" srcId="{F825597D-86D1-41C3-9A19-E80DA687FB17}" destId="{3F4B9631-001D-4E3F-B121-959582C16DBC}" srcOrd="0" destOrd="0" presId="urn:microsoft.com/office/officeart/2005/8/layout/hList7"/>
    <dgm:cxn modelId="{3836590A-81F1-4826-8AAD-4D100CC38F95}" type="presOf" srcId="{C2C0154C-B0CD-410E-81D7-96531A9CBF24}" destId="{E493FA95-3ABD-4070-B766-CA25B6321B9B}" srcOrd="1" destOrd="0" presId="urn:microsoft.com/office/officeart/2005/8/layout/hList7"/>
    <dgm:cxn modelId="{A99B8122-E490-4441-8935-5450FFBDB99F}" type="presOf" srcId="{61E90978-5017-4B3A-A28E-C57F0494C51D}" destId="{910C7283-90A8-4719-9A2E-9F571A5CBCC2}" srcOrd="0" destOrd="0" presId="urn:microsoft.com/office/officeart/2005/8/layout/hList7"/>
    <dgm:cxn modelId="{A503BBA8-044E-4F39-A74C-C4984687013A}" type="presOf" srcId="{35B7E259-9D11-4463-B777-A9BCE1275191}" destId="{99665DC4-5F3E-4DB1-A7A7-42E4D5BB19F2}" srcOrd="0" destOrd="0" presId="urn:microsoft.com/office/officeart/2005/8/layout/hList7"/>
    <dgm:cxn modelId="{A883E6C5-A6BA-47E4-A261-D63B61D5EA27}" srcId="{FBE2B278-E058-4A45-BFB1-A89BB41406E6}" destId="{102B7CEC-B168-4500-BFB4-AA500916E604}" srcOrd="0" destOrd="0" parTransId="{2F646E6F-B038-45D7-89E0-98211FD42A7D}" sibTransId="{AAA2B9BD-9945-4AA4-8927-9A8501964104}"/>
    <dgm:cxn modelId="{7BD3C9E9-F314-4086-8A01-B916617AB864}" srcId="{FBE2B278-E058-4A45-BFB1-A89BB41406E6}" destId="{F825597D-86D1-41C3-9A19-E80DA687FB17}" srcOrd="2" destOrd="0" parTransId="{61D4A75A-B431-45A7-B4B8-153F5A694BD4}" sibTransId="{35B7E259-9D11-4463-B777-A9BCE1275191}"/>
    <dgm:cxn modelId="{827357E8-82AA-4357-A117-D02AEC24BEF8}" type="presOf" srcId="{102B7CEC-B168-4500-BFB4-AA500916E604}" destId="{E9230516-BE76-4978-8D3B-AEA311462E64}" srcOrd="0" destOrd="0" presId="urn:microsoft.com/office/officeart/2005/8/layout/hList7"/>
    <dgm:cxn modelId="{20F70B66-3BCD-475F-935C-E3EFEBA4E868}" type="presOf" srcId="{FBE2B278-E058-4A45-BFB1-A89BB41406E6}" destId="{C1E5F982-B557-4E73-9221-AB8C316316FC}" srcOrd="0" destOrd="0" presId="urn:microsoft.com/office/officeart/2005/8/layout/hList7"/>
    <dgm:cxn modelId="{8CBA95B7-9CA6-4298-8D34-62D01F011013}" type="presParOf" srcId="{C1E5F982-B557-4E73-9221-AB8C316316FC}" destId="{2BFB3E6F-A004-45DA-BC78-EFC64DF652EE}" srcOrd="0" destOrd="0" presId="urn:microsoft.com/office/officeart/2005/8/layout/hList7"/>
    <dgm:cxn modelId="{2F8B9AE5-1622-488A-B669-3CBE49F5FE70}" type="presParOf" srcId="{C1E5F982-B557-4E73-9221-AB8C316316FC}" destId="{EAF0F03B-C314-49F5-B1C1-FADDA19953FF}" srcOrd="1" destOrd="0" presId="urn:microsoft.com/office/officeart/2005/8/layout/hList7"/>
    <dgm:cxn modelId="{6B93631C-47B5-4BE4-AB32-C67D19D04C56}" type="presParOf" srcId="{EAF0F03B-C314-49F5-B1C1-FADDA19953FF}" destId="{E5D74B5B-2C1E-41FB-B2B9-E1BA2CFA9678}" srcOrd="0" destOrd="0" presId="urn:microsoft.com/office/officeart/2005/8/layout/hList7"/>
    <dgm:cxn modelId="{B46E9BE3-1C8B-42B4-B671-64D55FC80D89}" type="presParOf" srcId="{E5D74B5B-2C1E-41FB-B2B9-E1BA2CFA9678}" destId="{E9230516-BE76-4978-8D3B-AEA311462E64}" srcOrd="0" destOrd="0" presId="urn:microsoft.com/office/officeart/2005/8/layout/hList7"/>
    <dgm:cxn modelId="{B0458F84-F558-4476-90C6-81CCF7D523D4}" type="presParOf" srcId="{E5D74B5B-2C1E-41FB-B2B9-E1BA2CFA9678}" destId="{F1E584D7-C790-404B-9B27-538E2003D1E9}" srcOrd="1" destOrd="0" presId="urn:microsoft.com/office/officeart/2005/8/layout/hList7"/>
    <dgm:cxn modelId="{0F5336A8-AF97-46FB-B866-86FA6F71B3C1}" type="presParOf" srcId="{E5D74B5B-2C1E-41FB-B2B9-E1BA2CFA9678}" destId="{DBE175BA-6D1F-4A6D-9F20-00B79577B701}" srcOrd="2" destOrd="0" presId="urn:microsoft.com/office/officeart/2005/8/layout/hList7"/>
    <dgm:cxn modelId="{5F9489FC-BA65-4040-8735-8710010F7A7F}" type="presParOf" srcId="{E5D74B5B-2C1E-41FB-B2B9-E1BA2CFA9678}" destId="{3085632C-263F-4B93-B14E-F8D93E1A707E}" srcOrd="3" destOrd="0" presId="urn:microsoft.com/office/officeart/2005/8/layout/hList7"/>
    <dgm:cxn modelId="{4A342BA8-4C62-4280-A19F-CDCB1BC0746B}" type="presParOf" srcId="{EAF0F03B-C314-49F5-B1C1-FADDA19953FF}" destId="{BD5B444F-0666-430B-A5C6-47D815B9E88C}" srcOrd="1" destOrd="0" presId="urn:microsoft.com/office/officeart/2005/8/layout/hList7"/>
    <dgm:cxn modelId="{0370CB7C-1183-4742-8735-36EC36386786}" type="presParOf" srcId="{EAF0F03B-C314-49F5-B1C1-FADDA19953FF}" destId="{01D04688-9893-4DBE-B80D-EAD1B8BADDC4}" srcOrd="2" destOrd="0" presId="urn:microsoft.com/office/officeart/2005/8/layout/hList7"/>
    <dgm:cxn modelId="{2BB365D8-84E3-4C25-A8A7-96227DA8D944}" type="presParOf" srcId="{01D04688-9893-4DBE-B80D-EAD1B8BADDC4}" destId="{EA4D3876-E460-4424-9E2A-88C2828B83C2}" srcOrd="0" destOrd="0" presId="urn:microsoft.com/office/officeart/2005/8/layout/hList7"/>
    <dgm:cxn modelId="{A84E14AA-0532-4FCA-AE8C-ED49F3CBE587}" type="presParOf" srcId="{01D04688-9893-4DBE-B80D-EAD1B8BADDC4}" destId="{E493FA95-3ABD-4070-B766-CA25B6321B9B}" srcOrd="1" destOrd="0" presId="urn:microsoft.com/office/officeart/2005/8/layout/hList7"/>
    <dgm:cxn modelId="{F4959617-90B6-414B-B31F-7FCB6CE4C7C5}" type="presParOf" srcId="{01D04688-9893-4DBE-B80D-EAD1B8BADDC4}" destId="{AFAD04E9-0408-47AB-B769-6741D43BBA6E}" srcOrd="2" destOrd="0" presId="urn:microsoft.com/office/officeart/2005/8/layout/hList7"/>
    <dgm:cxn modelId="{2C67531C-036D-4A05-93C1-590D2A4387E6}" type="presParOf" srcId="{01D04688-9893-4DBE-B80D-EAD1B8BADDC4}" destId="{235B5E95-62D7-474F-AE74-CA28EA6A5D49}" srcOrd="3" destOrd="0" presId="urn:microsoft.com/office/officeart/2005/8/layout/hList7"/>
    <dgm:cxn modelId="{E86E2307-755D-40CB-BEA3-3B498D68561E}" type="presParOf" srcId="{EAF0F03B-C314-49F5-B1C1-FADDA19953FF}" destId="{83607C1F-8FED-43C3-8A89-0CB1154CA447}" srcOrd="3" destOrd="0" presId="urn:microsoft.com/office/officeart/2005/8/layout/hList7"/>
    <dgm:cxn modelId="{92528698-BA67-45C7-83D1-33474770607E}" type="presParOf" srcId="{EAF0F03B-C314-49F5-B1C1-FADDA19953FF}" destId="{590BF1F8-FD4D-4890-9F20-E7DDA6AC1896}" srcOrd="4" destOrd="0" presId="urn:microsoft.com/office/officeart/2005/8/layout/hList7"/>
    <dgm:cxn modelId="{B0BC4C7B-9683-4BE3-B641-B0D6E6EC7C8D}" type="presParOf" srcId="{590BF1F8-FD4D-4890-9F20-E7DDA6AC1896}" destId="{3F4B9631-001D-4E3F-B121-959582C16DBC}" srcOrd="0" destOrd="0" presId="urn:microsoft.com/office/officeart/2005/8/layout/hList7"/>
    <dgm:cxn modelId="{D6B5915D-2739-4002-ADCF-0F4B18F07C57}" type="presParOf" srcId="{590BF1F8-FD4D-4890-9F20-E7DDA6AC1896}" destId="{E238600B-A368-442A-8D6E-7993AD4E38AB}" srcOrd="1" destOrd="0" presId="urn:microsoft.com/office/officeart/2005/8/layout/hList7"/>
    <dgm:cxn modelId="{87E34684-7688-4847-A28C-095E918196B5}" type="presParOf" srcId="{590BF1F8-FD4D-4890-9F20-E7DDA6AC1896}" destId="{37A42E0B-36C0-4BD4-B65D-60E1AD8468D8}" srcOrd="2" destOrd="0" presId="urn:microsoft.com/office/officeart/2005/8/layout/hList7"/>
    <dgm:cxn modelId="{FEC8EF0F-2721-45AE-97F8-F36F6606497C}" type="presParOf" srcId="{590BF1F8-FD4D-4890-9F20-E7DDA6AC1896}" destId="{DB239BA7-A5BA-4046-B9F0-39966DD5ECBF}" srcOrd="3" destOrd="0" presId="urn:microsoft.com/office/officeart/2005/8/layout/hList7"/>
    <dgm:cxn modelId="{B4604429-53B1-442C-897E-968B84502C1D}" type="presParOf" srcId="{EAF0F03B-C314-49F5-B1C1-FADDA19953FF}" destId="{99665DC4-5F3E-4DB1-A7A7-42E4D5BB19F2}" srcOrd="5" destOrd="0" presId="urn:microsoft.com/office/officeart/2005/8/layout/hList7"/>
    <dgm:cxn modelId="{A89FF24D-1249-4D9F-B70C-E87C401FEC46}" type="presParOf" srcId="{EAF0F03B-C314-49F5-B1C1-FADDA19953FF}" destId="{67140490-E22A-4C42-B31E-04CE6BE8EAEE}" srcOrd="6" destOrd="0" presId="urn:microsoft.com/office/officeart/2005/8/layout/hList7"/>
    <dgm:cxn modelId="{08674C43-1BD3-4A20-B886-62ED68BBD1D7}" type="presParOf" srcId="{67140490-E22A-4C42-B31E-04CE6BE8EAEE}" destId="{910C7283-90A8-4719-9A2E-9F571A5CBCC2}" srcOrd="0" destOrd="0" presId="urn:microsoft.com/office/officeart/2005/8/layout/hList7"/>
    <dgm:cxn modelId="{E7EF781F-79D8-4494-8072-CDEC524D0B0C}" type="presParOf" srcId="{67140490-E22A-4C42-B31E-04CE6BE8EAEE}" destId="{7836E746-20F6-4934-B3E3-7E3678D69BA7}" srcOrd="1" destOrd="0" presId="urn:microsoft.com/office/officeart/2005/8/layout/hList7"/>
    <dgm:cxn modelId="{1949E5F1-A7A2-4E94-825A-E34BE77A6E4F}" type="presParOf" srcId="{67140490-E22A-4C42-B31E-04CE6BE8EAEE}" destId="{A1079C21-CF95-4769-AC1E-9738C77B9E0C}" srcOrd="2" destOrd="0" presId="urn:microsoft.com/office/officeart/2005/8/layout/hList7"/>
    <dgm:cxn modelId="{8FE9F16A-4638-401A-89B3-D33B149F60CA}" type="presParOf" srcId="{67140490-E22A-4C42-B31E-04CE6BE8EAEE}" destId="{FB1FAB18-BF2E-49EE-ADA9-81D6B6E8C2FD}" srcOrd="3" destOrd="0" presId="urn:microsoft.com/office/officeart/2005/8/layout/hList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F1A035-13EB-439D-B607-D329FD2C2954}"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0D99808D-C2FF-409D-8FCA-FFFCCDBD746C}">
      <dgm:prSet phldrT="[Text]" custT="1"/>
      <dgm:spPr>
        <a:solidFill>
          <a:srgbClr val="78C2C6"/>
        </a:solidFill>
      </dgm:spPr>
      <dgm:t>
        <a:bodyPr/>
        <a:lstStyle/>
        <a:p>
          <a:r>
            <a:rPr lang="en-US" sz="2800" dirty="0">
              <a:solidFill>
                <a:schemeClr val="tx1"/>
              </a:solidFill>
              <a:latin typeface="Helvetica" panose="020B0604020202020204" pitchFamily="34" charset="0"/>
              <a:cs typeface="Helvetica" panose="020B0604020202020204" pitchFamily="34" charset="0"/>
            </a:rPr>
            <a:t>Descriptive statistics: Central tendency and variability</a:t>
          </a:r>
        </a:p>
        <a:p>
          <a:r>
            <a:rPr lang="en-US" sz="2800" dirty="0">
              <a:solidFill>
                <a:schemeClr val="tx1"/>
              </a:solidFill>
              <a:latin typeface="Helvetica" panose="020B0604020202020204" pitchFamily="34" charset="0"/>
              <a:cs typeface="Helvetica" panose="020B0604020202020204" pitchFamily="34" charset="0"/>
            </a:rPr>
            <a:t>Chi-square: To determine the willingness to adopt based on education level </a:t>
          </a:r>
        </a:p>
      </dgm:t>
    </dgm:pt>
    <dgm:pt modelId="{D968D41F-8EF5-4CC9-B120-747CE897E727}" type="parTrans" cxnId="{BD0E6423-B0EA-4AE3-894B-A09AB1476941}">
      <dgm:prSet/>
      <dgm:spPr/>
      <dgm:t>
        <a:bodyPr/>
        <a:lstStyle/>
        <a:p>
          <a:endParaRPr lang="en-US" sz="2800">
            <a:latin typeface="Helvetica" panose="020B0604020202020204" pitchFamily="34" charset="0"/>
            <a:cs typeface="Helvetica" panose="020B0604020202020204" pitchFamily="34" charset="0"/>
          </a:endParaRPr>
        </a:p>
      </dgm:t>
    </dgm:pt>
    <dgm:pt modelId="{CBFB5BAC-784C-4E85-8667-85A09C02BA5B}" type="sibTrans" cxnId="{BD0E6423-B0EA-4AE3-894B-A09AB1476941}">
      <dgm:prSet/>
      <dgm:spPr/>
      <dgm:t>
        <a:bodyPr/>
        <a:lstStyle/>
        <a:p>
          <a:endParaRPr lang="en-US" sz="2800">
            <a:latin typeface="Helvetica" panose="020B0604020202020204" pitchFamily="34" charset="0"/>
            <a:cs typeface="Helvetica" panose="020B0604020202020204" pitchFamily="34" charset="0"/>
          </a:endParaRPr>
        </a:p>
      </dgm:t>
    </dgm:pt>
    <dgm:pt modelId="{EB42B637-FF88-4DB9-87D8-562ADBDEADCF}">
      <dgm:prSet phldrT="[Text]" custT="1"/>
      <dgm:spPr>
        <a:solidFill>
          <a:srgbClr val="FFD889"/>
        </a:solidFill>
      </dgm:spPr>
      <dgm:t>
        <a:bodyPr/>
        <a:lstStyle/>
        <a:p>
          <a:r>
            <a:rPr lang="en-US" sz="2800" dirty="0" smtClean="0">
              <a:solidFill>
                <a:schemeClr val="tx1"/>
              </a:solidFill>
              <a:latin typeface="Helvetica" panose="020B0604020202020204" pitchFamily="34" charset="0"/>
              <a:cs typeface="Helvetica" panose="020B0604020202020204" pitchFamily="34" charset="0"/>
            </a:rPr>
            <a:t>Baseline </a:t>
          </a:r>
          <a:r>
            <a:rPr lang="en-US" sz="2800" dirty="0">
              <a:solidFill>
                <a:schemeClr val="tx1"/>
              </a:solidFill>
              <a:latin typeface="Helvetica" panose="020B0604020202020204" pitchFamily="34" charset="0"/>
              <a:cs typeface="Helvetica" panose="020B0604020202020204" pitchFamily="34" charset="0"/>
            </a:rPr>
            <a:t>was conducted in 2014 to determine </a:t>
          </a:r>
          <a:r>
            <a:rPr lang="en-US" sz="2800" i="1" dirty="0">
              <a:solidFill>
                <a:schemeClr val="tx1"/>
              </a:solidFill>
              <a:latin typeface="Helvetica" panose="020B0604020202020204" pitchFamily="34" charset="0"/>
              <a:cs typeface="Helvetica" panose="020B0604020202020204" pitchFamily="34" charset="0"/>
            </a:rPr>
            <a:t>“Woman autonomy and decision making in SNNPR: A situational analysis</a:t>
          </a:r>
          <a:r>
            <a:rPr lang="en-US" sz="2800" dirty="0">
              <a:solidFill>
                <a:schemeClr val="tx1"/>
              </a:solidFill>
              <a:latin typeface="Helvetica" panose="020B0604020202020204" pitchFamily="34" charset="0"/>
              <a:cs typeface="Helvetica" panose="020B0604020202020204" pitchFamily="34" charset="0"/>
            </a:rPr>
            <a:t>”</a:t>
          </a:r>
        </a:p>
        <a:p>
          <a:r>
            <a:rPr lang="en-US" sz="2800" dirty="0">
              <a:solidFill>
                <a:schemeClr val="tx1"/>
              </a:solidFill>
              <a:latin typeface="Helvetica" panose="020B0604020202020204" pitchFamily="34" charset="0"/>
              <a:cs typeface="Helvetica" panose="020B0604020202020204" pitchFamily="34" charset="0"/>
            </a:rPr>
            <a:t>Household survey data by Hawassa </a:t>
          </a:r>
          <a:r>
            <a:rPr lang="en-US" sz="2800" dirty="0" smtClean="0">
              <a:solidFill>
                <a:schemeClr val="tx1"/>
              </a:solidFill>
              <a:latin typeface="Helvetica" panose="020B0604020202020204" pitchFamily="34" charset="0"/>
              <a:cs typeface="Helvetica" panose="020B0604020202020204" pitchFamily="34" charset="0"/>
            </a:rPr>
            <a:t>University</a:t>
          </a:r>
          <a:endParaRPr lang="en-US" sz="2800" dirty="0">
            <a:latin typeface="Helvetica" panose="020B0604020202020204" pitchFamily="34" charset="0"/>
            <a:cs typeface="Helvetica" panose="020B0604020202020204" pitchFamily="34" charset="0"/>
          </a:endParaRPr>
        </a:p>
      </dgm:t>
    </dgm:pt>
    <dgm:pt modelId="{E7FE72FF-4F79-41C9-AA23-835BB2A0CB1A}" type="parTrans" cxnId="{607726C5-0773-43B1-9DA0-FBD0E39366ED}">
      <dgm:prSet/>
      <dgm:spPr/>
      <dgm:t>
        <a:bodyPr/>
        <a:lstStyle/>
        <a:p>
          <a:endParaRPr lang="en-US" sz="2800">
            <a:latin typeface="Helvetica" panose="020B0604020202020204" pitchFamily="34" charset="0"/>
            <a:cs typeface="Helvetica" panose="020B0604020202020204" pitchFamily="34" charset="0"/>
          </a:endParaRPr>
        </a:p>
      </dgm:t>
    </dgm:pt>
    <dgm:pt modelId="{A33794CF-E4F9-4D08-A403-C36220F11C2D}" type="sibTrans" cxnId="{607726C5-0773-43B1-9DA0-FBD0E39366ED}">
      <dgm:prSet/>
      <dgm:spPr/>
      <dgm:t>
        <a:bodyPr/>
        <a:lstStyle/>
        <a:p>
          <a:endParaRPr lang="en-US" sz="2800">
            <a:latin typeface="Helvetica" panose="020B0604020202020204" pitchFamily="34" charset="0"/>
            <a:cs typeface="Helvetica" panose="020B0604020202020204" pitchFamily="34" charset="0"/>
          </a:endParaRPr>
        </a:p>
      </dgm:t>
    </dgm:pt>
    <dgm:pt modelId="{60F3ECC9-007B-4646-A7FD-C9909C6A5DF2}" type="pres">
      <dgm:prSet presAssocID="{01F1A035-13EB-439D-B607-D329FD2C2954}" presName="diagram" presStyleCnt="0">
        <dgm:presLayoutVars>
          <dgm:dir/>
          <dgm:resizeHandles val="exact"/>
        </dgm:presLayoutVars>
      </dgm:prSet>
      <dgm:spPr/>
      <dgm:t>
        <a:bodyPr/>
        <a:lstStyle/>
        <a:p>
          <a:endParaRPr lang="en-US"/>
        </a:p>
      </dgm:t>
    </dgm:pt>
    <dgm:pt modelId="{6B43FBB9-72E3-4888-BBB4-C4E2332620F0}" type="pres">
      <dgm:prSet presAssocID="{0D99808D-C2FF-409D-8FCA-FFFCCDBD746C}" presName="node" presStyleLbl="node1" presStyleIdx="0" presStyleCnt="2" custScaleX="46337" custScaleY="20587" custLinFactNeighborX="-27061" custLinFactNeighborY="11497">
        <dgm:presLayoutVars>
          <dgm:bulletEnabled val="1"/>
        </dgm:presLayoutVars>
      </dgm:prSet>
      <dgm:spPr/>
      <dgm:t>
        <a:bodyPr/>
        <a:lstStyle/>
        <a:p>
          <a:endParaRPr lang="en-US"/>
        </a:p>
      </dgm:t>
    </dgm:pt>
    <dgm:pt modelId="{BC751513-79E4-4E77-99FE-F0E6CE58E069}" type="pres">
      <dgm:prSet presAssocID="{CBFB5BAC-784C-4E85-8667-85A09C02BA5B}" presName="sibTrans" presStyleCnt="0"/>
      <dgm:spPr/>
    </dgm:pt>
    <dgm:pt modelId="{E88FAB51-87C0-4FB4-A106-D0D4E0589D85}" type="pres">
      <dgm:prSet presAssocID="{EB42B637-FF88-4DB9-87D8-562ADBDEADCF}" presName="node" presStyleLbl="node1" presStyleIdx="1" presStyleCnt="2" custScaleX="46779" custScaleY="20032" custLinFactNeighborX="-27574" custLinFactNeighborY="-49827">
        <dgm:presLayoutVars>
          <dgm:bulletEnabled val="1"/>
        </dgm:presLayoutVars>
      </dgm:prSet>
      <dgm:spPr/>
      <dgm:t>
        <a:bodyPr/>
        <a:lstStyle/>
        <a:p>
          <a:endParaRPr lang="en-US"/>
        </a:p>
      </dgm:t>
    </dgm:pt>
  </dgm:ptLst>
  <dgm:cxnLst>
    <dgm:cxn modelId="{79D68837-0D0D-4D60-A2DF-2F7CE50654CB}" type="presOf" srcId="{0D99808D-C2FF-409D-8FCA-FFFCCDBD746C}" destId="{6B43FBB9-72E3-4888-BBB4-C4E2332620F0}" srcOrd="0" destOrd="0" presId="urn:microsoft.com/office/officeart/2005/8/layout/default"/>
    <dgm:cxn modelId="{B9966914-85B4-4FE4-9614-D103FDBE7C58}" type="presOf" srcId="{EB42B637-FF88-4DB9-87D8-562ADBDEADCF}" destId="{E88FAB51-87C0-4FB4-A106-D0D4E0589D85}" srcOrd="0" destOrd="0" presId="urn:microsoft.com/office/officeart/2005/8/layout/default"/>
    <dgm:cxn modelId="{BD0E6423-B0EA-4AE3-894B-A09AB1476941}" srcId="{01F1A035-13EB-439D-B607-D329FD2C2954}" destId="{0D99808D-C2FF-409D-8FCA-FFFCCDBD746C}" srcOrd="0" destOrd="0" parTransId="{D968D41F-8EF5-4CC9-B120-747CE897E727}" sibTransId="{CBFB5BAC-784C-4E85-8667-85A09C02BA5B}"/>
    <dgm:cxn modelId="{1DA00839-2405-4064-BB73-AD3DCC8770A9}" type="presOf" srcId="{01F1A035-13EB-439D-B607-D329FD2C2954}" destId="{60F3ECC9-007B-4646-A7FD-C9909C6A5DF2}" srcOrd="0" destOrd="0" presId="urn:microsoft.com/office/officeart/2005/8/layout/default"/>
    <dgm:cxn modelId="{607726C5-0773-43B1-9DA0-FBD0E39366ED}" srcId="{01F1A035-13EB-439D-B607-D329FD2C2954}" destId="{EB42B637-FF88-4DB9-87D8-562ADBDEADCF}" srcOrd="1" destOrd="0" parTransId="{E7FE72FF-4F79-41C9-AA23-835BB2A0CB1A}" sibTransId="{A33794CF-E4F9-4D08-A403-C36220F11C2D}"/>
    <dgm:cxn modelId="{049D96F7-9CED-4046-9D08-7B9DD648FC5F}" type="presParOf" srcId="{60F3ECC9-007B-4646-A7FD-C9909C6A5DF2}" destId="{6B43FBB9-72E3-4888-BBB4-C4E2332620F0}" srcOrd="0" destOrd="0" presId="urn:microsoft.com/office/officeart/2005/8/layout/default"/>
    <dgm:cxn modelId="{1819FF0A-8F5E-475D-9069-0ABDC7E50AFF}" type="presParOf" srcId="{60F3ECC9-007B-4646-A7FD-C9909C6A5DF2}" destId="{BC751513-79E4-4E77-99FE-F0E6CE58E069}" srcOrd="1" destOrd="0" presId="urn:microsoft.com/office/officeart/2005/8/layout/default"/>
    <dgm:cxn modelId="{2BFED75D-1936-4E8E-B61F-5E5E8E489FD9}" type="presParOf" srcId="{60F3ECC9-007B-4646-A7FD-C9909C6A5DF2}" destId="{E88FAB51-87C0-4FB4-A106-D0D4E0589D85}" srcOrd="2" destOrd="0" presId="urn:microsoft.com/office/officeart/2005/8/layout/defaul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999709-4720-4246-B07B-5E08D273B8B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B4CF621-D292-4FC8-916B-DF6DCE9BE675}">
      <dgm:prSet phldrT="[Text]" custT="1"/>
      <dgm:spPr>
        <a:solidFill>
          <a:srgbClr val="F8B328"/>
        </a:solidFill>
      </dgm:spPr>
      <dgm:t>
        <a:bodyPr/>
        <a:lstStyle/>
        <a:p>
          <a:r>
            <a:rPr lang="en-US" sz="2800" dirty="0">
              <a:solidFill>
                <a:schemeClr val="tx1"/>
              </a:solidFill>
              <a:latin typeface="Helvetica" panose="020B0604020202020204" pitchFamily="34" charset="0"/>
              <a:cs typeface="Helvetica" panose="020B0604020202020204" pitchFamily="34" charset="0"/>
            </a:rPr>
            <a:t>Knowledge</a:t>
          </a:r>
        </a:p>
      </dgm:t>
    </dgm:pt>
    <dgm:pt modelId="{F65859A0-EC86-417B-B7ED-3A17A7F21B22}" type="parTrans" cxnId="{193E8E6C-8727-453C-8BFB-5F1AEAF85570}">
      <dgm:prSet/>
      <dgm:spPr/>
      <dgm:t>
        <a:bodyPr/>
        <a:lstStyle/>
        <a:p>
          <a:endParaRPr lang="en-US" sz="2800">
            <a:solidFill>
              <a:schemeClr val="tx1"/>
            </a:solidFill>
            <a:latin typeface="Helvetica" panose="020B0604020202020204" pitchFamily="34" charset="0"/>
            <a:cs typeface="Helvetica" panose="020B0604020202020204" pitchFamily="34" charset="0"/>
          </a:endParaRPr>
        </a:p>
      </dgm:t>
    </dgm:pt>
    <dgm:pt modelId="{5FF84104-D1E5-4603-A429-A30521A2F8C0}" type="sibTrans" cxnId="{193E8E6C-8727-453C-8BFB-5F1AEAF85570}">
      <dgm:prSet/>
      <dgm:spPr/>
      <dgm:t>
        <a:bodyPr/>
        <a:lstStyle/>
        <a:p>
          <a:endParaRPr lang="en-US" sz="2800">
            <a:solidFill>
              <a:schemeClr val="tx1"/>
            </a:solidFill>
            <a:latin typeface="Helvetica" panose="020B0604020202020204" pitchFamily="34" charset="0"/>
            <a:cs typeface="Helvetica" panose="020B0604020202020204" pitchFamily="34" charset="0"/>
          </a:endParaRPr>
        </a:p>
      </dgm:t>
    </dgm:pt>
    <dgm:pt modelId="{D56A82A3-FC7A-47D2-A76B-722E340B3DF3}">
      <dgm:prSet phldrT="[Text]" custT="1"/>
      <dgm:spPr>
        <a:solidFill>
          <a:srgbClr val="F8B328"/>
        </a:solidFill>
      </dgm:spPr>
      <dgm:t>
        <a:bodyPr/>
        <a:lstStyle/>
        <a:p>
          <a:r>
            <a:rPr lang="en-US" sz="2800" dirty="0">
              <a:solidFill>
                <a:schemeClr val="tx1"/>
              </a:solidFill>
              <a:latin typeface="Helvetica" panose="020B0604020202020204" pitchFamily="34" charset="0"/>
              <a:cs typeface="Helvetica" panose="020B0604020202020204" pitchFamily="34" charset="0"/>
            </a:rPr>
            <a:t>Persuasion</a:t>
          </a:r>
        </a:p>
      </dgm:t>
    </dgm:pt>
    <dgm:pt modelId="{108C2745-6D14-4209-AE7E-9B4B01A5E595}" type="parTrans" cxnId="{ACE4CE79-5194-47E0-B8D2-4220D99E489C}">
      <dgm:prSet/>
      <dgm:spPr/>
      <dgm:t>
        <a:bodyPr/>
        <a:lstStyle/>
        <a:p>
          <a:endParaRPr lang="en-US" sz="2800">
            <a:solidFill>
              <a:schemeClr val="tx1"/>
            </a:solidFill>
            <a:latin typeface="Helvetica" panose="020B0604020202020204" pitchFamily="34" charset="0"/>
            <a:cs typeface="Helvetica" panose="020B0604020202020204" pitchFamily="34" charset="0"/>
          </a:endParaRPr>
        </a:p>
      </dgm:t>
    </dgm:pt>
    <dgm:pt modelId="{66DB4348-2FAF-486E-B503-A4B0D04000D5}" type="sibTrans" cxnId="{ACE4CE79-5194-47E0-B8D2-4220D99E489C}">
      <dgm:prSet/>
      <dgm:spPr/>
      <dgm:t>
        <a:bodyPr/>
        <a:lstStyle/>
        <a:p>
          <a:endParaRPr lang="en-US" sz="2800">
            <a:solidFill>
              <a:schemeClr val="tx1"/>
            </a:solidFill>
            <a:latin typeface="Helvetica" panose="020B0604020202020204" pitchFamily="34" charset="0"/>
            <a:cs typeface="Helvetica" panose="020B0604020202020204" pitchFamily="34" charset="0"/>
          </a:endParaRPr>
        </a:p>
      </dgm:t>
    </dgm:pt>
    <dgm:pt modelId="{41DB5EAD-AE01-40F2-8CE0-A6C908D7FFFC}">
      <dgm:prSet phldrT="[Text]" custT="1"/>
      <dgm:spPr>
        <a:solidFill>
          <a:srgbClr val="F8B328"/>
        </a:solidFill>
      </dgm:spPr>
      <dgm:t>
        <a:bodyPr/>
        <a:lstStyle/>
        <a:p>
          <a:r>
            <a:rPr lang="en-US" sz="2800" dirty="0">
              <a:solidFill>
                <a:schemeClr val="tx1"/>
              </a:solidFill>
              <a:latin typeface="Helvetica" panose="020B0604020202020204" pitchFamily="34" charset="0"/>
              <a:cs typeface="Helvetica" panose="020B0604020202020204" pitchFamily="34" charset="0"/>
            </a:rPr>
            <a:t>Decision</a:t>
          </a:r>
        </a:p>
      </dgm:t>
    </dgm:pt>
    <dgm:pt modelId="{B9E67C44-C0D3-422C-B436-2BAD356ABF1E}" type="parTrans" cxnId="{9B851D6F-C46A-4018-B483-6F2D9FB00D7C}">
      <dgm:prSet/>
      <dgm:spPr/>
      <dgm:t>
        <a:bodyPr/>
        <a:lstStyle/>
        <a:p>
          <a:endParaRPr lang="en-US" sz="2800">
            <a:solidFill>
              <a:schemeClr val="tx1"/>
            </a:solidFill>
            <a:latin typeface="Helvetica" panose="020B0604020202020204" pitchFamily="34" charset="0"/>
            <a:cs typeface="Helvetica" panose="020B0604020202020204" pitchFamily="34" charset="0"/>
          </a:endParaRPr>
        </a:p>
      </dgm:t>
    </dgm:pt>
    <dgm:pt modelId="{4FA17484-3589-4EB2-B816-609BE211DBDD}" type="sibTrans" cxnId="{9B851D6F-C46A-4018-B483-6F2D9FB00D7C}">
      <dgm:prSet/>
      <dgm:spPr/>
      <dgm:t>
        <a:bodyPr/>
        <a:lstStyle/>
        <a:p>
          <a:endParaRPr lang="en-US" sz="2800">
            <a:solidFill>
              <a:schemeClr val="tx1"/>
            </a:solidFill>
            <a:latin typeface="Helvetica" panose="020B0604020202020204" pitchFamily="34" charset="0"/>
            <a:cs typeface="Helvetica" panose="020B0604020202020204" pitchFamily="34" charset="0"/>
          </a:endParaRPr>
        </a:p>
      </dgm:t>
    </dgm:pt>
    <dgm:pt modelId="{94BA2A25-A924-4C41-B5E1-47ED1860CA8F}">
      <dgm:prSet phldrT="[Text]" custT="1"/>
      <dgm:spPr>
        <a:solidFill>
          <a:srgbClr val="F8B328"/>
        </a:solidFill>
      </dgm:spPr>
      <dgm:t>
        <a:bodyPr/>
        <a:lstStyle/>
        <a:p>
          <a:r>
            <a:rPr lang="en-US" sz="2800" dirty="0">
              <a:solidFill>
                <a:schemeClr val="tx1"/>
              </a:solidFill>
              <a:latin typeface="Helvetica" panose="020B0604020202020204" pitchFamily="34" charset="0"/>
              <a:cs typeface="Helvetica" panose="020B0604020202020204" pitchFamily="34" charset="0"/>
            </a:rPr>
            <a:t>Implementation</a:t>
          </a:r>
        </a:p>
      </dgm:t>
    </dgm:pt>
    <dgm:pt modelId="{43B6BDCC-A441-4D03-AF71-7A283540E52D}" type="parTrans" cxnId="{173095AD-3680-4C14-8880-06CF4CE357ED}">
      <dgm:prSet/>
      <dgm:spPr/>
      <dgm:t>
        <a:bodyPr/>
        <a:lstStyle/>
        <a:p>
          <a:endParaRPr lang="en-US" sz="2800">
            <a:solidFill>
              <a:schemeClr val="tx1"/>
            </a:solidFill>
            <a:latin typeface="Helvetica" panose="020B0604020202020204" pitchFamily="34" charset="0"/>
            <a:cs typeface="Helvetica" panose="020B0604020202020204" pitchFamily="34" charset="0"/>
          </a:endParaRPr>
        </a:p>
      </dgm:t>
    </dgm:pt>
    <dgm:pt modelId="{A7F18E8F-655B-4B77-8374-E86123AE5788}" type="sibTrans" cxnId="{173095AD-3680-4C14-8880-06CF4CE357ED}">
      <dgm:prSet/>
      <dgm:spPr/>
      <dgm:t>
        <a:bodyPr/>
        <a:lstStyle/>
        <a:p>
          <a:endParaRPr lang="en-US" sz="2800">
            <a:solidFill>
              <a:schemeClr val="tx1"/>
            </a:solidFill>
            <a:latin typeface="Helvetica" panose="020B0604020202020204" pitchFamily="34" charset="0"/>
            <a:cs typeface="Helvetica" panose="020B0604020202020204" pitchFamily="34" charset="0"/>
          </a:endParaRPr>
        </a:p>
      </dgm:t>
    </dgm:pt>
    <dgm:pt modelId="{0B7109ED-1697-4A3E-81E2-F15ED04ADD48}">
      <dgm:prSet phldrT="[Text]" custT="1"/>
      <dgm:spPr>
        <a:solidFill>
          <a:srgbClr val="F8B328"/>
        </a:solidFill>
      </dgm:spPr>
      <dgm:t>
        <a:bodyPr/>
        <a:lstStyle/>
        <a:p>
          <a:r>
            <a:rPr lang="en-US" sz="2800" dirty="0">
              <a:solidFill>
                <a:schemeClr val="tx1"/>
              </a:solidFill>
              <a:latin typeface="Helvetica" panose="020B0604020202020204" pitchFamily="34" charset="0"/>
              <a:cs typeface="Helvetica" panose="020B0604020202020204" pitchFamily="34" charset="0"/>
            </a:rPr>
            <a:t>Confirmation</a:t>
          </a:r>
        </a:p>
      </dgm:t>
    </dgm:pt>
    <dgm:pt modelId="{3C8D0FBD-A408-4DBD-8FAE-8CC89A4675A7}" type="parTrans" cxnId="{F0B266FB-7493-4897-9396-1E4107A5825C}">
      <dgm:prSet/>
      <dgm:spPr/>
      <dgm:t>
        <a:bodyPr/>
        <a:lstStyle/>
        <a:p>
          <a:endParaRPr lang="en-US" sz="2800">
            <a:solidFill>
              <a:schemeClr val="tx1"/>
            </a:solidFill>
            <a:latin typeface="Helvetica" panose="020B0604020202020204" pitchFamily="34" charset="0"/>
            <a:cs typeface="Helvetica" panose="020B0604020202020204" pitchFamily="34" charset="0"/>
          </a:endParaRPr>
        </a:p>
      </dgm:t>
    </dgm:pt>
    <dgm:pt modelId="{AB1FA1FA-F6D5-4BBD-A88C-FACD3BEDBEC3}" type="sibTrans" cxnId="{F0B266FB-7493-4897-9396-1E4107A5825C}">
      <dgm:prSet/>
      <dgm:spPr/>
      <dgm:t>
        <a:bodyPr/>
        <a:lstStyle/>
        <a:p>
          <a:endParaRPr lang="en-US" sz="2800">
            <a:solidFill>
              <a:schemeClr val="tx1"/>
            </a:solidFill>
            <a:latin typeface="Helvetica" panose="020B0604020202020204" pitchFamily="34" charset="0"/>
            <a:cs typeface="Helvetica" panose="020B0604020202020204" pitchFamily="34" charset="0"/>
          </a:endParaRPr>
        </a:p>
      </dgm:t>
    </dgm:pt>
    <dgm:pt modelId="{405AA9C0-DC81-42E5-912F-9606839B7538}" type="pres">
      <dgm:prSet presAssocID="{1C999709-4720-4246-B07B-5E08D273B8B3}" presName="diagram" presStyleCnt="0">
        <dgm:presLayoutVars>
          <dgm:dir/>
          <dgm:resizeHandles val="exact"/>
        </dgm:presLayoutVars>
      </dgm:prSet>
      <dgm:spPr/>
      <dgm:t>
        <a:bodyPr/>
        <a:lstStyle/>
        <a:p>
          <a:endParaRPr lang="en-US"/>
        </a:p>
      </dgm:t>
    </dgm:pt>
    <dgm:pt modelId="{3780D5AD-9AD7-4636-938C-980EEB34807B}" type="pres">
      <dgm:prSet presAssocID="{5B4CF621-D292-4FC8-916B-DF6DCE9BE675}" presName="node" presStyleLbl="node1" presStyleIdx="0" presStyleCnt="5" custScaleX="38960" custScaleY="39233" custLinFactNeighborX="-7565" custLinFactNeighborY="-498">
        <dgm:presLayoutVars>
          <dgm:bulletEnabled val="1"/>
        </dgm:presLayoutVars>
      </dgm:prSet>
      <dgm:spPr/>
      <dgm:t>
        <a:bodyPr/>
        <a:lstStyle/>
        <a:p>
          <a:endParaRPr lang="en-US"/>
        </a:p>
      </dgm:t>
    </dgm:pt>
    <dgm:pt modelId="{5099807D-5837-4423-9199-B87EC1582F59}" type="pres">
      <dgm:prSet presAssocID="{5FF84104-D1E5-4603-A429-A30521A2F8C0}" presName="sibTrans" presStyleCnt="0"/>
      <dgm:spPr/>
    </dgm:pt>
    <dgm:pt modelId="{8611D986-918E-4F43-B4DA-F1D8F28432FE}" type="pres">
      <dgm:prSet presAssocID="{D56A82A3-FC7A-47D2-A76B-722E340B3DF3}" presName="node" presStyleLbl="node1" presStyleIdx="1" presStyleCnt="5" custScaleX="42331" custScaleY="40048" custLinFactNeighborX="2501" custLinFactNeighborY="-91">
        <dgm:presLayoutVars>
          <dgm:bulletEnabled val="1"/>
        </dgm:presLayoutVars>
      </dgm:prSet>
      <dgm:spPr/>
      <dgm:t>
        <a:bodyPr/>
        <a:lstStyle/>
        <a:p>
          <a:endParaRPr lang="en-US"/>
        </a:p>
      </dgm:t>
    </dgm:pt>
    <dgm:pt modelId="{80BD7380-8721-40BE-8195-65A3A86E602B}" type="pres">
      <dgm:prSet presAssocID="{66DB4348-2FAF-486E-B503-A4B0D04000D5}" presName="sibTrans" presStyleCnt="0"/>
      <dgm:spPr/>
    </dgm:pt>
    <dgm:pt modelId="{8B2210A8-4167-42BE-9347-E95F83614A4F}" type="pres">
      <dgm:prSet presAssocID="{41DB5EAD-AE01-40F2-8CE0-A6C908D7FFFC}" presName="node" presStyleLbl="node1" presStyleIdx="2" presStyleCnt="5" custScaleX="45112" custScaleY="42345" custLinFactNeighborX="28059" custLinFactNeighborY="-401">
        <dgm:presLayoutVars>
          <dgm:bulletEnabled val="1"/>
        </dgm:presLayoutVars>
      </dgm:prSet>
      <dgm:spPr/>
      <dgm:t>
        <a:bodyPr/>
        <a:lstStyle/>
        <a:p>
          <a:endParaRPr lang="en-US"/>
        </a:p>
      </dgm:t>
    </dgm:pt>
    <dgm:pt modelId="{2532D8F0-30B3-45B7-AAF4-35DCD932DBFF}" type="pres">
      <dgm:prSet presAssocID="{4FA17484-3589-4EB2-B816-609BE211DBDD}" presName="sibTrans" presStyleCnt="0"/>
      <dgm:spPr/>
    </dgm:pt>
    <dgm:pt modelId="{B8461A30-E622-4F69-A000-5BEA087B3DA0}" type="pres">
      <dgm:prSet presAssocID="{94BA2A25-A924-4C41-B5E1-47ED1860CA8F}" presName="node" presStyleLbl="node1" presStyleIdx="3" presStyleCnt="5" custScaleX="47194" custScaleY="47400" custLinFactNeighborX="-58500" custLinFactNeighborY="59539">
        <dgm:presLayoutVars>
          <dgm:bulletEnabled val="1"/>
        </dgm:presLayoutVars>
      </dgm:prSet>
      <dgm:spPr/>
      <dgm:t>
        <a:bodyPr/>
        <a:lstStyle/>
        <a:p>
          <a:endParaRPr lang="en-US"/>
        </a:p>
      </dgm:t>
    </dgm:pt>
    <dgm:pt modelId="{27D4355B-D12B-430C-808C-DD19EA29AE3D}" type="pres">
      <dgm:prSet presAssocID="{A7F18E8F-655B-4B77-8374-E86123AE5788}" presName="sibTrans" presStyleCnt="0"/>
      <dgm:spPr/>
    </dgm:pt>
    <dgm:pt modelId="{2623B1E0-4B1B-47FB-8E63-730078F8ADD5}" type="pres">
      <dgm:prSet presAssocID="{0B7109ED-1697-4A3E-81E2-F15ED04ADD48}" presName="node" presStyleLbl="node1" presStyleIdx="4" presStyleCnt="5" custScaleX="44293" custScaleY="42782" custLinFactNeighborX="32740" custLinFactNeighborY="-2140">
        <dgm:presLayoutVars>
          <dgm:bulletEnabled val="1"/>
        </dgm:presLayoutVars>
      </dgm:prSet>
      <dgm:spPr/>
      <dgm:t>
        <a:bodyPr/>
        <a:lstStyle/>
        <a:p>
          <a:endParaRPr lang="en-US"/>
        </a:p>
      </dgm:t>
    </dgm:pt>
  </dgm:ptLst>
  <dgm:cxnLst>
    <dgm:cxn modelId="{2A77FA10-4BB2-4119-B013-7B3293DEA657}" type="presOf" srcId="{D56A82A3-FC7A-47D2-A76B-722E340B3DF3}" destId="{8611D986-918E-4F43-B4DA-F1D8F28432FE}" srcOrd="0" destOrd="0" presId="urn:microsoft.com/office/officeart/2005/8/layout/default"/>
    <dgm:cxn modelId="{F0B266FB-7493-4897-9396-1E4107A5825C}" srcId="{1C999709-4720-4246-B07B-5E08D273B8B3}" destId="{0B7109ED-1697-4A3E-81E2-F15ED04ADD48}" srcOrd="4" destOrd="0" parTransId="{3C8D0FBD-A408-4DBD-8FAE-8CC89A4675A7}" sibTransId="{AB1FA1FA-F6D5-4BBD-A88C-FACD3BEDBEC3}"/>
    <dgm:cxn modelId="{193E8E6C-8727-453C-8BFB-5F1AEAF85570}" srcId="{1C999709-4720-4246-B07B-5E08D273B8B3}" destId="{5B4CF621-D292-4FC8-916B-DF6DCE9BE675}" srcOrd="0" destOrd="0" parTransId="{F65859A0-EC86-417B-B7ED-3A17A7F21B22}" sibTransId="{5FF84104-D1E5-4603-A429-A30521A2F8C0}"/>
    <dgm:cxn modelId="{8ECDFEE7-6C48-444B-9527-CB506753794D}" type="presOf" srcId="{0B7109ED-1697-4A3E-81E2-F15ED04ADD48}" destId="{2623B1E0-4B1B-47FB-8E63-730078F8ADD5}" srcOrd="0" destOrd="0" presId="urn:microsoft.com/office/officeart/2005/8/layout/default"/>
    <dgm:cxn modelId="{173095AD-3680-4C14-8880-06CF4CE357ED}" srcId="{1C999709-4720-4246-B07B-5E08D273B8B3}" destId="{94BA2A25-A924-4C41-B5E1-47ED1860CA8F}" srcOrd="3" destOrd="0" parTransId="{43B6BDCC-A441-4D03-AF71-7A283540E52D}" sibTransId="{A7F18E8F-655B-4B77-8374-E86123AE5788}"/>
    <dgm:cxn modelId="{EAA9B671-B4AD-4445-A276-CD7CEC05C462}" type="presOf" srcId="{1C999709-4720-4246-B07B-5E08D273B8B3}" destId="{405AA9C0-DC81-42E5-912F-9606839B7538}" srcOrd="0" destOrd="0" presId="urn:microsoft.com/office/officeart/2005/8/layout/default"/>
    <dgm:cxn modelId="{ACE4CE79-5194-47E0-B8D2-4220D99E489C}" srcId="{1C999709-4720-4246-B07B-5E08D273B8B3}" destId="{D56A82A3-FC7A-47D2-A76B-722E340B3DF3}" srcOrd="1" destOrd="0" parTransId="{108C2745-6D14-4209-AE7E-9B4B01A5E595}" sibTransId="{66DB4348-2FAF-486E-B503-A4B0D04000D5}"/>
    <dgm:cxn modelId="{F1FA0BC8-507C-4DC0-B8E1-1FE40A5BBD14}" type="presOf" srcId="{41DB5EAD-AE01-40F2-8CE0-A6C908D7FFFC}" destId="{8B2210A8-4167-42BE-9347-E95F83614A4F}" srcOrd="0" destOrd="0" presId="urn:microsoft.com/office/officeart/2005/8/layout/default"/>
    <dgm:cxn modelId="{21915A97-4B3C-4A15-AE4A-F1E1801D2156}" type="presOf" srcId="{5B4CF621-D292-4FC8-916B-DF6DCE9BE675}" destId="{3780D5AD-9AD7-4636-938C-980EEB34807B}" srcOrd="0" destOrd="0" presId="urn:microsoft.com/office/officeart/2005/8/layout/default"/>
    <dgm:cxn modelId="{A424531E-4381-4F11-BC58-96720B5ABC79}" type="presOf" srcId="{94BA2A25-A924-4C41-B5E1-47ED1860CA8F}" destId="{B8461A30-E622-4F69-A000-5BEA087B3DA0}" srcOrd="0" destOrd="0" presId="urn:microsoft.com/office/officeart/2005/8/layout/default"/>
    <dgm:cxn modelId="{9B851D6F-C46A-4018-B483-6F2D9FB00D7C}" srcId="{1C999709-4720-4246-B07B-5E08D273B8B3}" destId="{41DB5EAD-AE01-40F2-8CE0-A6C908D7FFFC}" srcOrd="2" destOrd="0" parTransId="{B9E67C44-C0D3-422C-B436-2BAD356ABF1E}" sibTransId="{4FA17484-3589-4EB2-B816-609BE211DBDD}"/>
    <dgm:cxn modelId="{792DD036-B6B2-433F-A11D-135123189FB2}" type="presParOf" srcId="{405AA9C0-DC81-42E5-912F-9606839B7538}" destId="{3780D5AD-9AD7-4636-938C-980EEB34807B}" srcOrd="0" destOrd="0" presId="urn:microsoft.com/office/officeart/2005/8/layout/default"/>
    <dgm:cxn modelId="{6B530C27-596D-4A33-86D3-270C765CE4BB}" type="presParOf" srcId="{405AA9C0-DC81-42E5-912F-9606839B7538}" destId="{5099807D-5837-4423-9199-B87EC1582F59}" srcOrd="1" destOrd="0" presId="urn:microsoft.com/office/officeart/2005/8/layout/default"/>
    <dgm:cxn modelId="{EA4DCFC1-FC02-4C38-B137-AD7E51342240}" type="presParOf" srcId="{405AA9C0-DC81-42E5-912F-9606839B7538}" destId="{8611D986-918E-4F43-B4DA-F1D8F28432FE}" srcOrd="2" destOrd="0" presId="urn:microsoft.com/office/officeart/2005/8/layout/default"/>
    <dgm:cxn modelId="{2BB76EC8-7F2C-4A9B-8363-7D4C7308A3E3}" type="presParOf" srcId="{405AA9C0-DC81-42E5-912F-9606839B7538}" destId="{80BD7380-8721-40BE-8195-65A3A86E602B}" srcOrd="3" destOrd="0" presId="urn:microsoft.com/office/officeart/2005/8/layout/default"/>
    <dgm:cxn modelId="{21DB8C2E-5267-4E9D-8ABF-25986826DEAE}" type="presParOf" srcId="{405AA9C0-DC81-42E5-912F-9606839B7538}" destId="{8B2210A8-4167-42BE-9347-E95F83614A4F}" srcOrd="4" destOrd="0" presId="urn:microsoft.com/office/officeart/2005/8/layout/default"/>
    <dgm:cxn modelId="{15215828-3B0D-41DF-A18F-A3FBE0DC3906}" type="presParOf" srcId="{405AA9C0-DC81-42E5-912F-9606839B7538}" destId="{2532D8F0-30B3-45B7-AAF4-35DCD932DBFF}" srcOrd="5" destOrd="0" presId="urn:microsoft.com/office/officeart/2005/8/layout/default"/>
    <dgm:cxn modelId="{87E5B492-4D42-4B34-81E5-A09CF6B96D90}" type="presParOf" srcId="{405AA9C0-DC81-42E5-912F-9606839B7538}" destId="{B8461A30-E622-4F69-A000-5BEA087B3DA0}" srcOrd="6" destOrd="0" presId="urn:microsoft.com/office/officeart/2005/8/layout/default"/>
    <dgm:cxn modelId="{F1D4537E-5798-4718-A09F-4E0853727F21}" type="presParOf" srcId="{405AA9C0-DC81-42E5-912F-9606839B7538}" destId="{27D4355B-D12B-430C-808C-DD19EA29AE3D}" srcOrd="7" destOrd="0" presId="urn:microsoft.com/office/officeart/2005/8/layout/default"/>
    <dgm:cxn modelId="{FF4C34A0-61AD-42B0-B415-759C5A184093}" type="presParOf" srcId="{405AA9C0-DC81-42E5-912F-9606839B7538}" destId="{2623B1E0-4B1B-47FB-8E63-730078F8ADD5}" srcOrd="8" destOrd="0" presId="urn:microsoft.com/office/officeart/2005/8/layout/default"/>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0EBFCA-B3A0-4709-9694-3E316F5C1B9C}" type="doc">
      <dgm:prSet loTypeId="urn:microsoft.com/office/officeart/2005/8/layout/vList4" loCatId="list" qsTypeId="urn:microsoft.com/office/officeart/2005/8/quickstyle/simple1" qsCatId="simple" csTypeId="urn:microsoft.com/office/officeart/2005/8/colors/colorful5" csCatId="colorful" phldr="1"/>
      <dgm:spPr/>
      <dgm:t>
        <a:bodyPr/>
        <a:lstStyle/>
        <a:p>
          <a:endParaRPr lang="en-US"/>
        </a:p>
      </dgm:t>
    </dgm:pt>
    <dgm:pt modelId="{42EA68D8-B214-448F-B49D-A955CB586A12}">
      <dgm:prSet phldrT="[Text]"/>
      <dgm:spPr>
        <a:solidFill>
          <a:srgbClr val="7093D2"/>
        </a:solidFill>
      </dgm:spPr>
      <dgm:t>
        <a:bodyPr/>
        <a:lstStyle/>
        <a:p>
          <a:pPr algn="ctr"/>
          <a:r>
            <a:rPr lang="en-US" dirty="0" smtClean="0">
              <a:latin typeface="Helvetica" panose="020B0604020202020204" pitchFamily="34" charset="0"/>
              <a:cs typeface="Helvetica" panose="020B0604020202020204" pitchFamily="34" charset="0"/>
            </a:rPr>
            <a:t>-Birth </a:t>
          </a:r>
          <a:r>
            <a:rPr lang="en-US" dirty="0">
              <a:latin typeface="Helvetica" panose="020B0604020202020204" pitchFamily="34" charset="0"/>
              <a:cs typeface="Helvetica" panose="020B0604020202020204" pitchFamily="34" charset="0"/>
            </a:rPr>
            <a:t>control methods</a:t>
          </a:r>
        </a:p>
      </dgm:t>
    </dgm:pt>
    <dgm:pt modelId="{32AA092D-8E12-47E1-94F9-C8E3B74D5402}" type="parTrans" cxnId="{F4B7D21E-A1D5-4F53-90D2-2908C4921538}">
      <dgm:prSet/>
      <dgm:spPr/>
      <dgm:t>
        <a:bodyPr/>
        <a:lstStyle/>
        <a:p>
          <a:endParaRPr lang="en-US"/>
        </a:p>
      </dgm:t>
    </dgm:pt>
    <dgm:pt modelId="{D086E764-8706-4F50-9A3D-B914D14655B9}" type="sibTrans" cxnId="{F4B7D21E-A1D5-4F53-90D2-2908C4921538}">
      <dgm:prSet/>
      <dgm:spPr/>
      <dgm:t>
        <a:bodyPr/>
        <a:lstStyle/>
        <a:p>
          <a:endParaRPr lang="en-US"/>
        </a:p>
      </dgm:t>
    </dgm:pt>
    <dgm:pt modelId="{115C72AD-3647-440A-981A-5B170196F01C}">
      <dgm:prSet phldrT="[Text]"/>
      <dgm:spPr>
        <a:solidFill>
          <a:srgbClr val="62C6A0"/>
        </a:solidFill>
      </dgm:spPr>
      <dgm:t>
        <a:bodyPr/>
        <a:lstStyle/>
        <a:p>
          <a:pPr algn="ctr"/>
          <a:r>
            <a:rPr lang="en-US" dirty="0">
              <a:latin typeface="Helvetica" panose="020B0604020202020204" pitchFamily="34" charset="0"/>
              <a:cs typeface="Helvetica" panose="020B0604020202020204" pitchFamily="34" charset="0"/>
            </a:rPr>
            <a:t>   </a:t>
          </a:r>
          <a:r>
            <a:rPr lang="en-US" dirty="0" smtClean="0">
              <a:latin typeface="Helvetica" panose="020B0604020202020204" pitchFamily="34" charset="0"/>
              <a:cs typeface="Helvetica" panose="020B0604020202020204" pitchFamily="34" charset="0"/>
            </a:rPr>
            <a:t>-Fuel </a:t>
          </a:r>
          <a:r>
            <a:rPr lang="en-US" dirty="0">
              <a:latin typeface="Helvetica" panose="020B0604020202020204" pitchFamily="34" charset="0"/>
              <a:cs typeface="Helvetica" panose="020B0604020202020204" pitchFamily="34" charset="0"/>
            </a:rPr>
            <a:t>saver   </a:t>
          </a:r>
          <a:r>
            <a:rPr lang="en-US" dirty="0" smtClean="0">
              <a:latin typeface="Helvetica" panose="020B0604020202020204" pitchFamily="34" charset="0"/>
              <a:cs typeface="Helvetica" panose="020B0604020202020204" pitchFamily="34" charset="0"/>
            </a:rPr>
            <a:t>-Plug   -Biogas</a:t>
          </a:r>
          <a:endParaRPr lang="en-US" dirty="0">
            <a:latin typeface="Helvetica" panose="020B0604020202020204" pitchFamily="34" charset="0"/>
            <a:cs typeface="Helvetica" panose="020B0604020202020204" pitchFamily="34" charset="0"/>
          </a:endParaRPr>
        </a:p>
        <a:p>
          <a:pPr algn="ctr"/>
          <a:r>
            <a:rPr lang="en-US" dirty="0">
              <a:latin typeface="Helvetica" panose="020B0604020202020204" pitchFamily="34" charset="0"/>
              <a:cs typeface="Helvetica" panose="020B0604020202020204" pitchFamily="34" charset="0"/>
            </a:rPr>
            <a:t>   </a:t>
          </a:r>
          <a:r>
            <a:rPr lang="en-US" dirty="0" smtClean="0">
              <a:latin typeface="Helvetica" panose="020B0604020202020204" pitchFamily="34" charset="0"/>
              <a:cs typeface="Helvetica" panose="020B0604020202020204" pitchFamily="34" charset="0"/>
            </a:rPr>
            <a:t>-Sun </a:t>
          </a:r>
          <a:r>
            <a:rPr lang="en-US" dirty="0">
              <a:latin typeface="Helvetica" panose="020B0604020202020204" pitchFamily="34" charset="0"/>
              <a:cs typeface="Helvetica" panose="020B0604020202020204" pitchFamily="34" charset="0"/>
            </a:rPr>
            <a:t>lanterns</a:t>
          </a:r>
        </a:p>
      </dgm:t>
    </dgm:pt>
    <dgm:pt modelId="{E688268F-74C5-45F1-93BE-237CA7E87ED7}" type="parTrans" cxnId="{93BFB658-345D-446B-B9F9-C48D9150F09C}">
      <dgm:prSet/>
      <dgm:spPr/>
      <dgm:t>
        <a:bodyPr/>
        <a:lstStyle/>
        <a:p>
          <a:endParaRPr lang="en-US"/>
        </a:p>
      </dgm:t>
    </dgm:pt>
    <dgm:pt modelId="{BD8210AB-3BCD-4BBB-82A1-7B7056BBDAF5}" type="sibTrans" cxnId="{93BFB658-345D-446B-B9F9-C48D9150F09C}">
      <dgm:prSet/>
      <dgm:spPr/>
      <dgm:t>
        <a:bodyPr/>
        <a:lstStyle/>
        <a:p>
          <a:endParaRPr lang="en-US"/>
        </a:p>
      </dgm:t>
    </dgm:pt>
    <dgm:pt modelId="{4E6A0BE2-B24A-4730-BC38-6BFCA7059303}">
      <dgm:prSet phldrT="[Text]"/>
      <dgm:spPr>
        <a:solidFill>
          <a:srgbClr val="9CCA7C"/>
        </a:solidFill>
      </dgm:spPr>
      <dgm:t>
        <a:bodyPr/>
        <a:lstStyle/>
        <a:p>
          <a:pPr algn="ctr"/>
          <a:r>
            <a:rPr lang="en-US" dirty="0" smtClean="0"/>
            <a:t>-Beehives</a:t>
          </a:r>
          <a:r>
            <a:rPr lang="en-US" baseline="0" dirty="0" smtClean="0"/>
            <a:t>   -Farming </a:t>
          </a:r>
          <a:r>
            <a:rPr lang="en-US" baseline="0" dirty="0"/>
            <a:t>vehicle</a:t>
          </a:r>
        </a:p>
        <a:p>
          <a:pPr algn="ctr"/>
          <a:r>
            <a:rPr lang="en-US" baseline="0" dirty="0" smtClean="0"/>
            <a:t>-Rainwater </a:t>
          </a:r>
          <a:r>
            <a:rPr lang="en-US" baseline="0" dirty="0"/>
            <a:t>harvesting  </a:t>
          </a:r>
          <a:r>
            <a:rPr lang="en-US" baseline="0" dirty="0" smtClean="0"/>
            <a:t>-Crop </a:t>
          </a:r>
          <a:r>
            <a:rPr lang="en-US" baseline="0" dirty="0"/>
            <a:t>variety </a:t>
          </a:r>
        </a:p>
        <a:p>
          <a:pPr algn="ctr"/>
          <a:r>
            <a:rPr lang="en-US" baseline="0" dirty="0" smtClean="0"/>
            <a:t>-Chicken </a:t>
          </a:r>
          <a:r>
            <a:rPr lang="en-US" baseline="0" dirty="0"/>
            <a:t>breeder  </a:t>
          </a:r>
          <a:r>
            <a:rPr lang="en-US" baseline="0" dirty="0" smtClean="0"/>
            <a:t>-Sowing </a:t>
          </a:r>
          <a:r>
            <a:rPr lang="en-US" baseline="0" dirty="0"/>
            <a:t>technologies</a:t>
          </a:r>
          <a:endParaRPr lang="en-US" dirty="0"/>
        </a:p>
      </dgm:t>
    </dgm:pt>
    <dgm:pt modelId="{95D06FF4-212D-4497-9FFA-004178A54C16}" type="parTrans" cxnId="{A5049218-FF82-4EE6-81F0-CA5D2C8BAC7E}">
      <dgm:prSet/>
      <dgm:spPr/>
      <dgm:t>
        <a:bodyPr/>
        <a:lstStyle/>
        <a:p>
          <a:endParaRPr lang="en-US"/>
        </a:p>
      </dgm:t>
    </dgm:pt>
    <dgm:pt modelId="{0E317EEA-DA48-4DA5-8CD6-30E7E788BE8B}" type="sibTrans" cxnId="{A5049218-FF82-4EE6-81F0-CA5D2C8BAC7E}">
      <dgm:prSet/>
      <dgm:spPr/>
      <dgm:t>
        <a:bodyPr/>
        <a:lstStyle/>
        <a:p>
          <a:endParaRPr lang="en-US"/>
        </a:p>
      </dgm:t>
    </dgm:pt>
    <dgm:pt modelId="{EF1AD796-5A72-498A-B7C2-04312C7AF29E}" type="pres">
      <dgm:prSet presAssocID="{A90EBFCA-B3A0-4709-9694-3E316F5C1B9C}" presName="linear" presStyleCnt="0">
        <dgm:presLayoutVars>
          <dgm:dir/>
          <dgm:resizeHandles val="exact"/>
        </dgm:presLayoutVars>
      </dgm:prSet>
      <dgm:spPr/>
      <dgm:t>
        <a:bodyPr/>
        <a:lstStyle/>
        <a:p>
          <a:endParaRPr lang="en-US"/>
        </a:p>
      </dgm:t>
    </dgm:pt>
    <dgm:pt modelId="{7C6BE8BF-3BB7-48A6-B595-A6425EBBF8D4}" type="pres">
      <dgm:prSet presAssocID="{42EA68D8-B214-448F-B49D-A955CB586A12}" presName="comp" presStyleCnt="0"/>
      <dgm:spPr/>
    </dgm:pt>
    <dgm:pt modelId="{079A0C52-F001-43B4-A43B-AD83402F9AC5}" type="pres">
      <dgm:prSet presAssocID="{42EA68D8-B214-448F-B49D-A955CB586A12}" presName="box" presStyleLbl="node1" presStyleIdx="0" presStyleCnt="3" custScaleY="79649"/>
      <dgm:spPr/>
      <dgm:t>
        <a:bodyPr/>
        <a:lstStyle/>
        <a:p>
          <a:endParaRPr lang="en-US"/>
        </a:p>
      </dgm:t>
    </dgm:pt>
    <dgm:pt modelId="{B4891153-A966-4AE7-A8A4-94728F4C546B}" type="pres">
      <dgm:prSet presAssocID="{42EA68D8-B214-448F-B49D-A955CB586A12}" presName="img"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8000" r="-28000"/>
          </a:stretch>
        </a:blipFill>
      </dgm:spPr>
    </dgm:pt>
    <dgm:pt modelId="{E651E227-B261-4D19-871E-035689BF44CE}" type="pres">
      <dgm:prSet presAssocID="{42EA68D8-B214-448F-B49D-A955CB586A12}" presName="text" presStyleLbl="node1" presStyleIdx="0" presStyleCnt="3">
        <dgm:presLayoutVars>
          <dgm:bulletEnabled val="1"/>
        </dgm:presLayoutVars>
      </dgm:prSet>
      <dgm:spPr/>
      <dgm:t>
        <a:bodyPr/>
        <a:lstStyle/>
        <a:p>
          <a:endParaRPr lang="en-US"/>
        </a:p>
      </dgm:t>
    </dgm:pt>
    <dgm:pt modelId="{14E83D1B-AC73-48B0-B2E2-BFF68A4EC8C2}" type="pres">
      <dgm:prSet presAssocID="{D086E764-8706-4F50-9A3D-B914D14655B9}" presName="spacer" presStyleCnt="0"/>
      <dgm:spPr/>
    </dgm:pt>
    <dgm:pt modelId="{8B1EE453-CC0A-4B43-8E86-F3A36F3F8ACB}" type="pres">
      <dgm:prSet presAssocID="{115C72AD-3647-440A-981A-5B170196F01C}" presName="comp" presStyleCnt="0"/>
      <dgm:spPr/>
    </dgm:pt>
    <dgm:pt modelId="{E2C350E8-B857-4037-AEC6-EEC093C3C014}" type="pres">
      <dgm:prSet presAssocID="{115C72AD-3647-440A-981A-5B170196F01C}" presName="box" presStyleLbl="node1" presStyleIdx="1" presStyleCnt="3" custScaleY="82283"/>
      <dgm:spPr/>
      <dgm:t>
        <a:bodyPr/>
        <a:lstStyle/>
        <a:p>
          <a:endParaRPr lang="en-US"/>
        </a:p>
      </dgm:t>
    </dgm:pt>
    <dgm:pt modelId="{8D425638-9A1C-4D5C-9E70-C9975AA955D9}" type="pres">
      <dgm:prSet presAssocID="{115C72AD-3647-440A-981A-5B170196F01C}"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dgm:spPr>
    </dgm:pt>
    <dgm:pt modelId="{ED7149C3-1F05-4D71-AEC5-1AE368104C7F}" type="pres">
      <dgm:prSet presAssocID="{115C72AD-3647-440A-981A-5B170196F01C}" presName="text" presStyleLbl="node1" presStyleIdx="1" presStyleCnt="3">
        <dgm:presLayoutVars>
          <dgm:bulletEnabled val="1"/>
        </dgm:presLayoutVars>
      </dgm:prSet>
      <dgm:spPr/>
      <dgm:t>
        <a:bodyPr/>
        <a:lstStyle/>
        <a:p>
          <a:endParaRPr lang="en-US"/>
        </a:p>
      </dgm:t>
    </dgm:pt>
    <dgm:pt modelId="{8BEFF28A-72C9-49DA-89DB-5A32FC8E5DD1}" type="pres">
      <dgm:prSet presAssocID="{BD8210AB-3BCD-4BBB-82A1-7B7056BBDAF5}" presName="spacer" presStyleCnt="0"/>
      <dgm:spPr/>
    </dgm:pt>
    <dgm:pt modelId="{A6AEF6A0-6FAF-4572-98B2-D9A043BDF490}" type="pres">
      <dgm:prSet presAssocID="{4E6A0BE2-B24A-4730-BC38-6BFCA7059303}" presName="comp" presStyleCnt="0"/>
      <dgm:spPr/>
    </dgm:pt>
    <dgm:pt modelId="{C0F4BE22-6B70-4F29-A200-4F4FE066E2F1}" type="pres">
      <dgm:prSet presAssocID="{4E6A0BE2-B24A-4730-BC38-6BFCA7059303}" presName="box" presStyleLbl="node1" presStyleIdx="2" presStyleCnt="3" custScaleY="82491" custLinFactNeighborY="168"/>
      <dgm:spPr/>
      <dgm:t>
        <a:bodyPr/>
        <a:lstStyle/>
        <a:p>
          <a:endParaRPr lang="en-US"/>
        </a:p>
      </dgm:t>
    </dgm:pt>
    <dgm:pt modelId="{049283FD-8E4E-4BE5-9EF8-DD8B0917B37B}" type="pres">
      <dgm:prSet presAssocID="{4E6A0BE2-B24A-4730-BC38-6BFCA7059303}" presName="img"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2000" r="-32000"/>
          </a:stretch>
        </a:blipFill>
      </dgm:spPr>
    </dgm:pt>
    <dgm:pt modelId="{44595E10-2A83-4665-8402-3FD7E88AA267}" type="pres">
      <dgm:prSet presAssocID="{4E6A0BE2-B24A-4730-BC38-6BFCA7059303}" presName="text" presStyleLbl="node1" presStyleIdx="2" presStyleCnt="3">
        <dgm:presLayoutVars>
          <dgm:bulletEnabled val="1"/>
        </dgm:presLayoutVars>
      </dgm:prSet>
      <dgm:spPr/>
      <dgm:t>
        <a:bodyPr/>
        <a:lstStyle/>
        <a:p>
          <a:endParaRPr lang="en-US"/>
        </a:p>
      </dgm:t>
    </dgm:pt>
  </dgm:ptLst>
  <dgm:cxnLst>
    <dgm:cxn modelId="{95A4719F-202F-47E1-8A1C-0A7F554EEC03}" type="presOf" srcId="{A90EBFCA-B3A0-4709-9694-3E316F5C1B9C}" destId="{EF1AD796-5A72-498A-B7C2-04312C7AF29E}" srcOrd="0" destOrd="0" presId="urn:microsoft.com/office/officeart/2005/8/layout/vList4"/>
    <dgm:cxn modelId="{3FB9A111-31D2-44DC-B54F-48833EA490EF}" type="presOf" srcId="{4E6A0BE2-B24A-4730-BC38-6BFCA7059303}" destId="{C0F4BE22-6B70-4F29-A200-4F4FE066E2F1}" srcOrd="0" destOrd="0" presId="urn:microsoft.com/office/officeart/2005/8/layout/vList4"/>
    <dgm:cxn modelId="{A5049218-FF82-4EE6-81F0-CA5D2C8BAC7E}" srcId="{A90EBFCA-B3A0-4709-9694-3E316F5C1B9C}" destId="{4E6A0BE2-B24A-4730-BC38-6BFCA7059303}" srcOrd="2" destOrd="0" parTransId="{95D06FF4-212D-4497-9FFA-004178A54C16}" sibTransId="{0E317EEA-DA48-4DA5-8CD6-30E7E788BE8B}"/>
    <dgm:cxn modelId="{B46BA44D-BF52-465B-8C8A-ECFCF48B9165}" type="presOf" srcId="{115C72AD-3647-440A-981A-5B170196F01C}" destId="{E2C350E8-B857-4037-AEC6-EEC093C3C014}" srcOrd="0" destOrd="0" presId="urn:microsoft.com/office/officeart/2005/8/layout/vList4"/>
    <dgm:cxn modelId="{F4B7D21E-A1D5-4F53-90D2-2908C4921538}" srcId="{A90EBFCA-B3A0-4709-9694-3E316F5C1B9C}" destId="{42EA68D8-B214-448F-B49D-A955CB586A12}" srcOrd="0" destOrd="0" parTransId="{32AA092D-8E12-47E1-94F9-C8E3B74D5402}" sibTransId="{D086E764-8706-4F50-9A3D-B914D14655B9}"/>
    <dgm:cxn modelId="{99236A4C-9039-442C-B433-829943110507}" type="presOf" srcId="{4E6A0BE2-B24A-4730-BC38-6BFCA7059303}" destId="{44595E10-2A83-4665-8402-3FD7E88AA267}" srcOrd="1" destOrd="0" presId="urn:microsoft.com/office/officeart/2005/8/layout/vList4"/>
    <dgm:cxn modelId="{8A43DED2-A1DF-4A6F-B450-24584671306E}" type="presOf" srcId="{42EA68D8-B214-448F-B49D-A955CB586A12}" destId="{079A0C52-F001-43B4-A43B-AD83402F9AC5}" srcOrd="0" destOrd="0" presId="urn:microsoft.com/office/officeart/2005/8/layout/vList4"/>
    <dgm:cxn modelId="{9D893709-9F60-46A7-8111-25005D7CBBE5}" type="presOf" srcId="{42EA68D8-B214-448F-B49D-A955CB586A12}" destId="{E651E227-B261-4D19-871E-035689BF44CE}" srcOrd="1" destOrd="0" presId="urn:microsoft.com/office/officeart/2005/8/layout/vList4"/>
    <dgm:cxn modelId="{93BFB658-345D-446B-B9F9-C48D9150F09C}" srcId="{A90EBFCA-B3A0-4709-9694-3E316F5C1B9C}" destId="{115C72AD-3647-440A-981A-5B170196F01C}" srcOrd="1" destOrd="0" parTransId="{E688268F-74C5-45F1-93BE-237CA7E87ED7}" sibTransId="{BD8210AB-3BCD-4BBB-82A1-7B7056BBDAF5}"/>
    <dgm:cxn modelId="{170B2D08-8980-4F3B-9F51-F7AD0D6D6466}" type="presOf" srcId="{115C72AD-3647-440A-981A-5B170196F01C}" destId="{ED7149C3-1F05-4D71-AEC5-1AE368104C7F}" srcOrd="1" destOrd="0" presId="urn:microsoft.com/office/officeart/2005/8/layout/vList4"/>
    <dgm:cxn modelId="{AEB72682-D2CA-463A-83C4-E0F080A3B120}" type="presParOf" srcId="{EF1AD796-5A72-498A-B7C2-04312C7AF29E}" destId="{7C6BE8BF-3BB7-48A6-B595-A6425EBBF8D4}" srcOrd="0" destOrd="0" presId="urn:microsoft.com/office/officeart/2005/8/layout/vList4"/>
    <dgm:cxn modelId="{ECD3D520-BA78-495B-95B9-3A1D45C75A66}" type="presParOf" srcId="{7C6BE8BF-3BB7-48A6-B595-A6425EBBF8D4}" destId="{079A0C52-F001-43B4-A43B-AD83402F9AC5}" srcOrd="0" destOrd="0" presId="urn:microsoft.com/office/officeart/2005/8/layout/vList4"/>
    <dgm:cxn modelId="{4E6805C9-C961-4D92-A441-34A0AA1B2219}" type="presParOf" srcId="{7C6BE8BF-3BB7-48A6-B595-A6425EBBF8D4}" destId="{B4891153-A966-4AE7-A8A4-94728F4C546B}" srcOrd="1" destOrd="0" presId="urn:microsoft.com/office/officeart/2005/8/layout/vList4"/>
    <dgm:cxn modelId="{68B157B7-93C2-49C1-AB65-0C0E3B7DD47D}" type="presParOf" srcId="{7C6BE8BF-3BB7-48A6-B595-A6425EBBF8D4}" destId="{E651E227-B261-4D19-871E-035689BF44CE}" srcOrd="2" destOrd="0" presId="urn:microsoft.com/office/officeart/2005/8/layout/vList4"/>
    <dgm:cxn modelId="{CDBCE249-70CE-4474-A383-B8F5B13A91F1}" type="presParOf" srcId="{EF1AD796-5A72-498A-B7C2-04312C7AF29E}" destId="{14E83D1B-AC73-48B0-B2E2-BFF68A4EC8C2}" srcOrd="1" destOrd="0" presId="urn:microsoft.com/office/officeart/2005/8/layout/vList4"/>
    <dgm:cxn modelId="{1BEA1721-B44C-409C-A2A5-29EC4A7A0B08}" type="presParOf" srcId="{EF1AD796-5A72-498A-B7C2-04312C7AF29E}" destId="{8B1EE453-CC0A-4B43-8E86-F3A36F3F8ACB}" srcOrd="2" destOrd="0" presId="urn:microsoft.com/office/officeart/2005/8/layout/vList4"/>
    <dgm:cxn modelId="{BC955C86-497A-4CD4-B76B-B00D45F63AAA}" type="presParOf" srcId="{8B1EE453-CC0A-4B43-8E86-F3A36F3F8ACB}" destId="{E2C350E8-B857-4037-AEC6-EEC093C3C014}" srcOrd="0" destOrd="0" presId="urn:microsoft.com/office/officeart/2005/8/layout/vList4"/>
    <dgm:cxn modelId="{86C96285-16CA-4E44-AF48-E43CFE295739}" type="presParOf" srcId="{8B1EE453-CC0A-4B43-8E86-F3A36F3F8ACB}" destId="{8D425638-9A1C-4D5C-9E70-C9975AA955D9}" srcOrd="1" destOrd="0" presId="urn:microsoft.com/office/officeart/2005/8/layout/vList4"/>
    <dgm:cxn modelId="{AB6F1AAA-02D5-4DC4-882D-7D0B88652AE1}" type="presParOf" srcId="{8B1EE453-CC0A-4B43-8E86-F3A36F3F8ACB}" destId="{ED7149C3-1F05-4D71-AEC5-1AE368104C7F}" srcOrd="2" destOrd="0" presId="urn:microsoft.com/office/officeart/2005/8/layout/vList4"/>
    <dgm:cxn modelId="{269A7030-D90D-4A64-99DD-4C50315C71BD}" type="presParOf" srcId="{EF1AD796-5A72-498A-B7C2-04312C7AF29E}" destId="{8BEFF28A-72C9-49DA-89DB-5A32FC8E5DD1}" srcOrd="3" destOrd="0" presId="urn:microsoft.com/office/officeart/2005/8/layout/vList4"/>
    <dgm:cxn modelId="{F4269C9F-9663-4F73-9C6A-2430BFF2A47F}" type="presParOf" srcId="{EF1AD796-5A72-498A-B7C2-04312C7AF29E}" destId="{A6AEF6A0-6FAF-4572-98B2-D9A043BDF490}" srcOrd="4" destOrd="0" presId="urn:microsoft.com/office/officeart/2005/8/layout/vList4"/>
    <dgm:cxn modelId="{14F6F157-F089-4847-BED5-7B63D2335330}" type="presParOf" srcId="{A6AEF6A0-6FAF-4572-98B2-D9A043BDF490}" destId="{C0F4BE22-6B70-4F29-A200-4F4FE066E2F1}" srcOrd="0" destOrd="0" presId="urn:microsoft.com/office/officeart/2005/8/layout/vList4"/>
    <dgm:cxn modelId="{D06B6B26-B846-468E-8133-F262B9AA88CE}" type="presParOf" srcId="{A6AEF6A0-6FAF-4572-98B2-D9A043BDF490}" destId="{049283FD-8E4E-4BE5-9EF8-DD8B0917B37B}" srcOrd="1" destOrd="0" presId="urn:microsoft.com/office/officeart/2005/8/layout/vList4"/>
    <dgm:cxn modelId="{F2C23723-66EC-4B74-9EEA-988EE6E9B757}" type="presParOf" srcId="{A6AEF6A0-6FAF-4572-98B2-D9A043BDF490}" destId="{44595E10-2A83-4665-8402-3FD7E88AA267}" srcOrd="2" destOrd="0" presId="urn:microsoft.com/office/officeart/2005/8/layout/vList4"/>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230516-BE76-4978-8D3B-AEA311462E64}">
      <dsp:nvSpPr>
        <dsp:cNvPr id="0" name=""/>
        <dsp:cNvSpPr/>
      </dsp:nvSpPr>
      <dsp:spPr>
        <a:xfrm>
          <a:off x="3823" y="-12862"/>
          <a:ext cx="2762608" cy="6256219"/>
        </a:xfrm>
        <a:prstGeom prst="roundRect">
          <a:avLst>
            <a:gd name="adj" fmla="val 10000"/>
          </a:avLst>
        </a:prstGeom>
        <a:solidFill>
          <a:schemeClr val="lt1">
            <a:hueOff val="0"/>
            <a:satOff val="0"/>
            <a:lumOff val="0"/>
            <a:alphaOff val="0"/>
          </a:schemeClr>
        </a:solidFill>
        <a:ln w="381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a:latin typeface="Helvetica" panose="020B0604020202020204" pitchFamily="34" charset="0"/>
              <a:cs typeface="Helvetica" panose="020B0604020202020204" pitchFamily="34" charset="0"/>
            </a:rPr>
            <a:t>Education:</a:t>
          </a:r>
        </a:p>
        <a:p>
          <a:pPr lvl="0" algn="ctr" defTabSz="1244600">
            <a:lnSpc>
              <a:spcPct val="90000"/>
            </a:lnSpc>
            <a:spcBef>
              <a:spcPct val="0"/>
            </a:spcBef>
            <a:spcAft>
              <a:spcPct val="35000"/>
            </a:spcAft>
          </a:pPr>
          <a:r>
            <a:rPr lang="en-US" sz="2800" kern="1200" dirty="0">
              <a:latin typeface="Helvetica" panose="020B0604020202020204" pitchFamily="34" charset="0"/>
              <a:cs typeface="Helvetica" panose="020B0604020202020204" pitchFamily="34" charset="0"/>
            </a:rPr>
            <a:t>Illiterate</a:t>
          </a:r>
        </a:p>
        <a:p>
          <a:pPr lvl="0" algn="ctr" defTabSz="1244600">
            <a:lnSpc>
              <a:spcPct val="90000"/>
            </a:lnSpc>
            <a:spcBef>
              <a:spcPct val="0"/>
            </a:spcBef>
            <a:spcAft>
              <a:spcPct val="35000"/>
            </a:spcAft>
          </a:pPr>
          <a:r>
            <a:rPr lang="en-US" sz="2800" kern="1200" dirty="0">
              <a:latin typeface="Helvetica" panose="020B0604020202020204" pitchFamily="34" charset="0"/>
              <a:cs typeface="Helvetica" panose="020B0604020202020204" pitchFamily="34" charset="0"/>
            </a:rPr>
            <a:t>42.6%</a:t>
          </a:r>
        </a:p>
      </dsp:txBody>
      <dsp:txXfrm>
        <a:off x="3823" y="2489625"/>
        <a:ext cx="2762608" cy="2502487"/>
      </dsp:txXfrm>
    </dsp:sp>
    <dsp:sp modelId="{3085632C-263F-4B93-B14E-F8D93E1A707E}">
      <dsp:nvSpPr>
        <dsp:cNvPr id="0" name=""/>
        <dsp:cNvSpPr/>
      </dsp:nvSpPr>
      <dsp:spPr>
        <a:xfrm>
          <a:off x="343467" y="362511"/>
          <a:ext cx="2083320" cy="2083320"/>
        </a:xfrm>
        <a:prstGeom prst="ellipse">
          <a:avLst/>
        </a:prstGeom>
        <a:blipFill rotWithShape="1">
          <a:blip xmlns:r="http://schemas.openxmlformats.org/officeDocument/2006/relationships" r:embed="rId1"/>
          <a:stretch>
            <a:fillRect/>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4D3876-E460-4424-9E2A-88C2828B83C2}">
      <dsp:nvSpPr>
        <dsp:cNvPr id="0" name=""/>
        <dsp:cNvSpPr/>
      </dsp:nvSpPr>
      <dsp:spPr>
        <a:xfrm>
          <a:off x="2824032" y="-12862"/>
          <a:ext cx="2762608" cy="6256219"/>
        </a:xfrm>
        <a:prstGeom prst="roundRect">
          <a:avLst>
            <a:gd name="adj" fmla="val 10000"/>
          </a:avLst>
        </a:prstGeom>
        <a:solidFill>
          <a:schemeClr val="lt1">
            <a:hueOff val="0"/>
            <a:satOff val="0"/>
            <a:lumOff val="0"/>
            <a:alphaOff val="0"/>
          </a:schemeClr>
        </a:solidFill>
        <a:ln w="381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a:latin typeface="Helvetica" panose="020B0604020202020204" pitchFamily="34" charset="0"/>
              <a:cs typeface="Helvetica" panose="020B0604020202020204" pitchFamily="34" charset="0"/>
            </a:rPr>
            <a:t>Age:</a:t>
          </a:r>
        </a:p>
        <a:p>
          <a:pPr lvl="0" algn="ctr" defTabSz="1244600">
            <a:lnSpc>
              <a:spcPct val="90000"/>
            </a:lnSpc>
            <a:spcBef>
              <a:spcPct val="0"/>
            </a:spcBef>
            <a:spcAft>
              <a:spcPct val="35000"/>
            </a:spcAft>
          </a:pPr>
          <a:r>
            <a:rPr lang="en-US" sz="2800" kern="1200" dirty="0">
              <a:latin typeface="Helvetica" panose="020B0604020202020204" pitchFamily="34" charset="0"/>
              <a:cs typeface="Helvetica" panose="020B0604020202020204" pitchFamily="34" charset="0"/>
            </a:rPr>
            <a:t>29-39</a:t>
          </a:r>
        </a:p>
        <a:p>
          <a:pPr lvl="0" algn="ctr" defTabSz="1244600">
            <a:lnSpc>
              <a:spcPct val="90000"/>
            </a:lnSpc>
            <a:spcBef>
              <a:spcPct val="0"/>
            </a:spcBef>
            <a:spcAft>
              <a:spcPct val="35000"/>
            </a:spcAft>
          </a:pPr>
          <a:r>
            <a:rPr lang="en-US" sz="2800" kern="1200" dirty="0">
              <a:latin typeface="Helvetica" panose="020B0604020202020204" pitchFamily="34" charset="0"/>
              <a:cs typeface="Helvetica" panose="020B0604020202020204" pitchFamily="34" charset="0"/>
            </a:rPr>
            <a:t>38.4%</a:t>
          </a:r>
        </a:p>
      </dsp:txBody>
      <dsp:txXfrm>
        <a:off x="2824032" y="2489625"/>
        <a:ext cx="2762608" cy="2502487"/>
      </dsp:txXfrm>
    </dsp:sp>
    <dsp:sp modelId="{235B5E95-62D7-474F-AE74-CA28EA6A5D49}">
      <dsp:nvSpPr>
        <dsp:cNvPr id="0" name=""/>
        <dsp:cNvSpPr/>
      </dsp:nvSpPr>
      <dsp:spPr>
        <a:xfrm>
          <a:off x="3188953" y="362511"/>
          <a:ext cx="2083320" cy="2083320"/>
        </a:xfrm>
        <a:prstGeom prst="ellipse">
          <a:avLst/>
        </a:prstGeom>
        <a:blipFill rotWithShape="1">
          <a:blip xmlns:r="http://schemas.openxmlformats.org/officeDocument/2006/relationships" r:embed="rId2"/>
          <a:stretch>
            <a:fillRect/>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4B9631-001D-4E3F-B121-959582C16DBC}">
      <dsp:nvSpPr>
        <dsp:cNvPr id="0" name=""/>
        <dsp:cNvSpPr/>
      </dsp:nvSpPr>
      <dsp:spPr>
        <a:xfrm>
          <a:off x="5694796" y="-12862"/>
          <a:ext cx="2760232" cy="6256219"/>
        </a:xfrm>
        <a:prstGeom prst="roundRect">
          <a:avLst>
            <a:gd name="adj" fmla="val 10000"/>
          </a:avLst>
        </a:prstGeom>
        <a:solidFill>
          <a:schemeClr val="lt1">
            <a:hueOff val="0"/>
            <a:satOff val="0"/>
            <a:lumOff val="0"/>
            <a:alphaOff val="0"/>
          </a:schemeClr>
        </a:solidFill>
        <a:ln w="381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a:latin typeface="Helvetica" panose="020B0604020202020204" pitchFamily="34" charset="0"/>
              <a:cs typeface="Helvetica" panose="020B0604020202020204" pitchFamily="34" charset="0"/>
            </a:rPr>
            <a:t>Ownership land:</a:t>
          </a:r>
        </a:p>
        <a:p>
          <a:pPr lvl="0" algn="ctr" defTabSz="1244600">
            <a:lnSpc>
              <a:spcPct val="90000"/>
            </a:lnSpc>
            <a:spcBef>
              <a:spcPct val="0"/>
            </a:spcBef>
            <a:spcAft>
              <a:spcPct val="35000"/>
            </a:spcAft>
          </a:pPr>
          <a:r>
            <a:rPr lang="en-US" sz="2800" kern="1200" dirty="0">
              <a:latin typeface="Helvetica" panose="020B0604020202020204" pitchFamily="34" charset="0"/>
              <a:cs typeface="Helvetica" panose="020B0604020202020204" pitchFamily="34" charset="0"/>
            </a:rPr>
            <a:t>No ownership land</a:t>
          </a:r>
        </a:p>
        <a:p>
          <a:pPr lvl="0" algn="ctr" defTabSz="1244600">
            <a:lnSpc>
              <a:spcPct val="90000"/>
            </a:lnSpc>
            <a:spcBef>
              <a:spcPct val="0"/>
            </a:spcBef>
            <a:spcAft>
              <a:spcPct val="35000"/>
            </a:spcAft>
          </a:pPr>
          <a:r>
            <a:rPr lang="en-US" sz="2800" kern="1200" dirty="0">
              <a:latin typeface="Helvetica" panose="020B0604020202020204" pitchFamily="34" charset="0"/>
              <a:cs typeface="Helvetica" panose="020B0604020202020204" pitchFamily="34" charset="0"/>
            </a:rPr>
            <a:t>41%</a:t>
          </a:r>
        </a:p>
      </dsp:txBody>
      <dsp:txXfrm>
        <a:off x="5694796" y="2489625"/>
        <a:ext cx="2760232" cy="2502487"/>
      </dsp:txXfrm>
    </dsp:sp>
    <dsp:sp modelId="{DB239BA7-A5BA-4046-B9F0-39966DD5ECBF}">
      <dsp:nvSpPr>
        <dsp:cNvPr id="0" name=""/>
        <dsp:cNvSpPr/>
      </dsp:nvSpPr>
      <dsp:spPr>
        <a:xfrm>
          <a:off x="6033252" y="362511"/>
          <a:ext cx="2083320" cy="2083320"/>
        </a:xfrm>
        <a:prstGeom prst="ellipse">
          <a:avLst/>
        </a:prstGeom>
        <a:blipFill rotWithShape="1">
          <a:blip xmlns:r="http://schemas.openxmlformats.org/officeDocument/2006/relationships" r:embed="rId3"/>
          <a:stretch>
            <a:fillRect/>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0C7283-90A8-4719-9A2E-9F571A5CBCC2}">
      <dsp:nvSpPr>
        <dsp:cNvPr id="0" name=""/>
        <dsp:cNvSpPr/>
      </dsp:nvSpPr>
      <dsp:spPr>
        <a:xfrm>
          <a:off x="8541730" y="-12862"/>
          <a:ext cx="2762608" cy="6256219"/>
        </a:xfrm>
        <a:prstGeom prst="roundRect">
          <a:avLst>
            <a:gd name="adj" fmla="val 10000"/>
          </a:avLst>
        </a:prstGeom>
        <a:solidFill>
          <a:schemeClr val="lt1"/>
        </a:solidFill>
        <a:ln w="38100" cap="flat" cmpd="sng" algn="ctr">
          <a:solidFill>
            <a:srgbClr val="FF0000"/>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a:latin typeface="Helvetica" panose="020B0604020202020204" pitchFamily="34" charset="0"/>
              <a:cs typeface="Helvetica" panose="020B0604020202020204" pitchFamily="34" charset="0"/>
            </a:rPr>
            <a:t>Religion: </a:t>
          </a:r>
        </a:p>
        <a:p>
          <a:pPr lvl="0" algn="ctr" defTabSz="1244600">
            <a:lnSpc>
              <a:spcPct val="90000"/>
            </a:lnSpc>
            <a:spcBef>
              <a:spcPct val="0"/>
            </a:spcBef>
            <a:spcAft>
              <a:spcPct val="35000"/>
            </a:spcAft>
          </a:pPr>
          <a:r>
            <a:rPr lang="en-US" sz="2800" kern="1200" dirty="0">
              <a:latin typeface="Helvetica" panose="020B0604020202020204" pitchFamily="34" charset="0"/>
              <a:cs typeface="Helvetica" panose="020B0604020202020204" pitchFamily="34" charset="0"/>
            </a:rPr>
            <a:t>Protestant</a:t>
          </a:r>
        </a:p>
        <a:p>
          <a:pPr lvl="0" algn="ctr" defTabSz="1244600">
            <a:lnSpc>
              <a:spcPct val="90000"/>
            </a:lnSpc>
            <a:spcBef>
              <a:spcPct val="0"/>
            </a:spcBef>
            <a:spcAft>
              <a:spcPct val="35000"/>
            </a:spcAft>
          </a:pPr>
          <a:r>
            <a:rPr lang="en-US" sz="2800" kern="1200" dirty="0">
              <a:latin typeface="Helvetica" panose="020B0604020202020204" pitchFamily="34" charset="0"/>
              <a:cs typeface="Helvetica" panose="020B0604020202020204" pitchFamily="34" charset="0"/>
            </a:rPr>
            <a:t>43.8%</a:t>
          </a:r>
        </a:p>
      </dsp:txBody>
      <dsp:txXfrm>
        <a:off x="8541730" y="2489625"/>
        <a:ext cx="2762608" cy="2502487"/>
      </dsp:txXfrm>
    </dsp:sp>
    <dsp:sp modelId="{FB1FAB18-BF2E-49EE-ADA9-81D6B6E8C2FD}">
      <dsp:nvSpPr>
        <dsp:cNvPr id="0" name=""/>
        <dsp:cNvSpPr/>
      </dsp:nvSpPr>
      <dsp:spPr>
        <a:xfrm>
          <a:off x="8877550" y="362511"/>
          <a:ext cx="2083320" cy="2083320"/>
        </a:xfrm>
        <a:prstGeom prst="ellipse">
          <a:avLst/>
        </a:prstGeom>
        <a:blipFill rotWithShape="1">
          <a:blip xmlns:r="http://schemas.openxmlformats.org/officeDocument/2006/relationships" r:embed="rId4"/>
          <a:stretch>
            <a:fillRect/>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FB3E6F-A004-45DA-BC78-EFC64DF652EE}">
      <dsp:nvSpPr>
        <dsp:cNvPr id="0" name=""/>
        <dsp:cNvSpPr/>
      </dsp:nvSpPr>
      <dsp:spPr>
        <a:xfrm>
          <a:off x="215365" y="4653578"/>
          <a:ext cx="10399991" cy="1615502"/>
        </a:xfrm>
        <a:prstGeom prst="leftRightArrow">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43FBB9-72E3-4888-BBB4-C4E2332620F0}">
      <dsp:nvSpPr>
        <dsp:cNvPr id="0" name=""/>
        <dsp:cNvSpPr/>
      </dsp:nvSpPr>
      <dsp:spPr>
        <a:xfrm>
          <a:off x="0" y="2197696"/>
          <a:ext cx="7700117" cy="2052644"/>
        </a:xfrm>
        <a:prstGeom prst="rect">
          <a:avLst/>
        </a:prstGeom>
        <a:solidFill>
          <a:srgbClr val="78C2C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solidFill>
                <a:schemeClr val="tx1"/>
              </a:solidFill>
              <a:latin typeface="Helvetica" panose="020B0604020202020204" pitchFamily="34" charset="0"/>
              <a:cs typeface="Helvetica" panose="020B0604020202020204" pitchFamily="34" charset="0"/>
            </a:rPr>
            <a:t>Descriptive statistics: Central tendency and variability</a:t>
          </a:r>
        </a:p>
        <a:p>
          <a:pPr lvl="0" algn="ctr" defTabSz="1244600">
            <a:lnSpc>
              <a:spcPct val="90000"/>
            </a:lnSpc>
            <a:spcBef>
              <a:spcPct val="0"/>
            </a:spcBef>
            <a:spcAft>
              <a:spcPct val="35000"/>
            </a:spcAft>
          </a:pPr>
          <a:r>
            <a:rPr lang="en-US" sz="2800" kern="1200" dirty="0">
              <a:solidFill>
                <a:schemeClr val="tx1"/>
              </a:solidFill>
              <a:latin typeface="Helvetica" panose="020B0604020202020204" pitchFamily="34" charset="0"/>
              <a:cs typeface="Helvetica" panose="020B0604020202020204" pitchFamily="34" charset="0"/>
            </a:rPr>
            <a:t>Chi-square: To determine the willingness to adopt based on education level </a:t>
          </a:r>
        </a:p>
      </dsp:txBody>
      <dsp:txXfrm>
        <a:off x="0" y="2197696"/>
        <a:ext cx="7700117" cy="2052644"/>
      </dsp:txXfrm>
    </dsp:sp>
    <dsp:sp modelId="{E88FAB51-87C0-4FB4-A106-D0D4E0589D85}">
      <dsp:nvSpPr>
        <dsp:cNvPr id="0" name=""/>
        <dsp:cNvSpPr/>
      </dsp:nvSpPr>
      <dsp:spPr>
        <a:xfrm>
          <a:off x="0" y="0"/>
          <a:ext cx="7773567" cy="1997307"/>
        </a:xfrm>
        <a:prstGeom prst="rect">
          <a:avLst/>
        </a:prstGeom>
        <a:solidFill>
          <a:srgbClr val="FFD88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latin typeface="Helvetica" panose="020B0604020202020204" pitchFamily="34" charset="0"/>
              <a:cs typeface="Helvetica" panose="020B0604020202020204" pitchFamily="34" charset="0"/>
            </a:rPr>
            <a:t>Baseline </a:t>
          </a:r>
          <a:r>
            <a:rPr lang="en-US" sz="2800" kern="1200" dirty="0">
              <a:solidFill>
                <a:schemeClr val="tx1"/>
              </a:solidFill>
              <a:latin typeface="Helvetica" panose="020B0604020202020204" pitchFamily="34" charset="0"/>
              <a:cs typeface="Helvetica" panose="020B0604020202020204" pitchFamily="34" charset="0"/>
            </a:rPr>
            <a:t>was conducted in 2014 to determine </a:t>
          </a:r>
          <a:r>
            <a:rPr lang="en-US" sz="2800" i="1" kern="1200" dirty="0">
              <a:solidFill>
                <a:schemeClr val="tx1"/>
              </a:solidFill>
              <a:latin typeface="Helvetica" panose="020B0604020202020204" pitchFamily="34" charset="0"/>
              <a:cs typeface="Helvetica" panose="020B0604020202020204" pitchFamily="34" charset="0"/>
            </a:rPr>
            <a:t>“Woman autonomy and decision making in SNNPR: A situational analysis</a:t>
          </a:r>
          <a:r>
            <a:rPr lang="en-US" sz="2800" kern="1200" dirty="0">
              <a:solidFill>
                <a:schemeClr val="tx1"/>
              </a:solidFill>
              <a:latin typeface="Helvetica" panose="020B0604020202020204" pitchFamily="34" charset="0"/>
              <a:cs typeface="Helvetica" panose="020B0604020202020204" pitchFamily="34" charset="0"/>
            </a:rPr>
            <a:t>”</a:t>
          </a:r>
        </a:p>
        <a:p>
          <a:pPr lvl="0" algn="ctr" defTabSz="1244600">
            <a:lnSpc>
              <a:spcPct val="90000"/>
            </a:lnSpc>
            <a:spcBef>
              <a:spcPct val="0"/>
            </a:spcBef>
            <a:spcAft>
              <a:spcPct val="35000"/>
            </a:spcAft>
          </a:pPr>
          <a:r>
            <a:rPr lang="en-US" sz="2800" kern="1200" dirty="0">
              <a:solidFill>
                <a:schemeClr val="tx1"/>
              </a:solidFill>
              <a:latin typeface="Helvetica" panose="020B0604020202020204" pitchFamily="34" charset="0"/>
              <a:cs typeface="Helvetica" panose="020B0604020202020204" pitchFamily="34" charset="0"/>
            </a:rPr>
            <a:t>Household survey data by Hawassa </a:t>
          </a:r>
          <a:r>
            <a:rPr lang="en-US" sz="2800" kern="1200" dirty="0" smtClean="0">
              <a:solidFill>
                <a:schemeClr val="tx1"/>
              </a:solidFill>
              <a:latin typeface="Helvetica" panose="020B0604020202020204" pitchFamily="34" charset="0"/>
              <a:cs typeface="Helvetica" panose="020B0604020202020204" pitchFamily="34" charset="0"/>
            </a:rPr>
            <a:t>University</a:t>
          </a:r>
          <a:endParaRPr lang="en-US" sz="2800" kern="1200" dirty="0">
            <a:latin typeface="Helvetica" panose="020B0604020202020204" pitchFamily="34" charset="0"/>
            <a:cs typeface="Helvetica" panose="020B0604020202020204" pitchFamily="34" charset="0"/>
          </a:endParaRPr>
        </a:p>
      </dsp:txBody>
      <dsp:txXfrm>
        <a:off x="0" y="0"/>
        <a:ext cx="7773567" cy="19973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80D5AD-9AD7-4636-938C-980EEB34807B}">
      <dsp:nvSpPr>
        <dsp:cNvPr id="0" name=""/>
        <dsp:cNvSpPr/>
      </dsp:nvSpPr>
      <dsp:spPr>
        <a:xfrm>
          <a:off x="1129602" y="3"/>
          <a:ext cx="2219552" cy="1341063"/>
        </a:xfrm>
        <a:prstGeom prst="rect">
          <a:avLst/>
        </a:prstGeom>
        <a:solidFill>
          <a:srgbClr val="F8B32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solidFill>
                <a:schemeClr val="tx1"/>
              </a:solidFill>
              <a:latin typeface="Helvetica" panose="020B0604020202020204" pitchFamily="34" charset="0"/>
              <a:cs typeface="Helvetica" panose="020B0604020202020204" pitchFamily="34" charset="0"/>
            </a:rPr>
            <a:t>Knowledge</a:t>
          </a:r>
        </a:p>
      </dsp:txBody>
      <dsp:txXfrm>
        <a:off x="1129602" y="3"/>
        <a:ext cx="2219552" cy="1341063"/>
      </dsp:txXfrm>
    </dsp:sp>
    <dsp:sp modelId="{8611D986-918E-4F43-B4DA-F1D8F28432FE}">
      <dsp:nvSpPr>
        <dsp:cNvPr id="0" name=""/>
        <dsp:cNvSpPr/>
      </dsp:nvSpPr>
      <dsp:spPr>
        <a:xfrm>
          <a:off x="4492316" y="0"/>
          <a:ext cx="2411598" cy="1368921"/>
        </a:xfrm>
        <a:prstGeom prst="rect">
          <a:avLst/>
        </a:prstGeom>
        <a:solidFill>
          <a:srgbClr val="F8B32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solidFill>
                <a:schemeClr val="tx1"/>
              </a:solidFill>
              <a:latin typeface="Helvetica" panose="020B0604020202020204" pitchFamily="34" charset="0"/>
              <a:cs typeface="Helvetica" panose="020B0604020202020204" pitchFamily="34" charset="0"/>
            </a:rPr>
            <a:t>Persuasion</a:t>
          </a:r>
        </a:p>
      </dsp:txBody>
      <dsp:txXfrm>
        <a:off x="4492316" y="0"/>
        <a:ext cx="2411598" cy="1368921"/>
      </dsp:txXfrm>
    </dsp:sp>
    <dsp:sp modelId="{8B2210A8-4167-42BE-9347-E95F83614A4F}">
      <dsp:nvSpPr>
        <dsp:cNvPr id="0" name=""/>
        <dsp:cNvSpPr/>
      </dsp:nvSpPr>
      <dsp:spPr>
        <a:xfrm>
          <a:off x="2845341" y="2014407"/>
          <a:ext cx="2570032" cy="1447437"/>
        </a:xfrm>
        <a:prstGeom prst="rect">
          <a:avLst/>
        </a:prstGeom>
        <a:solidFill>
          <a:srgbClr val="F8B32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solidFill>
                <a:schemeClr val="tx1"/>
              </a:solidFill>
              <a:latin typeface="Helvetica" panose="020B0604020202020204" pitchFamily="34" charset="0"/>
              <a:cs typeface="Helvetica" panose="020B0604020202020204" pitchFamily="34" charset="0"/>
            </a:rPr>
            <a:t>Decision</a:t>
          </a:r>
        </a:p>
      </dsp:txBody>
      <dsp:txXfrm>
        <a:off x="2845341" y="2014407"/>
        <a:ext cx="2570032" cy="1447437"/>
      </dsp:txXfrm>
    </dsp:sp>
    <dsp:sp modelId="{B8461A30-E622-4F69-A000-5BEA087B3DA0}">
      <dsp:nvSpPr>
        <dsp:cNvPr id="0" name=""/>
        <dsp:cNvSpPr/>
      </dsp:nvSpPr>
      <dsp:spPr>
        <a:xfrm>
          <a:off x="1053804" y="3976882"/>
          <a:ext cx="2688644" cy="1620228"/>
        </a:xfrm>
        <a:prstGeom prst="rect">
          <a:avLst/>
        </a:prstGeom>
        <a:solidFill>
          <a:srgbClr val="F8B32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solidFill>
                <a:schemeClr val="tx1"/>
              </a:solidFill>
              <a:latin typeface="Helvetica" panose="020B0604020202020204" pitchFamily="34" charset="0"/>
              <a:cs typeface="Helvetica" panose="020B0604020202020204" pitchFamily="34" charset="0"/>
            </a:rPr>
            <a:t>Implementation</a:t>
          </a:r>
        </a:p>
      </dsp:txBody>
      <dsp:txXfrm>
        <a:off x="1053804" y="3976882"/>
        <a:ext cx="2688644" cy="1620228"/>
      </dsp:txXfrm>
    </dsp:sp>
    <dsp:sp modelId="{2623B1E0-4B1B-47FB-8E63-730078F8ADD5}">
      <dsp:nvSpPr>
        <dsp:cNvPr id="0" name=""/>
        <dsp:cNvSpPr/>
      </dsp:nvSpPr>
      <dsp:spPr>
        <a:xfrm>
          <a:off x="4764519" y="4058498"/>
          <a:ext cx="2523374" cy="1462375"/>
        </a:xfrm>
        <a:prstGeom prst="rect">
          <a:avLst/>
        </a:prstGeom>
        <a:solidFill>
          <a:srgbClr val="F8B32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solidFill>
                <a:schemeClr val="tx1"/>
              </a:solidFill>
              <a:latin typeface="Helvetica" panose="020B0604020202020204" pitchFamily="34" charset="0"/>
              <a:cs typeface="Helvetica" panose="020B0604020202020204" pitchFamily="34" charset="0"/>
            </a:rPr>
            <a:t>Confirmation</a:t>
          </a:r>
        </a:p>
      </dsp:txBody>
      <dsp:txXfrm>
        <a:off x="4764519" y="4058498"/>
        <a:ext cx="2523374" cy="14623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9A0C52-F001-43B4-A43B-AD83402F9AC5}">
      <dsp:nvSpPr>
        <dsp:cNvPr id="0" name=""/>
        <dsp:cNvSpPr/>
      </dsp:nvSpPr>
      <dsp:spPr>
        <a:xfrm>
          <a:off x="0" y="2725"/>
          <a:ext cx="7149045" cy="1236903"/>
        </a:xfrm>
        <a:prstGeom prst="roundRect">
          <a:avLst>
            <a:gd name="adj" fmla="val 10000"/>
          </a:avLst>
        </a:prstGeom>
        <a:solidFill>
          <a:srgbClr val="7093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latin typeface="Helvetica" panose="020B0604020202020204" pitchFamily="34" charset="0"/>
              <a:cs typeface="Helvetica" panose="020B0604020202020204" pitchFamily="34" charset="0"/>
            </a:rPr>
            <a:t>-Birth </a:t>
          </a:r>
          <a:r>
            <a:rPr lang="en-US" sz="2200" kern="1200" dirty="0">
              <a:latin typeface="Helvetica" panose="020B0604020202020204" pitchFamily="34" charset="0"/>
              <a:cs typeface="Helvetica" panose="020B0604020202020204" pitchFamily="34" charset="0"/>
            </a:rPr>
            <a:t>control methods</a:t>
          </a:r>
        </a:p>
      </dsp:txBody>
      <dsp:txXfrm>
        <a:off x="1585103" y="2725"/>
        <a:ext cx="5563941" cy="1236903"/>
      </dsp:txXfrm>
    </dsp:sp>
    <dsp:sp modelId="{B4891153-A966-4AE7-A8A4-94728F4C546B}">
      <dsp:nvSpPr>
        <dsp:cNvPr id="0" name=""/>
        <dsp:cNvSpPr/>
      </dsp:nvSpPr>
      <dsp:spPr>
        <a:xfrm>
          <a:off x="155294" y="0"/>
          <a:ext cx="1429809" cy="124235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8000" r="-2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C350E8-B857-4037-AEC6-EEC093C3C014}">
      <dsp:nvSpPr>
        <dsp:cNvPr id="0" name=""/>
        <dsp:cNvSpPr/>
      </dsp:nvSpPr>
      <dsp:spPr>
        <a:xfrm>
          <a:off x="0" y="1397648"/>
          <a:ext cx="7149045" cy="1277808"/>
        </a:xfrm>
        <a:prstGeom prst="roundRect">
          <a:avLst>
            <a:gd name="adj" fmla="val 10000"/>
          </a:avLst>
        </a:prstGeom>
        <a:solidFill>
          <a:srgbClr val="62C6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latin typeface="Helvetica" panose="020B0604020202020204" pitchFamily="34" charset="0"/>
              <a:cs typeface="Helvetica" panose="020B0604020202020204" pitchFamily="34" charset="0"/>
            </a:rPr>
            <a:t>   </a:t>
          </a:r>
          <a:r>
            <a:rPr lang="en-US" sz="2200" kern="1200" dirty="0" smtClean="0">
              <a:latin typeface="Helvetica" panose="020B0604020202020204" pitchFamily="34" charset="0"/>
              <a:cs typeface="Helvetica" panose="020B0604020202020204" pitchFamily="34" charset="0"/>
            </a:rPr>
            <a:t>-Fuel </a:t>
          </a:r>
          <a:r>
            <a:rPr lang="en-US" sz="2200" kern="1200" dirty="0">
              <a:latin typeface="Helvetica" panose="020B0604020202020204" pitchFamily="34" charset="0"/>
              <a:cs typeface="Helvetica" panose="020B0604020202020204" pitchFamily="34" charset="0"/>
            </a:rPr>
            <a:t>saver   </a:t>
          </a:r>
          <a:r>
            <a:rPr lang="en-US" sz="2200" kern="1200" dirty="0" smtClean="0">
              <a:latin typeface="Helvetica" panose="020B0604020202020204" pitchFamily="34" charset="0"/>
              <a:cs typeface="Helvetica" panose="020B0604020202020204" pitchFamily="34" charset="0"/>
            </a:rPr>
            <a:t>-Plug   -Biogas</a:t>
          </a:r>
          <a:endParaRPr lang="en-US" sz="2200" kern="1200" dirty="0">
            <a:latin typeface="Helvetica" panose="020B0604020202020204" pitchFamily="34" charset="0"/>
            <a:cs typeface="Helvetica" panose="020B0604020202020204" pitchFamily="34" charset="0"/>
          </a:endParaRPr>
        </a:p>
        <a:p>
          <a:pPr lvl="0" algn="ctr" defTabSz="977900">
            <a:lnSpc>
              <a:spcPct val="90000"/>
            </a:lnSpc>
            <a:spcBef>
              <a:spcPct val="0"/>
            </a:spcBef>
            <a:spcAft>
              <a:spcPct val="35000"/>
            </a:spcAft>
          </a:pPr>
          <a:r>
            <a:rPr lang="en-US" sz="2200" kern="1200" dirty="0">
              <a:latin typeface="Helvetica" panose="020B0604020202020204" pitchFamily="34" charset="0"/>
              <a:cs typeface="Helvetica" panose="020B0604020202020204" pitchFamily="34" charset="0"/>
            </a:rPr>
            <a:t>   </a:t>
          </a:r>
          <a:r>
            <a:rPr lang="en-US" sz="2200" kern="1200" dirty="0" smtClean="0">
              <a:latin typeface="Helvetica" panose="020B0604020202020204" pitchFamily="34" charset="0"/>
              <a:cs typeface="Helvetica" panose="020B0604020202020204" pitchFamily="34" charset="0"/>
            </a:rPr>
            <a:t>-Sun </a:t>
          </a:r>
          <a:r>
            <a:rPr lang="en-US" sz="2200" kern="1200" dirty="0">
              <a:latin typeface="Helvetica" panose="020B0604020202020204" pitchFamily="34" charset="0"/>
              <a:cs typeface="Helvetica" panose="020B0604020202020204" pitchFamily="34" charset="0"/>
            </a:rPr>
            <a:t>lanterns</a:t>
          </a:r>
        </a:p>
      </dsp:txBody>
      <dsp:txXfrm>
        <a:off x="1585103" y="1397648"/>
        <a:ext cx="5563941" cy="1277808"/>
      </dsp:txXfrm>
    </dsp:sp>
    <dsp:sp modelId="{8D425638-9A1C-4D5C-9E70-C9975AA955D9}">
      <dsp:nvSpPr>
        <dsp:cNvPr id="0" name=""/>
        <dsp:cNvSpPr/>
      </dsp:nvSpPr>
      <dsp:spPr>
        <a:xfrm>
          <a:off x="155294" y="1415375"/>
          <a:ext cx="1429809" cy="124235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F4BE22-6B70-4F29-A200-4F4FE066E2F1}">
      <dsp:nvSpPr>
        <dsp:cNvPr id="0" name=""/>
        <dsp:cNvSpPr/>
      </dsp:nvSpPr>
      <dsp:spPr>
        <a:xfrm>
          <a:off x="0" y="2833356"/>
          <a:ext cx="7149045" cy="1281038"/>
        </a:xfrm>
        <a:prstGeom prst="roundRect">
          <a:avLst>
            <a:gd name="adj" fmla="val 10000"/>
          </a:avLst>
        </a:prstGeom>
        <a:solidFill>
          <a:srgbClr val="9CCA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-Beehives</a:t>
          </a:r>
          <a:r>
            <a:rPr lang="en-US" sz="2200" kern="1200" baseline="0" dirty="0" smtClean="0"/>
            <a:t>   -Farming </a:t>
          </a:r>
          <a:r>
            <a:rPr lang="en-US" sz="2200" kern="1200" baseline="0" dirty="0"/>
            <a:t>vehicle</a:t>
          </a:r>
        </a:p>
        <a:p>
          <a:pPr lvl="0" algn="ctr" defTabSz="977900">
            <a:lnSpc>
              <a:spcPct val="90000"/>
            </a:lnSpc>
            <a:spcBef>
              <a:spcPct val="0"/>
            </a:spcBef>
            <a:spcAft>
              <a:spcPct val="35000"/>
            </a:spcAft>
          </a:pPr>
          <a:r>
            <a:rPr lang="en-US" sz="2200" kern="1200" baseline="0" dirty="0" smtClean="0"/>
            <a:t>-Rainwater </a:t>
          </a:r>
          <a:r>
            <a:rPr lang="en-US" sz="2200" kern="1200" baseline="0" dirty="0"/>
            <a:t>harvesting  </a:t>
          </a:r>
          <a:r>
            <a:rPr lang="en-US" sz="2200" kern="1200" baseline="0" dirty="0" smtClean="0"/>
            <a:t>-Crop </a:t>
          </a:r>
          <a:r>
            <a:rPr lang="en-US" sz="2200" kern="1200" baseline="0" dirty="0"/>
            <a:t>variety </a:t>
          </a:r>
        </a:p>
        <a:p>
          <a:pPr lvl="0" algn="ctr" defTabSz="977900">
            <a:lnSpc>
              <a:spcPct val="90000"/>
            </a:lnSpc>
            <a:spcBef>
              <a:spcPct val="0"/>
            </a:spcBef>
            <a:spcAft>
              <a:spcPct val="35000"/>
            </a:spcAft>
          </a:pPr>
          <a:r>
            <a:rPr lang="en-US" sz="2200" kern="1200" baseline="0" dirty="0" smtClean="0"/>
            <a:t>-Chicken </a:t>
          </a:r>
          <a:r>
            <a:rPr lang="en-US" sz="2200" kern="1200" baseline="0" dirty="0"/>
            <a:t>breeder  </a:t>
          </a:r>
          <a:r>
            <a:rPr lang="en-US" sz="2200" kern="1200" baseline="0" dirty="0" smtClean="0"/>
            <a:t>-Sowing </a:t>
          </a:r>
          <a:r>
            <a:rPr lang="en-US" sz="2200" kern="1200" baseline="0" dirty="0"/>
            <a:t>technologies</a:t>
          </a:r>
          <a:endParaRPr lang="en-US" sz="2200" kern="1200" dirty="0"/>
        </a:p>
      </dsp:txBody>
      <dsp:txXfrm>
        <a:off x="1585103" y="2833356"/>
        <a:ext cx="5563941" cy="1281038"/>
      </dsp:txXfrm>
    </dsp:sp>
    <dsp:sp modelId="{049283FD-8E4E-4BE5-9EF8-DD8B0917B37B}">
      <dsp:nvSpPr>
        <dsp:cNvPr id="0" name=""/>
        <dsp:cNvSpPr/>
      </dsp:nvSpPr>
      <dsp:spPr>
        <a:xfrm>
          <a:off x="155294" y="2850093"/>
          <a:ext cx="1429809" cy="1242354"/>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2000" r="-3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0.96389</cdr:y>
    </cdr:from>
    <cdr:to>
      <cdr:x>0.54222</cdr:x>
      <cdr:y>0.99544</cdr:y>
    </cdr:to>
    <cdr:sp macro="" textlink="">
      <cdr:nvSpPr>
        <cdr:cNvPr id="2" name="Rectangle 1"/>
        <cdr:cNvSpPr/>
      </cdr:nvSpPr>
      <cdr:spPr>
        <a:xfrm xmlns:a="http://schemas.openxmlformats.org/drawingml/2006/main">
          <a:off x="-8742130" y="11284494"/>
          <a:ext cx="6897945" cy="369364"/>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algn="l" rtl="0" eaLnBrk="0" fontAlgn="base" hangingPunct="0">
            <a:spcBef>
              <a:spcPct val="0"/>
            </a:spcBef>
            <a:spcAft>
              <a:spcPct val="0"/>
            </a:spcAft>
            <a:defRPr sz="8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8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8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8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8200" kern="1200">
              <a:solidFill>
                <a:schemeClr val="tx1"/>
              </a:solidFill>
              <a:latin typeface="Arial" panose="020B0604020202020204" pitchFamily="34" charset="0"/>
              <a:ea typeface="+mn-ea"/>
              <a:cs typeface="+mn-cs"/>
            </a:defRPr>
          </a:lvl5pPr>
          <a:lvl6pPr marL="2286000" algn="l" defTabSz="914400" rtl="0" eaLnBrk="1" latinLnBrk="0" hangingPunct="1">
            <a:defRPr sz="8200" kern="1200">
              <a:solidFill>
                <a:schemeClr val="tx1"/>
              </a:solidFill>
              <a:latin typeface="Arial" panose="020B0604020202020204" pitchFamily="34" charset="0"/>
              <a:ea typeface="+mn-ea"/>
              <a:cs typeface="+mn-cs"/>
            </a:defRPr>
          </a:lvl6pPr>
          <a:lvl7pPr marL="2743200" algn="l" defTabSz="914400" rtl="0" eaLnBrk="1" latinLnBrk="0" hangingPunct="1">
            <a:defRPr sz="8200" kern="1200">
              <a:solidFill>
                <a:schemeClr val="tx1"/>
              </a:solidFill>
              <a:latin typeface="Arial" panose="020B0604020202020204" pitchFamily="34" charset="0"/>
              <a:ea typeface="+mn-ea"/>
              <a:cs typeface="+mn-cs"/>
            </a:defRPr>
          </a:lvl7pPr>
          <a:lvl8pPr marL="3200400" algn="l" defTabSz="914400" rtl="0" eaLnBrk="1" latinLnBrk="0" hangingPunct="1">
            <a:defRPr sz="8200" kern="1200">
              <a:solidFill>
                <a:schemeClr val="tx1"/>
              </a:solidFill>
              <a:latin typeface="Arial" panose="020B0604020202020204" pitchFamily="34" charset="0"/>
              <a:ea typeface="+mn-ea"/>
              <a:cs typeface="+mn-cs"/>
            </a:defRPr>
          </a:lvl8pPr>
          <a:lvl9pPr marL="3657600" algn="l" defTabSz="914400" rtl="0" eaLnBrk="1" latinLnBrk="0" hangingPunct="1">
            <a:defRPr sz="8200" kern="1200">
              <a:solidFill>
                <a:schemeClr val="tx1"/>
              </a:solidFill>
              <a:latin typeface="Arial" panose="020B0604020202020204" pitchFamily="34" charset="0"/>
              <a:ea typeface="+mn-ea"/>
              <a:cs typeface="+mn-cs"/>
            </a:defRPr>
          </a:lvl9pPr>
        </a:lstStyle>
        <a:p xmlns:a="http://schemas.openxmlformats.org/drawingml/2006/main">
          <a:pPr algn="ctr">
            <a:defRPr sz="1920" b="0" i="0" u="none" strike="noStrike" kern="1200" spc="0" baseline="0">
              <a:solidFill>
                <a:sysClr val="windowText" lastClr="000000">
                  <a:lumMod val="65000"/>
                  <a:lumOff val="35000"/>
                </a:sysClr>
              </a:solidFill>
              <a:latin typeface="Helvetica" panose="020B0604020202020204" pitchFamily="34" charset="0"/>
              <a:ea typeface="+mn-ea"/>
              <a:cs typeface="Helvetica" panose="020B0604020202020204" pitchFamily="34" charset="0"/>
            </a:defRPr>
          </a:pPr>
          <a:r>
            <a:rPr lang="en-US" sz="1800" dirty="0"/>
            <a:t>Figure 4 .Changes in life in based of level of education</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088"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32400" y="0"/>
            <a:ext cx="4002088" cy="350838"/>
          </a:xfrm>
          <a:prstGeom prst="rect">
            <a:avLst/>
          </a:prstGeom>
        </p:spPr>
        <p:txBody>
          <a:bodyPr vert="horz" lIns="91440" tIns="45720" rIns="91440" bIns="45720" rtlCol="0"/>
          <a:lstStyle>
            <a:lvl1pPr algn="r">
              <a:defRPr sz="1200"/>
            </a:lvl1pPr>
          </a:lstStyle>
          <a:p>
            <a:fld id="{7B454A90-5D2F-42C6-882E-C99649F31746}" type="datetimeFigureOut">
              <a:rPr lang="en-US" smtClean="0"/>
              <a:t>3/23/2018</a:t>
            </a:fld>
            <a:endParaRPr lang="en-US"/>
          </a:p>
        </p:txBody>
      </p:sp>
      <p:sp>
        <p:nvSpPr>
          <p:cNvPr id="4" name="Slide Image Placeholder 3"/>
          <p:cNvSpPr>
            <a:spLocks noGrp="1" noRot="1" noChangeAspect="1"/>
          </p:cNvSpPr>
          <p:nvPr>
            <p:ph type="sldImg" idx="2"/>
          </p:nvPr>
        </p:nvSpPr>
        <p:spPr>
          <a:xfrm>
            <a:off x="2840038" y="525463"/>
            <a:ext cx="3556000" cy="2628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3925" y="3330575"/>
            <a:ext cx="7388225" cy="31543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7975"/>
            <a:ext cx="4002088" cy="3508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32400" y="6657975"/>
            <a:ext cx="4002088" cy="350838"/>
          </a:xfrm>
          <a:prstGeom prst="rect">
            <a:avLst/>
          </a:prstGeom>
        </p:spPr>
        <p:txBody>
          <a:bodyPr vert="horz" lIns="91440" tIns="45720" rIns="91440" bIns="45720" rtlCol="0" anchor="b"/>
          <a:lstStyle>
            <a:lvl1pPr algn="r">
              <a:defRPr sz="1200"/>
            </a:lvl1pPr>
          </a:lstStyle>
          <a:p>
            <a:fld id="{B4A494E5-F1FB-4A97-BA7E-9197B4354CF6}" type="slidenum">
              <a:rPr lang="en-US" smtClean="0"/>
              <a:t>‹#›</a:t>
            </a:fld>
            <a:endParaRPr lang="en-US"/>
          </a:p>
        </p:txBody>
      </p:sp>
    </p:spTree>
    <p:extLst>
      <p:ext uri="{BB962C8B-B14F-4D97-AF65-F5344CB8AC3E}">
        <p14:creationId xmlns:p14="http://schemas.microsoft.com/office/powerpoint/2010/main" val="480735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B4A494E5-F1FB-4A97-BA7E-9197B4354CF6}" type="slidenum">
              <a:rPr lang="en-US" smtClean="0"/>
              <a:t>1</a:t>
            </a:fld>
            <a:endParaRPr lang="en-US"/>
          </a:p>
        </p:txBody>
      </p:sp>
    </p:spTree>
    <p:extLst>
      <p:ext uri="{BB962C8B-B14F-4D97-AF65-F5344CB8AC3E}">
        <p14:creationId xmlns:p14="http://schemas.microsoft.com/office/powerpoint/2010/main" val="12720272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0" y="0"/>
            <a:ext cx="42062400" cy="5181600"/>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8200">
                <a:solidFill>
                  <a:schemeClr val="tx1"/>
                </a:solidFill>
                <a:latin typeface="Arial" panose="020B0604020202020204" pitchFamily="34" charset="0"/>
              </a:defRPr>
            </a:lvl1pPr>
            <a:lvl2pPr marL="742950" indent="-285750">
              <a:defRPr sz="8200">
                <a:solidFill>
                  <a:schemeClr val="tx1"/>
                </a:solidFill>
                <a:latin typeface="Arial" panose="020B0604020202020204" pitchFamily="34" charset="0"/>
              </a:defRPr>
            </a:lvl2pPr>
            <a:lvl3pPr marL="1143000" indent="-228600">
              <a:defRPr sz="8200">
                <a:solidFill>
                  <a:schemeClr val="tx1"/>
                </a:solidFill>
                <a:latin typeface="Arial" panose="020B0604020202020204" pitchFamily="34" charset="0"/>
              </a:defRPr>
            </a:lvl3pPr>
            <a:lvl4pPr marL="1600200" indent="-228600">
              <a:defRPr sz="8200">
                <a:solidFill>
                  <a:schemeClr val="tx1"/>
                </a:solidFill>
                <a:latin typeface="Arial" panose="020B0604020202020204" pitchFamily="34" charset="0"/>
              </a:defRPr>
            </a:lvl4pPr>
            <a:lvl5pPr marL="2057400" indent="-228600">
              <a:defRPr sz="8200">
                <a:solidFill>
                  <a:schemeClr val="tx1"/>
                </a:solidFill>
                <a:latin typeface="Arial" panose="020B0604020202020204" pitchFamily="34" charset="0"/>
              </a:defRPr>
            </a:lvl5pPr>
            <a:lvl6pPr marL="2514600" indent="-228600" eaLnBrk="0" fontAlgn="base" hangingPunct="0">
              <a:spcBef>
                <a:spcPct val="0"/>
              </a:spcBef>
              <a:spcAft>
                <a:spcPct val="0"/>
              </a:spcAft>
              <a:defRPr sz="8200">
                <a:solidFill>
                  <a:schemeClr val="tx1"/>
                </a:solidFill>
                <a:latin typeface="Arial" panose="020B0604020202020204" pitchFamily="34" charset="0"/>
              </a:defRPr>
            </a:lvl6pPr>
            <a:lvl7pPr marL="2971800" indent="-228600" eaLnBrk="0" fontAlgn="base" hangingPunct="0">
              <a:spcBef>
                <a:spcPct val="0"/>
              </a:spcBef>
              <a:spcAft>
                <a:spcPct val="0"/>
              </a:spcAft>
              <a:defRPr sz="8200">
                <a:solidFill>
                  <a:schemeClr val="tx1"/>
                </a:solidFill>
                <a:latin typeface="Arial" panose="020B0604020202020204" pitchFamily="34" charset="0"/>
              </a:defRPr>
            </a:lvl7pPr>
            <a:lvl8pPr marL="3429000" indent="-228600" eaLnBrk="0" fontAlgn="base" hangingPunct="0">
              <a:spcBef>
                <a:spcPct val="0"/>
              </a:spcBef>
              <a:spcAft>
                <a:spcPct val="0"/>
              </a:spcAft>
              <a:defRPr sz="8200">
                <a:solidFill>
                  <a:schemeClr val="tx1"/>
                </a:solidFill>
                <a:latin typeface="Arial" panose="020B0604020202020204" pitchFamily="34" charset="0"/>
              </a:defRPr>
            </a:lvl8pPr>
            <a:lvl9pPr marL="3886200" indent="-228600" eaLnBrk="0" fontAlgn="base" hangingPunct="0">
              <a:spcBef>
                <a:spcPct val="0"/>
              </a:spcBef>
              <a:spcAft>
                <a:spcPct val="0"/>
              </a:spcAft>
              <a:defRPr sz="8200">
                <a:solidFill>
                  <a:schemeClr val="tx1"/>
                </a:solidFill>
                <a:latin typeface="Arial" panose="020B0604020202020204" pitchFamily="34" charset="0"/>
              </a:defRPr>
            </a:lvl9pPr>
          </a:lstStyle>
          <a:p>
            <a:pPr eaLnBrk="1" hangingPunct="1">
              <a:defRPr/>
            </a:pPr>
            <a:endParaRPr lang="en-US" altLang="en-US"/>
          </a:p>
        </p:txBody>
      </p:sp>
      <p:pic>
        <p:nvPicPr>
          <p:cNvPr id="5" name="Picture 18" descr="TTU 2 Title Page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695063" y="-14288"/>
            <a:ext cx="5075237" cy="516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4" name="Rectangle 2"/>
          <p:cNvSpPr>
            <a:spLocks noGrp="1" noChangeArrowheads="1"/>
          </p:cNvSpPr>
          <p:nvPr>
            <p:ph type="ctrTitle"/>
          </p:nvPr>
        </p:nvSpPr>
        <p:spPr>
          <a:xfrm>
            <a:off x="2827338" y="-195263"/>
            <a:ext cx="34561462" cy="5181601"/>
          </a:xfrm>
        </p:spPr>
        <p:txBody>
          <a:bodyPr/>
          <a:lstStyle>
            <a:lvl1pPr>
              <a:lnSpc>
                <a:spcPct val="120000"/>
              </a:lnSpc>
              <a:spcAft>
                <a:spcPct val="20000"/>
              </a:spcAft>
              <a:defRPr/>
            </a:lvl1pPr>
          </a:lstStyle>
          <a:p>
            <a:pPr lvl="0"/>
            <a:r>
              <a:rPr lang="en-US" altLang="en-US" noProof="0"/>
              <a:t>Click to edit Master title style</a:t>
            </a:r>
          </a:p>
        </p:txBody>
      </p:sp>
      <p:sp>
        <p:nvSpPr>
          <p:cNvPr id="3075" name="Rectangle 3"/>
          <p:cNvSpPr>
            <a:spLocks noGrp="1" noChangeArrowheads="1"/>
          </p:cNvSpPr>
          <p:nvPr>
            <p:ph type="subTitle" idx="1"/>
          </p:nvPr>
        </p:nvSpPr>
        <p:spPr>
          <a:xfrm>
            <a:off x="2608263" y="13946188"/>
            <a:ext cx="29441775" cy="7947025"/>
          </a:xfrm>
        </p:spPr>
        <p:txBody>
          <a:bodyPr/>
          <a:lstStyle>
            <a:lvl1pPr>
              <a:spcBef>
                <a:spcPct val="0"/>
              </a:spcBef>
              <a:spcAft>
                <a:spcPct val="0"/>
              </a:spcAft>
              <a:defRPr sz="16500">
                <a:solidFill>
                  <a:schemeClr val="bg1"/>
                </a:solidFill>
              </a:defRPr>
            </a:lvl1pPr>
          </a:lstStyle>
          <a:p>
            <a:pPr lvl="0"/>
            <a:r>
              <a:rPr lang="en-US" altLang="en-US" noProof="0"/>
              <a:t>Click to edit Master subtitle style</a:t>
            </a:r>
          </a:p>
        </p:txBody>
      </p:sp>
    </p:spTree>
    <p:extLst>
      <p:ext uri="{BB962C8B-B14F-4D97-AF65-F5344CB8AC3E}">
        <p14:creationId xmlns:p14="http://schemas.microsoft.com/office/powerpoint/2010/main" val="549767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1684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013400" y="-115888"/>
            <a:ext cx="9463088" cy="302910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620963" y="-115888"/>
            <a:ext cx="28240037" cy="302910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6927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4297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70200" y="7750175"/>
            <a:ext cx="36279138" cy="12933363"/>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2870200" y="20805775"/>
            <a:ext cx="36279138" cy="680085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437058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620963" y="9658350"/>
            <a:ext cx="18851562" cy="20516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1624925" y="9658350"/>
            <a:ext cx="18851563" cy="20516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6583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7188" y="1655763"/>
            <a:ext cx="36279137" cy="6008687"/>
          </a:xfrm>
        </p:spPr>
        <p:txBody>
          <a:bodyPr/>
          <a:lstStyle/>
          <a:p>
            <a:r>
              <a:rPr lang="en-US"/>
              <a:t>Click to edit Master title style</a:t>
            </a:r>
          </a:p>
        </p:txBody>
      </p:sp>
      <p:sp>
        <p:nvSpPr>
          <p:cNvPr id="3" name="Text Placeholder 2"/>
          <p:cNvSpPr>
            <a:spLocks noGrp="1"/>
          </p:cNvSpPr>
          <p:nvPr>
            <p:ph type="body" idx="1"/>
          </p:nvPr>
        </p:nvSpPr>
        <p:spPr>
          <a:xfrm>
            <a:off x="2897188" y="7621588"/>
            <a:ext cx="17794287" cy="3735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897188" y="11356975"/>
            <a:ext cx="17794287" cy="16702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1294725" y="7621588"/>
            <a:ext cx="17881600" cy="3735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1294725" y="11356975"/>
            <a:ext cx="17881600" cy="16702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8499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61350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080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97188" y="2073275"/>
            <a:ext cx="13566775" cy="725328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7881600" y="4476750"/>
            <a:ext cx="21294725" cy="22093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897188" y="9326563"/>
            <a:ext cx="13566775" cy="172799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209303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97188" y="2073275"/>
            <a:ext cx="13566775" cy="725328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7881600" y="4476750"/>
            <a:ext cx="21294725" cy="22093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897188" y="9326563"/>
            <a:ext cx="13566775" cy="172799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95707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827338" y="-115888"/>
            <a:ext cx="34569400" cy="51816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417976" tIns="208988" rIns="417976" bIns="20898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2620963" y="9658350"/>
            <a:ext cx="37855525" cy="2051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417976" tIns="208988" rIns="417976" bIns="20898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91"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defTabSz="4179888" rtl="0" eaLnBrk="0" fontAlgn="base" hangingPunct="0">
        <a:spcBef>
          <a:spcPct val="0"/>
        </a:spcBef>
        <a:spcAft>
          <a:spcPct val="0"/>
        </a:spcAft>
        <a:defRPr sz="9100" kern="1200">
          <a:solidFill>
            <a:schemeClr val="bg1"/>
          </a:solidFill>
          <a:latin typeface="+mj-lt"/>
          <a:ea typeface="+mj-ea"/>
          <a:cs typeface="+mj-cs"/>
        </a:defRPr>
      </a:lvl1pPr>
      <a:lvl2pPr algn="l" defTabSz="4179888" rtl="0" eaLnBrk="0" fontAlgn="base" hangingPunct="0">
        <a:spcBef>
          <a:spcPct val="0"/>
        </a:spcBef>
        <a:spcAft>
          <a:spcPct val="0"/>
        </a:spcAft>
        <a:defRPr sz="9100">
          <a:solidFill>
            <a:schemeClr val="bg1"/>
          </a:solidFill>
          <a:latin typeface="Times New Roman" panose="02020603050405020304" pitchFamily="18" charset="0"/>
        </a:defRPr>
      </a:lvl2pPr>
      <a:lvl3pPr algn="l" defTabSz="4179888" rtl="0" eaLnBrk="0" fontAlgn="base" hangingPunct="0">
        <a:spcBef>
          <a:spcPct val="0"/>
        </a:spcBef>
        <a:spcAft>
          <a:spcPct val="0"/>
        </a:spcAft>
        <a:defRPr sz="9100">
          <a:solidFill>
            <a:schemeClr val="bg1"/>
          </a:solidFill>
          <a:latin typeface="Times New Roman" panose="02020603050405020304" pitchFamily="18" charset="0"/>
        </a:defRPr>
      </a:lvl3pPr>
      <a:lvl4pPr algn="l" defTabSz="4179888" rtl="0" eaLnBrk="0" fontAlgn="base" hangingPunct="0">
        <a:spcBef>
          <a:spcPct val="0"/>
        </a:spcBef>
        <a:spcAft>
          <a:spcPct val="0"/>
        </a:spcAft>
        <a:defRPr sz="9100">
          <a:solidFill>
            <a:schemeClr val="bg1"/>
          </a:solidFill>
          <a:latin typeface="Times New Roman" panose="02020603050405020304" pitchFamily="18" charset="0"/>
        </a:defRPr>
      </a:lvl4pPr>
      <a:lvl5pPr algn="l" defTabSz="4179888" rtl="0" eaLnBrk="0" fontAlgn="base" hangingPunct="0">
        <a:spcBef>
          <a:spcPct val="0"/>
        </a:spcBef>
        <a:spcAft>
          <a:spcPct val="0"/>
        </a:spcAft>
        <a:defRPr sz="9100">
          <a:solidFill>
            <a:schemeClr val="bg1"/>
          </a:solidFill>
          <a:latin typeface="Times New Roman" panose="02020603050405020304" pitchFamily="18" charset="0"/>
        </a:defRPr>
      </a:lvl5pPr>
      <a:lvl6pPr marL="457200" algn="l" defTabSz="4179888" rtl="0" fontAlgn="base">
        <a:spcBef>
          <a:spcPct val="0"/>
        </a:spcBef>
        <a:spcAft>
          <a:spcPct val="0"/>
        </a:spcAft>
        <a:defRPr sz="9100">
          <a:solidFill>
            <a:schemeClr val="bg1"/>
          </a:solidFill>
          <a:latin typeface="Times New Roman" panose="02020603050405020304" pitchFamily="18" charset="0"/>
        </a:defRPr>
      </a:lvl6pPr>
      <a:lvl7pPr marL="914400" algn="l" defTabSz="4179888" rtl="0" fontAlgn="base">
        <a:spcBef>
          <a:spcPct val="0"/>
        </a:spcBef>
        <a:spcAft>
          <a:spcPct val="0"/>
        </a:spcAft>
        <a:defRPr sz="9100">
          <a:solidFill>
            <a:schemeClr val="bg1"/>
          </a:solidFill>
          <a:latin typeface="Times New Roman" panose="02020603050405020304" pitchFamily="18" charset="0"/>
        </a:defRPr>
      </a:lvl7pPr>
      <a:lvl8pPr marL="1371600" algn="l" defTabSz="4179888" rtl="0" fontAlgn="base">
        <a:spcBef>
          <a:spcPct val="0"/>
        </a:spcBef>
        <a:spcAft>
          <a:spcPct val="0"/>
        </a:spcAft>
        <a:defRPr sz="9100">
          <a:solidFill>
            <a:schemeClr val="bg1"/>
          </a:solidFill>
          <a:latin typeface="Times New Roman" panose="02020603050405020304" pitchFamily="18" charset="0"/>
        </a:defRPr>
      </a:lvl8pPr>
      <a:lvl9pPr marL="1828800" algn="l" defTabSz="4179888" rtl="0" fontAlgn="base">
        <a:spcBef>
          <a:spcPct val="0"/>
        </a:spcBef>
        <a:spcAft>
          <a:spcPct val="0"/>
        </a:spcAft>
        <a:defRPr sz="9100">
          <a:solidFill>
            <a:schemeClr val="bg1"/>
          </a:solidFill>
          <a:latin typeface="Times New Roman" panose="02020603050405020304" pitchFamily="18" charset="0"/>
        </a:defRPr>
      </a:lvl9pPr>
    </p:titleStyle>
    <p:bodyStyle>
      <a:lvl1pPr algn="l" defTabSz="4179888" rtl="0" eaLnBrk="0" fontAlgn="base" hangingPunct="0">
        <a:spcBef>
          <a:spcPct val="20000"/>
        </a:spcBef>
        <a:spcAft>
          <a:spcPct val="25000"/>
        </a:spcAft>
        <a:defRPr sz="14700" kern="1200">
          <a:solidFill>
            <a:schemeClr val="tx1"/>
          </a:solidFill>
          <a:latin typeface="+mn-lt"/>
          <a:ea typeface="+mn-ea"/>
          <a:cs typeface="+mn-cs"/>
        </a:defRPr>
      </a:lvl1pPr>
      <a:lvl2pPr marL="1828800" indent="-1306513" algn="l" defTabSz="4179888" rtl="0" eaLnBrk="0" fontAlgn="base" hangingPunct="0">
        <a:spcBef>
          <a:spcPct val="20000"/>
        </a:spcBef>
        <a:spcAft>
          <a:spcPct val="0"/>
        </a:spcAft>
        <a:buClr>
          <a:srgbClr val="CC0000"/>
        </a:buClr>
        <a:buSzPct val="90000"/>
        <a:buFont typeface="Wingdings" panose="05000000000000000000" pitchFamily="2" charset="2"/>
        <a:buChar char="§"/>
        <a:defRPr sz="11000" kern="1200">
          <a:solidFill>
            <a:schemeClr val="tx1"/>
          </a:solidFill>
          <a:latin typeface="+mn-lt"/>
          <a:ea typeface="+mn-ea"/>
          <a:cs typeface="+mn-cs"/>
        </a:defRPr>
      </a:lvl2pPr>
      <a:lvl3pPr marL="3395663" indent="-1044575" algn="l" defTabSz="4179888" rtl="0" eaLnBrk="0" fontAlgn="base" hangingPunct="0">
        <a:spcBef>
          <a:spcPct val="40000"/>
        </a:spcBef>
        <a:spcAft>
          <a:spcPct val="0"/>
        </a:spcAft>
        <a:buChar char="•"/>
        <a:defRPr sz="9100" i="1" kern="1200">
          <a:solidFill>
            <a:schemeClr val="tx1"/>
          </a:solidFill>
          <a:latin typeface="+mn-lt"/>
          <a:ea typeface="+mn-ea"/>
          <a:cs typeface="+mn-cs"/>
        </a:defRPr>
      </a:lvl3pPr>
      <a:lvl4pPr marL="5753100" indent="-1044575" algn="l" defTabSz="4179888" rtl="0" eaLnBrk="0" fontAlgn="base" hangingPunct="0">
        <a:spcBef>
          <a:spcPct val="40000"/>
        </a:spcBef>
        <a:spcAft>
          <a:spcPct val="0"/>
        </a:spcAft>
        <a:buChar char="–"/>
        <a:defRPr sz="8200" kern="1200">
          <a:solidFill>
            <a:schemeClr val="tx1"/>
          </a:solidFill>
          <a:latin typeface="+mn-lt"/>
          <a:ea typeface="+mn-ea"/>
          <a:cs typeface="+mn-cs"/>
        </a:defRPr>
      </a:lvl4pPr>
      <a:lvl5pPr marL="6502400" algn="l" defTabSz="4179888" rtl="0" eaLnBrk="0" fontAlgn="base" hangingPunct="0">
        <a:spcBef>
          <a:spcPct val="20000"/>
        </a:spcBef>
        <a:spcAft>
          <a:spcPct val="0"/>
        </a:spcAft>
        <a:defRPr sz="8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18" Type="http://schemas.openxmlformats.org/officeDocument/2006/relationships/diagramData" Target="../diagrams/data3.xml"/><Relationship Id="rId26" Type="http://schemas.openxmlformats.org/officeDocument/2006/relationships/diagramQuickStyle" Target="../diagrams/quickStyle4.xml"/><Relationship Id="rId3" Type="http://schemas.openxmlformats.org/officeDocument/2006/relationships/image" Target="../media/image2.png"/><Relationship Id="rId21" Type="http://schemas.openxmlformats.org/officeDocument/2006/relationships/diagramColors" Target="../diagrams/colors3.xml"/><Relationship Id="rId7" Type="http://schemas.openxmlformats.org/officeDocument/2006/relationships/diagramQuickStyle" Target="../diagrams/quickStyle1.xml"/><Relationship Id="rId12" Type="http://schemas.openxmlformats.org/officeDocument/2006/relationships/diagramQuickStyle" Target="../diagrams/quickStyle2.xml"/><Relationship Id="rId17" Type="http://schemas.openxmlformats.org/officeDocument/2006/relationships/image" Target="../media/image8.png"/><Relationship Id="rId25" Type="http://schemas.openxmlformats.org/officeDocument/2006/relationships/diagramLayout" Target="../diagrams/layout4.xml"/><Relationship Id="rId2" Type="http://schemas.openxmlformats.org/officeDocument/2006/relationships/notesSlide" Target="../notesSlides/notesSlide1.xml"/><Relationship Id="rId16" Type="http://schemas.openxmlformats.org/officeDocument/2006/relationships/chart" Target="../charts/chart2.xml"/><Relationship Id="rId20" Type="http://schemas.openxmlformats.org/officeDocument/2006/relationships/diagramQuickStyle" Target="../diagrams/quickStyle3.xml"/><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diagramLayout" Target="../diagrams/layout2.xml"/><Relationship Id="rId24" Type="http://schemas.openxmlformats.org/officeDocument/2006/relationships/diagramData" Target="../diagrams/data4.xml"/><Relationship Id="rId5" Type="http://schemas.openxmlformats.org/officeDocument/2006/relationships/diagramData" Target="../diagrams/data1.xml"/><Relationship Id="rId15" Type="http://schemas.openxmlformats.org/officeDocument/2006/relationships/chart" Target="../charts/chart1.xml"/><Relationship Id="rId23" Type="http://schemas.openxmlformats.org/officeDocument/2006/relationships/image" Target="../media/image9.png"/><Relationship Id="rId28" Type="http://schemas.microsoft.com/office/2007/relationships/diagramDrawing" Target="../diagrams/drawing4.xml"/><Relationship Id="rId10" Type="http://schemas.openxmlformats.org/officeDocument/2006/relationships/diagramData" Target="../diagrams/data2.xml"/><Relationship Id="rId19" Type="http://schemas.openxmlformats.org/officeDocument/2006/relationships/diagramLayout" Target="../diagrams/layout3.xml"/><Relationship Id="rId4" Type="http://schemas.openxmlformats.org/officeDocument/2006/relationships/image" Target="../media/image3.jpeg"/><Relationship Id="rId9" Type="http://schemas.microsoft.com/office/2007/relationships/diagramDrawing" Target="../diagrams/drawing1.xml"/><Relationship Id="rId14" Type="http://schemas.microsoft.com/office/2007/relationships/diagramDrawing" Target="../diagrams/drawing2.xml"/><Relationship Id="rId22" Type="http://schemas.microsoft.com/office/2007/relationships/diagramDrawing" Target="../diagrams/drawing3.xml"/><Relationship Id="rId27" Type="http://schemas.openxmlformats.org/officeDocument/2006/relationships/diagramColors" Target="../diagrams/colors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9"/>
          <p:cNvSpPr>
            <a:spLocks noChangeArrowheads="1"/>
          </p:cNvSpPr>
          <p:nvPr/>
        </p:nvSpPr>
        <p:spPr bwMode="auto">
          <a:xfrm>
            <a:off x="14469" y="0"/>
            <a:ext cx="42062400" cy="4613276"/>
          </a:xfrm>
          <a:prstGeom prst="rect">
            <a:avLst/>
          </a:prstGeom>
          <a:solidFill>
            <a:schemeClr val="tx1"/>
          </a:solidFill>
          <a:ln>
            <a:noFill/>
          </a:ln>
          <a:effectLst/>
          <a:extLst/>
        </p:spPr>
        <p:txBody>
          <a:bodyPr wrap="none" lIns="438912" tIns="219456" rIns="438912" bIns="219456" anchor="ctr"/>
          <a:lstStyle>
            <a:lvl1pPr>
              <a:defRPr sz="8200">
                <a:solidFill>
                  <a:schemeClr val="tx1"/>
                </a:solidFill>
                <a:latin typeface="Arial" panose="020B0604020202020204" pitchFamily="34" charset="0"/>
              </a:defRPr>
            </a:lvl1pPr>
            <a:lvl2pPr marL="742950" indent="-285750">
              <a:defRPr sz="8200">
                <a:solidFill>
                  <a:schemeClr val="tx1"/>
                </a:solidFill>
                <a:latin typeface="Arial" panose="020B0604020202020204" pitchFamily="34" charset="0"/>
              </a:defRPr>
            </a:lvl2pPr>
            <a:lvl3pPr marL="1143000" indent="-228600">
              <a:defRPr sz="8200">
                <a:solidFill>
                  <a:schemeClr val="tx1"/>
                </a:solidFill>
                <a:latin typeface="Arial" panose="020B0604020202020204" pitchFamily="34" charset="0"/>
              </a:defRPr>
            </a:lvl3pPr>
            <a:lvl4pPr marL="1600200" indent="-228600">
              <a:defRPr sz="8200">
                <a:solidFill>
                  <a:schemeClr val="tx1"/>
                </a:solidFill>
                <a:latin typeface="Arial" panose="020B0604020202020204" pitchFamily="34" charset="0"/>
              </a:defRPr>
            </a:lvl4pPr>
            <a:lvl5pPr marL="2057400" indent="-228600">
              <a:defRPr sz="8200">
                <a:solidFill>
                  <a:schemeClr val="tx1"/>
                </a:solidFill>
                <a:latin typeface="Arial" panose="020B0604020202020204" pitchFamily="34" charset="0"/>
              </a:defRPr>
            </a:lvl5pPr>
            <a:lvl6pPr marL="2514600" indent="-228600" eaLnBrk="0" fontAlgn="base" hangingPunct="0">
              <a:spcBef>
                <a:spcPct val="0"/>
              </a:spcBef>
              <a:spcAft>
                <a:spcPct val="0"/>
              </a:spcAft>
              <a:defRPr sz="8200">
                <a:solidFill>
                  <a:schemeClr val="tx1"/>
                </a:solidFill>
                <a:latin typeface="Arial" panose="020B0604020202020204" pitchFamily="34" charset="0"/>
              </a:defRPr>
            </a:lvl6pPr>
            <a:lvl7pPr marL="2971800" indent="-228600" eaLnBrk="0" fontAlgn="base" hangingPunct="0">
              <a:spcBef>
                <a:spcPct val="0"/>
              </a:spcBef>
              <a:spcAft>
                <a:spcPct val="0"/>
              </a:spcAft>
              <a:defRPr sz="8200">
                <a:solidFill>
                  <a:schemeClr val="tx1"/>
                </a:solidFill>
                <a:latin typeface="Arial" panose="020B0604020202020204" pitchFamily="34" charset="0"/>
              </a:defRPr>
            </a:lvl7pPr>
            <a:lvl8pPr marL="3429000" indent="-228600" eaLnBrk="0" fontAlgn="base" hangingPunct="0">
              <a:spcBef>
                <a:spcPct val="0"/>
              </a:spcBef>
              <a:spcAft>
                <a:spcPct val="0"/>
              </a:spcAft>
              <a:defRPr sz="8200">
                <a:solidFill>
                  <a:schemeClr val="tx1"/>
                </a:solidFill>
                <a:latin typeface="Arial" panose="020B0604020202020204" pitchFamily="34" charset="0"/>
              </a:defRPr>
            </a:lvl8pPr>
            <a:lvl9pPr marL="3886200" indent="-228600" eaLnBrk="0" fontAlgn="base" hangingPunct="0">
              <a:spcBef>
                <a:spcPct val="0"/>
              </a:spcBef>
              <a:spcAft>
                <a:spcPct val="0"/>
              </a:spcAft>
              <a:defRPr sz="8200">
                <a:solidFill>
                  <a:schemeClr val="tx1"/>
                </a:solidFill>
                <a:latin typeface="Arial" panose="020B0604020202020204" pitchFamily="34" charset="0"/>
              </a:defRPr>
            </a:lvl9pPr>
          </a:lstStyle>
          <a:p>
            <a:pPr eaLnBrk="1" hangingPunct="1"/>
            <a:endParaRPr lang="en-US" altLang="en-US">
              <a:latin typeface="Helvetica" panose="020B0604020202020204" pitchFamily="34" charset="0"/>
              <a:cs typeface="Helvetica" panose="020B0604020202020204" pitchFamily="34" charset="0"/>
            </a:endParaRPr>
          </a:p>
        </p:txBody>
      </p:sp>
      <p:sp>
        <p:nvSpPr>
          <p:cNvPr id="3075" name="Rectangle 2"/>
          <p:cNvSpPr>
            <a:spLocks noGrp="1" noChangeArrowheads="1"/>
          </p:cNvSpPr>
          <p:nvPr>
            <p:ph type="title"/>
          </p:nvPr>
        </p:nvSpPr>
        <p:spPr>
          <a:xfrm>
            <a:off x="469262" y="-572320"/>
            <a:ext cx="39158078" cy="5436802"/>
          </a:xfrm>
        </p:spPr>
        <p:txBody>
          <a:bodyPr/>
          <a:lstStyle/>
          <a:p>
            <a:pPr algn="ctr" eaLnBrk="1" hangingPunct="1"/>
            <a:r>
              <a:rPr lang="en-US" sz="8800" b="1" dirty="0">
                <a:latin typeface="Helvetica" panose="020B0604020202020204" pitchFamily="34" charset="0"/>
                <a:cs typeface="Helvetica" panose="020B0604020202020204" pitchFamily="34" charset="0"/>
              </a:rPr>
              <a:t/>
            </a:r>
            <a:br>
              <a:rPr lang="en-US" sz="8800" b="1" dirty="0">
                <a:latin typeface="Helvetica" panose="020B0604020202020204" pitchFamily="34" charset="0"/>
                <a:cs typeface="Helvetica" panose="020B0604020202020204" pitchFamily="34" charset="0"/>
              </a:rPr>
            </a:br>
            <a:r>
              <a:rPr lang="en-US" sz="6600" b="1" dirty="0">
                <a:latin typeface="Helvetica" panose="020B0604020202020204" pitchFamily="34" charset="0"/>
                <a:cs typeface="Helvetica" panose="020B0604020202020204" pitchFamily="34" charset="0"/>
              </a:rPr>
              <a:t>ADOPTION OF MODERN TECHNOLOGIES IN SOUTHERN NATIONS, NATIONALITIES, AND PEOPLE’S REGION (SNNPR) OF ETHIOPIA</a:t>
            </a:r>
            <a:r>
              <a:rPr lang="en-US" sz="8000" dirty="0">
                <a:latin typeface="Helvetica" panose="020B0604020202020204" pitchFamily="34" charset="0"/>
                <a:cs typeface="Helvetica" panose="020B0604020202020204" pitchFamily="34" charset="0"/>
              </a:rPr>
              <a:t/>
            </a:r>
            <a:br>
              <a:rPr lang="en-US" sz="8000" dirty="0">
                <a:latin typeface="Helvetica" panose="020B0604020202020204" pitchFamily="34" charset="0"/>
                <a:cs typeface="Helvetica" panose="020B0604020202020204" pitchFamily="34" charset="0"/>
              </a:rPr>
            </a:br>
            <a:r>
              <a:rPr lang="en-US" altLang="en-US" sz="5600" b="1" dirty="0">
                <a:latin typeface="Helvetica" panose="020B0604020202020204" pitchFamily="34" charset="0"/>
                <a:cs typeface="Helvetica" panose="020B0604020202020204" pitchFamily="34" charset="0"/>
              </a:rPr>
              <a:t>Díaz, Fátima</a:t>
            </a:r>
            <a:r>
              <a:rPr lang="en-US" altLang="en-US" sz="5600" b="1" baseline="30000" dirty="0">
                <a:latin typeface="Helvetica" panose="020B0604020202020204" pitchFamily="34" charset="0"/>
                <a:cs typeface="Helvetica" panose="020B0604020202020204" pitchFamily="34" charset="0"/>
              </a:rPr>
              <a:t>1</a:t>
            </a:r>
            <a:r>
              <a:rPr lang="en-US" altLang="en-US" sz="5600" b="1" dirty="0">
                <a:latin typeface="Helvetica" panose="020B0604020202020204" pitchFamily="34" charset="0"/>
                <a:cs typeface="Helvetica" panose="020B0604020202020204" pitchFamily="34" charset="0"/>
              </a:rPr>
              <a:t>; Millares, Carla</a:t>
            </a:r>
            <a:r>
              <a:rPr lang="en-US" altLang="en-US" sz="5600" b="1" baseline="30000" dirty="0">
                <a:latin typeface="Helvetica" panose="020B0604020202020204" pitchFamily="34" charset="0"/>
                <a:cs typeface="Helvetica" panose="020B0604020202020204" pitchFamily="34" charset="0"/>
              </a:rPr>
              <a:t>2</a:t>
            </a:r>
            <a:r>
              <a:rPr lang="en-US" altLang="en-US" sz="5600" b="1" dirty="0">
                <a:latin typeface="Helvetica" panose="020B0604020202020204" pitchFamily="34" charset="0"/>
                <a:cs typeface="Helvetica" panose="020B0604020202020204" pitchFamily="34" charset="0"/>
              </a:rPr>
              <a:t>; Boren-Alpízar, Amy, PhD</a:t>
            </a:r>
            <a:r>
              <a:rPr lang="en-US" altLang="en-US" sz="5600" b="1" baseline="30000" dirty="0">
                <a:latin typeface="Helvetica" panose="020B0604020202020204" pitchFamily="34" charset="0"/>
                <a:cs typeface="Helvetica" panose="020B0604020202020204" pitchFamily="34" charset="0"/>
              </a:rPr>
              <a:t>2</a:t>
            </a:r>
            <a:r>
              <a:rPr lang="en-US" altLang="en-US" sz="5600" b="1" dirty="0">
                <a:latin typeface="Helvetica" panose="020B0604020202020204" pitchFamily="34" charset="0"/>
                <a:cs typeface="Helvetica" panose="020B0604020202020204" pitchFamily="34" charset="0"/>
              </a:rPr>
              <a:t>; Dejene, Melisew</a:t>
            </a:r>
            <a:r>
              <a:rPr lang="en-US" altLang="en-US" sz="5600" b="1" baseline="30000" dirty="0">
                <a:latin typeface="Helvetica" panose="020B0604020202020204" pitchFamily="34" charset="0"/>
                <a:cs typeface="Helvetica" panose="020B0604020202020204" pitchFamily="34" charset="0"/>
              </a:rPr>
              <a:t>3</a:t>
            </a:r>
            <a:r>
              <a:rPr lang="en-US" altLang="en-US" sz="5600" b="1" dirty="0">
                <a:latin typeface="Helvetica" panose="020B0604020202020204" pitchFamily="34" charset="0"/>
                <a:cs typeface="Helvetica" panose="020B0604020202020204" pitchFamily="34" charset="0"/>
              </a:rPr>
              <a:t>; Lyford, Conrad, PhD</a:t>
            </a:r>
            <a:r>
              <a:rPr lang="en-US" altLang="en-US" sz="5600" b="1" baseline="30000" dirty="0">
                <a:latin typeface="Helvetica" panose="020B0604020202020204" pitchFamily="34" charset="0"/>
                <a:cs typeface="Helvetica" panose="020B0604020202020204" pitchFamily="34" charset="0"/>
              </a:rPr>
              <a:t>2</a:t>
            </a:r>
            <a:r>
              <a:rPr lang="en-US" altLang="en-US" sz="6000" b="1" baseline="30000" dirty="0">
                <a:latin typeface="Helvetica" panose="020B0604020202020204" pitchFamily="34" charset="0"/>
                <a:cs typeface="Helvetica" panose="020B0604020202020204" pitchFamily="34" charset="0"/>
              </a:rPr>
              <a:t/>
            </a:r>
            <a:br>
              <a:rPr lang="en-US" altLang="en-US" sz="6000" b="1" baseline="30000" dirty="0">
                <a:latin typeface="Helvetica" panose="020B0604020202020204" pitchFamily="34" charset="0"/>
                <a:cs typeface="Helvetica" panose="020B0604020202020204" pitchFamily="34" charset="0"/>
              </a:rPr>
            </a:br>
            <a:r>
              <a:rPr lang="en-US" altLang="en-US" sz="4800" b="1" baseline="30000" dirty="0">
                <a:latin typeface="Helvetica" panose="020B0604020202020204" pitchFamily="34" charset="0"/>
                <a:cs typeface="Helvetica" panose="020B0604020202020204" pitchFamily="34" charset="0"/>
              </a:rPr>
              <a:t>1</a:t>
            </a:r>
            <a:r>
              <a:rPr lang="en-US" altLang="en-US" sz="4800" b="1" dirty="0">
                <a:latin typeface="Helvetica" panose="020B0604020202020204" pitchFamily="34" charset="0"/>
                <a:cs typeface="Helvetica" panose="020B0604020202020204" pitchFamily="34" charset="0"/>
              </a:rPr>
              <a:t> SOWER Scholar, </a:t>
            </a:r>
            <a:r>
              <a:rPr lang="en-US" altLang="en-US" sz="4800" b="1" baseline="30000" dirty="0">
                <a:latin typeface="Helvetica" panose="020B0604020202020204" pitchFamily="34" charset="0"/>
                <a:cs typeface="Helvetica" panose="020B0604020202020204" pitchFamily="34" charset="0"/>
              </a:rPr>
              <a:t>2 </a:t>
            </a:r>
            <a:r>
              <a:rPr lang="en-US" altLang="en-US" sz="4800" b="1" dirty="0">
                <a:latin typeface="Helvetica" panose="020B0604020202020204" pitchFamily="34" charset="0"/>
                <a:cs typeface="Helvetica" panose="020B0604020202020204" pitchFamily="34" charset="0"/>
              </a:rPr>
              <a:t>Texas Tech University, </a:t>
            </a:r>
            <a:r>
              <a:rPr lang="en-US" altLang="en-US" sz="4800" b="1" baseline="30000" dirty="0">
                <a:latin typeface="Helvetica" panose="020B0604020202020204" pitchFamily="34" charset="0"/>
                <a:cs typeface="Helvetica" panose="020B0604020202020204" pitchFamily="34" charset="0"/>
              </a:rPr>
              <a:t>3 </a:t>
            </a:r>
            <a:r>
              <a:rPr lang="en-US" altLang="en-US" sz="4800" b="1" dirty="0">
                <a:latin typeface="Helvetica" panose="020B0604020202020204" pitchFamily="34" charset="0"/>
                <a:cs typeface="Helvetica" panose="020B0604020202020204" pitchFamily="34" charset="0"/>
              </a:rPr>
              <a:t> Hawassa University</a:t>
            </a:r>
            <a:r>
              <a:rPr lang="en-US" altLang="en-US" sz="6000" b="1" dirty="0">
                <a:latin typeface="Helvetica" panose="020B0604020202020204" pitchFamily="34" charset="0"/>
                <a:cs typeface="Helvetica" panose="020B0604020202020204" pitchFamily="34" charset="0"/>
              </a:rPr>
              <a:t/>
            </a:r>
            <a:br>
              <a:rPr lang="en-US" altLang="en-US" sz="6000" b="1" dirty="0">
                <a:latin typeface="Helvetica" panose="020B0604020202020204" pitchFamily="34" charset="0"/>
                <a:cs typeface="Helvetica" panose="020B0604020202020204" pitchFamily="34" charset="0"/>
              </a:rPr>
            </a:br>
            <a:endParaRPr lang="en-US" altLang="en-US" sz="6000" dirty="0">
              <a:latin typeface="Helvetica" panose="020B0604020202020204" pitchFamily="34" charset="0"/>
              <a:cs typeface="Helvetica" panose="020B0604020202020204" pitchFamily="34" charset="0"/>
            </a:endParaRPr>
          </a:p>
        </p:txBody>
      </p:sp>
      <p:pic>
        <p:nvPicPr>
          <p:cNvPr id="3076" name="Picture 78" descr="TTU_Coat_of_Arms_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87998" y="161925"/>
            <a:ext cx="3379788" cy="4006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AutoShape 2" descr="Image result for Transworld “Attitudes towards environmental issues: empirical evidence in Europe and the United States"/>
          <p:cNvSpPr>
            <a:spLocks noChangeAspect="1" noChangeArrowheads="1"/>
          </p:cNvSpPr>
          <p:nvPr/>
        </p:nvSpPr>
        <p:spPr bwMode="auto">
          <a:xfrm>
            <a:off x="170044" y="-142876"/>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Helvetica" panose="020B0604020202020204" pitchFamily="34" charset="0"/>
              <a:cs typeface="Helvetica" panose="020B0604020202020204" pitchFamily="34" charset="0"/>
            </a:endParaRPr>
          </a:p>
        </p:txBody>
      </p:sp>
      <p:sp>
        <p:nvSpPr>
          <p:cNvPr id="118" name="Content Placeholder 2"/>
          <p:cNvSpPr>
            <a:spLocks noGrp="1"/>
          </p:cNvSpPr>
          <p:nvPr>
            <p:ph idx="1"/>
          </p:nvPr>
        </p:nvSpPr>
        <p:spPr>
          <a:xfrm>
            <a:off x="345101" y="4689076"/>
            <a:ext cx="8261623" cy="5988607"/>
          </a:xfrm>
        </p:spPr>
        <p:txBody>
          <a:bodyPr/>
          <a:lstStyle/>
          <a:p>
            <a:pPr algn="ctr" eaLnBrk="1" fontAlgn="t" hangingPunct="1"/>
            <a:r>
              <a:rPr lang="en-US" sz="4800" b="1" dirty="0">
                <a:latin typeface="Helvetica" panose="020B0604020202020204" pitchFamily="34" charset="0"/>
                <a:cs typeface="Helvetica" panose="020B0604020202020204" pitchFamily="34" charset="0"/>
              </a:rPr>
              <a:t>Introduction </a:t>
            </a:r>
            <a:endParaRPr lang="en-US" sz="4800" dirty="0">
              <a:latin typeface="Helvetica" panose="020B0604020202020204" pitchFamily="34" charset="0"/>
              <a:cs typeface="Helvetica" panose="020B0604020202020204" pitchFamily="34" charset="0"/>
            </a:endParaRPr>
          </a:p>
          <a:p>
            <a:pPr marL="457200" indent="-457200" algn="just">
              <a:buFont typeface="Arial" panose="020B0604020202020204" pitchFamily="34" charset="0"/>
              <a:buChar char="•"/>
            </a:pPr>
            <a:r>
              <a:rPr lang="en-US" sz="2800" dirty="0">
                <a:latin typeface="Helvetica" panose="020B0604020202020204" pitchFamily="34" charset="0"/>
                <a:cs typeface="Helvetica" panose="020B0604020202020204" pitchFamily="34" charset="0"/>
              </a:rPr>
              <a:t>Ethiopia is one of the poorest countries in the world (World Bank, 2017).</a:t>
            </a:r>
          </a:p>
          <a:p>
            <a:pPr marL="457200" indent="-457200" algn="just">
              <a:buFont typeface="Arial" panose="020B0604020202020204" pitchFamily="34" charset="0"/>
              <a:buChar char="•"/>
            </a:pPr>
            <a:r>
              <a:rPr lang="en-US" sz="2800" dirty="0">
                <a:latin typeface="Helvetica" panose="020B0604020202020204" pitchFamily="34" charset="0"/>
                <a:cs typeface="Helvetica" panose="020B0604020202020204" pitchFamily="34" charset="0"/>
              </a:rPr>
              <a:t>Many countries have focused their development efforts on helping Ethiopia improve its economy through several initiatives, including the adoption of modern agricultural technologies (Birdsall, Rodrik, &amp; Subramanian, 2005). </a:t>
            </a:r>
          </a:p>
          <a:p>
            <a:pPr marL="457200" indent="-457200" algn="just">
              <a:buFont typeface="Arial" panose="020B0604020202020204" pitchFamily="34" charset="0"/>
              <a:buChar char="•"/>
            </a:pPr>
            <a:r>
              <a:rPr lang="en-US" sz="2800" dirty="0">
                <a:latin typeface="Helvetica" panose="020B0604020202020204" pitchFamily="34" charset="0"/>
                <a:cs typeface="Helvetica" panose="020B0604020202020204" pitchFamily="34" charset="0"/>
              </a:rPr>
              <a:t>The adoption of modern technologies can have a positive impact on many development indicators, such as improving farmers' productivity, which has a direct impact on their income and health (Meara </a:t>
            </a:r>
            <a:r>
              <a:rPr lang="en-US" sz="2800" i="1" dirty="0">
                <a:latin typeface="Helvetica" panose="020B0604020202020204" pitchFamily="34" charset="0"/>
                <a:cs typeface="Helvetica" panose="020B0604020202020204" pitchFamily="34" charset="0"/>
              </a:rPr>
              <a:t>et al</a:t>
            </a:r>
            <a:r>
              <a:rPr lang="en-US" sz="2800" dirty="0">
                <a:latin typeface="Helvetica" panose="020B0604020202020204" pitchFamily="34" charset="0"/>
                <a:cs typeface="Helvetica" panose="020B0604020202020204" pitchFamily="34" charset="0"/>
              </a:rPr>
              <a:t>., 2015).</a:t>
            </a:r>
          </a:p>
          <a:p>
            <a:endParaRPr lang="en-US" sz="1200" dirty="0">
              <a:latin typeface="Helvetica" panose="020B0604020202020204" pitchFamily="34" charset="0"/>
              <a:cs typeface="Helvetica" panose="020B0604020202020204" pitchFamily="34" charset="0"/>
            </a:endParaRPr>
          </a:p>
        </p:txBody>
      </p:sp>
      <p:sp>
        <p:nvSpPr>
          <p:cNvPr id="119" name="Content Placeholder 2"/>
          <p:cNvSpPr txBox="1">
            <a:spLocks/>
          </p:cNvSpPr>
          <p:nvPr/>
        </p:nvSpPr>
        <p:spPr bwMode="auto">
          <a:xfrm>
            <a:off x="469262" y="12620782"/>
            <a:ext cx="8137462" cy="65943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417976" tIns="208988" rIns="417976" bIns="208988" numCol="1" anchor="t" anchorCtr="0" compatLnSpc="1">
            <a:prstTxWarp prst="textNoShape">
              <a:avLst/>
            </a:prstTxWarp>
          </a:bodyPr>
          <a:lstStyle>
            <a:lvl1pPr algn="l" defTabSz="4179888" rtl="0" eaLnBrk="0" fontAlgn="base" hangingPunct="0">
              <a:spcBef>
                <a:spcPct val="20000"/>
              </a:spcBef>
              <a:spcAft>
                <a:spcPct val="25000"/>
              </a:spcAft>
              <a:defRPr sz="14700" kern="1200">
                <a:solidFill>
                  <a:schemeClr val="tx1"/>
                </a:solidFill>
                <a:latin typeface="+mn-lt"/>
                <a:ea typeface="+mn-ea"/>
                <a:cs typeface="+mn-cs"/>
              </a:defRPr>
            </a:lvl1pPr>
            <a:lvl2pPr marL="1828800" indent="-1306513" algn="l" defTabSz="4179888" rtl="0" eaLnBrk="0" fontAlgn="base" hangingPunct="0">
              <a:spcBef>
                <a:spcPct val="20000"/>
              </a:spcBef>
              <a:spcAft>
                <a:spcPct val="0"/>
              </a:spcAft>
              <a:buClr>
                <a:srgbClr val="CC0000"/>
              </a:buClr>
              <a:buSzPct val="90000"/>
              <a:buFont typeface="Wingdings" panose="05000000000000000000" pitchFamily="2" charset="2"/>
              <a:buChar char="§"/>
              <a:defRPr sz="11000" kern="1200">
                <a:solidFill>
                  <a:schemeClr val="tx1"/>
                </a:solidFill>
                <a:latin typeface="+mn-lt"/>
                <a:ea typeface="+mn-ea"/>
                <a:cs typeface="+mn-cs"/>
              </a:defRPr>
            </a:lvl2pPr>
            <a:lvl3pPr marL="3395663" indent="-1044575" algn="l" defTabSz="4179888" rtl="0" eaLnBrk="0" fontAlgn="base" hangingPunct="0">
              <a:spcBef>
                <a:spcPct val="40000"/>
              </a:spcBef>
              <a:spcAft>
                <a:spcPct val="0"/>
              </a:spcAft>
              <a:buChar char="•"/>
              <a:defRPr sz="9100" i="1" kern="1200">
                <a:solidFill>
                  <a:schemeClr val="tx1"/>
                </a:solidFill>
                <a:latin typeface="+mn-lt"/>
                <a:ea typeface="+mn-ea"/>
                <a:cs typeface="+mn-cs"/>
              </a:defRPr>
            </a:lvl3pPr>
            <a:lvl4pPr marL="5753100" indent="-1044575" algn="l" defTabSz="4179888" rtl="0" eaLnBrk="0" fontAlgn="base" hangingPunct="0">
              <a:spcBef>
                <a:spcPct val="40000"/>
              </a:spcBef>
              <a:spcAft>
                <a:spcPct val="0"/>
              </a:spcAft>
              <a:buChar char="–"/>
              <a:defRPr sz="8200" kern="1200">
                <a:solidFill>
                  <a:schemeClr val="tx1"/>
                </a:solidFill>
                <a:latin typeface="+mn-lt"/>
                <a:ea typeface="+mn-ea"/>
                <a:cs typeface="+mn-cs"/>
              </a:defRPr>
            </a:lvl4pPr>
            <a:lvl5pPr marL="6502400" algn="l" defTabSz="4179888" rtl="0" eaLnBrk="0" fontAlgn="base" hangingPunct="0">
              <a:spcBef>
                <a:spcPct val="20000"/>
              </a:spcBef>
              <a:spcAft>
                <a:spcPct val="0"/>
              </a:spcAft>
              <a:defRPr sz="8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fontAlgn="t" hangingPunct="1"/>
            <a:r>
              <a:rPr lang="en-US" sz="4800" b="1" dirty="0">
                <a:latin typeface="Helvetica" panose="020B0604020202020204" pitchFamily="34" charset="0"/>
                <a:cs typeface="Helvetica" panose="020B0604020202020204" pitchFamily="34" charset="0"/>
              </a:rPr>
              <a:t>Purpose and Objectives</a:t>
            </a:r>
            <a:r>
              <a:rPr lang="en-US" sz="3200" b="1" dirty="0">
                <a:latin typeface="Helvetica" panose="020B0604020202020204" pitchFamily="34" charset="0"/>
                <a:cs typeface="Helvetica" panose="020B0604020202020204" pitchFamily="34" charset="0"/>
              </a:rPr>
              <a:t>  </a:t>
            </a:r>
            <a:endParaRPr lang="en-US" sz="3200" dirty="0">
              <a:latin typeface="Helvetica" panose="020B0604020202020204" pitchFamily="34" charset="0"/>
              <a:cs typeface="Helvetica" panose="020B0604020202020204" pitchFamily="34" charset="0"/>
            </a:endParaRPr>
          </a:p>
          <a:p>
            <a:pPr algn="just"/>
            <a:r>
              <a:rPr lang="en-US" sz="2800" dirty="0">
                <a:latin typeface="Helvetica" panose="020B0604020202020204" pitchFamily="34" charset="0"/>
                <a:cs typeface="Helvetica" panose="020B0604020202020204" pitchFamily="34" charset="0"/>
              </a:rPr>
              <a:t>The purpose of this study is to measure and describe the perception female Ethiopians in the SNNPR have toward the adoption of modern technologies. </a:t>
            </a:r>
          </a:p>
          <a:p>
            <a:pPr marL="457200" indent="-457200" algn="just">
              <a:buFont typeface="Arial" panose="020B0604020202020204" pitchFamily="34" charset="0"/>
              <a:buChar char="•"/>
            </a:pPr>
            <a:r>
              <a:rPr lang="en-US" sz="2800" dirty="0">
                <a:latin typeface="Helvetica" panose="020B0604020202020204" pitchFamily="34" charset="0"/>
                <a:cs typeface="Helvetica" panose="020B0604020202020204" pitchFamily="34" charset="0"/>
              </a:rPr>
              <a:t>Describe the demographic characteristics of the population. </a:t>
            </a:r>
          </a:p>
          <a:p>
            <a:pPr marL="457200" indent="-457200" algn="just">
              <a:buFont typeface="Arial" panose="020B0604020202020204" pitchFamily="34" charset="0"/>
              <a:buChar char="•"/>
            </a:pPr>
            <a:r>
              <a:rPr lang="en-US" sz="2800" dirty="0">
                <a:latin typeface="Helvetica" panose="020B0604020202020204" pitchFamily="34" charset="0"/>
                <a:cs typeface="Helvetica" panose="020B0604020202020204" pitchFamily="34" charset="0"/>
              </a:rPr>
              <a:t>Describe the willingness to adopt modern technologies based on education level.</a:t>
            </a:r>
          </a:p>
          <a:p>
            <a:pPr marL="457200" indent="-457200" algn="just">
              <a:buFont typeface="Arial" panose="020B0604020202020204" pitchFamily="34" charset="0"/>
              <a:buChar char="•"/>
            </a:pPr>
            <a:r>
              <a:rPr lang="en-US" sz="2800" dirty="0">
                <a:latin typeface="Helvetica" panose="020B0604020202020204" pitchFamily="34" charset="0"/>
                <a:cs typeface="Helvetica" panose="020B0604020202020204" pitchFamily="34" charset="0"/>
              </a:rPr>
              <a:t>Determine the changes modern adoption produced in Ethiopian women’s lives.</a:t>
            </a:r>
          </a:p>
          <a:p>
            <a:pPr marL="457200" indent="-457200" algn="just">
              <a:buFont typeface="Arial" panose="020B0604020202020204" pitchFamily="34" charset="0"/>
              <a:buChar char="•"/>
            </a:pPr>
            <a:r>
              <a:rPr lang="en-US" sz="2800" dirty="0">
                <a:latin typeface="Helvetica" panose="020B0604020202020204" pitchFamily="34" charset="0"/>
                <a:cs typeface="Helvetica" panose="020B0604020202020204" pitchFamily="34" charset="0"/>
              </a:rPr>
              <a:t>Determine the problems that Ethiopian women face when adopting modern technologies. </a:t>
            </a:r>
          </a:p>
          <a:p>
            <a:pPr algn="just"/>
            <a:endParaRPr lang="en-US" sz="2800" dirty="0">
              <a:latin typeface="Helvetica" panose="020B0604020202020204" pitchFamily="34" charset="0"/>
              <a:cs typeface="Helvetica" panose="020B0604020202020204" pitchFamily="34" charset="0"/>
            </a:endParaRPr>
          </a:p>
          <a:p>
            <a:pPr algn="just"/>
            <a:endParaRPr lang="en-US" sz="3200" dirty="0">
              <a:latin typeface="Helvetica" panose="020B0604020202020204" pitchFamily="34" charset="0"/>
              <a:cs typeface="Helvetica" panose="020B0604020202020204" pitchFamily="34" charset="0"/>
            </a:endParaRPr>
          </a:p>
          <a:p>
            <a:pPr algn="just"/>
            <a:endParaRPr lang="en-US" sz="3200" dirty="0">
              <a:latin typeface="Helvetica" panose="020B0604020202020204" pitchFamily="34" charset="0"/>
              <a:cs typeface="Helvetica" panose="020B0604020202020204" pitchFamily="34" charset="0"/>
            </a:endParaRPr>
          </a:p>
          <a:p>
            <a:endParaRPr lang="en-US" sz="3600" dirty="0">
              <a:latin typeface="Helvetica" panose="020B0604020202020204" pitchFamily="34" charset="0"/>
              <a:cs typeface="Helvetica" panose="020B0604020202020204" pitchFamily="34" charset="0"/>
            </a:endParaRPr>
          </a:p>
        </p:txBody>
      </p:sp>
      <p:sp>
        <p:nvSpPr>
          <p:cNvPr id="134" name="Content Placeholder 2"/>
          <p:cNvSpPr txBox="1">
            <a:spLocks/>
          </p:cNvSpPr>
          <p:nvPr/>
        </p:nvSpPr>
        <p:spPr bwMode="auto">
          <a:xfrm>
            <a:off x="33375600" y="4992837"/>
            <a:ext cx="8542302" cy="72883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417976" tIns="208988" rIns="417976" bIns="208988" numCol="1" anchor="t" anchorCtr="0" compatLnSpc="1">
            <a:prstTxWarp prst="textNoShape">
              <a:avLst/>
            </a:prstTxWarp>
          </a:bodyPr>
          <a:lstStyle>
            <a:lvl1pPr algn="l" defTabSz="4179888" rtl="0" eaLnBrk="0" fontAlgn="base" hangingPunct="0">
              <a:spcBef>
                <a:spcPct val="20000"/>
              </a:spcBef>
              <a:spcAft>
                <a:spcPct val="25000"/>
              </a:spcAft>
              <a:defRPr sz="14700" kern="1200">
                <a:solidFill>
                  <a:schemeClr val="tx1"/>
                </a:solidFill>
                <a:latin typeface="+mn-lt"/>
                <a:ea typeface="+mn-ea"/>
                <a:cs typeface="+mn-cs"/>
              </a:defRPr>
            </a:lvl1pPr>
            <a:lvl2pPr marL="1828800" indent="-1306513" algn="l" defTabSz="4179888" rtl="0" eaLnBrk="0" fontAlgn="base" hangingPunct="0">
              <a:spcBef>
                <a:spcPct val="20000"/>
              </a:spcBef>
              <a:spcAft>
                <a:spcPct val="0"/>
              </a:spcAft>
              <a:buClr>
                <a:srgbClr val="CC0000"/>
              </a:buClr>
              <a:buSzPct val="90000"/>
              <a:buFont typeface="Wingdings" panose="05000000000000000000" pitchFamily="2" charset="2"/>
              <a:buChar char="§"/>
              <a:defRPr sz="11000" kern="1200">
                <a:solidFill>
                  <a:schemeClr val="tx1"/>
                </a:solidFill>
                <a:latin typeface="+mn-lt"/>
                <a:ea typeface="+mn-ea"/>
                <a:cs typeface="+mn-cs"/>
              </a:defRPr>
            </a:lvl2pPr>
            <a:lvl3pPr marL="3395663" indent="-1044575" algn="l" defTabSz="4179888" rtl="0" eaLnBrk="0" fontAlgn="base" hangingPunct="0">
              <a:spcBef>
                <a:spcPct val="40000"/>
              </a:spcBef>
              <a:spcAft>
                <a:spcPct val="0"/>
              </a:spcAft>
              <a:buChar char="•"/>
              <a:defRPr sz="9100" i="1" kern="1200">
                <a:solidFill>
                  <a:schemeClr val="tx1"/>
                </a:solidFill>
                <a:latin typeface="+mn-lt"/>
                <a:ea typeface="+mn-ea"/>
                <a:cs typeface="+mn-cs"/>
              </a:defRPr>
            </a:lvl3pPr>
            <a:lvl4pPr marL="5753100" indent="-1044575" algn="l" defTabSz="4179888" rtl="0" eaLnBrk="0" fontAlgn="base" hangingPunct="0">
              <a:spcBef>
                <a:spcPct val="40000"/>
              </a:spcBef>
              <a:spcAft>
                <a:spcPct val="0"/>
              </a:spcAft>
              <a:buChar char="–"/>
              <a:defRPr sz="8200" kern="1200">
                <a:solidFill>
                  <a:schemeClr val="tx1"/>
                </a:solidFill>
                <a:latin typeface="+mn-lt"/>
                <a:ea typeface="+mn-ea"/>
                <a:cs typeface="+mn-cs"/>
              </a:defRPr>
            </a:lvl4pPr>
            <a:lvl5pPr marL="6502400" algn="l" defTabSz="4179888" rtl="0" eaLnBrk="0" fontAlgn="base" hangingPunct="0">
              <a:spcBef>
                <a:spcPct val="20000"/>
              </a:spcBef>
              <a:spcAft>
                <a:spcPct val="0"/>
              </a:spcAft>
              <a:defRPr sz="8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fontAlgn="t" hangingPunct="1"/>
            <a:r>
              <a:rPr lang="en-US" sz="4800" b="1" dirty="0">
                <a:latin typeface="Helvetica" panose="020B0604020202020204" pitchFamily="34" charset="0"/>
                <a:cs typeface="Helvetica" panose="020B0604020202020204" pitchFamily="34" charset="0"/>
              </a:rPr>
              <a:t>Conclusions</a:t>
            </a:r>
          </a:p>
          <a:p>
            <a:pPr marL="457200" indent="-457200" algn="just">
              <a:buFont typeface="Arial" panose="020B0604020202020204" pitchFamily="34" charset="0"/>
              <a:buChar char="•"/>
            </a:pPr>
            <a:r>
              <a:rPr lang="en-US" sz="2800" dirty="0">
                <a:latin typeface="Helvetica" panose="020B0604020202020204" pitchFamily="34" charset="0"/>
                <a:cs typeface="Helvetica" panose="020B0604020202020204" pitchFamily="34" charset="0"/>
              </a:rPr>
              <a:t>There is statistical difference between the people willing to adopt modern technologies and people who decided not to adopt based on the level of education. Overall, women from the Ethiopian region are willing to adopt modern technologies.</a:t>
            </a:r>
          </a:p>
          <a:p>
            <a:pPr marL="457200" indent="-457200" algn="just">
              <a:buFont typeface="Arial" panose="020B0604020202020204" pitchFamily="34" charset="0"/>
              <a:buChar char="•"/>
            </a:pPr>
            <a:r>
              <a:rPr lang="en-US" sz="2800" dirty="0">
                <a:latin typeface="Helvetica" panose="020B0604020202020204" pitchFamily="34" charset="0"/>
                <a:cs typeface="Helvetica" panose="020B0604020202020204" pitchFamily="34" charset="0"/>
              </a:rPr>
              <a:t>According to </a:t>
            </a:r>
            <a:r>
              <a:rPr lang="en-US" sz="2800" dirty="0">
                <a:solidFill>
                  <a:srgbClr val="000000"/>
                </a:solidFill>
                <a:latin typeface="Helvetica" panose="020B0604020202020204" pitchFamily="34" charset="0"/>
                <a:cs typeface="Helvetica" panose="020B0604020202020204" pitchFamily="34" charset="0"/>
              </a:rPr>
              <a:t>Rogers (2003), the decision to adopt modern technologies is based on the previous knowledge and persuasion. </a:t>
            </a:r>
            <a:r>
              <a:rPr lang="en-US" sz="2800" dirty="0">
                <a:latin typeface="Helvetica" panose="020B0604020202020204" pitchFamily="34" charset="0"/>
                <a:cs typeface="Helvetica" panose="020B0604020202020204" pitchFamily="34" charset="0"/>
              </a:rPr>
              <a:t>Women with a higher level of education, are more willing to adopt new technologies than the rest of the groups. </a:t>
            </a:r>
          </a:p>
          <a:p>
            <a:pPr marL="457200" indent="-457200" algn="just">
              <a:buFont typeface="Arial" panose="020B0604020202020204" pitchFamily="34" charset="0"/>
              <a:buChar char="•"/>
            </a:pPr>
            <a:r>
              <a:rPr lang="en-US" sz="2800" dirty="0">
                <a:latin typeface="Helvetica" panose="020B0604020202020204" pitchFamily="34" charset="0"/>
                <a:cs typeface="Helvetica" panose="020B0604020202020204" pitchFamily="34" charset="0"/>
              </a:rPr>
              <a:t>Overall, the biggest barrier to adopting modern technology is the contradiction these modern technologies have with the subjects’ religion.</a:t>
            </a:r>
          </a:p>
          <a:p>
            <a:pPr marL="457200" indent="-457200" algn="just">
              <a:buFont typeface="Arial" panose="020B0604020202020204" pitchFamily="34" charset="0"/>
              <a:buChar char="•"/>
            </a:pPr>
            <a:r>
              <a:rPr lang="en-US" sz="2800" dirty="0">
                <a:latin typeface="Helvetica" panose="020B0604020202020204" pitchFamily="34" charset="0"/>
                <a:cs typeface="Helvetica" panose="020B0604020202020204" pitchFamily="34" charset="0"/>
              </a:rPr>
              <a:t>Health improvement, increased productivity, and an overall life improvement are the three most frequent changes for this population when adopting modern technologies.</a:t>
            </a:r>
          </a:p>
          <a:p>
            <a:pPr marL="457200" indent="-457200" eaLnBrk="1" fontAlgn="t" hangingPunct="1">
              <a:buFont typeface="Arial" panose="020B0604020202020204" pitchFamily="34" charset="0"/>
              <a:buChar char="•"/>
            </a:pPr>
            <a:endParaRPr lang="en-US" sz="2800" dirty="0">
              <a:latin typeface="Helvetica" panose="020B0604020202020204" pitchFamily="34" charset="0"/>
              <a:cs typeface="Helvetica" panose="020B0604020202020204" pitchFamily="34" charset="0"/>
            </a:endParaRPr>
          </a:p>
        </p:txBody>
      </p:sp>
      <p:sp>
        <p:nvSpPr>
          <p:cNvPr id="138" name="Content Placeholder 2"/>
          <p:cNvSpPr txBox="1">
            <a:spLocks/>
          </p:cNvSpPr>
          <p:nvPr/>
        </p:nvSpPr>
        <p:spPr bwMode="auto">
          <a:xfrm>
            <a:off x="33334728" y="16092231"/>
            <a:ext cx="8542302" cy="57888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417976" tIns="208988" rIns="417976" bIns="208988" numCol="1" anchor="t" anchorCtr="0" compatLnSpc="1">
            <a:prstTxWarp prst="textNoShape">
              <a:avLst/>
            </a:prstTxWarp>
          </a:bodyPr>
          <a:lstStyle>
            <a:lvl1pPr algn="l" defTabSz="4179888" rtl="0" eaLnBrk="0" fontAlgn="base" hangingPunct="0">
              <a:spcBef>
                <a:spcPct val="20000"/>
              </a:spcBef>
              <a:spcAft>
                <a:spcPct val="25000"/>
              </a:spcAft>
              <a:defRPr sz="14700" kern="1200">
                <a:solidFill>
                  <a:schemeClr val="tx1"/>
                </a:solidFill>
                <a:latin typeface="+mn-lt"/>
                <a:ea typeface="+mn-ea"/>
                <a:cs typeface="+mn-cs"/>
              </a:defRPr>
            </a:lvl1pPr>
            <a:lvl2pPr marL="1828800" indent="-1306513" algn="l" defTabSz="4179888" rtl="0" eaLnBrk="0" fontAlgn="base" hangingPunct="0">
              <a:spcBef>
                <a:spcPct val="20000"/>
              </a:spcBef>
              <a:spcAft>
                <a:spcPct val="0"/>
              </a:spcAft>
              <a:buClr>
                <a:srgbClr val="CC0000"/>
              </a:buClr>
              <a:buSzPct val="90000"/>
              <a:buFont typeface="Wingdings" panose="05000000000000000000" pitchFamily="2" charset="2"/>
              <a:buChar char="§"/>
              <a:defRPr sz="11000" kern="1200">
                <a:solidFill>
                  <a:schemeClr val="tx1"/>
                </a:solidFill>
                <a:latin typeface="+mn-lt"/>
                <a:ea typeface="+mn-ea"/>
                <a:cs typeface="+mn-cs"/>
              </a:defRPr>
            </a:lvl2pPr>
            <a:lvl3pPr marL="3395663" indent="-1044575" algn="l" defTabSz="4179888" rtl="0" eaLnBrk="0" fontAlgn="base" hangingPunct="0">
              <a:spcBef>
                <a:spcPct val="40000"/>
              </a:spcBef>
              <a:spcAft>
                <a:spcPct val="0"/>
              </a:spcAft>
              <a:buChar char="•"/>
              <a:defRPr sz="9100" i="1" kern="1200">
                <a:solidFill>
                  <a:schemeClr val="tx1"/>
                </a:solidFill>
                <a:latin typeface="+mn-lt"/>
                <a:ea typeface="+mn-ea"/>
                <a:cs typeface="+mn-cs"/>
              </a:defRPr>
            </a:lvl3pPr>
            <a:lvl4pPr marL="5753100" indent="-1044575" algn="l" defTabSz="4179888" rtl="0" eaLnBrk="0" fontAlgn="base" hangingPunct="0">
              <a:spcBef>
                <a:spcPct val="40000"/>
              </a:spcBef>
              <a:spcAft>
                <a:spcPct val="0"/>
              </a:spcAft>
              <a:buChar char="–"/>
              <a:defRPr sz="8200" kern="1200">
                <a:solidFill>
                  <a:schemeClr val="tx1"/>
                </a:solidFill>
                <a:latin typeface="+mn-lt"/>
                <a:ea typeface="+mn-ea"/>
                <a:cs typeface="+mn-cs"/>
              </a:defRPr>
            </a:lvl4pPr>
            <a:lvl5pPr marL="6502400" algn="l" defTabSz="4179888" rtl="0" eaLnBrk="0" fontAlgn="base" hangingPunct="0">
              <a:spcBef>
                <a:spcPct val="20000"/>
              </a:spcBef>
              <a:spcAft>
                <a:spcPct val="0"/>
              </a:spcAft>
              <a:defRPr sz="8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800" b="1" dirty="0">
                <a:latin typeface="Helvetica" panose="020B0604020202020204" pitchFamily="34" charset="0"/>
                <a:cs typeface="Helvetica" panose="020B0604020202020204" pitchFamily="34" charset="0"/>
              </a:rPr>
              <a:t>Recommendations</a:t>
            </a:r>
          </a:p>
          <a:p>
            <a:pPr marL="685800" indent="-685800" algn="just">
              <a:buFont typeface="Arial" panose="020B0604020202020204" pitchFamily="34" charset="0"/>
              <a:buChar char="•"/>
            </a:pPr>
            <a:r>
              <a:rPr lang="en-US" sz="2800" dirty="0">
                <a:latin typeface="Helvetica" panose="020B0604020202020204" pitchFamily="34" charset="0"/>
                <a:cs typeface="Helvetica" panose="020B0604020202020204" pitchFamily="34" charset="0"/>
              </a:rPr>
              <a:t>This study can be used as a baseline in order to understand the willingness of women to adopt modern technologies, the main problems, and the impacts modern technologies produce in women’s lives. This information can be used for future interventions and projects in the region focused on the adoption of modern technologies.</a:t>
            </a:r>
          </a:p>
          <a:p>
            <a:pPr marL="685800" indent="-685800" algn="just">
              <a:buFont typeface="Arial" panose="020B0604020202020204" pitchFamily="34" charset="0"/>
              <a:buChar char="•"/>
            </a:pPr>
            <a:r>
              <a:rPr lang="en-US" sz="2800" dirty="0">
                <a:latin typeface="Helvetica" panose="020B0604020202020204" pitchFamily="34" charset="0"/>
                <a:cs typeface="Helvetica" panose="020B0604020202020204" pitchFamily="34" charset="0"/>
              </a:rPr>
              <a:t>This study can be replicated with people from different regions of Ethiopia to see if the perception is generalized or just focused in this group. </a:t>
            </a:r>
          </a:p>
          <a:p>
            <a:pPr marL="685800" indent="-685800" algn="just">
              <a:buFont typeface="Arial" panose="020B0604020202020204" pitchFamily="34" charset="0"/>
              <a:buChar char="•"/>
            </a:pPr>
            <a:r>
              <a:rPr lang="en-US" sz="2800" dirty="0">
                <a:latin typeface="Helvetica" panose="020B0604020202020204" pitchFamily="34" charset="0"/>
                <a:cs typeface="Helvetica" panose="020B0604020202020204" pitchFamily="34" charset="0"/>
              </a:rPr>
              <a:t>Further studies can be developed to determine if age has an impact in the adoption of modern technologies. </a:t>
            </a:r>
          </a:p>
          <a:p>
            <a:pPr marL="685800" indent="-685800">
              <a:buFont typeface="Arial" panose="020B0604020202020204" pitchFamily="34" charset="0"/>
              <a:buChar char="•"/>
            </a:pPr>
            <a:endParaRPr lang="en-US" sz="3100" dirty="0">
              <a:latin typeface="Helvetica" panose="020B0604020202020204" pitchFamily="34" charset="0"/>
              <a:cs typeface="Helvetica" panose="020B0604020202020204" pitchFamily="34" charset="0"/>
            </a:endParaRPr>
          </a:p>
          <a:p>
            <a:pPr marL="685800" indent="-685800">
              <a:buFont typeface="Arial" panose="020B0604020202020204" pitchFamily="34" charset="0"/>
              <a:buChar char="•"/>
            </a:pPr>
            <a:endParaRPr lang="en-US" sz="3100" dirty="0">
              <a:latin typeface="Helvetica" panose="020B0604020202020204" pitchFamily="34" charset="0"/>
              <a:cs typeface="Helvetica" panose="020B0604020202020204" pitchFamily="34" charset="0"/>
            </a:endParaRPr>
          </a:p>
          <a:p>
            <a:pPr marL="685800" indent="-685800">
              <a:buFont typeface="Arial" panose="020B0604020202020204" pitchFamily="34" charset="0"/>
              <a:buChar char="•"/>
            </a:pPr>
            <a:endParaRPr lang="en-US" sz="3100" dirty="0">
              <a:latin typeface="Helvetica" panose="020B0604020202020204" pitchFamily="34" charset="0"/>
              <a:cs typeface="Helvetica" panose="020B0604020202020204" pitchFamily="34" charset="0"/>
            </a:endParaRPr>
          </a:p>
        </p:txBody>
      </p:sp>
      <p:sp>
        <p:nvSpPr>
          <p:cNvPr id="65" name="Rectangle 64"/>
          <p:cNvSpPr/>
          <p:nvPr/>
        </p:nvSpPr>
        <p:spPr>
          <a:xfrm>
            <a:off x="13664515" y="10677683"/>
            <a:ext cx="14827764" cy="830997"/>
          </a:xfrm>
          <a:prstGeom prst="rect">
            <a:avLst/>
          </a:prstGeom>
        </p:spPr>
        <p:txBody>
          <a:bodyPr wrap="square">
            <a:spAutoFit/>
          </a:bodyPr>
          <a:lstStyle/>
          <a:p>
            <a:pPr algn="ctr" defTabSz="4179888" eaLnBrk="1" fontAlgn="t" hangingPunct="1">
              <a:spcBef>
                <a:spcPct val="20000"/>
              </a:spcBef>
              <a:spcAft>
                <a:spcPct val="25000"/>
              </a:spcAft>
            </a:pPr>
            <a:r>
              <a:rPr lang="en-US" sz="4800" b="1" dirty="0">
                <a:latin typeface="Helvetica" panose="020B0604020202020204" pitchFamily="34" charset="0"/>
                <a:cs typeface="Helvetica" panose="020B0604020202020204" pitchFamily="34" charset="0"/>
              </a:rPr>
              <a:t>Results of the Study </a:t>
            </a:r>
          </a:p>
        </p:txBody>
      </p:sp>
      <p:pic>
        <p:nvPicPr>
          <p:cNvPr id="1026" name="Picture 2" descr="Resultado de imagen para icfi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02215" y="29265125"/>
            <a:ext cx="1698744" cy="1503389"/>
          </a:xfrm>
          <a:prstGeom prst="rect">
            <a:avLst/>
          </a:prstGeom>
          <a:noFill/>
          <a:extLst>
            <a:ext uri="{909E8E84-426E-40dd-AFC4-6F175D3DCCD1}">
              <a14:hiddenFill xmlns:a14="http://schemas.microsoft.com/office/drawing/2010/main" xmlns="">
                <a:solidFill>
                  <a:srgbClr val="FFFFFF"/>
                </a:solidFill>
              </a14:hiddenFill>
            </a:ext>
          </a:extLst>
        </p:spPr>
      </p:pic>
      <p:sp>
        <p:nvSpPr>
          <p:cNvPr id="50" name="Rectangle 49"/>
          <p:cNvSpPr/>
          <p:nvPr/>
        </p:nvSpPr>
        <p:spPr>
          <a:xfrm>
            <a:off x="15719491" y="4648588"/>
            <a:ext cx="11488622" cy="841562"/>
          </a:xfrm>
          <a:prstGeom prst="rect">
            <a:avLst/>
          </a:prstGeom>
        </p:spPr>
        <p:txBody>
          <a:bodyPr wrap="square">
            <a:spAutoFit/>
          </a:bodyPr>
          <a:lstStyle/>
          <a:p>
            <a:pPr algn="ctr" defTabSz="4179888" eaLnBrk="1" fontAlgn="t" hangingPunct="1">
              <a:spcBef>
                <a:spcPct val="20000"/>
              </a:spcBef>
              <a:spcAft>
                <a:spcPct val="25000"/>
              </a:spcAft>
            </a:pPr>
            <a:r>
              <a:rPr lang="en-US" sz="4800" b="1" dirty="0">
                <a:latin typeface="Helvetica" panose="020B0604020202020204" pitchFamily="34" charset="0"/>
                <a:cs typeface="Helvetica" panose="020B0604020202020204" pitchFamily="34" charset="0"/>
              </a:rPr>
              <a:t>Methodological Procedures</a:t>
            </a:r>
          </a:p>
        </p:txBody>
      </p:sp>
      <p:sp>
        <p:nvSpPr>
          <p:cNvPr id="32" name="TextBox 31"/>
          <p:cNvSpPr txBox="1"/>
          <p:nvPr/>
        </p:nvSpPr>
        <p:spPr>
          <a:xfrm>
            <a:off x="1142248" y="20959237"/>
            <a:ext cx="7100112" cy="1532727"/>
          </a:xfrm>
          <a:prstGeom prst="rect">
            <a:avLst/>
          </a:prstGeom>
          <a:noFill/>
        </p:spPr>
        <p:txBody>
          <a:bodyPr wrap="square" rtlCol="0">
            <a:spAutoFit/>
          </a:bodyPr>
          <a:lstStyle>
            <a:defPPr>
              <a:defRPr lang="en-US"/>
            </a:defPPr>
            <a:lvl1pPr algn="ctr" defTabSz="4179888" eaLnBrk="1" fontAlgn="t" hangingPunct="1">
              <a:spcBef>
                <a:spcPct val="20000"/>
              </a:spcBef>
              <a:spcAft>
                <a:spcPct val="25000"/>
              </a:spcAft>
              <a:defRPr sz="4800" b="1">
                <a:solidFill>
                  <a:schemeClr val="accent5">
                    <a:lumMod val="50000"/>
                  </a:schemeClr>
                </a:solidFill>
                <a:cs typeface="Arial" panose="020B0604020202020204" pitchFamily="34" charset="0"/>
              </a:defRPr>
            </a:lvl1pPr>
          </a:lstStyle>
          <a:p>
            <a:r>
              <a:rPr lang="en-US" dirty="0">
                <a:solidFill>
                  <a:schemeClr val="tx1"/>
                </a:solidFill>
                <a:latin typeface="Helvetica" panose="020B0604020202020204" pitchFamily="34" charset="0"/>
                <a:cs typeface="Helvetica" panose="020B0604020202020204" pitchFamily="34" charset="0"/>
              </a:rPr>
              <a:t>Theoretical Framework</a:t>
            </a:r>
          </a:p>
          <a:p>
            <a:endParaRPr lang="en-US" sz="2800" b="0" dirty="0">
              <a:solidFill>
                <a:srgbClr val="000000"/>
              </a:solidFill>
              <a:latin typeface="Helvetica" panose="020B0604020202020204" pitchFamily="34" charset="0"/>
              <a:cs typeface="Helvetica" panose="020B0604020202020204" pitchFamily="34" charset="0"/>
            </a:endParaRPr>
          </a:p>
        </p:txBody>
      </p:sp>
      <p:grpSp>
        <p:nvGrpSpPr>
          <p:cNvPr id="6" name="Group 5"/>
          <p:cNvGrpSpPr/>
          <p:nvPr/>
        </p:nvGrpSpPr>
        <p:grpSpPr>
          <a:xfrm>
            <a:off x="9782843" y="11635903"/>
            <a:ext cx="11304339" cy="6256219"/>
            <a:chOff x="9578637" y="12789848"/>
            <a:chExt cx="9807903" cy="6256219"/>
          </a:xfrm>
        </p:grpSpPr>
        <p:graphicFrame>
          <p:nvGraphicFramePr>
            <p:cNvPr id="69" name="Diagram 68"/>
            <p:cNvGraphicFramePr/>
            <p:nvPr>
              <p:extLst>
                <p:ext uri="{D42A27DB-BD31-4B8C-83A1-F6EECF244321}">
                  <p14:modId xmlns:p14="http://schemas.microsoft.com/office/powerpoint/2010/main" val="818592544"/>
                </p:ext>
              </p:extLst>
            </p:nvPr>
          </p:nvGraphicFramePr>
          <p:xfrm>
            <a:off x="9578637" y="12789848"/>
            <a:ext cx="9807903" cy="625621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1" name="Text Box 5"/>
            <p:cNvSpPr txBox="1"/>
            <p:nvPr/>
          </p:nvSpPr>
          <p:spPr>
            <a:xfrm>
              <a:off x="11393054" y="17997742"/>
              <a:ext cx="5788090" cy="2762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800" b="1" dirty="0">
                  <a:solidFill>
                    <a:srgbClr val="FFFFFF"/>
                  </a:solidFill>
                  <a:effectLst/>
                  <a:latin typeface="Helvetica" panose="020B0604020202020204" pitchFamily="34" charset="0"/>
                  <a:ea typeface="Calibri" panose="020F0502020204030204" pitchFamily="34" charset="0"/>
                  <a:cs typeface="Times New Roman" panose="02020603050405020304" pitchFamily="18" charset="0"/>
                </a:rPr>
                <a:t>Demographic Characteristic</a:t>
              </a:r>
              <a:endParaRPr lang="en-US" sz="2800" dirty="0">
                <a:effectLst/>
                <a:ea typeface="Calibri" panose="020F0502020204030204" pitchFamily="34" charset="0"/>
                <a:cs typeface="Times New Roman" panose="02020603050405020304" pitchFamily="18" charset="0"/>
              </a:endParaRPr>
            </a:p>
          </p:txBody>
        </p:sp>
      </p:grpSp>
      <p:graphicFrame>
        <p:nvGraphicFramePr>
          <p:cNvPr id="29" name="Diagram 28">
            <a:extLst>
              <a:ext uri="{FF2B5EF4-FFF2-40B4-BE49-F238E27FC236}">
                <a16:creationId xmlns="" xmlns:a16="http://schemas.microsoft.com/office/drawing/2014/main" id="{C8F87969-AD8C-4F12-9260-7B1E4517DDBA}"/>
              </a:ext>
            </a:extLst>
          </p:cNvPr>
          <p:cNvGraphicFramePr/>
          <p:nvPr>
            <p:extLst>
              <p:ext uri="{D42A27DB-BD31-4B8C-83A1-F6EECF244321}">
                <p14:modId xmlns:p14="http://schemas.microsoft.com/office/powerpoint/2010/main" val="953793027"/>
              </p:ext>
            </p:extLst>
          </p:nvPr>
        </p:nvGraphicFramePr>
        <p:xfrm>
          <a:off x="9018200" y="5473658"/>
          <a:ext cx="16617644" cy="781447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27" name="Content Placeholder 2"/>
          <p:cNvSpPr txBox="1">
            <a:spLocks/>
          </p:cNvSpPr>
          <p:nvPr/>
        </p:nvSpPr>
        <p:spPr bwMode="auto">
          <a:xfrm>
            <a:off x="33375600" y="24724216"/>
            <a:ext cx="8686800" cy="41972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417976" tIns="208988" rIns="417976" bIns="208988" numCol="1" anchor="t" anchorCtr="0" compatLnSpc="1">
            <a:prstTxWarp prst="textNoShape">
              <a:avLst/>
            </a:prstTxWarp>
          </a:bodyPr>
          <a:lstStyle>
            <a:lvl1pPr algn="l" defTabSz="4179888" rtl="0" eaLnBrk="0" fontAlgn="base" hangingPunct="0">
              <a:spcBef>
                <a:spcPct val="20000"/>
              </a:spcBef>
              <a:spcAft>
                <a:spcPct val="25000"/>
              </a:spcAft>
              <a:defRPr sz="14700" kern="1200">
                <a:solidFill>
                  <a:schemeClr val="tx1"/>
                </a:solidFill>
                <a:latin typeface="+mn-lt"/>
                <a:ea typeface="+mn-ea"/>
                <a:cs typeface="+mn-cs"/>
              </a:defRPr>
            </a:lvl1pPr>
            <a:lvl2pPr marL="1828800" indent="-1306513" algn="l" defTabSz="4179888" rtl="0" eaLnBrk="0" fontAlgn="base" hangingPunct="0">
              <a:spcBef>
                <a:spcPct val="20000"/>
              </a:spcBef>
              <a:spcAft>
                <a:spcPct val="0"/>
              </a:spcAft>
              <a:buClr>
                <a:srgbClr val="CC0000"/>
              </a:buClr>
              <a:buSzPct val="90000"/>
              <a:buFont typeface="Wingdings" panose="05000000000000000000" pitchFamily="2" charset="2"/>
              <a:buChar char="§"/>
              <a:defRPr sz="11000" kern="1200">
                <a:solidFill>
                  <a:schemeClr val="tx1"/>
                </a:solidFill>
                <a:latin typeface="+mn-lt"/>
                <a:ea typeface="+mn-ea"/>
                <a:cs typeface="+mn-cs"/>
              </a:defRPr>
            </a:lvl2pPr>
            <a:lvl3pPr marL="3395663" indent="-1044575" algn="l" defTabSz="4179888" rtl="0" eaLnBrk="0" fontAlgn="base" hangingPunct="0">
              <a:spcBef>
                <a:spcPct val="40000"/>
              </a:spcBef>
              <a:spcAft>
                <a:spcPct val="0"/>
              </a:spcAft>
              <a:buChar char="•"/>
              <a:defRPr sz="9100" i="1" kern="1200">
                <a:solidFill>
                  <a:schemeClr val="tx1"/>
                </a:solidFill>
                <a:latin typeface="+mn-lt"/>
                <a:ea typeface="+mn-ea"/>
                <a:cs typeface="+mn-cs"/>
              </a:defRPr>
            </a:lvl3pPr>
            <a:lvl4pPr marL="5753100" indent="-1044575" algn="l" defTabSz="4179888" rtl="0" eaLnBrk="0" fontAlgn="base" hangingPunct="0">
              <a:spcBef>
                <a:spcPct val="40000"/>
              </a:spcBef>
              <a:spcAft>
                <a:spcPct val="0"/>
              </a:spcAft>
              <a:buChar char="–"/>
              <a:defRPr sz="8200" kern="1200">
                <a:solidFill>
                  <a:schemeClr val="tx1"/>
                </a:solidFill>
                <a:latin typeface="+mn-lt"/>
                <a:ea typeface="+mn-ea"/>
                <a:cs typeface="+mn-cs"/>
              </a:defRPr>
            </a:lvl4pPr>
            <a:lvl5pPr marL="6502400" algn="l" defTabSz="4179888" rtl="0" eaLnBrk="0" fontAlgn="base" hangingPunct="0">
              <a:spcBef>
                <a:spcPct val="20000"/>
              </a:spcBef>
              <a:spcAft>
                <a:spcPct val="0"/>
              </a:spcAft>
              <a:defRPr sz="8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800" b="1" dirty="0">
                <a:latin typeface="Helvetica" panose="020B0604020202020204" pitchFamily="34" charset="0"/>
                <a:cs typeface="Helvetica" panose="020B0604020202020204" pitchFamily="34" charset="0"/>
              </a:rPr>
              <a:t>References</a:t>
            </a:r>
            <a:endParaRPr lang="en-US" sz="4800" dirty="0">
              <a:latin typeface="Helvetica" panose="020B0604020202020204" pitchFamily="34" charset="0"/>
              <a:cs typeface="Helvetica" panose="020B0604020202020204" pitchFamily="34" charset="0"/>
            </a:endParaRPr>
          </a:p>
          <a:p>
            <a:pPr marL="457200" indent="-457200" algn="just">
              <a:buFont typeface="Arial" panose="020B0604020202020204" pitchFamily="34" charset="0"/>
              <a:buChar char="•"/>
            </a:pPr>
            <a:r>
              <a:rPr lang="en-US" sz="1600" dirty="0" err="1">
                <a:latin typeface="Helvetica" panose="020B0604020202020204" pitchFamily="34" charset="0"/>
                <a:cs typeface="Helvetica" panose="020B0604020202020204" pitchFamily="34" charset="0"/>
              </a:rPr>
              <a:t>Birdsall</a:t>
            </a:r>
            <a:r>
              <a:rPr lang="en-US" sz="1600" dirty="0">
                <a:latin typeface="Helvetica" panose="020B0604020202020204" pitchFamily="34" charset="0"/>
                <a:cs typeface="Helvetica" panose="020B0604020202020204" pitchFamily="34" charset="0"/>
              </a:rPr>
              <a:t>, N., </a:t>
            </a:r>
            <a:r>
              <a:rPr lang="en-US" sz="1600" dirty="0" err="1">
                <a:latin typeface="Helvetica" panose="020B0604020202020204" pitchFamily="34" charset="0"/>
                <a:cs typeface="Helvetica" panose="020B0604020202020204" pitchFamily="34" charset="0"/>
              </a:rPr>
              <a:t>Rodrik</a:t>
            </a:r>
            <a:r>
              <a:rPr lang="en-US" sz="1600" dirty="0">
                <a:latin typeface="Helvetica" panose="020B0604020202020204" pitchFamily="34" charset="0"/>
                <a:cs typeface="Helvetica" panose="020B0604020202020204" pitchFamily="34" charset="0"/>
              </a:rPr>
              <a:t>, D., &amp; Subramanian, A. (2005). How to help poor countries. Foreign Affairs, 84(4), 136 – 152. </a:t>
            </a:r>
          </a:p>
          <a:p>
            <a:pPr marL="457200" indent="-457200" algn="just">
              <a:buFont typeface="Arial" panose="020B0604020202020204" pitchFamily="34" charset="0"/>
              <a:buChar char="•"/>
            </a:pPr>
            <a:r>
              <a:rPr lang="en-US" sz="1600" dirty="0">
                <a:latin typeface="Helvetica" panose="020B0604020202020204" pitchFamily="34" charset="0"/>
                <a:cs typeface="Helvetica" panose="020B0604020202020204" pitchFamily="34" charset="0"/>
              </a:rPr>
              <a:t>Hoffmann, V., Probst, K., &amp; Christinck, A. (2007). Farmers and researchers: How can collaborative advantages be created in participatory research and technology development? Agriculture &amp; Human Values, 24(3), 355 – 368. </a:t>
            </a:r>
            <a:r>
              <a:rPr lang="en-US" sz="1600" dirty="0" err="1">
                <a:latin typeface="Helvetica" panose="020B0604020202020204" pitchFamily="34" charset="0"/>
                <a:cs typeface="Helvetica" panose="020B0604020202020204" pitchFamily="34" charset="0"/>
              </a:rPr>
              <a:t>doi</a:t>
            </a:r>
            <a:r>
              <a:rPr lang="en-US" sz="1600" dirty="0">
                <a:latin typeface="Helvetica" panose="020B0604020202020204" pitchFamily="34" charset="0"/>
                <a:cs typeface="Helvetica" panose="020B0604020202020204" pitchFamily="34" charset="0"/>
              </a:rPr>
              <a:t>: https://doi.org/10.1007/s10460-007-9072-2.</a:t>
            </a:r>
          </a:p>
          <a:p>
            <a:pPr marL="457200" indent="-457200" algn="just">
              <a:buFont typeface="Arial" panose="020B0604020202020204" pitchFamily="34" charset="0"/>
              <a:buChar char="•"/>
            </a:pPr>
            <a:r>
              <a:rPr lang="en-US" sz="1600" dirty="0">
                <a:latin typeface="Helvetica" panose="020B0604020202020204" pitchFamily="34" charset="0"/>
                <a:cs typeface="Helvetica" panose="020B0604020202020204" pitchFamily="34" charset="0"/>
              </a:rPr>
              <a:t>Meara, J., L</a:t>
            </a:r>
            <a:r>
              <a:rPr lang="en-US" sz="1600" b="1" dirty="0">
                <a:latin typeface="Helvetica" panose="020B0604020202020204" pitchFamily="34" charset="0"/>
                <a:cs typeface="Helvetica" panose="020B0604020202020204" pitchFamily="34" charset="0"/>
              </a:rPr>
              <a:t>e</a:t>
            </a:r>
            <a:r>
              <a:rPr lang="en-US" sz="1600" dirty="0">
                <a:latin typeface="Helvetica" panose="020B0604020202020204" pitchFamily="34" charset="0"/>
                <a:cs typeface="Helvetica" panose="020B0604020202020204" pitchFamily="34" charset="0"/>
              </a:rPr>
              <a:t>ather, A.,  </a:t>
            </a:r>
            <a:r>
              <a:rPr lang="en-US" sz="1600" dirty="0" err="1">
                <a:latin typeface="Helvetica" panose="020B0604020202020204" pitchFamily="34" charset="0"/>
                <a:cs typeface="Helvetica" panose="020B0604020202020204" pitchFamily="34" charset="0"/>
              </a:rPr>
              <a:t>Hagander</a:t>
            </a:r>
            <a:r>
              <a:rPr lang="en-US" sz="1600" dirty="0">
                <a:latin typeface="Helvetica" panose="020B0604020202020204" pitchFamily="34" charset="0"/>
                <a:cs typeface="Helvetica" panose="020B0604020202020204" pitchFamily="34" charset="0"/>
              </a:rPr>
              <a:t>, L., </a:t>
            </a:r>
            <a:r>
              <a:rPr lang="en-US" sz="1600" dirty="0" err="1">
                <a:latin typeface="Helvetica" panose="020B0604020202020204" pitchFamily="34" charset="0"/>
                <a:cs typeface="Helvetica" panose="020B0604020202020204" pitchFamily="34" charset="0"/>
              </a:rPr>
              <a:t>Alkire</a:t>
            </a:r>
            <a:r>
              <a:rPr lang="en-US" sz="1600" dirty="0">
                <a:latin typeface="Helvetica" panose="020B0604020202020204" pitchFamily="34" charset="0"/>
                <a:cs typeface="Helvetica" panose="020B0604020202020204" pitchFamily="34" charset="0"/>
              </a:rPr>
              <a:t>, B., Alonso, N., </a:t>
            </a:r>
            <a:r>
              <a:rPr lang="en-US" sz="1600" dirty="0" err="1">
                <a:latin typeface="Helvetica" panose="020B0604020202020204" pitchFamily="34" charset="0"/>
                <a:cs typeface="Helvetica" panose="020B0604020202020204" pitchFamily="34" charset="0"/>
              </a:rPr>
              <a:t>Ameh</a:t>
            </a:r>
            <a:r>
              <a:rPr lang="en-US" sz="1600" dirty="0">
                <a:latin typeface="Helvetica" panose="020B0604020202020204" pitchFamily="34" charset="0"/>
                <a:cs typeface="Helvetica" panose="020B0604020202020204" pitchFamily="34" charset="0"/>
              </a:rPr>
              <a:t>, E.,…</a:t>
            </a:r>
            <a:r>
              <a:rPr lang="en-US" sz="1600" dirty="0" err="1">
                <a:latin typeface="Helvetica" panose="020B0604020202020204" pitchFamily="34" charset="0"/>
                <a:cs typeface="Helvetica" panose="020B0604020202020204" pitchFamily="34" charset="0"/>
              </a:rPr>
              <a:t>Yip,W</a:t>
            </a:r>
            <a:r>
              <a:rPr lang="en-US" sz="1600" dirty="0">
                <a:latin typeface="Helvetica" panose="020B0604020202020204" pitchFamily="34" charset="0"/>
                <a:cs typeface="Helvetica" panose="020B0604020202020204" pitchFamily="34" charset="0"/>
              </a:rPr>
              <a:t>. (2015). Global Surgery 2030: Evidence and solutions for achieving health, welfare, and economic development. Lancet, 386(9993), 569 – 624. </a:t>
            </a:r>
            <a:r>
              <a:rPr lang="en-US" sz="1600" dirty="0" err="1">
                <a:latin typeface="Helvetica" panose="020B0604020202020204" pitchFamily="34" charset="0"/>
                <a:cs typeface="Helvetica" panose="020B0604020202020204" pitchFamily="34" charset="0"/>
              </a:rPr>
              <a:t>doi</a:t>
            </a:r>
            <a:r>
              <a:rPr lang="en-US" sz="1600" dirty="0">
                <a:latin typeface="Helvetica" panose="020B0604020202020204" pitchFamily="34" charset="0"/>
                <a:cs typeface="Helvetica" panose="020B0604020202020204" pitchFamily="34" charset="0"/>
              </a:rPr>
              <a:t>: http://dx.doi.org/10.1016/S0140-6736(15)60160-X</a:t>
            </a:r>
          </a:p>
          <a:p>
            <a:pPr marL="457200" indent="-457200" algn="just">
              <a:buFont typeface="Arial" panose="020B0604020202020204" pitchFamily="34" charset="0"/>
              <a:buChar char="•"/>
            </a:pPr>
            <a:r>
              <a:rPr lang="en-US" sz="1600" dirty="0">
                <a:latin typeface="Helvetica" panose="020B0604020202020204" pitchFamily="34" charset="0"/>
                <a:cs typeface="Helvetica" panose="020B0604020202020204" pitchFamily="34" charset="0"/>
              </a:rPr>
              <a:t>World Bank. (2017). Annual Report 2017. Retrieved from http://pubdocs.worldbank.org/en/908481507403754670/Annual-Report-2017-WBG.pdf</a:t>
            </a:r>
            <a:endParaRPr lang="en-US" sz="4800" dirty="0">
              <a:solidFill>
                <a:schemeClr val="accent5">
                  <a:lumMod val="50000"/>
                </a:schemeClr>
              </a:solidFill>
              <a:latin typeface="Helvetica" panose="020B0604020202020204" pitchFamily="34" charset="0"/>
              <a:cs typeface="Helvetica" panose="020B0604020202020204" pitchFamily="34" charset="0"/>
            </a:endParaRPr>
          </a:p>
          <a:p>
            <a:pPr marR="0">
              <a:lnSpc>
                <a:spcPct val="107000"/>
              </a:lnSpc>
            </a:pPr>
            <a:endParaRPr lang="en-US" sz="3100" dirty="0">
              <a:latin typeface="Helvetica" panose="020B0604020202020204" pitchFamily="34" charset="0"/>
              <a:cs typeface="Helvetica" panose="020B0604020202020204" pitchFamily="34" charset="0"/>
            </a:endParaRPr>
          </a:p>
          <a:p>
            <a:pPr marL="457200" marR="0" indent="-457200">
              <a:lnSpc>
                <a:spcPct val="107000"/>
              </a:lnSpc>
              <a:buFont typeface="Arial" panose="020B0604020202020204" pitchFamily="34" charset="0"/>
              <a:buChar char="•"/>
            </a:pPr>
            <a:endParaRPr lang="en-US" sz="3100" dirty="0">
              <a:latin typeface="Helvetica" panose="020B0604020202020204" pitchFamily="34" charset="0"/>
              <a:cs typeface="Helvetica" panose="020B0604020202020204" pitchFamily="34" charset="0"/>
            </a:endParaRPr>
          </a:p>
          <a:p>
            <a:pPr algn="ctr"/>
            <a:endParaRPr lang="en-US" sz="4800" b="1" dirty="0">
              <a:solidFill>
                <a:schemeClr val="accent5">
                  <a:lumMod val="50000"/>
                </a:schemeClr>
              </a:solidFill>
              <a:latin typeface="Helvetica" panose="020B0604020202020204" pitchFamily="34" charset="0"/>
              <a:cs typeface="Helvetica" panose="020B0604020202020204" pitchFamily="34" charset="0"/>
            </a:endParaRPr>
          </a:p>
          <a:p>
            <a:endParaRPr lang="en-US" sz="2000" dirty="0">
              <a:latin typeface="Helvetica" panose="020B0604020202020204" pitchFamily="34" charset="0"/>
              <a:cs typeface="Helvetica" panose="020B0604020202020204" pitchFamily="34" charset="0"/>
            </a:endParaRPr>
          </a:p>
        </p:txBody>
      </p:sp>
      <p:graphicFrame>
        <p:nvGraphicFramePr>
          <p:cNvPr id="36" name="Content Placeholder 16"/>
          <p:cNvGraphicFramePr>
            <a:graphicFrameLocks/>
          </p:cNvGraphicFramePr>
          <p:nvPr>
            <p:extLst>
              <p:ext uri="{D42A27DB-BD31-4B8C-83A1-F6EECF244321}">
                <p14:modId xmlns:p14="http://schemas.microsoft.com/office/powerpoint/2010/main" val="1031669207"/>
              </p:ext>
            </p:extLst>
          </p:nvPr>
        </p:nvGraphicFramePr>
        <p:xfrm>
          <a:off x="21162348" y="18472779"/>
          <a:ext cx="12472260" cy="11461784"/>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37" name="Chart 36"/>
          <p:cNvGraphicFramePr>
            <a:graphicFrameLocks/>
          </p:cNvGraphicFramePr>
          <p:nvPr>
            <p:extLst>
              <p:ext uri="{D42A27DB-BD31-4B8C-83A1-F6EECF244321}">
                <p14:modId xmlns:p14="http://schemas.microsoft.com/office/powerpoint/2010/main" val="73458724"/>
              </p:ext>
            </p:extLst>
          </p:nvPr>
        </p:nvGraphicFramePr>
        <p:xfrm>
          <a:off x="8742130" y="18787666"/>
          <a:ext cx="12721672" cy="11707267"/>
        </p:xfrm>
        <a:graphic>
          <a:graphicData uri="http://schemas.openxmlformats.org/drawingml/2006/chart">
            <c:chart xmlns:c="http://schemas.openxmlformats.org/drawingml/2006/chart" xmlns:r="http://schemas.openxmlformats.org/officeDocument/2006/relationships" r:id="rId16"/>
          </a:graphicData>
        </a:graphic>
      </p:graphicFrame>
      <p:sp>
        <p:nvSpPr>
          <p:cNvPr id="38" name="Rectangle 37"/>
          <p:cNvSpPr/>
          <p:nvPr/>
        </p:nvSpPr>
        <p:spPr>
          <a:xfrm>
            <a:off x="21162348" y="30125601"/>
            <a:ext cx="8230740" cy="369332"/>
          </a:xfrm>
          <a:prstGeom prst="rect">
            <a:avLst/>
          </a:prstGeom>
        </p:spPr>
        <p:txBody>
          <a:bodyPr wrap="square">
            <a:spAutoFit/>
          </a:bodyPr>
          <a:lstStyle/>
          <a:p>
            <a:pPr algn="ctr">
              <a:defRPr sz="1440" b="0" i="0" u="none" strike="noStrike" kern="1200" spc="0" baseline="0">
                <a:solidFill>
                  <a:sysClr val="windowText" lastClr="000000">
                    <a:lumMod val="65000"/>
                    <a:lumOff val="35000"/>
                  </a:sysClr>
                </a:solidFill>
                <a:latin typeface="Helvetica" panose="020B0604020202020204" pitchFamily="34" charset="0"/>
                <a:ea typeface="+mn-ea"/>
                <a:cs typeface="Helvetica" panose="020B0604020202020204" pitchFamily="34" charset="0"/>
              </a:defRPr>
            </a:pPr>
            <a:r>
              <a:rPr lang="en-US" sz="1800" dirty="0"/>
              <a:t>Figure 5.Problems that people face based on their level of education</a:t>
            </a:r>
          </a:p>
        </p:txBody>
      </p:sp>
      <p:pic>
        <p:nvPicPr>
          <p:cNvPr id="39" name="Content Placeholder 3"/>
          <p:cNvPicPr>
            <a:picLocks noChangeAspect="1"/>
          </p:cNvPicPr>
          <p:nvPr/>
        </p:nvPicPr>
        <p:blipFill rotWithShape="1">
          <a:blip r:embed="rId17"/>
          <a:srcRect b="17829"/>
          <a:stretch/>
        </p:blipFill>
        <p:spPr bwMode="auto">
          <a:xfrm>
            <a:off x="17868211" y="5620021"/>
            <a:ext cx="6828112" cy="4268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0" name="Rectangle 39"/>
          <p:cNvSpPr/>
          <p:nvPr/>
        </p:nvSpPr>
        <p:spPr>
          <a:xfrm>
            <a:off x="17749605" y="9910626"/>
            <a:ext cx="6898014" cy="707886"/>
          </a:xfrm>
          <a:prstGeom prst="rect">
            <a:avLst/>
          </a:prstGeom>
        </p:spPr>
        <p:txBody>
          <a:bodyPr wrap="square">
            <a:spAutoFit/>
          </a:bodyPr>
          <a:lstStyle/>
          <a:p>
            <a:r>
              <a:rPr lang="en-US" sz="2000" dirty="0">
                <a:solidFill>
                  <a:srgbClr val="333333"/>
                </a:solidFill>
                <a:latin typeface="Helvetica" panose="020B0604020202020204" pitchFamily="34" charset="0"/>
                <a:cs typeface="Helvetica" panose="020B0604020202020204" pitchFamily="34" charset="0"/>
              </a:rPr>
              <a:t>Figure 2. Map of </a:t>
            </a:r>
            <a:r>
              <a:rPr lang="en-US" sz="1400" dirty="0">
                <a:solidFill>
                  <a:srgbClr val="333333"/>
                </a:solidFill>
                <a:latin typeface="Helvetica" panose="020B0604020202020204" pitchFamily="34" charset="0"/>
                <a:cs typeface="Helvetica" panose="020B0604020202020204" pitchFamily="34" charset="0"/>
              </a:rPr>
              <a:t>Southern</a:t>
            </a:r>
            <a:r>
              <a:rPr lang="en-US" sz="2000" dirty="0">
                <a:solidFill>
                  <a:srgbClr val="333333"/>
                </a:solidFill>
                <a:latin typeface="Helvetica" panose="020B0604020202020204" pitchFamily="34" charset="0"/>
                <a:cs typeface="Helvetica" panose="020B0604020202020204" pitchFamily="34" charset="0"/>
              </a:rPr>
              <a:t> Nations Nationalities and Peoples Regional State (SNNPRS)</a:t>
            </a:r>
            <a:r>
              <a:rPr lang="en-US" sz="2000" dirty="0">
                <a:solidFill>
                  <a:srgbClr val="333333"/>
                </a:solidFill>
                <a:latin typeface="Roboto"/>
              </a:rPr>
              <a:t>  (ONU, 2011)</a:t>
            </a:r>
            <a:endParaRPr lang="es-HN" sz="2000" dirty="0"/>
          </a:p>
        </p:txBody>
      </p:sp>
      <p:sp>
        <p:nvSpPr>
          <p:cNvPr id="41" name="Rectangle 40"/>
          <p:cNvSpPr/>
          <p:nvPr/>
        </p:nvSpPr>
        <p:spPr>
          <a:xfrm>
            <a:off x="1557293" y="27818625"/>
            <a:ext cx="7258358" cy="707886"/>
          </a:xfrm>
          <a:prstGeom prst="rect">
            <a:avLst/>
          </a:prstGeom>
        </p:spPr>
        <p:txBody>
          <a:bodyPr wrap="square">
            <a:spAutoFit/>
          </a:bodyPr>
          <a:lstStyle/>
          <a:p>
            <a:r>
              <a:rPr lang="en-US" sz="2000" dirty="0">
                <a:solidFill>
                  <a:srgbClr val="333333"/>
                </a:solidFill>
                <a:latin typeface="Helvetica" panose="020B0604020202020204" pitchFamily="34" charset="0"/>
                <a:cs typeface="Helvetica" panose="020B0604020202020204" pitchFamily="34" charset="0"/>
              </a:rPr>
              <a:t>Figure 1. Model of five stages in the Innovation decision process (Rogers, 2003).</a:t>
            </a:r>
            <a:endParaRPr lang="es-HN" sz="2000" dirty="0">
              <a:solidFill>
                <a:srgbClr val="333333"/>
              </a:solidFill>
              <a:latin typeface="Helvetica" panose="020B0604020202020204" pitchFamily="34" charset="0"/>
              <a:cs typeface="Helvetica" panose="020B0604020202020204" pitchFamily="34" charset="0"/>
            </a:endParaRPr>
          </a:p>
        </p:txBody>
      </p:sp>
      <p:sp>
        <p:nvSpPr>
          <p:cNvPr id="42" name="Rectangle 41"/>
          <p:cNvSpPr/>
          <p:nvPr/>
        </p:nvSpPr>
        <p:spPr>
          <a:xfrm>
            <a:off x="9782843" y="18092047"/>
            <a:ext cx="6898014" cy="400110"/>
          </a:xfrm>
          <a:prstGeom prst="rect">
            <a:avLst/>
          </a:prstGeom>
        </p:spPr>
        <p:txBody>
          <a:bodyPr wrap="square">
            <a:spAutoFit/>
          </a:bodyPr>
          <a:lstStyle/>
          <a:p>
            <a:r>
              <a:rPr lang="en-US" sz="2000" dirty="0">
                <a:solidFill>
                  <a:srgbClr val="333333"/>
                </a:solidFill>
                <a:latin typeface="Helvetica" panose="020B0604020202020204" pitchFamily="34" charset="0"/>
                <a:cs typeface="Helvetica" panose="020B0604020202020204" pitchFamily="34" charset="0"/>
              </a:rPr>
              <a:t>Figure 3. Demographic characteristic</a:t>
            </a:r>
            <a:endParaRPr lang="es-HN" sz="2000" dirty="0"/>
          </a:p>
        </p:txBody>
      </p:sp>
      <p:sp>
        <p:nvSpPr>
          <p:cNvPr id="2" name="Rectangle 1"/>
          <p:cNvSpPr/>
          <p:nvPr/>
        </p:nvSpPr>
        <p:spPr>
          <a:xfrm>
            <a:off x="1360263" y="24524161"/>
            <a:ext cx="1503938" cy="492443"/>
          </a:xfrm>
          <a:prstGeom prst="rect">
            <a:avLst/>
          </a:prstGeom>
        </p:spPr>
        <p:txBody>
          <a:bodyPr wrap="none">
            <a:spAutoFit/>
          </a:bodyPr>
          <a:lstStyle/>
          <a:p>
            <a:r>
              <a:rPr lang="en-US" sz="2600" dirty="0">
                <a:latin typeface="Helvetica" panose="020B0604020202020204" pitchFamily="34" charset="0"/>
                <a:cs typeface="Helvetica" panose="020B0604020202020204" pitchFamily="34" charset="0"/>
              </a:rPr>
              <a:t>Adoption</a:t>
            </a:r>
            <a:endParaRPr lang="en-US" sz="2600" dirty="0"/>
          </a:p>
        </p:txBody>
      </p:sp>
      <p:sp>
        <p:nvSpPr>
          <p:cNvPr id="34" name="Rectangle 33"/>
          <p:cNvSpPr/>
          <p:nvPr/>
        </p:nvSpPr>
        <p:spPr>
          <a:xfrm>
            <a:off x="6919793" y="24509065"/>
            <a:ext cx="2371629" cy="492443"/>
          </a:xfrm>
          <a:prstGeom prst="rect">
            <a:avLst/>
          </a:prstGeom>
        </p:spPr>
        <p:txBody>
          <a:bodyPr wrap="square">
            <a:spAutoFit/>
          </a:bodyPr>
          <a:lstStyle/>
          <a:p>
            <a:r>
              <a:rPr lang="en-US" sz="2600" dirty="0">
                <a:latin typeface="Helvetica" panose="020B0604020202020204" pitchFamily="34" charset="0"/>
                <a:cs typeface="Helvetica" panose="020B0604020202020204" pitchFamily="34" charset="0"/>
              </a:rPr>
              <a:t>Rejection</a:t>
            </a:r>
            <a:endParaRPr lang="en-US" sz="2600" dirty="0"/>
          </a:p>
        </p:txBody>
      </p:sp>
      <p:graphicFrame>
        <p:nvGraphicFramePr>
          <p:cNvPr id="35" name="Content Placeholder 5"/>
          <p:cNvGraphicFramePr>
            <a:graphicFrameLocks/>
          </p:cNvGraphicFramePr>
          <p:nvPr>
            <p:extLst>
              <p:ext uri="{D42A27DB-BD31-4B8C-83A1-F6EECF244321}">
                <p14:modId xmlns:p14="http://schemas.microsoft.com/office/powerpoint/2010/main" val="3164948203"/>
              </p:ext>
            </p:extLst>
          </p:nvPr>
        </p:nvGraphicFramePr>
        <p:xfrm>
          <a:off x="657280" y="21881123"/>
          <a:ext cx="8322015" cy="559712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cxnSp>
        <p:nvCxnSpPr>
          <p:cNvPr id="5" name="Straight Arrow Connector 4"/>
          <p:cNvCxnSpPr>
            <a:endCxn id="34" idx="1"/>
          </p:cNvCxnSpPr>
          <p:nvPr/>
        </p:nvCxnSpPr>
        <p:spPr bwMode="auto">
          <a:xfrm flipV="1">
            <a:off x="6172200" y="24755287"/>
            <a:ext cx="747593" cy="15095"/>
          </a:xfrm>
          <a:prstGeom prst="straightConnector1">
            <a:avLst/>
          </a:prstGeom>
          <a:ln w="28575">
            <a:prstDash val="dashDot"/>
            <a:headEnd type="none" w="med" len="med"/>
            <a:tailEnd type="triangle"/>
          </a:ln>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bwMode="auto">
          <a:xfrm flipH="1">
            <a:off x="2864201" y="24770382"/>
            <a:ext cx="644877" cy="0"/>
          </a:xfrm>
          <a:prstGeom prst="straightConnector1">
            <a:avLst/>
          </a:prstGeom>
          <a:ln w="38100">
            <a:prstDash val="lgDashDotDot"/>
            <a:headEnd type="none" w="med" len="med"/>
            <a:tailEnd type="triangle"/>
          </a:ln>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3">
            <a:schemeClr val="dk1"/>
          </a:lnRef>
          <a:fillRef idx="0">
            <a:schemeClr val="dk1"/>
          </a:fillRef>
          <a:effectRef idx="2">
            <a:schemeClr val="dk1"/>
          </a:effectRef>
          <a:fontRef idx="minor">
            <a:schemeClr val="tx1"/>
          </a:fontRef>
        </p:style>
      </p:cxnSp>
      <p:sp>
        <p:nvSpPr>
          <p:cNvPr id="47" name="Rectangle 46"/>
          <p:cNvSpPr/>
          <p:nvPr/>
        </p:nvSpPr>
        <p:spPr>
          <a:xfrm>
            <a:off x="25635844" y="9868452"/>
            <a:ext cx="6898014" cy="400110"/>
          </a:xfrm>
          <a:prstGeom prst="rect">
            <a:avLst/>
          </a:prstGeom>
        </p:spPr>
        <p:txBody>
          <a:bodyPr wrap="square">
            <a:spAutoFit/>
          </a:bodyPr>
          <a:lstStyle/>
          <a:p>
            <a:r>
              <a:rPr lang="en-US" sz="2000" dirty="0">
                <a:solidFill>
                  <a:srgbClr val="333333"/>
                </a:solidFill>
                <a:latin typeface="Helvetica" panose="020B0604020202020204" pitchFamily="34" charset="0"/>
                <a:cs typeface="Helvetica" panose="020B0604020202020204" pitchFamily="34" charset="0"/>
              </a:rPr>
              <a:t>Figure 3.</a:t>
            </a:r>
            <a:r>
              <a:rPr lang="en-US" sz="2000" dirty="0">
                <a:solidFill>
                  <a:srgbClr val="333333"/>
                </a:solidFill>
                <a:latin typeface="Roboto"/>
              </a:rPr>
              <a:t> Modern technologies.</a:t>
            </a:r>
            <a:endParaRPr lang="es-HN" sz="2000" dirty="0"/>
          </a:p>
        </p:txBody>
      </p:sp>
      <p:cxnSp>
        <p:nvCxnSpPr>
          <p:cNvPr id="7" name="Straight Arrow Connector 6"/>
          <p:cNvCxnSpPr/>
          <p:nvPr/>
        </p:nvCxnSpPr>
        <p:spPr bwMode="auto">
          <a:xfrm>
            <a:off x="4019550" y="22491964"/>
            <a:ext cx="1123950" cy="0"/>
          </a:xfrm>
          <a:prstGeom prst="straightConnector1">
            <a:avLst/>
          </a:prstGeom>
          <a:ln>
            <a:headEnd type="none" w="med" len="med"/>
            <a:tailEnd type="triangle"/>
          </a:ln>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3">
            <a:schemeClr val="dk1"/>
          </a:lnRef>
          <a:fillRef idx="0">
            <a:schemeClr val="dk1"/>
          </a:fillRef>
          <a:effectRef idx="2">
            <a:schemeClr val="dk1"/>
          </a:effectRef>
          <a:fontRef idx="minor">
            <a:schemeClr val="tx1"/>
          </a:fontRef>
        </p:style>
      </p:cxnSp>
      <p:cxnSp>
        <p:nvCxnSpPr>
          <p:cNvPr id="11" name="Elbow Connector 10"/>
          <p:cNvCxnSpPr/>
          <p:nvPr/>
        </p:nvCxnSpPr>
        <p:spPr bwMode="auto">
          <a:xfrm rot="5400000">
            <a:off x="4864723" y="23234487"/>
            <a:ext cx="643499" cy="629124"/>
          </a:xfrm>
          <a:prstGeom prst="bentConnector3">
            <a:avLst>
              <a:gd name="adj1" fmla="val 50000"/>
            </a:avLst>
          </a:prstGeom>
          <a:ln>
            <a:headEnd type="none" w="med" len="med"/>
            <a:tailEnd type="triangle"/>
          </a:ln>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3">
            <a:schemeClr val="dk1"/>
          </a:lnRef>
          <a:fillRef idx="0">
            <a:schemeClr val="dk1"/>
          </a:fillRef>
          <a:effectRef idx="2">
            <a:schemeClr val="dk1"/>
          </a:effectRef>
          <a:fontRef idx="minor">
            <a:schemeClr val="tx1"/>
          </a:fontRef>
        </p:style>
      </p:cxnSp>
      <p:cxnSp>
        <p:nvCxnSpPr>
          <p:cNvPr id="24" name="Elbow Connector 23"/>
          <p:cNvCxnSpPr/>
          <p:nvPr/>
        </p:nvCxnSpPr>
        <p:spPr bwMode="auto">
          <a:xfrm rot="5400000">
            <a:off x="3772607" y="25424203"/>
            <a:ext cx="476250" cy="322436"/>
          </a:xfrm>
          <a:prstGeom prst="bentConnector3">
            <a:avLst>
              <a:gd name="adj1" fmla="val 50000"/>
            </a:avLst>
          </a:prstGeom>
          <a:ln>
            <a:headEnd type="none" w="med" len="med"/>
            <a:tailEnd type="triangle"/>
          </a:ln>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3">
            <a:schemeClr val="dk1"/>
          </a:lnRef>
          <a:fillRef idx="0">
            <a:schemeClr val="dk1"/>
          </a:fillRef>
          <a:effectRef idx="2">
            <a:schemeClr val="dk1"/>
          </a:effectRef>
          <a:fontRef idx="minor">
            <a:schemeClr val="tx1"/>
          </a:fontRef>
        </p:style>
      </p:cxnSp>
      <p:cxnSp>
        <p:nvCxnSpPr>
          <p:cNvPr id="52" name="Straight Arrow Connector 51"/>
          <p:cNvCxnSpPr/>
          <p:nvPr/>
        </p:nvCxnSpPr>
        <p:spPr bwMode="auto">
          <a:xfrm>
            <a:off x="4377084" y="26644864"/>
            <a:ext cx="1123950" cy="0"/>
          </a:xfrm>
          <a:prstGeom prst="straightConnector1">
            <a:avLst/>
          </a:prstGeom>
          <a:ln>
            <a:headEnd type="none" w="med" len="med"/>
            <a:tailEnd type="triangle"/>
          </a:ln>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3">
            <a:schemeClr val="dk1"/>
          </a:lnRef>
          <a:fillRef idx="0">
            <a:schemeClr val="dk1"/>
          </a:fillRef>
          <a:effectRef idx="2">
            <a:schemeClr val="dk1"/>
          </a:effectRef>
          <a:fontRef idx="minor">
            <a:schemeClr val="tx1"/>
          </a:fontRef>
        </p:style>
      </p:cxnSp>
      <mc:AlternateContent xmlns:mc="http://schemas.openxmlformats.org/markup-compatibility/2006">
        <mc:Choice xmlns:a14="http://schemas.microsoft.com/office/drawing/2010/main" Requires="a14">
          <p:graphicFrame>
            <p:nvGraphicFramePr>
              <p:cNvPr id="10" name="Table 9">
                <a:extLst>
                  <a:ext uri="{FF2B5EF4-FFF2-40B4-BE49-F238E27FC236}">
                    <a16:creationId xmlns="" xmlns:a16="http://schemas.microsoft.com/office/drawing/2014/main" id="{A5DE2BDF-85D7-4C6F-9929-A85F63EE1C60}"/>
                  </a:ext>
                </a:extLst>
              </p:cNvPr>
              <p:cNvGraphicFramePr>
                <a:graphicFrameLocks noGrp="1"/>
              </p:cNvGraphicFramePr>
              <p:nvPr>
                <p:extLst>
                  <p:ext uri="{D42A27DB-BD31-4B8C-83A1-F6EECF244321}">
                    <p14:modId xmlns:p14="http://schemas.microsoft.com/office/powerpoint/2010/main" val="662237764"/>
                  </p:ext>
                </p:extLst>
              </p:nvPr>
            </p:nvGraphicFramePr>
            <p:xfrm>
              <a:off x="21763097" y="11897213"/>
              <a:ext cx="10735679" cy="6045478"/>
            </p:xfrm>
            <a:graphic>
              <a:graphicData uri="http://schemas.openxmlformats.org/drawingml/2006/table">
                <a:tbl>
                  <a:tblPr firstRow="1" firstCol="1" bandRow="1"/>
                  <a:tblGrid>
                    <a:gridCol w="2514375">
                      <a:extLst>
                        <a:ext uri="{9D8B030D-6E8A-4147-A177-3AD203B41FA5}">
                          <a16:colId xmlns="" xmlns:a16="http://schemas.microsoft.com/office/drawing/2014/main" val="1850504275"/>
                        </a:ext>
                      </a:extLst>
                    </a:gridCol>
                    <a:gridCol w="4287460">
                      <a:extLst>
                        <a:ext uri="{9D8B030D-6E8A-4147-A177-3AD203B41FA5}">
                          <a16:colId xmlns="" xmlns:a16="http://schemas.microsoft.com/office/drawing/2014/main" val="623084932"/>
                        </a:ext>
                      </a:extLst>
                    </a:gridCol>
                    <a:gridCol w="2232885">
                      <a:extLst>
                        <a:ext uri="{9D8B030D-6E8A-4147-A177-3AD203B41FA5}">
                          <a16:colId xmlns="" xmlns:a16="http://schemas.microsoft.com/office/drawing/2014/main" val="1089753937"/>
                        </a:ext>
                      </a:extLst>
                    </a:gridCol>
                    <a:gridCol w="1700959">
                      <a:extLst>
                        <a:ext uri="{9D8B030D-6E8A-4147-A177-3AD203B41FA5}">
                          <a16:colId xmlns="" xmlns:a16="http://schemas.microsoft.com/office/drawing/2014/main" val="3241694183"/>
                        </a:ext>
                      </a:extLst>
                    </a:gridCol>
                  </a:tblGrid>
                  <a:tr h="605486">
                    <a:tc gridSpan="4">
                      <a:txBody>
                        <a:bodyPr/>
                        <a:lstStyle/>
                        <a:p>
                          <a:pPr marL="0" marR="0" algn="l">
                            <a:lnSpc>
                              <a:spcPct val="106000"/>
                            </a:lnSpc>
                            <a:spcBef>
                              <a:spcPts val="0"/>
                            </a:spcBef>
                            <a:spcAft>
                              <a:spcPts val="800"/>
                            </a:spcAft>
                          </a:pPr>
                          <a:r>
                            <a:rPr lang="en-US" sz="2000" kern="120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Table1.Use modern technologies (n = 9662)              </a:t>
                          </a:r>
                          <a:endParaRPr lang="en-US" sz="1800" dirty="0">
                            <a:effectLst/>
                            <a:latin typeface="Helvetica" panose="020B0604020202020204" pitchFamily="34" charset="0"/>
                            <a:ea typeface="Calibri" panose="020F0502020204030204" pitchFamily="34" charset="0"/>
                            <a:cs typeface="Helvetica" panose="020B060402020202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4279984120"/>
                      </a:ext>
                    </a:extLst>
                  </a:tr>
                  <a:tr h="655333">
                    <a:tc>
                      <a:txBody>
                        <a:bodyPr/>
                        <a:lstStyle/>
                        <a:p>
                          <a:pPr marL="0" marR="0" algn="l">
                            <a:lnSpc>
                              <a:spcPct val="150000"/>
                            </a:lnSpc>
                            <a:spcBef>
                              <a:spcPts val="0"/>
                            </a:spcBef>
                            <a:spcAft>
                              <a:spcPts val="800"/>
                            </a:spcAft>
                            <a:tabLst>
                              <a:tab pos="1636395" algn="l"/>
                            </a:tabLst>
                          </a:pPr>
                          <a:r>
                            <a:rPr lang="en-US" sz="2000" kern="120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Groups</a:t>
                          </a:r>
                          <a:endParaRPr lang="en-US" sz="1800">
                            <a:effectLst/>
                            <a:latin typeface="Helvetica" panose="020B0604020202020204" pitchFamily="34" charset="0"/>
                            <a:ea typeface="Calibri" panose="020F0502020204030204" pitchFamily="34" charset="0"/>
                            <a:cs typeface="Helvetica" panose="020B0604020202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365760" algn="l">
                            <a:lnSpc>
                              <a:spcPct val="150000"/>
                            </a:lnSpc>
                            <a:spcBef>
                              <a:spcPts val="0"/>
                            </a:spcBef>
                            <a:spcAft>
                              <a:spcPts val="800"/>
                            </a:spcAft>
                          </a:pPr>
                          <a:r>
                            <a:rPr lang="en-US" sz="2000" kern="120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                    Yes                         </a:t>
                          </a:r>
                          <a:endParaRPr lang="en-US" sz="1800">
                            <a:effectLst/>
                            <a:latin typeface="Helvetica" panose="020B0604020202020204" pitchFamily="34" charset="0"/>
                            <a:ea typeface="Calibri" panose="020F0502020204030204" pitchFamily="34" charset="0"/>
                            <a:cs typeface="Helvetica" panose="020B0604020202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800"/>
                            </a:spcAft>
                          </a:pPr>
                          <a:r>
                            <a:rPr lang="en-US" sz="2000" kern="1200">
                              <a:solidFill>
                                <a:srgbClr val="000000"/>
                              </a:solidFill>
                              <a:effectLst/>
                              <a:latin typeface="Helvetica" panose="020B0604020202020204" pitchFamily="34" charset="0"/>
                              <a:ea typeface="Calibri" panose="020F0502020204030204" pitchFamily="34" charset="0"/>
                              <a:cs typeface="Helvetica" panose="020B0604020202020204" pitchFamily="34" charset="0"/>
                            </a:rPr>
                            <a:t>       No</a:t>
                          </a:r>
                          <a:endParaRPr lang="en-US" sz="1800">
                            <a:effectLst/>
                            <a:latin typeface="Helvetica" panose="020B0604020202020204" pitchFamily="34" charset="0"/>
                            <a:ea typeface="Calibri" panose="020F0502020204030204" pitchFamily="34" charset="0"/>
                            <a:cs typeface="Helvetica" panose="020B0604020202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800"/>
                            </a:spcAft>
                          </a:pPr>
                          <a:r>
                            <a:rPr lang="en-US" sz="2000" kern="1200">
                              <a:solidFill>
                                <a:srgbClr val="000000"/>
                              </a:solidFill>
                              <a:effectLst/>
                              <a:latin typeface="Helvetica" panose="020B0604020202020204" pitchFamily="34" charset="0"/>
                              <a:ea typeface="Calibri" panose="020F0502020204030204" pitchFamily="34" charset="0"/>
                              <a:cs typeface="Helvetica" panose="020B0604020202020204" pitchFamily="34" charset="0"/>
                            </a:rPr>
                            <a:t>Total</a:t>
                          </a:r>
                          <a:endParaRPr lang="en-US" sz="1800">
                            <a:effectLst/>
                            <a:latin typeface="Helvetica" panose="020B0604020202020204" pitchFamily="34" charset="0"/>
                            <a:ea typeface="Calibri" panose="020F0502020204030204" pitchFamily="34" charset="0"/>
                            <a:cs typeface="Helvetica" panose="020B0604020202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53793308"/>
                      </a:ext>
                    </a:extLst>
                  </a:tr>
                  <a:tr h="605486">
                    <a:tc>
                      <a:txBody>
                        <a:bodyPr/>
                        <a:lstStyle/>
                        <a:p>
                          <a:pPr marL="0" marR="0" algn="l">
                            <a:lnSpc>
                              <a:spcPct val="106000"/>
                            </a:lnSpc>
                            <a:spcBef>
                              <a:spcPts val="0"/>
                            </a:spcBef>
                            <a:spcAft>
                              <a:spcPts val="800"/>
                            </a:spcAft>
                          </a:pPr>
                          <a:r>
                            <a:rPr lang="en-US" sz="2000" kern="120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Illiterate</a:t>
                          </a:r>
                          <a:endParaRPr lang="en-US" sz="1800">
                            <a:effectLst/>
                            <a:latin typeface="Helvetica" panose="020B0604020202020204" pitchFamily="34" charset="0"/>
                            <a:ea typeface="Calibri" panose="020F0502020204030204" pitchFamily="34" charset="0"/>
                            <a:cs typeface="Helvetica" panose="020B0604020202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6000"/>
                            </a:lnSpc>
                            <a:spcBef>
                              <a:spcPts val="0"/>
                            </a:spcBef>
                            <a:spcAft>
                              <a:spcPts val="800"/>
                            </a:spcAft>
                          </a:pPr>
                          <a:r>
                            <a:rPr lang="en-US" sz="2000" kern="120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2748 (72.1%)</a:t>
                          </a:r>
                          <a:endParaRPr lang="en-US" sz="1800">
                            <a:effectLst/>
                            <a:latin typeface="Helvetica" panose="020B0604020202020204" pitchFamily="34" charset="0"/>
                            <a:ea typeface="Calibri" panose="020F0502020204030204" pitchFamily="34" charset="0"/>
                            <a:cs typeface="Helvetica" panose="020B0604020202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l">
                            <a:lnSpc>
                              <a:spcPct val="106000"/>
                            </a:lnSpc>
                            <a:spcBef>
                              <a:spcPts val="0"/>
                            </a:spcBef>
                            <a:spcAft>
                              <a:spcPts val="800"/>
                            </a:spcAft>
                          </a:pPr>
                          <a:r>
                            <a:rPr lang="en-US" sz="2000" kern="120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1064 (27.9%)</a:t>
                          </a:r>
                          <a:endParaRPr lang="en-US" sz="1800">
                            <a:effectLst/>
                            <a:latin typeface="Helvetica" panose="020B0604020202020204" pitchFamily="34" charset="0"/>
                            <a:ea typeface="Calibri" panose="020F0502020204030204" pitchFamily="34" charset="0"/>
                            <a:cs typeface="Helvetica" panose="020B0604020202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l">
                            <a:lnSpc>
                              <a:spcPct val="106000"/>
                            </a:lnSpc>
                            <a:spcBef>
                              <a:spcPts val="0"/>
                            </a:spcBef>
                            <a:spcAft>
                              <a:spcPts val="800"/>
                            </a:spcAft>
                          </a:pPr>
                          <a:r>
                            <a:rPr lang="en-US" sz="2000" kern="1200">
                              <a:solidFill>
                                <a:srgbClr val="000000"/>
                              </a:solidFill>
                              <a:effectLst/>
                              <a:latin typeface="Helvetica" panose="020B0604020202020204" pitchFamily="34" charset="0"/>
                              <a:ea typeface="Calibri" panose="020F0502020204030204" pitchFamily="34" charset="0"/>
                              <a:cs typeface="Helvetica" panose="020B0604020202020204" pitchFamily="34" charset="0"/>
                            </a:rPr>
                            <a:t>3812</a:t>
                          </a:r>
                          <a:endParaRPr lang="en-US" sz="1800">
                            <a:effectLst/>
                            <a:latin typeface="Helvetica" panose="020B0604020202020204" pitchFamily="34" charset="0"/>
                            <a:ea typeface="Calibri" panose="020F0502020204030204" pitchFamily="34" charset="0"/>
                            <a:cs typeface="Helvetica" panose="020B0604020202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3386969712"/>
                      </a:ext>
                    </a:extLst>
                  </a:tr>
                  <a:tr h="605486">
                    <a:tc>
                      <a:txBody>
                        <a:bodyPr/>
                        <a:lstStyle/>
                        <a:p>
                          <a:pPr marL="0" marR="0" algn="l">
                            <a:lnSpc>
                              <a:spcPct val="106000"/>
                            </a:lnSpc>
                            <a:spcBef>
                              <a:spcPts val="0"/>
                            </a:spcBef>
                            <a:spcAft>
                              <a:spcPts val="800"/>
                            </a:spcAft>
                          </a:pPr>
                          <a:r>
                            <a:rPr lang="en-US" sz="2000" kern="120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Elementary school</a:t>
                          </a:r>
                          <a:endParaRPr lang="en-US" sz="1800">
                            <a:effectLst/>
                            <a:latin typeface="Helvetica" panose="020B0604020202020204" pitchFamily="34" charset="0"/>
                            <a:ea typeface="Calibri" panose="020F0502020204030204" pitchFamily="34" charset="0"/>
                            <a:cs typeface="Helvetica" panose="020B0604020202020204" pitchFamily="34" charset="0"/>
                          </a:endParaRPr>
                        </a:p>
                      </a:txBody>
                      <a:tcPr marL="9525" marR="9525" marT="9525" marB="0" anchor="ctr">
                        <a:lnL>
                          <a:noFill/>
                        </a:lnL>
                        <a:lnR>
                          <a:noFill/>
                        </a:lnR>
                        <a:lnT>
                          <a:noFill/>
                        </a:lnT>
                        <a:lnB>
                          <a:noFill/>
                        </a:lnB>
                      </a:tcPr>
                    </a:tc>
                    <a:tc>
                      <a:txBody>
                        <a:bodyPr/>
                        <a:lstStyle/>
                        <a:p>
                          <a:pPr marL="0" marR="0" algn="ctr">
                            <a:lnSpc>
                              <a:spcPct val="106000"/>
                            </a:lnSpc>
                            <a:spcBef>
                              <a:spcPts val="0"/>
                            </a:spcBef>
                            <a:spcAft>
                              <a:spcPts val="800"/>
                            </a:spcAft>
                          </a:pPr>
                          <a:r>
                            <a:rPr lang="en-US" sz="2000" kern="120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1067 (69.8%)</a:t>
                          </a:r>
                          <a:endParaRPr lang="en-US" sz="1800">
                            <a:effectLst/>
                            <a:latin typeface="Helvetica" panose="020B0604020202020204" pitchFamily="34" charset="0"/>
                            <a:ea typeface="Calibri" panose="020F0502020204030204" pitchFamily="34" charset="0"/>
                            <a:cs typeface="Helvetica" panose="020B0604020202020204" pitchFamily="34" charset="0"/>
                          </a:endParaRPr>
                        </a:p>
                      </a:txBody>
                      <a:tcPr marL="9525" marR="9525" marT="9525" marB="0" anchor="ctr">
                        <a:lnL>
                          <a:noFill/>
                        </a:lnL>
                        <a:lnR>
                          <a:noFill/>
                        </a:lnR>
                        <a:lnT>
                          <a:noFill/>
                        </a:lnT>
                        <a:lnB>
                          <a:noFill/>
                        </a:lnB>
                      </a:tcPr>
                    </a:tc>
                    <a:tc>
                      <a:txBody>
                        <a:bodyPr/>
                        <a:lstStyle/>
                        <a:p>
                          <a:pPr marL="0" marR="0" algn="l">
                            <a:lnSpc>
                              <a:spcPct val="106000"/>
                            </a:lnSpc>
                            <a:spcBef>
                              <a:spcPts val="0"/>
                            </a:spcBef>
                            <a:spcAft>
                              <a:spcPts val="800"/>
                            </a:spcAft>
                            <a:tabLst>
                              <a:tab pos="622300" algn="r"/>
                            </a:tabLst>
                          </a:pPr>
                          <a:r>
                            <a:rPr lang="en-US" sz="2000" kern="120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461 (30.2%)</a:t>
                          </a:r>
                          <a:endParaRPr lang="en-US" sz="1800">
                            <a:effectLst/>
                            <a:latin typeface="Helvetica" panose="020B0604020202020204" pitchFamily="34" charset="0"/>
                            <a:ea typeface="Calibri" panose="020F0502020204030204" pitchFamily="34" charset="0"/>
                            <a:cs typeface="Helvetica" panose="020B0604020202020204" pitchFamily="34" charset="0"/>
                          </a:endParaRPr>
                        </a:p>
                      </a:txBody>
                      <a:tcPr marL="9525" marR="9525" marT="9525" marB="0" anchor="ctr">
                        <a:lnL>
                          <a:noFill/>
                        </a:lnL>
                        <a:lnR>
                          <a:noFill/>
                        </a:lnR>
                        <a:lnT>
                          <a:noFill/>
                        </a:lnT>
                        <a:lnB>
                          <a:noFill/>
                        </a:lnB>
                      </a:tcPr>
                    </a:tc>
                    <a:tc>
                      <a:txBody>
                        <a:bodyPr/>
                        <a:lstStyle/>
                        <a:p>
                          <a:pPr marL="0" marR="0" algn="l">
                            <a:lnSpc>
                              <a:spcPct val="106000"/>
                            </a:lnSpc>
                            <a:spcBef>
                              <a:spcPts val="0"/>
                            </a:spcBef>
                            <a:spcAft>
                              <a:spcPts val="800"/>
                            </a:spcAft>
                            <a:tabLst>
                              <a:tab pos="622300" algn="r"/>
                            </a:tabLst>
                          </a:pPr>
                          <a:r>
                            <a:rPr lang="en-US" sz="2000" kern="1200">
                              <a:solidFill>
                                <a:srgbClr val="000000"/>
                              </a:solidFill>
                              <a:effectLst/>
                              <a:latin typeface="Helvetica" panose="020B0604020202020204" pitchFamily="34" charset="0"/>
                              <a:ea typeface="Calibri" panose="020F0502020204030204" pitchFamily="34" charset="0"/>
                              <a:cs typeface="Helvetica" panose="020B0604020202020204" pitchFamily="34" charset="0"/>
                            </a:rPr>
                            <a:t>1528</a:t>
                          </a:r>
                          <a:endParaRPr lang="en-US" sz="1800">
                            <a:effectLst/>
                            <a:latin typeface="Helvetica" panose="020B0604020202020204" pitchFamily="34" charset="0"/>
                            <a:ea typeface="Calibri" panose="020F0502020204030204" pitchFamily="34" charset="0"/>
                            <a:cs typeface="Helvetica" panose="020B0604020202020204" pitchFamily="34" charset="0"/>
                          </a:endParaRPr>
                        </a:p>
                      </a:txBody>
                      <a:tcPr marL="9525" marR="9525" marT="9525" marB="0" anchor="ctr">
                        <a:lnL>
                          <a:noFill/>
                        </a:lnL>
                        <a:lnR>
                          <a:noFill/>
                        </a:lnR>
                        <a:lnT>
                          <a:noFill/>
                        </a:lnT>
                        <a:lnB>
                          <a:noFill/>
                        </a:lnB>
                      </a:tcPr>
                    </a:tc>
                    <a:extLst>
                      <a:ext uri="{0D108BD9-81ED-4DB2-BD59-A6C34878D82A}">
                        <a16:rowId xmlns="" xmlns:a16="http://schemas.microsoft.com/office/drawing/2014/main" val="3601045616"/>
                      </a:ext>
                    </a:extLst>
                  </a:tr>
                  <a:tr h="605486">
                    <a:tc>
                      <a:txBody>
                        <a:bodyPr/>
                        <a:lstStyle/>
                        <a:p>
                          <a:pPr marL="0" marR="0" algn="l">
                            <a:lnSpc>
                              <a:spcPct val="106000"/>
                            </a:lnSpc>
                            <a:spcBef>
                              <a:spcPts val="0"/>
                            </a:spcBef>
                            <a:spcAft>
                              <a:spcPts val="800"/>
                            </a:spcAft>
                          </a:pPr>
                          <a:r>
                            <a:rPr lang="en-US" sz="2000" kern="120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Middle school</a:t>
                          </a:r>
                          <a:endParaRPr lang="en-US" sz="1800">
                            <a:effectLst/>
                            <a:latin typeface="Helvetica" panose="020B0604020202020204" pitchFamily="34" charset="0"/>
                            <a:ea typeface="Calibri" panose="020F0502020204030204" pitchFamily="34" charset="0"/>
                            <a:cs typeface="Helvetica" panose="020B0604020202020204" pitchFamily="34" charset="0"/>
                          </a:endParaRPr>
                        </a:p>
                      </a:txBody>
                      <a:tcPr marL="9525" marR="9525" marT="9525" marB="0" anchor="ctr">
                        <a:lnL>
                          <a:noFill/>
                        </a:lnL>
                        <a:lnR>
                          <a:noFill/>
                        </a:lnR>
                        <a:lnT>
                          <a:noFill/>
                        </a:lnT>
                        <a:lnB>
                          <a:noFill/>
                        </a:lnB>
                      </a:tcPr>
                    </a:tc>
                    <a:tc>
                      <a:txBody>
                        <a:bodyPr/>
                        <a:lstStyle/>
                        <a:p>
                          <a:pPr marL="0" marR="0" algn="ctr">
                            <a:lnSpc>
                              <a:spcPct val="106000"/>
                            </a:lnSpc>
                            <a:spcBef>
                              <a:spcPts val="0"/>
                            </a:spcBef>
                            <a:spcAft>
                              <a:spcPts val="800"/>
                            </a:spcAft>
                          </a:pPr>
                          <a:r>
                            <a:rPr lang="en-US" sz="2000" kern="120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1440 (76.6%)</a:t>
                          </a:r>
                          <a:endParaRPr lang="en-US" sz="1800">
                            <a:effectLst/>
                            <a:latin typeface="Helvetica" panose="020B0604020202020204" pitchFamily="34" charset="0"/>
                            <a:ea typeface="Calibri" panose="020F0502020204030204" pitchFamily="34" charset="0"/>
                            <a:cs typeface="Helvetica" panose="020B0604020202020204" pitchFamily="34" charset="0"/>
                          </a:endParaRPr>
                        </a:p>
                      </a:txBody>
                      <a:tcPr marL="9525" marR="9525" marT="9525" marB="0" anchor="ctr">
                        <a:lnL>
                          <a:noFill/>
                        </a:lnL>
                        <a:lnR>
                          <a:noFill/>
                        </a:lnR>
                        <a:lnT>
                          <a:noFill/>
                        </a:lnT>
                        <a:lnB>
                          <a:noFill/>
                        </a:lnB>
                      </a:tcPr>
                    </a:tc>
                    <a:tc>
                      <a:txBody>
                        <a:bodyPr/>
                        <a:lstStyle/>
                        <a:p>
                          <a:pPr marL="0" marR="0" algn="l">
                            <a:lnSpc>
                              <a:spcPct val="106000"/>
                            </a:lnSpc>
                            <a:spcBef>
                              <a:spcPts val="0"/>
                            </a:spcBef>
                            <a:spcAft>
                              <a:spcPts val="800"/>
                            </a:spcAft>
                          </a:pPr>
                          <a:r>
                            <a:rPr lang="en-US" sz="2000" kern="120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440 (23.4%)</a:t>
                          </a:r>
                          <a:endParaRPr lang="en-US" sz="1800">
                            <a:effectLst/>
                            <a:latin typeface="Helvetica" panose="020B0604020202020204" pitchFamily="34" charset="0"/>
                            <a:ea typeface="Calibri" panose="020F0502020204030204" pitchFamily="34" charset="0"/>
                            <a:cs typeface="Helvetica" panose="020B0604020202020204" pitchFamily="34" charset="0"/>
                          </a:endParaRPr>
                        </a:p>
                      </a:txBody>
                      <a:tcPr marL="9525" marR="9525" marT="9525" marB="0" anchor="ctr">
                        <a:lnL>
                          <a:noFill/>
                        </a:lnL>
                        <a:lnR>
                          <a:noFill/>
                        </a:lnR>
                        <a:lnT>
                          <a:noFill/>
                        </a:lnT>
                        <a:lnB>
                          <a:noFill/>
                        </a:lnB>
                      </a:tcPr>
                    </a:tc>
                    <a:tc>
                      <a:txBody>
                        <a:bodyPr/>
                        <a:lstStyle/>
                        <a:p>
                          <a:pPr marL="0" marR="0" algn="l">
                            <a:lnSpc>
                              <a:spcPct val="106000"/>
                            </a:lnSpc>
                            <a:spcBef>
                              <a:spcPts val="0"/>
                            </a:spcBef>
                            <a:spcAft>
                              <a:spcPts val="800"/>
                            </a:spcAft>
                          </a:pPr>
                          <a:r>
                            <a:rPr lang="en-US" sz="2000" kern="1200">
                              <a:solidFill>
                                <a:srgbClr val="000000"/>
                              </a:solidFill>
                              <a:effectLst/>
                              <a:latin typeface="Helvetica" panose="020B0604020202020204" pitchFamily="34" charset="0"/>
                              <a:ea typeface="Calibri" panose="020F0502020204030204" pitchFamily="34" charset="0"/>
                              <a:cs typeface="Helvetica" panose="020B0604020202020204" pitchFamily="34" charset="0"/>
                            </a:rPr>
                            <a:t>1880</a:t>
                          </a:r>
                          <a:endParaRPr lang="en-US" sz="1800">
                            <a:effectLst/>
                            <a:latin typeface="Helvetica" panose="020B0604020202020204" pitchFamily="34" charset="0"/>
                            <a:ea typeface="Calibri" panose="020F0502020204030204" pitchFamily="34" charset="0"/>
                            <a:cs typeface="Helvetica" panose="020B0604020202020204" pitchFamily="34" charset="0"/>
                          </a:endParaRPr>
                        </a:p>
                      </a:txBody>
                      <a:tcPr marL="9525" marR="9525" marT="9525" marB="0" anchor="ctr">
                        <a:lnL>
                          <a:noFill/>
                        </a:lnL>
                        <a:lnR>
                          <a:noFill/>
                        </a:lnR>
                        <a:lnT>
                          <a:noFill/>
                        </a:lnT>
                        <a:lnB>
                          <a:noFill/>
                        </a:lnB>
                      </a:tcPr>
                    </a:tc>
                    <a:extLst>
                      <a:ext uri="{0D108BD9-81ED-4DB2-BD59-A6C34878D82A}">
                        <a16:rowId xmlns="" xmlns:a16="http://schemas.microsoft.com/office/drawing/2014/main" val="1469957433"/>
                      </a:ext>
                    </a:extLst>
                  </a:tr>
                  <a:tr h="605486">
                    <a:tc>
                      <a:txBody>
                        <a:bodyPr/>
                        <a:lstStyle/>
                        <a:p>
                          <a:pPr marL="0" marR="0" algn="l">
                            <a:lnSpc>
                              <a:spcPct val="106000"/>
                            </a:lnSpc>
                            <a:spcBef>
                              <a:spcPts val="0"/>
                            </a:spcBef>
                            <a:spcAft>
                              <a:spcPts val="800"/>
                            </a:spcAft>
                          </a:pPr>
                          <a:r>
                            <a:rPr lang="en-US" sz="2000" kern="120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High school</a:t>
                          </a:r>
                          <a:endParaRPr lang="en-US" sz="1800">
                            <a:effectLst/>
                            <a:latin typeface="Helvetica" panose="020B0604020202020204" pitchFamily="34" charset="0"/>
                            <a:ea typeface="Calibri" panose="020F0502020204030204" pitchFamily="34" charset="0"/>
                            <a:cs typeface="Helvetica" panose="020B0604020202020204" pitchFamily="34" charset="0"/>
                          </a:endParaRPr>
                        </a:p>
                      </a:txBody>
                      <a:tcPr marL="9525" marR="9525" marT="9525" marB="0" anchor="ctr">
                        <a:lnL>
                          <a:noFill/>
                        </a:lnL>
                        <a:lnR>
                          <a:noFill/>
                        </a:lnR>
                        <a:lnT>
                          <a:noFill/>
                        </a:lnT>
                        <a:lnB>
                          <a:noFill/>
                        </a:lnB>
                      </a:tcPr>
                    </a:tc>
                    <a:tc>
                      <a:txBody>
                        <a:bodyPr/>
                        <a:lstStyle/>
                        <a:p>
                          <a:pPr marL="0" marR="0" algn="ctr">
                            <a:lnSpc>
                              <a:spcPct val="106000"/>
                            </a:lnSpc>
                            <a:spcBef>
                              <a:spcPts val="0"/>
                            </a:spcBef>
                            <a:spcAft>
                              <a:spcPts val="800"/>
                            </a:spcAft>
                            <a:tabLst>
                              <a:tab pos="605790" algn="r"/>
                            </a:tabLst>
                          </a:pPr>
                          <a:r>
                            <a:rPr lang="en-US" sz="2000" kern="120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979 (77.3%)</a:t>
                          </a:r>
                          <a:endParaRPr lang="en-US" sz="1800">
                            <a:effectLst/>
                            <a:latin typeface="Helvetica" panose="020B0604020202020204" pitchFamily="34" charset="0"/>
                            <a:ea typeface="Calibri" panose="020F0502020204030204" pitchFamily="34" charset="0"/>
                            <a:cs typeface="Helvetica" panose="020B0604020202020204" pitchFamily="34" charset="0"/>
                          </a:endParaRPr>
                        </a:p>
                      </a:txBody>
                      <a:tcPr marL="9525" marR="9525" marT="9525" marB="0" anchor="ctr">
                        <a:lnL>
                          <a:noFill/>
                        </a:lnL>
                        <a:lnR>
                          <a:noFill/>
                        </a:lnR>
                        <a:lnT>
                          <a:noFill/>
                        </a:lnT>
                        <a:lnB>
                          <a:noFill/>
                        </a:lnB>
                      </a:tcPr>
                    </a:tc>
                    <a:tc>
                      <a:txBody>
                        <a:bodyPr/>
                        <a:lstStyle/>
                        <a:p>
                          <a:pPr marL="0" marR="0" algn="l">
                            <a:lnSpc>
                              <a:spcPct val="106000"/>
                            </a:lnSpc>
                            <a:spcBef>
                              <a:spcPts val="0"/>
                            </a:spcBef>
                            <a:spcAft>
                              <a:spcPts val="800"/>
                            </a:spcAft>
                          </a:pPr>
                          <a:r>
                            <a:rPr lang="en-US" sz="2000" kern="120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 287 (22.7)</a:t>
                          </a:r>
                          <a:endParaRPr lang="en-US" sz="1800">
                            <a:effectLst/>
                            <a:latin typeface="Helvetica" panose="020B0604020202020204" pitchFamily="34" charset="0"/>
                            <a:ea typeface="Calibri" panose="020F0502020204030204" pitchFamily="34" charset="0"/>
                            <a:cs typeface="Helvetica" panose="020B0604020202020204" pitchFamily="34" charset="0"/>
                          </a:endParaRPr>
                        </a:p>
                      </a:txBody>
                      <a:tcPr marL="9525" marR="9525" marT="9525" marB="0" anchor="ctr">
                        <a:lnL>
                          <a:noFill/>
                        </a:lnL>
                        <a:lnR>
                          <a:noFill/>
                        </a:lnR>
                        <a:lnT>
                          <a:noFill/>
                        </a:lnT>
                        <a:lnB>
                          <a:noFill/>
                        </a:lnB>
                      </a:tcPr>
                    </a:tc>
                    <a:tc>
                      <a:txBody>
                        <a:bodyPr/>
                        <a:lstStyle/>
                        <a:p>
                          <a:pPr marL="0" marR="0" algn="l">
                            <a:lnSpc>
                              <a:spcPct val="106000"/>
                            </a:lnSpc>
                            <a:spcBef>
                              <a:spcPts val="0"/>
                            </a:spcBef>
                            <a:spcAft>
                              <a:spcPts val="800"/>
                            </a:spcAft>
                          </a:pPr>
                          <a:r>
                            <a:rPr lang="en-US" sz="2000" kern="1200">
                              <a:solidFill>
                                <a:srgbClr val="000000"/>
                              </a:solidFill>
                              <a:effectLst/>
                              <a:latin typeface="Helvetica" panose="020B0604020202020204" pitchFamily="34" charset="0"/>
                              <a:ea typeface="Calibri" panose="020F0502020204030204" pitchFamily="34" charset="0"/>
                              <a:cs typeface="Helvetica" panose="020B0604020202020204" pitchFamily="34" charset="0"/>
                            </a:rPr>
                            <a:t>1266</a:t>
                          </a:r>
                          <a:endParaRPr lang="en-US" sz="1800">
                            <a:effectLst/>
                            <a:latin typeface="Helvetica" panose="020B0604020202020204" pitchFamily="34" charset="0"/>
                            <a:ea typeface="Calibri" panose="020F0502020204030204" pitchFamily="34" charset="0"/>
                            <a:cs typeface="Helvetica" panose="020B0604020202020204" pitchFamily="34" charset="0"/>
                          </a:endParaRPr>
                        </a:p>
                      </a:txBody>
                      <a:tcPr marL="9525" marR="9525" marT="9525" marB="0" anchor="ctr">
                        <a:lnL>
                          <a:noFill/>
                        </a:lnL>
                        <a:lnR>
                          <a:noFill/>
                        </a:lnR>
                        <a:lnT>
                          <a:noFill/>
                        </a:lnT>
                        <a:lnB>
                          <a:noFill/>
                        </a:lnB>
                      </a:tcPr>
                    </a:tc>
                    <a:extLst>
                      <a:ext uri="{0D108BD9-81ED-4DB2-BD59-A6C34878D82A}">
                        <a16:rowId xmlns="" xmlns:a16="http://schemas.microsoft.com/office/drawing/2014/main" val="3509204321"/>
                      </a:ext>
                    </a:extLst>
                  </a:tr>
                  <a:tr h="605486">
                    <a:tc>
                      <a:txBody>
                        <a:bodyPr/>
                        <a:lstStyle/>
                        <a:p>
                          <a:pPr marL="0" marR="0" algn="l">
                            <a:lnSpc>
                              <a:spcPct val="106000"/>
                            </a:lnSpc>
                            <a:spcBef>
                              <a:spcPts val="0"/>
                            </a:spcBef>
                            <a:spcAft>
                              <a:spcPts val="800"/>
                            </a:spcAft>
                          </a:pPr>
                          <a:r>
                            <a:rPr lang="en-US" sz="2000" kern="120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College</a:t>
                          </a:r>
                          <a:endParaRPr lang="en-US" sz="1800">
                            <a:effectLst/>
                            <a:latin typeface="Helvetica" panose="020B0604020202020204" pitchFamily="34" charset="0"/>
                            <a:ea typeface="Calibri" panose="020F0502020204030204" pitchFamily="34" charset="0"/>
                            <a:cs typeface="Helvetica" panose="020B060402020202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800"/>
                            </a:spcAft>
                          </a:pPr>
                          <a:r>
                            <a:rPr lang="en-US" sz="2000" kern="120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 932 (79.3%)</a:t>
                          </a:r>
                          <a:endParaRPr lang="en-US" sz="1800">
                            <a:effectLst/>
                            <a:latin typeface="Helvetica" panose="020B0604020202020204" pitchFamily="34" charset="0"/>
                            <a:ea typeface="Calibri" panose="020F0502020204030204" pitchFamily="34" charset="0"/>
                            <a:cs typeface="Helvetica" panose="020B060402020202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l">
                            <a:lnSpc>
                              <a:spcPct val="106000"/>
                            </a:lnSpc>
                            <a:spcBef>
                              <a:spcPts val="0"/>
                            </a:spcBef>
                            <a:spcAft>
                              <a:spcPts val="800"/>
                            </a:spcAft>
                          </a:pPr>
                          <a:r>
                            <a:rPr lang="en-US" sz="2000" kern="120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244 (20.7%)</a:t>
                          </a:r>
                          <a:endParaRPr lang="en-US" sz="1800">
                            <a:effectLst/>
                            <a:latin typeface="Helvetica" panose="020B0604020202020204" pitchFamily="34" charset="0"/>
                            <a:ea typeface="Calibri" panose="020F0502020204030204" pitchFamily="34" charset="0"/>
                            <a:cs typeface="Helvetica" panose="020B060402020202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l">
                            <a:lnSpc>
                              <a:spcPct val="106000"/>
                            </a:lnSpc>
                            <a:spcBef>
                              <a:spcPts val="0"/>
                            </a:spcBef>
                            <a:spcAft>
                              <a:spcPts val="800"/>
                            </a:spcAft>
                          </a:pPr>
                          <a:r>
                            <a:rPr lang="en-US" sz="2000" kern="1200">
                              <a:solidFill>
                                <a:srgbClr val="000000"/>
                              </a:solidFill>
                              <a:effectLst/>
                              <a:latin typeface="Helvetica" panose="020B0604020202020204" pitchFamily="34" charset="0"/>
                              <a:ea typeface="Calibri" panose="020F0502020204030204" pitchFamily="34" charset="0"/>
                              <a:cs typeface="Helvetica" panose="020B0604020202020204" pitchFamily="34" charset="0"/>
                            </a:rPr>
                            <a:t>1176</a:t>
                          </a:r>
                          <a:endParaRPr lang="en-US" sz="1800">
                            <a:effectLst/>
                            <a:latin typeface="Helvetica" panose="020B0604020202020204" pitchFamily="34" charset="0"/>
                            <a:ea typeface="Calibri" panose="020F0502020204030204" pitchFamily="34" charset="0"/>
                            <a:cs typeface="Helvetica" panose="020B060402020202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06693372"/>
                      </a:ext>
                    </a:extLst>
                  </a:tr>
                  <a:tr h="605486">
                    <a:tc>
                      <a:txBody>
                        <a:bodyPr/>
                        <a:lstStyle/>
                        <a:p>
                          <a:pPr marL="0" marR="0" algn="l">
                            <a:lnSpc>
                              <a:spcPct val="106000"/>
                            </a:lnSpc>
                            <a:spcBef>
                              <a:spcPts val="0"/>
                            </a:spcBef>
                            <a:spcAft>
                              <a:spcPts val="800"/>
                            </a:spcAft>
                          </a:pPr>
                          <a:r>
                            <a:rPr lang="en-US" sz="2000" kern="120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Total</a:t>
                          </a:r>
                          <a:endParaRPr lang="en-US" sz="1800" dirty="0">
                            <a:effectLst/>
                            <a:latin typeface="Helvetica" panose="020B0604020202020204" pitchFamily="34" charset="0"/>
                            <a:ea typeface="Calibri" panose="020F0502020204030204" pitchFamily="34" charset="0"/>
                            <a:cs typeface="Helvetica" panose="020B0604020202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800"/>
                            </a:spcAft>
                          </a:pPr>
                          <a:r>
                            <a:rPr lang="en-US" sz="2000" kern="120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7080 (73.3%)</a:t>
                          </a:r>
                          <a:endParaRPr lang="en-US" sz="1800">
                            <a:effectLst/>
                            <a:latin typeface="Helvetica" panose="020B0604020202020204" pitchFamily="34" charset="0"/>
                            <a:ea typeface="Calibri" panose="020F0502020204030204" pitchFamily="34" charset="0"/>
                            <a:cs typeface="Helvetica" panose="020B0604020202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6000"/>
                            </a:lnSpc>
                            <a:spcBef>
                              <a:spcPts val="0"/>
                            </a:spcBef>
                            <a:spcAft>
                              <a:spcPts val="800"/>
                            </a:spcAft>
                          </a:pPr>
                          <a:r>
                            <a:rPr lang="en-US" sz="2000" kern="120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2582 (26.7%)</a:t>
                          </a:r>
                          <a:endParaRPr lang="en-US" sz="1800">
                            <a:effectLst/>
                            <a:latin typeface="Helvetica" panose="020B0604020202020204" pitchFamily="34" charset="0"/>
                            <a:ea typeface="Calibri" panose="020F0502020204030204" pitchFamily="34" charset="0"/>
                            <a:cs typeface="Helvetica" panose="020B0604020202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6000"/>
                            </a:lnSpc>
                            <a:spcBef>
                              <a:spcPts val="0"/>
                            </a:spcBef>
                            <a:spcAft>
                              <a:spcPts val="800"/>
                            </a:spcAft>
                          </a:pPr>
                          <a:r>
                            <a:rPr lang="en-US" sz="2000" kern="1200">
                              <a:solidFill>
                                <a:srgbClr val="000000"/>
                              </a:solidFill>
                              <a:effectLst/>
                              <a:latin typeface="Helvetica" panose="020B0604020202020204" pitchFamily="34" charset="0"/>
                              <a:ea typeface="Calibri" panose="020F0502020204030204" pitchFamily="34" charset="0"/>
                              <a:cs typeface="Helvetica" panose="020B0604020202020204" pitchFamily="34" charset="0"/>
                            </a:rPr>
                            <a:t>9662</a:t>
                          </a:r>
                          <a:endParaRPr lang="en-US" sz="1800">
                            <a:effectLst/>
                            <a:latin typeface="Helvetica" panose="020B0604020202020204" pitchFamily="34" charset="0"/>
                            <a:ea typeface="Calibri" panose="020F0502020204030204" pitchFamily="34" charset="0"/>
                            <a:cs typeface="Helvetica" panose="020B0604020202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876993"/>
                      </a:ext>
                    </a:extLst>
                  </a:tr>
                  <a:tr h="1151743">
                    <a:tc gridSpan="4">
                      <a:txBody>
                        <a:bodyPr/>
                        <a:lstStyle/>
                        <a:p>
                          <a:pPr marL="0" marR="0" algn="l">
                            <a:lnSpc>
                              <a:spcPct val="106000"/>
                            </a:lnSpc>
                            <a:spcBef>
                              <a:spcPts val="0"/>
                            </a:spcBef>
                            <a:spcAft>
                              <a:spcPts val="800"/>
                            </a:spcAft>
                          </a:pPr>
                          <a14:m>
                            <m:oMath xmlns:m="http://schemas.openxmlformats.org/officeDocument/2006/math">
                              <m:r>
                                <a:rPr lang="en-US" sz="2000" i="1" kern="1200">
                                  <a:solidFill>
                                    <a:srgbClr val="000000"/>
                                  </a:solidFill>
                                  <a:effectLst/>
                                  <a:latin typeface="Cambria Math" panose="02040503050406030204" pitchFamily="18" charset="0"/>
                                  <a:ea typeface="Times New Roman" panose="02020603050405020304" pitchFamily="18" charset="0"/>
                                  <a:cs typeface="Helvetica" panose="020B0604020202020204" pitchFamily="34" charset="0"/>
                                </a:rPr>
                                <m:t> </m:t>
                              </m:r>
                              <m:sSup>
                                <m:sSupPr>
                                  <m:ctrlPr>
                                    <a:rPr lang="en-US" sz="2000" i="1" kern="1200">
                                      <a:solidFill>
                                        <a:srgbClr val="000000"/>
                                      </a:solidFill>
                                      <a:effectLst/>
                                      <a:latin typeface="Cambria Math" panose="02040503050406030204" pitchFamily="18" charset="0"/>
                                      <a:ea typeface="Times New Roman" panose="02020603050405020304" pitchFamily="18" charset="0"/>
                                      <a:cs typeface="Helvetica" panose="020B0604020202020204" pitchFamily="34" charset="0"/>
                                    </a:rPr>
                                  </m:ctrlPr>
                                </m:sSupPr>
                                <m:e>
                                  <m:r>
                                    <a:rPr lang="en-US" sz="2000" kern="1200">
                                      <a:solidFill>
                                        <a:srgbClr val="000000"/>
                                      </a:solidFill>
                                      <a:effectLst/>
                                      <a:latin typeface="Cambria Math" panose="02040503050406030204" pitchFamily="18" charset="0"/>
                                      <a:ea typeface="Times New Roman" panose="02020603050405020304" pitchFamily="18" charset="0"/>
                                      <a:cs typeface="Helvetica" panose="020B0604020202020204" pitchFamily="34" charset="0"/>
                                      <a:sym typeface="Symbol" panose="05050102010706020507" pitchFamily="18" charset="2"/>
                                    </a:rPr>
                                    <m:t></m:t>
                                  </m:r>
                                </m:e>
                                <m:sup>
                                  <m:r>
                                    <a:rPr lang="en-US" sz="2000" kern="1200">
                                      <a:solidFill>
                                        <a:srgbClr val="000000"/>
                                      </a:solidFill>
                                      <a:effectLst/>
                                      <a:latin typeface="Cambria Math" panose="02040503050406030204" pitchFamily="18" charset="0"/>
                                      <a:ea typeface="Times New Roman" panose="02020603050405020304" pitchFamily="18" charset="0"/>
                                      <a:cs typeface="Helvetica" panose="020B0604020202020204" pitchFamily="34" charset="0"/>
                                    </a:rPr>
                                    <m:t>2</m:t>
                                  </m:r>
                                </m:sup>
                              </m:sSup>
                            </m:oMath>
                          </a14:m>
                          <a:r>
                            <a:rPr lang="en-US" sz="2000" kern="120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a:t>
                          </a:r>
                          <a:r>
                            <a:rPr lang="en-US" sz="2000" kern="1200" dirty="0" smtClean="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n=9662)=51.86</a:t>
                          </a:r>
                          <a:r>
                            <a:rPr lang="en-US" sz="2000" i="1" kern="1200" dirty="0" smtClean="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 p&lt;</a:t>
                          </a:r>
                          <a:r>
                            <a:rPr lang="en-US" sz="2000" kern="1200" dirty="0" smtClean="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0.001</a:t>
                          </a:r>
                          <a:endParaRPr lang="en-US" sz="1800" dirty="0">
                            <a:effectLst/>
                            <a:latin typeface="Helvetica" panose="020B0604020202020204" pitchFamily="34" charset="0"/>
                            <a:ea typeface="Calibri" panose="020F0502020204030204" pitchFamily="34" charset="0"/>
                            <a:cs typeface="Helvetica" panose="020B0604020202020204" pitchFamily="34" charset="0"/>
                          </a:endParaRPr>
                        </a:p>
                        <a:p>
                          <a:pPr marL="0" marR="0" algn="ctr">
                            <a:lnSpc>
                              <a:spcPct val="106000"/>
                            </a:lnSpc>
                            <a:spcBef>
                              <a:spcPts val="0"/>
                            </a:spcBef>
                            <a:spcAft>
                              <a:spcPts val="800"/>
                            </a:spcAft>
                          </a:pPr>
                          <a:r>
                            <a:rPr lang="en-US" sz="2000" kern="120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 </a:t>
                          </a:r>
                          <a:endParaRPr lang="en-US" sz="1800" dirty="0">
                            <a:effectLst/>
                            <a:latin typeface="Helvetica" panose="020B0604020202020204" pitchFamily="34" charset="0"/>
                            <a:ea typeface="Calibri" panose="020F0502020204030204" pitchFamily="34" charset="0"/>
                            <a:cs typeface="Helvetica" panose="020B0604020202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508606925"/>
                      </a:ext>
                    </a:extLst>
                  </a:tr>
                </a:tbl>
              </a:graphicData>
            </a:graphic>
          </p:graphicFrame>
        </mc:Choice>
        <mc:Fallback>
          <p:graphicFrame>
            <p:nvGraphicFramePr>
              <p:cNvPr id="10" name="Table 9">
                <a:extLst>
                  <a:ext uri="{FF2B5EF4-FFF2-40B4-BE49-F238E27FC236}">
                    <a16:creationId xmlns="" xmlns:a16="http://schemas.microsoft.com/office/drawing/2014/main" xmlns:a14="http://schemas.microsoft.com/office/drawing/2010/main" id="{A5DE2BDF-85D7-4C6F-9929-A85F63EE1C60}"/>
                  </a:ext>
                </a:extLst>
              </p:cNvPr>
              <p:cNvGraphicFramePr>
                <a:graphicFrameLocks noGrp="1"/>
              </p:cNvGraphicFramePr>
              <p:nvPr>
                <p:extLst>
                  <p:ext uri="{D42A27DB-BD31-4B8C-83A1-F6EECF244321}">
                    <p14:modId xmlns:p14="http://schemas.microsoft.com/office/powerpoint/2010/main" val="662237764"/>
                  </p:ext>
                </p:extLst>
              </p:nvPr>
            </p:nvGraphicFramePr>
            <p:xfrm>
              <a:off x="21763097" y="11897213"/>
              <a:ext cx="10735679" cy="6045478"/>
            </p:xfrm>
            <a:graphic>
              <a:graphicData uri="http://schemas.openxmlformats.org/drawingml/2006/table">
                <a:tbl>
                  <a:tblPr firstRow="1" firstCol="1" bandRow="1"/>
                  <a:tblGrid>
                    <a:gridCol w="2514375">
                      <a:extLst>
                        <a:ext uri="{9D8B030D-6E8A-4147-A177-3AD203B41FA5}">
                          <a16:colId xmlns="" xmlns:a16="http://schemas.microsoft.com/office/drawing/2014/main" xmlns:a14="http://schemas.microsoft.com/office/drawing/2010/main" val="1850504275"/>
                        </a:ext>
                      </a:extLst>
                    </a:gridCol>
                    <a:gridCol w="4287460">
                      <a:extLst>
                        <a:ext uri="{9D8B030D-6E8A-4147-A177-3AD203B41FA5}">
                          <a16:colId xmlns="" xmlns:a16="http://schemas.microsoft.com/office/drawing/2014/main" xmlns:a14="http://schemas.microsoft.com/office/drawing/2010/main" val="623084932"/>
                        </a:ext>
                      </a:extLst>
                    </a:gridCol>
                    <a:gridCol w="2232885">
                      <a:extLst>
                        <a:ext uri="{9D8B030D-6E8A-4147-A177-3AD203B41FA5}">
                          <a16:colId xmlns="" xmlns:a16="http://schemas.microsoft.com/office/drawing/2014/main" xmlns:a14="http://schemas.microsoft.com/office/drawing/2010/main" val="1089753937"/>
                        </a:ext>
                      </a:extLst>
                    </a:gridCol>
                    <a:gridCol w="1700959">
                      <a:extLst>
                        <a:ext uri="{9D8B030D-6E8A-4147-A177-3AD203B41FA5}">
                          <a16:colId xmlns="" xmlns:a16="http://schemas.microsoft.com/office/drawing/2014/main" xmlns:a14="http://schemas.microsoft.com/office/drawing/2010/main" val="3241694183"/>
                        </a:ext>
                      </a:extLst>
                    </a:gridCol>
                  </a:tblGrid>
                  <a:tr h="605486">
                    <a:tc gridSpan="4">
                      <a:txBody>
                        <a:bodyPr/>
                        <a:lstStyle/>
                        <a:p>
                          <a:pPr marL="0" marR="0" algn="l">
                            <a:lnSpc>
                              <a:spcPct val="106000"/>
                            </a:lnSpc>
                            <a:spcBef>
                              <a:spcPts val="0"/>
                            </a:spcBef>
                            <a:spcAft>
                              <a:spcPts val="800"/>
                            </a:spcAft>
                          </a:pPr>
                          <a:r>
                            <a:rPr lang="en-US" sz="2000" kern="120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Table1.Use modern technologies (n = 9662)              </a:t>
                          </a:r>
                          <a:endParaRPr lang="en-US" sz="1800" dirty="0">
                            <a:effectLst/>
                            <a:latin typeface="Helvetica" panose="020B0604020202020204" pitchFamily="34" charset="0"/>
                            <a:ea typeface="Calibri" panose="020F0502020204030204" pitchFamily="34" charset="0"/>
                            <a:cs typeface="Helvetica" panose="020B060402020202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xmlns:a14="http://schemas.microsoft.com/office/drawing/2010/main" val="4279984120"/>
                      </a:ext>
                    </a:extLst>
                  </a:tr>
                  <a:tr h="655333">
                    <a:tc>
                      <a:txBody>
                        <a:bodyPr/>
                        <a:lstStyle/>
                        <a:p>
                          <a:pPr marL="0" marR="0" algn="l">
                            <a:lnSpc>
                              <a:spcPct val="150000"/>
                            </a:lnSpc>
                            <a:spcBef>
                              <a:spcPts val="0"/>
                            </a:spcBef>
                            <a:spcAft>
                              <a:spcPts val="800"/>
                            </a:spcAft>
                            <a:tabLst>
                              <a:tab pos="1636395" algn="l"/>
                            </a:tabLst>
                          </a:pPr>
                          <a:r>
                            <a:rPr lang="en-US" sz="2000" kern="120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Groups</a:t>
                          </a:r>
                          <a:endParaRPr lang="en-US" sz="1800">
                            <a:effectLst/>
                            <a:latin typeface="Helvetica" panose="020B0604020202020204" pitchFamily="34" charset="0"/>
                            <a:ea typeface="Calibri" panose="020F0502020204030204" pitchFamily="34" charset="0"/>
                            <a:cs typeface="Helvetica" panose="020B0604020202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365760" algn="l">
                            <a:lnSpc>
                              <a:spcPct val="150000"/>
                            </a:lnSpc>
                            <a:spcBef>
                              <a:spcPts val="0"/>
                            </a:spcBef>
                            <a:spcAft>
                              <a:spcPts val="800"/>
                            </a:spcAft>
                          </a:pPr>
                          <a:r>
                            <a:rPr lang="en-US" sz="2000" kern="120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                    Yes                         </a:t>
                          </a:r>
                          <a:endParaRPr lang="en-US" sz="1800">
                            <a:effectLst/>
                            <a:latin typeface="Helvetica" panose="020B0604020202020204" pitchFamily="34" charset="0"/>
                            <a:ea typeface="Calibri" panose="020F0502020204030204" pitchFamily="34" charset="0"/>
                            <a:cs typeface="Helvetica" panose="020B0604020202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800"/>
                            </a:spcAft>
                          </a:pPr>
                          <a:r>
                            <a:rPr lang="en-US" sz="2000" kern="1200">
                              <a:solidFill>
                                <a:srgbClr val="000000"/>
                              </a:solidFill>
                              <a:effectLst/>
                              <a:latin typeface="Helvetica" panose="020B0604020202020204" pitchFamily="34" charset="0"/>
                              <a:ea typeface="Calibri" panose="020F0502020204030204" pitchFamily="34" charset="0"/>
                              <a:cs typeface="Helvetica" panose="020B0604020202020204" pitchFamily="34" charset="0"/>
                            </a:rPr>
                            <a:t>       No</a:t>
                          </a:r>
                          <a:endParaRPr lang="en-US" sz="1800">
                            <a:effectLst/>
                            <a:latin typeface="Helvetica" panose="020B0604020202020204" pitchFamily="34" charset="0"/>
                            <a:ea typeface="Calibri" panose="020F0502020204030204" pitchFamily="34" charset="0"/>
                            <a:cs typeface="Helvetica" panose="020B0604020202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800"/>
                            </a:spcAft>
                          </a:pPr>
                          <a:r>
                            <a:rPr lang="en-US" sz="2000" kern="1200">
                              <a:solidFill>
                                <a:srgbClr val="000000"/>
                              </a:solidFill>
                              <a:effectLst/>
                              <a:latin typeface="Helvetica" panose="020B0604020202020204" pitchFamily="34" charset="0"/>
                              <a:ea typeface="Calibri" panose="020F0502020204030204" pitchFamily="34" charset="0"/>
                              <a:cs typeface="Helvetica" panose="020B0604020202020204" pitchFamily="34" charset="0"/>
                            </a:rPr>
                            <a:t>Total</a:t>
                          </a:r>
                          <a:endParaRPr lang="en-US" sz="1800">
                            <a:effectLst/>
                            <a:latin typeface="Helvetica" panose="020B0604020202020204" pitchFamily="34" charset="0"/>
                            <a:ea typeface="Calibri" panose="020F0502020204030204" pitchFamily="34" charset="0"/>
                            <a:cs typeface="Helvetica" panose="020B0604020202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3053793308"/>
                      </a:ext>
                    </a:extLst>
                  </a:tr>
                  <a:tr h="605486">
                    <a:tc>
                      <a:txBody>
                        <a:bodyPr/>
                        <a:lstStyle/>
                        <a:p>
                          <a:pPr marL="0" marR="0" algn="l">
                            <a:lnSpc>
                              <a:spcPct val="106000"/>
                            </a:lnSpc>
                            <a:spcBef>
                              <a:spcPts val="0"/>
                            </a:spcBef>
                            <a:spcAft>
                              <a:spcPts val="800"/>
                            </a:spcAft>
                          </a:pPr>
                          <a:r>
                            <a:rPr lang="en-US" sz="2000" kern="120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Illiterate</a:t>
                          </a:r>
                          <a:endParaRPr lang="en-US" sz="1800">
                            <a:effectLst/>
                            <a:latin typeface="Helvetica" panose="020B0604020202020204" pitchFamily="34" charset="0"/>
                            <a:ea typeface="Calibri" panose="020F0502020204030204" pitchFamily="34" charset="0"/>
                            <a:cs typeface="Helvetica" panose="020B0604020202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6000"/>
                            </a:lnSpc>
                            <a:spcBef>
                              <a:spcPts val="0"/>
                            </a:spcBef>
                            <a:spcAft>
                              <a:spcPts val="800"/>
                            </a:spcAft>
                          </a:pPr>
                          <a:r>
                            <a:rPr lang="en-US" sz="2000" kern="120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2748 (72.1%)</a:t>
                          </a:r>
                          <a:endParaRPr lang="en-US" sz="1800">
                            <a:effectLst/>
                            <a:latin typeface="Helvetica" panose="020B0604020202020204" pitchFamily="34" charset="0"/>
                            <a:ea typeface="Calibri" panose="020F0502020204030204" pitchFamily="34" charset="0"/>
                            <a:cs typeface="Helvetica" panose="020B0604020202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l">
                            <a:lnSpc>
                              <a:spcPct val="106000"/>
                            </a:lnSpc>
                            <a:spcBef>
                              <a:spcPts val="0"/>
                            </a:spcBef>
                            <a:spcAft>
                              <a:spcPts val="800"/>
                            </a:spcAft>
                          </a:pPr>
                          <a:r>
                            <a:rPr lang="en-US" sz="2000" kern="120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1064 (27.9%)</a:t>
                          </a:r>
                          <a:endParaRPr lang="en-US" sz="1800">
                            <a:effectLst/>
                            <a:latin typeface="Helvetica" panose="020B0604020202020204" pitchFamily="34" charset="0"/>
                            <a:ea typeface="Calibri" panose="020F0502020204030204" pitchFamily="34" charset="0"/>
                            <a:cs typeface="Helvetica" panose="020B0604020202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l">
                            <a:lnSpc>
                              <a:spcPct val="106000"/>
                            </a:lnSpc>
                            <a:spcBef>
                              <a:spcPts val="0"/>
                            </a:spcBef>
                            <a:spcAft>
                              <a:spcPts val="800"/>
                            </a:spcAft>
                          </a:pPr>
                          <a:r>
                            <a:rPr lang="en-US" sz="2000" kern="1200">
                              <a:solidFill>
                                <a:srgbClr val="000000"/>
                              </a:solidFill>
                              <a:effectLst/>
                              <a:latin typeface="Helvetica" panose="020B0604020202020204" pitchFamily="34" charset="0"/>
                              <a:ea typeface="Calibri" panose="020F0502020204030204" pitchFamily="34" charset="0"/>
                              <a:cs typeface="Helvetica" panose="020B0604020202020204" pitchFamily="34" charset="0"/>
                            </a:rPr>
                            <a:t>3812</a:t>
                          </a:r>
                          <a:endParaRPr lang="en-US" sz="1800">
                            <a:effectLst/>
                            <a:latin typeface="Helvetica" panose="020B0604020202020204" pitchFamily="34" charset="0"/>
                            <a:ea typeface="Calibri" panose="020F0502020204030204" pitchFamily="34" charset="0"/>
                            <a:cs typeface="Helvetica" panose="020B0604020202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xmlns:a14="http://schemas.microsoft.com/office/drawing/2010/main" val="3386969712"/>
                      </a:ext>
                    </a:extLst>
                  </a:tr>
                  <a:tr h="605486">
                    <a:tc>
                      <a:txBody>
                        <a:bodyPr/>
                        <a:lstStyle/>
                        <a:p>
                          <a:pPr marL="0" marR="0" algn="l">
                            <a:lnSpc>
                              <a:spcPct val="106000"/>
                            </a:lnSpc>
                            <a:spcBef>
                              <a:spcPts val="0"/>
                            </a:spcBef>
                            <a:spcAft>
                              <a:spcPts val="800"/>
                            </a:spcAft>
                          </a:pPr>
                          <a:r>
                            <a:rPr lang="en-US" sz="2000" kern="120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Elementary school</a:t>
                          </a:r>
                          <a:endParaRPr lang="en-US" sz="1800">
                            <a:effectLst/>
                            <a:latin typeface="Helvetica" panose="020B0604020202020204" pitchFamily="34" charset="0"/>
                            <a:ea typeface="Calibri" panose="020F0502020204030204" pitchFamily="34" charset="0"/>
                            <a:cs typeface="Helvetica" panose="020B0604020202020204" pitchFamily="34" charset="0"/>
                          </a:endParaRPr>
                        </a:p>
                      </a:txBody>
                      <a:tcPr marL="9525" marR="9525" marT="9525" marB="0" anchor="ctr">
                        <a:lnL>
                          <a:noFill/>
                        </a:lnL>
                        <a:lnR>
                          <a:noFill/>
                        </a:lnR>
                        <a:lnT>
                          <a:noFill/>
                        </a:lnT>
                        <a:lnB>
                          <a:noFill/>
                        </a:lnB>
                      </a:tcPr>
                    </a:tc>
                    <a:tc>
                      <a:txBody>
                        <a:bodyPr/>
                        <a:lstStyle/>
                        <a:p>
                          <a:pPr marL="0" marR="0" algn="ctr">
                            <a:lnSpc>
                              <a:spcPct val="106000"/>
                            </a:lnSpc>
                            <a:spcBef>
                              <a:spcPts val="0"/>
                            </a:spcBef>
                            <a:spcAft>
                              <a:spcPts val="800"/>
                            </a:spcAft>
                          </a:pPr>
                          <a:r>
                            <a:rPr lang="en-US" sz="2000" kern="120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1067 (69.8%)</a:t>
                          </a:r>
                          <a:endParaRPr lang="en-US" sz="1800">
                            <a:effectLst/>
                            <a:latin typeface="Helvetica" panose="020B0604020202020204" pitchFamily="34" charset="0"/>
                            <a:ea typeface="Calibri" panose="020F0502020204030204" pitchFamily="34" charset="0"/>
                            <a:cs typeface="Helvetica" panose="020B0604020202020204" pitchFamily="34" charset="0"/>
                          </a:endParaRPr>
                        </a:p>
                      </a:txBody>
                      <a:tcPr marL="9525" marR="9525" marT="9525" marB="0" anchor="ctr">
                        <a:lnL>
                          <a:noFill/>
                        </a:lnL>
                        <a:lnR>
                          <a:noFill/>
                        </a:lnR>
                        <a:lnT>
                          <a:noFill/>
                        </a:lnT>
                        <a:lnB>
                          <a:noFill/>
                        </a:lnB>
                      </a:tcPr>
                    </a:tc>
                    <a:tc>
                      <a:txBody>
                        <a:bodyPr/>
                        <a:lstStyle/>
                        <a:p>
                          <a:pPr marL="0" marR="0" algn="l">
                            <a:lnSpc>
                              <a:spcPct val="106000"/>
                            </a:lnSpc>
                            <a:spcBef>
                              <a:spcPts val="0"/>
                            </a:spcBef>
                            <a:spcAft>
                              <a:spcPts val="800"/>
                            </a:spcAft>
                            <a:tabLst>
                              <a:tab pos="622300" algn="r"/>
                            </a:tabLst>
                          </a:pPr>
                          <a:r>
                            <a:rPr lang="en-US" sz="2000" kern="120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461 (30.2%)</a:t>
                          </a:r>
                          <a:endParaRPr lang="en-US" sz="1800">
                            <a:effectLst/>
                            <a:latin typeface="Helvetica" panose="020B0604020202020204" pitchFamily="34" charset="0"/>
                            <a:ea typeface="Calibri" panose="020F0502020204030204" pitchFamily="34" charset="0"/>
                            <a:cs typeface="Helvetica" panose="020B0604020202020204" pitchFamily="34" charset="0"/>
                          </a:endParaRPr>
                        </a:p>
                      </a:txBody>
                      <a:tcPr marL="9525" marR="9525" marT="9525" marB="0" anchor="ctr">
                        <a:lnL>
                          <a:noFill/>
                        </a:lnL>
                        <a:lnR>
                          <a:noFill/>
                        </a:lnR>
                        <a:lnT>
                          <a:noFill/>
                        </a:lnT>
                        <a:lnB>
                          <a:noFill/>
                        </a:lnB>
                      </a:tcPr>
                    </a:tc>
                    <a:tc>
                      <a:txBody>
                        <a:bodyPr/>
                        <a:lstStyle/>
                        <a:p>
                          <a:pPr marL="0" marR="0" algn="l">
                            <a:lnSpc>
                              <a:spcPct val="106000"/>
                            </a:lnSpc>
                            <a:spcBef>
                              <a:spcPts val="0"/>
                            </a:spcBef>
                            <a:spcAft>
                              <a:spcPts val="800"/>
                            </a:spcAft>
                            <a:tabLst>
                              <a:tab pos="622300" algn="r"/>
                            </a:tabLst>
                          </a:pPr>
                          <a:r>
                            <a:rPr lang="en-US" sz="2000" kern="1200">
                              <a:solidFill>
                                <a:srgbClr val="000000"/>
                              </a:solidFill>
                              <a:effectLst/>
                              <a:latin typeface="Helvetica" panose="020B0604020202020204" pitchFamily="34" charset="0"/>
                              <a:ea typeface="Calibri" panose="020F0502020204030204" pitchFamily="34" charset="0"/>
                              <a:cs typeface="Helvetica" panose="020B0604020202020204" pitchFamily="34" charset="0"/>
                            </a:rPr>
                            <a:t>1528</a:t>
                          </a:r>
                          <a:endParaRPr lang="en-US" sz="1800">
                            <a:effectLst/>
                            <a:latin typeface="Helvetica" panose="020B0604020202020204" pitchFamily="34" charset="0"/>
                            <a:ea typeface="Calibri" panose="020F0502020204030204" pitchFamily="34" charset="0"/>
                            <a:cs typeface="Helvetica" panose="020B0604020202020204" pitchFamily="34" charset="0"/>
                          </a:endParaRPr>
                        </a:p>
                      </a:txBody>
                      <a:tcPr marL="9525" marR="9525" marT="9525" marB="0" anchor="ctr">
                        <a:lnL>
                          <a:noFill/>
                        </a:lnL>
                        <a:lnR>
                          <a:noFill/>
                        </a:lnR>
                        <a:lnT>
                          <a:noFill/>
                        </a:lnT>
                        <a:lnB>
                          <a:noFill/>
                        </a:lnB>
                      </a:tcPr>
                    </a:tc>
                    <a:extLst>
                      <a:ext uri="{0D108BD9-81ED-4DB2-BD59-A6C34878D82A}">
                        <a16:rowId xmlns="" xmlns:a16="http://schemas.microsoft.com/office/drawing/2014/main" xmlns:a14="http://schemas.microsoft.com/office/drawing/2010/main" val="3601045616"/>
                      </a:ext>
                    </a:extLst>
                  </a:tr>
                  <a:tr h="605486">
                    <a:tc>
                      <a:txBody>
                        <a:bodyPr/>
                        <a:lstStyle/>
                        <a:p>
                          <a:pPr marL="0" marR="0" algn="l">
                            <a:lnSpc>
                              <a:spcPct val="106000"/>
                            </a:lnSpc>
                            <a:spcBef>
                              <a:spcPts val="0"/>
                            </a:spcBef>
                            <a:spcAft>
                              <a:spcPts val="800"/>
                            </a:spcAft>
                          </a:pPr>
                          <a:r>
                            <a:rPr lang="en-US" sz="2000" kern="120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Middle school</a:t>
                          </a:r>
                          <a:endParaRPr lang="en-US" sz="1800">
                            <a:effectLst/>
                            <a:latin typeface="Helvetica" panose="020B0604020202020204" pitchFamily="34" charset="0"/>
                            <a:ea typeface="Calibri" panose="020F0502020204030204" pitchFamily="34" charset="0"/>
                            <a:cs typeface="Helvetica" panose="020B0604020202020204" pitchFamily="34" charset="0"/>
                          </a:endParaRPr>
                        </a:p>
                      </a:txBody>
                      <a:tcPr marL="9525" marR="9525" marT="9525" marB="0" anchor="ctr">
                        <a:lnL>
                          <a:noFill/>
                        </a:lnL>
                        <a:lnR>
                          <a:noFill/>
                        </a:lnR>
                        <a:lnT>
                          <a:noFill/>
                        </a:lnT>
                        <a:lnB>
                          <a:noFill/>
                        </a:lnB>
                      </a:tcPr>
                    </a:tc>
                    <a:tc>
                      <a:txBody>
                        <a:bodyPr/>
                        <a:lstStyle/>
                        <a:p>
                          <a:pPr marL="0" marR="0" algn="ctr">
                            <a:lnSpc>
                              <a:spcPct val="106000"/>
                            </a:lnSpc>
                            <a:spcBef>
                              <a:spcPts val="0"/>
                            </a:spcBef>
                            <a:spcAft>
                              <a:spcPts val="800"/>
                            </a:spcAft>
                          </a:pPr>
                          <a:r>
                            <a:rPr lang="en-US" sz="2000" kern="120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1440 (76.6%)</a:t>
                          </a:r>
                          <a:endParaRPr lang="en-US" sz="1800">
                            <a:effectLst/>
                            <a:latin typeface="Helvetica" panose="020B0604020202020204" pitchFamily="34" charset="0"/>
                            <a:ea typeface="Calibri" panose="020F0502020204030204" pitchFamily="34" charset="0"/>
                            <a:cs typeface="Helvetica" panose="020B0604020202020204" pitchFamily="34" charset="0"/>
                          </a:endParaRPr>
                        </a:p>
                      </a:txBody>
                      <a:tcPr marL="9525" marR="9525" marT="9525" marB="0" anchor="ctr">
                        <a:lnL>
                          <a:noFill/>
                        </a:lnL>
                        <a:lnR>
                          <a:noFill/>
                        </a:lnR>
                        <a:lnT>
                          <a:noFill/>
                        </a:lnT>
                        <a:lnB>
                          <a:noFill/>
                        </a:lnB>
                      </a:tcPr>
                    </a:tc>
                    <a:tc>
                      <a:txBody>
                        <a:bodyPr/>
                        <a:lstStyle/>
                        <a:p>
                          <a:pPr marL="0" marR="0" algn="l">
                            <a:lnSpc>
                              <a:spcPct val="106000"/>
                            </a:lnSpc>
                            <a:spcBef>
                              <a:spcPts val="0"/>
                            </a:spcBef>
                            <a:spcAft>
                              <a:spcPts val="800"/>
                            </a:spcAft>
                          </a:pPr>
                          <a:r>
                            <a:rPr lang="en-US" sz="2000" kern="120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440 (23.4%)</a:t>
                          </a:r>
                          <a:endParaRPr lang="en-US" sz="1800">
                            <a:effectLst/>
                            <a:latin typeface="Helvetica" panose="020B0604020202020204" pitchFamily="34" charset="0"/>
                            <a:ea typeface="Calibri" panose="020F0502020204030204" pitchFamily="34" charset="0"/>
                            <a:cs typeface="Helvetica" panose="020B0604020202020204" pitchFamily="34" charset="0"/>
                          </a:endParaRPr>
                        </a:p>
                      </a:txBody>
                      <a:tcPr marL="9525" marR="9525" marT="9525" marB="0" anchor="ctr">
                        <a:lnL>
                          <a:noFill/>
                        </a:lnL>
                        <a:lnR>
                          <a:noFill/>
                        </a:lnR>
                        <a:lnT>
                          <a:noFill/>
                        </a:lnT>
                        <a:lnB>
                          <a:noFill/>
                        </a:lnB>
                      </a:tcPr>
                    </a:tc>
                    <a:tc>
                      <a:txBody>
                        <a:bodyPr/>
                        <a:lstStyle/>
                        <a:p>
                          <a:pPr marL="0" marR="0" algn="l">
                            <a:lnSpc>
                              <a:spcPct val="106000"/>
                            </a:lnSpc>
                            <a:spcBef>
                              <a:spcPts val="0"/>
                            </a:spcBef>
                            <a:spcAft>
                              <a:spcPts val="800"/>
                            </a:spcAft>
                          </a:pPr>
                          <a:r>
                            <a:rPr lang="en-US" sz="2000" kern="1200">
                              <a:solidFill>
                                <a:srgbClr val="000000"/>
                              </a:solidFill>
                              <a:effectLst/>
                              <a:latin typeface="Helvetica" panose="020B0604020202020204" pitchFamily="34" charset="0"/>
                              <a:ea typeface="Calibri" panose="020F0502020204030204" pitchFamily="34" charset="0"/>
                              <a:cs typeface="Helvetica" panose="020B0604020202020204" pitchFamily="34" charset="0"/>
                            </a:rPr>
                            <a:t>1880</a:t>
                          </a:r>
                          <a:endParaRPr lang="en-US" sz="1800">
                            <a:effectLst/>
                            <a:latin typeface="Helvetica" panose="020B0604020202020204" pitchFamily="34" charset="0"/>
                            <a:ea typeface="Calibri" panose="020F0502020204030204" pitchFamily="34" charset="0"/>
                            <a:cs typeface="Helvetica" panose="020B0604020202020204" pitchFamily="34" charset="0"/>
                          </a:endParaRPr>
                        </a:p>
                      </a:txBody>
                      <a:tcPr marL="9525" marR="9525" marT="9525" marB="0" anchor="ctr">
                        <a:lnL>
                          <a:noFill/>
                        </a:lnL>
                        <a:lnR>
                          <a:noFill/>
                        </a:lnR>
                        <a:lnT>
                          <a:noFill/>
                        </a:lnT>
                        <a:lnB>
                          <a:noFill/>
                        </a:lnB>
                      </a:tcPr>
                    </a:tc>
                    <a:extLst>
                      <a:ext uri="{0D108BD9-81ED-4DB2-BD59-A6C34878D82A}">
                        <a16:rowId xmlns="" xmlns:a16="http://schemas.microsoft.com/office/drawing/2014/main" xmlns:a14="http://schemas.microsoft.com/office/drawing/2010/main" val="1469957433"/>
                      </a:ext>
                    </a:extLst>
                  </a:tr>
                  <a:tr h="605486">
                    <a:tc>
                      <a:txBody>
                        <a:bodyPr/>
                        <a:lstStyle/>
                        <a:p>
                          <a:pPr marL="0" marR="0" algn="l">
                            <a:lnSpc>
                              <a:spcPct val="106000"/>
                            </a:lnSpc>
                            <a:spcBef>
                              <a:spcPts val="0"/>
                            </a:spcBef>
                            <a:spcAft>
                              <a:spcPts val="800"/>
                            </a:spcAft>
                          </a:pPr>
                          <a:r>
                            <a:rPr lang="en-US" sz="2000" kern="120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High school</a:t>
                          </a:r>
                          <a:endParaRPr lang="en-US" sz="1800">
                            <a:effectLst/>
                            <a:latin typeface="Helvetica" panose="020B0604020202020204" pitchFamily="34" charset="0"/>
                            <a:ea typeface="Calibri" panose="020F0502020204030204" pitchFamily="34" charset="0"/>
                            <a:cs typeface="Helvetica" panose="020B0604020202020204" pitchFamily="34" charset="0"/>
                          </a:endParaRPr>
                        </a:p>
                      </a:txBody>
                      <a:tcPr marL="9525" marR="9525" marT="9525" marB="0" anchor="ctr">
                        <a:lnL>
                          <a:noFill/>
                        </a:lnL>
                        <a:lnR>
                          <a:noFill/>
                        </a:lnR>
                        <a:lnT>
                          <a:noFill/>
                        </a:lnT>
                        <a:lnB>
                          <a:noFill/>
                        </a:lnB>
                      </a:tcPr>
                    </a:tc>
                    <a:tc>
                      <a:txBody>
                        <a:bodyPr/>
                        <a:lstStyle/>
                        <a:p>
                          <a:pPr marL="0" marR="0" algn="ctr">
                            <a:lnSpc>
                              <a:spcPct val="106000"/>
                            </a:lnSpc>
                            <a:spcBef>
                              <a:spcPts val="0"/>
                            </a:spcBef>
                            <a:spcAft>
                              <a:spcPts val="800"/>
                            </a:spcAft>
                            <a:tabLst>
                              <a:tab pos="605790" algn="r"/>
                            </a:tabLst>
                          </a:pPr>
                          <a:r>
                            <a:rPr lang="en-US" sz="2000" kern="120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979 (77.3%)</a:t>
                          </a:r>
                          <a:endParaRPr lang="en-US" sz="1800">
                            <a:effectLst/>
                            <a:latin typeface="Helvetica" panose="020B0604020202020204" pitchFamily="34" charset="0"/>
                            <a:ea typeface="Calibri" panose="020F0502020204030204" pitchFamily="34" charset="0"/>
                            <a:cs typeface="Helvetica" panose="020B0604020202020204" pitchFamily="34" charset="0"/>
                          </a:endParaRPr>
                        </a:p>
                      </a:txBody>
                      <a:tcPr marL="9525" marR="9525" marT="9525" marB="0" anchor="ctr">
                        <a:lnL>
                          <a:noFill/>
                        </a:lnL>
                        <a:lnR>
                          <a:noFill/>
                        </a:lnR>
                        <a:lnT>
                          <a:noFill/>
                        </a:lnT>
                        <a:lnB>
                          <a:noFill/>
                        </a:lnB>
                      </a:tcPr>
                    </a:tc>
                    <a:tc>
                      <a:txBody>
                        <a:bodyPr/>
                        <a:lstStyle/>
                        <a:p>
                          <a:pPr marL="0" marR="0" algn="l">
                            <a:lnSpc>
                              <a:spcPct val="106000"/>
                            </a:lnSpc>
                            <a:spcBef>
                              <a:spcPts val="0"/>
                            </a:spcBef>
                            <a:spcAft>
                              <a:spcPts val="800"/>
                            </a:spcAft>
                          </a:pPr>
                          <a:r>
                            <a:rPr lang="en-US" sz="2000" kern="120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 287 (22.7)</a:t>
                          </a:r>
                          <a:endParaRPr lang="en-US" sz="1800">
                            <a:effectLst/>
                            <a:latin typeface="Helvetica" panose="020B0604020202020204" pitchFamily="34" charset="0"/>
                            <a:ea typeface="Calibri" panose="020F0502020204030204" pitchFamily="34" charset="0"/>
                            <a:cs typeface="Helvetica" panose="020B0604020202020204" pitchFamily="34" charset="0"/>
                          </a:endParaRPr>
                        </a:p>
                      </a:txBody>
                      <a:tcPr marL="9525" marR="9525" marT="9525" marB="0" anchor="ctr">
                        <a:lnL>
                          <a:noFill/>
                        </a:lnL>
                        <a:lnR>
                          <a:noFill/>
                        </a:lnR>
                        <a:lnT>
                          <a:noFill/>
                        </a:lnT>
                        <a:lnB>
                          <a:noFill/>
                        </a:lnB>
                      </a:tcPr>
                    </a:tc>
                    <a:tc>
                      <a:txBody>
                        <a:bodyPr/>
                        <a:lstStyle/>
                        <a:p>
                          <a:pPr marL="0" marR="0" algn="l">
                            <a:lnSpc>
                              <a:spcPct val="106000"/>
                            </a:lnSpc>
                            <a:spcBef>
                              <a:spcPts val="0"/>
                            </a:spcBef>
                            <a:spcAft>
                              <a:spcPts val="800"/>
                            </a:spcAft>
                          </a:pPr>
                          <a:r>
                            <a:rPr lang="en-US" sz="2000" kern="1200">
                              <a:solidFill>
                                <a:srgbClr val="000000"/>
                              </a:solidFill>
                              <a:effectLst/>
                              <a:latin typeface="Helvetica" panose="020B0604020202020204" pitchFamily="34" charset="0"/>
                              <a:ea typeface="Calibri" panose="020F0502020204030204" pitchFamily="34" charset="0"/>
                              <a:cs typeface="Helvetica" panose="020B0604020202020204" pitchFamily="34" charset="0"/>
                            </a:rPr>
                            <a:t>1266</a:t>
                          </a:r>
                          <a:endParaRPr lang="en-US" sz="1800">
                            <a:effectLst/>
                            <a:latin typeface="Helvetica" panose="020B0604020202020204" pitchFamily="34" charset="0"/>
                            <a:ea typeface="Calibri" panose="020F0502020204030204" pitchFamily="34" charset="0"/>
                            <a:cs typeface="Helvetica" panose="020B0604020202020204" pitchFamily="34" charset="0"/>
                          </a:endParaRPr>
                        </a:p>
                      </a:txBody>
                      <a:tcPr marL="9525" marR="9525" marT="9525" marB="0" anchor="ctr">
                        <a:lnL>
                          <a:noFill/>
                        </a:lnL>
                        <a:lnR>
                          <a:noFill/>
                        </a:lnR>
                        <a:lnT>
                          <a:noFill/>
                        </a:lnT>
                        <a:lnB>
                          <a:noFill/>
                        </a:lnB>
                      </a:tcPr>
                    </a:tc>
                    <a:extLst>
                      <a:ext uri="{0D108BD9-81ED-4DB2-BD59-A6C34878D82A}">
                        <a16:rowId xmlns="" xmlns:a16="http://schemas.microsoft.com/office/drawing/2014/main" xmlns:a14="http://schemas.microsoft.com/office/drawing/2010/main" val="3509204321"/>
                      </a:ext>
                    </a:extLst>
                  </a:tr>
                  <a:tr h="605486">
                    <a:tc>
                      <a:txBody>
                        <a:bodyPr/>
                        <a:lstStyle/>
                        <a:p>
                          <a:pPr marL="0" marR="0" algn="l">
                            <a:lnSpc>
                              <a:spcPct val="106000"/>
                            </a:lnSpc>
                            <a:spcBef>
                              <a:spcPts val="0"/>
                            </a:spcBef>
                            <a:spcAft>
                              <a:spcPts val="800"/>
                            </a:spcAft>
                          </a:pPr>
                          <a:r>
                            <a:rPr lang="en-US" sz="2000" kern="120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College</a:t>
                          </a:r>
                          <a:endParaRPr lang="en-US" sz="1800">
                            <a:effectLst/>
                            <a:latin typeface="Helvetica" panose="020B0604020202020204" pitchFamily="34" charset="0"/>
                            <a:ea typeface="Calibri" panose="020F0502020204030204" pitchFamily="34" charset="0"/>
                            <a:cs typeface="Helvetica" panose="020B060402020202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800"/>
                            </a:spcAft>
                          </a:pPr>
                          <a:r>
                            <a:rPr lang="en-US" sz="2000" kern="120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 932 (79.3%)</a:t>
                          </a:r>
                          <a:endParaRPr lang="en-US" sz="1800">
                            <a:effectLst/>
                            <a:latin typeface="Helvetica" panose="020B0604020202020204" pitchFamily="34" charset="0"/>
                            <a:ea typeface="Calibri" panose="020F0502020204030204" pitchFamily="34" charset="0"/>
                            <a:cs typeface="Helvetica" panose="020B060402020202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l">
                            <a:lnSpc>
                              <a:spcPct val="106000"/>
                            </a:lnSpc>
                            <a:spcBef>
                              <a:spcPts val="0"/>
                            </a:spcBef>
                            <a:spcAft>
                              <a:spcPts val="800"/>
                            </a:spcAft>
                          </a:pPr>
                          <a:r>
                            <a:rPr lang="en-US" sz="2000" kern="120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244 (20.7%)</a:t>
                          </a:r>
                          <a:endParaRPr lang="en-US" sz="1800">
                            <a:effectLst/>
                            <a:latin typeface="Helvetica" panose="020B0604020202020204" pitchFamily="34" charset="0"/>
                            <a:ea typeface="Calibri" panose="020F0502020204030204" pitchFamily="34" charset="0"/>
                            <a:cs typeface="Helvetica" panose="020B060402020202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l">
                            <a:lnSpc>
                              <a:spcPct val="106000"/>
                            </a:lnSpc>
                            <a:spcBef>
                              <a:spcPts val="0"/>
                            </a:spcBef>
                            <a:spcAft>
                              <a:spcPts val="800"/>
                            </a:spcAft>
                          </a:pPr>
                          <a:r>
                            <a:rPr lang="en-US" sz="2000" kern="1200">
                              <a:solidFill>
                                <a:srgbClr val="000000"/>
                              </a:solidFill>
                              <a:effectLst/>
                              <a:latin typeface="Helvetica" panose="020B0604020202020204" pitchFamily="34" charset="0"/>
                              <a:ea typeface="Calibri" panose="020F0502020204030204" pitchFamily="34" charset="0"/>
                              <a:cs typeface="Helvetica" panose="020B0604020202020204" pitchFamily="34" charset="0"/>
                            </a:rPr>
                            <a:t>1176</a:t>
                          </a:r>
                          <a:endParaRPr lang="en-US" sz="1800">
                            <a:effectLst/>
                            <a:latin typeface="Helvetica" panose="020B0604020202020204" pitchFamily="34" charset="0"/>
                            <a:ea typeface="Calibri" panose="020F0502020204030204" pitchFamily="34" charset="0"/>
                            <a:cs typeface="Helvetica" panose="020B060402020202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4006693372"/>
                      </a:ext>
                    </a:extLst>
                  </a:tr>
                  <a:tr h="605486">
                    <a:tc>
                      <a:txBody>
                        <a:bodyPr/>
                        <a:lstStyle/>
                        <a:p>
                          <a:pPr marL="0" marR="0" algn="l">
                            <a:lnSpc>
                              <a:spcPct val="106000"/>
                            </a:lnSpc>
                            <a:spcBef>
                              <a:spcPts val="0"/>
                            </a:spcBef>
                            <a:spcAft>
                              <a:spcPts val="800"/>
                            </a:spcAft>
                          </a:pPr>
                          <a:r>
                            <a:rPr lang="en-US" sz="2000" kern="120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Total</a:t>
                          </a:r>
                          <a:endParaRPr lang="en-US" sz="1800" dirty="0">
                            <a:effectLst/>
                            <a:latin typeface="Helvetica" panose="020B0604020202020204" pitchFamily="34" charset="0"/>
                            <a:ea typeface="Calibri" panose="020F0502020204030204" pitchFamily="34" charset="0"/>
                            <a:cs typeface="Helvetica" panose="020B0604020202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800"/>
                            </a:spcAft>
                          </a:pPr>
                          <a:r>
                            <a:rPr lang="en-US" sz="2000" kern="120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7080 (73.3%)</a:t>
                          </a:r>
                          <a:endParaRPr lang="en-US" sz="1800">
                            <a:effectLst/>
                            <a:latin typeface="Helvetica" panose="020B0604020202020204" pitchFamily="34" charset="0"/>
                            <a:ea typeface="Calibri" panose="020F0502020204030204" pitchFamily="34" charset="0"/>
                            <a:cs typeface="Helvetica" panose="020B0604020202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6000"/>
                            </a:lnSpc>
                            <a:spcBef>
                              <a:spcPts val="0"/>
                            </a:spcBef>
                            <a:spcAft>
                              <a:spcPts val="800"/>
                            </a:spcAft>
                          </a:pPr>
                          <a:r>
                            <a:rPr lang="en-US" sz="2000" kern="120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2582 (26.7%)</a:t>
                          </a:r>
                          <a:endParaRPr lang="en-US" sz="1800">
                            <a:effectLst/>
                            <a:latin typeface="Helvetica" panose="020B0604020202020204" pitchFamily="34" charset="0"/>
                            <a:ea typeface="Calibri" panose="020F0502020204030204" pitchFamily="34" charset="0"/>
                            <a:cs typeface="Helvetica" panose="020B0604020202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6000"/>
                            </a:lnSpc>
                            <a:spcBef>
                              <a:spcPts val="0"/>
                            </a:spcBef>
                            <a:spcAft>
                              <a:spcPts val="800"/>
                            </a:spcAft>
                          </a:pPr>
                          <a:r>
                            <a:rPr lang="en-US" sz="2000" kern="1200">
                              <a:solidFill>
                                <a:srgbClr val="000000"/>
                              </a:solidFill>
                              <a:effectLst/>
                              <a:latin typeface="Helvetica" panose="020B0604020202020204" pitchFamily="34" charset="0"/>
                              <a:ea typeface="Calibri" panose="020F0502020204030204" pitchFamily="34" charset="0"/>
                              <a:cs typeface="Helvetica" panose="020B0604020202020204" pitchFamily="34" charset="0"/>
                            </a:rPr>
                            <a:t>9662</a:t>
                          </a:r>
                          <a:endParaRPr lang="en-US" sz="1800">
                            <a:effectLst/>
                            <a:latin typeface="Helvetica" panose="020B0604020202020204" pitchFamily="34" charset="0"/>
                            <a:ea typeface="Calibri" panose="020F0502020204030204" pitchFamily="34" charset="0"/>
                            <a:cs typeface="Helvetica" panose="020B0604020202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33876993"/>
                      </a:ext>
                    </a:extLst>
                  </a:tr>
                  <a:tr h="1151743">
                    <a:tc gridSpan="4">
                      <a:txBody>
                        <a:bodyPr/>
                        <a:lstStyle/>
                        <a:p>
                          <a:endParaRPr lang="en-US"/>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blipFill rotWithShape="0">
                          <a:blip r:embed="rId23"/>
                          <a:stretch>
                            <a:fillRect t="-425397" r="-57"/>
                          </a:stretch>
                        </a:blip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xmlns:a14="http://schemas.microsoft.com/office/drawing/2010/main" val="508606925"/>
                      </a:ext>
                    </a:extLst>
                  </a:tr>
                </a:tbl>
              </a:graphicData>
            </a:graphic>
          </p:graphicFrame>
        </mc:Fallback>
      </mc:AlternateContent>
      <p:graphicFrame>
        <p:nvGraphicFramePr>
          <p:cNvPr id="43" name="Diagram 42">
            <a:extLst>
              <a:ext uri="{FF2B5EF4-FFF2-40B4-BE49-F238E27FC236}">
                <a16:creationId xmlns="" xmlns:a16="http://schemas.microsoft.com/office/drawing/2014/main" id="{31A741E3-4556-4ABD-9B6F-B7E909CA7B25}"/>
              </a:ext>
            </a:extLst>
          </p:cNvPr>
          <p:cNvGraphicFramePr/>
          <p:nvPr>
            <p:extLst>
              <p:ext uri="{D42A27DB-BD31-4B8C-83A1-F6EECF244321}">
                <p14:modId xmlns:p14="http://schemas.microsoft.com/office/powerpoint/2010/main" val="3424765658"/>
              </p:ext>
            </p:extLst>
          </p:nvPr>
        </p:nvGraphicFramePr>
        <p:xfrm>
          <a:off x="25538065" y="5661495"/>
          <a:ext cx="7149045" cy="4114395"/>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spTree>
    <p:extLst>
      <p:ext uri="{BB962C8B-B14F-4D97-AF65-F5344CB8AC3E}">
        <p14:creationId xmlns:p14="http://schemas.microsoft.com/office/powerpoint/2010/main" val="1999321920"/>
      </p:ext>
    </p:extLst>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646464"/>
      </a:lt2>
      <a:accent1>
        <a:srgbClr val="B50C00"/>
      </a:accent1>
      <a:accent2>
        <a:srgbClr val="052147"/>
      </a:accent2>
      <a:accent3>
        <a:srgbClr val="FFFFFF"/>
      </a:accent3>
      <a:accent4>
        <a:srgbClr val="000000"/>
      </a:accent4>
      <a:accent5>
        <a:srgbClr val="D7AAAA"/>
      </a:accent5>
      <a:accent6>
        <a:srgbClr val="041D3F"/>
      </a:accent6>
      <a:hlink>
        <a:srgbClr val="BD8C00"/>
      </a:hlink>
      <a:folHlink>
        <a:srgbClr val="3F4A13"/>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12700" cap="flat" cmpd="sng" algn="ctr">
          <a:solidFill>
            <a:srgbClr val="CC000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438912" tIns="219456" rIns="438912" bIns="219456" numCol="1" anchor="t" anchorCtr="0" compatLnSpc="1">
        <a:prstTxWarp prst="textNoShape">
          <a:avLst/>
        </a:prstTxWarp>
      </a:bodyPr>
      <a:lstStyle>
        <a:defPPr marL="0" marR="0" indent="0" algn="l" defTabSz="4179888" rtl="0" eaLnBrk="1" fontAlgn="base" latinLnBrk="0" hangingPunct="1">
          <a:lnSpc>
            <a:spcPct val="100000"/>
          </a:lnSpc>
          <a:spcBef>
            <a:spcPct val="0"/>
          </a:spcBef>
          <a:spcAft>
            <a:spcPct val="0"/>
          </a:spcAft>
          <a:buClrTx/>
          <a:buSzTx/>
          <a:buFontTx/>
          <a:buNone/>
          <a:tabLst/>
          <a:defRPr kumimoji="0" lang="en-US" altLang="en-US" sz="82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w="12700" cap="flat" cmpd="sng" algn="ctr">
          <a:solidFill>
            <a:srgbClr val="CC000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438912" tIns="219456" rIns="438912" bIns="219456" numCol="1" anchor="t" anchorCtr="0" compatLnSpc="1">
        <a:prstTxWarp prst="textNoShape">
          <a:avLst/>
        </a:prstTxWarp>
      </a:bodyPr>
      <a:lstStyle>
        <a:defPPr marL="0" marR="0" indent="0" algn="l" defTabSz="4179888" rtl="0" eaLnBrk="1" fontAlgn="base" latinLnBrk="0" hangingPunct="1">
          <a:lnSpc>
            <a:spcPct val="100000"/>
          </a:lnSpc>
          <a:spcBef>
            <a:spcPct val="0"/>
          </a:spcBef>
          <a:spcAft>
            <a:spcPct val="0"/>
          </a:spcAft>
          <a:buClrTx/>
          <a:buSzTx/>
          <a:buFontTx/>
          <a:buNone/>
          <a:tabLst/>
          <a:defRPr kumimoji="0" lang="en-US" altLang="en-US" sz="82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333333"/>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333333"/>
        </a:lt2>
        <a:accent1>
          <a:srgbClr val="FF1100"/>
        </a:accent1>
        <a:accent2>
          <a:srgbClr val="333399"/>
        </a:accent2>
        <a:accent3>
          <a:srgbClr val="FFFFFF"/>
        </a:accent3>
        <a:accent4>
          <a:srgbClr val="000000"/>
        </a:accent4>
        <a:accent5>
          <a:srgbClr val="FFAA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00"/>
        </a:dk2>
        <a:lt2>
          <a:srgbClr val="333333"/>
        </a:lt2>
        <a:accent1>
          <a:srgbClr val="CC0000"/>
        </a:accent1>
        <a:accent2>
          <a:srgbClr val="333399"/>
        </a:accent2>
        <a:accent3>
          <a:srgbClr val="FFFFFF"/>
        </a:accent3>
        <a:accent4>
          <a:srgbClr val="000000"/>
        </a:accent4>
        <a:accent5>
          <a:srgbClr val="E2AA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000000"/>
        </a:dk2>
        <a:lt2>
          <a:srgbClr val="333333"/>
        </a:lt2>
        <a:accent1>
          <a:srgbClr val="B50C00"/>
        </a:accent1>
        <a:accent2>
          <a:srgbClr val="052147"/>
        </a:accent2>
        <a:accent3>
          <a:srgbClr val="FFFFFF"/>
        </a:accent3>
        <a:accent4>
          <a:srgbClr val="000000"/>
        </a:accent4>
        <a:accent5>
          <a:srgbClr val="D7AAAA"/>
        </a:accent5>
        <a:accent6>
          <a:srgbClr val="041D3F"/>
        </a:accent6>
        <a:hlink>
          <a:srgbClr val="BD8C00"/>
        </a:hlink>
        <a:folHlink>
          <a:srgbClr val="3F4A1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819</Words>
  <Application>Microsoft Office PowerPoint</Application>
  <PresentationFormat>Custom</PresentationFormat>
  <Paragraphs>105</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Calibri</vt:lpstr>
      <vt:lpstr>Cambria Math</vt:lpstr>
      <vt:lpstr>Helvetica</vt:lpstr>
      <vt:lpstr>Roboto</vt:lpstr>
      <vt:lpstr>Symbol</vt:lpstr>
      <vt:lpstr>Times New Roman</vt:lpstr>
      <vt:lpstr>Wingdings</vt:lpstr>
      <vt:lpstr>Default Design</vt:lpstr>
      <vt:lpstr> ADOPTION OF MODERN TECHNOLOGIES IN SOUTHERN NATIONS, NATIONALITIES, AND PEOPLE’S REGION (SNNPR) OF ETHIOPIA Díaz, Fátima1; Millares, Carla2; Boren-Alpízar, Amy, PhD2; Dejene, Melisew3; Lyford, Conrad, PhD2 1 SOWER Scholar, 2 Texas Tech University, 3  Hawassa University </vt:lpstr>
    </vt:vector>
  </TitlesOfParts>
  <Company>Presentation Diva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Lori Randel</dc:creator>
  <cp:lastModifiedBy>Diaz, Luz de Fatima</cp:lastModifiedBy>
  <cp:revision>425</cp:revision>
  <cp:lastPrinted>2018-03-21T13:37:19Z</cp:lastPrinted>
  <dcterms:created xsi:type="dcterms:W3CDTF">2005-04-19T19:05:52Z</dcterms:created>
  <dcterms:modified xsi:type="dcterms:W3CDTF">2018-03-23T16:33:32Z</dcterms:modified>
</cp:coreProperties>
</file>