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328" r:id="rId2"/>
    <p:sldId id="283" r:id="rId3"/>
    <p:sldId id="322" r:id="rId4"/>
    <p:sldId id="354" r:id="rId5"/>
    <p:sldId id="355" r:id="rId6"/>
    <p:sldId id="353" r:id="rId7"/>
  </p:sldIdLst>
  <p:sldSz cx="9144000" cy="6858000" type="screen4x3"/>
  <p:notesSz cx="7010400" cy="9296400"/>
  <p:custDataLst>
    <p:tags r:id="rId10"/>
  </p:custDataLst>
  <p:defaultTextStyle>
    <a:defPPr>
      <a:defRPr lang="en-US"/>
    </a:defPPr>
    <a:lvl1pPr algn="l" rtl="0" fontAlgn="base">
      <a:spcBef>
        <a:spcPct val="50000"/>
      </a:spcBef>
      <a:spcAft>
        <a:spcPct val="0"/>
      </a:spcAft>
      <a:buFont typeface="Wingdings" pitchFamily="-112" charset="2"/>
      <a:buChar char="§"/>
      <a:defRPr kern="1200">
        <a:solidFill>
          <a:schemeClr val="tx1"/>
        </a:solidFill>
        <a:latin typeface="Times New Roman" pitchFamily="-112" charset="0"/>
        <a:ea typeface="ＭＳ Ｐゴシック" pitchFamily="-112" charset="-128"/>
        <a:cs typeface="+mn-cs"/>
      </a:defRPr>
    </a:lvl1pPr>
    <a:lvl2pPr marL="457200" algn="l" rtl="0" fontAlgn="base">
      <a:spcBef>
        <a:spcPct val="50000"/>
      </a:spcBef>
      <a:spcAft>
        <a:spcPct val="0"/>
      </a:spcAft>
      <a:buFont typeface="Wingdings" pitchFamily="-112" charset="2"/>
      <a:buChar char="§"/>
      <a:defRPr kern="1200">
        <a:solidFill>
          <a:schemeClr val="tx1"/>
        </a:solidFill>
        <a:latin typeface="Times New Roman" pitchFamily="-112" charset="0"/>
        <a:ea typeface="ＭＳ Ｐゴシック" pitchFamily="-112" charset="-128"/>
        <a:cs typeface="+mn-cs"/>
      </a:defRPr>
    </a:lvl2pPr>
    <a:lvl3pPr marL="914400" algn="l" rtl="0" fontAlgn="base">
      <a:spcBef>
        <a:spcPct val="50000"/>
      </a:spcBef>
      <a:spcAft>
        <a:spcPct val="0"/>
      </a:spcAft>
      <a:buFont typeface="Wingdings" pitchFamily="-112" charset="2"/>
      <a:buChar char="§"/>
      <a:defRPr kern="1200">
        <a:solidFill>
          <a:schemeClr val="tx1"/>
        </a:solidFill>
        <a:latin typeface="Times New Roman" pitchFamily="-112" charset="0"/>
        <a:ea typeface="ＭＳ Ｐゴシック" pitchFamily="-112" charset="-128"/>
        <a:cs typeface="+mn-cs"/>
      </a:defRPr>
    </a:lvl3pPr>
    <a:lvl4pPr marL="1371600" algn="l" rtl="0" fontAlgn="base">
      <a:spcBef>
        <a:spcPct val="50000"/>
      </a:spcBef>
      <a:spcAft>
        <a:spcPct val="0"/>
      </a:spcAft>
      <a:buFont typeface="Wingdings" pitchFamily="-112" charset="2"/>
      <a:buChar char="§"/>
      <a:defRPr kern="1200">
        <a:solidFill>
          <a:schemeClr val="tx1"/>
        </a:solidFill>
        <a:latin typeface="Times New Roman" pitchFamily="-112" charset="0"/>
        <a:ea typeface="ＭＳ Ｐゴシック" pitchFamily="-112" charset="-128"/>
        <a:cs typeface="+mn-cs"/>
      </a:defRPr>
    </a:lvl4pPr>
    <a:lvl5pPr marL="1828800" algn="l" rtl="0" fontAlgn="base">
      <a:spcBef>
        <a:spcPct val="50000"/>
      </a:spcBef>
      <a:spcAft>
        <a:spcPct val="0"/>
      </a:spcAft>
      <a:buFont typeface="Wingdings" pitchFamily="-112" charset="2"/>
      <a:buChar char="§"/>
      <a:defRPr kern="1200">
        <a:solidFill>
          <a:schemeClr val="tx1"/>
        </a:solidFill>
        <a:latin typeface="Times New Roman" pitchFamily="-112" charset="0"/>
        <a:ea typeface="ＭＳ Ｐゴシック" pitchFamily="-112" charset="-128"/>
        <a:cs typeface="+mn-cs"/>
      </a:defRPr>
    </a:lvl5pPr>
    <a:lvl6pPr marL="2286000" algn="l" defTabSz="914400" rtl="0" eaLnBrk="1" latinLnBrk="0" hangingPunct="1">
      <a:defRPr kern="1200">
        <a:solidFill>
          <a:schemeClr val="tx1"/>
        </a:solidFill>
        <a:latin typeface="Times New Roman" pitchFamily="-112" charset="0"/>
        <a:ea typeface="ＭＳ Ｐゴシック" pitchFamily="-112" charset="-128"/>
        <a:cs typeface="+mn-cs"/>
      </a:defRPr>
    </a:lvl6pPr>
    <a:lvl7pPr marL="2743200" algn="l" defTabSz="914400" rtl="0" eaLnBrk="1" latinLnBrk="0" hangingPunct="1">
      <a:defRPr kern="1200">
        <a:solidFill>
          <a:schemeClr val="tx1"/>
        </a:solidFill>
        <a:latin typeface="Times New Roman" pitchFamily="-112" charset="0"/>
        <a:ea typeface="ＭＳ Ｐゴシック" pitchFamily="-112" charset="-128"/>
        <a:cs typeface="+mn-cs"/>
      </a:defRPr>
    </a:lvl7pPr>
    <a:lvl8pPr marL="3200400" algn="l" defTabSz="914400" rtl="0" eaLnBrk="1" latinLnBrk="0" hangingPunct="1">
      <a:defRPr kern="1200">
        <a:solidFill>
          <a:schemeClr val="tx1"/>
        </a:solidFill>
        <a:latin typeface="Times New Roman" pitchFamily="-112" charset="0"/>
        <a:ea typeface="ＭＳ Ｐゴシック" pitchFamily="-112" charset="-128"/>
        <a:cs typeface="+mn-cs"/>
      </a:defRPr>
    </a:lvl8pPr>
    <a:lvl9pPr marL="3657600" algn="l" defTabSz="914400" rtl="0" eaLnBrk="1" latinLnBrk="0" hangingPunct="1">
      <a:defRPr kern="1200">
        <a:solidFill>
          <a:schemeClr val="tx1"/>
        </a:solidFill>
        <a:latin typeface="Times New Roman" pitchFamily="-112" charset="0"/>
        <a:ea typeface="ＭＳ Ｐゴシック" pitchFamily="-112"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0A1B7"/>
    <a:srgbClr val="CC0000"/>
    <a:srgbClr val="899FB4"/>
    <a:srgbClr val="990033"/>
    <a:srgbClr val="E7EAC8"/>
    <a:srgbClr val="DDDDDD"/>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F8AF82-FA94-48CC-8FDE-F17C7799747D}" v="13" dt="2020-08-17T21:13:06.2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953" autoAdjust="0"/>
  </p:normalViewPr>
  <p:slideViewPr>
    <p:cSldViewPr snapToGrid="0">
      <p:cViewPr varScale="1">
        <p:scale>
          <a:sx n="91" d="100"/>
          <a:sy n="91" d="100"/>
        </p:scale>
        <p:origin x="2184" y="78"/>
      </p:cViewPr>
      <p:guideLst>
        <p:guide orient="horz" pos="2160"/>
        <p:guide pos="2880"/>
      </p:guideLst>
    </p:cSldViewPr>
  </p:slideViewPr>
  <p:notesTextViewPr>
    <p:cViewPr>
      <p:scale>
        <a:sx n="3" d="2"/>
        <a:sy n="3" d="2"/>
      </p:scale>
      <p:origin x="0" y="0"/>
    </p:cViewPr>
  </p:notesTextViewPr>
  <p:gridSpacing cx="75895" cy="75895"/>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037259" cy="464266"/>
          </a:xfrm>
          <a:prstGeom prst="rect">
            <a:avLst/>
          </a:prstGeom>
          <a:noFill/>
          <a:ln w="9525">
            <a:noFill/>
            <a:miter lim="800000"/>
            <a:headEnd/>
            <a:tailEnd/>
          </a:ln>
        </p:spPr>
        <p:txBody>
          <a:bodyPr vert="horz" wrap="square" lIns="93174" tIns="46586" rIns="93174" bIns="46586" numCol="1" anchor="t" anchorCtr="0" compatLnSpc="1">
            <a:prstTxWarp prst="textNoShape">
              <a:avLst/>
            </a:prstTxWarp>
          </a:bodyPr>
          <a:lstStyle>
            <a:lvl1pPr defTabSz="931396">
              <a:spcBef>
                <a:spcPct val="0"/>
              </a:spcBef>
              <a:buFontTx/>
              <a:buNone/>
              <a:defRPr sz="1200">
                <a:latin typeface="Arial" charset="0"/>
                <a:ea typeface="+mn-ea"/>
              </a:defRPr>
            </a:lvl1pPr>
          </a:lstStyle>
          <a:p>
            <a:pPr>
              <a:defRPr/>
            </a:pPr>
            <a:endParaRPr lang="en-US"/>
          </a:p>
        </p:txBody>
      </p:sp>
      <p:sp>
        <p:nvSpPr>
          <p:cNvPr id="3" name="Date Placeholder 2"/>
          <p:cNvSpPr>
            <a:spLocks noGrp="1"/>
          </p:cNvSpPr>
          <p:nvPr>
            <p:ph type="dt" sz="quarter" idx="1"/>
          </p:nvPr>
        </p:nvSpPr>
        <p:spPr bwMode="auto">
          <a:xfrm>
            <a:off x="3971557" y="0"/>
            <a:ext cx="3037259" cy="464266"/>
          </a:xfrm>
          <a:prstGeom prst="rect">
            <a:avLst/>
          </a:prstGeom>
          <a:noFill/>
          <a:ln w="9525">
            <a:noFill/>
            <a:miter lim="800000"/>
            <a:headEnd/>
            <a:tailEnd/>
          </a:ln>
        </p:spPr>
        <p:txBody>
          <a:bodyPr vert="horz" wrap="square" lIns="93174" tIns="46586" rIns="93174" bIns="46586" numCol="1" anchor="t" anchorCtr="0" compatLnSpc="1">
            <a:prstTxWarp prst="textNoShape">
              <a:avLst/>
            </a:prstTxWarp>
          </a:bodyPr>
          <a:lstStyle>
            <a:lvl1pPr algn="r" defTabSz="931396">
              <a:spcBef>
                <a:spcPct val="0"/>
              </a:spcBef>
              <a:buFontTx/>
              <a:buNone/>
              <a:defRPr sz="1200">
                <a:latin typeface="Arial" charset="0"/>
              </a:defRPr>
            </a:lvl1pPr>
          </a:lstStyle>
          <a:p>
            <a:fld id="{E4C99D89-E0D5-4614-A77A-756781ABEF3A}" type="datetime1">
              <a:rPr lang="en-US"/>
              <a:pPr/>
              <a:t>8/18/2020</a:t>
            </a:fld>
            <a:endParaRPr lang="en-US"/>
          </a:p>
        </p:txBody>
      </p:sp>
      <p:sp>
        <p:nvSpPr>
          <p:cNvPr id="4" name="Footer Placeholder 3"/>
          <p:cNvSpPr>
            <a:spLocks noGrp="1"/>
          </p:cNvSpPr>
          <p:nvPr>
            <p:ph type="ftr" sz="quarter" idx="2"/>
          </p:nvPr>
        </p:nvSpPr>
        <p:spPr bwMode="auto">
          <a:xfrm>
            <a:off x="1" y="8830551"/>
            <a:ext cx="3037259" cy="464265"/>
          </a:xfrm>
          <a:prstGeom prst="rect">
            <a:avLst/>
          </a:prstGeom>
          <a:noFill/>
          <a:ln w="9525">
            <a:noFill/>
            <a:miter lim="800000"/>
            <a:headEnd/>
            <a:tailEnd/>
          </a:ln>
        </p:spPr>
        <p:txBody>
          <a:bodyPr vert="horz" wrap="square" lIns="93174" tIns="46586" rIns="93174" bIns="46586" numCol="1" anchor="b" anchorCtr="0" compatLnSpc="1">
            <a:prstTxWarp prst="textNoShape">
              <a:avLst/>
            </a:prstTxWarp>
          </a:bodyPr>
          <a:lstStyle>
            <a:lvl1pPr defTabSz="931396">
              <a:spcBef>
                <a:spcPct val="0"/>
              </a:spcBef>
              <a:buFontTx/>
              <a:buNone/>
              <a:defRPr sz="1200">
                <a:latin typeface="Arial" charset="0"/>
                <a:ea typeface="+mn-ea"/>
              </a:defRPr>
            </a:lvl1pPr>
          </a:lstStyle>
          <a:p>
            <a:pPr>
              <a:defRPr/>
            </a:pPr>
            <a:endParaRPr lang="en-US"/>
          </a:p>
        </p:txBody>
      </p:sp>
      <p:sp>
        <p:nvSpPr>
          <p:cNvPr id="5" name="Slide Number Placeholder 4"/>
          <p:cNvSpPr>
            <a:spLocks noGrp="1"/>
          </p:cNvSpPr>
          <p:nvPr>
            <p:ph type="sldNum" sz="quarter" idx="3"/>
          </p:nvPr>
        </p:nvSpPr>
        <p:spPr bwMode="auto">
          <a:xfrm>
            <a:off x="3971557" y="8830551"/>
            <a:ext cx="3037259" cy="464265"/>
          </a:xfrm>
          <a:prstGeom prst="rect">
            <a:avLst/>
          </a:prstGeom>
          <a:noFill/>
          <a:ln w="9525">
            <a:noFill/>
            <a:miter lim="800000"/>
            <a:headEnd/>
            <a:tailEnd/>
          </a:ln>
        </p:spPr>
        <p:txBody>
          <a:bodyPr vert="horz" wrap="square" lIns="93174" tIns="46586" rIns="93174" bIns="46586" numCol="1" anchor="b" anchorCtr="0" compatLnSpc="1">
            <a:prstTxWarp prst="textNoShape">
              <a:avLst/>
            </a:prstTxWarp>
          </a:bodyPr>
          <a:lstStyle>
            <a:lvl1pPr algn="r" defTabSz="931396">
              <a:spcBef>
                <a:spcPct val="0"/>
              </a:spcBef>
              <a:buFontTx/>
              <a:buNone/>
              <a:defRPr sz="1200">
                <a:latin typeface="Arial" charset="0"/>
              </a:defRPr>
            </a:lvl1pPr>
          </a:lstStyle>
          <a:p>
            <a:fld id="{C2893517-6A32-4D8B-B5AA-390D0A65BE03}" type="slidenum">
              <a:rPr lang="en-US"/>
              <a:pPr/>
              <a:t>‹#›</a:t>
            </a:fld>
            <a:endParaRPr lang="en-US"/>
          </a:p>
        </p:txBody>
      </p:sp>
    </p:spTree>
    <p:extLst>
      <p:ext uri="{BB962C8B-B14F-4D97-AF65-F5344CB8AC3E}">
        <p14:creationId xmlns:p14="http://schemas.microsoft.com/office/powerpoint/2010/main" val="40721952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EC29AFBF-659C-4DF2-BA23-67FD753FF99B}" type="datetimeFigureOut">
              <a:rPr lang="en-US" smtClean="0"/>
              <a:pPr/>
              <a:t>8/18/2020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3329AC91-4674-4C98-96D2-6CFDCA75D24F}" type="slidenum">
              <a:rPr lang="en-US" smtClean="0"/>
              <a:pPr/>
              <a:t>‹#›</a:t>
            </a:fld>
            <a:endParaRPr lang="en-US"/>
          </a:p>
        </p:txBody>
      </p:sp>
    </p:spTree>
    <p:extLst>
      <p:ext uri="{BB962C8B-B14F-4D97-AF65-F5344CB8AC3E}">
        <p14:creationId xmlns:p14="http://schemas.microsoft.com/office/powerpoint/2010/main" val="1029047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29AC91-4674-4C98-96D2-6CFDCA75D24F}" type="slidenum">
              <a:rPr lang="en-US" smtClean="0"/>
              <a:pPr/>
              <a:t>1</a:t>
            </a:fld>
            <a:endParaRPr lang="en-US"/>
          </a:p>
        </p:txBody>
      </p:sp>
    </p:spTree>
    <p:extLst>
      <p:ext uri="{BB962C8B-B14F-4D97-AF65-F5344CB8AC3E}">
        <p14:creationId xmlns:p14="http://schemas.microsoft.com/office/powerpoint/2010/main" val="1164773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29AC91-4674-4C98-96D2-6CFDCA75D24F}" type="slidenum">
              <a:rPr lang="en-US" smtClean="0"/>
              <a:pPr/>
              <a:t>2</a:t>
            </a:fld>
            <a:endParaRPr lang="en-US"/>
          </a:p>
        </p:txBody>
      </p:sp>
    </p:spTree>
    <p:extLst>
      <p:ext uri="{BB962C8B-B14F-4D97-AF65-F5344CB8AC3E}">
        <p14:creationId xmlns:p14="http://schemas.microsoft.com/office/powerpoint/2010/main" val="2984902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a:t>
            </a:r>
          </a:p>
        </p:txBody>
      </p:sp>
      <p:sp>
        <p:nvSpPr>
          <p:cNvPr id="4" name="Slide Number Placeholder 3"/>
          <p:cNvSpPr>
            <a:spLocks noGrp="1"/>
          </p:cNvSpPr>
          <p:nvPr>
            <p:ph type="sldNum" sz="quarter" idx="10"/>
          </p:nvPr>
        </p:nvSpPr>
        <p:spPr/>
        <p:txBody>
          <a:bodyPr/>
          <a:lstStyle/>
          <a:p>
            <a:fld id="{3329AC91-4674-4C98-96D2-6CFDCA75D24F}" type="slidenum">
              <a:rPr lang="en-US" smtClean="0"/>
              <a:pPr/>
              <a:t>3</a:t>
            </a:fld>
            <a:endParaRPr lang="en-US"/>
          </a:p>
        </p:txBody>
      </p:sp>
    </p:spTree>
    <p:extLst>
      <p:ext uri="{BB962C8B-B14F-4D97-AF65-F5344CB8AC3E}">
        <p14:creationId xmlns:p14="http://schemas.microsoft.com/office/powerpoint/2010/main" val="1351835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mj-lt"/>
              <a:buNone/>
            </a:pPr>
            <a:endParaRPr lang="en-US" baseline="0" dirty="0"/>
          </a:p>
        </p:txBody>
      </p:sp>
      <p:sp>
        <p:nvSpPr>
          <p:cNvPr id="4" name="Slide Number Placeholder 3"/>
          <p:cNvSpPr>
            <a:spLocks noGrp="1"/>
          </p:cNvSpPr>
          <p:nvPr>
            <p:ph type="sldNum" sz="quarter" idx="10"/>
          </p:nvPr>
        </p:nvSpPr>
        <p:spPr/>
        <p:txBody>
          <a:bodyPr/>
          <a:lstStyle/>
          <a:p>
            <a:fld id="{3329AC91-4674-4C98-96D2-6CFDCA75D24F}" type="slidenum">
              <a:rPr lang="en-US" smtClean="0"/>
              <a:pPr/>
              <a:t>4</a:t>
            </a:fld>
            <a:endParaRPr lang="en-US"/>
          </a:p>
        </p:txBody>
      </p:sp>
    </p:spTree>
    <p:extLst>
      <p:ext uri="{BB962C8B-B14F-4D97-AF65-F5344CB8AC3E}">
        <p14:creationId xmlns:p14="http://schemas.microsoft.com/office/powerpoint/2010/main" val="3348787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mj-lt"/>
              <a:buNone/>
            </a:pPr>
            <a:endParaRPr lang="en-US" baseline="0" dirty="0"/>
          </a:p>
        </p:txBody>
      </p:sp>
      <p:sp>
        <p:nvSpPr>
          <p:cNvPr id="4" name="Slide Number Placeholder 3"/>
          <p:cNvSpPr>
            <a:spLocks noGrp="1"/>
          </p:cNvSpPr>
          <p:nvPr>
            <p:ph type="sldNum" sz="quarter" idx="10"/>
          </p:nvPr>
        </p:nvSpPr>
        <p:spPr/>
        <p:txBody>
          <a:bodyPr/>
          <a:lstStyle/>
          <a:p>
            <a:fld id="{3329AC91-4674-4C98-96D2-6CFDCA75D24F}" type="slidenum">
              <a:rPr lang="en-US" smtClean="0"/>
              <a:pPr/>
              <a:t>5</a:t>
            </a:fld>
            <a:endParaRPr lang="en-US"/>
          </a:p>
        </p:txBody>
      </p:sp>
    </p:spTree>
    <p:extLst>
      <p:ext uri="{BB962C8B-B14F-4D97-AF65-F5344CB8AC3E}">
        <p14:creationId xmlns:p14="http://schemas.microsoft.com/office/powerpoint/2010/main" val="4258989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29AC91-4674-4C98-96D2-6CFDCA75D24F}" type="slidenum">
              <a:rPr lang="en-US" smtClean="0"/>
              <a:pPr/>
              <a:t>6</a:t>
            </a:fld>
            <a:endParaRPr lang="en-US"/>
          </a:p>
        </p:txBody>
      </p:sp>
    </p:spTree>
    <p:extLst>
      <p:ext uri="{BB962C8B-B14F-4D97-AF65-F5344CB8AC3E}">
        <p14:creationId xmlns:p14="http://schemas.microsoft.com/office/powerpoint/2010/main" val="187512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16EBF3D-0B2F-487A-A023-682CADD74331}"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952B79A-7620-4D68-8FAE-40EA7447377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4958616-94D7-4964-A06E-093A9470BB1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2313D70-B2D6-403A-8671-4123D861A0B2}"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9E604C4-2B6A-4A5C-B265-CDF455C9AC7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A4ACDA2-7078-4608-BCE0-0560BCCD295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D14F64B3-94BB-4145-9F7D-96C65AB4F6D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9A218CBE-9563-46DF-97F3-76C05092618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E297BF93-1C64-4CF9-8E96-50E951664D3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0C70C3B-09DE-403B-9151-A1D52833428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FFC0530-9844-4358-9999-2847C038D86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a:latin typeface="Arial" charset="0"/>
                <a:ea typeface="+mn-ea"/>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Arial" charset="0"/>
                <a:ea typeface="+mn-ea"/>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latin typeface="Arial" charset="0"/>
              </a:defRPr>
            </a:lvl1pPr>
          </a:lstStyle>
          <a:p>
            <a:fld id="{0435431C-AD0F-4FFB-B41A-1FCABC0AF80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b="0" i="0" u="none">
          <a:solidFill>
            <a:schemeClr val="tx2"/>
          </a:solidFill>
          <a:latin typeface="+mj-lt"/>
          <a:ea typeface="ＭＳ Ｐゴシック" pitchFamily="-112"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12" charset="-128"/>
        </a:defRPr>
      </a:lvl2pPr>
      <a:lvl3pPr algn="ctr" rtl="0" eaLnBrk="0" fontAlgn="base" hangingPunct="0">
        <a:spcBef>
          <a:spcPct val="0"/>
        </a:spcBef>
        <a:spcAft>
          <a:spcPct val="0"/>
        </a:spcAft>
        <a:defRPr sz="4400">
          <a:solidFill>
            <a:schemeClr val="tx2"/>
          </a:solidFill>
          <a:latin typeface="Arial" charset="0"/>
          <a:ea typeface="ＭＳ Ｐゴシック" pitchFamily="-112" charset="-128"/>
        </a:defRPr>
      </a:lvl3pPr>
      <a:lvl4pPr algn="ctr" rtl="0" eaLnBrk="0" fontAlgn="base" hangingPunct="0">
        <a:spcBef>
          <a:spcPct val="0"/>
        </a:spcBef>
        <a:spcAft>
          <a:spcPct val="0"/>
        </a:spcAft>
        <a:defRPr sz="4400">
          <a:solidFill>
            <a:schemeClr val="tx2"/>
          </a:solidFill>
          <a:latin typeface="Arial" charset="0"/>
          <a:ea typeface="ＭＳ Ｐゴシック" pitchFamily="-112" charset="-128"/>
        </a:defRPr>
      </a:lvl4pPr>
      <a:lvl5pPr algn="ctr" rtl="0" eaLnBrk="0" fontAlgn="base" hangingPunct="0">
        <a:spcBef>
          <a:spcPct val="0"/>
        </a:spcBef>
        <a:spcAft>
          <a:spcPct val="0"/>
        </a:spcAft>
        <a:defRPr sz="4400">
          <a:solidFill>
            <a:schemeClr val="tx2"/>
          </a:solidFill>
          <a:latin typeface="Arial" charset="0"/>
          <a:ea typeface="ＭＳ Ｐゴシック" pitchFamily="-112"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mn-cs"/>
        </a:defRPr>
      </a:lvl1pPr>
      <a:lvl2pPr marL="742950" indent="-285750" algn="l" rtl="0" eaLnBrk="0" fontAlgn="base" hangingPunct="0">
        <a:spcBef>
          <a:spcPct val="20000"/>
        </a:spcBef>
        <a:spcAft>
          <a:spcPct val="0"/>
        </a:spcAft>
        <a:buChar char="–"/>
        <a:defRPr sz="2800" b="0" i="0" u="none">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hyperlink" Target="http://www.depts.ttu.edu/international/studyabroad/financial/scholarships/easyguide.php" TargetMode="External"/><Relationship Id="rId4" Type="http://schemas.openxmlformats.org/officeDocument/2006/relationships/hyperlink" Target="http://www.depts.ttu.edu/international/studyabroad/financial/scholarships/sacs.php"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1186"/>
          <a:stretch/>
        </p:blipFill>
        <p:spPr>
          <a:xfrm>
            <a:off x="0" y="0"/>
            <a:ext cx="9140581" cy="5848350"/>
          </a:xfrm>
          <a:prstGeom prst="rect">
            <a:avLst/>
          </a:prstGeom>
        </p:spPr>
      </p:pic>
      <p:sp>
        <p:nvSpPr>
          <p:cNvPr id="8" name="Rectangle 7">
            <a:extLst>
              <a:ext uri="{FF2B5EF4-FFF2-40B4-BE49-F238E27FC236}">
                <a16:creationId xmlns:a16="http://schemas.microsoft.com/office/drawing/2014/main" id="{9679CA30-1255-4A86-A092-8F4F3D81FFEB}"/>
              </a:ext>
            </a:extLst>
          </p:cNvPr>
          <p:cNvSpPr/>
          <p:nvPr/>
        </p:nvSpPr>
        <p:spPr>
          <a:xfrm>
            <a:off x="-3419" y="5623560"/>
            <a:ext cx="9144000" cy="1234440"/>
          </a:xfrm>
          <a:prstGeom prst="rect">
            <a:avLst/>
          </a:prstGeom>
          <a:solidFill>
            <a:srgbClr val="80A1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Tree>
    <p:extLst>
      <p:ext uri="{BB962C8B-B14F-4D97-AF65-F5344CB8AC3E}">
        <p14:creationId xmlns:p14="http://schemas.microsoft.com/office/powerpoint/2010/main" val="262706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76"/>
            <a:ext cx="9144000" cy="1234440"/>
            <a:chOff x="0" y="-176"/>
            <a:chExt cx="9144000" cy="1234440"/>
          </a:xfrm>
        </p:grpSpPr>
        <p:sp>
          <p:nvSpPr>
            <p:cNvPr id="7" name="Rectangle 6"/>
            <p:cNvSpPr/>
            <p:nvPr/>
          </p:nvSpPr>
          <p:spPr>
            <a:xfrm>
              <a:off x="0" y="-176"/>
              <a:ext cx="9144000" cy="1234440"/>
            </a:xfrm>
            <a:prstGeom prst="rect">
              <a:avLst/>
            </a:prstGeom>
            <a:solidFill>
              <a:srgbClr val="899F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761" y="111408"/>
              <a:ext cx="3324438" cy="1011273"/>
            </a:xfrm>
            <a:prstGeom prst="rect">
              <a:avLst/>
            </a:prstGeom>
          </p:spPr>
        </p:pic>
      </p:grpSp>
      <p:sp>
        <p:nvSpPr>
          <p:cNvPr id="6" name="TextBox 5">
            <a:extLst>
              <a:ext uri="{FF2B5EF4-FFF2-40B4-BE49-F238E27FC236}">
                <a16:creationId xmlns:a16="http://schemas.microsoft.com/office/drawing/2014/main" id="{8C928F86-1BD5-4230-A1F3-D565E147A037}"/>
              </a:ext>
            </a:extLst>
          </p:cNvPr>
          <p:cNvSpPr txBox="1"/>
          <p:nvPr/>
        </p:nvSpPr>
        <p:spPr>
          <a:xfrm>
            <a:off x="404812" y="1345848"/>
            <a:ext cx="8334375" cy="2308324"/>
          </a:xfrm>
          <a:prstGeom prst="rect">
            <a:avLst/>
          </a:prstGeom>
          <a:noFill/>
        </p:spPr>
        <p:txBody>
          <a:bodyPr wrap="square" rtlCol="0">
            <a:spAutoFit/>
          </a:bodyPr>
          <a:lstStyle/>
          <a:p>
            <a:pPr algn="ctr">
              <a:buNone/>
            </a:pPr>
            <a:r>
              <a:rPr lang="en-US" sz="3600" dirty="0">
                <a:highlight>
                  <a:srgbClr val="FFFF00"/>
                </a:highlight>
                <a:latin typeface="Minion Pro" panose="02040503050201020203" pitchFamily="18" charset="0"/>
              </a:rPr>
              <a:t>Program Name</a:t>
            </a:r>
            <a:r>
              <a:rPr lang="en-US" sz="3600" dirty="0">
                <a:latin typeface="Minion Pro" panose="02040503050201020203" pitchFamily="18" charset="0"/>
              </a:rPr>
              <a:t> in </a:t>
            </a:r>
            <a:r>
              <a:rPr lang="en-US" sz="3600" dirty="0">
                <a:highlight>
                  <a:srgbClr val="FFFF00"/>
                </a:highlight>
                <a:latin typeface="Minion Pro" panose="02040503050201020203" pitchFamily="18" charset="0"/>
              </a:rPr>
              <a:t>Program Location(s)</a:t>
            </a:r>
          </a:p>
          <a:p>
            <a:pPr algn="ctr">
              <a:buNone/>
            </a:pPr>
            <a:r>
              <a:rPr lang="en-US" sz="3600" dirty="0">
                <a:latin typeface="Minion Pro" panose="02040503050201020203" pitchFamily="18" charset="0"/>
              </a:rPr>
              <a:t>with</a:t>
            </a:r>
          </a:p>
          <a:p>
            <a:pPr algn="ctr">
              <a:buNone/>
            </a:pPr>
            <a:r>
              <a:rPr lang="en-US" sz="3600" dirty="0">
                <a:highlight>
                  <a:srgbClr val="FFFF00"/>
                </a:highlight>
                <a:latin typeface="Minion Pro" panose="02040503050201020203" pitchFamily="18" charset="0"/>
              </a:rPr>
              <a:t>Faculty Name(s)</a:t>
            </a:r>
          </a:p>
        </p:txBody>
      </p:sp>
      <p:sp>
        <p:nvSpPr>
          <p:cNvPr id="14" name="TextBox 13">
            <a:extLst>
              <a:ext uri="{FF2B5EF4-FFF2-40B4-BE49-F238E27FC236}">
                <a16:creationId xmlns:a16="http://schemas.microsoft.com/office/drawing/2014/main" id="{1E438FAE-5BB1-4202-9F1C-62B695786618}"/>
              </a:ext>
            </a:extLst>
          </p:cNvPr>
          <p:cNvSpPr txBox="1"/>
          <p:nvPr/>
        </p:nvSpPr>
        <p:spPr>
          <a:xfrm>
            <a:off x="2769392" y="6177648"/>
            <a:ext cx="4500563" cy="461665"/>
          </a:xfrm>
          <a:prstGeom prst="rect">
            <a:avLst/>
          </a:prstGeom>
          <a:noFill/>
        </p:spPr>
        <p:txBody>
          <a:bodyPr wrap="square" rtlCol="0">
            <a:spAutoFit/>
          </a:bodyPr>
          <a:lstStyle/>
          <a:p>
            <a:pPr>
              <a:buNone/>
            </a:pPr>
            <a:r>
              <a:rPr lang="en-US" sz="2400" dirty="0">
                <a:ln>
                  <a:solidFill>
                    <a:schemeClr val="accent1"/>
                  </a:solidFill>
                </a:ln>
              </a:rPr>
              <a:t>Applications open October 1st</a:t>
            </a:r>
          </a:p>
        </p:txBody>
      </p:sp>
      <p:pic>
        <p:nvPicPr>
          <p:cNvPr id="4" name="Picture 3" descr="A large body of water with a city in the background&#10;&#10;Description automatically generated">
            <a:extLst>
              <a:ext uri="{FF2B5EF4-FFF2-40B4-BE49-F238E27FC236}">
                <a16:creationId xmlns:a16="http://schemas.microsoft.com/office/drawing/2014/main" id="{B9A70D9E-50D4-4CE3-8A2B-6DD8C9FC6D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9637" y="3674584"/>
            <a:ext cx="3310203" cy="2482652"/>
          </a:xfrm>
          <a:prstGeom prst="rect">
            <a:avLst/>
          </a:prstGeom>
        </p:spPr>
      </p:pic>
      <p:pic>
        <p:nvPicPr>
          <p:cNvPr id="10" name="Picture 9" descr="A group of people posing for the camera&#10;&#10;Description automatically generated">
            <a:extLst>
              <a:ext uri="{FF2B5EF4-FFF2-40B4-BE49-F238E27FC236}">
                <a16:creationId xmlns:a16="http://schemas.microsoft.com/office/drawing/2014/main" id="{99DB0C84-11AD-42AF-9F45-B90EB94E5F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19673" y="3674584"/>
            <a:ext cx="3310202" cy="248265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93" y="-12299"/>
            <a:ext cx="9144793" cy="1231499"/>
          </a:xfrm>
          <a:prstGeom prst="rect">
            <a:avLst/>
          </a:prstGeom>
        </p:spPr>
      </p:pic>
      <p:sp>
        <p:nvSpPr>
          <p:cNvPr id="5" name="TextBox 4">
            <a:extLst>
              <a:ext uri="{FF2B5EF4-FFF2-40B4-BE49-F238E27FC236}">
                <a16:creationId xmlns:a16="http://schemas.microsoft.com/office/drawing/2014/main" id="{07D4E3F2-BDDB-4035-8108-4E9DE43F73BE}"/>
              </a:ext>
            </a:extLst>
          </p:cNvPr>
          <p:cNvSpPr txBox="1"/>
          <p:nvPr/>
        </p:nvSpPr>
        <p:spPr>
          <a:xfrm>
            <a:off x="345339" y="1457324"/>
            <a:ext cx="6200775" cy="2847975"/>
          </a:xfrm>
          <a:prstGeom prst="rect">
            <a:avLst/>
          </a:prstGeom>
          <a:noFill/>
        </p:spPr>
        <p:txBody>
          <a:bodyPr wrap="square" rtlCol="0">
            <a:spAutoFit/>
          </a:bodyPr>
          <a:lstStyle/>
          <a:p>
            <a:pPr marL="285750" indent="-285750"/>
            <a:r>
              <a:rPr lang="en-US" dirty="0"/>
              <a:t>Earn </a:t>
            </a:r>
            <a:r>
              <a:rPr lang="en-US" dirty="0">
                <a:highlight>
                  <a:srgbClr val="FFFF00"/>
                </a:highlight>
              </a:rPr>
              <a:t>___</a:t>
            </a:r>
            <a:r>
              <a:rPr lang="en-US" dirty="0"/>
              <a:t> Credits</a:t>
            </a:r>
          </a:p>
          <a:p>
            <a:pPr marL="742950" lvl="1" indent="-285750"/>
            <a:r>
              <a:rPr lang="en-US" dirty="0">
                <a:highlight>
                  <a:srgbClr val="FFFF00"/>
                </a:highlight>
              </a:rPr>
              <a:t>Course(s)</a:t>
            </a:r>
          </a:p>
          <a:p>
            <a:pPr marL="285750" indent="-285750"/>
            <a:r>
              <a:rPr lang="en-US" dirty="0">
                <a:highlight>
                  <a:srgbClr val="FFFF00"/>
                </a:highlight>
              </a:rPr>
              <a:t>Program Dates</a:t>
            </a:r>
          </a:p>
          <a:p>
            <a:pPr marL="285750" indent="-285750"/>
            <a:r>
              <a:rPr lang="en-US" dirty="0"/>
              <a:t>Program Open to: </a:t>
            </a:r>
          </a:p>
          <a:p>
            <a:pPr marL="742950" lvl="1" indent="-285750"/>
            <a:r>
              <a:rPr lang="en-US" dirty="0">
                <a:highlight>
                  <a:srgbClr val="FFFF00"/>
                </a:highlight>
              </a:rPr>
              <a:t>UG? Grads?</a:t>
            </a:r>
          </a:p>
          <a:p>
            <a:pPr marL="285750" indent="-285750"/>
            <a:endParaRPr lang="en-US" dirty="0"/>
          </a:p>
          <a:p>
            <a:pPr>
              <a:buNone/>
            </a:pPr>
            <a:endParaRPr lang="en-US" dirty="0"/>
          </a:p>
        </p:txBody>
      </p:sp>
      <p:sp>
        <p:nvSpPr>
          <p:cNvPr id="7" name="TextBox 6">
            <a:extLst>
              <a:ext uri="{FF2B5EF4-FFF2-40B4-BE49-F238E27FC236}">
                <a16:creationId xmlns:a16="http://schemas.microsoft.com/office/drawing/2014/main" id="{5454AB63-DEF3-47E5-A4AE-FCBA39BD3C74}"/>
              </a:ext>
            </a:extLst>
          </p:cNvPr>
          <p:cNvSpPr txBox="1"/>
          <p:nvPr/>
        </p:nvSpPr>
        <p:spPr>
          <a:xfrm>
            <a:off x="0" y="3771900"/>
            <a:ext cx="8667750" cy="2446824"/>
          </a:xfrm>
          <a:prstGeom prst="rect">
            <a:avLst/>
          </a:prstGeom>
          <a:noFill/>
          <a:ln>
            <a:noFill/>
          </a:ln>
        </p:spPr>
        <p:txBody>
          <a:bodyPr wrap="square" rtlCol="0">
            <a:spAutoFit/>
          </a:bodyPr>
          <a:lstStyle/>
          <a:p>
            <a:pPr>
              <a:buNone/>
            </a:pPr>
            <a:r>
              <a:rPr lang="en-US" dirty="0"/>
              <a:t>Program Overview</a:t>
            </a:r>
          </a:p>
          <a:p>
            <a:pPr>
              <a:buNone/>
            </a:pPr>
            <a:endParaRPr lang="en-US" dirty="0">
              <a:highlight>
                <a:srgbClr val="FFFF00"/>
              </a:highlight>
            </a:endParaRPr>
          </a:p>
          <a:p>
            <a:pPr>
              <a:buNone/>
            </a:pPr>
            <a:endParaRPr lang="en-US" dirty="0">
              <a:highlight>
                <a:srgbClr val="FFFF00"/>
              </a:highlight>
            </a:endParaRPr>
          </a:p>
          <a:p>
            <a:pPr>
              <a:buNone/>
            </a:pPr>
            <a:endParaRPr lang="en-US" dirty="0">
              <a:highlight>
                <a:srgbClr val="FFFF00"/>
              </a:highlight>
            </a:endParaRPr>
          </a:p>
          <a:p>
            <a:pPr>
              <a:buNone/>
            </a:pPr>
            <a:endParaRPr lang="en-US" dirty="0">
              <a:highlight>
                <a:srgbClr val="FFFF00"/>
              </a:highlight>
            </a:endParaRPr>
          </a:p>
          <a:p>
            <a:pPr>
              <a:buNone/>
            </a:pPr>
            <a:endParaRPr lang="en-US" dirty="0"/>
          </a:p>
        </p:txBody>
      </p:sp>
      <p:pic>
        <p:nvPicPr>
          <p:cNvPr id="6" name="Picture 5" descr="A rocky beach next to a body of water&#10;&#10;Description automatically generated">
            <a:extLst>
              <a:ext uri="{FF2B5EF4-FFF2-40B4-BE49-F238E27FC236}">
                <a16:creationId xmlns:a16="http://schemas.microsoft.com/office/drawing/2014/main" id="{E32179F4-7D4B-4A95-8D16-C783FC3159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5531" y="1457324"/>
            <a:ext cx="3301266" cy="4951899"/>
          </a:xfrm>
          <a:prstGeom prst="rect">
            <a:avLst/>
          </a:prstGeom>
        </p:spPr>
      </p:pic>
    </p:spTree>
    <p:extLst>
      <p:ext uri="{BB962C8B-B14F-4D97-AF65-F5344CB8AC3E}">
        <p14:creationId xmlns:p14="http://schemas.microsoft.com/office/powerpoint/2010/main" val="1574099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544830" y="1345848"/>
            <a:ext cx="7848600" cy="646331"/>
          </a:xfrm>
          <a:prstGeom prst="rect">
            <a:avLst/>
          </a:prstGeom>
          <a:noFill/>
          <a:ln w="9525">
            <a:noFill/>
            <a:miter lim="800000"/>
            <a:headEnd/>
            <a:tailEnd/>
          </a:ln>
        </p:spPr>
        <p:txBody>
          <a:bodyPr>
            <a:spAutoFit/>
          </a:bodyPr>
          <a:lstStyle/>
          <a:p>
            <a:pPr algn="ctr">
              <a:buFontTx/>
              <a:buNone/>
            </a:pPr>
            <a:r>
              <a:rPr lang="en-US" sz="3600" b="1" dirty="0">
                <a:latin typeface="Minion Pro" panose="02040503050306020203" pitchFamily="18" charset="0"/>
              </a:rPr>
              <a:t>Cost</a:t>
            </a:r>
          </a:p>
        </p:txBody>
      </p:sp>
      <p:grpSp>
        <p:nvGrpSpPr>
          <p:cNvPr id="9" name="Group 8"/>
          <p:cNvGrpSpPr/>
          <p:nvPr/>
        </p:nvGrpSpPr>
        <p:grpSpPr>
          <a:xfrm>
            <a:off x="0" y="-176"/>
            <a:ext cx="9144000" cy="1234440"/>
            <a:chOff x="0" y="-176"/>
            <a:chExt cx="9144000" cy="1234440"/>
          </a:xfrm>
        </p:grpSpPr>
        <p:sp>
          <p:nvSpPr>
            <p:cNvPr id="10" name="Rectangle 9"/>
            <p:cNvSpPr/>
            <p:nvPr/>
          </p:nvSpPr>
          <p:spPr>
            <a:xfrm>
              <a:off x="0" y="-176"/>
              <a:ext cx="9144000" cy="1234440"/>
            </a:xfrm>
            <a:prstGeom prst="rect">
              <a:avLst/>
            </a:prstGeom>
            <a:solidFill>
              <a:srgbClr val="899F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761" y="111408"/>
              <a:ext cx="3324438" cy="1011273"/>
            </a:xfrm>
            <a:prstGeom prst="rect">
              <a:avLst/>
            </a:prstGeom>
          </p:spPr>
        </p:pic>
      </p:grpSp>
      <p:sp>
        <p:nvSpPr>
          <p:cNvPr id="7" name="TextBox 6"/>
          <p:cNvSpPr txBox="1"/>
          <p:nvPr/>
        </p:nvSpPr>
        <p:spPr>
          <a:xfrm>
            <a:off x="197041" y="2038541"/>
            <a:ext cx="4272089" cy="3370153"/>
          </a:xfrm>
          <a:prstGeom prst="rect">
            <a:avLst/>
          </a:prstGeom>
          <a:noFill/>
        </p:spPr>
        <p:txBody>
          <a:bodyPr wrap="square" rtlCol="0">
            <a:spAutoFit/>
          </a:bodyPr>
          <a:lstStyle/>
          <a:p>
            <a:r>
              <a:rPr lang="en-US" sz="2400" dirty="0">
                <a:latin typeface="Minion Pro" panose="02040503050201020203" pitchFamily="18" charset="0"/>
              </a:rPr>
              <a:t>Program Fee Includes</a:t>
            </a:r>
          </a:p>
          <a:p>
            <a:pPr lvl="1">
              <a:buFont typeface="Arial" panose="020B0604020202020204" pitchFamily="34" charset="0"/>
              <a:buChar char="•"/>
            </a:pPr>
            <a:r>
              <a:rPr lang="en-US" dirty="0">
                <a:latin typeface="Minion Pro" panose="02040503050201020203" pitchFamily="18" charset="0"/>
              </a:rPr>
              <a:t>Lodging and some meals</a:t>
            </a:r>
          </a:p>
          <a:p>
            <a:pPr lvl="1">
              <a:buFont typeface="Arial" panose="020B0604020202020204" pitchFamily="34" charset="0"/>
              <a:buChar char="•"/>
            </a:pPr>
            <a:r>
              <a:rPr lang="en-US" dirty="0">
                <a:latin typeface="Minion Pro" panose="02040503050201020203" pitchFamily="18" charset="0"/>
              </a:rPr>
              <a:t>Guided tours</a:t>
            </a:r>
          </a:p>
          <a:p>
            <a:pPr lvl="1">
              <a:buFont typeface="Arial" panose="020B0604020202020204" pitchFamily="34" charset="0"/>
              <a:buChar char="•"/>
            </a:pPr>
            <a:r>
              <a:rPr lang="en-US" dirty="0">
                <a:latin typeface="Minion Pro" panose="02040503050201020203" pitchFamily="18" charset="0"/>
              </a:rPr>
              <a:t>Excursions</a:t>
            </a:r>
          </a:p>
          <a:p>
            <a:pPr lvl="1">
              <a:buFont typeface="Arial" panose="020B0604020202020204" pitchFamily="34" charset="0"/>
              <a:buChar char="•"/>
            </a:pPr>
            <a:r>
              <a:rPr lang="en-US" dirty="0">
                <a:latin typeface="Minion Pro" panose="02040503050201020203" pitchFamily="18" charset="0"/>
              </a:rPr>
              <a:t>Local transportation while in </a:t>
            </a:r>
            <a:r>
              <a:rPr lang="en-US" dirty="0">
                <a:highlight>
                  <a:srgbClr val="FFFF00"/>
                </a:highlight>
                <a:latin typeface="Minion Pro" panose="02040503050201020203" pitchFamily="18" charset="0"/>
              </a:rPr>
              <a:t>London</a:t>
            </a:r>
          </a:p>
          <a:p>
            <a:pPr lvl="1"/>
            <a:endParaRPr lang="en-US" dirty="0"/>
          </a:p>
          <a:p>
            <a:pPr lvl="1"/>
            <a:endParaRPr lang="en-US" dirty="0"/>
          </a:p>
          <a:p>
            <a:pPr marL="285750" indent="-285750"/>
            <a:endParaRPr lang="en-US" dirty="0">
              <a:latin typeface="Minion Pro" panose="02040503050306020203"/>
            </a:endParaRPr>
          </a:p>
        </p:txBody>
      </p:sp>
      <p:sp>
        <p:nvSpPr>
          <p:cNvPr id="2" name="TextBox 1">
            <a:extLst>
              <a:ext uri="{FF2B5EF4-FFF2-40B4-BE49-F238E27FC236}">
                <a16:creationId xmlns:a16="http://schemas.microsoft.com/office/drawing/2014/main" id="{5C21C41D-7955-4837-BC0E-2A0EC2DE0FDD}"/>
              </a:ext>
            </a:extLst>
          </p:cNvPr>
          <p:cNvSpPr txBox="1"/>
          <p:nvPr/>
        </p:nvSpPr>
        <p:spPr>
          <a:xfrm>
            <a:off x="5222684" y="1992179"/>
            <a:ext cx="3724275" cy="3370153"/>
          </a:xfrm>
          <a:prstGeom prst="rect">
            <a:avLst/>
          </a:prstGeom>
          <a:noFill/>
        </p:spPr>
        <p:txBody>
          <a:bodyPr wrap="square" rtlCol="0">
            <a:spAutoFit/>
          </a:bodyPr>
          <a:lstStyle/>
          <a:p>
            <a:r>
              <a:rPr lang="en-US" sz="2400" dirty="0">
                <a:latin typeface="Minion Pro" panose="02040503050201020203" pitchFamily="18" charset="0"/>
              </a:rPr>
              <a:t>Program Does Not Include</a:t>
            </a:r>
          </a:p>
          <a:p>
            <a:pPr lvl="1">
              <a:buFont typeface="Arial" panose="020B0604020202020204" pitchFamily="34" charset="0"/>
              <a:buChar char="•"/>
            </a:pPr>
            <a:r>
              <a:rPr lang="en-US" dirty="0">
                <a:latin typeface="Minion Pro" panose="02040503050201020203" pitchFamily="18" charset="0"/>
              </a:rPr>
              <a:t>TTU tuition and fees</a:t>
            </a:r>
          </a:p>
          <a:p>
            <a:pPr lvl="1">
              <a:buFont typeface="Arial" panose="020B0604020202020204" pitchFamily="34" charset="0"/>
              <a:buChar char="•"/>
            </a:pPr>
            <a:r>
              <a:rPr lang="en-US" dirty="0">
                <a:latin typeface="Minion Pro" panose="02040503050201020203" pitchFamily="18" charset="0"/>
              </a:rPr>
              <a:t>Airfare to/from </a:t>
            </a:r>
            <a:r>
              <a:rPr lang="en-US" dirty="0">
                <a:highlight>
                  <a:srgbClr val="FFFF00"/>
                </a:highlight>
                <a:latin typeface="Minion Pro" panose="02040503050201020203" pitchFamily="18" charset="0"/>
              </a:rPr>
              <a:t>London</a:t>
            </a:r>
          </a:p>
          <a:p>
            <a:pPr lvl="1">
              <a:buFont typeface="Arial" panose="020B0604020202020204" pitchFamily="34" charset="0"/>
              <a:buChar char="•"/>
            </a:pPr>
            <a:r>
              <a:rPr lang="en-US" dirty="0">
                <a:latin typeface="Minion Pro" panose="02040503050201020203" pitchFamily="18" charset="0"/>
              </a:rPr>
              <a:t>Insurance ($2.57/day)</a:t>
            </a:r>
          </a:p>
          <a:p>
            <a:pPr lvl="1">
              <a:buFont typeface="Arial" panose="020B0604020202020204" pitchFamily="34" charset="0"/>
              <a:buChar char="•"/>
            </a:pPr>
            <a:r>
              <a:rPr lang="en-US" dirty="0">
                <a:latin typeface="Minion Pro" panose="02040503050201020203" pitchFamily="18" charset="0"/>
              </a:rPr>
              <a:t>Education Abroad fee ($200)</a:t>
            </a:r>
          </a:p>
          <a:p>
            <a:pPr lvl="1">
              <a:buFont typeface="Arial" panose="020B0604020202020204" pitchFamily="34" charset="0"/>
              <a:buChar char="•"/>
            </a:pPr>
            <a:r>
              <a:rPr lang="en-US" dirty="0">
                <a:highlight>
                  <a:srgbClr val="FFFF00"/>
                </a:highlight>
                <a:latin typeface="Minion Pro" panose="02040503050201020203" pitchFamily="18" charset="0"/>
              </a:rPr>
              <a:t>Lunches and most dinners</a:t>
            </a:r>
          </a:p>
          <a:p>
            <a:pPr lvl="1">
              <a:buFont typeface="Arial" panose="020B0604020202020204" pitchFamily="34" charset="0"/>
              <a:buChar char="•"/>
            </a:pPr>
            <a:r>
              <a:rPr lang="en-US" dirty="0">
                <a:latin typeface="Minion Pro" panose="02040503050201020203" pitchFamily="18" charset="0"/>
              </a:rPr>
              <a:t>Personal spending money</a:t>
            </a:r>
          </a:p>
          <a:p>
            <a:pPr lvl="1"/>
            <a:endParaRPr lang="en-US" dirty="0"/>
          </a:p>
        </p:txBody>
      </p:sp>
      <p:pic>
        <p:nvPicPr>
          <p:cNvPr id="6" name="Picture 5" descr="A crowd of people at a beach&#10;&#10;Description automatically generated">
            <a:extLst>
              <a:ext uri="{FF2B5EF4-FFF2-40B4-BE49-F238E27FC236}">
                <a16:creationId xmlns:a16="http://schemas.microsoft.com/office/drawing/2014/main" id="{1DB719EC-B723-4820-9557-1755449156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86012" y="5055244"/>
            <a:ext cx="4371975" cy="1691348"/>
          </a:xfrm>
          <a:prstGeom prst="rect">
            <a:avLst/>
          </a:prstGeom>
        </p:spPr>
      </p:pic>
    </p:spTree>
    <p:extLst>
      <p:ext uri="{BB962C8B-B14F-4D97-AF65-F5344CB8AC3E}">
        <p14:creationId xmlns:p14="http://schemas.microsoft.com/office/powerpoint/2010/main" val="3010706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647700" y="1234264"/>
            <a:ext cx="7848600" cy="646331"/>
          </a:xfrm>
          <a:prstGeom prst="rect">
            <a:avLst/>
          </a:prstGeom>
          <a:noFill/>
          <a:ln w="9525">
            <a:noFill/>
            <a:miter lim="800000"/>
            <a:headEnd/>
            <a:tailEnd/>
          </a:ln>
        </p:spPr>
        <p:txBody>
          <a:bodyPr>
            <a:spAutoFit/>
          </a:bodyPr>
          <a:lstStyle/>
          <a:p>
            <a:pPr algn="ctr">
              <a:buFontTx/>
              <a:buNone/>
            </a:pPr>
            <a:r>
              <a:rPr lang="en-US" sz="3600" b="1" dirty="0">
                <a:latin typeface="Minion Pro" panose="02040503050306020203" pitchFamily="18" charset="0"/>
              </a:rPr>
              <a:t>Scholarships </a:t>
            </a:r>
          </a:p>
        </p:txBody>
      </p:sp>
      <p:grpSp>
        <p:nvGrpSpPr>
          <p:cNvPr id="9" name="Group 8"/>
          <p:cNvGrpSpPr/>
          <p:nvPr/>
        </p:nvGrpSpPr>
        <p:grpSpPr>
          <a:xfrm>
            <a:off x="0" y="-176"/>
            <a:ext cx="9144000" cy="1234440"/>
            <a:chOff x="0" y="-176"/>
            <a:chExt cx="9144000" cy="1234440"/>
          </a:xfrm>
        </p:grpSpPr>
        <p:sp>
          <p:nvSpPr>
            <p:cNvPr id="10" name="Rectangle 9"/>
            <p:cNvSpPr/>
            <p:nvPr/>
          </p:nvSpPr>
          <p:spPr>
            <a:xfrm>
              <a:off x="0" y="-176"/>
              <a:ext cx="9144000" cy="1234440"/>
            </a:xfrm>
            <a:prstGeom prst="rect">
              <a:avLst/>
            </a:prstGeom>
            <a:solidFill>
              <a:srgbClr val="899F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761" y="111408"/>
              <a:ext cx="3324438" cy="1011273"/>
            </a:xfrm>
            <a:prstGeom prst="rect">
              <a:avLst/>
            </a:prstGeom>
          </p:spPr>
        </p:pic>
      </p:grpSp>
      <p:sp>
        <p:nvSpPr>
          <p:cNvPr id="3" name="TextBox 2">
            <a:extLst>
              <a:ext uri="{FF2B5EF4-FFF2-40B4-BE49-F238E27FC236}">
                <a16:creationId xmlns:a16="http://schemas.microsoft.com/office/drawing/2014/main" id="{F656AB53-ACD2-489D-8300-1FE908C05D01}"/>
              </a:ext>
            </a:extLst>
          </p:cNvPr>
          <p:cNvSpPr txBox="1"/>
          <p:nvPr/>
        </p:nvSpPr>
        <p:spPr>
          <a:xfrm>
            <a:off x="242761" y="1866900"/>
            <a:ext cx="8663114" cy="5216813"/>
          </a:xfrm>
          <a:prstGeom prst="rect">
            <a:avLst/>
          </a:prstGeom>
          <a:noFill/>
        </p:spPr>
        <p:txBody>
          <a:bodyPr wrap="square" rtlCol="0">
            <a:spAutoFit/>
          </a:bodyPr>
          <a:lstStyle/>
          <a:p>
            <a:pPr algn="ctr">
              <a:buNone/>
            </a:pPr>
            <a:r>
              <a:rPr lang="en-US" b="0" i="0" dirty="0">
                <a:solidFill>
                  <a:srgbClr val="1B1B1B"/>
                </a:solidFill>
                <a:effectLst/>
                <a:latin typeface="Minion Pro" panose="02040503050201020203" pitchFamily="18" charset="0"/>
              </a:rPr>
              <a:t>Now is time to begin researching scholarships and funding opportunities both at Texas Tech and externally.</a:t>
            </a:r>
          </a:p>
          <a:p>
            <a:pPr algn="ctr">
              <a:buNone/>
            </a:pPr>
            <a:r>
              <a:rPr lang="en-US" b="0" i="0" dirty="0">
                <a:solidFill>
                  <a:srgbClr val="1B1B1B"/>
                </a:solidFill>
                <a:effectLst/>
                <a:latin typeface="Minion Pro" panose="02040503050201020203" pitchFamily="18" charset="0"/>
              </a:rPr>
              <a:t>Research scholarships well in advance of studying abroad, as some national scholarships are due six months to more than one year prior to your study abroad programs. Requirements for every individual scholarship will vary.</a:t>
            </a:r>
          </a:p>
          <a:p>
            <a:pPr algn="ctr">
              <a:buNone/>
            </a:pPr>
            <a:r>
              <a:rPr lang="en-US" dirty="0">
                <a:solidFill>
                  <a:srgbClr val="1B1B1B"/>
                </a:solidFill>
                <a:latin typeface="Minion Pro" panose="02040503050201020203" pitchFamily="18" charset="0"/>
              </a:rPr>
              <a:t>Follow the below links for information on scholarships on the Study Abroad website:</a:t>
            </a:r>
            <a:endParaRPr lang="en-US" dirty="0">
              <a:latin typeface="Minion Pro" panose="02040503050201020203" pitchFamily="18" charset="0"/>
              <a:hlinkClick r:id="rId4"/>
            </a:endParaRPr>
          </a:p>
          <a:p>
            <a:r>
              <a:rPr lang="en-US" dirty="0">
                <a:latin typeface="Minion Pro" panose="02040503050201020203" pitchFamily="18" charset="0"/>
                <a:hlinkClick r:id="rId4"/>
              </a:rPr>
              <a:t>Study Abroad Competitive Scholarship</a:t>
            </a:r>
            <a:endParaRPr lang="en-US" dirty="0">
              <a:latin typeface="Minion Pro" panose="02040503050201020203" pitchFamily="18" charset="0"/>
            </a:endParaRPr>
          </a:p>
          <a:p>
            <a:pPr lvl="1"/>
            <a:r>
              <a:rPr lang="en-US" b="0" i="0" dirty="0">
                <a:solidFill>
                  <a:srgbClr val="333333"/>
                </a:solidFill>
                <a:effectLst/>
                <a:latin typeface="Minion Pro" panose="02040503050201020203" pitchFamily="18" charset="0"/>
              </a:rPr>
              <a:t>Intersession 2021, Spring Break 2021, </a:t>
            </a:r>
            <a:br>
              <a:rPr lang="en-US" b="0" i="0" dirty="0">
                <a:solidFill>
                  <a:srgbClr val="333333"/>
                </a:solidFill>
                <a:effectLst/>
                <a:latin typeface="Minion Pro" panose="02040503050201020203" pitchFamily="18" charset="0"/>
              </a:rPr>
            </a:br>
            <a:r>
              <a:rPr lang="en-US" b="0" i="0" dirty="0">
                <a:solidFill>
                  <a:srgbClr val="333333"/>
                </a:solidFill>
                <a:effectLst/>
                <a:latin typeface="Minion Pro" panose="02040503050201020203" pitchFamily="18" charset="0"/>
              </a:rPr>
              <a:t>Spring 2021 semester</a:t>
            </a:r>
          </a:p>
          <a:p>
            <a:pPr lvl="2"/>
            <a:r>
              <a:rPr lang="en-US" dirty="0">
                <a:solidFill>
                  <a:srgbClr val="333333"/>
                </a:solidFill>
                <a:latin typeface="Minion Pro" panose="02040503050201020203" pitchFamily="18" charset="0"/>
              </a:rPr>
              <a:t>Deadline – September 25</a:t>
            </a:r>
            <a:r>
              <a:rPr lang="en-US" baseline="30000" dirty="0">
                <a:solidFill>
                  <a:srgbClr val="333333"/>
                </a:solidFill>
                <a:latin typeface="Minion Pro" panose="02040503050201020203" pitchFamily="18" charset="0"/>
              </a:rPr>
              <a:t>th</a:t>
            </a:r>
            <a:r>
              <a:rPr lang="en-US" dirty="0">
                <a:solidFill>
                  <a:srgbClr val="333333"/>
                </a:solidFill>
                <a:latin typeface="Minion Pro" panose="02040503050201020203" pitchFamily="18" charset="0"/>
              </a:rPr>
              <a:t>, 2020</a:t>
            </a:r>
            <a:endParaRPr lang="en-US" b="0" i="0" dirty="0">
              <a:solidFill>
                <a:srgbClr val="333333"/>
              </a:solidFill>
              <a:effectLst/>
              <a:latin typeface="Minion Pro" panose="02040503050201020203" pitchFamily="18" charset="0"/>
            </a:endParaRPr>
          </a:p>
          <a:p>
            <a:pPr lvl="1"/>
            <a:r>
              <a:rPr lang="en-US" dirty="0">
                <a:latin typeface="Minion Pro" panose="02040503050201020203" pitchFamily="18" charset="0"/>
              </a:rPr>
              <a:t>Summer Applications</a:t>
            </a:r>
          </a:p>
          <a:p>
            <a:pPr lvl="2"/>
            <a:r>
              <a:rPr lang="en-US" dirty="0">
                <a:latin typeface="Minion Pro" panose="02040503050201020203" pitchFamily="18" charset="0"/>
              </a:rPr>
              <a:t>Deadline - February 15</a:t>
            </a:r>
            <a:r>
              <a:rPr lang="en-US" baseline="30000" dirty="0">
                <a:latin typeface="Minion Pro" panose="02040503050201020203" pitchFamily="18" charset="0"/>
              </a:rPr>
              <a:t>th</a:t>
            </a:r>
            <a:r>
              <a:rPr lang="en-US" dirty="0">
                <a:latin typeface="Minion Pro" panose="02040503050201020203" pitchFamily="18" charset="0"/>
              </a:rPr>
              <a:t>, 2021</a:t>
            </a:r>
          </a:p>
          <a:p>
            <a:r>
              <a:rPr lang="en-US" dirty="0">
                <a:latin typeface="Minion Pro" panose="02040503050201020203" pitchFamily="18" charset="0"/>
                <a:hlinkClick r:id="rId5"/>
              </a:rPr>
              <a:t>Easy Guide to Study Abroad Scholarships</a:t>
            </a:r>
            <a:endParaRPr lang="en-US" dirty="0">
              <a:latin typeface="Minion Pro" panose="02040503050201020203" pitchFamily="18" charset="0"/>
            </a:endParaRPr>
          </a:p>
          <a:p>
            <a:endParaRPr lang="en-US" dirty="0">
              <a:latin typeface="Minion Pro" panose="02040503050201020203" pitchFamily="18" charset="0"/>
            </a:endParaRPr>
          </a:p>
        </p:txBody>
      </p:sp>
      <p:pic>
        <p:nvPicPr>
          <p:cNvPr id="4" name="Picture 3" descr="A close up of a barrel&#10;&#10;Description automatically generated">
            <a:extLst>
              <a:ext uri="{FF2B5EF4-FFF2-40B4-BE49-F238E27FC236}">
                <a16:creationId xmlns:a16="http://schemas.microsoft.com/office/drawing/2014/main" id="{A6206AE1-69B9-4E01-860C-909770D179F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33925" y="3950512"/>
            <a:ext cx="4067175" cy="2711781"/>
          </a:xfrm>
          <a:prstGeom prst="rect">
            <a:avLst/>
          </a:prstGeom>
        </p:spPr>
      </p:pic>
    </p:spTree>
    <p:extLst>
      <p:ext uri="{BB962C8B-B14F-4D97-AF65-F5344CB8AC3E}">
        <p14:creationId xmlns:p14="http://schemas.microsoft.com/office/powerpoint/2010/main" val="2527774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647700" y="1320800"/>
            <a:ext cx="7848600" cy="646331"/>
          </a:xfrm>
          <a:prstGeom prst="rect">
            <a:avLst/>
          </a:prstGeom>
          <a:noFill/>
          <a:ln w="9525">
            <a:noFill/>
            <a:miter lim="800000"/>
            <a:headEnd/>
            <a:tailEnd/>
          </a:ln>
        </p:spPr>
        <p:txBody>
          <a:bodyPr>
            <a:spAutoFit/>
          </a:bodyPr>
          <a:lstStyle/>
          <a:p>
            <a:pPr algn="ctr">
              <a:buFontTx/>
              <a:buNone/>
            </a:pPr>
            <a:r>
              <a:rPr lang="en-US" sz="3600" b="1" dirty="0">
                <a:latin typeface="Minion Pro" panose="02040503050306020203" pitchFamily="18" charset="0"/>
              </a:rPr>
              <a:t>Let’s Keep in Touch</a:t>
            </a:r>
          </a:p>
        </p:txBody>
      </p:sp>
      <p:grpSp>
        <p:nvGrpSpPr>
          <p:cNvPr id="9" name="Group 8"/>
          <p:cNvGrpSpPr/>
          <p:nvPr/>
        </p:nvGrpSpPr>
        <p:grpSpPr>
          <a:xfrm>
            <a:off x="0" y="-176"/>
            <a:ext cx="9144000" cy="1234440"/>
            <a:chOff x="0" y="-176"/>
            <a:chExt cx="9144000" cy="1234440"/>
          </a:xfrm>
        </p:grpSpPr>
        <p:sp>
          <p:nvSpPr>
            <p:cNvPr id="10" name="Rectangle 9"/>
            <p:cNvSpPr/>
            <p:nvPr/>
          </p:nvSpPr>
          <p:spPr>
            <a:xfrm>
              <a:off x="0" y="-176"/>
              <a:ext cx="9144000" cy="1234440"/>
            </a:xfrm>
            <a:prstGeom prst="rect">
              <a:avLst/>
            </a:prstGeom>
            <a:solidFill>
              <a:srgbClr val="899F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761" y="111408"/>
              <a:ext cx="3324438" cy="1011273"/>
            </a:xfrm>
            <a:prstGeom prst="rect">
              <a:avLst/>
            </a:prstGeom>
          </p:spPr>
        </p:pic>
      </p:grpSp>
      <p:sp>
        <p:nvSpPr>
          <p:cNvPr id="2" name="TextBox 1"/>
          <p:cNvSpPr txBox="1"/>
          <p:nvPr/>
        </p:nvSpPr>
        <p:spPr>
          <a:xfrm>
            <a:off x="3662449" y="2384425"/>
            <a:ext cx="5360670" cy="4401205"/>
          </a:xfrm>
          <a:prstGeom prst="rect">
            <a:avLst/>
          </a:prstGeom>
          <a:noFill/>
        </p:spPr>
        <p:txBody>
          <a:bodyPr wrap="square" rtlCol="0">
            <a:spAutoFit/>
          </a:bodyPr>
          <a:lstStyle/>
          <a:p>
            <a:pPr marL="457200" indent="-457200"/>
            <a:r>
              <a:rPr lang="en-US" sz="2800" dirty="0">
                <a:highlight>
                  <a:srgbClr val="FFFF00"/>
                </a:highlight>
                <a:latin typeface="Minion Pro" panose="02040503050306020203"/>
              </a:rPr>
              <a:t>Join e-mail list </a:t>
            </a:r>
          </a:p>
          <a:p>
            <a:pPr marL="914400" lvl="1" indent="-457200"/>
            <a:r>
              <a:rPr lang="en-US" sz="2800" dirty="0">
                <a:highlight>
                  <a:srgbClr val="FFFF00"/>
                </a:highlight>
                <a:latin typeface="Minion Pro" panose="02040503050306020203"/>
              </a:rPr>
              <a:t>&lt;Insert link to contact form&gt;</a:t>
            </a:r>
            <a:endParaRPr lang="en-US" sz="2800" dirty="0">
              <a:latin typeface="Minion Pro" panose="02040503050306020203"/>
            </a:endParaRPr>
          </a:p>
          <a:p>
            <a:r>
              <a:rPr lang="en-US" sz="2800" dirty="0">
                <a:latin typeface="Minion Pro" panose="02040503050306020203"/>
              </a:rPr>
              <a:t>Apply Here: </a:t>
            </a:r>
          </a:p>
          <a:p>
            <a:pPr lvl="1"/>
            <a:r>
              <a:rPr lang="en-US" sz="2800" dirty="0">
                <a:highlight>
                  <a:srgbClr val="FFFF00"/>
                </a:highlight>
                <a:latin typeface="Minion Pro" panose="02040503050306020203"/>
              </a:rPr>
              <a:t>&lt;Insert Application Link&gt;</a:t>
            </a:r>
          </a:p>
          <a:p>
            <a:r>
              <a:rPr lang="en-US" sz="2800" dirty="0">
                <a:latin typeface="Minion Pro" panose="02040503050306020203"/>
              </a:rPr>
              <a:t>Faculty Contact Information: </a:t>
            </a:r>
          </a:p>
          <a:p>
            <a:pPr lvl="1"/>
            <a:r>
              <a:rPr lang="en-US" sz="2800" dirty="0">
                <a:highlight>
                  <a:srgbClr val="FFFF00"/>
                </a:highlight>
                <a:latin typeface="Minion Pro" panose="02040503050306020203"/>
              </a:rPr>
              <a:t>&lt;email address w/hyperlink&gt;</a:t>
            </a:r>
          </a:p>
          <a:p>
            <a:endParaRPr lang="en-US" sz="2800" dirty="0">
              <a:highlight>
                <a:srgbClr val="FFFF00"/>
              </a:highlight>
              <a:latin typeface="Minion Pro" panose="02040503050306020203"/>
            </a:endParaRPr>
          </a:p>
        </p:txBody>
      </p:sp>
      <p:pic>
        <p:nvPicPr>
          <p:cNvPr id="5" name="Picture 4" descr="A picture containing building, clock, outdoor, arch&#10;&#10;Description automatically generated">
            <a:extLst>
              <a:ext uri="{FF2B5EF4-FFF2-40B4-BE49-F238E27FC236}">
                <a16:creationId xmlns:a16="http://schemas.microsoft.com/office/drawing/2014/main" id="{1DC7C5A9-9C81-41C9-AE67-7E7E62B424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545" y="2132944"/>
            <a:ext cx="3300904" cy="4401205"/>
          </a:xfrm>
          <a:prstGeom prst="rect">
            <a:avLst/>
          </a:prstGeom>
        </p:spPr>
      </p:pic>
    </p:spTree>
    <p:extLst>
      <p:ext uri="{BB962C8B-B14F-4D97-AF65-F5344CB8AC3E}">
        <p14:creationId xmlns:p14="http://schemas.microsoft.com/office/powerpoint/2010/main" val="39202657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10022PHOTO" val=""/>
  <p:tag name="MMPROD_10022LOGO" val=""/>
  <p:tag name="MMPROD_THEME_BG_IMAGE" val=""/>
  <p:tag name="MMPROD_TAG_VCONFIG" val="PD94bWwgdmVyc2lvbj0iMS4wIj8+DQo8Y29uZmlndXJhdGlvbj4NCgk8Y29sb3JzPg0KCQk8dWljb2xvciBuYW1lPSJwcmltYXJ5IiB2YWx1ZT0iMHg2Rjg0ODgiLz4NCgkJPHVpY29sb3IgbmFtZT0iZ2xvdyIgdmFsdWU9IjB4MzVEMzM0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DQoJCTx1aXNob3cgbmFtZT0icHJlc2VudGVycGhvdG8iIHZhbHVlPSJ0cnVlIi8+DQoJCTx1aXNob3cgbmFtZT0icHJlc2VudGVybmFtZSIgdmFsdWU9InRydWUiLz4NCgkJPHVpc2hvdyBuYW1lPSJwcmVzZW50ZXJ0aXRsZSIgdmFsdWU9InRydWUiLz4NCgkJPHVpc2hvdyBuYW1lPSJwcmVzZW50ZXJlbWFpbCIgdmFsdWU9InRydWUiLz4NCgkJPHVpc2hvdyBuYW1lPSJwcmVzZW50ZXJiaW8iIHZhbHVlPSJ0cnVlIi8+DQoJCTx1aXNob3cgbmFtZT0iY29tcGFueWxvZ28iIHZhbHVlPSJ0cnVlIi8+DQoJCTx1aXNob3cgbmFtZT0ic2lkZWJhciIgdmFsdWU9InRydWUiLz4NCgkJPHVpc2hvdyBuYW1lPSJvdXRsaW5lIiB2YWx1ZT0idHJ1ZSIvPg0KCQk8dWlzaG93IG5hbWU9InRodW1ibmFpbCIgdmFsdWU9InRydWUiLz4NCgkJPHVpc2hvdyBuYW1lPSJub3RlcyIgdmFsdWU9InRydWUiLz4NCgkJPHVpc2hvdyBuYW1lPSJzZWFyY2giIHZhbHVlPSJ0cnVlIi8+DQoJCTx1aXNob3cgbmFtZT0iYXR0YWNobWVudHMiIHZhbHVlPSJ0cnVlIi8+DQoJCTx1aXNob3cgbmFtZT0idXRpbHMiIHZhbHVlPSJ0cnVlIi8+DQoJCTx1aXNob3cgbmFtZT0idm9sdW1lIiB2YWx1ZT0idHJ1ZSIvPg0KCQk8dWlzaG93IG5hbWU9InBsYXliYXIiIHZhbHVlPSJ0cnVlIi8+DQoJCTx1aXNob3cgbmFtZT0idGFsa2luZ2hlYWQiIHZhbHVlPSJ0cnVlIi8+DQoJCTx1aXNob3cgbmFtZT0ic2lkZWJhcm9ucmlnaHQiIHZhbHVlPSJ0cnVlIi8+DQoJCTx1aXNob3cgbmFtZT0idmlld2NoYW5nZSIgdmFsdWU9InRydWUiLz4NCgkJPHVpc2hvdyBuYW1lPSJpbml0aWFsZGlzcGxheW1vZGVpc25vcm1hbCIgdmFsdWU9InRydWUiLz4NCgkJPHVpcmVwbGFjZSBuYW1lPSJsb2dvIiB2YWx1ZT0iIi8+DQoJCTx1aXJlcGxhY2UgbmFtZT0iYmdpbWFnZSIgdmFsdWU9IiIvPg0KCQk8dWlyZXBsYWNlIG5hbWU9ImluaXRpYWx0YWIiIHZhbHVlPSJvdXRsaW5lIi8+DQoJCTx1aXNob3cgbmFtZT0icXVpeiIgdmFsdWU9InRydWUiLz4NCgkJPHVpc2hvdyBuYW1lPSJhbHdheXNTY3J1bmNoIiB2YWx1ZT0iZmFsc2UiLz4NCgkJPHVpc2hvdyBuYW1lPSJjY3RleHRoaWdobGlnaHRpbmciIHZhbHVlPSJ0cnVlIi8+DQoJPC9sYXlvdXQ+DQoJ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0xPQURJTkciIHZhbHVlPSJMb2FkaW5nIi8+DQoJCTx1aXRleHQgbmFtZT0iU0NSVUJCQVJTVEFUVVNfQlVGRkVSSU5HIiB2YWx1ZT0iQnVmZmVyaW5nIi8+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DQoJCTx1aXRleHQgbmFtZT0iRUxBUFNFRCIgdmFsdWU9IiVtIE1pbnV0ZXMgJXMgU2Vjb25kcyBSZW1haW5pbmciLz4NCgkJPHVpdGV4dCBuYW1lPSJOT1RGT1VORCIgdmFsdWU9Ik5vdGhpbmcgRm91bmQiLz4NCgkJPHVpdGV4dCBuYW1lPSJBVFRBQ0hNRU5UUyIgdmFsdWU9IkF0dGFjaG1lbnR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jdCIvPg0KCQk8dWl0ZXh0IG5hbWU9IlRBQl9PVVRMSU5FIiB2YWx1ZT0iT3V0bGluZSIvPg0KCQk8dWl0ZXh0IG5hbWU9IlRBQl9USFVNQiIgdmFsdWU9IlRodW1iIi8+DQoJCTx1aXRleHQgbmFtZT0iVEFCX05PVEVTIiB2YWx1ZT0iTm90ZXMiLz4NCgkJPHVpdGV4dCBuYW1lPSJUQUJfU0VBUkNIIiB2YWx1ZT0iU2VhcmNoIi8+DQoJCTx1aXRleHQgbmFtZT0iU0xJREVfSEVBRElORyIgdmFsdWU9IlNsaWRlIFRpdGxlIi8+DQoJCTx1aXRleHQgbmFtZT0iRFVSQVRJT05fSEVBRElORyIgdmFsdWU9IkR1cmF0aW9uIi8+DQoJCTx1aXRleHQgbmFtZT0iU0VBUkNIX0hFQURJTkciIHZhbHVlPSJTZWFyY2ggZm9yIHRleHQ6Ii8+DQoJCTx1aXRleHQgbmFtZT0iVEhVTUJfSEVBRElORyIgdmFsdWU9IlNsaWRlIi8+DQoJCTx1aXRleHQgbmFtZT0iVEhVTUJfSU5GTyIgdmFsdWU9IlNsaWRlIFRpdGxlL0R1cmF0aW9uIi8+DQoJCTx1aXRleHQgbmFtZT0iQVRUQUNITkFNRV9IRUFESU5HIiB2YWx1ZT0iRmlsZSBOYW1lIi8+DQoJCTx1aXRleHQgbmFtZT0iQVRUQUNIU0laRV9IRUFESU5HIiB2YWx1ZT0iU2l6ZSIvPg0KCQk8dWl0ZXh0IG5hbWU9IlNMSURFX05PVEVTIiB2YWx1ZT0iU2xpZGUgTm90ZXM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DQoJCTwhLS0gc3Vic3RpdHV0aW9uOiAlbiA9PSBzbGlkZSBudW1iZXIgLS0+DQoJCTx1aXRleHQgbmFtZT0iQk9PS01BUktTTElERSIgdmFsdWU9Ik1hY3JvbWVkaWEgQnJlZXplIC0gJXAgJXMiLz4NCgkJPHVpdGV4dCBuYW1lPSJTSE9XU0lERUJBUiIgdmFsdWU9IlNob3cgc2lkZWJhciB0byBwYXJ0aWNpcGFudHMiLz4NCgkJPHVpdGV4dCBuYW1lPSJET0NXUkFQX1RJVExFIiB2YWx1ZT0iQnJlZXpl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IHN1YnN0aXR1dGlvbjogJXAgPT0gcHJlc2VudGF0aW9uIHRpdGxlIC0tPg0KCQk8IS0tIHN1YnN0aXR1dGlvbjogJXMgPT0gc2xpZGUgdGl0bGUgLS0+DQoJCTwhLS0gc3Vic3RpdHV0aW9uOiAlbiA9PSBzbGlkZSBudW1iZXIgLS0+DQoJCTx1aXRleHQgbmFtZT0iQk9PS01BUksiIHZhbHVlPSJNYWNyb21lZGlhIEJyZWV6ZSAtICVwIi8+DQoJCTwhLS0gc3Vic3RpdHV0aW9uOiAlcCA9PSBwcmVzZW50YXRpb24gdGl0bGUgLS0+DQoJCTwhLS0gc3Vic3RpdHV0aW9uOiAlcyA9PSBzbGlkZSB0aXRsZSAtLT4NCgkJPCEtLSBzdWJzdGl0dXRpb246ICVuID09IHNsaWRlIG51bWJlciAtLT4NCgkJPHVpdGV4dCBuYW1lPSJCT09LTUFSS1NMSURFIiB2YWx1ZT0iTWFjcm9tZWRpYSBCcmVlemUgLSAlcCAlcyIvPg0KCQk8dWl0ZXh0IG5hbWU9IlNIT1dTSURFQkFSIiB2YWx1ZT0iRGVuIFRlaWxuZWhtZXJuIGRpZSBTZWl0ZW5sZWlzdGUgYW56ZWlnZW4iLz4NCgkJPHVpdGV4dCBuYW1lPSJET0NXUkFQX1RJVExFIiB2YWx1ZT0iQnJlZXplLUFuaGFuZyIvPg0KCQk8dWl0ZXh0IG5hbWU9IkRPQ1dSQVBfTVNHIiB2YWx1ZT0iQXVmIG1laW5lbSBBcmJlaXRzcGxhdHogc3BlaWNoZXJuIi8+DQoJCTx1aXRleHQgbmFtZT0iRE9DV1JBUF9QUk9NUFQiIHZhbHVlPSJadW0gSGVydW50ZXJsYWRlbiBrbGlja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DQoJCTx1aXRleHQgbmFtZT0iU0NSVUJCQVJTVEFUVVNfUExBWUlORyIgdmFsdWU9IkxlY3R1cmUiLz4NCgkJPHVpdGV4dCBuYW1lPSJTQ1JVQkJBUlNUQVRVU19OT0FVRElPIiB2YWx1ZT0iUGFzIGRlIHNvbiIvPg0KCQk8dWl0ZXh0IG5hbWU9IlNDUlVCQkFSU1RBVFVTX0xPQURJTkciIHZhbHVlPSJDaGFyZ2VtZW50IGVuIGNvdXJzIi8+DQoJCTx1aXRleHQgbmFtZT0iU0NSVUJCQVJTVEFUVVNfQlVGRkVSSU5HIiB2YWx1ZT0iTWlzZSBlbiBtw6ltb2lyZSIvPg0KCQk8dWl0ZXh0IG5hbWU9IlNDUlVCQkFSU1RBVFVTX1FVRVNUSU9OIiB2YWx1ZT0iUsOpcG9uZHJlIMOgIGxhIHF1ZXN0aW9uIi8+DQoJCTx1aXRleHQgbmFtZT0iU0NSVUJCQVJTVEFUVVNfUkVWSUVXUVVJWiIgdmFsdWU9IlLDqXZpc2lvbiBkdSBxdWVzdGlvbm5haXJlIi8+DQoJCTwhLS0gc3Vic3RpdHV0aW9uOiAlbSA9PSBtaW51dGVzIHJlbWFpbmluZyAtLT4NCgkJPCEtLSBzdWJzdGl0dXRpb246ICVzID09IHNlY29uZHMgcmVtYWluaW5nIC0tPg0KCQk8dWl0ZXh0IG5hbWU9IkVMQVBTRUQiIHZhbHVlPSIlbSBtaW51dGVzICVzIHNlY29uZGVzIFJlc3RhbnRlcyIvPg0KCQk8dWl0ZXh0IG5hbWU9Ik5PVEZPVU5EIiB2YWx1ZT0iUmllbiB0cm91dsOpIi8+DQoJCTx1aXRleHQgbmFtZT0iQVRUQUNITUVOVFMiIHZhbHVlPSJQacOoY2VzIGpvaW50ZXMiLz4NCgkJPCEtLSBzdWJzdGl0dXRpb246ICVwID09IGN1cnJlbnQgc3BlYWtlcidzIHRpdGxlIC0tPg0KCQk8dWl0ZXh0IG5hbWU9IkJJT1dJTl9USVRMRSIgdmFsdWU9IkJpbyA6ICVwIi8+DQoJCTx1aXRleHQgbmFtZT0iQklPQlROX1RJVExFIiB2YWx1ZT0iQmlvIDoiLz4NCgkJPHVpdGV4dCBuYW1lPSJESVZJREVSQlROX1RJVExFIiB2YWx1ZT0ifCIvPg0KCQk8dWl0ZXh0IG5hbWU9IkNPTlRBQ1RCVE5fVElUTEUiIHZhbHVlPSJDb250YWN0Ii8+DQoJCTx1aXRleHQgbmFtZT0iVEFCX09VVExJTkUiIHZhbHVlPSJQbGFuIi8+DQoJCTx1aXRleHQgbmFtZT0iVEFCX1RIVU1CIiB2YWx1ZT0iIE1pbmlhdHVyZSIvPg0KCQk8dWl0ZXh0IG5hbWU9IlRBQl9OT1RFUyIgdmFsdWU9Ik5vdGVzIi8+DQoJCTx1aXRleHQgbmFtZT0iVEFCX1NFQVJDSCIgdmFsdWU9IiBDaGVyY2hlci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Ob3RlcyBkZXMgZGlhcG9zaXRpdmVzIi8+DQoJCTwhLS0gc3Vic3RpdHV0aW9uOiAlcCA9PSBwcmVzZW50YXRpb24gdGl0bGUgLS0+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DQoJCTx1aXRleHQgbmFtZT0iU0hPV1NJREVCQVIiIHZhbHVlPSJNb250cmVyIGwnZW5jYWRyw6kgYXV4IHBhcnRpY2lwYW50cyIvPg0KCQk8dWl0ZXh0IG5hbWU9IkRPQ1dSQVBfVElUTEUiIHZhbHVlPSJQacOoY2Ugam9pbnRlIEJyZWV6ZSIvPg0KCQk8dWl0ZXh0IG5hbWU9IkRPQ1dSQVBfTVNHIiB2YWx1ZT0iRW5yZWdpc3RyZXIgc3VyIG1vbiBvcmRpbmF0ZXVyIi8+DQoJCTx1aXRleHQgbmFtZT0iRE9DV1JBUF9QUk9NUFQiIHZhbHVlPSJDbGlxdWVyIHBvdXIgdMOpbMOpY2hhcmdlci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SB1aXRleHQgLS0+DQoJCTwhLS0gc3Vic3RpdHV0aW9uOiAlbiA9PSBzbGlkZSBudW1iZXIgLS0+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whLS0gc3Vic3RpdHV0aW9uOiAlcCA9PSBwcmVzZW50YXRpb24gdGl0bGUgLS0+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DQoJCTx1aXRleHQgbmFtZT0iU0hPV1NJREVCQVIiIHZhbHVlPSLjgrXjgqTjg4njg5Djg7zjgpLlj4LliqDogIXjgavopovjgZvjgosiLz4NCgkJPHVpdGV4dCBuYW1lPSJET0NXUkFQX1RJVExFIiB2YWx1ZT0iQnJlZXplIOa3u+S7mOODleOCoeOCpOODqyIvPg0KCQk8dWl0ZXh0IG5hbWU9IkRPQ1dSQVBfTVNHIiB2YWx1ZT0i44Oe44Kk44Kz44Oz44OU44Ol44O844K/44Gr5L+d5a2YIi8+DQoJCTx1aXRleHQgbmFtZT0iRE9DV1JBUF9QUk9NUFQiIHZhbHVlPSLjgq/jg6rjg4Pjgq/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0gdWl0ZXh0IC0tPg0KCQk8IS0tIHN1YnN0aXR1dGlvbjogJW4gPT0gc2xpZGUgbnVtYmVyIC0tPg0KCQk8dWl0ZXh0IG5hbWU9IlVOTkFNRURTTElERVRJVExFIiB2YWx1ZT0i7Iqs65287J2065OcICVuIi8+DQoJCTwhLS0gc3Vic3RpdHV0aW9uOiAlbiA9PSBzbGlkZSBudW1iZXIgLS0+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DQoJCTx1aXRleHQgbmFtZT0iU0NSVUJCQVJTVEFUVVNfTk9BVURJTyIgdmFsdWU9IuyYpOuUlOyYpCDsl4bsnYwiLz4NCgkJPHVpdGV4dCBuYW1lPSJTQ1JVQkJBUlNUQVRVU19MT0FESU5HIiB2YWx1ZT0i66Gc65SpIi8+DQoJCTx1aXRleHQgbmFtZT0iU0NSVUJCQVJTVEFUVVNfQlVGRkVSSU5HIiB2YWx1ZT0i67KE7Y2866eBIi8+DQoJCTx1aXRleHQgbmFtZT0iU0NSVUJCQVJTVEFUVVNfUVVFU1RJT04iIHZhbHVlPSLsp4jrrLjsl5Ag64u17ZWY6riwIi8+DQoJCTx1aXRleHQgbmFtZT0iU0NSVUJCQVJTVEFUVVNfUkVWSUVXUVVJWiIgdmFsdWU9IuyniOusuCDri6Tsi5zrs7TquLAiLz4NCgkJPCEtLSBzdWJzdGl0dXRpb246ICVtID09IG1pbnV0ZXMgcmVtYWluaW5nIC0tPg0KCQk8IS0tIHN1YnN0aXR1dGlvbjogJXMgPT0gc2Vjb25kcyByZW1haW5pbmcgLS0+DQoJCTx1aXRleHQgbmFtZT0iRUxBUFNFRCIgdmFsdWU9IiVt67aEICVz7LSIIOuCqOydjCIvPg0KCQk8dWl0ZXh0IG5hbWU9Ik5PVEZPVU5EIiB2YWx1ZT0i7JeG7J2MIi8+DQoJCTx1aXRleHQgbmFtZT0iQVRUQUNITUVOVFMiIHZhbHVlPSLssqjrtoAg7YyM7J28Ii8+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IS0tIHN1YnN0aXR1dGlvbjogJXAgPT0gcHJlc2VudGF0aW9uIHRpdGxlIC0tPg0KCQk8IS0tIHN1YnN0aXR1dGlvbjogJXMgPT0gc2xpZGUgdGl0bGUgLS0+DQoJCTwhLS0gc3Vic3RpdHV0aW9uOiAlbiA9PSBzbGlkZSBudW1iZXIgLS0+DQoJCTx1aXRleHQgbmFtZT0iQk9PS01BUksiIHZhbHVlPSJNYWNyb21lZGlhIEJyZWV6ZSAtICVwIi8+DQoJCTwhLS0gc3Vic3RpdHV0aW9uOiAlcCA9PSBwcmVzZW50YXRpb24gdGl0bGUgLS0+DQoJCTwhLS0gc3Vic3RpdHV0aW9uOiAlcyA9PSBzbGlkZSB0aXRsZSAtLT4NCgkJPCEtLSBzdWJzdGl0dXRpb246ICVuID09IHNsaWRlIG51bWJlciAtLT4NCgkJPHVpdGV4dCBuYW1lPSJCT09LTUFSS1NMSURFIiB2YWx1ZT0iTWFjcm9tZWRpYSBCcmVlemUgLSAlcCAlcyIvPg0KCQk8dWl0ZXh0IG5hbWU9IlNIT1dTSURFQkFSIiB2YWx1ZT0i7LC47Jes7J6Q7JeQ6rKMIOyEuOuhnCDrp4nrjIAg67O07J206riwIi8+DQoJCTx1aXRleHQgbmFtZT0iRE9DV1JBUF9USVRMRSIgdmFsdWU9IkJyZWV6ZSDtjIzsnbwg7LKo67aAIi8+DQoJCTx1aXRleHQgbmFtZT0iRE9DV1JBUF9NU0ciIHZhbHVlPSLrgrQg7Lu07ZOo7YSw7JeQIOyggOyepSIvPg0KCQk8dWl0ZXh0IG5hbWU9IkRPQ1dSQVBfUFJPTVBUIiB2YWx1ZT0i7YG066at7ZWY7JesIOuLpOyatOuhnOuTnCIvPg0KCTwvbGFuZ3VhZ2U+DQo8L2NvbmZpZ3VyYXRpb24+DQog"/>
  <p:tag name="MMPROD_NEXTUNIQUEID" val="10012"/>
  <p:tag name="MMPROD_UIDATA" val="&lt;database version=&quot;10.0&quot;&gt;&lt;object type=&quot;1&quot; unique_id=&quot;10001&quot;&gt;&lt;property id=&quot;20141&quot; value=&quot;StudioAbroad Training - Student&quot;/&gt;&lt;property id=&quot;20144&quot; value=&quot;1&quot;/&gt;&lt;property id=&quot;20146&quot; value=&quot;0&quot;/&gt;&lt;property id=&quot;20147&quot; value=&quot;0&quot;/&gt;&lt;property id=&quot;20148&quot; value=&quot;5&quot;/&gt;&lt;property id=&quot;20180&quot; value=&quot;0&quot;/&gt;&lt;property id=&quot;20181&quot; value=&quot;1&quot;/&gt;&lt;property id=&quot;20193&quot; value=&quot;0&quot;/&gt;&lt;property id=&quot;20224&quot; value=&quot;Y:\StudioAbroad\How to use the Website Breeze Presentation&quot;/&gt;&lt;property id=&quot;20250&quot; value=&quot;0&quot;/&gt;&lt;property id=&quot;20251&quot; value=&quot;0&quot;/&gt;&lt;property id=&quot;20259&quot; value=&quot;0&quot;/&gt;&lt;object type=&quot;4&quot; unique_id=&quot;10002&quot;&gt;&lt;object type=&quot;5&quot; unique_id=&quot;10022&quot;&gt;&lt;property id=&quot;20149&quot; value=&quot;Elizabeth McDaniel&quot;/&gt;&lt;property id=&quot;20150&quot; value=&quot;Study Abroad Unit Coordinator&quot;/&gt;&lt;/object&gt;&lt;/object&gt;&lt;object type=&quot;2&quot; unique_id=&quot;10003&quot;&gt;&lt;object type=&quot;3&quot; unique_id=&quot;10044&quot;&gt;&lt;property id=&quot;20148&quot; value=&quot;5&quot;/&gt;&lt;property id=&quot;20300&quot; value=&quot;Slide 1&quot;/&gt;&lt;property id=&quot;20307&quot; value=&quot;328&quot;/&gt;&lt;/object&gt;&lt;object type=&quot;3&quot; unique_id=&quot;10045&quot;&gt;&lt;property id=&quot;20148&quot; value=&quot;5&quot;/&gt;&lt;property id=&quot;20300&quot; value=&quot;Slide 2&quot;/&gt;&lt;property id=&quot;20307&quot; value=&quot;283&quot;/&gt;&lt;/object&gt;&lt;object type=&quot;3&quot; unique_id=&quot;10046&quot;&gt;&lt;property id=&quot;20148&quot; value=&quot;5&quot;/&gt;&lt;property id=&quot;20300&quot; value=&quot;Slide 3&quot;/&gt;&lt;property id=&quot;20307&quot; value=&quot;322&quot;/&gt;&lt;/object&gt;&lt;object type=&quot;3&quot; unique_id=&quot;10053&quot;&gt;&lt;property id=&quot;20148&quot; value=&quot;5&quot;/&gt;&lt;property id=&quot;20300&quot; value=&quot;Slide 19&quot;/&gt;&lt;property id=&quot;20307&quot; value=&quot;293&quot;/&gt;&lt;/object&gt;&lt;object type=&quot;3&quot; unique_id=&quot;10054&quot;&gt;&lt;property id=&quot;20148&quot; value=&quot;5&quot;/&gt;&lt;property id=&quot;20300&quot; value=&quot;Slide 9&quot;/&gt;&lt;property id=&quot;20307&quot; value=&quot;284&quot;/&gt;&lt;/object&gt;&lt;object type=&quot;3&quot; unique_id=&quot;10055&quot;&gt;&lt;property id=&quot;20148&quot; value=&quot;5&quot;/&gt;&lt;property id=&quot;20300&quot; value=&quot;Slide 16&quot;/&gt;&lt;property id=&quot;20307&quot; value=&quot;292&quot;/&gt;&lt;/object&gt;&lt;object type=&quot;3&quot; unique_id=&quot;10060&quot;&gt;&lt;property id=&quot;20148&quot; value=&quot;5&quot;/&gt;&lt;property id=&quot;20300&quot; value=&quot;Slide 18&quot;/&gt;&lt;property id=&quot;20307&quot; value=&quot;317&quot;/&gt;&lt;/object&gt;&lt;object type=&quot;3&quot; unique_id=&quot;10065&quot;&gt;&lt;property id=&quot;20148&quot; value=&quot;5&quot;/&gt;&lt;property id=&quot;20300&quot; value=&quot;Slide 21&quot;/&gt;&lt;property id=&quot;20307&quot; value=&quot;309&quot;/&gt;&lt;/object&gt;&lt;object type=&quot;3&quot; unique_id=&quot;10067&quot;&gt;&lt;property id=&quot;20148&quot; value=&quot;5&quot;/&gt;&lt;property id=&quot;20300&quot; value=&quot;Slide 7&quot;/&gt;&lt;property id=&quot;20307&quot; value=&quot;335&quot;/&gt;&lt;/object&gt;&lt;object type=&quot;3&quot; unique_id=&quot;10068&quot;&gt;&lt;property id=&quot;20148&quot; value=&quot;5&quot;/&gt;&lt;property id=&quot;20300&quot; value=&quot;Slide 12&quot;/&gt;&lt;property id=&quot;20307&quot; value=&quot;336&quot;/&gt;&lt;/object&gt;&lt;object type=&quot;3&quot; unique_id=&quot;10070&quot;&gt;&lt;property id=&quot;20148&quot; value=&quot;5&quot;/&gt;&lt;property id=&quot;20300&quot; value=&quot;Slide 13&quot;/&gt;&lt;property id=&quot;20307&quot; value=&quot;338&quot;/&gt;&lt;/object&gt;&lt;object type=&quot;3&quot; unique_id=&quot;10071&quot;&gt;&lt;property id=&quot;20148&quot; value=&quot;5&quot;/&gt;&lt;property id=&quot;20300&quot; value=&quot;Slide 15&quot;/&gt;&lt;property id=&quot;20307&quot; value=&quot;340&quot;/&gt;&lt;/object&gt;&lt;object type=&quot;3&quot; unique_id=&quot;10072&quot;&gt;&lt;property id=&quot;20148&quot; value=&quot;5&quot;/&gt;&lt;property id=&quot;20300&quot; value=&quot;Slide 17&quot;/&gt;&lt;property id=&quot;20307&quot; value=&quot;339&quot;/&gt;&lt;/object&gt;&lt;object type=&quot;3&quot; unique_id=&quot;10073&quot;&gt;&lt;property id=&quot;20148&quot; value=&quot;5&quot;/&gt;&lt;property id=&quot;20300&quot; value=&quot;Slide 20&quot;/&gt;&lt;property id=&quot;20307&quot; value=&quot;334&quot;/&gt;&lt;/object&gt;&lt;object type=&quot;3&quot; unique_id=&quot;10080&quot;&gt;&lt;property id=&quot;20148&quot; value=&quot;5&quot;/&gt;&lt;property id=&quot;20300&quot; value=&quot;Slide 11&quot;/&gt;&lt;property id=&quot;20307&quot; value=&quot;348&quot;/&gt;&lt;/object&gt;&lt;object type=&quot;3&quot; unique_id=&quot;10082&quot;&gt;&lt;property id=&quot;20148&quot; value=&quot;5&quot;/&gt;&lt;property id=&quot;20300&quot; value=&quot;Slide 4&quot;/&gt;&lt;property id=&quot;20307&quot; value=&quot;354&quot;/&gt;&lt;/object&gt;&lt;object type=&quot;3&quot; unique_id=&quot;10083&quot;&gt;&lt;property id=&quot;20148&quot; value=&quot;5&quot;/&gt;&lt;property id=&quot;20300&quot; value=&quot;Slide 5&quot;/&gt;&lt;property id=&quot;20307&quot; value=&quot;353&quot;/&gt;&lt;/object&gt;&lt;object type=&quot;3&quot; unique_id=&quot;10084&quot;&gt;&lt;property id=&quot;20148&quot; value=&quot;5&quot;/&gt;&lt;property id=&quot;20300&quot; value=&quot;Slide 6&quot;/&gt;&lt;property id=&quot;20307&quot; value=&quot;350&quot;/&gt;&lt;/object&gt;&lt;object type=&quot;3&quot; unique_id=&quot;10085&quot;&gt;&lt;property id=&quot;20148&quot; value=&quot;5&quot;/&gt;&lt;property id=&quot;20300&quot; value=&quot;Slide 8&quot;/&gt;&lt;property id=&quot;20307&quot; value=&quot;355&quot;/&gt;&lt;/object&gt;&lt;object type=&quot;3&quot; unique_id=&quot;10086&quot;&gt;&lt;property id=&quot;20148&quot; value=&quot;5&quot;/&gt;&lt;property id=&quot;20300&quot; value=&quot;Slide 10&quot;/&gt;&lt;property id=&quot;20307&quot; value=&quot;351&quot;/&gt;&lt;/object&gt;&lt;object type=&quot;3&quot; unique_id=&quot;10087&quot;&gt;&lt;property id=&quot;20148&quot; value=&quot;5&quot;/&gt;&lt;property id=&quot;20300&quot; value=&quot;Slide 14&quot;/&gt;&lt;property id=&quot;20307&quot; value=&quot;352&quot;/&gt;&lt;/object&gt;&lt;/object&gt;&lt;object type=&quot;8&quot; unique_id=&quot;10043&quo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5480</TotalTime>
  <Words>217</Words>
  <Application>Microsoft Office PowerPoint</Application>
  <PresentationFormat>On-screen Show (4:3)</PresentationFormat>
  <Paragraphs>51</Paragraphs>
  <Slides>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ＭＳ Ｐゴシック</vt:lpstr>
      <vt:lpstr>Arial</vt:lpstr>
      <vt:lpstr>Calibri</vt:lpstr>
      <vt:lpstr>Minion Pro</vt:lpstr>
      <vt:lpstr>Times New Roman</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vector>
  </TitlesOfParts>
  <Company>Personal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McDaniel</dc:creator>
  <cp:lastModifiedBy>Longnecker, Whitney</cp:lastModifiedBy>
  <cp:revision>310</cp:revision>
  <cp:lastPrinted>2019-02-13T14:34:50Z</cp:lastPrinted>
  <dcterms:created xsi:type="dcterms:W3CDTF">2008-04-30T00:49:15Z</dcterms:created>
  <dcterms:modified xsi:type="dcterms:W3CDTF">2020-08-18T21:50:23Z</dcterms:modified>
</cp:coreProperties>
</file>