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58" r:id="rId3"/>
    <p:sldId id="259" r:id="rId4"/>
    <p:sldId id="282" r:id="rId5"/>
    <p:sldId id="288" r:id="rId6"/>
    <p:sldId id="283" r:id="rId7"/>
    <p:sldId id="291" r:id="rId8"/>
    <p:sldId id="284" r:id="rId9"/>
    <p:sldId id="285" r:id="rId10"/>
    <p:sldId id="289" r:id="rId11"/>
    <p:sldId id="290" r:id="rId12"/>
    <p:sldId id="286" r:id="rId13"/>
    <p:sldId id="292" r:id="rId14"/>
    <p:sldId id="287" r:id="rId15"/>
    <p:sldId id="261" r:id="rId16"/>
    <p:sldId id="260" r:id="rId17"/>
    <p:sldId id="28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C76C8B-8E4C-42F7-BC0C-883C75DCCEC8}" v="18" dt="2023-08-23T14:45:55.1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67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rigan, Maggie" userId="cad34459-c979-4bf5-bc87-860f62c21d45" providerId="ADAL" clId="{8CC76C8B-8E4C-42F7-BC0C-883C75DCCEC8}"/>
    <pc:docChg chg="custSel addSld modSld">
      <pc:chgData name="Corrigan, Maggie" userId="cad34459-c979-4bf5-bc87-860f62c21d45" providerId="ADAL" clId="{8CC76C8B-8E4C-42F7-BC0C-883C75DCCEC8}" dt="2023-08-23T14:46:43.721" v="142" actId="13926"/>
      <pc:docMkLst>
        <pc:docMk/>
      </pc:docMkLst>
      <pc:sldChg chg="addSp delSp modSp new mod">
        <pc:chgData name="Corrigan, Maggie" userId="cad34459-c979-4bf5-bc87-860f62c21d45" providerId="ADAL" clId="{8CC76C8B-8E4C-42F7-BC0C-883C75DCCEC8}" dt="2023-08-23T14:46:43.721" v="142" actId="13926"/>
        <pc:sldMkLst>
          <pc:docMk/>
          <pc:sldMk cId="1175048972" sldId="292"/>
        </pc:sldMkLst>
        <pc:spChg chg="mod">
          <ac:chgData name="Corrigan, Maggie" userId="cad34459-c979-4bf5-bc87-860f62c21d45" providerId="ADAL" clId="{8CC76C8B-8E4C-42F7-BC0C-883C75DCCEC8}" dt="2023-08-23T14:37:20.606" v="22" actId="20577"/>
          <ac:spMkLst>
            <pc:docMk/>
            <pc:sldMk cId="1175048972" sldId="292"/>
            <ac:spMk id="2" creationId="{7CA78C53-A721-9633-11A6-57D2B047D516}"/>
          </ac:spMkLst>
        </pc:spChg>
        <pc:spChg chg="del mod">
          <ac:chgData name="Corrigan, Maggie" userId="cad34459-c979-4bf5-bc87-860f62c21d45" providerId="ADAL" clId="{8CC76C8B-8E4C-42F7-BC0C-883C75DCCEC8}" dt="2023-08-23T14:40:23.473" v="24" actId="478"/>
          <ac:spMkLst>
            <pc:docMk/>
            <pc:sldMk cId="1175048972" sldId="292"/>
            <ac:spMk id="3" creationId="{80BBDF0B-9195-819E-C3AE-1DEA76A12D6F}"/>
          </ac:spMkLst>
        </pc:spChg>
        <pc:spChg chg="add mod">
          <ac:chgData name="Corrigan, Maggie" userId="cad34459-c979-4bf5-bc87-860f62c21d45" providerId="ADAL" clId="{8CC76C8B-8E4C-42F7-BC0C-883C75DCCEC8}" dt="2023-08-23T14:43:15.232" v="39" actId="1038"/>
          <ac:spMkLst>
            <pc:docMk/>
            <pc:sldMk cId="1175048972" sldId="292"/>
            <ac:spMk id="4" creationId="{7A091064-8084-9260-F7C2-84EF7C5AF3FF}"/>
          </ac:spMkLst>
        </pc:spChg>
        <pc:spChg chg="add mod">
          <ac:chgData name="Corrigan, Maggie" userId="cad34459-c979-4bf5-bc87-860f62c21d45" providerId="ADAL" clId="{8CC76C8B-8E4C-42F7-BC0C-883C75DCCEC8}" dt="2023-08-23T14:46:43.721" v="142" actId="13926"/>
          <ac:spMkLst>
            <pc:docMk/>
            <pc:sldMk cId="1175048972" sldId="292"/>
            <ac:spMk id="13" creationId="{9E931BEA-AEF4-DC55-1C7C-63023959269B}"/>
          </ac:spMkLst>
        </pc:spChg>
        <pc:picChg chg="add mod">
          <ac:chgData name="Corrigan, Maggie" userId="cad34459-c979-4bf5-bc87-860f62c21d45" providerId="ADAL" clId="{8CC76C8B-8E4C-42F7-BC0C-883C75DCCEC8}" dt="2023-08-23T14:42:47.831" v="34" actId="1076"/>
          <ac:picMkLst>
            <pc:docMk/>
            <pc:sldMk cId="1175048972" sldId="292"/>
            <ac:picMk id="2050" creationId="{1EC40E8A-33C7-1D44-B6D5-A194B6BD5FC5}"/>
          </ac:picMkLst>
        </pc:picChg>
        <pc:cxnChg chg="add del mod">
          <ac:chgData name="Corrigan, Maggie" userId="cad34459-c979-4bf5-bc87-860f62c21d45" providerId="ADAL" clId="{8CC76C8B-8E4C-42F7-BC0C-883C75DCCEC8}" dt="2023-08-23T14:43:59.123" v="44" actId="478"/>
          <ac:cxnSpMkLst>
            <pc:docMk/>
            <pc:sldMk cId="1175048972" sldId="292"/>
            <ac:cxnSpMk id="6" creationId="{3F077F85-D0D6-080F-4E27-D657BAD357FD}"/>
          </ac:cxnSpMkLst>
        </pc:cxnChg>
        <pc:cxnChg chg="add mod">
          <ac:chgData name="Corrigan, Maggie" userId="cad34459-c979-4bf5-bc87-860f62c21d45" providerId="ADAL" clId="{8CC76C8B-8E4C-42F7-BC0C-883C75DCCEC8}" dt="2023-08-23T14:44:50.282" v="50" actId="208"/>
          <ac:cxnSpMkLst>
            <pc:docMk/>
            <pc:sldMk cId="1175048972" sldId="292"/>
            <ac:cxnSpMk id="9" creationId="{349B009B-17B1-F90C-88FE-D0636C827021}"/>
          </ac:cxnSpMkLst>
        </pc:cxnChg>
        <pc:cxnChg chg="add mod">
          <ac:chgData name="Corrigan, Maggie" userId="cad34459-c979-4bf5-bc87-860f62c21d45" providerId="ADAL" clId="{8CC76C8B-8E4C-42F7-BC0C-883C75DCCEC8}" dt="2023-08-23T14:45:37.394" v="53" actId="208"/>
          <ac:cxnSpMkLst>
            <pc:docMk/>
            <pc:sldMk cId="1175048972" sldId="292"/>
            <ac:cxnSpMk id="12" creationId="{88BDDE73-07AE-5A2A-4F0F-418E07C84809}"/>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0666DC1-CD27-4874-9484-9D06C59FE4D0}"/>
              </a:ext>
            </a:extLst>
          </p:cNvPr>
          <p:cNvSpPr/>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77579F-F417-47C2-AC03-911CCED021DB}"/>
              </a:ext>
            </a:extLst>
          </p:cNvPr>
          <p:cNvSpPr>
            <a:spLocks noGrp="1"/>
          </p:cNvSpPr>
          <p:nvPr>
            <p:ph type="ctrTitle"/>
          </p:nvPr>
        </p:nvSpPr>
        <p:spPr>
          <a:xfrm>
            <a:off x="484552" y="447675"/>
            <a:ext cx="8397511" cy="2714625"/>
          </a:xfrm>
        </p:spPr>
        <p:txBody>
          <a:bodyPr anchor="b">
            <a:normAutofit/>
          </a:bodyPr>
          <a:lstStyle>
            <a:lvl1pPr algn="l">
              <a:defRPr sz="54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643E600-28DA-4780-9E00-2E12F74FF621}"/>
              </a:ext>
            </a:extLst>
          </p:cNvPr>
          <p:cNvSpPr>
            <a:spLocks noGrp="1"/>
          </p:cNvSpPr>
          <p:nvPr>
            <p:ph type="subTitle" idx="1"/>
          </p:nvPr>
        </p:nvSpPr>
        <p:spPr>
          <a:xfrm>
            <a:off x="484552" y="3602037"/>
            <a:ext cx="8397511" cy="2460625"/>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0E6F1DC-ADFB-42C9-AB34-FCB38C8123FC}"/>
              </a:ext>
            </a:extLst>
          </p:cNvPr>
          <p:cNvSpPr>
            <a:spLocks noGrp="1"/>
          </p:cNvSpPr>
          <p:nvPr>
            <p:ph type="dt" sz="half" idx="10"/>
          </p:nvPr>
        </p:nvSpPr>
        <p:spPr/>
        <p:txBody>
          <a:bodyPr/>
          <a:lstStyle/>
          <a:p>
            <a:fld id="{92538219-6E45-4D12-B767-46F92D5844D4}" type="datetime1">
              <a:rPr lang="en-US" smtClean="0"/>
              <a:t>8/23/2023</a:t>
            </a:fld>
            <a:endParaRPr lang="en-US"/>
          </a:p>
        </p:txBody>
      </p:sp>
      <p:sp>
        <p:nvSpPr>
          <p:cNvPr id="5" name="Footer Placeholder 4">
            <a:extLst>
              <a:ext uri="{FF2B5EF4-FFF2-40B4-BE49-F238E27FC236}">
                <a16:creationId xmlns:a16="http://schemas.microsoft.com/office/drawing/2014/main" id="{EE799E6D-BBA8-4A15-94DA-DBE8A4FDE6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803C82-8719-4FAC-94BF-2A91335FB58A}"/>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827084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68A33-CB96-4CB1-9941-753BD0824C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3EB269-70DF-4510-A313-336226558E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1EA3CC-B2DC-4E87-826C-B885A7E62819}"/>
              </a:ext>
            </a:extLst>
          </p:cNvPr>
          <p:cNvSpPr>
            <a:spLocks noGrp="1"/>
          </p:cNvSpPr>
          <p:nvPr>
            <p:ph type="dt" sz="half" idx="10"/>
          </p:nvPr>
        </p:nvSpPr>
        <p:spPr/>
        <p:txBody>
          <a:bodyPr/>
          <a:lstStyle/>
          <a:p>
            <a:fld id="{836430B8-6059-41E5-A5DC-C07A76F5859A}" type="datetime1">
              <a:rPr lang="en-US" smtClean="0"/>
              <a:t>8/23/2023</a:t>
            </a:fld>
            <a:endParaRPr lang="en-US"/>
          </a:p>
        </p:txBody>
      </p:sp>
      <p:sp>
        <p:nvSpPr>
          <p:cNvPr id="5" name="Footer Placeholder 4">
            <a:extLst>
              <a:ext uri="{FF2B5EF4-FFF2-40B4-BE49-F238E27FC236}">
                <a16:creationId xmlns:a16="http://schemas.microsoft.com/office/drawing/2014/main" id="{7AF37F52-A7C4-4E21-A12A-02546D4775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6031F-5A79-48A7-8EDC-DDD9A9E4B9FC}"/>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59142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9188483-96C4-4E9C-AA6A-E70005461AEE}"/>
              </a:ext>
            </a:extLst>
          </p:cNvPr>
          <p:cNvSpPr/>
          <p:nvPr/>
        </p:nvSpPr>
        <p:spPr>
          <a:xfrm>
            <a:off x="9144000" y="0"/>
            <a:ext cx="3048000" cy="6854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0E4FCD54-7F0B-446E-9998-93E7BD7CE74D}"/>
              </a:ext>
            </a:extLst>
          </p:cNvPr>
          <p:cNvSpPr>
            <a:spLocks noGrp="1"/>
          </p:cNvSpPr>
          <p:nvPr>
            <p:ph type="title" orient="vert"/>
          </p:nvPr>
        </p:nvSpPr>
        <p:spPr>
          <a:xfrm>
            <a:off x="9534222" y="365125"/>
            <a:ext cx="2238678"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0766238-BBF1-4672-BC09-746C6967E5DF}"/>
              </a:ext>
            </a:extLst>
          </p:cNvPr>
          <p:cNvSpPr>
            <a:spLocks noGrp="1"/>
          </p:cNvSpPr>
          <p:nvPr>
            <p:ph type="body" orient="vert" idx="1"/>
          </p:nvPr>
        </p:nvSpPr>
        <p:spPr>
          <a:xfrm>
            <a:off x="484552" y="365125"/>
            <a:ext cx="8374062"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8F32A5-B67B-45C1-B454-12E9FBE0C869}"/>
              </a:ext>
            </a:extLst>
          </p:cNvPr>
          <p:cNvSpPr>
            <a:spLocks noGrp="1"/>
          </p:cNvSpPr>
          <p:nvPr>
            <p:ph type="dt" sz="half" idx="10"/>
          </p:nvPr>
        </p:nvSpPr>
        <p:spPr/>
        <p:txBody>
          <a:bodyPr/>
          <a:lstStyle/>
          <a:p>
            <a:fld id="{A09D0CB7-D16E-4358-B7F4-EA4A24554592}" type="datetime1">
              <a:rPr lang="en-US" smtClean="0"/>
              <a:t>8/23/2023</a:t>
            </a:fld>
            <a:endParaRPr lang="en-US"/>
          </a:p>
        </p:txBody>
      </p:sp>
      <p:sp>
        <p:nvSpPr>
          <p:cNvPr id="5" name="Footer Placeholder 4">
            <a:extLst>
              <a:ext uri="{FF2B5EF4-FFF2-40B4-BE49-F238E27FC236}">
                <a16:creationId xmlns:a16="http://schemas.microsoft.com/office/drawing/2014/main" id="{48E91896-9441-4636-89D5-84E5932A1EDB}"/>
              </a:ext>
            </a:extLst>
          </p:cNvPr>
          <p:cNvSpPr>
            <a:spLocks noGrp="1"/>
          </p:cNvSpPr>
          <p:nvPr>
            <p:ph type="ftr" sz="quarter" idx="11"/>
          </p:nvPr>
        </p:nvSpPr>
        <p:spPr>
          <a:xfrm>
            <a:off x="3228110" y="6356350"/>
            <a:ext cx="4114800" cy="365125"/>
          </a:xfrm>
        </p:spPr>
        <p:txBody>
          <a:bodyPr/>
          <a:lstStyle/>
          <a:p>
            <a:endParaRPr lang="en-US" dirty="0"/>
          </a:p>
        </p:txBody>
      </p:sp>
      <p:sp>
        <p:nvSpPr>
          <p:cNvPr id="6" name="Slide Number Placeholder 5">
            <a:extLst>
              <a:ext uri="{FF2B5EF4-FFF2-40B4-BE49-F238E27FC236}">
                <a16:creationId xmlns:a16="http://schemas.microsoft.com/office/drawing/2014/main" id="{88937DFE-7F48-4EB0-83BC-A93F342D2618}"/>
              </a:ext>
            </a:extLst>
          </p:cNvPr>
          <p:cNvSpPr>
            <a:spLocks noGrp="1"/>
          </p:cNvSpPr>
          <p:nvPr>
            <p:ph type="sldNum" sz="quarter" idx="12"/>
          </p:nvPr>
        </p:nvSpPr>
        <p:spPr/>
        <p:txBody>
          <a:bodyPr/>
          <a:lstStyle>
            <a:lvl1pPr>
              <a:defRPr>
                <a:solidFill>
                  <a:schemeClr val="bg1">
                    <a:alpha val="80000"/>
                  </a:schemeClr>
                </a:solidFill>
              </a:defRPr>
            </a:lvl1pPr>
          </a:lstStyle>
          <a:p>
            <a:fld id="{1F646F3F-274D-499B-ABBE-824EB4ABDC3D}" type="slidenum">
              <a:rPr lang="en-US" smtClean="0"/>
              <a:pPr/>
              <a:t>‹#›</a:t>
            </a:fld>
            <a:endParaRPr lang="en-US" dirty="0"/>
          </a:p>
        </p:txBody>
      </p:sp>
    </p:spTree>
    <p:extLst>
      <p:ext uri="{BB962C8B-B14F-4D97-AF65-F5344CB8AC3E}">
        <p14:creationId xmlns:p14="http://schemas.microsoft.com/office/powerpoint/2010/main" val="1985634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9CF16-986E-4D90-AA40-CDB46E23320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A6F14DA-A783-43BC-8F15-95408B89DE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58C48B6-C394-452A-94D9-D4802755D841}"/>
              </a:ext>
            </a:extLst>
          </p:cNvPr>
          <p:cNvSpPr>
            <a:spLocks noGrp="1"/>
          </p:cNvSpPr>
          <p:nvPr>
            <p:ph type="dt" sz="half" idx="10"/>
          </p:nvPr>
        </p:nvSpPr>
        <p:spPr/>
        <p:txBody>
          <a:bodyPr/>
          <a:lstStyle/>
          <a:p>
            <a:fld id="{8BB296A2-D8F0-4E17-BFD0-A6C902250D59}" type="datetime1">
              <a:rPr lang="en-US" smtClean="0"/>
              <a:t>8/23/2023</a:t>
            </a:fld>
            <a:endParaRPr lang="en-US"/>
          </a:p>
        </p:txBody>
      </p:sp>
      <p:sp>
        <p:nvSpPr>
          <p:cNvPr id="5" name="Footer Placeholder 4">
            <a:extLst>
              <a:ext uri="{FF2B5EF4-FFF2-40B4-BE49-F238E27FC236}">
                <a16:creationId xmlns:a16="http://schemas.microsoft.com/office/drawing/2014/main" id="{43858A8A-3DD0-41C8-9F48-F4309FA195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706C92-7C02-4D34-B3E5-D549A7A36BD3}"/>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548251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66F9FA-E6B8-4CFC-B3F1-0C075546EE33}"/>
              </a:ext>
            </a:extLst>
          </p:cNvPr>
          <p:cNvSpPr/>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16F270-B2AA-4935-885F-5924B1F63A3E}"/>
              </a:ext>
            </a:extLst>
          </p:cNvPr>
          <p:cNvSpPr>
            <a:spLocks noGrp="1"/>
          </p:cNvSpPr>
          <p:nvPr>
            <p:ph type="title"/>
          </p:nvPr>
        </p:nvSpPr>
        <p:spPr>
          <a:xfrm>
            <a:off x="484552" y="457200"/>
            <a:ext cx="10862898" cy="2724151"/>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22658E-3D87-4D5A-A602-847153CC4845}"/>
              </a:ext>
            </a:extLst>
          </p:cNvPr>
          <p:cNvSpPr>
            <a:spLocks noGrp="1"/>
          </p:cNvSpPr>
          <p:nvPr>
            <p:ph type="body" idx="1"/>
          </p:nvPr>
        </p:nvSpPr>
        <p:spPr>
          <a:xfrm>
            <a:off x="484552" y="3695701"/>
            <a:ext cx="10862898" cy="2393950"/>
          </a:xfr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AB1D84-A229-45B1-BD42-0DC0CE9F8DE9}"/>
              </a:ext>
            </a:extLst>
          </p:cNvPr>
          <p:cNvSpPr>
            <a:spLocks noGrp="1"/>
          </p:cNvSpPr>
          <p:nvPr>
            <p:ph type="dt" sz="half" idx="10"/>
          </p:nvPr>
        </p:nvSpPr>
        <p:spPr/>
        <p:txBody>
          <a:bodyPr/>
          <a:lstStyle/>
          <a:p>
            <a:fld id="{D9108C9C-1ACB-4C84-A002-C7E0E45B937A}" type="datetime1">
              <a:rPr lang="en-US" smtClean="0"/>
              <a:t>8/23/2023</a:t>
            </a:fld>
            <a:endParaRPr lang="en-US"/>
          </a:p>
        </p:txBody>
      </p:sp>
      <p:sp>
        <p:nvSpPr>
          <p:cNvPr id="5" name="Footer Placeholder 4">
            <a:extLst>
              <a:ext uri="{FF2B5EF4-FFF2-40B4-BE49-F238E27FC236}">
                <a16:creationId xmlns:a16="http://schemas.microsoft.com/office/drawing/2014/main" id="{2664EEF4-D461-49D7-8F24-8BFE2444B6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44055A-7488-4646-9E88-692036EA22DE}"/>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549418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F1F74-ED26-4F8B-BF51-3533D8404E5A}"/>
              </a:ext>
            </a:extLst>
          </p:cNvPr>
          <p:cNvSpPr>
            <a:spLocks noGrp="1"/>
          </p:cNvSpPr>
          <p:nvPr>
            <p:ph type="title"/>
          </p:nvPr>
        </p:nvSpPr>
        <p:spPr>
          <a:xfrm>
            <a:off x="484552" y="365760"/>
            <a:ext cx="11264536" cy="168751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201D2D7-7F18-43E0-9B2E-3FCD83CC83BC}"/>
              </a:ext>
            </a:extLst>
          </p:cNvPr>
          <p:cNvSpPr>
            <a:spLocks noGrp="1"/>
          </p:cNvSpPr>
          <p:nvPr>
            <p:ph sz="half" idx="1"/>
          </p:nvPr>
        </p:nvSpPr>
        <p:spPr>
          <a:xfrm>
            <a:off x="484552" y="2552699"/>
            <a:ext cx="5323703" cy="3624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FCBBB66-EB7D-4F8C-9C78-1D1C88846469}"/>
              </a:ext>
            </a:extLst>
          </p:cNvPr>
          <p:cNvSpPr>
            <a:spLocks noGrp="1"/>
          </p:cNvSpPr>
          <p:nvPr>
            <p:ph sz="half" idx="2"/>
          </p:nvPr>
        </p:nvSpPr>
        <p:spPr>
          <a:xfrm>
            <a:off x="6270162" y="2552699"/>
            <a:ext cx="5323703" cy="3624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7A684E6-393D-4587-AA45-E6734FB47AEC}"/>
              </a:ext>
            </a:extLst>
          </p:cNvPr>
          <p:cNvSpPr>
            <a:spLocks noGrp="1"/>
          </p:cNvSpPr>
          <p:nvPr>
            <p:ph type="dt" sz="half" idx="10"/>
          </p:nvPr>
        </p:nvSpPr>
        <p:spPr/>
        <p:txBody>
          <a:bodyPr/>
          <a:lstStyle/>
          <a:p>
            <a:fld id="{F49AF2A5-B297-4977-9E5B-4D3050E23689}" type="datetime1">
              <a:rPr lang="en-US" smtClean="0"/>
              <a:t>8/23/2023</a:t>
            </a:fld>
            <a:endParaRPr lang="en-US"/>
          </a:p>
        </p:txBody>
      </p:sp>
      <p:sp>
        <p:nvSpPr>
          <p:cNvPr id="6" name="Footer Placeholder 5">
            <a:extLst>
              <a:ext uri="{FF2B5EF4-FFF2-40B4-BE49-F238E27FC236}">
                <a16:creationId xmlns:a16="http://schemas.microsoft.com/office/drawing/2014/main" id="{0A1D8EE0-0333-4ABC-AE18-10DD5071CF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452369-A8F0-4709-8372-B420A67DB7CC}"/>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566250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91592-4621-4D72-BC2D-F2C439F81B81}"/>
              </a:ext>
            </a:extLst>
          </p:cNvPr>
          <p:cNvSpPr>
            <a:spLocks noGrp="1"/>
          </p:cNvSpPr>
          <p:nvPr>
            <p:ph type="title"/>
          </p:nvPr>
        </p:nvSpPr>
        <p:spPr>
          <a:xfrm>
            <a:off x="484552" y="365759"/>
            <a:ext cx="10870836" cy="169164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4B823F5-0A90-4666-BE88-2BE0D0A61603}"/>
              </a:ext>
            </a:extLst>
          </p:cNvPr>
          <p:cNvSpPr>
            <a:spLocks noGrp="1"/>
          </p:cNvSpPr>
          <p:nvPr>
            <p:ph type="body" idx="1"/>
          </p:nvPr>
        </p:nvSpPr>
        <p:spPr>
          <a:xfrm>
            <a:off x="484552" y="2436473"/>
            <a:ext cx="5332026"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EC6A7C-6260-463D-B3FD-71A07ACD0669}"/>
              </a:ext>
            </a:extLst>
          </p:cNvPr>
          <p:cNvSpPr>
            <a:spLocks noGrp="1"/>
          </p:cNvSpPr>
          <p:nvPr>
            <p:ph sz="half" idx="2"/>
          </p:nvPr>
        </p:nvSpPr>
        <p:spPr>
          <a:xfrm>
            <a:off x="484552" y="3409051"/>
            <a:ext cx="5332026" cy="27806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BF2AF8D-90ED-4512-9423-C91BF73A99B2}"/>
              </a:ext>
            </a:extLst>
          </p:cNvPr>
          <p:cNvSpPr>
            <a:spLocks noGrp="1"/>
          </p:cNvSpPr>
          <p:nvPr>
            <p:ph type="body" sz="quarter" idx="3"/>
          </p:nvPr>
        </p:nvSpPr>
        <p:spPr>
          <a:xfrm>
            <a:off x="6270162" y="2436473"/>
            <a:ext cx="5358285"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D838EA-E20D-4CC3-83C2-AFE0DE9F7376}"/>
              </a:ext>
            </a:extLst>
          </p:cNvPr>
          <p:cNvSpPr>
            <a:spLocks noGrp="1"/>
          </p:cNvSpPr>
          <p:nvPr>
            <p:ph sz="quarter" idx="4"/>
          </p:nvPr>
        </p:nvSpPr>
        <p:spPr>
          <a:xfrm>
            <a:off x="6270162" y="3409051"/>
            <a:ext cx="5358285" cy="27806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3603F8A-08E1-4160-9B7E-E0CA4BF8EC3C}"/>
              </a:ext>
            </a:extLst>
          </p:cNvPr>
          <p:cNvSpPr>
            <a:spLocks noGrp="1"/>
          </p:cNvSpPr>
          <p:nvPr>
            <p:ph type="dt" sz="half" idx="10"/>
          </p:nvPr>
        </p:nvSpPr>
        <p:spPr/>
        <p:txBody>
          <a:bodyPr/>
          <a:lstStyle/>
          <a:p>
            <a:fld id="{70127434-4794-409A-9547-04789BA47588}" type="datetime1">
              <a:rPr lang="en-US" smtClean="0"/>
              <a:t>8/23/2023</a:t>
            </a:fld>
            <a:endParaRPr lang="en-US"/>
          </a:p>
        </p:txBody>
      </p:sp>
      <p:sp>
        <p:nvSpPr>
          <p:cNvPr id="8" name="Footer Placeholder 7">
            <a:extLst>
              <a:ext uri="{FF2B5EF4-FFF2-40B4-BE49-F238E27FC236}">
                <a16:creationId xmlns:a16="http://schemas.microsoft.com/office/drawing/2014/main" id="{118291AB-3C5C-4BE1-9E50-02F4893363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596E64-CD6C-4CF7-8624-FA4AE9760EEB}"/>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725856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562B3-06A0-4F2F-96EC-A062DAE2FE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FC0095-49F0-4A83-AE8C-9D13E15C2BD8}"/>
              </a:ext>
            </a:extLst>
          </p:cNvPr>
          <p:cNvSpPr>
            <a:spLocks noGrp="1"/>
          </p:cNvSpPr>
          <p:nvPr>
            <p:ph type="dt" sz="half" idx="10"/>
          </p:nvPr>
        </p:nvSpPr>
        <p:spPr/>
        <p:txBody>
          <a:bodyPr/>
          <a:lstStyle/>
          <a:p>
            <a:fld id="{85658635-357A-4E3D-B824-A5CEFDB8449C}" type="datetime1">
              <a:rPr lang="en-US" smtClean="0"/>
              <a:t>8/23/2023</a:t>
            </a:fld>
            <a:endParaRPr lang="en-US"/>
          </a:p>
        </p:txBody>
      </p:sp>
      <p:sp>
        <p:nvSpPr>
          <p:cNvPr id="4" name="Footer Placeholder 3">
            <a:extLst>
              <a:ext uri="{FF2B5EF4-FFF2-40B4-BE49-F238E27FC236}">
                <a16:creationId xmlns:a16="http://schemas.microsoft.com/office/drawing/2014/main" id="{61824898-D4EA-497A-8FC8-43E0D0213B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4821F6-2C08-450C-A18C-702D7384292F}"/>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735144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FFE119-5FCA-4D9C-9C07-1B81A0BF3BFF}"/>
              </a:ext>
            </a:extLst>
          </p:cNvPr>
          <p:cNvSpPr>
            <a:spLocks noGrp="1"/>
          </p:cNvSpPr>
          <p:nvPr>
            <p:ph type="dt" sz="half" idx="10"/>
          </p:nvPr>
        </p:nvSpPr>
        <p:spPr/>
        <p:txBody>
          <a:bodyPr/>
          <a:lstStyle/>
          <a:p>
            <a:fld id="{7E86FF77-2719-4AD0-8740-0B90FF5D1EFB}" type="datetime1">
              <a:rPr lang="en-US" smtClean="0"/>
              <a:t>8/23/2023</a:t>
            </a:fld>
            <a:endParaRPr lang="en-US"/>
          </a:p>
        </p:txBody>
      </p:sp>
      <p:sp>
        <p:nvSpPr>
          <p:cNvPr id="3" name="Footer Placeholder 2">
            <a:extLst>
              <a:ext uri="{FF2B5EF4-FFF2-40B4-BE49-F238E27FC236}">
                <a16:creationId xmlns:a16="http://schemas.microsoft.com/office/drawing/2014/main" id="{2A2C5995-6284-4D7F-AB1C-CA8FE63A78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1E4B0D-9C21-48D0-9438-C473706814B3}"/>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594665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90AF76DA-8F95-47D9-9EB6-B1EC93437387}"/>
              </a:ext>
            </a:extLst>
          </p:cNvPr>
          <p:cNvGrpSpPr/>
          <p:nvPr/>
        </p:nvGrpSpPr>
        <p:grpSpPr>
          <a:xfrm>
            <a:off x="2" y="0"/>
            <a:ext cx="6095998" cy="6858002"/>
            <a:chOff x="1" y="4563942"/>
            <a:chExt cx="12192005" cy="2294060"/>
          </a:xfrm>
        </p:grpSpPr>
        <p:sp>
          <p:nvSpPr>
            <p:cNvPr id="28" name="Rectangle 27">
              <a:extLst>
                <a:ext uri="{FF2B5EF4-FFF2-40B4-BE49-F238E27FC236}">
                  <a16:creationId xmlns:a16="http://schemas.microsoft.com/office/drawing/2014/main" id="{31355B14-077B-4BA1-962D-6E97D93FFCCC}"/>
                </a:ext>
              </a:extLst>
            </p:cNvPr>
            <p:cNvSpPr/>
            <p:nvPr/>
          </p:nvSpPr>
          <p:spPr>
            <a:xfrm>
              <a:off x="10" y="4563942"/>
              <a:ext cx="12191996" cy="22940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230B99F-AC6F-4973-A35E-16C87C38711D}"/>
                </a:ext>
              </a:extLst>
            </p:cNvPr>
            <p:cNvSpPr/>
            <p:nvPr/>
          </p:nvSpPr>
          <p:spPr>
            <a:xfrm>
              <a:off x="1" y="4563942"/>
              <a:ext cx="12192000" cy="2294060"/>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58E41614-9483-47F8-A429-FB0D1C5AA89A}"/>
              </a:ext>
            </a:extLst>
          </p:cNvPr>
          <p:cNvSpPr/>
          <p:nvPr/>
        </p:nvSpPr>
        <p:spPr>
          <a:xfrm>
            <a:off x="0" y="0"/>
            <a:ext cx="6095999" cy="22911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B5E91C-3C4F-40A2-BCC6-918D3BEDD24B}"/>
              </a:ext>
            </a:extLst>
          </p:cNvPr>
          <p:cNvSpPr>
            <a:spLocks noGrp="1"/>
          </p:cNvSpPr>
          <p:nvPr>
            <p:ph type="title"/>
          </p:nvPr>
        </p:nvSpPr>
        <p:spPr>
          <a:xfrm>
            <a:off x="484552" y="457200"/>
            <a:ext cx="5287234" cy="1600200"/>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330F113-1C61-4F74-BD5B-727668BBEAFC}"/>
              </a:ext>
            </a:extLst>
          </p:cNvPr>
          <p:cNvSpPr>
            <a:spLocks noGrp="1"/>
          </p:cNvSpPr>
          <p:nvPr>
            <p:ph idx="1"/>
          </p:nvPr>
        </p:nvSpPr>
        <p:spPr>
          <a:xfrm>
            <a:off x="6270162" y="457201"/>
            <a:ext cx="5085226"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410EB228-A180-4DF6-9D5B-2CF86B6B9BB0}"/>
              </a:ext>
            </a:extLst>
          </p:cNvPr>
          <p:cNvSpPr>
            <a:spLocks noGrp="1"/>
          </p:cNvSpPr>
          <p:nvPr>
            <p:ph type="body" sz="half" idx="2"/>
          </p:nvPr>
        </p:nvSpPr>
        <p:spPr>
          <a:xfrm>
            <a:off x="484552" y="2514600"/>
            <a:ext cx="5287234" cy="33543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913719-D65D-4BAE-97B7-FAE8F39982EF}"/>
              </a:ext>
            </a:extLst>
          </p:cNvPr>
          <p:cNvSpPr>
            <a:spLocks noGrp="1"/>
          </p:cNvSpPr>
          <p:nvPr>
            <p:ph type="dt" sz="half" idx="10"/>
          </p:nvPr>
        </p:nvSpPr>
        <p:spPr/>
        <p:txBody>
          <a:bodyPr/>
          <a:lstStyle/>
          <a:p>
            <a:fld id="{6E441C83-1089-48B9-8B65-293D4C236D35}" type="datetime1">
              <a:rPr lang="en-US" smtClean="0"/>
              <a:t>8/23/2023</a:t>
            </a:fld>
            <a:endParaRPr lang="en-US"/>
          </a:p>
        </p:txBody>
      </p:sp>
      <p:sp>
        <p:nvSpPr>
          <p:cNvPr id="6" name="Footer Placeholder 5">
            <a:extLst>
              <a:ext uri="{FF2B5EF4-FFF2-40B4-BE49-F238E27FC236}">
                <a16:creationId xmlns:a16="http://schemas.microsoft.com/office/drawing/2014/main" id="{F747F5BB-DC3C-45D1-A0D2-05168FECA2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344BA3-19DB-4072-9A2C-08C92361AF9C}"/>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915412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0A6909D-DC0B-4221-8140-21E981D896AF}"/>
              </a:ext>
            </a:extLst>
          </p:cNvPr>
          <p:cNvGrpSpPr/>
          <p:nvPr/>
        </p:nvGrpSpPr>
        <p:grpSpPr>
          <a:xfrm>
            <a:off x="2" y="0"/>
            <a:ext cx="6095998" cy="6858002"/>
            <a:chOff x="1" y="4563942"/>
            <a:chExt cx="12192005" cy="2294060"/>
          </a:xfrm>
        </p:grpSpPr>
        <p:sp>
          <p:nvSpPr>
            <p:cNvPr id="9" name="Rectangle 8">
              <a:extLst>
                <a:ext uri="{FF2B5EF4-FFF2-40B4-BE49-F238E27FC236}">
                  <a16:creationId xmlns:a16="http://schemas.microsoft.com/office/drawing/2014/main" id="{53D581C2-F39E-4958-A3F3-BB65AB1C5E66}"/>
                </a:ext>
              </a:extLst>
            </p:cNvPr>
            <p:cNvSpPr/>
            <p:nvPr/>
          </p:nvSpPr>
          <p:spPr>
            <a:xfrm>
              <a:off x="10" y="4563942"/>
              <a:ext cx="12191996" cy="22940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FD77040-27EF-4D2C-8D34-32337B0C8544}"/>
                </a:ext>
              </a:extLst>
            </p:cNvPr>
            <p:cNvSpPr/>
            <p:nvPr/>
          </p:nvSpPr>
          <p:spPr>
            <a:xfrm>
              <a:off x="1" y="4563942"/>
              <a:ext cx="12192000" cy="2294060"/>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E1A26D20-69F8-4BBC-98C0-BEB470AB8284}"/>
              </a:ext>
            </a:extLst>
          </p:cNvPr>
          <p:cNvSpPr/>
          <p:nvPr/>
        </p:nvSpPr>
        <p:spPr>
          <a:xfrm>
            <a:off x="0" y="0"/>
            <a:ext cx="6095999" cy="22911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47B6BC-4B2A-4001-9634-47473F82701E}"/>
              </a:ext>
            </a:extLst>
          </p:cNvPr>
          <p:cNvSpPr>
            <a:spLocks noGrp="1"/>
          </p:cNvSpPr>
          <p:nvPr>
            <p:ph type="title"/>
          </p:nvPr>
        </p:nvSpPr>
        <p:spPr>
          <a:xfrm>
            <a:off x="484552" y="457200"/>
            <a:ext cx="5211519" cy="1600200"/>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0497D074-2CCB-4AB8-A7A0-7847D3C1EF8A}"/>
              </a:ext>
            </a:extLst>
          </p:cNvPr>
          <p:cNvSpPr>
            <a:spLocks noGrp="1"/>
          </p:cNvSpPr>
          <p:nvPr>
            <p:ph type="pic" idx="1"/>
          </p:nvPr>
        </p:nvSpPr>
        <p:spPr>
          <a:xfrm>
            <a:off x="6270162" y="457201"/>
            <a:ext cx="5085226"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51FB94BD-D906-4213-9F31-1BE17A86F926}"/>
              </a:ext>
            </a:extLst>
          </p:cNvPr>
          <p:cNvSpPr>
            <a:spLocks noGrp="1"/>
          </p:cNvSpPr>
          <p:nvPr>
            <p:ph type="body" sz="half" idx="2"/>
          </p:nvPr>
        </p:nvSpPr>
        <p:spPr>
          <a:xfrm>
            <a:off x="484552" y="2514600"/>
            <a:ext cx="5211519" cy="33543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1B8431-70CB-4E9F-8A49-CDFF18554212}"/>
              </a:ext>
            </a:extLst>
          </p:cNvPr>
          <p:cNvSpPr>
            <a:spLocks noGrp="1"/>
          </p:cNvSpPr>
          <p:nvPr>
            <p:ph type="dt" sz="half" idx="10"/>
          </p:nvPr>
        </p:nvSpPr>
        <p:spPr/>
        <p:txBody>
          <a:bodyPr/>
          <a:lstStyle/>
          <a:p>
            <a:fld id="{D162FE45-CC1E-47DB-8B82-6CF0636FBDB8}" type="datetime1">
              <a:rPr lang="en-US" smtClean="0"/>
              <a:t>8/23/2023</a:t>
            </a:fld>
            <a:endParaRPr lang="en-US"/>
          </a:p>
        </p:txBody>
      </p:sp>
      <p:sp>
        <p:nvSpPr>
          <p:cNvPr id="6" name="Footer Placeholder 5">
            <a:extLst>
              <a:ext uri="{FF2B5EF4-FFF2-40B4-BE49-F238E27FC236}">
                <a16:creationId xmlns:a16="http://schemas.microsoft.com/office/drawing/2014/main" id="{ADD2F293-170E-410E-88BF-187A63C5E0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ED93A2-588D-43B5-B6FA-0B7892E6E138}"/>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88185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A26A151-13BF-4305-A6DC-9DC7C9877195}"/>
              </a:ext>
            </a:extLst>
          </p:cNvPr>
          <p:cNvSpPr/>
          <p:nvPr/>
        </p:nvSpPr>
        <p:spPr>
          <a:xfrm>
            <a:off x="0" y="0"/>
            <a:ext cx="12192000" cy="22911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3DEE6AE3-3BCC-4B3B-AC4E-60F91014449A}"/>
              </a:ext>
            </a:extLst>
          </p:cNvPr>
          <p:cNvSpPr>
            <a:spLocks noGrp="1"/>
          </p:cNvSpPr>
          <p:nvPr>
            <p:ph type="title"/>
          </p:nvPr>
        </p:nvSpPr>
        <p:spPr>
          <a:xfrm>
            <a:off x="484552" y="365125"/>
            <a:ext cx="10869248" cy="168751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4CB514A-E7EA-41A8-ADBA-85CA1DF6D349}"/>
              </a:ext>
            </a:extLst>
          </p:cNvPr>
          <p:cNvSpPr>
            <a:spLocks noGrp="1"/>
          </p:cNvSpPr>
          <p:nvPr>
            <p:ph type="body" idx="1"/>
          </p:nvPr>
        </p:nvSpPr>
        <p:spPr>
          <a:xfrm>
            <a:off x="484552" y="2576513"/>
            <a:ext cx="10869248" cy="36004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19CB0BD-D6E3-4B3D-BCBB-6FECA5D6323C}"/>
              </a:ext>
            </a:extLst>
          </p:cNvPr>
          <p:cNvSpPr>
            <a:spLocks noGrp="1"/>
          </p:cNvSpPr>
          <p:nvPr>
            <p:ph type="dt" sz="half" idx="2"/>
          </p:nvPr>
        </p:nvSpPr>
        <p:spPr>
          <a:xfrm>
            <a:off x="146221" y="6357208"/>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1FC8E16-3C03-4238-9C6F-B34F3D10F77E}" type="datetime1">
              <a:rPr lang="en-US" smtClean="0"/>
              <a:t>8/23/2023</a:t>
            </a:fld>
            <a:endParaRPr lang="en-US" dirty="0"/>
          </a:p>
        </p:txBody>
      </p:sp>
      <p:sp>
        <p:nvSpPr>
          <p:cNvPr id="5" name="Footer Placeholder 4">
            <a:extLst>
              <a:ext uri="{FF2B5EF4-FFF2-40B4-BE49-F238E27FC236}">
                <a16:creationId xmlns:a16="http://schemas.microsoft.com/office/drawing/2014/main" id="{A84147F7-B466-4892-BE27-876F947515C8}"/>
              </a:ext>
            </a:extLst>
          </p:cNvPr>
          <p:cNvSpPr>
            <a:spLocks noGrp="1"/>
          </p:cNvSpPr>
          <p:nvPr>
            <p:ph type="ftr" sz="quarter" idx="3"/>
          </p:nvPr>
        </p:nvSpPr>
        <p:spPr>
          <a:xfrm>
            <a:off x="6270162" y="6356350"/>
            <a:ext cx="411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64B4FE0-65CC-4435-A6AF-150E52F35BB8}"/>
              </a:ext>
            </a:extLst>
          </p:cNvPr>
          <p:cNvSpPr>
            <a:spLocks noGrp="1"/>
          </p:cNvSpPr>
          <p:nvPr>
            <p:ph type="sldNum" sz="quarter" idx="4"/>
          </p:nvPr>
        </p:nvSpPr>
        <p:spPr>
          <a:xfrm>
            <a:off x="10764983" y="6356350"/>
            <a:ext cx="1280796"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F646F3F-274D-499B-ABBE-824EB4ABDC3D}" type="slidenum">
              <a:rPr lang="en-US" smtClean="0"/>
              <a:pPr/>
              <a:t>‹#›</a:t>
            </a:fld>
            <a:endParaRPr lang="en-US" dirty="0"/>
          </a:p>
        </p:txBody>
      </p:sp>
    </p:spTree>
    <p:extLst>
      <p:ext uri="{BB962C8B-B14F-4D97-AF65-F5344CB8AC3E}">
        <p14:creationId xmlns:p14="http://schemas.microsoft.com/office/powerpoint/2010/main" val="3783283733"/>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18" r:id="rId6"/>
    <p:sldLayoutId id="2147483714" r:id="rId7"/>
    <p:sldLayoutId id="2147483715" r:id="rId8"/>
    <p:sldLayoutId id="2147483716" r:id="rId9"/>
    <p:sldLayoutId id="2147483717" r:id="rId10"/>
    <p:sldLayoutId id="2147483719" r:id="rId11"/>
  </p:sldLayoutIdLst>
  <p:hf sldNum="0" hdr="0" ftr="0" dt="0"/>
  <p:txStyles>
    <p:titleStyle>
      <a:lvl1pPr algn="l" defTabSz="914400" rtl="0" eaLnBrk="1" latinLnBrk="0" hangingPunct="1">
        <a:lnSpc>
          <a:spcPct val="100000"/>
        </a:lnSpc>
        <a:spcBef>
          <a:spcPct val="0"/>
        </a:spcBef>
        <a:buNone/>
        <a:defRPr sz="5400" kern="1200">
          <a:solidFill>
            <a:schemeClr val="bg1"/>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cbt.ttu.edu/"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du.gcfglobal.org/en/topics/word/" TargetMode="External"/><Relationship Id="rId2" Type="http://schemas.openxmlformats.org/officeDocument/2006/relationships/hyperlink" Target="https://support.microsoft.com/en-us/office/create-a-document-in-word-aafc163a-3a06-45a9-b451-cb7250dcbaa1?wt.mc_id=otc_word"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unifiedcommunications.ttu.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26811A6C-040C-4C5A-8FF3-63EC6CC401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72EF3F9A-9717-4ACB-A30D-96694842C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95998" cy="4573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CE169E-B13A-5B5F-98F9-82AD3D777B48}"/>
              </a:ext>
            </a:extLst>
          </p:cNvPr>
          <p:cNvSpPr>
            <a:spLocks noGrp="1"/>
          </p:cNvSpPr>
          <p:nvPr>
            <p:ph type="ctrTitle"/>
          </p:nvPr>
        </p:nvSpPr>
        <p:spPr>
          <a:xfrm>
            <a:off x="484554" y="397275"/>
            <a:ext cx="5230446" cy="3761257"/>
          </a:xfrm>
        </p:spPr>
        <p:txBody>
          <a:bodyPr anchor="ctr">
            <a:normAutofit/>
          </a:bodyPr>
          <a:lstStyle/>
          <a:p>
            <a:r>
              <a:rPr lang="en-US"/>
              <a:t>Intro to Microsoft Word</a:t>
            </a:r>
          </a:p>
        </p:txBody>
      </p:sp>
      <p:sp>
        <p:nvSpPr>
          <p:cNvPr id="3" name="Subtitle 2">
            <a:extLst>
              <a:ext uri="{FF2B5EF4-FFF2-40B4-BE49-F238E27FC236}">
                <a16:creationId xmlns:a16="http://schemas.microsoft.com/office/drawing/2014/main" id="{5F4EA534-5D5A-5024-A7DB-DBA35C074150}"/>
              </a:ext>
            </a:extLst>
          </p:cNvPr>
          <p:cNvSpPr>
            <a:spLocks noGrp="1"/>
          </p:cNvSpPr>
          <p:nvPr>
            <p:ph type="subTitle" idx="1"/>
          </p:nvPr>
        </p:nvSpPr>
        <p:spPr>
          <a:xfrm>
            <a:off x="351182" y="4846029"/>
            <a:ext cx="5363817" cy="1375512"/>
          </a:xfrm>
        </p:spPr>
        <p:txBody>
          <a:bodyPr anchor="ctr">
            <a:normAutofit/>
          </a:bodyPr>
          <a:lstStyle/>
          <a:p>
            <a:r>
              <a:rPr lang="en-US"/>
              <a:t>ShortCourse Handout</a:t>
            </a:r>
          </a:p>
        </p:txBody>
      </p:sp>
      <p:pic>
        <p:nvPicPr>
          <p:cNvPr id="5" name="Picture 4">
            <a:extLst>
              <a:ext uri="{FF2B5EF4-FFF2-40B4-BE49-F238E27FC236}">
                <a16:creationId xmlns:a16="http://schemas.microsoft.com/office/drawing/2014/main" id="{F9A84B7F-7E82-0DD2-E022-BA20466A9CDE}"/>
              </a:ext>
            </a:extLst>
          </p:cNvPr>
          <p:cNvPicPr>
            <a:picLocks noChangeAspect="1"/>
          </p:cNvPicPr>
          <p:nvPr/>
        </p:nvPicPr>
        <p:blipFill rotWithShape="1">
          <a:blip r:embed="rId2"/>
          <a:srcRect l="20344" r="29656"/>
          <a:stretch/>
        </p:blipFill>
        <p:spPr>
          <a:xfrm>
            <a:off x="6095999" y="10"/>
            <a:ext cx="6096002" cy="6857990"/>
          </a:xfrm>
          <a:prstGeom prst="rect">
            <a:avLst/>
          </a:prstGeom>
        </p:spPr>
      </p:pic>
    </p:spTree>
    <p:extLst>
      <p:ext uri="{BB962C8B-B14F-4D97-AF65-F5344CB8AC3E}">
        <p14:creationId xmlns:p14="http://schemas.microsoft.com/office/powerpoint/2010/main" val="364790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8E7D3-055E-A36E-2C5E-EBE834825013}"/>
              </a:ext>
            </a:extLst>
          </p:cNvPr>
          <p:cNvSpPr>
            <a:spLocks noGrp="1"/>
          </p:cNvSpPr>
          <p:nvPr>
            <p:ph type="title"/>
          </p:nvPr>
        </p:nvSpPr>
        <p:spPr/>
        <p:txBody>
          <a:bodyPr/>
          <a:lstStyle/>
          <a:p>
            <a:r>
              <a:rPr lang="en-US" b="1" dirty="0"/>
              <a:t>Line and Paragraph Spacing</a:t>
            </a:r>
          </a:p>
        </p:txBody>
      </p:sp>
      <p:sp>
        <p:nvSpPr>
          <p:cNvPr id="3" name="Content Placeholder 2">
            <a:extLst>
              <a:ext uri="{FF2B5EF4-FFF2-40B4-BE49-F238E27FC236}">
                <a16:creationId xmlns:a16="http://schemas.microsoft.com/office/drawing/2014/main" id="{39C4B09D-9C1A-6D3E-E863-D832B5265E56}"/>
              </a:ext>
            </a:extLst>
          </p:cNvPr>
          <p:cNvSpPr>
            <a:spLocks noGrp="1"/>
          </p:cNvSpPr>
          <p:nvPr>
            <p:ph idx="1"/>
          </p:nvPr>
        </p:nvSpPr>
        <p:spPr>
          <a:xfrm>
            <a:off x="484552" y="2576513"/>
            <a:ext cx="2491561" cy="3600450"/>
          </a:xfrm>
        </p:spPr>
        <p:txBody>
          <a:bodyPr/>
          <a:lstStyle/>
          <a:p>
            <a:r>
              <a:rPr lang="en-US" b="0" i="0" dirty="0">
                <a:solidFill>
                  <a:srgbClr val="4E4E4E"/>
                </a:solidFill>
                <a:effectLst/>
                <a:latin typeface="Source Sans Pro" panose="020B0503030403020204" pitchFamily="34" charset="0"/>
              </a:rPr>
              <a:t>On the </a:t>
            </a:r>
            <a:r>
              <a:rPr lang="en-US" b="1" i="0" dirty="0">
                <a:solidFill>
                  <a:srgbClr val="4E4E4E"/>
                </a:solidFill>
                <a:effectLst/>
                <a:latin typeface="Source Sans Pro" panose="020B0503030403020204" pitchFamily="34" charset="0"/>
              </a:rPr>
              <a:t>Home</a:t>
            </a:r>
            <a:r>
              <a:rPr lang="en-US" b="0" i="0" dirty="0">
                <a:solidFill>
                  <a:srgbClr val="4E4E4E"/>
                </a:solidFill>
                <a:effectLst/>
                <a:latin typeface="Source Sans Pro" panose="020B0503030403020204" pitchFamily="34" charset="0"/>
              </a:rPr>
              <a:t> tab, click the </a:t>
            </a:r>
            <a:r>
              <a:rPr lang="en-US" b="1" i="0" dirty="0">
                <a:solidFill>
                  <a:srgbClr val="4E4E4E"/>
                </a:solidFill>
                <a:effectLst/>
                <a:latin typeface="Source Sans Pro" panose="020B0503030403020204" pitchFamily="34" charset="0"/>
              </a:rPr>
              <a:t>Line and Paragraph Spacing</a:t>
            </a:r>
            <a:r>
              <a:rPr lang="en-US" b="0" i="0" dirty="0">
                <a:solidFill>
                  <a:srgbClr val="4E4E4E"/>
                </a:solidFill>
                <a:effectLst/>
                <a:latin typeface="Source Sans Pro" panose="020B0503030403020204" pitchFamily="34" charset="0"/>
              </a:rPr>
              <a:t> command, then select the desired line spacing.</a:t>
            </a:r>
            <a:br>
              <a:rPr lang="en-US" dirty="0"/>
            </a:br>
            <a:endParaRPr lang="en-US" dirty="0"/>
          </a:p>
        </p:txBody>
      </p:sp>
      <p:pic>
        <p:nvPicPr>
          <p:cNvPr id="6146" name="Picture 2" descr="selecting a line spacing option">
            <a:extLst>
              <a:ext uri="{FF2B5EF4-FFF2-40B4-BE49-F238E27FC236}">
                <a16:creationId xmlns:a16="http://schemas.microsoft.com/office/drawing/2014/main" id="{CBB87132-7D1B-1050-2C2C-2095EECB03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9424" y="2585131"/>
            <a:ext cx="4718722" cy="4110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70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8F203-0E5E-8AC4-FB97-3C249AD76E4B}"/>
              </a:ext>
            </a:extLst>
          </p:cNvPr>
          <p:cNvSpPr>
            <a:spLocks noGrp="1"/>
          </p:cNvSpPr>
          <p:nvPr>
            <p:ph type="title"/>
          </p:nvPr>
        </p:nvSpPr>
        <p:spPr/>
        <p:txBody>
          <a:bodyPr/>
          <a:lstStyle/>
          <a:p>
            <a:r>
              <a:rPr lang="en-US" dirty="0"/>
              <a:t>Lists</a:t>
            </a:r>
          </a:p>
        </p:txBody>
      </p:sp>
      <p:sp>
        <p:nvSpPr>
          <p:cNvPr id="3" name="Content Placeholder 2">
            <a:extLst>
              <a:ext uri="{FF2B5EF4-FFF2-40B4-BE49-F238E27FC236}">
                <a16:creationId xmlns:a16="http://schemas.microsoft.com/office/drawing/2014/main" id="{3B8E9E1C-FB95-47E5-6AF3-AE955E9C7812}"/>
              </a:ext>
            </a:extLst>
          </p:cNvPr>
          <p:cNvSpPr>
            <a:spLocks noGrp="1"/>
          </p:cNvSpPr>
          <p:nvPr>
            <p:ph idx="1"/>
          </p:nvPr>
        </p:nvSpPr>
        <p:spPr>
          <a:xfrm>
            <a:off x="484552" y="2576513"/>
            <a:ext cx="5611448" cy="3600450"/>
          </a:xfrm>
        </p:spPr>
        <p:txBody>
          <a:bodyPr/>
          <a:lstStyle/>
          <a:p>
            <a:pPr marL="457200" indent="-457200">
              <a:buAutoNum type="arabicPeriod"/>
            </a:pPr>
            <a:r>
              <a:rPr lang="en-US" b="0" i="0" dirty="0">
                <a:solidFill>
                  <a:srgbClr val="4E4E4E"/>
                </a:solidFill>
                <a:effectLst/>
                <a:latin typeface="Source Sans Pro" panose="020B0503030403020204" pitchFamily="34" charset="0"/>
              </a:rPr>
              <a:t>Select the text you want to format as a list.</a:t>
            </a:r>
          </a:p>
          <a:p>
            <a:pPr marL="457200" indent="-457200">
              <a:buAutoNum type="arabicPeriod"/>
            </a:pPr>
            <a:r>
              <a:rPr lang="en-US" b="0" i="0" dirty="0">
                <a:solidFill>
                  <a:srgbClr val="4E4E4E"/>
                </a:solidFill>
                <a:effectLst/>
                <a:latin typeface="Source Sans Pro" panose="020B0503030403020204" pitchFamily="34" charset="0"/>
              </a:rPr>
              <a:t>On the </a:t>
            </a:r>
            <a:r>
              <a:rPr lang="en-US" b="1" i="0" dirty="0">
                <a:solidFill>
                  <a:srgbClr val="4E4E4E"/>
                </a:solidFill>
                <a:effectLst/>
                <a:latin typeface="Source Sans Pro" panose="020B0503030403020204" pitchFamily="34" charset="0"/>
              </a:rPr>
              <a:t>Home</a:t>
            </a:r>
            <a:r>
              <a:rPr lang="en-US" b="0" i="0" dirty="0">
                <a:solidFill>
                  <a:srgbClr val="4E4E4E"/>
                </a:solidFill>
                <a:effectLst/>
                <a:latin typeface="Source Sans Pro" panose="020B0503030403020204" pitchFamily="34" charset="0"/>
              </a:rPr>
              <a:t> tab, click the </a:t>
            </a:r>
            <a:r>
              <a:rPr lang="en-US" b="1" i="0" dirty="0">
                <a:solidFill>
                  <a:srgbClr val="4E4E4E"/>
                </a:solidFill>
                <a:effectLst/>
                <a:latin typeface="Source Sans Pro" panose="020B0503030403020204" pitchFamily="34" charset="0"/>
              </a:rPr>
              <a:t>drop-down arrow</a:t>
            </a:r>
            <a:r>
              <a:rPr lang="en-US" b="0" i="0" dirty="0">
                <a:solidFill>
                  <a:srgbClr val="4E4E4E"/>
                </a:solidFill>
                <a:effectLst/>
                <a:latin typeface="Source Sans Pro" panose="020B0503030403020204" pitchFamily="34" charset="0"/>
              </a:rPr>
              <a:t> next to the </a:t>
            </a:r>
            <a:r>
              <a:rPr lang="en-US" b="1" i="0" dirty="0">
                <a:solidFill>
                  <a:srgbClr val="4E4E4E"/>
                </a:solidFill>
                <a:effectLst/>
                <a:latin typeface="Source Sans Pro" panose="020B0503030403020204" pitchFamily="34" charset="0"/>
              </a:rPr>
              <a:t>Bullets</a:t>
            </a:r>
            <a:r>
              <a:rPr lang="en-US" b="0" i="0" dirty="0">
                <a:solidFill>
                  <a:srgbClr val="4E4E4E"/>
                </a:solidFill>
                <a:effectLst/>
                <a:latin typeface="Source Sans Pro" panose="020B0503030403020204" pitchFamily="34" charset="0"/>
              </a:rPr>
              <a:t> command. A menu of bullet styles will appear.</a:t>
            </a:r>
            <a:endParaRPr lang="en-US" dirty="0"/>
          </a:p>
        </p:txBody>
      </p:sp>
      <p:pic>
        <p:nvPicPr>
          <p:cNvPr id="8194" name="Picture 2" descr="Clicking the Bullets drop-down arrow">
            <a:extLst>
              <a:ext uri="{FF2B5EF4-FFF2-40B4-BE49-F238E27FC236}">
                <a16:creationId xmlns:a16="http://schemas.microsoft.com/office/drawing/2014/main" id="{BFEA91EE-66FA-3B09-955C-F7164E17A5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2732" y="4300953"/>
            <a:ext cx="5921086" cy="1709179"/>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3170163E-909B-1A54-EBC5-704EA2B17E6E}"/>
              </a:ext>
            </a:extLst>
          </p:cNvPr>
          <p:cNvSpPr/>
          <p:nvPr/>
        </p:nvSpPr>
        <p:spPr>
          <a:xfrm>
            <a:off x="5842262" y="4627418"/>
            <a:ext cx="789447" cy="66876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8004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5D8A6-EBEF-43BC-EB3B-B3B91E29FEBF}"/>
              </a:ext>
            </a:extLst>
          </p:cNvPr>
          <p:cNvSpPr>
            <a:spLocks noGrp="1"/>
          </p:cNvSpPr>
          <p:nvPr>
            <p:ph type="title"/>
          </p:nvPr>
        </p:nvSpPr>
        <p:spPr/>
        <p:txBody>
          <a:bodyPr/>
          <a:lstStyle/>
          <a:p>
            <a:r>
              <a:rPr lang="en-US" dirty="0"/>
              <a:t>Page Layout</a:t>
            </a:r>
          </a:p>
        </p:txBody>
      </p:sp>
      <p:sp>
        <p:nvSpPr>
          <p:cNvPr id="3" name="Content Placeholder 2">
            <a:extLst>
              <a:ext uri="{FF2B5EF4-FFF2-40B4-BE49-F238E27FC236}">
                <a16:creationId xmlns:a16="http://schemas.microsoft.com/office/drawing/2014/main" id="{F4B18B9A-CFD3-C068-194B-74E8D7DE9DE6}"/>
              </a:ext>
            </a:extLst>
          </p:cNvPr>
          <p:cNvSpPr>
            <a:spLocks noGrp="1"/>
          </p:cNvSpPr>
          <p:nvPr>
            <p:ph idx="1"/>
          </p:nvPr>
        </p:nvSpPr>
        <p:spPr>
          <a:xfrm>
            <a:off x="484552" y="2576513"/>
            <a:ext cx="4855199" cy="3600450"/>
          </a:xfrm>
        </p:spPr>
        <p:txBody>
          <a:bodyPr/>
          <a:lstStyle/>
          <a:p>
            <a:pPr algn="l">
              <a:buFont typeface="+mj-lt"/>
              <a:buAutoNum type="arabicPeriod"/>
            </a:pPr>
            <a:r>
              <a:rPr lang="en-US" b="0" i="0" dirty="0">
                <a:solidFill>
                  <a:srgbClr val="1E1E1E"/>
                </a:solidFill>
                <a:effectLst/>
                <a:latin typeface="Segoe UI" panose="020B0502040204020203" pitchFamily="34" charset="0"/>
              </a:rPr>
              <a:t> Select </a:t>
            </a:r>
            <a:r>
              <a:rPr lang="en-US" b="1" i="0" dirty="0">
                <a:solidFill>
                  <a:srgbClr val="1E1E1E"/>
                </a:solidFill>
                <a:effectLst/>
                <a:latin typeface="Segoe UI" panose="020B0502040204020203" pitchFamily="34" charset="0"/>
              </a:rPr>
              <a:t>Layout</a:t>
            </a:r>
            <a:r>
              <a:rPr lang="en-US" b="0" i="0" dirty="0">
                <a:solidFill>
                  <a:srgbClr val="1E1E1E"/>
                </a:solidFill>
                <a:effectLst/>
                <a:latin typeface="Segoe UI" panose="020B0502040204020203" pitchFamily="34" charset="0"/>
              </a:rPr>
              <a:t> &gt; </a:t>
            </a:r>
            <a:r>
              <a:rPr lang="en-US" b="1" i="0" dirty="0">
                <a:solidFill>
                  <a:srgbClr val="1E1E1E"/>
                </a:solidFill>
                <a:effectLst/>
                <a:latin typeface="Segoe UI" panose="020B0502040204020203" pitchFamily="34" charset="0"/>
              </a:rPr>
              <a:t>Margins</a:t>
            </a:r>
            <a:r>
              <a:rPr lang="en-US" b="0" i="0" dirty="0">
                <a:solidFill>
                  <a:srgbClr val="1E1E1E"/>
                </a:solidFill>
                <a:effectLst/>
                <a:latin typeface="Segoe UI" panose="020B0502040204020203" pitchFamily="34" charset="0"/>
              </a:rPr>
              <a:t>. ﻿</a:t>
            </a:r>
          </a:p>
          <a:p>
            <a:pPr algn="l">
              <a:buFont typeface="+mj-lt"/>
              <a:buAutoNum type="arabicPeriod"/>
            </a:pPr>
            <a:r>
              <a:rPr lang="en-US" b="0" i="0" dirty="0">
                <a:solidFill>
                  <a:srgbClr val="1E1E1E"/>
                </a:solidFill>
                <a:effectLst/>
                <a:latin typeface="Segoe UI" panose="020B0502040204020203" pitchFamily="34" charset="0"/>
              </a:rPr>
              <a:t> Select the margin configuration you want or select </a:t>
            </a:r>
            <a:r>
              <a:rPr lang="en-US" b="1" i="0" dirty="0">
                <a:solidFill>
                  <a:srgbClr val="1E1E1E"/>
                </a:solidFill>
                <a:effectLst/>
                <a:latin typeface="Segoe UI" panose="020B0502040204020203" pitchFamily="34" charset="0"/>
              </a:rPr>
              <a:t>Custom Margins</a:t>
            </a:r>
            <a:r>
              <a:rPr lang="en-US" b="0" i="0" dirty="0">
                <a:solidFill>
                  <a:srgbClr val="1E1E1E"/>
                </a:solidFill>
                <a:effectLst/>
                <a:latin typeface="Segoe UI" panose="020B0502040204020203" pitchFamily="34" charset="0"/>
              </a:rPr>
              <a:t> to define your own margins.</a:t>
            </a:r>
          </a:p>
          <a:p>
            <a:endParaRPr lang="en-US" dirty="0"/>
          </a:p>
        </p:txBody>
      </p:sp>
      <p:pic>
        <p:nvPicPr>
          <p:cNvPr id="4098" name="Picture 2" descr="Margins">
            <a:extLst>
              <a:ext uri="{FF2B5EF4-FFF2-40B4-BE49-F238E27FC236}">
                <a16:creationId xmlns:a16="http://schemas.microsoft.com/office/drawing/2014/main" id="{77914199-90DC-4301-EC39-E8F3096C32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976" y="2366757"/>
            <a:ext cx="3326424" cy="4384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423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78C53-A721-9633-11A6-57D2B047D516}"/>
              </a:ext>
            </a:extLst>
          </p:cNvPr>
          <p:cNvSpPr>
            <a:spLocks noGrp="1"/>
          </p:cNvSpPr>
          <p:nvPr>
            <p:ph type="title"/>
          </p:nvPr>
        </p:nvSpPr>
        <p:spPr/>
        <p:txBody>
          <a:bodyPr/>
          <a:lstStyle/>
          <a:p>
            <a:r>
              <a:rPr lang="en-US" dirty="0"/>
              <a:t>Collaborative Editing </a:t>
            </a:r>
          </a:p>
        </p:txBody>
      </p:sp>
      <p:pic>
        <p:nvPicPr>
          <p:cNvPr id="2050" name="Picture 2">
            <a:extLst>
              <a:ext uri="{FF2B5EF4-FFF2-40B4-BE49-F238E27FC236}">
                <a16:creationId xmlns:a16="http://schemas.microsoft.com/office/drawing/2014/main" id="{1EC40E8A-33C7-1D44-B6D5-A194B6BD5F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916" y="2360859"/>
            <a:ext cx="11189616" cy="1103313"/>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7A091064-8084-9260-F7C2-84EF7C5AF3FF}"/>
              </a:ext>
            </a:extLst>
          </p:cNvPr>
          <p:cNvSpPr/>
          <p:nvPr/>
        </p:nvSpPr>
        <p:spPr>
          <a:xfrm>
            <a:off x="768007" y="2360859"/>
            <a:ext cx="487053" cy="546755"/>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Connector: Elbow 8">
            <a:extLst>
              <a:ext uri="{FF2B5EF4-FFF2-40B4-BE49-F238E27FC236}">
                <a16:creationId xmlns:a16="http://schemas.microsoft.com/office/drawing/2014/main" id="{349B009B-17B1-F90C-88FE-D0636C827021}"/>
              </a:ext>
            </a:extLst>
          </p:cNvPr>
          <p:cNvCxnSpPr>
            <a:cxnSpLocks/>
          </p:cNvCxnSpPr>
          <p:nvPr/>
        </p:nvCxnSpPr>
        <p:spPr>
          <a:xfrm rot="16200000" flipV="1">
            <a:off x="-12751" y="4124687"/>
            <a:ext cx="2592191" cy="543622"/>
          </a:xfrm>
          <a:prstGeom prst="bentConnector3">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8BDDE73-07AE-5A2A-4F0F-418E07C84809}"/>
              </a:ext>
            </a:extLst>
          </p:cNvPr>
          <p:cNvCxnSpPr/>
          <p:nvPr/>
        </p:nvCxnSpPr>
        <p:spPr>
          <a:xfrm>
            <a:off x="8561294" y="896471"/>
            <a:ext cx="1936377" cy="154192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E931BEA-AEF4-DC55-1C7C-63023959269B}"/>
              </a:ext>
            </a:extLst>
          </p:cNvPr>
          <p:cNvSpPr txBox="1"/>
          <p:nvPr/>
        </p:nvSpPr>
        <p:spPr>
          <a:xfrm>
            <a:off x="4025153" y="4052047"/>
            <a:ext cx="4105835" cy="923330"/>
          </a:xfrm>
          <a:prstGeom prst="rect">
            <a:avLst/>
          </a:prstGeom>
          <a:noFill/>
        </p:spPr>
        <p:txBody>
          <a:bodyPr wrap="square" rtlCol="0">
            <a:spAutoFit/>
          </a:bodyPr>
          <a:lstStyle/>
          <a:p>
            <a:r>
              <a:rPr lang="en-US" dirty="0"/>
              <a:t>* When reviewing a document during collaboration, make sure that you select </a:t>
            </a:r>
            <a:r>
              <a:rPr lang="en-US" b="1" dirty="0">
                <a:highlight>
                  <a:srgbClr val="FFFF00"/>
                </a:highlight>
              </a:rPr>
              <a:t>reviewing</a:t>
            </a:r>
            <a:r>
              <a:rPr lang="en-US" dirty="0"/>
              <a:t>.</a:t>
            </a:r>
          </a:p>
        </p:txBody>
      </p:sp>
    </p:spTree>
    <p:extLst>
      <p:ext uri="{BB962C8B-B14F-4D97-AF65-F5344CB8AC3E}">
        <p14:creationId xmlns:p14="http://schemas.microsoft.com/office/powerpoint/2010/main" val="1175048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28550-4025-E938-65BF-34BE77E27686}"/>
              </a:ext>
            </a:extLst>
          </p:cNvPr>
          <p:cNvSpPr>
            <a:spLocks noGrp="1"/>
          </p:cNvSpPr>
          <p:nvPr>
            <p:ph type="title"/>
          </p:nvPr>
        </p:nvSpPr>
        <p:spPr/>
        <p:txBody>
          <a:bodyPr/>
          <a:lstStyle/>
          <a:p>
            <a:r>
              <a:rPr lang="en-US" dirty="0"/>
              <a:t>How to SAVE</a:t>
            </a:r>
          </a:p>
        </p:txBody>
      </p:sp>
      <p:sp>
        <p:nvSpPr>
          <p:cNvPr id="3" name="Content Placeholder 2">
            <a:extLst>
              <a:ext uri="{FF2B5EF4-FFF2-40B4-BE49-F238E27FC236}">
                <a16:creationId xmlns:a16="http://schemas.microsoft.com/office/drawing/2014/main" id="{0026D27A-6824-F28E-0F0D-030F9C263E69}"/>
              </a:ext>
            </a:extLst>
          </p:cNvPr>
          <p:cNvSpPr>
            <a:spLocks noGrp="1"/>
          </p:cNvSpPr>
          <p:nvPr>
            <p:ph idx="1"/>
          </p:nvPr>
        </p:nvSpPr>
        <p:spPr>
          <a:xfrm>
            <a:off x="281352" y="3610985"/>
            <a:ext cx="4786188" cy="968944"/>
          </a:xfrm>
        </p:spPr>
        <p:txBody>
          <a:bodyPr/>
          <a:lstStyle/>
          <a:p>
            <a:r>
              <a:rPr lang="en-US" b="0" i="0" dirty="0">
                <a:solidFill>
                  <a:srgbClr val="1E1E1E"/>
                </a:solidFill>
                <a:effectLst/>
                <a:latin typeface="Segoe UI" panose="020B0502040204020203" pitchFamily="34" charset="0"/>
              </a:rPr>
              <a:t>Go to </a:t>
            </a:r>
            <a:r>
              <a:rPr lang="en-US" b="1" i="0" dirty="0">
                <a:solidFill>
                  <a:srgbClr val="1E1E1E"/>
                </a:solidFill>
                <a:effectLst/>
                <a:latin typeface="Segoe UI" panose="020B0502040204020203" pitchFamily="34" charset="0"/>
              </a:rPr>
              <a:t>File</a:t>
            </a:r>
            <a:r>
              <a:rPr lang="en-US" b="0" i="0" dirty="0">
                <a:solidFill>
                  <a:srgbClr val="1E1E1E"/>
                </a:solidFill>
                <a:effectLst/>
                <a:latin typeface="Segoe UI" panose="020B0502040204020203" pitchFamily="34" charset="0"/>
              </a:rPr>
              <a:t> &gt; </a:t>
            </a:r>
            <a:r>
              <a:rPr lang="en-US" b="1" i="0" dirty="0">
                <a:solidFill>
                  <a:srgbClr val="1E1E1E"/>
                </a:solidFill>
                <a:effectLst/>
                <a:latin typeface="Segoe UI" panose="020B0502040204020203" pitchFamily="34" charset="0"/>
              </a:rPr>
              <a:t>Save As</a:t>
            </a:r>
            <a:r>
              <a:rPr lang="en-US" b="0" i="0" dirty="0">
                <a:solidFill>
                  <a:srgbClr val="1E1E1E"/>
                </a:solidFill>
                <a:effectLst/>
                <a:latin typeface="Segoe UI" panose="020B0502040204020203" pitchFamily="34" charset="0"/>
              </a:rPr>
              <a:t> (or </a:t>
            </a:r>
            <a:r>
              <a:rPr lang="en-US" b="1" i="0" dirty="0">
                <a:solidFill>
                  <a:srgbClr val="1E1E1E"/>
                </a:solidFill>
                <a:effectLst/>
                <a:latin typeface="Segoe UI" panose="020B0502040204020203" pitchFamily="34" charset="0"/>
              </a:rPr>
              <a:t>Save a Copy</a:t>
            </a:r>
            <a:r>
              <a:rPr lang="en-US" b="0" i="0" dirty="0">
                <a:solidFill>
                  <a:srgbClr val="1E1E1E"/>
                </a:solidFill>
                <a:effectLst/>
                <a:latin typeface="Segoe UI" panose="020B0502040204020203" pitchFamily="34" charset="0"/>
              </a:rPr>
              <a:t>).</a:t>
            </a:r>
          </a:p>
          <a:p>
            <a:endParaRPr lang="en-US" dirty="0"/>
          </a:p>
        </p:txBody>
      </p:sp>
      <p:pic>
        <p:nvPicPr>
          <p:cNvPr id="5122" name="Picture 2" descr="Save as">
            <a:extLst>
              <a:ext uri="{FF2B5EF4-FFF2-40B4-BE49-F238E27FC236}">
                <a16:creationId xmlns:a16="http://schemas.microsoft.com/office/drawing/2014/main" id="{BCDE1735-6792-241D-0695-321A932271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5200" y="2447637"/>
            <a:ext cx="3953263" cy="4253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005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F1ECE-1C0B-9C78-90B7-FACE2A3EF4D9}"/>
              </a:ext>
            </a:extLst>
          </p:cNvPr>
          <p:cNvSpPr>
            <a:spLocks noGrp="1"/>
          </p:cNvSpPr>
          <p:nvPr>
            <p:ph type="title"/>
          </p:nvPr>
        </p:nvSpPr>
        <p:spPr/>
        <p:txBody>
          <a:bodyPr>
            <a:normAutofit fontScale="90000"/>
          </a:bodyPr>
          <a:lstStyle/>
          <a:p>
            <a:r>
              <a:rPr lang="en-US" sz="5400" b="1" i="0" dirty="0">
                <a:effectLst/>
                <a:latin typeface="Calibri" panose="020F0502020204030204" pitchFamily="34" charset="0"/>
              </a:rPr>
              <a:t>Recommended FREE Online Resource</a:t>
            </a:r>
            <a:r>
              <a:rPr lang="en-US" sz="5400" b="1" i="0" strike="noStrike" dirty="0">
                <a:effectLst/>
                <a:latin typeface="Calibri" panose="020F0502020204030204" pitchFamily="34" charset="0"/>
              </a:rPr>
              <a:t> </a:t>
            </a:r>
            <a:r>
              <a:rPr lang="en-US" sz="5400" b="1" i="0" dirty="0">
                <a:effectLst/>
                <a:latin typeface="Calibri" panose="020F0502020204030204" pitchFamily="34" charset="0"/>
              </a:rPr>
              <a:t> </a:t>
            </a:r>
            <a:endParaRPr lang="en-US" dirty="0"/>
          </a:p>
        </p:txBody>
      </p:sp>
      <p:sp>
        <p:nvSpPr>
          <p:cNvPr id="3" name="Content Placeholder 2">
            <a:extLst>
              <a:ext uri="{FF2B5EF4-FFF2-40B4-BE49-F238E27FC236}">
                <a16:creationId xmlns:a16="http://schemas.microsoft.com/office/drawing/2014/main" id="{46FF1A81-4C44-5DD8-FFB8-72E7F2C99AA3}"/>
              </a:ext>
            </a:extLst>
          </p:cNvPr>
          <p:cNvSpPr>
            <a:spLocks noGrp="1"/>
          </p:cNvSpPr>
          <p:nvPr>
            <p:ph idx="1"/>
          </p:nvPr>
        </p:nvSpPr>
        <p:spPr/>
        <p:txBody>
          <a:bodyPr/>
          <a:lstStyle/>
          <a:p>
            <a:r>
              <a:rPr lang="en-US" sz="3600" dirty="0"/>
              <a:t>Udemy: </a:t>
            </a:r>
            <a:r>
              <a:rPr lang="en-US" sz="3600" dirty="0">
                <a:hlinkClick r:id="rId2"/>
              </a:rPr>
              <a:t>http://cbt.ttu.edu/</a:t>
            </a:r>
            <a:endParaRPr lang="en-US" sz="3600" b="1" dirty="0">
              <a:latin typeface="Calibri" panose="020F0502020204030204" pitchFamily="34" charset="0"/>
            </a:endParaRPr>
          </a:p>
          <a:p>
            <a:endParaRPr lang="en-US" dirty="0"/>
          </a:p>
        </p:txBody>
      </p:sp>
    </p:spTree>
    <p:extLst>
      <p:ext uri="{BB962C8B-B14F-4D97-AF65-F5344CB8AC3E}">
        <p14:creationId xmlns:p14="http://schemas.microsoft.com/office/powerpoint/2010/main" val="3447449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D3B4C-A264-7A7E-FF8D-EE4FFF70E626}"/>
              </a:ext>
            </a:extLst>
          </p:cNvPr>
          <p:cNvSpPr>
            <a:spLocks noGrp="1"/>
          </p:cNvSpPr>
          <p:nvPr>
            <p:ph type="title"/>
          </p:nvPr>
        </p:nvSpPr>
        <p:spPr/>
        <p:txBody>
          <a:bodyPr/>
          <a:lstStyle/>
          <a:p>
            <a:r>
              <a:rPr lang="en-US" b="1" i="0" dirty="0">
                <a:effectLst/>
                <a:latin typeface="Calibri" panose="020F0502020204030204" pitchFamily="34" charset="0"/>
              </a:rPr>
              <a:t>Resources</a:t>
            </a:r>
            <a:r>
              <a:rPr lang="en-US" b="1" i="0" u="none" strike="noStrike" dirty="0">
                <a:effectLst/>
                <a:latin typeface="Calibri" panose="020F0502020204030204" pitchFamily="34" charset="0"/>
              </a:rPr>
              <a:t>  </a:t>
            </a:r>
            <a:r>
              <a:rPr lang="en-US" b="1" i="0" dirty="0">
                <a:effectLst/>
                <a:latin typeface="Calibri" panose="020F0502020204030204" pitchFamily="34" charset="0"/>
              </a:rPr>
              <a:t> </a:t>
            </a:r>
            <a:endParaRPr lang="en-US" dirty="0"/>
          </a:p>
        </p:txBody>
      </p:sp>
      <p:sp>
        <p:nvSpPr>
          <p:cNvPr id="3" name="Content Placeholder 2">
            <a:extLst>
              <a:ext uri="{FF2B5EF4-FFF2-40B4-BE49-F238E27FC236}">
                <a16:creationId xmlns:a16="http://schemas.microsoft.com/office/drawing/2014/main" id="{05C7D539-A7CF-6011-25FD-073080047601}"/>
              </a:ext>
            </a:extLst>
          </p:cNvPr>
          <p:cNvSpPr>
            <a:spLocks noGrp="1"/>
          </p:cNvSpPr>
          <p:nvPr>
            <p:ph idx="1"/>
          </p:nvPr>
        </p:nvSpPr>
        <p:spPr/>
        <p:txBody>
          <a:bodyPr/>
          <a:lstStyle/>
          <a:p>
            <a:r>
              <a:rPr lang="en-US" sz="2000" b="0" i="0" dirty="0">
                <a:effectLst/>
                <a:latin typeface="Calibri" panose="020F0502020204030204" pitchFamily="34" charset="0"/>
              </a:rPr>
              <a:t>This handout was created using information from the following sites:  </a:t>
            </a:r>
            <a:endParaRPr lang="en-US" sz="2000" b="0" i="0" dirty="0">
              <a:effectLst/>
              <a:latin typeface="Segoe UI" panose="020B0502040204020203" pitchFamily="34" charset="0"/>
            </a:endParaRPr>
          </a:p>
          <a:p>
            <a:r>
              <a:rPr lang="en-US" dirty="0">
                <a:hlinkClick r:id="rId2"/>
              </a:rPr>
              <a:t>https://support.microsoft.com/en-us/office/create-a-document-in-word-aafc163a-3a06-45a9-b451-cb7250dcbaa1?wt.mc_id=otc_word#</a:t>
            </a:r>
            <a:endParaRPr lang="en-US" dirty="0"/>
          </a:p>
          <a:p>
            <a:r>
              <a:rPr lang="en-US" dirty="0">
                <a:hlinkClick r:id="rId3"/>
              </a:rPr>
              <a:t>https://edu.gcfglobal.org/en/topics/word/</a:t>
            </a:r>
            <a:endParaRPr lang="en-US" dirty="0"/>
          </a:p>
          <a:p>
            <a:endParaRPr lang="en-US" dirty="0"/>
          </a:p>
        </p:txBody>
      </p:sp>
    </p:spTree>
    <p:extLst>
      <p:ext uri="{BB962C8B-B14F-4D97-AF65-F5344CB8AC3E}">
        <p14:creationId xmlns:p14="http://schemas.microsoft.com/office/powerpoint/2010/main" val="3411065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B6197-97AB-0017-6172-73A0B474A5F3}"/>
              </a:ext>
            </a:extLst>
          </p:cNvPr>
          <p:cNvSpPr>
            <a:spLocks noGrp="1"/>
          </p:cNvSpPr>
          <p:nvPr>
            <p:ph type="title"/>
          </p:nvPr>
        </p:nvSpPr>
        <p:spPr>
          <a:xfrm>
            <a:off x="4965430" y="629268"/>
            <a:ext cx="6586491" cy="1286160"/>
          </a:xfrm>
        </p:spPr>
        <p:txBody>
          <a:bodyPr anchor="b">
            <a:normAutofit/>
          </a:bodyPr>
          <a:lstStyle/>
          <a:p>
            <a:r>
              <a:rPr lang="en-US" b="1" i="0" dirty="0">
                <a:effectLst/>
                <a:latin typeface="Calibri" panose="020F0502020204030204" pitchFamily="34" charset="0"/>
              </a:rPr>
              <a:t>Assistance at TTU</a:t>
            </a:r>
            <a:r>
              <a:rPr lang="en-US" b="1" i="0" strike="noStrike" dirty="0">
                <a:effectLst/>
                <a:latin typeface="Calibri" panose="020F0502020204030204" pitchFamily="34" charset="0"/>
              </a:rPr>
              <a:t> </a:t>
            </a:r>
            <a:r>
              <a:rPr lang="en-US" b="1" i="0" dirty="0">
                <a:effectLst/>
                <a:latin typeface="Calibri" panose="020F0502020204030204" pitchFamily="34" charset="0"/>
              </a:rPr>
              <a:t> </a:t>
            </a:r>
            <a:endParaRPr lang="en-US" dirty="0"/>
          </a:p>
        </p:txBody>
      </p:sp>
      <p:sp>
        <p:nvSpPr>
          <p:cNvPr id="3" name="Content Placeholder 2">
            <a:extLst>
              <a:ext uri="{FF2B5EF4-FFF2-40B4-BE49-F238E27FC236}">
                <a16:creationId xmlns:a16="http://schemas.microsoft.com/office/drawing/2014/main" id="{3F3AF1D7-0C85-57E7-844A-BBDCAA85D38C}"/>
              </a:ext>
            </a:extLst>
          </p:cNvPr>
          <p:cNvSpPr>
            <a:spLocks noGrp="1"/>
          </p:cNvSpPr>
          <p:nvPr>
            <p:ph idx="1"/>
          </p:nvPr>
        </p:nvSpPr>
        <p:spPr>
          <a:xfrm>
            <a:off x="4965431" y="2438400"/>
            <a:ext cx="6586489" cy="3785419"/>
          </a:xfrm>
        </p:spPr>
        <p:txBody>
          <a:bodyPr>
            <a:normAutofit/>
          </a:bodyPr>
          <a:lstStyle/>
          <a:p>
            <a:pPr marL="0" indent="0" rtl="0" fontAlgn="base">
              <a:buNone/>
            </a:pPr>
            <a:r>
              <a:rPr lang="en-US" sz="2000" b="0" i="0" dirty="0">
                <a:effectLst/>
                <a:latin typeface="Verdana" panose="020B0604030504040204" pitchFamily="34" charset="0"/>
              </a:rPr>
              <a:t>For technical assistance, please contact IT Help Central at (806) 742-HELP or </a:t>
            </a:r>
            <a:r>
              <a:rPr lang="en-US" sz="2000" b="0" i="0" dirty="0">
                <a:effectLst/>
                <a:latin typeface="Calibri" panose="020F0502020204030204" pitchFamily="34" charset="0"/>
              </a:rPr>
              <a:t>ithelpcentral@ttu.edu.   </a:t>
            </a:r>
            <a:endParaRPr lang="en-US" sz="2000" b="0" i="0" dirty="0">
              <a:effectLst/>
              <a:latin typeface="Segoe UI" panose="020B0502040204020203" pitchFamily="34" charset="0"/>
            </a:endParaRPr>
          </a:p>
          <a:p>
            <a:pPr marL="0" indent="0" rtl="0" fontAlgn="base">
              <a:buNone/>
            </a:pPr>
            <a:r>
              <a:rPr lang="en-US" sz="2000" b="0" i="0" dirty="0">
                <a:effectLst/>
                <a:latin typeface="Calibri" panose="020F0502020204030204" pitchFamily="34" charset="0"/>
              </a:rPr>
              <a:t>More information and training resources, including training videos, can be found at:  </a:t>
            </a:r>
            <a:endParaRPr lang="en-US" sz="2000" b="0" i="0" dirty="0">
              <a:effectLst/>
              <a:latin typeface="Segoe UI" panose="020B0502040204020203" pitchFamily="34" charset="0"/>
            </a:endParaRPr>
          </a:p>
          <a:p>
            <a:pPr marL="0" indent="0" rtl="0" fontAlgn="base">
              <a:buNone/>
            </a:pPr>
            <a:r>
              <a:rPr lang="en-US" sz="2000" b="0" i="0" u="sng" strike="noStrike" dirty="0">
                <a:effectLst/>
                <a:latin typeface="Calibri" panose="020F0502020204030204" pitchFamily="34" charset="0"/>
                <a:hlinkClick r:id="rId2"/>
              </a:rPr>
              <a:t>http://unifiedcommunications.ttu.edu</a:t>
            </a:r>
            <a:r>
              <a:rPr lang="en-US" sz="2000" b="0" i="0" u="none" strike="noStrike" dirty="0">
                <a:effectLst/>
                <a:latin typeface="Calibri" panose="020F0502020204030204" pitchFamily="34" charset="0"/>
                <a:hlinkClick r:id="rId2"/>
              </a:rPr>
              <a:t>.</a:t>
            </a:r>
            <a:r>
              <a:rPr lang="en-US" sz="2000" b="0" i="0" dirty="0">
                <a:effectLst/>
                <a:latin typeface="Calibri" panose="020F0502020204030204" pitchFamily="34" charset="0"/>
              </a:rPr>
              <a:t> You can also contact IT Education Services at iteducation@ttu.edu or call the ATLC at (806)742-1650.  </a:t>
            </a:r>
            <a:endParaRPr lang="en-US" sz="2000" b="0" i="0" dirty="0">
              <a:effectLst/>
              <a:latin typeface="Segoe UI" panose="020B0502040204020203" pitchFamily="34" charset="0"/>
            </a:endParaRPr>
          </a:p>
          <a:p>
            <a:endParaRPr lang="en-US" sz="2000" dirty="0"/>
          </a:p>
        </p:txBody>
      </p:sp>
      <p:pic>
        <p:nvPicPr>
          <p:cNvPr id="5" name="Picture 4" descr="Person holding mouse">
            <a:extLst>
              <a:ext uri="{FF2B5EF4-FFF2-40B4-BE49-F238E27FC236}">
                <a16:creationId xmlns:a16="http://schemas.microsoft.com/office/drawing/2014/main" id="{0BC36010-C56A-BFBF-09DC-420089B7E576}"/>
              </a:ext>
            </a:extLst>
          </p:cNvPr>
          <p:cNvPicPr>
            <a:picLocks noChangeAspect="1"/>
          </p:cNvPicPr>
          <p:nvPr/>
        </p:nvPicPr>
        <p:blipFill rotWithShape="1">
          <a:blip r:embed="rId3"/>
          <a:srcRect l="29135" r="25745" b="-1"/>
          <a:stretch/>
        </p:blipFill>
        <p:spPr>
          <a:xfrm>
            <a:off x="20" y="10"/>
            <a:ext cx="4635571" cy="6857990"/>
          </a:xfrm>
          <a:prstGeom prst="rect">
            <a:avLst/>
          </a:prstGeom>
          <a:effectLst/>
        </p:spPr>
      </p:pic>
    </p:spTree>
    <p:extLst>
      <p:ext uri="{BB962C8B-B14F-4D97-AF65-F5344CB8AC3E}">
        <p14:creationId xmlns:p14="http://schemas.microsoft.com/office/powerpoint/2010/main" val="403661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F06B261F-632C-43DC-8DC7-7723B3682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4E524C7F-EE50-42C5-9434-7C78CE0444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3644" cy="68613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CA9392D-9166-3529-E9C4-D9A162F22867}"/>
              </a:ext>
            </a:extLst>
          </p:cNvPr>
          <p:cNvSpPr>
            <a:spLocks noGrp="1"/>
          </p:cNvSpPr>
          <p:nvPr>
            <p:ph idx="1"/>
          </p:nvPr>
        </p:nvSpPr>
        <p:spPr>
          <a:xfrm>
            <a:off x="530507" y="1493981"/>
            <a:ext cx="5022630" cy="3122036"/>
          </a:xfrm>
        </p:spPr>
        <p:txBody>
          <a:bodyPr>
            <a:normAutofit/>
          </a:bodyPr>
          <a:lstStyle/>
          <a:p>
            <a:r>
              <a:rPr lang="en-US" b="0" i="0" dirty="0">
                <a:solidFill>
                  <a:schemeClr val="bg1"/>
                </a:solidFill>
                <a:effectLst/>
                <a:latin typeface="Calibri" panose="020F0502020204030204" pitchFamily="34" charset="0"/>
              </a:rPr>
              <a:t>Copyright © 2022 Texas Tech University.  ALL RIGHTS RESERVED.  Members of Texas Tech University or Texas Tech Health Sciences Center may print and use this material for their personal use only.  No part of this material may be reproduced in any form without written permission from the </a:t>
            </a:r>
            <a:r>
              <a:rPr lang="en-US" b="0" i="0" u="sng" dirty="0">
                <a:solidFill>
                  <a:schemeClr val="bg1"/>
                </a:solidFill>
                <a:effectLst/>
                <a:latin typeface="Calibri" panose="020F0502020204030204" pitchFamily="34" charset="0"/>
              </a:rPr>
              <a:t>author</a:t>
            </a:r>
            <a:r>
              <a:rPr lang="en-US" b="0" i="0" dirty="0">
                <a:solidFill>
                  <a:schemeClr val="bg1"/>
                </a:solidFill>
                <a:effectLst/>
                <a:latin typeface="Calibri" panose="020F0502020204030204" pitchFamily="34" charset="0"/>
              </a:rPr>
              <a:t>.  </a:t>
            </a:r>
            <a:endParaRPr lang="en-US" dirty="0">
              <a:solidFill>
                <a:schemeClr val="bg1"/>
              </a:solidFill>
            </a:endParaRPr>
          </a:p>
        </p:txBody>
      </p:sp>
      <p:pic>
        <p:nvPicPr>
          <p:cNvPr id="8" name="Picture 4" descr="Abstract blurred public library with bookshelves">
            <a:extLst>
              <a:ext uri="{FF2B5EF4-FFF2-40B4-BE49-F238E27FC236}">
                <a16:creationId xmlns:a16="http://schemas.microsoft.com/office/drawing/2014/main" id="{B6FD6397-345F-D619-AD76-A94C77A16F19}"/>
              </a:ext>
            </a:extLst>
          </p:cNvPr>
          <p:cNvPicPr>
            <a:picLocks noChangeAspect="1"/>
          </p:cNvPicPr>
          <p:nvPr/>
        </p:nvPicPr>
        <p:blipFill rotWithShape="1">
          <a:blip r:embed="rId2"/>
          <a:srcRect l="9103" r="31442" b="-1"/>
          <a:stretch/>
        </p:blipFill>
        <p:spPr>
          <a:xfrm>
            <a:off x="6083644" y="10"/>
            <a:ext cx="6108356" cy="6857990"/>
          </a:xfrm>
          <a:prstGeom prst="rect">
            <a:avLst/>
          </a:prstGeom>
        </p:spPr>
      </p:pic>
    </p:spTree>
    <p:extLst>
      <p:ext uri="{BB962C8B-B14F-4D97-AF65-F5344CB8AC3E}">
        <p14:creationId xmlns:p14="http://schemas.microsoft.com/office/powerpoint/2010/main" val="4202077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D62F2-F0AF-4D56-E656-447C8DD770B3}"/>
              </a:ext>
            </a:extLst>
          </p:cNvPr>
          <p:cNvSpPr>
            <a:spLocks noGrp="1"/>
          </p:cNvSpPr>
          <p:nvPr>
            <p:ph type="ctrTitle"/>
          </p:nvPr>
        </p:nvSpPr>
        <p:spPr>
          <a:xfrm>
            <a:off x="253643" y="1079138"/>
            <a:ext cx="5138326" cy="2966390"/>
          </a:xfrm>
        </p:spPr>
        <p:txBody>
          <a:bodyPr vert="horz" lIns="91440" tIns="45720" rIns="91440" bIns="45720" rtlCol="0" anchor="ctr">
            <a:normAutofit/>
          </a:bodyPr>
          <a:lstStyle/>
          <a:p>
            <a:r>
              <a:rPr lang="en-US" b="1" dirty="0"/>
              <a:t>Introduction</a:t>
            </a:r>
          </a:p>
        </p:txBody>
      </p:sp>
      <p:sp>
        <p:nvSpPr>
          <p:cNvPr id="3" name="Subtitle 2">
            <a:extLst>
              <a:ext uri="{FF2B5EF4-FFF2-40B4-BE49-F238E27FC236}">
                <a16:creationId xmlns:a16="http://schemas.microsoft.com/office/drawing/2014/main" id="{48D37CBF-78FD-B767-ED91-109B1578C2E2}"/>
              </a:ext>
            </a:extLst>
          </p:cNvPr>
          <p:cNvSpPr>
            <a:spLocks noGrp="1"/>
          </p:cNvSpPr>
          <p:nvPr>
            <p:ph type="subTitle" idx="1"/>
          </p:nvPr>
        </p:nvSpPr>
        <p:spPr>
          <a:xfrm>
            <a:off x="129309" y="3685309"/>
            <a:ext cx="11970327" cy="3066474"/>
          </a:xfrm>
        </p:spPr>
        <p:txBody>
          <a:bodyPr vert="horz" lIns="91440" tIns="45720" rIns="91440" bIns="45720" rtlCol="0" anchor="ctr">
            <a:normAutofit/>
          </a:bodyPr>
          <a:lstStyle/>
          <a:p>
            <a:pPr>
              <a:lnSpc>
                <a:spcPct val="110000"/>
              </a:lnSpc>
            </a:pPr>
            <a:r>
              <a:rPr lang="en-US" sz="2000" b="1" dirty="0"/>
              <a:t>Microsoft Word allows users to be able to:</a:t>
            </a:r>
          </a:p>
          <a:p>
            <a:pPr>
              <a:lnSpc>
                <a:spcPct val="110000"/>
              </a:lnSpc>
            </a:pPr>
            <a:r>
              <a:rPr lang="en-US" sz="2000" b="0" i="0" dirty="0">
                <a:effectLst/>
              </a:rPr>
              <a:t>- Create documents from scratch, or a template.</a:t>
            </a:r>
          </a:p>
          <a:p>
            <a:pPr>
              <a:lnSpc>
                <a:spcPct val="110000"/>
              </a:lnSpc>
            </a:pPr>
            <a:r>
              <a:rPr lang="en-US" sz="2000" b="0" i="0" dirty="0">
                <a:effectLst/>
              </a:rPr>
              <a:t>- Add text, images, art, and videos.</a:t>
            </a:r>
          </a:p>
          <a:p>
            <a:pPr>
              <a:lnSpc>
                <a:spcPct val="110000"/>
              </a:lnSpc>
            </a:pPr>
            <a:r>
              <a:rPr lang="en-US" sz="2000" b="0" i="0" dirty="0">
                <a:effectLst/>
              </a:rPr>
              <a:t>- Share your documents and work with others.</a:t>
            </a:r>
          </a:p>
          <a:p>
            <a:pPr>
              <a:lnSpc>
                <a:spcPct val="110000"/>
              </a:lnSpc>
            </a:pPr>
            <a:r>
              <a:rPr lang="en-US" sz="2000" b="0" i="0" dirty="0">
                <a:effectLst/>
              </a:rPr>
              <a:t>- Track and review changes.</a:t>
            </a:r>
          </a:p>
          <a:p>
            <a:pPr>
              <a:lnSpc>
                <a:spcPct val="110000"/>
              </a:lnSpc>
            </a:pPr>
            <a:endParaRPr lang="en-US" sz="2000" dirty="0"/>
          </a:p>
        </p:txBody>
      </p:sp>
    </p:spTree>
    <p:extLst>
      <p:ext uri="{BB962C8B-B14F-4D97-AF65-F5344CB8AC3E}">
        <p14:creationId xmlns:p14="http://schemas.microsoft.com/office/powerpoint/2010/main" val="2342160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95002-B9E0-22E0-6DE2-A5379D4CFDEA}"/>
              </a:ext>
            </a:extLst>
          </p:cNvPr>
          <p:cNvSpPr>
            <a:spLocks noGrp="1"/>
          </p:cNvSpPr>
          <p:nvPr>
            <p:ph type="title"/>
          </p:nvPr>
        </p:nvSpPr>
        <p:spPr>
          <a:xfrm>
            <a:off x="165375" y="1732756"/>
            <a:ext cx="10869248" cy="1687513"/>
          </a:xfrm>
        </p:spPr>
        <p:txBody>
          <a:bodyPr>
            <a:normAutofit fontScale="90000"/>
          </a:bodyPr>
          <a:lstStyle/>
          <a:p>
            <a:r>
              <a:rPr lang="en-US" b="1" i="0" dirty="0">
                <a:effectLst/>
                <a:latin typeface="Segoe UI" panose="020B0502040204020203" pitchFamily="34" charset="0"/>
              </a:rPr>
              <a:t>Create a document</a:t>
            </a:r>
            <a:br>
              <a:rPr lang="en-US" b="1" i="0" dirty="0">
                <a:effectLst/>
                <a:latin typeface="Segoe UI" panose="020B0502040204020203" pitchFamily="34" charset="0"/>
              </a:rPr>
            </a:br>
            <a:br>
              <a:rPr lang="en-US" b="1" i="0" dirty="0">
                <a:effectLst/>
                <a:latin typeface="Segoe UI" panose="020B0502040204020203" pitchFamily="34" charset="0"/>
              </a:rPr>
            </a:br>
            <a:endParaRPr lang="en-US" b="1" dirty="0"/>
          </a:p>
        </p:txBody>
      </p:sp>
      <p:sp>
        <p:nvSpPr>
          <p:cNvPr id="3" name="Content Placeholder 2">
            <a:extLst>
              <a:ext uri="{FF2B5EF4-FFF2-40B4-BE49-F238E27FC236}">
                <a16:creationId xmlns:a16="http://schemas.microsoft.com/office/drawing/2014/main" id="{9DCA3296-0D98-F9AD-EE20-4F6A1F09ED2E}"/>
              </a:ext>
            </a:extLst>
          </p:cNvPr>
          <p:cNvSpPr>
            <a:spLocks noGrp="1"/>
          </p:cNvSpPr>
          <p:nvPr>
            <p:ph idx="1"/>
          </p:nvPr>
        </p:nvSpPr>
        <p:spPr>
          <a:xfrm>
            <a:off x="801706" y="2770476"/>
            <a:ext cx="3690633" cy="3600450"/>
          </a:xfrm>
        </p:spPr>
        <p:txBody>
          <a:bodyPr/>
          <a:lstStyle/>
          <a:p>
            <a:pPr algn="l">
              <a:buFont typeface="+mj-lt"/>
              <a:buAutoNum type="arabicPeriod"/>
            </a:pPr>
            <a:r>
              <a:rPr lang="en-US" b="0" i="0" dirty="0">
                <a:solidFill>
                  <a:srgbClr val="1E1E1E"/>
                </a:solidFill>
                <a:effectLst/>
                <a:latin typeface="Segoe UI" panose="020B0502040204020203" pitchFamily="34" charset="0"/>
              </a:rPr>
              <a:t> On the </a:t>
            </a:r>
            <a:r>
              <a:rPr lang="en-US" b="1" i="0" dirty="0">
                <a:solidFill>
                  <a:srgbClr val="1E1E1E"/>
                </a:solidFill>
                <a:effectLst/>
                <a:latin typeface="Segoe UI" panose="020B0502040204020203" pitchFamily="34" charset="0"/>
              </a:rPr>
              <a:t>File </a:t>
            </a:r>
            <a:r>
              <a:rPr lang="en-US" b="0" i="0" dirty="0">
                <a:solidFill>
                  <a:srgbClr val="1E1E1E"/>
                </a:solidFill>
                <a:effectLst/>
                <a:latin typeface="Segoe UI" panose="020B0502040204020203" pitchFamily="34" charset="0"/>
              </a:rPr>
              <a:t>tab, click </a:t>
            </a:r>
            <a:r>
              <a:rPr lang="en-US" b="1" i="0" dirty="0">
                <a:solidFill>
                  <a:srgbClr val="1E1E1E"/>
                </a:solidFill>
                <a:effectLst/>
                <a:latin typeface="Segoe UI" panose="020B0502040204020203" pitchFamily="34" charset="0"/>
              </a:rPr>
              <a:t>New</a:t>
            </a:r>
            <a:r>
              <a:rPr lang="en-US" b="0" i="0" dirty="0">
                <a:solidFill>
                  <a:srgbClr val="1E1E1E"/>
                </a:solidFill>
                <a:effectLst/>
                <a:latin typeface="Segoe UI" panose="020B0502040204020203" pitchFamily="34" charset="0"/>
              </a:rPr>
              <a:t>.</a:t>
            </a:r>
          </a:p>
          <a:p>
            <a:pPr algn="l">
              <a:buFont typeface="+mj-lt"/>
              <a:buAutoNum type="arabicPeriod"/>
            </a:pPr>
            <a:r>
              <a:rPr lang="en-US" b="0" i="0" dirty="0">
                <a:solidFill>
                  <a:srgbClr val="1E1E1E"/>
                </a:solidFill>
                <a:effectLst/>
                <a:latin typeface="Segoe UI" panose="020B0502040204020203" pitchFamily="34" charset="0"/>
              </a:rPr>
              <a:t> In the </a:t>
            </a:r>
            <a:r>
              <a:rPr lang="en-US" b="1" i="0" dirty="0">
                <a:solidFill>
                  <a:srgbClr val="1E1E1E"/>
                </a:solidFill>
                <a:effectLst/>
                <a:latin typeface="Segoe UI" panose="020B0502040204020203" pitchFamily="34" charset="0"/>
              </a:rPr>
              <a:t>Search for online templates</a:t>
            </a:r>
            <a:r>
              <a:rPr lang="en-US" b="0" i="0" dirty="0">
                <a:solidFill>
                  <a:srgbClr val="1E1E1E"/>
                </a:solidFill>
                <a:effectLst/>
                <a:latin typeface="Segoe UI" panose="020B0502040204020203" pitchFamily="34" charset="0"/>
              </a:rPr>
              <a:t> box, enter the type of document you want to create, and press ENTER.</a:t>
            </a:r>
          </a:p>
          <a:p>
            <a:endParaRPr lang="en-US" dirty="0"/>
          </a:p>
        </p:txBody>
      </p:sp>
      <p:pic>
        <p:nvPicPr>
          <p:cNvPr id="1026" name="Picture 2" descr="Online templates in Word">
            <a:extLst>
              <a:ext uri="{FF2B5EF4-FFF2-40B4-BE49-F238E27FC236}">
                <a16:creationId xmlns:a16="http://schemas.microsoft.com/office/drawing/2014/main" id="{FB403D18-02B6-8982-B8CA-45D960FAEC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6198" y="2439699"/>
            <a:ext cx="4774566" cy="4083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317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3F124-46FE-7581-9430-7D1A0F7532BF}"/>
              </a:ext>
            </a:extLst>
          </p:cNvPr>
          <p:cNvSpPr>
            <a:spLocks noGrp="1"/>
          </p:cNvSpPr>
          <p:nvPr>
            <p:ph type="title"/>
          </p:nvPr>
        </p:nvSpPr>
        <p:spPr/>
        <p:txBody>
          <a:bodyPr/>
          <a:lstStyle/>
          <a:p>
            <a:r>
              <a:rPr lang="en-US" b="1" dirty="0"/>
              <a:t>Adding Page Numbers</a:t>
            </a:r>
          </a:p>
        </p:txBody>
      </p:sp>
      <p:sp>
        <p:nvSpPr>
          <p:cNvPr id="3" name="Content Placeholder 2">
            <a:extLst>
              <a:ext uri="{FF2B5EF4-FFF2-40B4-BE49-F238E27FC236}">
                <a16:creationId xmlns:a16="http://schemas.microsoft.com/office/drawing/2014/main" id="{C4DFAFCD-EF1E-7480-210F-99A8233DC0FB}"/>
              </a:ext>
            </a:extLst>
          </p:cNvPr>
          <p:cNvSpPr>
            <a:spLocks noGrp="1"/>
          </p:cNvSpPr>
          <p:nvPr>
            <p:ph idx="1"/>
          </p:nvPr>
        </p:nvSpPr>
        <p:spPr>
          <a:xfrm>
            <a:off x="484552" y="2576513"/>
            <a:ext cx="3422430" cy="3390178"/>
          </a:xfrm>
        </p:spPr>
        <p:txBody>
          <a:bodyPr/>
          <a:lstStyle/>
          <a:p>
            <a:pPr marL="457200" indent="-457200">
              <a:buAutoNum type="arabicPeriod"/>
            </a:pPr>
            <a:r>
              <a:rPr lang="en-US" dirty="0"/>
              <a:t>Click </a:t>
            </a:r>
            <a:r>
              <a:rPr lang="en-US" b="1" dirty="0"/>
              <a:t>Insert</a:t>
            </a:r>
          </a:p>
          <a:p>
            <a:pPr marL="457200" indent="-457200">
              <a:buAutoNum type="arabicPeriod"/>
            </a:pPr>
            <a:r>
              <a:rPr lang="en-US" dirty="0"/>
              <a:t>Click </a:t>
            </a:r>
            <a:r>
              <a:rPr lang="en-US" b="1" dirty="0"/>
              <a:t>Page Numbers</a:t>
            </a:r>
          </a:p>
        </p:txBody>
      </p:sp>
      <p:pic>
        <p:nvPicPr>
          <p:cNvPr id="5" name="Picture 4">
            <a:extLst>
              <a:ext uri="{FF2B5EF4-FFF2-40B4-BE49-F238E27FC236}">
                <a16:creationId xmlns:a16="http://schemas.microsoft.com/office/drawing/2014/main" id="{B29916FA-EC40-B725-2A72-503C79B33739}"/>
              </a:ext>
            </a:extLst>
          </p:cNvPr>
          <p:cNvPicPr>
            <a:picLocks noChangeAspect="1"/>
          </p:cNvPicPr>
          <p:nvPr/>
        </p:nvPicPr>
        <p:blipFill>
          <a:blip r:embed="rId2"/>
          <a:stretch>
            <a:fillRect/>
          </a:stretch>
        </p:blipFill>
        <p:spPr>
          <a:xfrm>
            <a:off x="1151234" y="4640271"/>
            <a:ext cx="10021455" cy="1396370"/>
          </a:xfrm>
          <a:prstGeom prst="rect">
            <a:avLst/>
          </a:prstGeom>
        </p:spPr>
      </p:pic>
      <p:sp>
        <p:nvSpPr>
          <p:cNvPr id="6" name="Oval 5">
            <a:extLst>
              <a:ext uri="{FF2B5EF4-FFF2-40B4-BE49-F238E27FC236}">
                <a16:creationId xmlns:a16="http://schemas.microsoft.com/office/drawing/2014/main" id="{671A5878-FF3D-85F2-CC5D-9036DF74F4F9}"/>
              </a:ext>
            </a:extLst>
          </p:cNvPr>
          <p:cNvSpPr/>
          <p:nvPr/>
        </p:nvSpPr>
        <p:spPr>
          <a:xfrm>
            <a:off x="1905672" y="4848928"/>
            <a:ext cx="530829" cy="4895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B87AC1F-D044-06F5-D4AE-53CBE4DCD5E9}"/>
              </a:ext>
            </a:extLst>
          </p:cNvPr>
          <p:cNvSpPr/>
          <p:nvPr/>
        </p:nvSpPr>
        <p:spPr>
          <a:xfrm>
            <a:off x="10522258" y="5090615"/>
            <a:ext cx="817775" cy="81720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urved Down 7">
            <a:extLst>
              <a:ext uri="{FF2B5EF4-FFF2-40B4-BE49-F238E27FC236}">
                <a16:creationId xmlns:a16="http://schemas.microsoft.com/office/drawing/2014/main" id="{9B57DDCD-F7DC-08D8-E881-6EF1DF0D0CD2}"/>
              </a:ext>
            </a:extLst>
          </p:cNvPr>
          <p:cNvSpPr/>
          <p:nvPr/>
        </p:nvSpPr>
        <p:spPr>
          <a:xfrm rot="218183">
            <a:off x="2064883" y="4086284"/>
            <a:ext cx="9038138" cy="966526"/>
          </a:xfrm>
          <a:prstGeom prst="curved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55936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B0907-F408-E69F-2781-EE1B27C2DE53}"/>
              </a:ext>
            </a:extLst>
          </p:cNvPr>
          <p:cNvSpPr>
            <a:spLocks noGrp="1"/>
          </p:cNvSpPr>
          <p:nvPr>
            <p:ph type="title"/>
          </p:nvPr>
        </p:nvSpPr>
        <p:spPr/>
        <p:txBody>
          <a:bodyPr>
            <a:normAutofit fontScale="90000"/>
          </a:bodyPr>
          <a:lstStyle/>
          <a:p>
            <a:r>
              <a:rPr lang="en-US" b="1" i="0" dirty="0">
                <a:effectLst/>
                <a:latin typeface="Segoe UI" panose="020B0502040204020203" pitchFamily="34" charset="0"/>
              </a:rPr>
              <a:t>Add Pictures, Shapes, SmartArt, Chart, and more</a:t>
            </a:r>
            <a:endParaRPr lang="en-US" dirty="0"/>
          </a:p>
        </p:txBody>
      </p:sp>
      <p:sp>
        <p:nvSpPr>
          <p:cNvPr id="3" name="Content Placeholder 2">
            <a:extLst>
              <a:ext uri="{FF2B5EF4-FFF2-40B4-BE49-F238E27FC236}">
                <a16:creationId xmlns:a16="http://schemas.microsoft.com/office/drawing/2014/main" id="{FD6E3AAA-6470-6A06-32BF-5A839C20B232}"/>
              </a:ext>
            </a:extLst>
          </p:cNvPr>
          <p:cNvSpPr>
            <a:spLocks noGrp="1"/>
          </p:cNvSpPr>
          <p:nvPr>
            <p:ph idx="1"/>
          </p:nvPr>
        </p:nvSpPr>
        <p:spPr>
          <a:xfrm>
            <a:off x="484552" y="2389517"/>
            <a:ext cx="4561901" cy="4373592"/>
          </a:xfrm>
        </p:spPr>
        <p:txBody>
          <a:bodyPr>
            <a:normAutofit fontScale="25000" lnSpcReduction="20000"/>
          </a:bodyPr>
          <a:lstStyle/>
          <a:p>
            <a:pPr algn="l">
              <a:buFont typeface="+mj-lt"/>
              <a:buAutoNum type="arabicPeriod"/>
            </a:pPr>
            <a:endParaRPr lang="en-US" b="0" i="0" dirty="0">
              <a:solidFill>
                <a:srgbClr val="363636"/>
              </a:solidFill>
              <a:effectLst/>
              <a:latin typeface="Segoe UI" panose="020B0502040204020203" pitchFamily="34" charset="0"/>
            </a:endParaRPr>
          </a:p>
          <a:p>
            <a:pPr algn="l">
              <a:buFont typeface="+mj-lt"/>
              <a:buAutoNum type="arabicPeriod"/>
            </a:pPr>
            <a:r>
              <a:rPr lang="en-US" sz="7200" b="0" i="0" dirty="0">
                <a:solidFill>
                  <a:srgbClr val="1E1E1E"/>
                </a:solidFill>
                <a:effectLst/>
                <a:latin typeface="Segoe UI" panose="020B0502040204020203" pitchFamily="34" charset="0"/>
              </a:rPr>
              <a:t> Select the </a:t>
            </a:r>
            <a:r>
              <a:rPr lang="en-US" sz="7200" b="1" i="0" dirty="0">
                <a:solidFill>
                  <a:srgbClr val="1E1E1E"/>
                </a:solidFill>
                <a:effectLst/>
                <a:latin typeface="Segoe UI" panose="020B0502040204020203" pitchFamily="34" charset="0"/>
              </a:rPr>
              <a:t>Insert</a:t>
            </a:r>
            <a:r>
              <a:rPr lang="en-US" sz="7200" b="0" i="0" dirty="0">
                <a:solidFill>
                  <a:srgbClr val="1E1E1E"/>
                </a:solidFill>
                <a:effectLst/>
                <a:latin typeface="Segoe UI" panose="020B0502040204020203" pitchFamily="34" charset="0"/>
              </a:rPr>
              <a:t> tab.</a:t>
            </a:r>
          </a:p>
          <a:p>
            <a:pPr algn="l">
              <a:buFont typeface="+mj-lt"/>
              <a:buAutoNum type="arabicPeriod"/>
            </a:pPr>
            <a:r>
              <a:rPr lang="en-US" sz="7200" b="0" i="0" dirty="0">
                <a:solidFill>
                  <a:srgbClr val="1E1E1E"/>
                </a:solidFill>
                <a:effectLst/>
                <a:latin typeface="Segoe UI" panose="020B0502040204020203" pitchFamily="34" charset="0"/>
              </a:rPr>
              <a:t> Select what you want to add:</a:t>
            </a:r>
          </a:p>
          <a:p>
            <a:pPr marL="342900" indent="-342900">
              <a:buFont typeface="Wingdings" panose="05000000000000000000" pitchFamily="2" charset="2"/>
              <a:buChar char="§"/>
            </a:pPr>
            <a:r>
              <a:rPr lang="en-US" sz="7200" b="0" i="0" dirty="0">
                <a:solidFill>
                  <a:srgbClr val="363636"/>
                </a:solidFill>
                <a:effectLst/>
                <a:latin typeface="Segoe UI" panose="020B0502040204020203" pitchFamily="34" charset="0"/>
              </a:rPr>
              <a:t>Tables</a:t>
            </a:r>
          </a:p>
          <a:p>
            <a:pPr marL="342900" indent="-342900">
              <a:buFont typeface="Wingdings" panose="05000000000000000000" pitchFamily="2" charset="2"/>
              <a:buChar char="§"/>
            </a:pPr>
            <a:r>
              <a:rPr lang="en-US" sz="7200" dirty="0">
                <a:solidFill>
                  <a:srgbClr val="363636"/>
                </a:solidFill>
                <a:latin typeface="Segoe UI" panose="020B0502040204020203" pitchFamily="34" charset="0"/>
              </a:rPr>
              <a:t>Pictures</a:t>
            </a:r>
          </a:p>
          <a:p>
            <a:pPr marL="342900" indent="-342900">
              <a:buFont typeface="Wingdings" panose="05000000000000000000" pitchFamily="2" charset="2"/>
              <a:buChar char="§"/>
            </a:pPr>
            <a:r>
              <a:rPr lang="en-US" sz="7200" dirty="0">
                <a:solidFill>
                  <a:srgbClr val="363636"/>
                </a:solidFill>
                <a:latin typeface="Segoe UI" panose="020B0502040204020203" pitchFamily="34" charset="0"/>
              </a:rPr>
              <a:t>Shapes</a:t>
            </a:r>
          </a:p>
          <a:p>
            <a:pPr marL="342900" indent="-342900">
              <a:buFont typeface="Wingdings" panose="05000000000000000000" pitchFamily="2" charset="2"/>
              <a:buChar char="§"/>
            </a:pPr>
            <a:r>
              <a:rPr lang="en-US" sz="7200" b="0" i="0" dirty="0">
                <a:solidFill>
                  <a:srgbClr val="363636"/>
                </a:solidFill>
                <a:effectLst/>
                <a:latin typeface="Segoe UI" panose="020B0502040204020203" pitchFamily="34" charset="0"/>
              </a:rPr>
              <a:t>Icons</a:t>
            </a:r>
          </a:p>
          <a:p>
            <a:pPr marL="342900" indent="-342900">
              <a:buFont typeface="Wingdings" panose="05000000000000000000" pitchFamily="2" charset="2"/>
              <a:buChar char="§"/>
            </a:pPr>
            <a:r>
              <a:rPr lang="en-US" sz="7200" b="0" i="0" dirty="0">
                <a:solidFill>
                  <a:srgbClr val="363636"/>
                </a:solidFill>
                <a:effectLst/>
                <a:latin typeface="Segoe UI" panose="020B0502040204020203" pitchFamily="34" charset="0"/>
              </a:rPr>
              <a:t>3D Models</a:t>
            </a:r>
          </a:p>
          <a:p>
            <a:pPr marL="342900" indent="-342900">
              <a:buFont typeface="Wingdings" panose="05000000000000000000" pitchFamily="2" charset="2"/>
              <a:buChar char="§"/>
            </a:pPr>
            <a:r>
              <a:rPr lang="en-US" sz="7200" b="0" i="0" dirty="0">
                <a:solidFill>
                  <a:srgbClr val="363636"/>
                </a:solidFill>
                <a:effectLst/>
                <a:latin typeface="Segoe UI" panose="020B0502040204020203" pitchFamily="34" charset="0"/>
              </a:rPr>
              <a:t>SmartArt</a:t>
            </a:r>
          </a:p>
          <a:p>
            <a:pPr marL="342900" indent="-342900">
              <a:buFont typeface="Wingdings" panose="05000000000000000000" pitchFamily="2" charset="2"/>
              <a:buChar char="§"/>
            </a:pPr>
            <a:r>
              <a:rPr lang="en-US" sz="7200" b="0" i="0" dirty="0">
                <a:solidFill>
                  <a:srgbClr val="363636"/>
                </a:solidFill>
                <a:effectLst/>
                <a:latin typeface="Segoe UI" panose="020B0502040204020203" pitchFamily="34" charset="0"/>
              </a:rPr>
              <a:t>Chart</a:t>
            </a:r>
          </a:p>
          <a:p>
            <a:pPr marL="342900" indent="-342900">
              <a:buFont typeface="Wingdings" panose="05000000000000000000" pitchFamily="2" charset="2"/>
              <a:buChar char="§"/>
            </a:pPr>
            <a:r>
              <a:rPr lang="en-US" sz="7200" b="0" i="0" dirty="0" err="1">
                <a:solidFill>
                  <a:srgbClr val="363636"/>
                </a:solidFill>
                <a:effectLst/>
                <a:latin typeface="Segoe UI" panose="020B0502040204020203" pitchFamily="34" charset="0"/>
              </a:rPr>
              <a:t>Ect</a:t>
            </a:r>
            <a:r>
              <a:rPr lang="en-US" sz="7200" b="0" i="0" dirty="0">
                <a:solidFill>
                  <a:srgbClr val="363636"/>
                </a:solidFill>
                <a:effectLst/>
                <a:latin typeface="Segoe UI" panose="020B0502040204020203" pitchFamily="34" charset="0"/>
              </a:rPr>
              <a:t>.</a:t>
            </a:r>
            <a:br>
              <a:rPr lang="en-US" sz="5500" b="0" i="0" dirty="0">
                <a:solidFill>
                  <a:srgbClr val="363636"/>
                </a:solidFill>
                <a:effectLst/>
                <a:latin typeface="Segoe UI" panose="020B0502040204020203" pitchFamily="34" charset="0"/>
              </a:rPr>
            </a:br>
            <a:endParaRPr lang="en-US" sz="5500" dirty="0"/>
          </a:p>
        </p:txBody>
      </p:sp>
      <p:pic>
        <p:nvPicPr>
          <p:cNvPr id="2050" name="Picture 2" descr="Insert items in Word">
            <a:extLst>
              <a:ext uri="{FF2B5EF4-FFF2-40B4-BE49-F238E27FC236}">
                <a16:creationId xmlns:a16="http://schemas.microsoft.com/office/drawing/2014/main" id="{81B020B6-3FD7-51E3-5880-83BD25F7A2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3459" y="3429000"/>
            <a:ext cx="7291079" cy="180975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0555E44B-A5C4-EA32-7C88-2460E510D6F7}"/>
              </a:ext>
            </a:extLst>
          </p:cNvPr>
          <p:cNvSpPr/>
          <p:nvPr/>
        </p:nvSpPr>
        <p:spPr>
          <a:xfrm>
            <a:off x="5546698" y="3153347"/>
            <a:ext cx="951346" cy="86821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7774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2EE0-F4F8-C0F0-F17A-2B56B7D43FE6}"/>
              </a:ext>
            </a:extLst>
          </p:cNvPr>
          <p:cNvSpPr>
            <a:spLocks noGrp="1"/>
          </p:cNvSpPr>
          <p:nvPr>
            <p:ph type="title"/>
          </p:nvPr>
        </p:nvSpPr>
        <p:spPr/>
        <p:txBody>
          <a:bodyPr/>
          <a:lstStyle/>
          <a:p>
            <a:r>
              <a:rPr lang="en-US" dirty="0"/>
              <a:t>Ribbon Extras </a:t>
            </a:r>
          </a:p>
        </p:txBody>
      </p:sp>
      <p:sp>
        <p:nvSpPr>
          <p:cNvPr id="3" name="Content Placeholder 2">
            <a:extLst>
              <a:ext uri="{FF2B5EF4-FFF2-40B4-BE49-F238E27FC236}">
                <a16:creationId xmlns:a16="http://schemas.microsoft.com/office/drawing/2014/main" id="{BCC2C9E9-7221-6671-C22D-A87B848B71C0}"/>
              </a:ext>
            </a:extLst>
          </p:cNvPr>
          <p:cNvSpPr>
            <a:spLocks noGrp="1"/>
          </p:cNvSpPr>
          <p:nvPr>
            <p:ph idx="1"/>
          </p:nvPr>
        </p:nvSpPr>
        <p:spPr>
          <a:xfrm>
            <a:off x="484552" y="2576513"/>
            <a:ext cx="2464836" cy="3600450"/>
          </a:xfrm>
        </p:spPr>
        <p:txBody>
          <a:bodyPr/>
          <a:lstStyle/>
          <a:p>
            <a:pPr marL="342900" indent="-342900">
              <a:buFont typeface="Arial" panose="020B0604020202020204" pitchFamily="34" charset="0"/>
              <a:buChar char="•"/>
            </a:pPr>
            <a:r>
              <a:rPr lang="en-US" dirty="0"/>
              <a:t>Watermark</a:t>
            </a:r>
          </a:p>
          <a:p>
            <a:pPr marL="342900" indent="-342900">
              <a:buFont typeface="Arial" panose="020B0604020202020204" pitchFamily="34" charset="0"/>
              <a:buChar char="•"/>
            </a:pPr>
            <a:r>
              <a:rPr lang="en-US" dirty="0"/>
              <a:t>Page Borders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Format Background</a:t>
            </a:r>
          </a:p>
          <a:p>
            <a:pPr marL="342900" indent="-342900">
              <a:buFont typeface="Arial" panose="020B0604020202020204" pitchFamily="34" charset="0"/>
              <a:buChar char="•"/>
            </a:pPr>
            <a:r>
              <a:rPr lang="en-US" dirty="0"/>
              <a:t>Ruler</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pic>
        <p:nvPicPr>
          <p:cNvPr id="1026" name="Picture 2">
            <a:extLst>
              <a:ext uri="{FF2B5EF4-FFF2-40B4-BE49-F238E27FC236}">
                <a16:creationId xmlns:a16="http://schemas.microsoft.com/office/drawing/2014/main" id="{BDD918B3-41AA-D3FC-858B-94F2FA891A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0334" y="2295604"/>
            <a:ext cx="9143358" cy="11333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9D9E5AB-8E6D-D17D-F07B-030382A4D8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0548" y="4664697"/>
            <a:ext cx="8220075"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956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A0C24-1AF1-EA2D-68A2-4E1AEDA906F8}"/>
              </a:ext>
            </a:extLst>
          </p:cNvPr>
          <p:cNvSpPr>
            <a:spLocks noGrp="1"/>
          </p:cNvSpPr>
          <p:nvPr>
            <p:ph type="title"/>
          </p:nvPr>
        </p:nvSpPr>
        <p:spPr>
          <a:xfrm>
            <a:off x="484552" y="2138901"/>
            <a:ext cx="10869248" cy="1371601"/>
          </a:xfrm>
        </p:spPr>
        <p:txBody>
          <a:bodyPr>
            <a:normAutofit fontScale="90000"/>
          </a:bodyPr>
          <a:lstStyle/>
          <a:p>
            <a:r>
              <a:rPr lang="en-US" b="1" i="0" dirty="0">
                <a:effectLst/>
                <a:latin typeface="Segoe UI" panose="020B0502040204020203" pitchFamily="34" charset="0"/>
              </a:rPr>
              <a:t>Add text</a:t>
            </a:r>
            <a:br>
              <a:rPr lang="en-US" b="1" i="0" dirty="0">
                <a:effectLst/>
                <a:latin typeface="Segoe UI" panose="020B0502040204020203" pitchFamily="34" charset="0"/>
              </a:rPr>
            </a:br>
            <a:br>
              <a:rPr lang="en-US" b="1" i="0" dirty="0">
                <a:effectLst/>
                <a:latin typeface="Segoe UI" panose="020B0502040204020203" pitchFamily="34" charset="0"/>
              </a:rPr>
            </a:br>
            <a:endParaRPr lang="en-US" b="1" dirty="0"/>
          </a:p>
        </p:txBody>
      </p:sp>
      <p:sp>
        <p:nvSpPr>
          <p:cNvPr id="3" name="Content Placeholder 2">
            <a:extLst>
              <a:ext uri="{FF2B5EF4-FFF2-40B4-BE49-F238E27FC236}">
                <a16:creationId xmlns:a16="http://schemas.microsoft.com/office/drawing/2014/main" id="{35949595-7434-8779-4A2B-9BE7E5F97F72}"/>
              </a:ext>
            </a:extLst>
          </p:cNvPr>
          <p:cNvSpPr>
            <a:spLocks noGrp="1"/>
          </p:cNvSpPr>
          <p:nvPr>
            <p:ph idx="1"/>
          </p:nvPr>
        </p:nvSpPr>
        <p:spPr>
          <a:xfrm>
            <a:off x="484552" y="2576513"/>
            <a:ext cx="10869248" cy="3168679"/>
          </a:xfrm>
        </p:spPr>
        <p:txBody>
          <a:bodyPr/>
          <a:lstStyle/>
          <a:p>
            <a:pPr algn="l">
              <a:buFont typeface="+mj-lt"/>
              <a:buAutoNum type="arabicPeriod"/>
            </a:pPr>
            <a:r>
              <a:rPr lang="en-US" b="0" i="0" dirty="0">
                <a:solidFill>
                  <a:srgbClr val="1E1E1E"/>
                </a:solidFill>
                <a:effectLst/>
                <a:latin typeface="Segoe UI" panose="020B0502040204020203" pitchFamily="34" charset="0"/>
              </a:rPr>
              <a:t> Place the cursor where you want to add the text.</a:t>
            </a:r>
          </a:p>
          <a:p>
            <a:pPr algn="l">
              <a:buFont typeface="+mj-lt"/>
              <a:buAutoNum type="arabicPeriod"/>
            </a:pPr>
            <a:r>
              <a:rPr lang="en-US" b="0" i="0" dirty="0">
                <a:solidFill>
                  <a:srgbClr val="1E1E1E"/>
                </a:solidFill>
                <a:effectLst/>
                <a:latin typeface="Segoe UI" panose="020B0502040204020203" pitchFamily="34" charset="0"/>
              </a:rPr>
              <a:t> Start typing.</a:t>
            </a:r>
          </a:p>
          <a:p>
            <a:endParaRPr lang="en-US" dirty="0"/>
          </a:p>
        </p:txBody>
      </p:sp>
      <p:pic>
        <p:nvPicPr>
          <p:cNvPr id="5" name="Picture 4" descr="Person using vintage typewriter">
            <a:extLst>
              <a:ext uri="{FF2B5EF4-FFF2-40B4-BE49-F238E27FC236}">
                <a16:creationId xmlns:a16="http://schemas.microsoft.com/office/drawing/2014/main" id="{2BADE422-F87E-D372-F92F-AD54ED3005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2386" y="3290454"/>
            <a:ext cx="5136670" cy="3429000"/>
          </a:xfrm>
          <a:prstGeom prst="rect">
            <a:avLst/>
          </a:prstGeom>
        </p:spPr>
      </p:pic>
    </p:spTree>
    <p:extLst>
      <p:ext uri="{BB962C8B-B14F-4D97-AF65-F5344CB8AC3E}">
        <p14:creationId xmlns:p14="http://schemas.microsoft.com/office/powerpoint/2010/main" val="1835246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A662D-C1C0-2390-5F70-0D31A3D2DE31}"/>
              </a:ext>
            </a:extLst>
          </p:cNvPr>
          <p:cNvSpPr>
            <a:spLocks noGrp="1"/>
          </p:cNvSpPr>
          <p:nvPr>
            <p:ph type="title"/>
          </p:nvPr>
        </p:nvSpPr>
        <p:spPr>
          <a:xfrm>
            <a:off x="225759" y="1732756"/>
            <a:ext cx="10869248" cy="1687513"/>
          </a:xfrm>
        </p:spPr>
        <p:txBody>
          <a:bodyPr>
            <a:normAutofit fontScale="90000"/>
          </a:bodyPr>
          <a:lstStyle/>
          <a:p>
            <a:r>
              <a:rPr lang="en-US" b="1" i="0" dirty="0">
                <a:effectLst/>
                <a:latin typeface="Segoe UI" panose="020B0502040204020203" pitchFamily="34" charset="0"/>
              </a:rPr>
              <a:t>Format text</a:t>
            </a:r>
            <a:br>
              <a:rPr lang="en-US" b="0" i="0" dirty="0">
                <a:effectLst/>
                <a:latin typeface="Segoe UI" panose="020B0502040204020203" pitchFamily="34" charset="0"/>
              </a:rPr>
            </a:br>
            <a:br>
              <a:rPr lang="en-US" b="0" i="0" dirty="0">
                <a:effectLst/>
                <a:latin typeface="Segoe UI" panose="020B0502040204020203" pitchFamily="34" charset="0"/>
              </a:rPr>
            </a:br>
            <a:endParaRPr lang="en-US" dirty="0"/>
          </a:p>
        </p:txBody>
      </p:sp>
      <p:sp>
        <p:nvSpPr>
          <p:cNvPr id="3" name="Content Placeholder 2">
            <a:extLst>
              <a:ext uri="{FF2B5EF4-FFF2-40B4-BE49-F238E27FC236}">
                <a16:creationId xmlns:a16="http://schemas.microsoft.com/office/drawing/2014/main" id="{F2E39608-B2D8-6AF5-DEEA-D51C243E258F}"/>
              </a:ext>
            </a:extLst>
          </p:cNvPr>
          <p:cNvSpPr>
            <a:spLocks noGrp="1"/>
          </p:cNvSpPr>
          <p:nvPr>
            <p:ph idx="1"/>
          </p:nvPr>
        </p:nvSpPr>
        <p:spPr>
          <a:xfrm>
            <a:off x="484551" y="2449902"/>
            <a:ext cx="5390037" cy="4270075"/>
          </a:xfrm>
        </p:spPr>
        <p:txBody>
          <a:bodyPr>
            <a:normAutofit fontScale="85000" lnSpcReduction="20000"/>
          </a:bodyPr>
          <a:lstStyle/>
          <a:p>
            <a:pPr algn="l">
              <a:buFont typeface="+mj-lt"/>
              <a:buAutoNum type="arabicPeriod"/>
            </a:pPr>
            <a:r>
              <a:rPr lang="en-US" b="0" i="0" dirty="0">
                <a:solidFill>
                  <a:srgbClr val="1E1E1E"/>
                </a:solidFill>
                <a:effectLst/>
                <a:latin typeface="Segoe UI" panose="020B0502040204020203" pitchFamily="34" charset="0"/>
              </a:rPr>
              <a:t> Select the text you want to format.</a:t>
            </a:r>
          </a:p>
          <a:p>
            <a:pPr algn="l">
              <a:buFont typeface="+mj-lt"/>
              <a:buAutoNum type="arabicPeriod"/>
            </a:pPr>
            <a:r>
              <a:rPr lang="en-US" b="0" i="0" dirty="0">
                <a:solidFill>
                  <a:srgbClr val="1E1E1E"/>
                </a:solidFill>
                <a:effectLst/>
                <a:latin typeface="Segoe UI" panose="020B0502040204020203" pitchFamily="34" charset="0"/>
              </a:rPr>
              <a:t> Select an option to change the </a:t>
            </a:r>
          </a:p>
          <a:p>
            <a:pPr marL="342900" indent="-342900" algn="l">
              <a:buFont typeface="Wingdings" panose="05000000000000000000" pitchFamily="2" charset="2"/>
              <a:buChar char="§"/>
            </a:pPr>
            <a:r>
              <a:rPr lang="en-US" b="0" i="0" dirty="0">
                <a:solidFill>
                  <a:srgbClr val="1E1E1E"/>
                </a:solidFill>
                <a:effectLst/>
                <a:latin typeface="Segoe UI" panose="020B0502040204020203" pitchFamily="34" charset="0"/>
              </a:rPr>
              <a:t>font, </a:t>
            </a:r>
          </a:p>
          <a:p>
            <a:pPr marL="342900" indent="-342900" algn="l">
              <a:buFont typeface="Wingdings" panose="05000000000000000000" pitchFamily="2" charset="2"/>
              <a:buChar char="§"/>
            </a:pPr>
            <a:r>
              <a:rPr lang="en-US" b="0" i="0" dirty="0">
                <a:solidFill>
                  <a:srgbClr val="1E1E1E"/>
                </a:solidFill>
                <a:effectLst/>
                <a:latin typeface="Segoe UI" panose="020B0502040204020203" pitchFamily="34" charset="0"/>
              </a:rPr>
              <a:t>font size, font </a:t>
            </a:r>
          </a:p>
          <a:p>
            <a:pPr marL="342900" indent="-342900" algn="l">
              <a:buFont typeface="Wingdings" panose="05000000000000000000" pitchFamily="2" charset="2"/>
              <a:buChar char="§"/>
            </a:pPr>
            <a:r>
              <a:rPr lang="en-US" b="0" i="0" dirty="0">
                <a:solidFill>
                  <a:srgbClr val="1E1E1E"/>
                </a:solidFill>
                <a:effectLst/>
                <a:latin typeface="Segoe UI" panose="020B0502040204020203" pitchFamily="34" charset="0"/>
              </a:rPr>
              <a:t>color, </a:t>
            </a:r>
          </a:p>
          <a:p>
            <a:pPr algn="l"/>
            <a:r>
              <a:rPr lang="en-US" b="0" i="0" dirty="0">
                <a:solidFill>
                  <a:srgbClr val="1E1E1E"/>
                </a:solidFill>
                <a:effectLst/>
                <a:latin typeface="Segoe UI" panose="020B0502040204020203" pitchFamily="34" charset="0"/>
              </a:rPr>
              <a:t>or make the text </a:t>
            </a:r>
          </a:p>
          <a:p>
            <a:pPr marL="342900" indent="-342900" algn="l">
              <a:buFont typeface="Wingdings" panose="05000000000000000000" pitchFamily="2" charset="2"/>
              <a:buChar char="§"/>
            </a:pPr>
            <a:r>
              <a:rPr lang="en-US" b="0" i="0" dirty="0">
                <a:solidFill>
                  <a:srgbClr val="1E1E1E"/>
                </a:solidFill>
                <a:effectLst/>
                <a:latin typeface="Segoe UI" panose="020B0502040204020203" pitchFamily="34" charset="0"/>
              </a:rPr>
              <a:t>bold, </a:t>
            </a:r>
          </a:p>
          <a:p>
            <a:pPr marL="342900" indent="-342900" algn="l">
              <a:buFont typeface="Wingdings" panose="05000000000000000000" pitchFamily="2" charset="2"/>
              <a:buChar char="§"/>
            </a:pPr>
            <a:r>
              <a:rPr lang="en-US" b="0" i="0" dirty="0">
                <a:solidFill>
                  <a:srgbClr val="1E1E1E"/>
                </a:solidFill>
                <a:effectLst/>
                <a:latin typeface="Segoe UI" panose="020B0502040204020203" pitchFamily="34" charset="0"/>
              </a:rPr>
              <a:t>italics, </a:t>
            </a:r>
          </a:p>
          <a:p>
            <a:pPr marL="342900" indent="-342900" algn="l">
              <a:buFont typeface="Wingdings" panose="05000000000000000000" pitchFamily="2" charset="2"/>
              <a:buChar char="§"/>
            </a:pPr>
            <a:r>
              <a:rPr lang="en-US" b="0" i="0" dirty="0">
                <a:solidFill>
                  <a:srgbClr val="1E1E1E"/>
                </a:solidFill>
                <a:effectLst/>
                <a:latin typeface="Segoe UI" panose="020B0502040204020203" pitchFamily="34" charset="0"/>
              </a:rPr>
              <a:t>or underline.</a:t>
            </a:r>
          </a:p>
          <a:p>
            <a:br>
              <a:rPr lang="en-US" dirty="0"/>
            </a:br>
            <a:endParaRPr lang="en-US" dirty="0"/>
          </a:p>
        </p:txBody>
      </p:sp>
      <p:pic>
        <p:nvPicPr>
          <p:cNvPr id="3074" name="Picture 2" descr="Text formatting options in the Font group">
            <a:extLst>
              <a:ext uri="{FF2B5EF4-FFF2-40B4-BE49-F238E27FC236}">
                <a16:creationId xmlns:a16="http://schemas.microsoft.com/office/drawing/2014/main" id="{1DFD46F4-2F2D-FB0D-7492-CE6ACFF780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1491" y="3317969"/>
            <a:ext cx="6484666" cy="2182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969879"/>
      </p:ext>
    </p:extLst>
  </p:cSld>
  <p:clrMapOvr>
    <a:masterClrMapping/>
  </p:clrMapOvr>
</p:sld>
</file>

<file path=ppt/theme/theme1.xml><?xml version="1.0" encoding="utf-8"?>
<a:theme xmlns:a="http://schemas.openxmlformats.org/drawingml/2006/main" name="MatrixVTI">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ustom 4">
      <a:majorFont>
        <a:latin typeface="Bahnschrif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trixVTI" id="{A2576CCC-A559-4FD4-A542-772649F65A84}" vid="{5CBC41A9-80A0-44C6-90CD-6D8630343525}"/>
    </a:ext>
  </a:extLst>
</a:theme>
</file>

<file path=docProps/app.xml><?xml version="1.0" encoding="utf-8"?>
<Properties xmlns="http://schemas.openxmlformats.org/officeDocument/2006/extended-properties" xmlns:vt="http://schemas.openxmlformats.org/officeDocument/2006/docPropsVTypes">
  <Template/>
  <TotalTime>147</TotalTime>
  <Words>502</Words>
  <Application>Microsoft Office PowerPoint</Application>
  <PresentationFormat>Widescreen</PresentationFormat>
  <Paragraphs>69</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Avenir Next LT Pro</vt:lpstr>
      <vt:lpstr>Bahnschrift</vt:lpstr>
      <vt:lpstr>Calibri</vt:lpstr>
      <vt:lpstr>Segoe UI</vt:lpstr>
      <vt:lpstr>Source Sans Pro</vt:lpstr>
      <vt:lpstr>Verdana</vt:lpstr>
      <vt:lpstr>Wingdings</vt:lpstr>
      <vt:lpstr>MatrixVTI</vt:lpstr>
      <vt:lpstr>Intro to Microsoft Word</vt:lpstr>
      <vt:lpstr>PowerPoint Presentation</vt:lpstr>
      <vt:lpstr>Introduction</vt:lpstr>
      <vt:lpstr>Create a document  </vt:lpstr>
      <vt:lpstr>Adding Page Numbers</vt:lpstr>
      <vt:lpstr>Add Pictures, Shapes, SmartArt, Chart, and more</vt:lpstr>
      <vt:lpstr>Ribbon Extras </vt:lpstr>
      <vt:lpstr>Add text  </vt:lpstr>
      <vt:lpstr>Format text  </vt:lpstr>
      <vt:lpstr>Line and Paragraph Spacing</vt:lpstr>
      <vt:lpstr>Lists</vt:lpstr>
      <vt:lpstr>Page Layout</vt:lpstr>
      <vt:lpstr>Collaborative Editing </vt:lpstr>
      <vt:lpstr>How to SAVE</vt:lpstr>
      <vt:lpstr>Recommended FREE Online Resource  </vt:lpstr>
      <vt:lpstr>Resources   </vt:lpstr>
      <vt:lpstr>Assistance at TTU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Microsoft Word</dc:title>
  <dc:creator>Corrigan, Maggie</dc:creator>
  <cp:lastModifiedBy>Corrigan, Maggie</cp:lastModifiedBy>
  <cp:revision>2</cp:revision>
  <dcterms:created xsi:type="dcterms:W3CDTF">2023-01-18T20:15:10Z</dcterms:created>
  <dcterms:modified xsi:type="dcterms:W3CDTF">2023-08-23T14:46:48Z</dcterms:modified>
</cp:coreProperties>
</file>