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theme/theme3.xml" ContentType="application/vnd.openxmlformats-officedocument.them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7" r:id="rId4"/>
    <p:sldMasterId id="2147483648" r:id="rId5"/>
    <p:sldMasterId id="2147483672" r:id="rId6"/>
    <p:sldMasterId id="2147483683" r:id="rId7"/>
  </p:sldMasterIdLst>
  <p:handoutMasterIdLst>
    <p:handoutMasterId r:id="rId13"/>
  </p:handoutMasterIdLst>
  <p:sldIdLst>
    <p:sldId id="266" r:id="rId8"/>
    <p:sldId id="259" r:id="rId9"/>
    <p:sldId id="260" r:id="rId10"/>
    <p:sldId id="268" r:id="rId11"/>
    <p:sldId id="26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13"/>
    <p:restoredTop sz="94694"/>
  </p:normalViewPr>
  <p:slideViewPr>
    <p:cSldViewPr snapToObjects="1">
      <p:cViewPr varScale="1">
        <p:scale>
          <a:sx n="135" d="100"/>
          <a:sy n="135" d="100"/>
        </p:scale>
        <p:origin x="184" y="17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83" d="100"/>
          <a:sy n="83" d="100"/>
        </p:scale>
        <p:origin x="3880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EA99169-7AAF-D547-951C-E9FEC69AEE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8075BA-87E4-F448-A3F9-BAE7684538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BB7852-206C-2945-94A4-DA1524F605F9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22467E-5CCA-354A-93CB-34E8EE8AE43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EDD02-50FB-9A42-BFE1-4EC84810FFA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208175-7CC8-5F46-9A34-05EB54BE58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675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FC172-B515-3A44-AD88-D25A36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6751D-04D5-9543-B0AE-1D75959C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29690-8EB7-BD4C-A612-5166EB62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F48ABF-0BD7-AE46-8803-094BCCA5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3048000"/>
            <a:ext cx="64008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latin typeface="Helvetica" pitchFamily="2" charset="0"/>
              </a:defRPr>
            </a:lvl1pPr>
            <a:lvl2pPr marL="457200" indent="0">
              <a:buNone/>
              <a:defRPr b="1">
                <a:latin typeface="Helvetica" pitchFamily="2" charset="0"/>
              </a:defRPr>
            </a:lvl2pPr>
            <a:lvl3pPr marL="914400" indent="0">
              <a:buNone/>
              <a:defRPr b="1">
                <a:latin typeface="Helvetica" pitchFamily="2" charset="0"/>
              </a:defRPr>
            </a:lvl3pPr>
            <a:lvl4pPr marL="1371600" indent="0">
              <a:buNone/>
              <a:defRPr b="1">
                <a:latin typeface="Helvetica" pitchFamily="2" charset="0"/>
              </a:defRPr>
            </a:lvl4pPr>
            <a:lvl5pPr marL="1828800" indent="0">
              <a:buNone/>
              <a:defRPr b="1"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CLICK TO EDIT MASTER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91E13E-52EB-F642-A93F-5AA985244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800600"/>
            <a:ext cx="53340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3833788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616039"/>
            <a:ext cx="2603499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04901" y="3119437"/>
            <a:ext cx="2743200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1" name="Text Placeholder 11">
            <a:extLst>
              <a:ext uri="{FF2B5EF4-FFF2-40B4-BE49-F238E27FC236}">
                <a16:creationId xmlns:a16="http://schemas.microsoft.com/office/drawing/2014/main" id="{15463FA1-2943-BE44-8FC9-3FE8BEFF38BF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2301" y="3622835"/>
            <a:ext cx="2743200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F1EC0901-B696-EB42-9D1D-6D45DE18661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3124200"/>
            <a:ext cx="6476997" cy="3124200"/>
          </a:xfrm>
          <a:prstGeom prst="rect">
            <a:avLst/>
          </a:prstGeom>
        </p:spPr>
        <p:txBody>
          <a:bodyPr numCol="2" spcCol="45720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</p:txBody>
      </p:sp>
      <p:sp>
        <p:nvSpPr>
          <p:cNvPr id="14" name="Picture Placeholder 6">
            <a:extLst>
              <a:ext uri="{FF2B5EF4-FFF2-40B4-BE49-F238E27FC236}">
                <a16:creationId xmlns:a16="http://schemas.microsoft.com/office/drawing/2014/main" id="{F9B3A7E9-3483-974A-B69D-CB0C3B90BD23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105400" y="0"/>
            <a:ext cx="6477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196058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38200" y="2890837"/>
            <a:ext cx="2603499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04901" y="3390900"/>
            <a:ext cx="2743200" cy="538163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851513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07097205-F7AD-6642-8BA8-FBB6E4FDA8A2}"/>
              </a:ext>
            </a:extLst>
          </p:cNvPr>
          <p:cNvSpPr/>
          <p:nvPr userDrawn="1"/>
        </p:nvSpPr>
        <p:spPr>
          <a:xfrm>
            <a:off x="1" y="0"/>
            <a:ext cx="3200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85849" y="3990423"/>
            <a:ext cx="3086101" cy="685800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933949" y="3990423"/>
            <a:ext cx="5765797" cy="2105577"/>
          </a:xfrm>
          <a:prstGeom prst="rect">
            <a:avLst/>
          </a:prstGeom>
        </p:spPr>
        <p:txBody>
          <a:bodyPr numCol="1">
            <a:normAutofit/>
          </a:bodyPr>
          <a:lstStyle>
            <a:lvl1pPr marL="0" indent="0">
              <a:lnSpc>
                <a:spcPts val="2200"/>
              </a:lnSpc>
              <a:buFont typeface="+mj-lt"/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47701" y="4572000"/>
            <a:ext cx="3200400" cy="685799"/>
          </a:xfrm>
          <a:prstGeom prst="rect">
            <a:avLst/>
          </a:prstGeom>
          <a:solidFill>
            <a:schemeClr val="accent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29352255-0285-6242-9390-2B95DD4A28FB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00401" y="-6349"/>
            <a:ext cx="8991599" cy="342899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0CCFF4C-CEE4-5C41-A4AD-E9B7B76B61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09600" y="626534"/>
            <a:ext cx="1968499" cy="48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98149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200000"/>
              </a:lnSpc>
              <a:buNone/>
              <a:defRPr sz="2400">
                <a:solidFill>
                  <a:schemeClr val="bg1"/>
                </a:solidFill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Donec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Nunc at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Sed </a:t>
            </a:r>
            <a:r>
              <a:rPr lang="en-US" dirty="0" err="1"/>
              <a:t>quis</a:t>
            </a:r>
            <a:r>
              <a:rPr lang="en-US" dirty="0"/>
              <a:t> ante </a:t>
            </a:r>
            <a:r>
              <a:rPr lang="en-US" dirty="0" err="1"/>
              <a:t>eu</a:t>
            </a:r>
            <a:r>
              <a:rPr lang="en-US" dirty="0"/>
              <a:t> eros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et.”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91AF5204-F3F1-3F44-805D-1635682B0C6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2832101"/>
            <a:ext cx="3200400" cy="685799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AD25F6A2-57C0-BE4E-A4D3-6CD4D6D286B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415970"/>
            <a:ext cx="3200400" cy="609600"/>
          </a:xfrm>
          <a:prstGeom prst="rect">
            <a:avLst/>
          </a:prstGeom>
          <a:solidFill>
            <a:schemeClr val="tx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75547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C754BB64-DD59-C647-BA8F-8DEE70D4EAEB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05200" y="0"/>
            <a:ext cx="8686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2832101"/>
            <a:ext cx="3200400" cy="685799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EA26FCA9-1643-2340-8AA5-0F63C6763867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415970"/>
            <a:ext cx="3200400" cy="609600"/>
          </a:xfrm>
          <a:prstGeom prst="rect">
            <a:avLst/>
          </a:prstGeom>
          <a:solidFill>
            <a:schemeClr val="tx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36553850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81099" y="2453723"/>
            <a:ext cx="3086101" cy="685800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A80895C4-3443-2741-84F8-56933BB1DD3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marL="0" indent="0">
              <a:lnSpc>
                <a:spcPct val="200000"/>
              </a:lnSpc>
              <a:buNone/>
              <a:defRPr sz="2400">
                <a:solidFill>
                  <a:schemeClr val="bg1"/>
                </a:solidFill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“Lorem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Donec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. Nunc at </a:t>
            </a:r>
            <a:r>
              <a:rPr lang="en-US" dirty="0" err="1"/>
              <a:t>condimentum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. Sed </a:t>
            </a:r>
            <a:r>
              <a:rPr lang="en-US" dirty="0" err="1"/>
              <a:t>quis</a:t>
            </a:r>
            <a:r>
              <a:rPr lang="en-US" dirty="0"/>
              <a:t> ante </a:t>
            </a:r>
            <a:r>
              <a:rPr lang="en-US" dirty="0" err="1"/>
              <a:t>eu</a:t>
            </a:r>
            <a:r>
              <a:rPr lang="en-US" dirty="0"/>
              <a:t> eros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hendrerit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et.”</a:t>
            </a:r>
          </a:p>
        </p:txBody>
      </p:sp>
      <p:sp>
        <p:nvSpPr>
          <p:cNvPr id="15" name="Text Placeholder 11">
            <a:extLst>
              <a:ext uri="{FF2B5EF4-FFF2-40B4-BE49-F238E27FC236}">
                <a16:creationId xmlns:a16="http://schemas.microsoft.com/office/drawing/2014/main" id="{75383AF6-3832-2A4F-B1D9-8490E2AE709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42951" y="3035300"/>
            <a:ext cx="3200400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B1004E10-473C-6349-9C96-B967E84F9BE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066800" y="3581400"/>
            <a:ext cx="3200400" cy="685799"/>
          </a:xfrm>
          <a:prstGeom prst="rect">
            <a:avLst/>
          </a:prstGeom>
          <a:noFill/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</p:spTree>
    <p:extLst>
      <p:ext uri="{BB962C8B-B14F-4D97-AF65-F5344CB8AC3E}">
        <p14:creationId xmlns:p14="http://schemas.microsoft.com/office/powerpoint/2010/main" val="1952111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FC172-B515-3A44-AD88-D25A36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6751D-04D5-9543-B0AE-1D75959C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29690-8EB7-BD4C-A612-5166EB62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B5F48ABF-0BD7-AE46-8803-094BCCA54B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3400" y="2895600"/>
            <a:ext cx="7239000" cy="1295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400" b="1">
                <a:latin typeface="Helvetica" pitchFamily="2" charset="0"/>
              </a:defRPr>
            </a:lvl1pPr>
            <a:lvl2pPr marL="457200" indent="0">
              <a:buNone/>
              <a:defRPr b="1">
                <a:latin typeface="Helvetica" pitchFamily="2" charset="0"/>
              </a:defRPr>
            </a:lvl2pPr>
            <a:lvl3pPr marL="914400" indent="0">
              <a:buNone/>
              <a:defRPr b="1">
                <a:latin typeface="Helvetica" pitchFamily="2" charset="0"/>
              </a:defRPr>
            </a:lvl3pPr>
            <a:lvl4pPr marL="1371600" indent="0">
              <a:buNone/>
              <a:defRPr b="1">
                <a:latin typeface="Helvetica" pitchFamily="2" charset="0"/>
              </a:defRPr>
            </a:lvl4pPr>
            <a:lvl5pPr marL="1828800" indent="0">
              <a:buNone/>
              <a:defRPr b="1">
                <a:latin typeface="Helvetica" pitchFamily="2" charset="0"/>
              </a:defRPr>
            </a:lvl5pPr>
          </a:lstStyle>
          <a:p>
            <a:pPr lvl="0"/>
            <a:r>
              <a:rPr lang="en-US" dirty="0"/>
              <a:t>SAMPLE DIVIDER</a:t>
            </a:r>
            <a:br>
              <a:rPr lang="en-US" dirty="0"/>
            </a:br>
            <a:r>
              <a:rPr lang="en-US" dirty="0"/>
              <a:t>  SLIDE TEMPLATE</a:t>
            </a: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5A91E13E-52EB-F642-A93F-5AA985244B0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800600"/>
            <a:ext cx="6019800" cy="1143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6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  <a:lvl4pPr marL="1371600" indent="0">
              <a:buNone/>
              <a:defRPr sz="1600">
                <a:solidFill>
                  <a:schemeClr val="bg1"/>
                </a:solidFill>
              </a:defRPr>
            </a:lvl4pPr>
            <a:lvl5pPr marL="1828800" indent="0">
              <a:buNone/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Subtitle – Copy Here </a:t>
            </a:r>
          </a:p>
        </p:txBody>
      </p:sp>
    </p:spTree>
    <p:extLst>
      <p:ext uri="{BB962C8B-B14F-4D97-AF65-F5344CB8AC3E}">
        <p14:creationId xmlns:p14="http://schemas.microsoft.com/office/powerpoint/2010/main" val="3512811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EFC172-B515-3A44-AD88-D25A36296D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FC6751D-04D5-9543-B0AE-1D75959C8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129690-8EB7-BD4C-A612-5166EB621E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852EB635-4FD9-CB42-8D41-15AEC8781CC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505200" y="0"/>
            <a:ext cx="86868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E94A25B1-D328-A34C-9027-3026FA6188F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62000" y="2832101"/>
            <a:ext cx="3200400" cy="685799"/>
          </a:xfrm>
          <a:prstGeom prst="rect">
            <a:avLst/>
          </a:prstGeom>
          <a:solidFill>
            <a:schemeClr val="tx2"/>
          </a:solidFill>
        </p:spPr>
        <p:txBody>
          <a:bodyPr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10" name="Text Placeholder 11">
            <a:extLst>
              <a:ext uri="{FF2B5EF4-FFF2-40B4-BE49-F238E27FC236}">
                <a16:creationId xmlns:a16="http://schemas.microsoft.com/office/drawing/2014/main" id="{4608BB8A-AB18-E647-925D-4EA3DB6A0B2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43000" y="3415970"/>
            <a:ext cx="3200400" cy="609600"/>
          </a:xfrm>
          <a:prstGeom prst="rect">
            <a:avLst/>
          </a:prstGeom>
          <a:solidFill>
            <a:schemeClr val="tx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4400" b="1" i="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EDIT TEXT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E1408D-4EAD-A64B-B8DC-EAA63122CA06}"/>
              </a:ext>
            </a:extLst>
          </p:cNvPr>
          <p:cNvSpPr txBox="1"/>
          <p:nvPr userDrawn="1"/>
        </p:nvSpPr>
        <p:spPr>
          <a:xfrm>
            <a:off x="1080655" y="1223158"/>
            <a:ext cx="0" cy="0"/>
          </a:xfrm>
          <a:prstGeom prst="rect">
            <a:avLst/>
          </a:prstGeom>
          <a:solidFill>
            <a:schemeClr val="accent2"/>
          </a:solidFill>
        </p:spPr>
        <p:txBody>
          <a:bodyPr vert="horz" wrap="none" lIns="0" tIns="91440" rIns="91440" bIns="91440" rtlCol="0" anchor="ctr" anchorCtr="1">
            <a:noAutofit/>
          </a:bodyPr>
          <a:lstStyle/>
          <a:p>
            <a:pPr algn="l"/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39863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</p:spTree>
    <p:extLst>
      <p:ext uri="{BB962C8B-B14F-4D97-AF65-F5344CB8AC3E}">
        <p14:creationId xmlns:p14="http://schemas.microsoft.com/office/powerpoint/2010/main" val="3097640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pos="384" userDrawn="1">
          <p15:clr>
            <a:srgbClr val="FBAE40"/>
          </p15:clr>
        </p15:guide>
        <p15:guide id="4" pos="7296" userDrawn="1">
          <p15:clr>
            <a:srgbClr val="FBAE40"/>
          </p15:clr>
        </p15:guide>
        <p15:guide id="5" orient="horz" pos="384" userDrawn="1">
          <p15:clr>
            <a:srgbClr val="FBAE40"/>
          </p15:clr>
        </p15:guide>
        <p15:guide id="6" orient="horz" pos="3936" userDrawn="1">
          <p15:clr>
            <a:srgbClr val="FBAE40"/>
          </p15:clr>
        </p15:guide>
        <p15:guide id="7" pos="28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10810054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1371600"/>
            <a:ext cx="6476997" cy="4267200"/>
          </a:xfrm>
          <a:prstGeom prst="rect">
            <a:avLst/>
          </a:prstGeom>
        </p:spPr>
        <p:txBody>
          <a:bodyPr numCol="2" spcCol="457200" anchor="ctr" anchorCtr="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  <a:p>
            <a:pPr lvl="0"/>
            <a:endParaRPr lang="en-US" dirty="0"/>
          </a:p>
          <a:p>
            <a:pPr lvl="0"/>
            <a:r>
              <a:rPr lang="en-US" dirty="0"/>
              <a:t>Ut porta ante </a:t>
            </a:r>
            <a:r>
              <a:rPr lang="en-US" dirty="0" err="1"/>
              <a:t>neque</a:t>
            </a:r>
            <a:r>
              <a:rPr lang="en-US" dirty="0"/>
              <a:t>, et </a:t>
            </a:r>
            <a:r>
              <a:rPr lang="en-US" dirty="0" err="1"/>
              <a:t>venenatis</a:t>
            </a:r>
            <a:r>
              <a:rPr lang="en-US" dirty="0"/>
              <a:t> dui </a:t>
            </a:r>
            <a:r>
              <a:rPr lang="en-US" dirty="0" err="1"/>
              <a:t>egestas</a:t>
            </a:r>
            <a:r>
              <a:rPr lang="en-US" dirty="0"/>
              <a:t> ac. </a:t>
            </a:r>
            <a:r>
              <a:rPr lang="en-US" dirty="0" err="1"/>
              <a:t>Etiam</a:t>
            </a:r>
            <a:r>
              <a:rPr lang="en-US" dirty="0"/>
              <a:t> cursus </a:t>
            </a:r>
            <a:r>
              <a:rPr lang="en-US" dirty="0" err="1"/>
              <a:t>malesuada</a:t>
            </a:r>
            <a:r>
              <a:rPr lang="en-US" dirty="0"/>
              <a:t> lacinia. </a:t>
            </a:r>
            <a:r>
              <a:rPr lang="en-US" dirty="0" err="1"/>
              <a:t>Phasellus</a:t>
            </a:r>
            <a:r>
              <a:rPr lang="en-US" dirty="0"/>
              <a:t> porta, </a:t>
            </a:r>
            <a:r>
              <a:rPr lang="en-US" dirty="0" err="1"/>
              <a:t>sem</a:t>
            </a:r>
            <a:r>
              <a:rPr lang="en-US" dirty="0"/>
              <a:t> non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,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efficitur</a:t>
            </a:r>
            <a:r>
              <a:rPr lang="en-US" dirty="0"/>
              <a:t> </a:t>
            </a:r>
            <a:r>
              <a:rPr lang="en-US" dirty="0" err="1"/>
              <a:t>lacus</a:t>
            </a:r>
            <a:r>
              <a:rPr lang="en-US" dirty="0"/>
              <a:t>, </a:t>
            </a:r>
            <a:r>
              <a:rPr lang="en-US" dirty="0" err="1"/>
              <a:t>eu</a:t>
            </a:r>
            <a:r>
              <a:rPr lang="en-US" dirty="0"/>
              <a:t> fermentum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et </a:t>
            </a:r>
            <a:r>
              <a:rPr lang="en-US" dirty="0" err="1"/>
              <a:t>felis</a:t>
            </a:r>
            <a:r>
              <a:rPr lang="en-US" dirty="0"/>
              <a:t>. Donec </a:t>
            </a:r>
            <a:r>
              <a:rPr lang="en-US" dirty="0" err="1"/>
              <a:t>lobortis</a:t>
            </a:r>
            <a:r>
              <a:rPr lang="en-US" dirty="0"/>
              <a:t> dolor lorem,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dolor </a:t>
            </a:r>
            <a:r>
              <a:rPr lang="en-US" dirty="0" err="1"/>
              <a:t>faucibus</a:t>
            </a:r>
            <a:r>
              <a:rPr lang="en-US" dirty="0"/>
              <a:t> non.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729536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9E112FE-7496-844E-ACDC-C6DD5A54DF95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DDF97D3E-2725-5B45-9914-3F4C9583665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05399" y="3124200"/>
            <a:ext cx="6476997" cy="3124200"/>
          </a:xfrm>
          <a:prstGeom prst="rect">
            <a:avLst/>
          </a:prstGeom>
        </p:spPr>
        <p:txBody>
          <a:bodyPr numCol="2" spcCol="457200">
            <a:normAutofit/>
          </a:bodyPr>
          <a:lstStyle>
            <a:lvl1pPr marL="0" indent="0">
              <a:lnSpc>
                <a:spcPts val="2220"/>
              </a:lnSpc>
              <a:buNone/>
              <a:defRPr sz="15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Vivamus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dolor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varius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. Nunc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. Maecenas </a:t>
            </a:r>
            <a:r>
              <a:rPr lang="en-US" dirty="0" err="1"/>
              <a:t>lobortis</a:t>
            </a:r>
            <a:r>
              <a:rPr lang="en-US" dirty="0"/>
              <a:t>, </a:t>
            </a:r>
            <a:r>
              <a:rPr lang="en-US" dirty="0" err="1"/>
              <a:t>elit</a:t>
            </a:r>
            <a:r>
              <a:rPr lang="en-US" dirty="0"/>
              <a:t> in </a:t>
            </a:r>
            <a:r>
              <a:rPr lang="en-US" dirty="0" err="1"/>
              <a:t>luctus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, ac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turpis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id ipsum. </a:t>
            </a:r>
            <a:r>
              <a:rPr lang="en-US" dirty="0" err="1"/>
              <a:t>Fusce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magna, vestibulum a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, </a:t>
            </a:r>
            <a:r>
              <a:rPr lang="en-US" dirty="0" err="1"/>
              <a:t>blandit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Morbi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augue</a:t>
            </a:r>
            <a:r>
              <a:rPr lang="en-US" dirty="0"/>
              <a:t>, id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quam</a:t>
            </a:r>
            <a:r>
              <a:rPr lang="en-US" dirty="0"/>
              <a:t>. Nam pulvinar ipsum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arcu</a:t>
            </a:r>
            <a:r>
              <a:rPr lang="en-US" dirty="0"/>
              <a:t> </a:t>
            </a:r>
            <a:r>
              <a:rPr lang="en-US" dirty="0" err="1"/>
              <a:t>finibus</a:t>
            </a:r>
            <a:r>
              <a:rPr lang="en-US" dirty="0"/>
              <a:t> vestibulum. </a:t>
            </a:r>
            <a:r>
              <a:rPr lang="en-US" dirty="0" err="1"/>
              <a:t>Curabitur</a:t>
            </a:r>
            <a:r>
              <a:rPr lang="en-US" dirty="0"/>
              <a:t> </a:t>
            </a:r>
            <a:r>
              <a:rPr lang="en-US" dirty="0" err="1"/>
              <a:t>sagittis</a:t>
            </a:r>
            <a:r>
              <a:rPr lang="en-US" dirty="0"/>
              <a:t> </a:t>
            </a:r>
            <a:r>
              <a:rPr lang="en-US" dirty="0" err="1"/>
              <a:t>tortor</a:t>
            </a:r>
            <a:r>
              <a:rPr lang="en-US" dirty="0"/>
              <a:t> id ex </a:t>
            </a:r>
            <a:r>
              <a:rPr lang="en-US" dirty="0" err="1"/>
              <a:t>imperdiet</a:t>
            </a:r>
            <a:r>
              <a:rPr lang="en-US" dirty="0"/>
              <a:t>,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vulputate</a:t>
            </a:r>
            <a:r>
              <a:rPr lang="en-US" dirty="0"/>
              <a:t> dolor auctor. </a:t>
            </a:r>
            <a:r>
              <a:rPr lang="en-US" dirty="0" err="1"/>
              <a:t>Aliquam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ipsum a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venenatis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 </a:t>
            </a:r>
            <a:r>
              <a:rPr lang="en-US" dirty="0" err="1"/>
              <a:t>Aliquam</a:t>
            </a:r>
            <a:r>
              <a:rPr lang="en-US" dirty="0"/>
              <a:t> maximus </a:t>
            </a:r>
            <a:r>
              <a:rPr lang="en-US" dirty="0" err="1"/>
              <a:t>lacus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, sed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cursus </a:t>
            </a:r>
            <a:r>
              <a:rPr lang="en-US" dirty="0" err="1"/>
              <a:t>eu</a:t>
            </a:r>
            <a:r>
              <a:rPr lang="en-US" dirty="0"/>
              <a:t>. Nunc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at </a:t>
            </a:r>
            <a:r>
              <a:rPr lang="en-US" dirty="0" err="1"/>
              <a:t>posuere</a:t>
            </a:r>
            <a:r>
              <a:rPr lang="en-US" dirty="0"/>
              <a:t>.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E1EC9418-60FB-9843-8E88-6275D6CD418D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105400" y="0"/>
            <a:ext cx="6477000" cy="27432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62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91E04F96-8DBB-9D41-8C39-5AFA0F5BD645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276600" y="0"/>
            <a:ext cx="8915400" cy="6858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</p:spTree>
    <p:extLst>
      <p:ext uri="{BB962C8B-B14F-4D97-AF65-F5344CB8AC3E}">
        <p14:creationId xmlns:p14="http://schemas.microsoft.com/office/powerpoint/2010/main" val="3316102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EFB489-26F1-E14C-B571-70D66431E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FA2234-77A5-464A-B5CF-D3A3B31F74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62DA24-0115-C946-A183-87965D3BC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1">
            <a:extLst>
              <a:ext uri="{FF2B5EF4-FFF2-40B4-BE49-F238E27FC236}">
                <a16:creationId xmlns:a16="http://schemas.microsoft.com/office/drawing/2014/main" id="{00E5C2EC-8309-E746-B873-322A6C32A51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09600" y="31623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sp>
        <p:nvSpPr>
          <p:cNvPr id="9" name="Text Placeholder 11">
            <a:extLst>
              <a:ext uri="{FF2B5EF4-FFF2-40B4-BE49-F238E27FC236}">
                <a16:creationId xmlns:a16="http://schemas.microsoft.com/office/drawing/2014/main" id="{767C8913-438E-1743-A69D-CC3A7ABD2D72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62051" y="3581400"/>
            <a:ext cx="3581297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>
              <a:buNone/>
              <a:defRPr sz="3600"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>
              <a:buNone/>
              <a:defRPr b="1" i="0"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</a:lstStyle>
          <a:p>
            <a:pPr lvl="0"/>
            <a:r>
              <a:rPr lang="en-US" dirty="0"/>
              <a:t>CLICK TO EDIT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8C81AE-3178-4740-90BB-FF31FAA1A90B}"/>
              </a:ext>
            </a:extLst>
          </p:cNvPr>
          <p:cNvCxnSpPr>
            <a:cxnSpLocks/>
          </p:cNvCxnSpPr>
          <p:nvPr userDrawn="1"/>
        </p:nvCxnSpPr>
        <p:spPr>
          <a:xfrm>
            <a:off x="4495800" y="1371600"/>
            <a:ext cx="0" cy="411480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48710272-5B22-094C-A77D-2DB859714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399" y="1371600"/>
            <a:ext cx="6476997" cy="4114800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400">
                <a:latin typeface="NeutrafaceSlabTextBook" panose="02060503020205020402" pitchFamily="18" charset="77"/>
              </a:defRPr>
            </a:lvl1pPr>
            <a:lvl2pPr marL="457200" indent="0">
              <a:buNone/>
              <a:defRPr>
                <a:latin typeface="NeutrafaceSlabTextBook" panose="02060503020205020402" pitchFamily="18" charset="77"/>
              </a:defRPr>
            </a:lvl2pPr>
            <a:lvl3pPr marL="914400" indent="0">
              <a:buNone/>
              <a:defRPr>
                <a:latin typeface="NeutrafaceSlabTextBook" panose="02060503020205020402" pitchFamily="18" charset="77"/>
              </a:defRPr>
            </a:lvl3pPr>
            <a:lvl4pPr marL="1371600" indent="0">
              <a:buNone/>
              <a:defRPr>
                <a:latin typeface="NeutrafaceSlabTextBook" panose="02060503020205020402" pitchFamily="18" charset="77"/>
              </a:defRPr>
            </a:lvl4pPr>
            <a:lvl5pPr marL="1828800" indent="0">
              <a:buNone/>
              <a:defRPr>
                <a:latin typeface="NeutrafaceSlabTextBook" panose="02060503020205020402" pitchFamily="18" charset="77"/>
              </a:defRPr>
            </a:lvl5pPr>
          </a:lstStyle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9700851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pos="384">
          <p15:clr>
            <a:srgbClr val="FBAE40"/>
          </p15:clr>
        </p15:guide>
        <p15:guide id="4" pos="7296">
          <p15:clr>
            <a:srgbClr val="FBAE40"/>
          </p15:clr>
        </p15:guide>
        <p15:guide id="5" orient="horz" pos="384">
          <p15:clr>
            <a:srgbClr val="FBAE40"/>
          </p15:clr>
        </p15:guide>
        <p15:guide id="6" orient="horz" pos="3936">
          <p15:clr>
            <a:srgbClr val="FBAE40"/>
          </p15:clr>
        </p15:guide>
        <p15:guide id="7" pos="283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5" Type="http://schemas.openxmlformats.org/officeDocument/2006/relationships/slideLayout" Target="../slideLayouts/slideLayout8.xml"/><Relationship Id="rId10" Type="http://schemas.openxmlformats.org/officeDocument/2006/relationships/image" Target="../media/image3.emf"/><Relationship Id="rId4" Type="http://schemas.openxmlformats.org/officeDocument/2006/relationships/slideLayout" Target="../slideLayouts/slideLayout7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emf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59D91-B432-FE40-8146-918ECD5BADE9}"/>
              </a:ext>
            </a:extLst>
          </p:cNvPr>
          <p:cNvSpPr/>
          <p:nvPr userDrawn="1"/>
        </p:nvSpPr>
        <p:spPr>
          <a:xfrm>
            <a:off x="0" y="-23751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6D994AF-5134-BA4F-9EC1-06BADC2E104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10851338" y="10610"/>
            <a:ext cx="1340662" cy="6858000"/>
          </a:xfrm>
          <a:prstGeom prst="rect">
            <a:avLst/>
          </a:prstGeom>
        </p:spPr>
      </p:pic>
      <p:pic>
        <p:nvPicPr>
          <p:cNvPr id="12" name="Picture 11" descr="Logo&#10;&#10;Description automatically generated">
            <a:extLst>
              <a:ext uri="{FF2B5EF4-FFF2-40B4-BE49-F238E27FC236}">
                <a16:creationId xmlns:a16="http://schemas.microsoft.com/office/drawing/2014/main" id="{EA034F68-52A6-BC4D-BC42-03B717497FAB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609600" y="558799"/>
            <a:ext cx="762437" cy="889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8564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9" r:id="rId2"/>
    <p:sldLayoutId id="214748370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6CD89D4-40FB-474E-8284-4F682F5A9A0D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609601" y="609600"/>
            <a:ext cx="1981200" cy="48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68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66" r:id="rId2"/>
    <p:sldLayoutId id="2147483669" r:id="rId3"/>
    <p:sldLayoutId id="2147483670" r:id="rId4"/>
    <p:sldLayoutId id="2147483668" r:id="rId5"/>
    <p:sldLayoutId id="2147483667" r:id="rId6"/>
    <p:sldLayoutId id="2147483671" r:id="rId7"/>
    <p:sldLayoutId id="2147483660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79EE7EF7-9399-5348-9B52-1273A599C073}"/>
              </a:ext>
            </a:extLst>
          </p:cNvPr>
          <p:cNvSpPr/>
          <p:nvPr userDrawn="1"/>
        </p:nvSpPr>
        <p:spPr>
          <a:xfrm>
            <a:off x="1" y="0"/>
            <a:ext cx="3200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063801-8080-1545-BB94-097EF097E07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09600" y="626534"/>
            <a:ext cx="1968499" cy="480314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531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CC57AE-4531-4643-9E4C-9BB71E76BF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082CE-9F18-464C-831A-3C4BB516212E}" type="datetimeFigureOut">
              <a:rPr lang="en-US" smtClean="0"/>
              <a:t>11/15/23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3837D7-CC2C-EC40-B260-226DD8DEB6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19EBCE-1416-4F44-B9F4-AC4F19086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2DCE14-7B8A-0241-84AC-0E839D3FCF1D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D659D91-B432-FE40-8146-918ECD5BADE9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D496BD-18BE-0342-8AC8-223F8A5C8E73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609600" y="626534"/>
            <a:ext cx="1968499" cy="480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68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i="0" kern="1200">
          <a:solidFill>
            <a:schemeClr val="tx1"/>
          </a:solidFill>
          <a:latin typeface="Helvetica Neue" panose="02000503000000020004" pitchFamily="2" charset="0"/>
          <a:ea typeface="Helvetica Neue" panose="02000503000000020004" pitchFamily="2" charset="0"/>
          <a:cs typeface="Helvetica Neue" panose="02000503000000020004" pitchFamily="2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NeutrafaceSlabTextBook" panose="02060503020205020402" pitchFamily="18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BB8D584-15F5-AC4D-85C6-E5E907C12FD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33400" y="2743200"/>
            <a:ext cx="6400800" cy="16002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" dirty="0">
                <a:solidFill>
                  <a:schemeClr val="tx2">
                    <a:lumMod val="25000"/>
                  </a:schemeClr>
                </a:solidFill>
              </a:rPr>
              <a:t>Communicating with your Teachers</a:t>
            </a:r>
            <a:endParaRPr lang="en-US" dirty="0"/>
          </a:p>
        </p:txBody>
      </p:sp>
      <p:pic>
        <p:nvPicPr>
          <p:cNvPr id="5" name="Picture 4" descr="A black background with white text&#10;&#10;Description automatically generated">
            <a:extLst>
              <a:ext uri="{FF2B5EF4-FFF2-40B4-BE49-F238E27FC236}">
                <a16:creationId xmlns:a16="http://schemas.microsoft.com/office/drawing/2014/main" id="{21526218-714B-B0C5-12EC-19C1EBA37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0"/>
            <a:ext cx="3509211" cy="10668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8BCAED7F-1308-DCC1-A98F-DF4E1B32D7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1295400"/>
            <a:ext cx="4267200" cy="426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197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C9D9657-E254-694F-9CB5-96D0992912C3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21366" y="2673810"/>
            <a:ext cx="2133600" cy="533400"/>
          </a:xfrm>
        </p:spPr>
        <p:txBody>
          <a:bodyPr/>
          <a:lstStyle/>
          <a:p>
            <a:r>
              <a:rPr lang="en-US" dirty="0"/>
              <a:t>HOW 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1A40C2-A50D-2046-AB84-A62C1982E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533400"/>
            <a:ext cx="6781800" cy="5181600"/>
          </a:xfrm>
        </p:spPr>
        <p:txBody>
          <a:bodyPr>
            <a:normAutofit fontScale="92500" lnSpcReduction="10000"/>
          </a:bodyPr>
          <a:lstStyle/>
          <a:p>
            <a:pPr marL="685800" indent="-68580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en-US" sz="4500" dirty="0"/>
              <a:t>Check the class’s syllabus</a:t>
            </a:r>
          </a:p>
          <a:p>
            <a:pPr marL="685800" indent="-68580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en-US" sz="4500" dirty="0"/>
              <a:t>Send them a message</a:t>
            </a:r>
          </a:p>
          <a:p>
            <a:pPr marL="685800" indent="-685800">
              <a:lnSpc>
                <a:spcPct val="270000"/>
              </a:lnSpc>
              <a:buFont typeface="Arial" panose="020B0604020202020204" pitchFamily="34" charset="0"/>
              <a:buChar char="•"/>
            </a:pPr>
            <a:r>
              <a:rPr lang="en-US" sz="4500" dirty="0"/>
              <a:t>Wait for a response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CDD70A-4185-8A41-9AE7-1F26E02C47B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04800" y="3108096"/>
            <a:ext cx="3733800" cy="533400"/>
          </a:xfrm>
        </p:spPr>
        <p:txBody>
          <a:bodyPr/>
          <a:lstStyle/>
          <a:p>
            <a:r>
              <a:rPr lang="en-US" dirty="0"/>
              <a:t>COMMUNICATE</a:t>
            </a:r>
          </a:p>
        </p:txBody>
      </p:sp>
      <p:sp>
        <p:nvSpPr>
          <p:cNvPr id="5" name="Text Placeholder 3">
            <a:extLst>
              <a:ext uri="{FF2B5EF4-FFF2-40B4-BE49-F238E27FC236}">
                <a16:creationId xmlns:a16="http://schemas.microsoft.com/office/drawing/2014/main" id="{75495308-8F06-804C-B854-9BA9281A86AD}"/>
              </a:ext>
            </a:extLst>
          </p:cNvPr>
          <p:cNvSpPr txBox="1">
            <a:spLocks/>
          </p:cNvSpPr>
          <p:nvPr/>
        </p:nvSpPr>
        <p:spPr>
          <a:xfrm>
            <a:off x="738771" y="3555216"/>
            <a:ext cx="2857423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WITH YOUR 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DE07F717-8045-B49B-EC50-F78ED9768D34}"/>
              </a:ext>
            </a:extLst>
          </p:cNvPr>
          <p:cNvSpPr txBox="1">
            <a:spLocks/>
          </p:cNvSpPr>
          <p:nvPr/>
        </p:nvSpPr>
        <p:spPr>
          <a:xfrm>
            <a:off x="878497" y="4000372"/>
            <a:ext cx="2419338" cy="533400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36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TEACHER</a:t>
            </a:r>
          </a:p>
        </p:txBody>
      </p:sp>
    </p:spTree>
    <p:extLst>
      <p:ext uri="{BB962C8B-B14F-4D97-AF65-F5344CB8AC3E}">
        <p14:creationId xmlns:p14="http://schemas.microsoft.com/office/powerpoint/2010/main" val="3237225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6B0D27-F173-E44A-865E-3D2C99A21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5400" y="685800"/>
            <a:ext cx="6476997" cy="525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dirty="0"/>
              <a:t>When you start a class make sure to check out the </a:t>
            </a:r>
            <a:r>
              <a:rPr lang="en-US" b="1" dirty="0"/>
              <a:t>syllabus</a:t>
            </a:r>
            <a:r>
              <a:rPr lang="en-US" dirty="0"/>
              <a:t>. The syllabus will tell you whether you can reach your </a:t>
            </a:r>
            <a:r>
              <a:rPr lang="en-US" b="1" dirty="0"/>
              <a:t>teacher</a:t>
            </a:r>
            <a:r>
              <a:rPr lang="en-US" dirty="0"/>
              <a:t> through: 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 message on Blackboard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Email</a:t>
            </a:r>
          </a:p>
          <a:p>
            <a:pPr marL="342900" indent="-34290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Another way</a:t>
            </a:r>
          </a:p>
          <a:p>
            <a:pPr>
              <a:lnSpc>
                <a:spcPct val="100000"/>
              </a:lnSpc>
            </a:pPr>
            <a:r>
              <a:rPr lang="en-US" dirty="0"/>
              <a:t>Every teacher is different, so look at the syllabus to know.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7DC2CBE-B0F8-2143-B880-C5F4F378F0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143000" y="2832101"/>
            <a:ext cx="3581400" cy="685799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CHECK THE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CF2D086-E751-044C-9CD6-8521FF9EE0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524000" y="3429000"/>
            <a:ext cx="3048000" cy="685799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CLASS’S</a:t>
            </a:r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82AF2DC3-D009-57B9-A920-1C38D4577AEE}"/>
              </a:ext>
            </a:extLst>
          </p:cNvPr>
          <p:cNvSpPr txBox="1">
            <a:spLocks/>
          </p:cNvSpPr>
          <p:nvPr/>
        </p:nvSpPr>
        <p:spPr>
          <a:xfrm>
            <a:off x="990600" y="4003902"/>
            <a:ext cx="3352799" cy="685799"/>
          </a:xfrm>
          <a:prstGeom prst="rect">
            <a:avLst/>
          </a:prstGeom>
          <a:solidFill>
            <a:schemeClr val="accent2"/>
          </a:solidFill>
        </p:spPr>
        <p:txBody>
          <a:bodyPr anchor="ctr" anchorCtr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i="0" kern="1200">
                <a:solidFill>
                  <a:schemeClr val="tx1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874167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6B0D27-F173-E44A-865E-3D2C99A21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2890" y="800100"/>
            <a:ext cx="6476997" cy="525780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400" dirty="0">
                <a:latin typeface="Pangolin"/>
              </a:rPr>
              <a:t>Once you know how to reach your teacher, you can now go ahead and message them! When messaging them, make sure to include: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Pangolin"/>
              </a:rPr>
              <a:t>Your name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Pangolin"/>
              </a:rPr>
              <a:t>Their name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Pangolin"/>
              </a:rPr>
              <a:t>Which class you are in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Pangolin"/>
              </a:rPr>
              <a:t>Why you are messaging them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latin typeface="Pangolin"/>
              </a:rPr>
              <a:t>Optional: Include photos or documents that relate to why you are messaging them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7DC2CBE-B0F8-2143-B880-C5F4F378F0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32384" y="1905000"/>
            <a:ext cx="4114797" cy="685799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SEND THEM A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CF2D086-E751-044C-9CD6-8521FF9EE0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65782" y="2483571"/>
            <a:ext cx="3048000" cy="685799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MESSAGE</a:t>
            </a:r>
          </a:p>
        </p:txBody>
      </p:sp>
      <p:pic>
        <p:nvPicPr>
          <p:cNvPr id="4" name="Picture 3" descr="Graphical user interface, text, application, email&#10;&#10;Description automatically generated">
            <a:extLst>
              <a:ext uri="{FF2B5EF4-FFF2-40B4-BE49-F238E27FC236}">
                <a16:creationId xmlns:a16="http://schemas.microsoft.com/office/drawing/2014/main" id="{E50E6B36-68DF-8272-1EA4-42D07BAE1C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292706"/>
            <a:ext cx="4704692" cy="318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554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86B0D27-F173-E44A-865E-3D2C99A21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2890" y="800100"/>
            <a:ext cx="6476997" cy="525780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Pangolin"/>
              </a:rPr>
              <a:t>After sending a message, wait a maximum of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b="1" dirty="0">
                <a:latin typeface="Pangolin"/>
              </a:rPr>
              <a:t>3 days</a:t>
            </a:r>
            <a:r>
              <a:rPr lang="en-US" sz="2400" dirty="0">
                <a:latin typeface="Pangolin"/>
              </a:rPr>
              <a:t> before sending them another message.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2400" dirty="0">
                <a:latin typeface="Pangolin"/>
              </a:rPr>
              <a:t>The teacher might not respond to your message </a:t>
            </a:r>
            <a:r>
              <a:rPr lang="en-US" sz="2400" b="1" dirty="0">
                <a:latin typeface="Pangolin"/>
              </a:rPr>
              <a:t>after</a:t>
            </a:r>
            <a:r>
              <a:rPr lang="en-US" sz="2400" dirty="0">
                <a:latin typeface="Pangolin"/>
              </a:rPr>
              <a:t> school hours. Make sure to </a:t>
            </a:r>
            <a:r>
              <a:rPr lang="en-US" sz="2400" b="1" dirty="0">
                <a:latin typeface="Pangolin"/>
              </a:rPr>
              <a:t>not</a:t>
            </a:r>
            <a:r>
              <a:rPr lang="en-US" sz="2400" dirty="0">
                <a:latin typeface="Pangolin"/>
              </a:rPr>
              <a:t> message them at the </a:t>
            </a:r>
            <a:r>
              <a:rPr lang="en-US" sz="2400" b="1" dirty="0">
                <a:latin typeface="Pangolin"/>
              </a:rPr>
              <a:t>last minute</a:t>
            </a:r>
            <a:r>
              <a:rPr lang="en-US" sz="2400" dirty="0">
                <a:latin typeface="Pangolin"/>
              </a:rPr>
              <a:t>. 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7DC2CBE-B0F8-2143-B880-C5F4F378F04A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609600" y="3086100"/>
            <a:ext cx="4114797" cy="685799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WAIT FOR A</a:t>
            </a:r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8CF2D086-E751-044C-9CD6-8521FF9EE0F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1143000" y="3657600"/>
            <a:ext cx="3406218" cy="685799"/>
          </a:xfrm>
          <a:solidFill>
            <a:schemeClr val="accent2"/>
          </a:solidFill>
        </p:spPr>
        <p:txBody>
          <a:bodyPr/>
          <a:lstStyle/>
          <a:p>
            <a:r>
              <a:rPr lang="en-US" dirty="0"/>
              <a:t>RESPONSE</a:t>
            </a:r>
          </a:p>
        </p:txBody>
      </p:sp>
    </p:spTree>
    <p:extLst>
      <p:ext uri="{BB962C8B-B14F-4D97-AF65-F5344CB8AC3E}">
        <p14:creationId xmlns:p14="http://schemas.microsoft.com/office/powerpoint/2010/main" val="195118318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Office Theme">
  <a:themeElements>
    <a:clrScheme name="Texas Tech">
      <a:dk1>
        <a:srgbClr val="000000"/>
      </a:dk1>
      <a:lt1>
        <a:srgbClr val="FFFFFF"/>
      </a:lt1>
      <a:dk2>
        <a:srgbClr val="CB0000"/>
      </a:dk2>
      <a:lt2>
        <a:srgbClr val="CBCCCB"/>
      </a:lt2>
      <a:accent1>
        <a:srgbClr val="323332"/>
      </a:accent1>
      <a:accent2>
        <a:srgbClr val="CB0000"/>
      </a:accent2>
      <a:accent3>
        <a:srgbClr val="98271D"/>
      </a:accent3>
      <a:accent4>
        <a:srgbClr val="FEFFFE"/>
      </a:accent4>
      <a:accent5>
        <a:srgbClr val="CBCCCB"/>
      </a:accent5>
      <a:accent6>
        <a:srgbClr val="000000"/>
      </a:accent6>
      <a:hlink>
        <a:srgbClr val="000000"/>
      </a:hlink>
      <a:folHlink>
        <a:srgbClr val="32333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/>
        </a:solidFill>
      </a:spPr>
      <a:bodyPr vert="horz" lIns="0" tIns="91440" rIns="91440" bIns="91440" rtlCol="0" anchor="ctr" anchorCtr="1">
        <a:noAutofit/>
      </a:bodyPr>
      <a:lstStyle>
        <a:defPPr algn="l">
          <a:defRPr sz="60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B14AE448DA2449B45D26977716F86D" ma:contentTypeVersion="9" ma:contentTypeDescription="Create a new document." ma:contentTypeScope="" ma:versionID="db764543c00aeaa724f49f36ddb1ae97">
  <xsd:schema xmlns:xsd="http://www.w3.org/2001/XMLSchema" xmlns:xs="http://www.w3.org/2001/XMLSchema" xmlns:p="http://schemas.microsoft.com/office/2006/metadata/properties" xmlns:ns2="02aeb61d-6b1f-4ba8-b5bc-3152bb5419ad" targetNamespace="http://schemas.microsoft.com/office/2006/metadata/properties" ma:root="true" ma:fieldsID="015c0e2e1d41419b5f0bb9205bc94196" ns2:_="">
    <xsd:import namespace="02aeb61d-6b1f-4ba8-b5bc-3152bb5419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aeb61d-6b1f-4ba8-b5bc-3152bb5419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6DD86B-8379-484E-8957-2203A3F975D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A2261265-59EA-4F87-944D-515B8A1711D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56DD859-F0BE-4AF1-993B-84D79B5B6D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2aeb61d-6b1f-4ba8-b5bc-3152bb5419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471</TotalTime>
  <Words>175</Words>
  <Application>Microsoft Macintosh PowerPoint</Application>
  <PresentationFormat>Widescreen</PresentationFormat>
  <Paragraphs>29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Arial</vt:lpstr>
      <vt:lpstr>Calibri</vt:lpstr>
      <vt:lpstr>Helvetica</vt:lpstr>
      <vt:lpstr>Helvetica Neue</vt:lpstr>
      <vt:lpstr>NeutrafaceSlabTextBook</vt:lpstr>
      <vt:lpstr>Pangolin</vt:lpstr>
      <vt:lpstr>3_Office Theme</vt:lpstr>
      <vt:lpstr>Office Theme</vt:lpstr>
      <vt:lpstr>1_Office Theme</vt:lpstr>
      <vt:lpstr>2_Office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Irving Navarro</dc:creator>
  <cp:lastModifiedBy>Dillard, Samantha</cp:lastModifiedBy>
  <cp:revision>7</cp:revision>
  <dcterms:created xsi:type="dcterms:W3CDTF">2021-09-24T16:41:21Z</dcterms:created>
  <dcterms:modified xsi:type="dcterms:W3CDTF">2023-11-15T14:16:40Z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0x01010070B14AE448DA2449B45D26977716F86D</vt:lpwstr>
  </property>
</Properties>
</file>