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91" r:id="rId4"/>
    <p:sldId id="295" r:id="rId5"/>
    <p:sldId id="304" r:id="rId6"/>
    <p:sldId id="306" r:id="rId7"/>
    <p:sldId id="307" r:id="rId8"/>
    <p:sldId id="310" r:id="rId9"/>
    <p:sldId id="308" r:id="rId10"/>
    <p:sldId id="311" r:id="rId11"/>
    <p:sldId id="312" r:id="rId12"/>
    <p:sldId id="30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A347"/>
    <a:srgbClr val="0E3E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7"/>
    <p:restoredTop sz="94589"/>
  </p:normalViewPr>
  <p:slideViewPr>
    <p:cSldViewPr snapToGrid="0" snapToObjects="1">
      <p:cViewPr varScale="1">
        <p:scale>
          <a:sx n="95" d="100"/>
          <a:sy n="95" d="100"/>
        </p:scale>
        <p:origin x="200" y="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05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9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63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77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67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75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10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40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21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041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4/19/18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6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428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665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322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88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787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73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32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10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552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937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950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178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</TotalTime>
  <Words>0</Words>
  <Application>Microsoft Macintosh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Johnson, Levi</dc:creator>
  <cp:lastModifiedBy>Microsoft Office User</cp:lastModifiedBy>
  <cp:revision>28</cp:revision>
  <dcterms:created xsi:type="dcterms:W3CDTF">2015-04-15T15:37:55Z</dcterms:created>
  <dcterms:modified xsi:type="dcterms:W3CDTF">2018-04-19T09:32:59Z</dcterms:modified>
</cp:coreProperties>
</file>