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hart1.xml" ContentType="application/vnd.openxmlformats-officedocument.drawingml.char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13314363" cy="20574000"/>
  <p:notesSz cx="6858000" cy="9144000"/>
  <p:embeddedFontLst>
    <p:embeddedFont>
      <p:font typeface="Arial Black" panose="020B0A04020102020204" pitchFamily="34" charset="0"/>
      <p:bold r:id="rId5"/>
    </p:embeddedFont>
    <p:embeddedFont>
      <p:font typeface="Calibri" panose="020F0502020204030204" pitchFamily="34" charset="0"/>
      <p:regular r:id="rId6"/>
      <p:bold r:id="rId7"/>
      <p:italic r:id="rId8"/>
      <p:boldItalic r:id="rId9"/>
    </p:embeddedFont>
  </p:embeddedFontLst>
  <p:custDataLst>
    <p:tags r:id="rId10"/>
  </p:custDataLst>
  <p:defaultTextStyle>
    <a:defPPr>
      <a:defRPr lang="en-US"/>
    </a:defPPr>
    <a:lvl1pPr marL="0" algn="l" defTabSz="1934788" rtl="0" eaLnBrk="1" latinLnBrk="0" hangingPunct="1">
      <a:defRPr sz="3710" kern="1200">
        <a:solidFill>
          <a:schemeClr val="tx1"/>
        </a:solidFill>
        <a:latin typeface="+mn-lt"/>
        <a:ea typeface="+mn-ea"/>
        <a:cs typeface="+mn-cs"/>
      </a:defRPr>
    </a:lvl1pPr>
    <a:lvl2pPr marL="967396" algn="l" defTabSz="1934788" rtl="0" eaLnBrk="1" latinLnBrk="0" hangingPunct="1">
      <a:defRPr sz="3710" kern="1200">
        <a:solidFill>
          <a:schemeClr val="tx1"/>
        </a:solidFill>
        <a:latin typeface="+mn-lt"/>
        <a:ea typeface="+mn-ea"/>
        <a:cs typeface="+mn-cs"/>
      </a:defRPr>
    </a:lvl2pPr>
    <a:lvl3pPr marL="1934788" algn="l" defTabSz="1934788" rtl="0" eaLnBrk="1" latinLnBrk="0" hangingPunct="1">
      <a:defRPr sz="3710" kern="1200">
        <a:solidFill>
          <a:schemeClr val="tx1"/>
        </a:solidFill>
        <a:latin typeface="+mn-lt"/>
        <a:ea typeface="+mn-ea"/>
        <a:cs typeface="+mn-cs"/>
      </a:defRPr>
    </a:lvl3pPr>
    <a:lvl4pPr marL="2902184" algn="l" defTabSz="1934788" rtl="0" eaLnBrk="1" latinLnBrk="0" hangingPunct="1">
      <a:defRPr sz="3710" kern="1200">
        <a:solidFill>
          <a:schemeClr val="tx1"/>
        </a:solidFill>
        <a:latin typeface="+mn-lt"/>
        <a:ea typeface="+mn-ea"/>
        <a:cs typeface="+mn-cs"/>
      </a:defRPr>
    </a:lvl4pPr>
    <a:lvl5pPr marL="3869580" algn="l" defTabSz="1934788" rtl="0" eaLnBrk="1" latinLnBrk="0" hangingPunct="1">
      <a:defRPr sz="3710" kern="1200">
        <a:solidFill>
          <a:schemeClr val="tx1"/>
        </a:solidFill>
        <a:latin typeface="+mn-lt"/>
        <a:ea typeface="+mn-ea"/>
        <a:cs typeface="+mn-cs"/>
      </a:defRPr>
    </a:lvl5pPr>
    <a:lvl6pPr marL="4836972" algn="l" defTabSz="1934788" rtl="0" eaLnBrk="1" latinLnBrk="0" hangingPunct="1">
      <a:defRPr sz="3710" kern="1200">
        <a:solidFill>
          <a:schemeClr val="tx1"/>
        </a:solidFill>
        <a:latin typeface="+mn-lt"/>
        <a:ea typeface="+mn-ea"/>
        <a:cs typeface="+mn-cs"/>
      </a:defRPr>
    </a:lvl6pPr>
    <a:lvl7pPr marL="5804368" algn="l" defTabSz="1934788" rtl="0" eaLnBrk="1" latinLnBrk="0" hangingPunct="1">
      <a:defRPr sz="3710" kern="1200">
        <a:solidFill>
          <a:schemeClr val="tx1"/>
        </a:solidFill>
        <a:latin typeface="+mn-lt"/>
        <a:ea typeface="+mn-ea"/>
        <a:cs typeface="+mn-cs"/>
      </a:defRPr>
    </a:lvl7pPr>
    <a:lvl8pPr marL="6771764" algn="l" defTabSz="1934788" rtl="0" eaLnBrk="1" latinLnBrk="0" hangingPunct="1">
      <a:defRPr sz="3710" kern="1200">
        <a:solidFill>
          <a:schemeClr val="tx1"/>
        </a:solidFill>
        <a:latin typeface="+mn-lt"/>
        <a:ea typeface="+mn-ea"/>
        <a:cs typeface="+mn-cs"/>
      </a:defRPr>
    </a:lvl8pPr>
    <a:lvl9pPr marL="7739158" algn="l" defTabSz="1934788" rtl="0" eaLnBrk="1" latinLnBrk="0" hangingPunct="1">
      <a:defRPr sz="371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482" userDrawn="1">
          <p15:clr>
            <a:srgbClr val="A4A3A4"/>
          </p15:clr>
        </p15:guide>
        <p15:guide id="2" pos="419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7CB9AF5-9648-40FC-90B9-D4803B7D263D}" v="2" dt="2021-09-08T18:06:35.47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35" d="100"/>
          <a:sy n="35" d="100"/>
        </p:scale>
        <p:origin x="3270" y="108"/>
      </p:cViewPr>
      <p:guideLst>
        <p:guide orient="horz" pos="6482"/>
        <p:guide pos="419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4.fntdata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font" Target="fonts/font3.fntdata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2.fntdata"/><Relationship Id="rId11" Type="http://schemas.openxmlformats.org/officeDocument/2006/relationships/presProps" Target="presProps.xml"/><Relationship Id="rId5" Type="http://schemas.openxmlformats.org/officeDocument/2006/relationships/font" Target="fonts/font1.fntdata"/><Relationship Id="rId15" Type="http://schemas.microsoft.com/office/2016/11/relationships/changesInfo" Target="changesInfos/changesInfo1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font" Target="fonts/font5.fntdata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infree, Matthew" userId="b1583012-1ec8-4d6f-a654-c497ee998d1d" providerId="ADAL" clId="{47CB9AF5-9648-40FC-90B9-D4803B7D263D}"/>
    <pc:docChg chg="custSel modSld">
      <pc:chgData name="Winfree, Matthew" userId="b1583012-1ec8-4d6f-a654-c497ee998d1d" providerId="ADAL" clId="{47CB9AF5-9648-40FC-90B9-D4803B7D263D}" dt="2021-09-08T18:05:34.635" v="80" actId="207"/>
      <pc:docMkLst>
        <pc:docMk/>
      </pc:docMkLst>
      <pc:sldChg chg="modSp mod">
        <pc:chgData name="Winfree, Matthew" userId="b1583012-1ec8-4d6f-a654-c497ee998d1d" providerId="ADAL" clId="{47CB9AF5-9648-40FC-90B9-D4803B7D263D}" dt="2021-09-08T18:05:34.635" v="80" actId="207"/>
        <pc:sldMkLst>
          <pc:docMk/>
          <pc:sldMk cId="947300875" sldId="256"/>
        </pc:sldMkLst>
        <pc:spChg chg="mod">
          <ac:chgData name="Winfree, Matthew" userId="b1583012-1ec8-4d6f-a654-c497ee998d1d" providerId="ADAL" clId="{47CB9AF5-9648-40FC-90B9-D4803B7D263D}" dt="2021-09-08T18:05:34.635" v="80" actId="207"/>
          <ac:spMkLst>
            <pc:docMk/>
            <pc:sldMk cId="947300875" sldId="256"/>
            <ac:spMk id="2" creationId="{00000000-0000-0000-0000-000000000000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0FA-469F-9330-CF05F9963D8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0FA-469F-9330-CF05F9963D89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0FA-469F-9330-CF05F9963D8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52620808"/>
        <c:axId val="452617528"/>
        <c:axId val="453771536"/>
      </c:bar3DChart>
      <c:catAx>
        <c:axId val="4526208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452617528"/>
        <c:crosses val="autoZero"/>
        <c:auto val="1"/>
        <c:lblAlgn val="ctr"/>
        <c:lblOffset val="100"/>
        <c:noMultiLvlLbl val="0"/>
      </c:catAx>
      <c:valAx>
        <c:axId val="45261752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52620808"/>
        <c:crosses val="autoZero"/>
        <c:crossBetween val="between"/>
      </c:valAx>
      <c:serAx>
        <c:axId val="453771536"/>
        <c:scaling>
          <c:orientation val="minMax"/>
        </c:scaling>
        <c:delete val="0"/>
        <c:axPos val="b"/>
        <c:majorTickMark val="out"/>
        <c:minorTickMark val="none"/>
        <c:tickLblPos val="nextTo"/>
        <c:crossAx val="452617528"/>
        <c:crosses val="autoZero"/>
      </c:ser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8581" y="6391276"/>
            <a:ext cx="11317209" cy="4410076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97158" y="11658602"/>
            <a:ext cx="9320055" cy="5257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8866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7732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6598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5464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44331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53197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62063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70929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E0FC8-6320-4437-8B51-66718B40444B}" type="datetimeFigureOut">
              <a:rPr lang="en-US" smtClean="0"/>
              <a:t>9/8/2021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8CAE6-15A9-40B0-BDD7-7A5C1683B8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3311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E0FC8-6320-4437-8B51-66718B40444B}" type="datetimeFigureOut">
              <a:rPr lang="en-US" smtClean="0"/>
              <a:t>9/8/2021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8CAE6-15A9-40B0-BDD7-7A5C1683B8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8527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2856689" y="1095383"/>
            <a:ext cx="3989686" cy="2338387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7631" y="1095383"/>
            <a:ext cx="11747150" cy="2338387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E0FC8-6320-4437-8B51-66718B40444B}" type="datetimeFigureOut">
              <a:rPr lang="en-US" smtClean="0"/>
              <a:t>9/8/2021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8CAE6-15A9-40B0-BDD7-7A5C1683B8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7622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POnTheFly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E0FC8-6320-4437-8B51-66718B40444B}" type="datetimeFigureOut">
              <a:rPr lang="en-US" smtClean="0"/>
              <a:t>9/8/2021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8CAE6-15A9-40B0-BDD7-7A5C1683B880}" type="slidenum">
              <a:rPr lang="en-US" smtClean="0"/>
              <a:t>‹#›</a:t>
            </a:fld>
            <a:endParaRPr lang="en-US"/>
          </a:p>
        </p:txBody>
      </p:sp>
      <p:graphicFrame>
        <p:nvGraphicFramePr>
          <p:cNvPr id="6" name="TPChart" hidden="1"/>
          <p:cNvGraphicFramePr/>
          <p:nvPr userDrawn="1">
            <p:extLst>
              <p:ext uri="{D42A27DB-BD31-4B8C-83A1-F6EECF244321}">
                <p14:modId xmlns:p14="http://schemas.microsoft.com/office/powerpoint/2010/main" val="2015359760"/>
              </p:ext>
            </p:extLst>
          </p:nvPr>
        </p:nvGraphicFramePr>
        <p:xfrm>
          <a:off x="13861909" y="3491932"/>
          <a:ext cx="5544763" cy="55427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406880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E0FC8-6320-4437-8B51-66718B40444B}" type="datetimeFigureOut">
              <a:rPr lang="en-US" smtClean="0"/>
              <a:t>9/8/2021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8CAE6-15A9-40B0-BDD7-7A5C1683B8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5354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1747" y="13220703"/>
            <a:ext cx="11317209" cy="4086226"/>
          </a:xfrm>
        </p:spPr>
        <p:txBody>
          <a:bodyPr anchor="t"/>
          <a:lstStyle>
            <a:lvl1pPr algn="l">
              <a:defRPr sz="78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747" y="8720143"/>
            <a:ext cx="11317209" cy="4500562"/>
          </a:xfrm>
        </p:spPr>
        <p:txBody>
          <a:bodyPr anchor="b"/>
          <a:lstStyle>
            <a:lvl1pPr marL="0" indent="0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1pPr>
            <a:lvl2pPr marL="886624" indent="0">
              <a:buNone/>
              <a:defRPr sz="3400">
                <a:solidFill>
                  <a:schemeClr val="tx1">
                    <a:tint val="75000"/>
                  </a:schemeClr>
                </a:solidFill>
              </a:defRPr>
            </a:lvl2pPr>
            <a:lvl3pPr marL="1773246" indent="0">
              <a:buNone/>
              <a:defRPr sz="3000">
                <a:solidFill>
                  <a:schemeClr val="tx1">
                    <a:tint val="75000"/>
                  </a:schemeClr>
                </a:solidFill>
              </a:defRPr>
            </a:lvl3pPr>
            <a:lvl4pPr marL="265987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4pPr>
            <a:lvl5pPr marL="3546494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5pPr>
            <a:lvl6pPr marL="4433116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6pPr>
            <a:lvl7pPr marL="531974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7pPr>
            <a:lvl8pPr marL="6206364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8pPr>
            <a:lvl9pPr marL="7092986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E0FC8-6320-4437-8B51-66718B40444B}" type="datetimeFigureOut">
              <a:rPr lang="en-US" smtClean="0"/>
              <a:t>9/8/2021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8CAE6-15A9-40B0-BDD7-7A5C1683B8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8879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7628" y="6396040"/>
            <a:ext cx="7868418" cy="18083212"/>
          </a:xfrm>
        </p:spPr>
        <p:txBody>
          <a:bodyPr/>
          <a:lstStyle>
            <a:lvl1pPr>
              <a:defRPr sz="5400"/>
            </a:lvl1pPr>
            <a:lvl2pPr>
              <a:defRPr sz="4600"/>
            </a:lvl2pPr>
            <a:lvl3pPr>
              <a:defRPr sz="4000"/>
            </a:lvl3pPr>
            <a:lvl4pPr>
              <a:defRPr sz="3400"/>
            </a:lvl4pPr>
            <a:lvl5pPr>
              <a:defRPr sz="3400"/>
            </a:lvl5pPr>
            <a:lvl6pPr>
              <a:defRPr sz="3400"/>
            </a:lvl6pPr>
            <a:lvl7pPr>
              <a:defRPr sz="3400"/>
            </a:lvl7pPr>
            <a:lvl8pPr>
              <a:defRPr sz="3400"/>
            </a:lvl8pPr>
            <a:lvl9pPr>
              <a:defRPr sz="3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77954" y="6396040"/>
            <a:ext cx="7868418" cy="18083212"/>
          </a:xfrm>
        </p:spPr>
        <p:txBody>
          <a:bodyPr/>
          <a:lstStyle>
            <a:lvl1pPr>
              <a:defRPr sz="5400"/>
            </a:lvl1pPr>
            <a:lvl2pPr>
              <a:defRPr sz="4600"/>
            </a:lvl2pPr>
            <a:lvl3pPr>
              <a:defRPr sz="4000"/>
            </a:lvl3pPr>
            <a:lvl4pPr>
              <a:defRPr sz="3400"/>
            </a:lvl4pPr>
            <a:lvl5pPr>
              <a:defRPr sz="3400"/>
            </a:lvl5pPr>
            <a:lvl6pPr>
              <a:defRPr sz="3400"/>
            </a:lvl6pPr>
            <a:lvl7pPr>
              <a:defRPr sz="3400"/>
            </a:lvl7pPr>
            <a:lvl8pPr>
              <a:defRPr sz="3400"/>
            </a:lvl8pPr>
            <a:lvl9pPr>
              <a:defRPr sz="3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E0FC8-6320-4437-8B51-66718B40444B}" type="datetimeFigureOut">
              <a:rPr lang="en-US" smtClean="0"/>
              <a:t>9/8/2021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8CAE6-15A9-40B0-BDD7-7A5C1683B8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0130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5720" y="823912"/>
            <a:ext cx="11982928" cy="342900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5720" y="4605342"/>
            <a:ext cx="5882823" cy="1919284"/>
          </a:xfrm>
        </p:spPr>
        <p:txBody>
          <a:bodyPr anchor="b"/>
          <a:lstStyle>
            <a:lvl1pPr marL="0" indent="0">
              <a:buNone/>
              <a:defRPr sz="4600" b="1"/>
            </a:lvl1pPr>
            <a:lvl2pPr marL="886624" indent="0">
              <a:buNone/>
              <a:defRPr sz="4000" b="1"/>
            </a:lvl2pPr>
            <a:lvl3pPr marL="1773246" indent="0">
              <a:buNone/>
              <a:defRPr sz="3400" b="1"/>
            </a:lvl3pPr>
            <a:lvl4pPr marL="2659870" indent="0">
              <a:buNone/>
              <a:defRPr sz="3000" b="1"/>
            </a:lvl4pPr>
            <a:lvl5pPr marL="3546494" indent="0">
              <a:buNone/>
              <a:defRPr sz="3000" b="1"/>
            </a:lvl5pPr>
            <a:lvl6pPr marL="4433116" indent="0">
              <a:buNone/>
              <a:defRPr sz="3000" b="1"/>
            </a:lvl6pPr>
            <a:lvl7pPr marL="5319740" indent="0">
              <a:buNone/>
              <a:defRPr sz="3000" b="1"/>
            </a:lvl7pPr>
            <a:lvl8pPr marL="6206364" indent="0">
              <a:buNone/>
              <a:defRPr sz="3000" b="1"/>
            </a:lvl8pPr>
            <a:lvl9pPr marL="7092986" indent="0">
              <a:buNone/>
              <a:defRPr sz="30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5720" y="6524630"/>
            <a:ext cx="5882823" cy="11853864"/>
          </a:xfrm>
        </p:spPr>
        <p:txBody>
          <a:bodyPr/>
          <a:lstStyle>
            <a:lvl1pPr>
              <a:defRPr sz="4600"/>
            </a:lvl1pPr>
            <a:lvl2pPr>
              <a:defRPr sz="4000"/>
            </a:lvl2pPr>
            <a:lvl3pPr>
              <a:defRPr sz="3400"/>
            </a:lvl3pPr>
            <a:lvl4pPr>
              <a:defRPr sz="3000"/>
            </a:lvl4pPr>
            <a:lvl5pPr>
              <a:defRPr sz="3000"/>
            </a:lvl5pPr>
            <a:lvl6pPr>
              <a:defRPr sz="3000"/>
            </a:lvl6pPr>
            <a:lvl7pPr>
              <a:defRPr sz="3000"/>
            </a:lvl7pPr>
            <a:lvl8pPr>
              <a:defRPr sz="3000"/>
            </a:lvl8pPr>
            <a:lvl9pPr>
              <a:defRPr sz="3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763512" y="4605342"/>
            <a:ext cx="5885133" cy="1919284"/>
          </a:xfrm>
        </p:spPr>
        <p:txBody>
          <a:bodyPr anchor="b"/>
          <a:lstStyle>
            <a:lvl1pPr marL="0" indent="0">
              <a:buNone/>
              <a:defRPr sz="4600" b="1"/>
            </a:lvl1pPr>
            <a:lvl2pPr marL="886624" indent="0">
              <a:buNone/>
              <a:defRPr sz="4000" b="1"/>
            </a:lvl2pPr>
            <a:lvl3pPr marL="1773246" indent="0">
              <a:buNone/>
              <a:defRPr sz="3400" b="1"/>
            </a:lvl3pPr>
            <a:lvl4pPr marL="2659870" indent="0">
              <a:buNone/>
              <a:defRPr sz="3000" b="1"/>
            </a:lvl4pPr>
            <a:lvl5pPr marL="3546494" indent="0">
              <a:buNone/>
              <a:defRPr sz="3000" b="1"/>
            </a:lvl5pPr>
            <a:lvl6pPr marL="4433116" indent="0">
              <a:buNone/>
              <a:defRPr sz="3000" b="1"/>
            </a:lvl6pPr>
            <a:lvl7pPr marL="5319740" indent="0">
              <a:buNone/>
              <a:defRPr sz="3000" b="1"/>
            </a:lvl7pPr>
            <a:lvl8pPr marL="6206364" indent="0">
              <a:buNone/>
              <a:defRPr sz="3000" b="1"/>
            </a:lvl8pPr>
            <a:lvl9pPr marL="7092986" indent="0">
              <a:buNone/>
              <a:defRPr sz="30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763512" y="6524630"/>
            <a:ext cx="5885133" cy="11853864"/>
          </a:xfrm>
        </p:spPr>
        <p:txBody>
          <a:bodyPr/>
          <a:lstStyle>
            <a:lvl1pPr>
              <a:defRPr sz="4600"/>
            </a:lvl1pPr>
            <a:lvl2pPr>
              <a:defRPr sz="4000"/>
            </a:lvl2pPr>
            <a:lvl3pPr>
              <a:defRPr sz="3400"/>
            </a:lvl3pPr>
            <a:lvl4pPr>
              <a:defRPr sz="3000"/>
            </a:lvl4pPr>
            <a:lvl5pPr>
              <a:defRPr sz="3000"/>
            </a:lvl5pPr>
            <a:lvl6pPr>
              <a:defRPr sz="3000"/>
            </a:lvl6pPr>
            <a:lvl7pPr>
              <a:defRPr sz="3000"/>
            </a:lvl7pPr>
            <a:lvl8pPr>
              <a:defRPr sz="3000"/>
            </a:lvl8pPr>
            <a:lvl9pPr>
              <a:defRPr sz="3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E0FC8-6320-4437-8B51-66718B40444B}" type="datetimeFigureOut">
              <a:rPr lang="en-US" smtClean="0"/>
              <a:t>9/8/2021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8CAE6-15A9-40B0-BDD7-7A5C1683B8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5125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E0FC8-6320-4437-8B51-66718B40444B}" type="datetimeFigureOut">
              <a:rPr lang="en-US" smtClean="0"/>
              <a:t>9/8/2021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8CAE6-15A9-40B0-BDD7-7A5C1683B8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74466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E0FC8-6320-4437-8B51-66718B40444B}" type="datetimeFigureOut">
              <a:rPr lang="en-US" smtClean="0"/>
              <a:t>9/8/2021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8CAE6-15A9-40B0-BDD7-7A5C1683B8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3150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5721" y="819149"/>
            <a:ext cx="4380334" cy="3486150"/>
          </a:xfrm>
        </p:spPr>
        <p:txBody>
          <a:bodyPr anchor="b"/>
          <a:lstStyle>
            <a:lvl1pPr algn="l">
              <a:defRPr sz="4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05549" y="819155"/>
            <a:ext cx="7443099" cy="17559338"/>
          </a:xfrm>
        </p:spPr>
        <p:txBody>
          <a:bodyPr/>
          <a:lstStyle>
            <a:lvl1pPr>
              <a:defRPr sz="6200"/>
            </a:lvl1pPr>
            <a:lvl2pPr>
              <a:defRPr sz="5400"/>
            </a:lvl2pPr>
            <a:lvl3pPr>
              <a:defRPr sz="4600"/>
            </a:lvl3pPr>
            <a:lvl4pPr>
              <a:defRPr sz="4000"/>
            </a:lvl4pPr>
            <a:lvl5pPr>
              <a:defRPr sz="4000"/>
            </a:lvl5pPr>
            <a:lvl6pPr>
              <a:defRPr sz="4000"/>
            </a:lvl6pPr>
            <a:lvl7pPr>
              <a:defRPr sz="4000"/>
            </a:lvl7pPr>
            <a:lvl8pPr>
              <a:defRPr sz="4000"/>
            </a:lvl8pPr>
            <a:lvl9pPr>
              <a:defRPr sz="4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5721" y="4305305"/>
            <a:ext cx="4380334" cy="14073186"/>
          </a:xfrm>
        </p:spPr>
        <p:txBody>
          <a:bodyPr/>
          <a:lstStyle>
            <a:lvl1pPr marL="0" indent="0">
              <a:buNone/>
              <a:defRPr sz="2800"/>
            </a:lvl1pPr>
            <a:lvl2pPr marL="886624" indent="0">
              <a:buNone/>
              <a:defRPr sz="2400"/>
            </a:lvl2pPr>
            <a:lvl3pPr marL="1773246" indent="0">
              <a:buNone/>
              <a:defRPr sz="1800"/>
            </a:lvl3pPr>
            <a:lvl4pPr marL="2659870" indent="0">
              <a:buNone/>
              <a:defRPr sz="1800"/>
            </a:lvl4pPr>
            <a:lvl5pPr marL="3546494" indent="0">
              <a:buNone/>
              <a:defRPr sz="1800"/>
            </a:lvl5pPr>
            <a:lvl6pPr marL="4433116" indent="0">
              <a:buNone/>
              <a:defRPr sz="1800"/>
            </a:lvl6pPr>
            <a:lvl7pPr marL="5319740" indent="0">
              <a:buNone/>
              <a:defRPr sz="1800"/>
            </a:lvl7pPr>
            <a:lvl8pPr marL="6206364" indent="0">
              <a:buNone/>
              <a:defRPr sz="1800"/>
            </a:lvl8pPr>
            <a:lvl9pPr marL="7092986" indent="0">
              <a:buNone/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E0FC8-6320-4437-8B51-66718B40444B}" type="datetimeFigureOut">
              <a:rPr lang="en-US" smtClean="0"/>
              <a:t>9/8/2021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8CAE6-15A9-40B0-BDD7-7A5C1683B8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3625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712" y="14401803"/>
            <a:ext cx="7988618" cy="1700214"/>
          </a:xfrm>
        </p:spPr>
        <p:txBody>
          <a:bodyPr anchor="b"/>
          <a:lstStyle>
            <a:lvl1pPr algn="l">
              <a:defRPr sz="4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09712" y="1838328"/>
            <a:ext cx="7988618" cy="12344400"/>
          </a:xfrm>
        </p:spPr>
        <p:txBody>
          <a:bodyPr/>
          <a:lstStyle>
            <a:lvl1pPr marL="0" indent="0">
              <a:buNone/>
              <a:defRPr sz="6200"/>
            </a:lvl1pPr>
            <a:lvl2pPr marL="886624" indent="0">
              <a:buNone/>
              <a:defRPr sz="5400"/>
            </a:lvl2pPr>
            <a:lvl3pPr marL="1773246" indent="0">
              <a:buNone/>
              <a:defRPr sz="4600"/>
            </a:lvl3pPr>
            <a:lvl4pPr marL="2659870" indent="0">
              <a:buNone/>
              <a:defRPr sz="4000"/>
            </a:lvl4pPr>
            <a:lvl5pPr marL="3546494" indent="0">
              <a:buNone/>
              <a:defRPr sz="4000"/>
            </a:lvl5pPr>
            <a:lvl6pPr marL="4433116" indent="0">
              <a:buNone/>
              <a:defRPr sz="4000"/>
            </a:lvl6pPr>
            <a:lvl7pPr marL="5319740" indent="0">
              <a:buNone/>
              <a:defRPr sz="4000"/>
            </a:lvl7pPr>
            <a:lvl8pPr marL="6206364" indent="0">
              <a:buNone/>
              <a:defRPr sz="4000"/>
            </a:lvl8pPr>
            <a:lvl9pPr marL="7092986" indent="0">
              <a:buNone/>
              <a:defRPr sz="4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609712" y="16102019"/>
            <a:ext cx="7988618" cy="2414586"/>
          </a:xfrm>
        </p:spPr>
        <p:txBody>
          <a:bodyPr/>
          <a:lstStyle>
            <a:lvl1pPr marL="0" indent="0">
              <a:buNone/>
              <a:defRPr sz="2800"/>
            </a:lvl1pPr>
            <a:lvl2pPr marL="886624" indent="0">
              <a:buNone/>
              <a:defRPr sz="2400"/>
            </a:lvl2pPr>
            <a:lvl3pPr marL="1773246" indent="0">
              <a:buNone/>
              <a:defRPr sz="1800"/>
            </a:lvl3pPr>
            <a:lvl4pPr marL="2659870" indent="0">
              <a:buNone/>
              <a:defRPr sz="1800"/>
            </a:lvl4pPr>
            <a:lvl5pPr marL="3546494" indent="0">
              <a:buNone/>
              <a:defRPr sz="1800"/>
            </a:lvl5pPr>
            <a:lvl6pPr marL="4433116" indent="0">
              <a:buNone/>
              <a:defRPr sz="1800"/>
            </a:lvl6pPr>
            <a:lvl7pPr marL="5319740" indent="0">
              <a:buNone/>
              <a:defRPr sz="1800"/>
            </a:lvl7pPr>
            <a:lvl8pPr marL="6206364" indent="0">
              <a:buNone/>
              <a:defRPr sz="1800"/>
            </a:lvl8pPr>
            <a:lvl9pPr marL="7092986" indent="0">
              <a:buNone/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E0FC8-6320-4437-8B51-66718B40444B}" type="datetimeFigureOut">
              <a:rPr lang="en-US" smtClean="0"/>
              <a:t>9/8/2021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8CAE6-15A9-40B0-BDD7-7A5C1683B8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07783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5720" y="823912"/>
            <a:ext cx="11982928" cy="3429004"/>
          </a:xfrm>
          <a:prstGeom prst="rect">
            <a:avLst/>
          </a:prstGeom>
        </p:spPr>
        <p:txBody>
          <a:bodyPr vert="horz" lIns="88662" tIns="44331" rIns="88662" bIns="44331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5720" y="4800603"/>
            <a:ext cx="11982928" cy="13577890"/>
          </a:xfrm>
          <a:prstGeom prst="rect">
            <a:avLst/>
          </a:prstGeom>
        </p:spPr>
        <p:txBody>
          <a:bodyPr vert="horz" lIns="88662" tIns="44331" rIns="88662" bIns="44331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5725" y="19069057"/>
            <a:ext cx="3106684" cy="1095374"/>
          </a:xfrm>
          <a:prstGeom prst="rect">
            <a:avLst/>
          </a:prstGeom>
        </p:spPr>
        <p:txBody>
          <a:bodyPr vert="horz" lIns="88662" tIns="44331" rIns="88662" bIns="44331" rtlCol="0" anchor="ctr"/>
          <a:lstStyle>
            <a:lvl1pPr algn="l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DE0FC8-6320-4437-8B51-66718B40444B}" type="datetimeFigureOut">
              <a:rPr lang="en-US" smtClean="0"/>
              <a:t>9/8/2021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49075" y="19069057"/>
            <a:ext cx="4216217" cy="1095374"/>
          </a:xfrm>
          <a:prstGeom prst="rect">
            <a:avLst/>
          </a:prstGeom>
        </p:spPr>
        <p:txBody>
          <a:bodyPr vert="horz" lIns="88662" tIns="44331" rIns="88662" bIns="44331" rtlCol="0" anchor="ctr"/>
          <a:lstStyle>
            <a:lvl1pPr algn="ct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541967" y="19069057"/>
            <a:ext cx="3106684" cy="1095374"/>
          </a:xfrm>
          <a:prstGeom prst="rect">
            <a:avLst/>
          </a:prstGeom>
        </p:spPr>
        <p:txBody>
          <a:bodyPr vert="horz" lIns="88662" tIns="44331" rIns="88662" bIns="44331" rtlCol="0" anchor="ctr"/>
          <a:lstStyle>
            <a:lvl1pPr algn="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28CAE6-15A9-40B0-BDD7-7A5C1683B8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891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1773246" rtl="0" eaLnBrk="1" latinLnBrk="0" hangingPunct="1">
        <a:spcBef>
          <a:spcPct val="0"/>
        </a:spcBef>
        <a:buNone/>
        <a:defRPr sz="8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64968" indent="-664968" algn="l" defTabSz="1773246" rtl="0" eaLnBrk="1" latinLnBrk="0" hangingPunct="1">
        <a:spcBef>
          <a:spcPct val="20000"/>
        </a:spcBef>
        <a:buFont typeface="Arial" pitchFamily="34" charset="0"/>
        <a:buChar char="•"/>
        <a:defRPr sz="6200" kern="1200">
          <a:solidFill>
            <a:schemeClr val="tx1"/>
          </a:solidFill>
          <a:latin typeface="+mn-lt"/>
          <a:ea typeface="+mn-ea"/>
          <a:cs typeface="+mn-cs"/>
        </a:defRPr>
      </a:lvl1pPr>
      <a:lvl2pPr marL="1440762" indent="-554140" algn="l" defTabSz="1773246" rtl="0" eaLnBrk="1" latinLnBrk="0" hangingPunct="1">
        <a:spcBef>
          <a:spcPct val="20000"/>
        </a:spcBef>
        <a:buFont typeface="Arial" pitchFamily="34" charset="0"/>
        <a:buChar char="–"/>
        <a:defRPr sz="5400" kern="1200">
          <a:solidFill>
            <a:schemeClr val="tx1"/>
          </a:solidFill>
          <a:latin typeface="+mn-lt"/>
          <a:ea typeface="+mn-ea"/>
          <a:cs typeface="+mn-cs"/>
        </a:defRPr>
      </a:lvl2pPr>
      <a:lvl3pPr marL="2216560" indent="-443312" algn="l" defTabSz="1773246" rtl="0" eaLnBrk="1" latinLnBrk="0" hangingPunct="1">
        <a:spcBef>
          <a:spcPct val="20000"/>
        </a:spcBef>
        <a:buFont typeface="Arial" pitchFamily="34" charset="0"/>
        <a:buChar char="•"/>
        <a:defRPr sz="4600" kern="1200">
          <a:solidFill>
            <a:schemeClr val="tx1"/>
          </a:solidFill>
          <a:latin typeface="+mn-lt"/>
          <a:ea typeface="+mn-ea"/>
          <a:cs typeface="+mn-cs"/>
        </a:defRPr>
      </a:lvl3pPr>
      <a:lvl4pPr marL="3103182" indent="-443312" algn="l" defTabSz="1773246" rtl="0" eaLnBrk="1" latinLnBrk="0" hangingPunct="1">
        <a:spcBef>
          <a:spcPct val="20000"/>
        </a:spcBef>
        <a:buFont typeface="Arial" pitchFamily="34" charset="0"/>
        <a:buChar char="–"/>
        <a:defRPr sz="4000" kern="1200">
          <a:solidFill>
            <a:schemeClr val="tx1"/>
          </a:solidFill>
          <a:latin typeface="+mn-lt"/>
          <a:ea typeface="+mn-ea"/>
          <a:cs typeface="+mn-cs"/>
        </a:defRPr>
      </a:lvl4pPr>
      <a:lvl5pPr marL="3989806" indent="-443312" algn="l" defTabSz="1773246" rtl="0" eaLnBrk="1" latinLnBrk="0" hangingPunct="1">
        <a:spcBef>
          <a:spcPct val="20000"/>
        </a:spcBef>
        <a:buFont typeface="Arial" pitchFamily="34" charset="0"/>
        <a:buChar char="»"/>
        <a:defRPr sz="4000" kern="1200">
          <a:solidFill>
            <a:schemeClr val="tx1"/>
          </a:solidFill>
          <a:latin typeface="+mn-lt"/>
          <a:ea typeface="+mn-ea"/>
          <a:cs typeface="+mn-cs"/>
        </a:defRPr>
      </a:lvl5pPr>
      <a:lvl6pPr marL="4876430" indent="-443312" algn="l" defTabSz="1773246" rtl="0" eaLnBrk="1" latinLnBrk="0" hangingPunct="1">
        <a:spcBef>
          <a:spcPct val="20000"/>
        </a:spcBef>
        <a:buFont typeface="Arial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6pPr>
      <a:lvl7pPr marL="5763052" indent="-443312" algn="l" defTabSz="1773246" rtl="0" eaLnBrk="1" latinLnBrk="0" hangingPunct="1">
        <a:spcBef>
          <a:spcPct val="20000"/>
        </a:spcBef>
        <a:buFont typeface="Arial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7pPr>
      <a:lvl8pPr marL="6649676" indent="-443312" algn="l" defTabSz="1773246" rtl="0" eaLnBrk="1" latinLnBrk="0" hangingPunct="1">
        <a:spcBef>
          <a:spcPct val="20000"/>
        </a:spcBef>
        <a:buFont typeface="Arial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8pPr>
      <a:lvl9pPr marL="7536300" indent="-443312" algn="l" defTabSz="1773246" rtl="0" eaLnBrk="1" latinLnBrk="0" hangingPunct="1">
        <a:spcBef>
          <a:spcPct val="20000"/>
        </a:spcBef>
        <a:buFont typeface="Arial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773246" rtl="0" eaLnBrk="1" latinLnBrk="0" hangingPunct="1">
        <a:defRPr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886624" algn="l" defTabSz="1773246" rtl="0" eaLnBrk="1" latinLnBrk="0" hangingPunct="1">
        <a:defRPr sz="3400" kern="1200">
          <a:solidFill>
            <a:schemeClr val="tx1"/>
          </a:solidFill>
          <a:latin typeface="+mn-lt"/>
          <a:ea typeface="+mn-ea"/>
          <a:cs typeface="+mn-cs"/>
        </a:defRPr>
      </a:lvl2pPr>
      <a:lvl3pPr marL="1773246" algn="l" defTabSz="1773246" rtl="0" eaLnBrk="1" latinLnBrk="0" hangingPunct="1"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659870" algn="l" defTabSz="1773246" rtl="0" eaLnBrk="1" latinLnBrk="0" hangingPunct="1">
        <a:defRPr sz="3400" kern="1200">
          <a:solidFill>
            <a:schemeClr val="tx1"/>
          </a:solidFill>
          <a:latin typeface="+mn-lt"/>
          <a:ea typeface="+mn-ea"/>
          <a:cs typeface="+mn-cs"/>
        </a:defRPr>
      </a:lvl4pPr>
      <a:lvl5pPr marL="3546494" algn="l" defTabSz="1773246" rtl="0" eaLnBrk="1" latinLnBrk="0" hangingPunct="1">
        <a:defRPr sz="3400" kern="1200">
          <a:solidFill>
            <a:schemeClr val="tx1"/>
          </a:solidFill>
          <a:latin typeface="+mn-lt"/>
          <a:ea typeface="+mn-ea"/>
          <a:cs typeface="+mn-cs"/>
        </a:defRPr>
      </a:lvl5pPr>
      <a:lvl6pPr marL="4433116" algn="l" defTabSz="1773246" rtl="0" eaLnBrk="1" latinLnBrk="0" hangingPunct="1">
        <a:defRPr sz="3400" kern="1200">
          <a:solidFill>
            <a:schemeClr val="tx1"/>
          </a:solidFill>
          <a:latin typeface="+mn-lt"/>
          <a:ea typeface="+mn-ea"/>
          <a:cs typeface="+mn-cs"/>
        </a:defRPr>
      </a:lvl6pPr>
      <a:lvl7pPr marL="5319740" algn="l" defTabSz="1773246" rtl="0" eaLnBrk="1" latinLnBrk="0" hangingPunct="1">
        <a:defRPr sz="3400" kern="1200">
          <a:solidFill>
            <a:schemeClr val="tx1"/>
          </a:solidFill>
          <a:latin typeface="+mn-lt"/>
          <a:ea typeface="+mn-ea"/>
          <a:cs typeface="+mn-cs"/>
        </a:defRPr>
      </a:lvl7pPr>
      <a:lvl8pPr marL="6206364" algn="l" defTabSz="1773246" rtl="0" eaLnBrk="1" latinLnBrk="0" hangingPunct="1">
        <a:defRPr sz="3400" kern="1200">
          <a:solidFill>
            <a:schemeClr val="tx1"/>
          </a:solidFill>
          <a:latin typeface="+mn-lt"/>
          <a:ea typeface="+mn-ea"/>
          <a:cs typeface="+mn-cs"/>
        </a:defRPr>
      </a:lvl8pPr>
      <a:lvl9pPr marL="7092986" algn="l" defTabSz="1773246" rtl="0" eaLnBrk="1" latinLnBrk="0" hangingPunct="1">
        <a:defRPr sz="3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BA_MULTIMEDIANOTIFY@ttu.edu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558012" y="858841"/>
            <a:ext cx="12198350" cy="18856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53254" tIns="53254" rIns="53254" bIns="53254" numCol="1" anchor="t" anchorCtr="0" compatLnSpc="1">
            <a:prstTxWarp prst="textNoShape">
              <a:avLst/>
            </a:prstTxWarp>
          </a:bodyPr>
          <a:lstStyle/>
          <a:p>
            <a:pPr algn="ctr" defTabSz="1331366" fontAlgn="base">
              <a:spcBef>
                <a:spcPct val="0"/>
              </a:spcBef>
              <a:spcAft>
                <a:spcPct val="0"/>
              </a:spcAft>
            </a:pPr>
            <a:endParaRPr lang="en-US" sz="3000" dirty="0">
              <a:solidFill>
                <a:srgbClr val="000000"/>
              </a:solidFill>
              <a:latin typeface="Arial Black" pitchFamily="34" charset="0"/>
              <a:cs typeface="Arial" pitchFamily="34" charset="0"/>
            </a:endParaRPr>
          </a:p>
          <a:p>
            <a:pPr algn="ctr" defTabSz="1331366" fontAlgn="base">
              <a:spcBef>
                <a:spcPct val="0"/>
              </a:spcBef>
              <a:spcAft>
                <a:spcPct val="0"/>
              </a:spcAft>
            </a:pPr>
            <a:endParaRPr lang="en-US" sz="3000" dirty="0">
              <a:solidFill>
                <a:srgbClr val="000000"/>
              </a:solidFill>
              <a:latin typeface="Arial Black" pitchFamily="34" charset="0"/>
              <a:cs typeface="Arial" pitchFamily="34" charset="0"/>
            </a:endParaRPr>
          </a:p>
          <a:p>
            <a:pPr algn="ctr" defTabSz="1331366" fontAlgn="base">
              <a:spcBef>
                <a:spcPct val="0"/>
              </a:spcBef>
              <a:spcAft>
                <a:spcPct val="0"/>
              </a:spcAft>
            </a:pPr>
            <a:endParaRPr lang="en-US" sz="3000" dirty="0">
              <a:solidFill>
                <a:srgbClr val="000000"/>
              </a:solidFill>
              <a:latin typeface="Arial Black" pitchFamily="34" charset="0"/>
              <a:cs typeface="Arial" pitchFamily="34" charset="0"/>
            </a:endParaRPr>
          </a:p>
          <a:p>
            <a:pPr algn="ctr" defTabSz="1331366" fontAlgn="base">
              <a:spcBef>
                <a:spcPct val="0"/>
              </a:spcBef>
              <a:spcAft>
                <a:spcPct val="0"/>
              </a:spcAft>
            </a:pPr>
            <a:endParaRPr lang="en-US" sz="3000" dirty="0">
              <a:solidFill>
                <a:srgbClr val="000000"/>
              </a:solidFill>
              <a:latin typeface="Arial Black" pitchFamily="34" charset="0"/>
              <a:cs typeface="Arial" pitchFamily="34" charset="0"/>
            </a:endParaRPr>
          </a:p>
          <a:p>
            <a:pPr algn="ctr" defTabSz="1331366" fontAlgn="base">
              <a:spcBef>
                <a:spcPct val="0"/>
              </a:spcBef>
              <a:spcAft>
                <a:spcPct val="0"/>
              </a:spcAft>
            </a:pPr>
            <a:endParaRPr lang="en-US" sz="3000" dirty="0">
              <a:solidFill>
                <a:srgbClr val="000000"/>
              </a:solidFill>
              <a:latin typeface="Arial Black" pitchFamily="34" charset="0"/>
              <a:cs typeface="Arial" pitchFamily="34" charset="0"/>
            </a:endParaRPr>
          </a:p>
          <a:p>
            <a:pPr algn="ctr" defTabSz="1331366" fontAlgn="base">
              <a:spcBef>
                <a:spcPct val="0"/>
              </a:spcBef>
              <a:spcAft>
                <a:spcPct val="0"/>
              </a:spcAft>
            </a:pPr>
            <a:endParaRPr lang="en-US" sz="3000" dirty="0">
              <a:solidFill>
                <a:srgbClr val="000000"/>
              </a:solidFill>
              <a:latin typeface="Arial Black" pitchFamily="34" charset="0"/>
              <a:cs typeface="Arial" pitchFamily="34" charset="0"/>
            </a:endParaRPr>
          </a:p>
          <a:p>
            <a:pPr algn="ctr" defTabSz="1331366" fontAlgn="base">
              <a:spcBef>
                <a:spcPct val="0"/>
              </a:spcBef>
              <a:spcAft>
                <a:spcPct val="0"/>
              </a:spcAft>
            </a:pPr>
            <a:endParaRPr lang="en-US" sz="3000" dirty="0">
              <a:solidFill>
                <a:srgbClr val="000000"/>
              </a:solidFill>
              <a:latin typeface="Arial Black" pitchFamily="34" charset="0"/>
              <a:cs typeface="Arial" pitchFamily="34" charset="0"/>
            </a:endParaRPr>
          </a:p>
          <a:p>
            <a:pPr algn="ctr" defTabSz="1331366" fontAlgn="base">
              <a:spcBef>
                <a:spcPct val="0"/>
              </a:spcBef>
              <a:spcAft>
                <a:spcPct val="0"/>
              </a:spcAft>
            </a:pPr>
            <a:endParaRPr lang="en-US" sz="3000" dirty="0">
              <a:solidFill>
                <a:srgbClr val="000000"/>
              </a:solidFill>
              <a:latin typeface="Arial Black" pitchFamily="34" charset="0"/>
              <a:cs typeface="Arial" pitchFamily="34" charset="0"/>
            </a:endParaRPr>
          </a:p>
          <a:p>
            <a:pPr algn="ctr" defTabSz="1331366" fontAlgn="base">
              <a:spcBef>
                <a:spcPct val="0"/>
              </a:spcBef>
              <a:spcAft>
                <a:spcPct val="0"/>
              </a:spcAft>
            </a:pPr>
            <a:endParaRPr lang="en-US" sz="3000" dirty="0">
              <a:solidFill>
                <a:srgbClr val="000000"/>
              </a:solidFill>
              <a:latin typeface="Arial Black" pitchFamily="34" charset="0"/>
              <a:cs typeface="Arial" pitchFamily="34" charset="0"/>
            </a:endParaRPr>
          </a:p>
          <a:p>
            <a:pPr algn="ctr" defTabSz="1331366" fontAlgn="base">
              <a:spcBef>
                <a:spcPct val="0"/>
              </a:spcBef>
              <a:spcAft>
                <a:spcPct val="0"/>
              </a:spcAft>
            </a:pPr>
            <a:endParaRPr lang="en-US" sz="3000" dirty="0">
              <a:solidFill>
                <a:srgbClr val="000000"/>
              </a:solidFill>
              <a:latin typeface="Arial Black" pitchFamily="34" charset="0"/>
              <a:cs typeface="Arial" pitchFamily="34" charset="0"/>
            </a:endParaRPr>
          </a:p>
          <a:p>
            <a:pPr algn="ctr" defTabSz="1331366" fontAlgn="base">
              <a:spcBef>
                <a:spcPct val="0"/>
              </a:spcBef>
              <a:spcAft>
                <a:spcPct val="0"/>
              </a:spcAft>
            </a:pPr>
            <a:endParaRPr lang="en-US" sz="3000" dirty="0">
              <a:solidFill>
                <a:srgbClr val="000000"/>
              </a:solidFill>
              <a:latin typeface="Arial Black" pitchFamily="34" charset="0"/>
              <a:cs typeface="Arial" pitchFamily="34" charset="0"/>
            </a:endParaRPr>
          </a:p>
          <a:p>
            <a:pPr algn="ctr" defTabSz="1331366" fontAlgn="base">
              <a:spcBef>
                <a:spcPct val="0"/>
              </a:spcBef>
              <a:spcAft>
                <a:spcPct val="0"/>
              </a:spcAft>
            </a:pPr>
            <a:endParaRPr lang="en-US" sz="3000" dirty="0">
              <a:solidFill>
                <a:srgbClr val="000000"/>
              </a:solidFill>
              <a:latin typeface="Arial Black" pitchFamily="34" charset="0"/>
              <a:cs typeface="Arial" pitchFamily="34" charset="0"/>
            </a:endParaRPr>
          </a:p>
          <a:p>
            <a:pPr algn="ctr" defTabSz="1331366" fontAlgn="base">
              <a:spcBef>
                <a:spcPct val="0"/>
              </a:spcBef>
              <a:spcAft>
                <a:spcPct val="0"/>
              </a:spcAft>
            </a:pPr>
            <a:endParaRPr lang="en-US" sz="3000" dirty="0">
              <a:solidFill>
                <a:srgbClr val="000000"/>
              </a:solidFill>
              <a:latin typeface="Arial Black" pitchFamily="34" charset="0"/>
              <a:cs typeface="Arial" pitchFamily="34" charset="0"/>
            </a:endParaRPr>
          </a:p>
          <a:p>
            <a:pPr algn="ctr" defTabSz="3657600" fontAlgn="base">
              <a:spcBef>
                <a:spcPct val="0"/>
              </a:spcBef>
              <a:spcAft>
                <a:spcPct val="0"/>
              </a:spcAft>
            </a:pPr>
            <a:r>
              <a:rPr lang="en-US" sz="3200" dirty="0">
                <a:solidFill>
                  <a:srgbClr val="000000"/>
                </a:solidFill>
                <a:latin typeface="Arial Black" pitchFamily="34" charset="0"/>
                <a:cs typeface="Arial" pitchFamily="34" charset="0"/>
              </a:rPr>
              <a:t>When finished creating image click on File -&gt; Save As</a:t>
            </a:r>
          </a:p>
          <a:p>
            <a:pPr algn="ctr" defTabSz="3657600" fontAlgn="base">
              <a:spcBef>
                <a:spcPct val="0"/>
              </a:spcBef>
              <a:spcAft>
                <a:spcPct val="0"/>
              </a:spcAft>
            </a:pPr>
            <a:r>
              <a:rPr lang="en-US" sz="3200" dirty="0">
                <a:solidFill>
                  <a:srgbClr val="000000"/>
                </a:solidFill>
                <a:latin typeface="Arial Black" pitchFamily="34" charset="0"/>
                <a:cs typeface="Arial" pitchFamily="34" charset="0"/>
              </a:rPr>
              <a:t>Choose “This PC”, then click on “More Options…”.</a:t>
            </a:r>
          </a:p>
          <a:p>
            <a:pPr algn="ctr" defTabSz="3657600" fontAlgn="base">
              <a:spcBef>
                <a:spcPct val="0"/>
              </a:spcBef>
              <a:spcAft>
                <a:spcPct val="0"/>
              </a:spcAft>
            </a:pPr>
            <a:r>
              <a:rPr lang="en-US" sz="3200" dirty="0">
                <a:solidFill>
                  <a:srgbClr val="FF0000"/>
                </a:solidFill>
                <a:latin typeface="Arial Black" pitchFamily="34" charset="0"/>
                <a:cs typeface="Arial" pitchFamily="34" charset="0"/>
              </a:rPr>
              <a:t>Click on Tools -&gt; Compress Picture… and select:</a:t>
            </a:r>
          </a:p>
          <a:p>
            <a:pPr algn="ctr" defTabSz="3657600" fontAlgn="base">
              <a:spcBef>
                <a:spcPct val="0"/>
              </a:spcBef>
              <a:spcAft>
                <a:spcPct val="0"/>
              </a:spcAft>
            </a:pPr>
            <a:r>
              <a:rPr lang="en-US" sz="3200" dirty="0">
                <a:solidFill>
                  <a:srgbClr val="FF0000"/>
                </a:solidFill>
                <a:latin typeface="Arial Black" pitchFamily="34" charset="0"/>
                <a:cs typeface="Arial" pitchFamily="34" charset="0"/>
              </a:rPr>
              <a:t>HIGH FIDELITY</a:t>
            </a:r>
          </a:p>
          <a:p>
            <a:pPr algn="ctr" defTabSz="3657600" fontAlgn="base">
              <a:spcBef>
                <a:spcPct val="0"/>
              </a:spcBef>
              <a:spcAft>
                <a:spcPct val="0"/>
              </a:spcAft>
            </a:pPr>
            <a:r>
              <a:rPr lang="en-US" sz="3200" dirty="0">
                <a:solidFill>
                  <a:srgbClr val="000000"/>
                </a:solidFill>
                <a:latin typeface="Arial Black" pitchFamily="34" charset="0"/>
                <a:cs typeface="Arial" pitchFamily="34" charset="0"/>
              </a:rPr>
              <a:t>Save As Type: Choose PNG Portable Network Graphic</a:t>
            </a:r>
          </a:p>
          <a:p>
            <a:pPr algn="ctr" defTabSz="3657600" fontAlgn="base">
              <a:spcBef>
                <a:spcPct val="0"/>
              </a:spcBef>
              <a:spcAft>
                <a:spcPct val="0"/>
              </a:spcAft>
            </a:pPr>
            <a:r>
              <a:rPr lang="en-US" sz="3200" dirty="0">
                <a:solidFill>
                  <a:srgbClr val="000000"/>
                </a:solidFill>
                <a:latin typeface="Arial Black" pitchFamily="34" charset="0"/>
                <a:cs typeface="Arial" pitchFamily="34" charset="0"/>
              </a:rPr>
              <a:t>Choose a file name and click Save</a:t>
            </a:r>
          </a:p>
          <a:p>
            <a:pPr algn="ctr" defTabSz="3657600" fontAlgn="base">
              <a:spcBef>
                <a:spcPct val="0"/>
              </a:spcBef>
              <a:spcAft>
                <a:spcPct val="0"/>
              </a:spcAft>
            </a:pPr>
            <a:r>
              <a:rPr lang="en-US" sz="3200" dirty="0">
                <a:solidFill>
                  <a:srgbClr val="000000"/>
                </a:solidFill>
                <a:latin typeface="Arial Black" pitchFamily="34" charset="0"/>
                <a:cs typeface="Arial" pitchFamily="34" charset="0"/>
              </a:rPr>
              <a:t>Choose Current Slide Only</a:t>
            </a:r>
          </a:p>
          <a:p>
            <a:pPr algn="ctr" defTabSz="1331366" fontAlgn="base">
              <a:spcBef>
                <a:spcPct val="0"/>
              </a:spcBef>
              <a:spcAft>
                <a:spcPct val="0"/>
              </a:spcAft>
            </a:pPr>
            <a:endParaRPr lang="en-US" sz="3000" dirty="0">
              <a:solidFill>
                <a:srgbClr val="000000"/>
              </a:solidFill>
              <a:latin typeface="Arial Black" pitchFamily="34" charset="0"/>
              <a:cs typeface="Arial" pitchFamily="34" charset="0"/>
            </a:endParaRPr>
          </a:p>
          <a:p>
            <a:pPr algn="ctr" defTabSz="1331366" fontAlgn="base">
              <a:spcBef>
                <a:spcPct val="0"/>
              </a:spcBef>
              <a:spcAft>
                <a:spcPct val="0"/>
              </a:spcAft>
            </a:pPr>
            <a:endParaRPr lang="en-US" sz="3000" dirty="0">
              <a:solidFill>
                <a:srgbClr val="000000"/>
              </a:solidFill>
              <a:latin typeface="Arial Black" pitchFamily="34" charset="0"/>
              <a:cs typeface="Arial" pitchFamily="34" charset="0"/>
            </a:endParaRPr>
          </a:p>
          <a:p>
            <a:pPr algn="ctr" defTabSz="1331366" fontAlgn="base">
              <a:spcBef>
                <a:spcPct val="0"/>
              </a:spcBef>
              <a:spcAft>
                <a:spcPct val="0"/>
              </a:spcAft>
            </a:pPr>
            <a:endParaRPr lang="en-US" sz="3000" dirty="0">
              <a:solidFill>
                <a:srgbClr val="000000"/>
              </a:solidFill>
              <a:latin typeface="Arial Black" pitchFamily="34" charset="0"/>
              <a:cs typeface="Arial" pitchFamily="34" charset="0"/>
            </a:endParaRPr>
          </a:p>
          <a:p>
            <a:pPr algn="ctr" defTabSz="1331366" fontAlgn="base">
              <a:spcBef>
                <a:spcPct val="0"/>
              </a:spcBef>
              <a:spcAft>
                <a:spcPct val="0"/>
              </a:spcAft>
            </a:pPr>
            <a:r>
              <a:rPr lang="en-US" sz="3000" dirty="0">
                <a:solidFill>
                  <a:srgbClr val="000000"/>
                </a:solidFill>
                <a:latin typeface="Arial Black" pitchFamily="34" charset="0"/>
                <a:cs typeface="Arial" pitchFamily="34" charset="0"/>
              </a:rPr>
              <a:t>Email your images to </a:t>
            </a:r>
            <a:r>
              <a:rPr lang="en-US" sz="3000" dirty="0">
                <a:solidFill>
                  <a:srgbClr val="000000"/>
                </a:solidFill>
                <a:latin typeface="Arial Black" pitchFamily="34" charset="0"/>
                <a:cs typeface="Arial" pitchFamily="34" charset="0"/>
                <a:hlinkClick r:id="rId2"/>
              </a:rPr>
              <a:t>BA_MULTIMEDIANOTIFY@ttu.edu</a:t>
            </a:r>
            <a:r>
              <a:rPr lang="en-US" sz="3000" dirty="0">
                <a:solidFill>
                  <a:srgbClr val="000000"/>
                </a:solidFill>
                <a:latin typeface="Arial Black" pitchFamily="34" charset="0"/>
                <a:cs typeface="Arial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473008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746255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6719405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PRESENTATIONGUID" val="09a11893-7514-4a09-9874-688d3342f884"/>
  <p:tag name="TPVERSION" val="6"/>
  <p:tag name="TPFULLVERSION" val="7.3.0.116"/>
  <p:tag name="PPTVERSION" val="16"/>
  <p:tag name="TPOS" val="2"/>
  <p:tag name="TPLASTSAVEVERSION" val="6.2 PC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65</Words>
  <Application>Microsoft Office PowerPoint</Application>
  <PresentationFormat>Custom</PresentationFormat>
  <Paragraphs>24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Arial Black</vt:lpstr>
      <vt:lpstr>Calibri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Matthew Winfree</dc:creator>
  <cp:lastModifiedBy>Winfree, Matthew</cp:lastModifiedBy>
  <cp:revision>11</cp:revision>
  <dcterms:created xsi:type="dcterms:W3CDTF">2012-06-05T20:28:27Z</dcterms:created>
  <dcterms:modified xsi:type="dcterms:W3CDTF">2021-09-08T18:07:03Z</dcterms:modified>
</cp:coreProperties>
</file>