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76" r:id="rId4"/>
    <p:sldId id="257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3755433F-AEF7-441E-9D70-E1725C00F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kumimoji="1"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kumimoji="1"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200"/>
          </a:p>
        </p:txBody>
      </p:sp>
      <p:sp>
        <p:nvSpPr>
          <p:cNvPr id="276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kumimoji="1"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kumimoji="1"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##</a:t>
            </a: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5120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5120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512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5222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5223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522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30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30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30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50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813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813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81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91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491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200"/>
          </a:p>
        </p:txBody>
      </p:sp>
      <p:sp>
        <p:nvSpPr>
          <p:cNvPr id="491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9CC1A3-50C6-43ED-BB89-DB27D7A57DAB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D4D7041E-AA33-4FF6-9F4B-DFA1A5167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5A0B3-8D6B-463F-A361-6B5DBFB94F24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2C87-3FCE-4D5E-BE2F-A32D6F0B7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6899B-BBFC-4E51-B1FB-56680406528E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13DD7-9074-4D94-A8F9-DD79E9198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86617-66DB-4C6D-9B51-14995E989BD5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B4C7F-AFC3-443C-B08A-9076DDE7D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B9260-60F8-40C0-AAF1-6C3DEE02F97A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73AD1-EA93-44DC-859B-130F3B2E1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12C-691C-4D64-98E8-C7CEF105AFE8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32A9B-886A-405F-A014-15CA84905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16076-B062-4BA9-98FF-9028702EF187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1A033-6E34-49AD-93E7-94448114F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18E13-23A1-417B-BE53-E6C3EE52B6FB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9475D-55BD-4FA7-9B1D-B2F238C05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75E35-94A0-4091-B7F1-A297163EAF4C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271A2-0194-49F2-ABEB-1B45DE759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630A7-1784-42A6-832E-AA4AD633ABCE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E5C08-74D8-4760-92D1-386D944B1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FBE3-17C8-446D-A137-48E1772486E4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EF2B0-4642-4E57-950A-D3661CE7B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B7568-01A8-45F7-A541-07A8A5B9CA50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029E9-D072-4525-BFFD-EC4C653DA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0270-3CAA-4495-895D-901473A61BD0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47873-A7AF-4B7F-823F-C0BC95172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5F1ACA95-4BA9-49B4-9947-F44C5069C7C0}" type="datetime1">
              <a:rPr lang="en-US"/>
              <a:pPr>
                <a:defRPr/>
              </a:pPr>
              <a:t>8/24/2009</a:t>
            </a:fld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A2B071FE-5991-4044-A1F2-A8978AC2F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5837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37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5837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5837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2A66C96-0540-417E-8EFA-645D44A779C3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Society Issues for</a:t>
            </a:r>
            <a:br>
              <a:rPr lang="en-US" sz="4800" dirty="0" smtClean="0"/>
            </a:br>
            <a:r>
              <a:rPr lang="en-US" sz="4800" dirty="0" smtClean="0"/>
              <a:t>Pork Production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John J. McGlone, PhD</a:t>
            </a:r>
          </a:p>
          <a:p>
            <a:pPr eaLnBrk="1" hangingPunct="1"/>
            <a:r>
              <a:rPr lang="en-US" smtClean="0"/>
              <a:t>Texas Tech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C96874C-F0EB-41D3-8B75-392D1B8A8C51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28600"/>
            <a:ext cx="7600950" cy="1339850"/>
          </a:xfrm>
        </p:spPr>
        <p:txBody>
          <a:bodyPr/>
          <a:lstStyle/>
          <a:p>
            <a:pPr eaLnBrk="1" hangingPunct="1"/>
            <a:r>
              <a:rPr lang="en-US" sz="3600" b="1" smtClean="0"/>
              <a:t>Pigs eat grain that people could eat</a:t>
            </a:r>
            <a:endParaRPr lang="en-US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Feed fed to 100 million pigs in the USA could feed 54 million people</a:t>
            </a:r>
          </a:p>
          <a:p>
            <a:pPr eaLnBrk="1" hangingPunct="1"/>
            <a:r>
              <a:rPr lang="en-US" smtClean="0"/>
              <a:t>What would happen if the world grew and we could not feed everyone; would we feed grain to pigs? (and cattle)</a:t>
            </a:r>
          </a:p>
          <a:p>
            <a:pPr eaLnBrk="1" hangingPunct="1"/>
            <a:r>
              <a:rPr lang="en-US" smtClean="0"/>
              <a:t>What happens to meat consumption when poor countries improve their income?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E84CDC-93C3-478F-A00B-69541C9AAE91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28600"/>
            <a:ext cx="7600950" cy="1339850"/>
          </a:xfrm>
        </p:spPr>
        <p:txBody>
          <a:bodyPr/>
          <a:lstStyle/>
          <a:p>
            <a:pPr eaLnBrk="1" hangingPunct="1"/>
            <a:r>
              <a:rPr lang="en-US" sz="3600" b="1" smtClean="0"/>
              <a:t>Corporate farms kill the family farm</a:t>
            </a:r>
            <a:endParaRPr lang="en-US" b="1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 corporate farms killing the family farm?</a:t>
            </a:r>
          </a:p>
          <a:p>
            <a:pPr eaLnBrk="1" hangingPunct="1"/>
            <a:r>
              <a:rPr lang="en-US" smtClean="0"/>
              <a:t>The Kansas Experience</a:t>
            </a:r>
          </a:p>
          <a:p>
            <a:pPr eaLnBrk="1" hangingPunct="1"/>
            <a:r>
              <a:rPr lang="en-US" smtClean="0"/>
              <a:t>The Nebraska Experience</a:t>
            </a:r>
          </a:p>
          <a:p>
            <a:pPr eaLnBrk="1" hangingPunct="1"/>
            <a:r>
              <a:rPr lang="en-US" smtClean="0"/>
              <a:t>The Iowa experience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B6FD16A-52C7-4509-9865-96924540F506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6627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2133600" y="457200"/>
            <a:ext cx="5638800" cy="4953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The End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D7F455-768F-4C3E-8050-15142E11203C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farms</a:t>
            </a:r>
          </a:p>
        </p:txBody>
      </p:sp>
      <p:pic>
        <p:nvPicPr>
          <p:cNvPr id="12292" name="Picture 4" descr="Model farm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676400"/>
            <a:ext cx="7162800" cy="3573110"/>
          </a:xfrm>
          <a:noFill/>
        </p:spPr>
      </p:pic>
      <p:pic>
        <p:nvPicPr>
          <p:cNvPr id="5" name="Picture 4" descr="Sow uni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600" y="4267200"/>
            <a:ext cx="34544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9520A24-25F7-4F23-89E8-B9D0393FEF49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Society Issues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If the public perceives there is a problem with the industry, then there is a problem that must be dealt with.</a:t>
            </a:r>
          </a:p>
        </p:txBody>
      </p:sp>
      <p:pic>
        <p:nvPicPr>
          <p:cNvPr id="17413" name="Picture 8" descr="Pigs in gras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867400" y="228600"/>
            <a:ext cx="3041650" cy="2281238"/>
          </a:xfrm>
          <a:noFill/>
        </p:spPr>
      </p:pic>
      <p:pic>
        <p:nvPicPr>
          <p:cNvPr id="17414" name="Picture 10" descr="mast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81000" y="4800600"/>
            <a:ext cx="8534400" cy="1144588"/>
          </a:xfrm>
          <a:noFill/>
        </p:spPr>
      </p:pic>
      <p:pic>
        <p:nvPicPr>
          <p:cNvPr id="17415" name="Picture 12" descr="Blurry picut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2514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D84732D-F3D1-422B-A6FA-FAA3744D7EA8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smtClean="0"/>
              <a:t>Issues</a:t>
            </a:r>
            <a:endParaRPr lang="en-US" smtClean="0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Pig farms smell</a:t>
            </a:r>
          </a:p>
          <a:p>
            <a:pPr eaLnBrk="1" hangingPunct="1"/>
            <a:r>
              <a:rPr lang="en-US" smtClean="0"/>
              <a:t>Pigs suffer on farms</a:t>
            </a:r>
          </a:p>
          <a:p>
            <a:pPr eaLnBrk="1" hangingPunct="1"/>
            <a:r>
              <a:rPr lang="en-US" smtClean="0"/>
              <a:t>You can get worms from eating pork</a:t>
            </a:r>
          </a:p>
          <a:p>
            <a:pPr eaLnBrk="1" hangingPunct="1"/>
            <a:r>
              <a:rPr lang="en-US" smtClean="0"/>
              <a:t>Pork has cancer-causing chemicals</a:t>
            </a:r>
          </a:p>
          <a:p>
            <a:pPr eaLnBrk="1" hangingPunct="1"/>
            <a:r>
              <a:rPr lang="en-US" smtClean="0"/>
              <a:t> Pigs pollute the water</a:t>
            </a:r>
          </a:p>
          <a:p>
            <a:pPr eaLnBrk="1" hangingPunct="1"/>
            <a:r>
              <a:rPr lang="en-US" smtClean="0"/>
              <a:t>Pigs eat grain that people could eat</a:t>
            </a:r>
          </a:p>
          <a:p>
            <a:pPr eaLnBrk="1" hangingPunct="1"/>
            <a:r>
              <a:rPr lang="en-US" smtClean="0"/>
              <a:t>Corporate farms kill the family farm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F2A38E6-4F22-45FF-B305-51E2F0438FBF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Pig farms smell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Would you like to have your home next to a pig farm?</a:t>
            </a:r>
          </a:p>
          <a:p>
            <a:pPr eaLnBrk="1" hangingPunct="1"/>
            <a:r>
              <a:rPr lang="en-US" smtClean="0"/>
              <a:t>Why are pig farms not inside city limits? (note the orient)</a:t>
            </a:r>
          </a:p>
          <a:p>
            <a:pPr eaLnBrk="1" hangingPunct="1"/>
            <a:r>
              <a:rPr lang="en-US" smtClean="0"/>
              <a:t>If a pig farm actually did not smell, would you like to live near it?</a:t>
            </a:r>
          </a:p>
          <a:p>
            <a:pPr eaLnBrk="1" hangingPunct="1"/>
            <a:r>
              <a:rPr lang="en-US" smtClean="0"/>
              <a:t>“The Nebraska retirement program”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8AA6791-48FB-48D4-9722-3AF2780C15DB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Pigs suffer on farms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much space do you think sows need?</a:t>
            </a:r>
          </a:p>
          <a:p>
            <a:pPr eaLnBrk="1" hangingPunct="1"/>
            <a:r>
              <a:rPr lang="en-US" smtClean="0"/>
              <a:t>Enough to turn around?</a:t>
            </a:r>
          </a:p>
          <a:p>
            <a:pPr eaLnBrk="1" hangingPunct="1"/>
            <a:r>
              <a:rPr lang="en-US" smtClean="0"/>
              <a:t>Enough for social interactions?</a:t>
            </a:r>
          </a:p>
          <a:p>
            <a:pPr eaLnBrk="1" hangingPunct="1"/>
            <a:r>
              <a:rPr lang="en-US" smtClean="0"/>
              <a:t>Should aggressive animals be penned apart from submissive animals?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BE7E03-875F-41AF-BC22-F71735928FE4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28600"/>
            <a:ext cx="7600950" cy="1339850"/>
          </a:xfrm>
        </p:spPr>
        <p:txBody>
          <a:bodyPr/>
          <a:lstStyle/>
          <a:p>
            <a:pPr eaLnBrk="1" hangingPunct="1"/>
            <a:r>
              <a:rPr lang="en-US" sz="3600" smtClean="0"/>
              <a:t>You can get worms from eating pork!</a:t>
            </a:r>
            <a:endParaRPr lang="en-US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Should pork be required to be free from Trichinae?</a:t>
            </a:r>
          </a:p>
          <a:p>
            <a:pPr eaLnBrk="1" hangingPunct="1"/>
            <a:r>
              <a:rPr lang="en-US" smtClean="0"/>
              <a:t>Should the industry eradicate Trichinae?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6939173-9186-4F51-A89A-EEAD64DC2AA2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20138" cy="1339850"/>
          </a:xfrm>
        </p:spPr>
        <p:txBody>
          <a:bodyPr/>
          <a:lstStyle/>
          <a:p>
            <a:pPr eaLnBrk="1" hangingPunct="1"/>
            <a:r>
              <a:rPr lang="en-US" smtClean="0"/>
              <a:t>Pork has cancer-causing chemicals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Should additives be used in meat products?</a:t>
            </a:r>
          </a:p>
          <a:p>
            <a:pPr eaLnBrk="1" hangingPunct="1"/>
            <a:r>
              <a:rPr lang="en-US" smtClean="0"/>
              <a:t>Would reducing acute deaths by 90% be worth adding 10% to the long-term cancer rate?</a:t>
            </a:r>
          </a:p>
          <a:p>
            <a:pPr eaLnBrk="1" hangingPunct="1"/>
            <a:r>
              <a:rPr lang="en-US" smtClean="0"/>
              <a:t>What advanced technologies could be used to reduce chemical-induced cancer?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8F8AC2F-F747-4879-B0FE-89E8CB277F41}" type="datetime1">
              <a:rPr lang="en-US"/>
              <a:pPr/>
              <a:t>8/24/2009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Pigs pollute the water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Should farms of all sizes be required to spend what ever is required to prevent water pollution?</a:t>
            </a:r>
          </a:p>
          <a:p>
            <a:pPr eaLnBrk="1" hangingPunct="1"/>
            <a:r>
              <a:rPr lang="en-US" smtClean="0"/>
              <a:t>Should farms be located where water pollution risk is low?</a:t>
            </a:r>
          </a:p>
          <a:p>
            <a:pPr eaLnBrk="1" hangingPunct="1"/>
            <a:r>
              <a:rPr lang="en-US" smtClean="0"/>
              <a:t>Should farms be allowed to be near waterways?</a:t>
            </a:r>
          </a:p>
          <a:p>
            <a:pPr eaLnBrk="1" hangingPunct="1"/>
            <a:r>
              <a:rPr lang="en-US" smtClean="0"/>
              <a:t>Where should farms be located?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273</TotalTime>
  <Words>396</Words>
  <Application>Microsoft Office PowerPoint</Application>
  <PresentationFormat>On-screen Show (4:3)</PresentationFormat>
  <Paragraphs>106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Quadrant</vt:lpstr>
      <vt:lpstr>Society Issues for Pork Production</vt:lpstr>
      <vt:lpstr>Model farms</vt:lpstr>
      <vt:lpstr>Society Issues</vt:lpstr>
      <vt:lpstr>Issues</vt:lpstr>
      <vt:lpstr>Pig farms smell</vt:lpstr>
      <vt:lpstr>Pigs suffer on farms</vt:lpstr>
      <vt:lpstr>You can get worms from eating pork!</vt:lpstr>
      <vt:lpstr>Pork has cancer-causing chemicals</vt:lpstr>
      <vt:lpstr> Pigs pollute the water</vt:lpstr>
      <vt:lpstr>Pigs eat grain that people could eat</vt:lpstr>
      <vt:lpstr>Corporate farms kill the family farm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Society Issues for Pork Production</dc:title>
  <dc:creator>Dr. John McGlone</dc:creator>
  <cp:lastModifiedBy>John J. MCGlone</cp:lastModifiedBy>
  <cp:revision>9</cp:revision>
  <dcterms:created xsi:type="dcterms:W3CDTF">1998-10-28T16:48:21Z</dcterms:created>
  <dcterms:modified xsi:type="dcterms:W3CDTF">2009-08-24T19:10:12Z</dcterms:modified>
</cp:coreProperties>
</file>