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43891200" cy="329184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79425" indent="-22225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58850" indent="-4445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439863" indent="-68263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919288" indent="-90488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B83D00"/>
    <a:srgbClr val="5C1C49"/>
    <a:srgbClr val="713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25" d="100"/>
          <a:sy n="25" d="100"/>
        </p:scale>
        <p:origin x="-342" y="6"/>
      </p:cViewPr>
      <p:guideLst>
        <p:guide orient="horz" pos="1939"/>
        <p:guide pos="1968"/>
        <p:guide pos="26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43891200" cy="5486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012" tIns="48006" rIns="96012" bIns="48006" anchor="ctr"/>
          <a:lstStyle/>
          <a:p>
            <a:endParaRPr lang="en-US"/>
          </a:p>
        </p:txBody>
      </p:sp>
      <p:pic>
        <p:nvPicPr>
          <p:cNvPr id="5" name="Picture 18" descr="TTU 2 Title Page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0" y="-15875"/>
            <a:ext cx="52959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0266" y="-206749"/>
            <a:ext cx="36064134" cy="5486401"/>
          </a:xfrm>
        </p:spPr>
        <p:txBody>
          <a:bodyPr/>
          <a:lstStyle>
            <a:lvl1pPr>
              <a:lnSpc>
                <a:spcPct val="120000"/>
              </a:lnSpc>
              <a:spcAft>
                <a:spcPct val="20000"/>
              </a:spcAft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21666" y="14766553"/>
            <a:ext cx="30721852" cy="8414497"/>
          </a:xfrm>
        </p:spPr>
        <p:txBody>
          <a:bodyPr/>
          <a:lstStyle>
            <a:lvl1pPr>
              <a:spcBef>
                <a:spcPct val="0"/>
              </a:spcBef>
              <a:spcAft>
                <a:spcPct val="0"/>
              </a:spcAft>
              <a:defRPr sz="17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6822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1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61809" y="-122705"/>
            <a:ext cx="9874527" cy="320729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4918" y="-122705"/>
            <a:ext cx="29467865" cy="320729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2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905"/>
            <a:ext cx="37308183" cy="653695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3005"/>
            <a:ext cx="37308183" cy="7200900"/>
          </a:xfrm>
        </p:spPr>
        <p:txBody>
          <a:bodyPr anchor="b"/>
          <a:lstStyle>
            <a:lvl1pPr marL="0" indent="0">
              <a:buNone/>
              <a:defRPr sz="2100"/>
            </a:lvl1pPr>
            <a:lvl2pPr marL="480060" indent="0">
              <a:buNone/>
              <a:defRPr sz="1900"/>
            </a:lvl2pPr>
            <a:lvl3pPr marL="960120" indent="0">
              <a:buNone/>
              <a:defRPr sz="1700"/>
            </a:lvl3pPr>
            <a:lvl4pPr marL="1440180" indent="0">
              <a:buNone/>
              <a:defRPr sz="1500"/>
            </a:lvl4pPr>
            <a:lvl5pPr marL="1920240" indent="0">
              <a:buNone/>
              <a:defRPr sz="1500"/>
            </a:lvl5pPr>
            <a:lvl6pPr marL="2400300" indent="0">
              <a:buNone/>
              <a:defRPr sz="1500"/>
            </a:lvl6pPr>
            <a:lvl7pPr marL="2880360" indent="0">
              <a:buNone/>
              <a:defRPr sz="1500"/>
            </a:lvl7pPr>
            <a:lvl8pPr marL="3360420" indent="0">
              <a:buNone/>
              <a:defRPr sz="1500"/>
            </a:lvl8pPr>
            <a:lvl9pPr marL="384048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63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4918" y="10226488"/>
            <a:ext cx="19671195" cy="217237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5140" y="10226488"/>
            <a:ext cx="19671196" cy="217237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5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93" y="1317812"/>
            <a:ext cx="39501417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92" y="7368989"/>
            <a:ext cx="19392899" cy="30709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92" y="10439961"/>
            <a:ext cx="19392899" cy="1896539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783" y="7368989"/>
            <a:ext cx="19399527" cy="30709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783" y="10439961"/>
            <a:ext cx="19399527" cy="1896539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9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8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93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93" y="1311089"/>
            <a:ext cx="14439899" cy="557716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09" y="1311089"/>
            <a:ext cx="24536400" cy="2809426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93" y="6888256"/>
            <a:ext cx="14439899" cy="22517100"/>
          </a:xfrm>
        </p:spPr>
        <p:txBody>
          <a:bodyPr/>
          <a:lstStyle>
            <a:lvl1pPr marL="0" indent="0">
              <a:buNone/>
              <a:defRPr sz="1500"/>
            </a:lvl1pPr>
            <a:lvl2pPr marL="480060" indent="0">
              <a:buNone/>
              <a:defRPr sz="1300"/>
            </a:lvl2pPr>
            <a:lvl3pPr marL="960120" indent="0">
              <a:buNone/>
              <a:defRPr sz="1100"/>
            </a:lvl3pPr>
            <a:lvl4pPr marL="1440180" indent="0">
              <a:buNone/>
              <a:defRPr sz="900"/>
            </a:lvl4pPr>
            <a:lvl5pPr marL="1920240" indent="0">
              <a:buNone/>
              <a:defRPr sz="900"/>
            </a:lvl5pPr>
            <a:lvl6pPr marL="2400300" indent="0">
              <a:buNone/>
              <a:defRPr sz="900"/>
            </a:lvl6pPr>
            <a:lvl7pPr marL="2880360" indent="0">
              <a:buNone/>
              <a:defRPr sz="900"/>
            </a:lvl7pPr>
            <a:lvl8pPr marL="3360420" indent="0">
              <a:buNone/>
              <a:defRPr sz="900"/>
            </a:lvl8pPr>
            <a:lvl9pPr marL="38404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55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318" y="23043217"/>
            <a:ext cx="26335383" cy="271966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318" y="2941544"/>
            <a:ext cx="26335383" cy="19750368"/>
          </a:xfrm>
        </p:spPr>
        <p:txBody>
          <a:bodyPr/>
          <a:lstStyle>
            <a:lvl1pPr marL="0" indent="0">
              <a:buNone/>
              <a:defRPr sz="3400"/>
            </a:lvl1pPr>
            <a:lvl2pPr marL="480060" indent="0">
              <a:buNone/>
              <a:defRPr sz="2900"/>
            </a:lvl2pPr>
            <a:lvl3pPr marL="960120" indent="0">
              <a:buNone/>
              <a:defRPr sz="250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318" y="25762884"/>
            <a:ext cx="26335383" cy="3864348"/>
          </a:xfrm>
        </p:spPr>
        <p:txBody>
          <a:bodyPr/>
          <a:lstStyle>
            <a:lvl1pPr marL="0" indent="0">
              <a:buNone/>
              <a:defRPr sz="1500"/>
            </a:lvl1pPr>
            <a:lvl2pPr marL="480060" indent="0">
              <a:buNone/>
              <a:defRPr sz="1300"/>
            </a:lvl2pPr>
            <a:lvl3pPr marL="960120" indent="0">
              <a:buNone/>
              <a:defRPr sz="1100"/>
            </a:lvl3pPr>
            <a:lvl4pPr marL="1440180" indent="0">
              <a:buNone/>
              <a:defRPr sz="900"/>
            </a:lvl4pPr>
            <a:lvl5pPr marL="1920240" indent="0">
              <a:buNone/>
              <a:defRPr sz="900"/>
            </a:lvl5pPr>
            <a:lvl6pPr marL="2400300" indent="0">
              <a:buNone/>
              <a:defRPr sz="900"/>
            </a:lvl6pPr>
            <a:lvl7pPr marL="2880360" indent="0">
              <a:buNone/>
              <a:defRPr sz="900"/>
            </a:lvl7pPr>
            <a:lvl8pPr marL="3360420" indent="0">
              <a:buNone/>
              <a:defRPr sz="900"/>
            </a:lvl8pPr>
            <a:lvl9pPr marL="38404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560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49575" y="-122238"/>
            <a:ext cx="36072763" cy="548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75" tIns="219437" rIns="438875" bIns="2194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5263" y="10226675"/>
            <a:ext cx="39501762" cy="2172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75" tIns="219437" rIns="438875" bIns="219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+mj-lt"/>
          <a:ea typeface="+mj-ea"/>
          <a:cs typeface="+mj-cs"/>
        </a:defRPr>
      </a:lvl1pPr>
      <a:lvl2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2pPr>
      <a:lvl3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3pPr>
      <a:lvl4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4pPr>
      <a:lvl5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5pPr>
      <a:lvl6pPr marL="48006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6pPr>
      <a:lvl7pPr marL="96012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7pPr>
      <a:lvl8pPr marL="144018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8pPr>
      <a:lvl9pPr marL="192024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defTabSz="4387850" rtl="0" eaLnBrk="0" fontAlgn="base" hangingPunct="0">
        <a:spcBef>
          <a:spcPct val="20000"/>
        </a:spcBef>
        <a:spcAft>
          <a:spcPct val="25000"/>
        </a:spcAft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1919288" indent="-1371600" algn="l" defTabSz="4387850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§"/>
        <a:defRPr sz="11600">
          <a:solidFill>
            <a:schemeClr val="tx1"/>
          </a:solidFill>
          <a:latin typeface="+mn-lt"/>
        </a:defRPr>
      </a:lvl2pPr>
      <a:lvl3pPr marL="3563938" indent="-1095375" algn="l" defTabSz="4387850" rtl="0" eaLnBrk="0" fontAlgn="base" hangingPunct="0">
        <a:spcBef>
          <a:spcPct val="40000"/>
        </a:spcBef>
        <a:spcAft>
          <a:spcPct val="0"/>
        </a:spcAft>
        <a:buChar char="•"/>
        <a:defRPr sz="9600" i="1">
          <a:solidFill>
            <a:schemeClr val="tx1"/>
          </a:solidFill>
          <a:latin typeface="+mn-lt"/>
        </a:defRPr>
      </a:lvl3pPr>
      <a:lvl4pPr marL="6040438" indent="-1095375" algn="l" defTabSz="4387850" rtl="0" eaLnBrk="0" fontAlgn="base" hangingPunct="0">
        <a:spcBef>
          <a:spcPct val="4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4pPr>
      <a:lvl5pPr marL="6826250" indent="-4997450" algn="l" defTabSz="4387850" rtl="0" eaLnBrk="0" fontAlgn="base" hangingPunct="0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5pPr>
      <a:lvl6pPr marL="730758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6pPr>
      <a:lvl7pPr marL="778764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7pPr>
      <a:lvl8pPr marL="826770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8pPr>
      <a:lvl9pPr marL="874776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9"/>
          <p:cNvSpPr>
            <a:spLocks noChangeArrowheads="1"/>
          </p:cNvSpPr>
          <p:nvPr/>
        </p:nvSpPr>
        <p:spPr bwMode="auto">
          <a:xfrm>
            <a:off x="0" y="-1588"/>
            <a:ext cx="43891200" cy="54864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858" tIns="230429" rIns="460858" bIns="230429" anchor="ctr"/>
          <a:lstStyle/>
          <a:p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Place your title here</a:t>
            </a:r>
            <a:endParaRPr lang="en-US" sz="6700" dirty="0" smtClean="0">
              <a:solidFill>
                <a:srgbClr val="CC0000"/>
              </a:solidFill>
            </a:endParaRPr>
          </a:p>
        </p:txBody>
      </p:sp>
      <p:sp>
        <p:nvSpPr>
          <p:cNvPr id="3076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1019175" y="6524625"/>
            <a:ext cx="10318750" cy="9229725"/>
          </a:xfr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/>
            <a:endParaRPr lang="en-US" sz="2400" dirty="0" smtClean="0"/>
          </a:p>
        </p:txBody>
      </p:sp>
      <p:sp>
        <p:nvSpPr>
          <p:cNvPr id="3077" name="Rectangle 40"/>
          <p:cNvSpPr>
            <a:spLocks noChangeArrowheads="1"/>
          </p:cNvSpPr>
          <p:nvPr/>
        </p:nvSpPr>
        <p:spPr bwMode="auto">
          <a:xfrm>
            <a:off x="12071350" y="6954838"/>
            <a:ext cx="19451638" cy="500856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078" name="Rectangle 42"/>
          <p:cNvSpPr>
            <a:spLocks noChangeArrowheads="1"/>
          </p:cNvSpPr>
          <p:nvPr/>
        </p:nvSpPr>
        <p:spPr bwMode="auto">
          <a:xfrm>
            <a:off x="32372300" y="6616700"/>
            <a:ext cx="10523538" cy="83629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r>
              <a:rPr lang="en-US" sz="2400">
                <a:latin typeface="Times New Roman" pitchFamily="18" charset="0"/>
              </a:rPr>
              <a:t>.</a:t>
            </a:r>
          </a:p>
        </p:txBody>
      </p:sp>
      <p:sp>
        <p:nvSpPr>
          <p:cNvPr id="3079" name="Rectangle 43"/>
          <p:cNvSpPr>
            <a:spLocks noChangeArrowheads="1"/>
          </p:cNvSpPr>
          <p:nvPr/>
        </p:nvSpPr>
        <p:spPr bwMode="auto">
          <a:xfrm>
            <a:off x="1065213" y="16686213"/>
            <a:ext cx="10272712" cy="15071725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3600" b="1" u="sng">
              <a:latin typeface="Times New Roman" pitchFamily="18" charset="0"/>
            </a:endParaRPr>
          </a:p>
        </p:txBody>
      </p:sp>
      <p:sp>
        <p:nvSpPr>
          <p:cNvPr id="3080" name="Rectangle 59"/>
          <p:cNvSpPr>
            <a:spLocks noChangeArrowheads="1"/>
          </p:cNvSpPr>
          <p:nvPr/>
        </p:nvSpPr>
        <p:spPr bwMode="auto">
          <a:xfrm>
            <a:off x="32432625" y="15803563"/>
            <a:ext cx="10523538" cy="83629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081" name="Rectangle 60"/>
          <p:cNvSpPr>
            <a:spLocks noChangeArrowheads="1"/>
          </p:cNvSpPr>
          <p:nvPr/>
        </p:nvSpPr>
        <p:spPr bwMode="auto">
          <a:xfrm>
            <a:off x="32432625" y="24853900"/>
            <a:ext cx="10523538" cy="481647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>
              <a:latin typeface="Times New Roman" pitchFamily="18" charset="0"/>
            </a:endParaRPr>
          </a:p>
        </p:txBody>
      </p:sp>
      <p:pic>
        <p:nvPicPr>
          <p:cNvPr id="3082" name="Picture 62" descr="Spirit and Athletic Mark and the Coat of A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31" t="6883" r="12186" b="20648"/>
          <a:stretch>
            <a:fillRect/>
          </a:stretch>
        </p:blipFill>
        <p:spPr bwMode="auto">
          <a:xfrm>
            <a:off x="37001450" y="30122813"/>
            <a:ext cx="2020888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Rectangle 73"/>
          <p:cNvSpPr>
            <a:spLocks noChangeAspect="1" noChangeArrowheads="1"/>
          </p:cNvSpPr>
          <p:nvPr/>
        </p:nvSpPr>
        <p:spPr bwMode="auto">
          <a:xfrm>
            <a:off x="22466300" y="12392025"/>
            <a:ext cx="9056688" cy="1236980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3084" name="Picture 78" descr="TTU_Coat_of_Arms_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8513" y="639763"/>
            <a:ext cx="3527425" cy="424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Rectangle 73"/>
          <p:cNvSpPr>
            <a:spLocks noChangeAspect="1" noChangeArrowheads="1"/>
          </p:cNvSpPr>
          <p:nvPr/>
        </p:nvSpPr>
        <p:spPr bwMode="auto">
          <a:xfrm>
            <a:off x="12831763" y="12392025"/>
            <a:ext cx="9058275" cy="1236980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3600" b="1" u="sng" dirty="0">
              <a:latin typeface="Times New Roman" pitchFamily="18" charset="0"/>
            </a:endParaRPr>
          </a:p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3086" name="Rectangle 40"/>
          <p:cNvSpPr>
            <a:spLocks noChangeArrowheads="1"/>
          </p:cNvSpPr>
          <p:nvPr/>
        </p:nvSpPr>
        <p:spPr bwMode="auto">
          <a:xfrm>
            <a:off x="12071350" y="26617613"/>
            <a:ext cx="19451638" cy="500856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646464"/>
      </a:lt2>
      <a:accent1>
        <a:srgbClr val="B50C00"/>
      </a:accent1>
      <a:accent2>
        <a:srgbClr val="052147"/>
      </a:accent2>
      <a:accent3>
        <a:srgbClr val="FFFFFF"/>
      </a:accent3>
      <a:accent4>
        <a:srgbClr val="000000"/>
      </a:accent4>
      <a:accent5>
        <a:srgbClr val="D7AAAA"/>
      </a:accent5>
      <a:accent6>
        <a:srgbClr val="041D3F"/>
      </a:accent6>
      <a:hlink>
        <a:srgbClr val="BD8C00"/>
      </a:hlink>
      <a:folHlink>
        <a:srgbClr val="3F4A13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38912" tIns="219456" rIns="438912" bIns="219456" numCol="1" anchor="t" anchorCtr="0" compatLnSpc="1">
        <a:prstTxWarp prst="textNoShape">
          <a:avLst/>
        </a:prstTxWarp>
      </a:bodyPr>
      <a:lstStyle>
        <a:defPPr marL="0" marR="0" indent="0" algn="l" defTabSz="4179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38912" tIns="219456" rIns="438912" bIns="219456" numCol="1" anchor="t" anchorCtr="0" compatLnSpc="1">
        <a:prstTxWarp prst="textNoShape">
          <a:avLst/>
        </a:prstTxWarp>
      </a:bodyPr>
      <a:lstStyle>
        <a:defPPr marL="0" marR="0" indent="0" algn="l" defTabSz="4179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11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50C00"/>
        </a:accent1>
        <a:accent2>
          <a:srgbClr val="052147"/>
        </a:accent2>
        <a:accent3>
          <a:srgbClr val="FFFFFF"/>
        </a:accent3>
        <a:accent4>
          <a:srgbClr val="000000"/>
        </a:accent4>
        <a:accent5>
          <a:srgbClr val="D7AAAA"/>
        </a:accent5>
        <a:accent6>
          <a:srgbClr val="041D3F"/>
        </a:accent6>
        <a:hlink>
          <a:srgbClr val="BD8C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Wingdings</vt:lpstr>
      <vt:lpstr>Calibri</vt:lpstr>
      <vt:lpstr>Default Design</vt:lpstr>
      <vt:lpstr>Place your title here</vt:lpstr>
    </vt:vector>
  </TitlesOfParts>
  <Company>Presentation Diva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Randel</dc:creator>
  <cp:lastModifiedBy>Jeffery, Maria</cp:lastModifiedBy>
  <cp:revision>52</cp:revision>
  <cp:lastPrinted>2005-08-11T16:16:04Z</cp:lastPrinted>
  <dcterms:created xsi:type="dcterms:W3CDTF">2005-04-19T19:05:52Z</dcterms:created>
  <dcterms:modified xsi:type="dcterms:W3CDTF">2012-10-23T18:14:14Z</dcterms:modified>
</cp:coreProperties>
</file>