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49377600" cy="365760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83D00"/>
    <a:srgbClr val="5C1C49"/>
    <a:srgbClr val="713D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438" y="-102"/>
      </p:cViewPr>
      <p:guideLst>
        <p:guide orient="horz" pos="2154"/>
        <p:guide pos="2214"/>
        <p:guide pos="29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 userDrawn="1"/>
        </p:nvSpPr>
        <p:spPr bwMode="auto">
          <a:xfrm>
            <a:off x="0" y="0"/>
            <a:ext cx="49377600" cy="609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18" descr="TTU 2 Title Page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6813" y="-17463"/>
            <a:ext cx="5957887" cy="608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19463" y="-230188"/>
            <a:ext cx="40571737" cy="6096001"/>
          </a:xfrm>
        </p:spPr>
        <p:txBody>
          <a:bodyPr/>
          <a:lstStyle>
            <a:lvl1pPr>
              <a:lnSpc>
                <a:spcPct val="120000"/>
              </a:lnSpc>
              <a:spcAft>
                <a:spcPct val="20000"/>
              </a:spcAft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16406813"/>
            <a:ext cx="34561462" cy="9350375"/>
          </a:xfrm>
        </p:spPr>
        <p:txBody>
          <a:bodyPr/>
          <a:lstStyle>
            <a:lvl1pPr>
              <a:spcBef>
                <a:spcPct val="0"/>
              </a:spcBef>
              <a:spcAft>
                <a:spcPct val="0"/>
              </a:spcAft>
              <a:defRPr sz="19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71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63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06138" y="-136525"/>
            <a:ext cx="11109325" cy="3563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76575" y="-136525"/>
            <a:ext cx="33177163" cy="3563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3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0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488" y="23502938"/>
            <a:ext cx="4197032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00488" y="15501938"/>
            <a:ext cx="41970325" cy="80010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04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76575" y="11363325"/>
            <a:ext cx="22142450" cy="2413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71425" y="11363325"/>
            <a:ext cx="22144038" cy="2413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9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465263"/>
            <a:ext cx="44440475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63" y="8186738"/>
            <a:ext cx="21817012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68563" y="11599863"/>
            <a:ext cx="21817012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082500" y="8186738"/>
            <a:ext cx="21826538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082500" y="11599863"/>
            <a:ext cx="21826538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88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3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5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63" y="1455738"/>
            <a:ext cx="16244887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5588" y="1455738"/>
            <a:ext cx="2760345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563" y="7653338"/>
            <a:ext cx="16244887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3125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8988" y="25603200"/>
            <a:ext cx="2962592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678988" y="3268663"/>
            <a:ext cx="29625925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988" y="28625800"/>
            <a:ext cx="29625925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728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19463" y="-136525"/>
            <a:ext cx="40581262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1122" tIns="245561" rIns="491122" bIns="24556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76575" y="11363325"/>
            <a:ext cx="44438888" cy="2413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91122" tIns="245561" rIns="491122" bIns="2455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4911725" rtl="0" eaLnBrk="0" fontAlgn="base" hangingPunct="0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+mj-lt"/>
          <a:ea typeface="+mj-ea"/>
          <a:cs typeface="+mj-cs"/>
        </a:defRPr>
      </a:lvl1pPr>
      <a:lvl2pPr algn="l" defTabSz="4911725" rtl="0" eaLnBrk="0" fontAlgn="base" hangingPunct="0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2pPr>
      <a:lvl3pPr algn="l" defTabSz="4911725" rtl="0" eaLnBrk="0" fontAlgn="base" hangingPunct="0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3pPr>
      <a:lvl4pPr algn="l" defTabSz="4911725" rtl="0" eaLnBrk="0" fontAlgn="base" hangingPunct="0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4pPr>
      <a:lvl5pPr algn="l" defTabSz="4911725" rtl="0" eaLnBrk="0" fontAlgn="base" hangingPunct="0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5pPr>
      <a:lvl6pPr marL="457200" algn="l" defTabSz="4911725" rtl="0" fontAlgn="base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6pPr>
      <a:lvl7pPr marL="914400" algn="l" defTabSz="4911725" rtl="0" fontAlgn="base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7pPr>
      <a:lvl8pPr marL="1371600" algn="l" defTabSz="4911725" rtl="0" fontAlgn="base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8pPr>
      <a:lvl9pPr marL="1828800" algn="l" defTabSz="4911725" rtl="0" fontAlgn="base">
        <a:spcBef>
          <a:spcPct val="0"/>
        </a:spcBef>
        <a:spcAft>
          <a:spcPct val="0"/>
        </a:spcAft>
        <a:defRPr sz="107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defTabSz="4911725" rtl="0" eaLnBrk="0" fontAlgn="base" hangingPunct="0">
        <a:spcBef>
          <a:spcPct val="20000"/>
        </a:spcBef>
        <a:spcAft>
          <a:spcPct val="25000"/>
        </a:spcAft>
        <a:defRPr sz="17300">
          <a:solidFill>
            <a:schemeClr val="tx1"/>
          </a:solidFill>
          <a:latin typeface="+mn-lt"/>
          <a:ea typeface="+mn-ea"/>
          <a:cs typeface="+mn-cs"/>
        </a:defRPr>
      </a:lvl1pPr>
      <a:lvl2pPr marL="2149475" indent="-1535113" algn="l" defTabSz="4911725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90000"/>
        <a:buFont typeface="Wingdings" pitchFamily="2" charset="2"/>
        <a:buChar char="§"/>
        <a:defRPr sz="12900">
          <a:solidFill>
            <a:schemeClr val="tx1"/>
          </a:solidFill>
          <a:latin typeface="+mn-lt"/>
        </a:defRPr>
      </a:lvl2pPr>
      <a:lvl3pPr marL="3989388" indent="-1227138" algn="l" defTabSz="4911725" rtl="0" eaLnBrk="0" fontAlgn="base" hangingPunct="0">
        <a:spcBef>
          <a:spcPct val="40000"/>
        </a:spcBef>
        <a:spcAft>
          <a:spcPct val="0"/>
        </a:spcAft>
        <a:buChar char="•"/>
        <a:defRPr sz="10700" i="1">
          <a:solidFill>
            <a:schemeClr val="tx1"/>
          </a:solidFill>
          <a:latin typeface="+mn-lt"/>
        </a:defRPr>
      </a:lvl3pPr>
      <a:lvl4pPr marL="6759575" indent="-1227138" algn="l" defTabSz="4911725" rtl="0" eaLnBrk="0" fontAlgn="base" hangingPunct="0">
        <a:spcBef>
          <a:spcPct val="4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7640638" indent="-5811838" algn="l" defTabSz="4911725" rtl="0" eaLnBrk="0" fontAlgn="base" hangingPunct="0">
        <a:spcBef>
          <a:spcPct val="20000"/>
        </a:spcBef>
        <a:spcAft>
          <a:spcPct val="0"/>
        </a:spcAft>
        <a:defRPr sz="9600">
          <a:solidFill>
            <a:schemeClr val="tx1"/>
          </a:solidFill>
          <a:latin typeface="+mn-lt"/>
        </a:defRPr>
      </a:lvl5pPr>
      <a:lvl6pPr marL="8097838" algn="l" defTabSz="4911725" rtl="0" fontAlgn="base">
        <a:spcBef>
          <a:spcPct val="20000"/>
        </a:spcBef>
        <a:spcAft>
          <a:spcPct val="0"/>
        </a:spcAft>
        <a:defRPr sz="9600">
          <a:solidFill>
            <a:schemeClr val="tx1"/>
          </a:solidFill>
          <a:latin typeface="+mn-lt"/>
        </a:defRPr>
      </a:lvl6pPr>
      <a:lvl7pPr marL="8555038" algn="l" defTabSz="4911725" rtl="0" fontAlgn="base">
        <a:spcBef>
          <a:spcPct val="20000"/>
        </a:spcBef>
        <a:spcAft>
          <a:spcPct val="0"/>
        </a:spcAft>
        <a:defRPr sz="9600">
          <a:solidFill>
            <a:schemeClr val="tx1"/>
          </a:solidFill>
          <a:latin typeface="+mn-lt"/>
        </a:defRPr>
      </a:lvl7pPr>
      <a:lvl8pPr marL="9012238" algn="l" defTabSz="4911725" rtl="0" fontAlgn="base">
        <a:spcBef>
          <a:spcPct val="20000"/>
        </a:spcBef>
        <a:spcAft>
          <a:spcPct val="0"/>
        </a:spcAft>
        <a:defRPr sz="9600">
          <a:solidFill>
            <a:schemeClr val="tx1"/>
          </a:solidFill>
          <a:latin typeface="+mn-lt"/>
        </a:defRPr>
      </a:lvl8pPr>
      <a:lvl9pPr marL="9469438" algn="l" defTabSz="4911725" rtl="0" fontAlgn="base">
        <a:spcBef>
          <a:spcPct val="20000"/>
        </a:spcBef>
        <a:spcAft>
          <a:spcPct val="0"/>
        </a:spcAft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9"/>
          <p:cNvSpPr>
            <a:spLocks noChangeArrowheads="1"/>
          </p:cNvSpPr>
          <p:nvPr/>
        </p:nvSpPr>
        <p:spPr bwMode="auto">
          <a:xfrm>
            <a:off x="0" y="0"/>
            <a:ext cx="49377600" cy="609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38912" tIns="219456" rIns="438912" bIns="219456" anchor="ctr"/>
          <a:lstStyle/>
          <a:p>
            <a:endParaRPr 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7500" smtClean="0">
                <a:solidFill>
                  <a:srgbClr val="CC0000"/>
                </a:solidFill>
              </a:rPr>
              <a:t>Place Title Here</a:t>
            </a:r>
          </a:p>
        </p:txBody>
      </p:sp>
      <p:sp>
        <p:nvSpPr>
          <p:cNvPr id="3076" name="Rectangle 37"/>
          <p:cNvSpPr>
            <a:spLocks noGrp="1" noChangeArrowheads="1"/>
          </p:cNvSpPr>
          <p:nvPr>
            <p:ph type="body" idx="1"/>
          </p:nvPr>
        </p:nvSpPr>
        <p:spPr>
          <a:xfrm>
            <a:off x="1146175" y="7250113"/>
            <a:ext cx="11607800" cy="10255250"/>
          </a:xfrm>
          <a:noFill/>
          <a:ln w="127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/>
            <a:endParaRPr lang="en-US" sz="2700" smtClean="0"/>
          </a:p>
        </p:txBody>
      </p:sp>
      <p:sp>
        <p:nvSpPr>
          <p:cNvPr id="3077" name="Rectangle 40"/>
          <p:cNvSpPr>
            <a:spLocks noChangeArrowheads="1"/>
          </p:cNvSpPr>
          <p:nvPr/>
        </p:nvSpPr>
        <p:spPr bwMode="auto">
          <a:xfrm>
            <a:off x="13579475" y="7727950"/>
            <a:ext cx="21885275" cy="5564188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  <p:sp>
        <p:nvSpPr>
          <p:cNvPr id="3078" name="Rectangle 42"/>
          <p:cNvSpPr>
            <a:spLocks noChangeArrowheads="1"/>
          </p:cNvSpPr>
          <p:nvPr/>
        </p:nvSpPr>
        <p:spPr bwMode="auto">
          <a:xfrm>
            <a:off x="36418838" y="7351713"/>
            <a:ext cx="11837987" cy="929322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  <p:sp>
        <p:nvSpPr>
          <p:cNvPr id="3079" name="Rectangle 43"/>
          <p:cNvSpPr>
            <a:spLocks noChangeArrowheads="1"/>
          </p:cNvSpPr>
          <p:nvPr/>
        </p:nvSpPr>
        <p:spPr bwMode="auto">
          <a:xfrm>
            <a:off x="1198563" y="18540413"/>
            <a:ext cx="11555412" cy="16746537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4000" b="1" u="sng">
              <a:latin typeface="Times New Roman" pitchFamily="18" charset="0"/>
            </a:endParaRPr>
          </a:p>
        </p:txBody>
      </p:sp>
      <p:sp>
        <p:nvSpPr>
          <p:cNvPr id="3080" name="Rectangle 59"/>
          <p:cNvSpPr>
            <a:spLocks noChangeArrowheads="1"/>
          </p:cNvSpPr>
          <p:nvPr/>
        </p:nvSpPr>
        <p:spPr bwMode="auto">
          <a:xfrm>
            <a:off x="36487100" y="17559338"/>
            <a:ext cx="11839575" cy="929163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  <p:sp>
        <p:nvSpPr>
          <p:cNvPr id="3081" name="Rectangle 60"/>
          <p:cNvSpPr>
            <a:spLocks noChangeArrowheads="1"/>
          </p:cNvSpPr>
          <p:nvPr/>
        </p:nvSpPr>
        <p:spPr bwMode="auto">
          <a:xfrm>
            <a:off x="36487100" y="27614563"/>
            <a:ext cx="11839575" cy="5353050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  <p:pic>
        <p:nvPicPr>
          <p:cNvPr id="3082" name="Picture 62" descr="Spirit and Athletic Mark and the Coat of Ar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1" t="6883" r="12186" b="20648"/>
          <a:stretch>
            <a:fillRect/>
          </a:stretch>
        </p:blipFill>
        <p:spPr bwMode="auto">
          <a:xfrm>
            <a:off x="41627425" y="33470850"/>
            <a:ext cx="22733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Rectangle 73"/>
          <p:cNvSpPr>
            <a:spLocks noChangeAspect="1" noChangeArrowheads="1"/>
          </p:cNvSpPr>
          <p:nvPr/>
        </p:nvSpPr>
        <p:spPr bwMode="auto">
          <a:xfrm>
            <a:off x="25274588" y="13768388"/>
            <a:ext cx="10190162" cy="13744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  <p:pic>
        <p:nvPicPr>
          <p:cNvPr id="3084" name="Picture 78" descr="TTU_Coat_of_Arms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4688" y="682625"/>
            <a:ext cx="3960812" cy="469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73"/>
          <p:cNvSpPr>
            <a:spLocks noChangeAspect="1" noChangeArrowheads="1"/>
          </p:cNvSpPr>
          <p:nvPr/>
        </p:nvSpPr>
        <p:spPr bwMode="auto">
          <a:xfrm>
            <a:off x="13579475" y="13920788"/>
            <a:ext cx="10942638" cy="13744575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  <p:sp>
        <p:nvSpPr>
          <p:cNvPr id="3086" name="Rectangle 40"/>
          <p:cNvSpPr>
            <a:spLocks noChangeArrowheads="1"/>
          </p:cNvSpPr>
          <p:nvPr/>
        </p:nvSpPr>
        <p:spPr bwMode="auto">
          <a:xfrm>
            <a:off x="13579475" y="29246513"/>
            <a:ext cx="21885275" cy="5564187"/>
          </a:xfrm>
          <a:prstGeom prst="rect">
            <a:avLst/>
          </a:prstGeom>
          <a:noFill/>
          <a:ln w="127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91122" tIns="245561" rIns="491122" bIns="245561"/>
          <a:lstStyle/>
          <a:p>
            <a:pPr defTabSz="4911725">
              <a:spcBef>
                <a:spcPct val="20000"/>
              </a:spcBef>
              <a:spcAft>
                <a:spcPct val="25000"/>
              </a:spcAft>
            </a:pPr>
            <a:endParaRPr lang="en-US" sz="27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646464"/>
      </a:lt2>
      <a:accent1>
        <a:srgbClr val="B50C00"/>
      </a:accent1>
      <a:accent2>
        <a:srgbClr val="052147"/>
      </a:accent2>
      <a:accent3>
        <a:srgbClr val="FFFFFF"/>
      </a:accent3>
      <a:accent4>
        <a:srgbClr val="000000"/>
      </a:accent4>
      <a:accent5>
        <a:srgbClr val="D7AAAA"/>
      </a:accent5>
      <a:accent6>
        <a:srgbClr val="041D3F"/>
      </a:accent6>
      <a:hlink>
        <a:srgbClr val="BD8C00"/>
      </a:hlink>
      <a:folHlink>
        <a:srgbClr val="3F4A13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CC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38912" tIns="219456" rIns="438912" bIns="219456" numCol="1" anchor="t" anchorCtr="0" compatLnSpc="1">
        <a:prstTxWarp prst="textNoShape">
          <a:avLst/>
        </a:prstTxWarp>
      </a:bodyPr>
      <a:lstStyle>
        <a:defPPr marL="0" marR="0" indent="0" algn="l" defTabSz="49117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FF11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CC0000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50C00"/>
        </a:accent1>
        <a:accent2>
          <a:srgbClr val="052147"/>
        </a:accent2>
        <a:accent3>
          <a:srgbClr val="FFFFFF"/>
        </a:accent3>
        <a:accent4>
          <a:srgbClr val="000000"/>
        </a:accent4>
        <a:accent5>
          <a:srgbClr val="D7AAAA"/>
        </a:accent5>
        <a:accent6>
          <a:srgbClr val="041D3F"/>
        </a:accent6>
        <a:hlink>
          <a:srgbClr val="BD8C00"/>
        </a:hlink>
        <a:folHlink>
          <a:srgbClr val="3F4A1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Times New Roman</vt:lpstr>
      <vt:lpstr>Wingdings</vt:lpstr>
      <vt:lpstr>Calibri</vt:lpstr>
      <vt:lpstr>Default Design</vt:lpstr>
      <vt:lpstr>Place Title Here</vt:lpstr>
    </vt:vector>
  </TitlesOfParts>
  <Company>Presentation Diva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Randel</dc:creator>
  <cp:lastModifiedBy>Jeffery, Maria</cp:lastModifiedBy>
  <cp:revision>50</cp:revision>
  <cp:lastPrinted>2005-08-11T16:16:04Z</cp:lastPrinted>
  <dcterms:created xsi:type="dcterms:W3CDTF">2005-04-19T19:05:52Z</dcterms:created>
  <dcterms:modified xsi:type="dcterms:W3CDTF">2012-10-23T18:15:44Z</dcterms:modified>
</cp:coreProperties>
</file>