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</p:sldIdLst>
  <p:sldSz cx="43891200" cy="43891200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7063" kern="1200">
        <a:solidFill>
          <a:schemeClr val="tx1"/>
        </a:solidFill>
        <a:latin typeface="Arial" charset="0"/>
        <a:ea typeface="+mn-ea"/>
        <a:cs typeface="+mn-cs"/>
      </a:defRPr>
    </a:lvl1pPr>
    <a:lvl2pPr marL="812644" algn="l" rtl="0" fontAlgn="base">
      <a:spcBef>
        <a:spcPct val="0"/>
      </a:spcBef>
      <a:spcAft>
        <a:spcPct val="0"/>
      </a:spcAft>
      <a:defRPr sz="17063" kern="1200">
        <a:solidFill>
          <a:schemeClr val="tx1"/>
        </a:solidFill>
        <a:latin typeface="Arial" charset="0"/>
        <a:ea typeface="+mn-ea"/>
        <a:cs typeface="+mn-cs"/>
      </a:defRPr>
    </a:lvl2pPr>
    <a:lvl3pPr marL="1625287" algn="l" rtl="0" fontAlgn="base">
      <a:spcBef>
        <a:spcPct val="0"/>
      </a:spcBef>
      <a:spcAft>
        <a:spcPct val="0"/>
      </a:spcAft>
      <a:defRPr sz="17063" kern="1200">
        <a:solidFill>
          <a:schemeClr val="tx1"/>
        </a:solidFill>
        <a:latin typeface="Arial" charset="0"/>
        <a:ea typeface="+mn-ea"/>
        <a:cs typeface="+mn-cs"/>
      </a:defRPr>
    </a:lvl3pPr>
    <a:lvl4pPr marL="2437930" algn="l" rtl="0" fontAlgn="base">
      <a:spcBef>
        <a:spcPct val="0"/>
      </a:spcBef>
      <a:spcAft>
        <a:spcPct val="0"/>
      </a:spcAft>
      <a:defRPr sz="17063" kern="1200">
        <a:solidFill>
          <a:schemeClr val="tx1"/>
        </a:solidFill>
        <a:latin typeface="Arial" charset="0"/>
        <a:ea typeface="+mn-ea"/>
        <a:cs typeface="+mn-cs"/>
      </a:defRPr>
    </a:lvl4pPr>
    <a:lvl5pPr marL="3250572" algn="l" rtl="0" fontAlgn="base">
      <a:spcBef>
        <a:spcPct val="0"/>
      </a:spcBef>
      <a:spcAft>
        <a:spcPct val="0"/>
      </a:spcAft>
      <a:defRPr sz="17063" kern="1200">
        <a:solidFill>
          <a:schemeClr val="tx1"/>
        </a:solidFill>
        <a:latin typeface="Arial" charset="0"/>
        <a:ea typeface="+mn-ea"/>
        <a:cs typeface="+mn-cs"/>
      </a:defRPr>
    </a:lvl5pPr>
    <a:lvl6pPr marL="4063216" algn="l" defTabSz="1625287" rtl="0" eaLnBrk="1" latinLnBrk="0" hangingPunct="1">
      <a:defRPr sz="17063" kern="1200">
        <a:solidFill>
          <a:schemeClr val="tx1"/>
        </a:solidFill>
        <a:latin typeface="Arial" charset="0"/>
        <a:ea typeface="+mn-ea"/>
        <a:cs typeface="+mn-cs"/>
      </a:defRPr>
    </a:lvl6pPr>
    <a:lvl7pPr marL="4875859" algn="l" defTabSz="1625287" rtl="0" eaLnBrk="1" latinLnBrk="0" hangingPunct="1">
      <a:defRPr sz="17063" kern="1200">
        <a:solidFill>
          <a:schemeClr val="tx1"/>
        </a:solidFill>
        <a:latin typeface="Arial" charset="0"/>
        <a:ea typeface="+mn-ea"/>
        <a:cs typeface="+mn-cs"/>
      </a:defRPr>
    </a:lvl7pPr>
    <a:lvl8pPr marL="5688503" algn="l" defTabSz="1625287" rtl="0" eaLnBrk="1" latinLnBrk="0" hangingPunct="1">
      <a:defRPr sz="17063" kern="1200">
        <a:solidFill>
          <a:schemeClr val="tx1"/>
        </a:solidFill>
        <a:latin typeface="Arial" charset="0"/>
        <a:ea typeface="+mn-ea"/>
        <a:cs typeface="+mn-cs"/>
      </a:defRPr>
    </a:lvl8pPr>
    <a:lvl9pPr marL="6501145" algn="l" defTabSz="1625287" rtl="0" eaLnBrk="1" latinLnBrk="0" hangingPunct="1">
      <a:defRPr sz="17063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85" userDrawn="1">
          <p15:clr>
            <a:srgbClr val="A4A3A4"/>
          </p15:clr>
        </p15:guide>
        <p15:guide id="2" pos="1968" userDrawn="1">
          <p15:clr>
            <a:srgbClr val="A4A3A4"/>
          </p15:clr>
        </p15:guide>
        <p15:guide id="3" pos="264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B83D00"/>
    <a:srgbClr val="5C1C49"/>
    <a:srgbClr val="713D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70" autoAdjust="0"/>
    <p:restoredTop sz="94660"/>
  </p:normalViewPr>
  <p:slideViewPr>
    <p:cSldViewPr snapToGrid="0" snapToObjects="1">
      <p:cViewPr varScale="1">
        <p:scale>
          <a:sx n="21" d="100"/>
          <a:sy n="21" d="100"/>
        </p:scale>
        <p:origin x="2232" y="126"/>
      </p:cViewPr>
      <p:guideLst>
        <p:guide orient="horz" pos="2585"/>
        <p:guide pos="1968"/>
        <p:guide pos="264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ChangeArrowheads="1"/>
          </p:cNvSpPr>
          <p:nvPr userDrawn="1"/>
        </p:nvSpPr>
        <p:spPr bwMode="auto">
          <a:xfrm>
            <a:off x="0" y="0"/>
            <a:ext cx="43891200" cy="7315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15"/>
          </a:p>
        </p:txBody>
      </p:sp>
      <p:pic>
        <p:nvPicPr>
          <p:cNvPr id="5" name="Picture 18" descr="TTU 2 Title Page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90510" y="-20956"/>
            <a:ext cx="5295896" cy="7296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0636" y="-276223"/>
            <a:ext cx="36063768" cy="7315201"/>
          </a:xfrm>
        </p:spPr>
        <p:txBody>
          <a:bodyPr/>
          <a:lstStyle>
            <a:lvl1pPr>
              <a:lnSpc>
                <a:spcPct val="120000"/>
              </a:lnSpc>
              <a:spcAft>
                <a:spcPct val="20000"/>
              </a:spcAft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22032" y="19688178"/>
            <a:ext cx="30721296" cy="11220450"/>
          </a:xfrm>
        </p:spPr>
        <p:txBody>
          <a:bodyPr/>
          <a:lstStyle>
            <a:lvl1pPr>
              <a:spcBef>
                <a:spcPct val="0"/>
              </a:spcBef>
              <a:spcAft>
                <a:spcPct val="0"/>
              </a:spcAft>
              <a:defRPr sz="1847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95716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763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361022" y="-163830"/>
            <a:ext cx="9874952" cy="4276344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34741" y="-163830"/>
            <a:ext cx="29490808" cy="4276344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03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700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10" y="28203526"/>
            <a:ext cx="37306952" cy="8717280"/>
          </a:xfrm>
        </p:spPr>
        <p:txBody>
          <a:bodyPr anchor="t"/>
          <a:lstStyle>
            <a:lvl1pPr algn="l">
              <a:defRPr sz="381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10" y="18602326"/>
            <a:ext cx="37306952" cy="9601200"/>
          </a:xfrm>
        </p:spPr>
        <p:txBody>
          <a:bodyPr anchor="b"/>
          <a:lstStyle>
            <a:lvl1pPr marL="0" indent="0">
              <a:buNone/>
              <a:defRPr sz="190"/>
            </a:lvl1pPr>
            <a:lvl2pPr marL="43535" indent="0">
              <a:buNone/>
              <a:defRPr sz="171"/>
            </a:lvl2pPr>
            <a:lvl3pPr marL="87071" indent="0">
              <a:buNone/>
              <a:defRPr sz="153"/>
            </a:lvl3pPr>
            <a:lvl4pPr marL="130607" indent="0">
              <a:buNone/>
              <a:defRPr sz="134"/>
            </a:lvl4pPr>
            <a:lvl5pPr marL="174142" indent="0">
              <a:buNone/>
              <a:defRPr sz="134"/>
            </a:lvl5pPr>
            <a:lvl6pPr marL="217678" indent="0">
              <a:buNone/>
              <a:defRPr sz="134"/>
            </a:lvl6pPr>
            <a:lvl7pPr marL="261212" indent="0">
              <a:buNone/>
              <a:defRPr sz="134"/>
            </a:lvl7pPr>
            <a:lvl8pPr marL="304747" indent="0">
              <a:buNone/>
              <a:defRPr sz="134"/>
            </a:lvl8pPr>
            <a:lvl9pPr marL="348283" indent="0">
              <a:buNone/>
              <a:defRPr sz="134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0043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34736" y="13635990"/>
            <a:ext cx="19682176" cy="28963620"/>
          </a:xfrm>
        </p:spPr>
        <p:txBody>
          <a:bodyPr/>
          <a:lstStyle>
            <a:lvl1pPr>
              <a:defRPr sz="267"/>
            </a:lvl1pPr>
            <a:lvl2pPr>
              <a:defRPr sz="229"/>
            </a:lvl2pPr>
            <a:lvl3pPr>
              <a:defRPr sz="190"/>
            </a:lvl3pPr>
            <a:lvl4pPr>
              <a:defRPr sz="171"/>
            </a:lvl4pPr>
            <a:lvl5pPr>
              <a:defRPr sz="171"/>
            </a:lvl5pPr>
            <a:lvl6pPr>
              <a:defRPr sz="171"/>
            </a:lvl6pPr>
            <a:lvl7pPr>
              <a:defRPr sz="171"/>
            </a:lvl7pPr>
            <a:lvl8pPr>
              <a:defRPr sz="171"/>
            </a:lvl8pPr>
            <a:lvl9pPr>
              <a:defRPr sz="17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552381" y="13635990"/>
            <a:ext cx="19683592" cy="28963620"/>
          </a:xfrm>
        </p:spPr>
        <p:txBody>
          <a:bodyPr/>
          <a:lstStyle>
            <a:lvl1pPr>
              <a:defRPr sz="267"/>
            </a:lvl1pPr>
            <a:lvl2pPr>
              <a:defRPr sz="229"/>
            </a:lvl2pPr>
            <a:lvl3pPr>
              <a:defRPr sz="190"/>
            </a:lvl3pPr>
            <a:lvl4pPr>
              <a:defRPr sz="171"/>
            </a:lvl4pPr>
            <a:lvl5pPr>
              <a:defRPr sz="171"/>
            </a:lvl5pPr>
            <a:lvl6pPr>
              <a:defRPr sz="171"/>
            </a:lvl6pPr>
            <a:lvl7pPr>
              <a:defRPr sz="171"/>
            </a:lvl7pPr>
            <a:lvl8pPr>
              <a:defRPr sz="171"/>
            </a:lvl8pPr>
            <a:lvl9pPr>
              <a:defRPr sz="17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694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285" y="1758316"/>
            <a:ext cx="39502648" cy="7315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280" y="9824088"/>
            <a:ext cx="19392896" cy="4095750"/>
          </a:xfrm>
        </p:spPr>
        <p:txBody>
          <a:bodyPr anchor="b"/>
          <a:lstStyle>
            <a:lvl1pPr marL="0" indent="0">
              <a:buNone/>
              <a:defRPr sz="229" b="1"/>
            </a:lvl1pPr>
            <a:lvl2pPr marL="43535" indent="0">
              <a:buNone/>
              <a:defRPr sz="190" b="1"/>
            </a:lvl2pPr>
            <a:lvl3pPr marL="87071" indent="0">
              <a:buNone/>
              <a:defRPr sz="171" b="1"/>
            </a:lvl3pPr>
            <a:lvl4pPr marL="130607" indent="0">
              <a:buNone/>
              <a:defRPr sz="153" b="1"/>
            </a:lvl4pPr>
            <a:lvl5pPr marL="174142" indent="0">
              <a:buNone/>
              <a:defRPr sz="153" b="1"/>
            </a:lvl5pPr>
            <a:lvl6pPr marL="217678" indent="0">
              <a:buNone/>
              <a:defRPr sz="153" b="1"/>
            </a:lvl6pPr>
            <a:lvl7pPr marL="261212" indent="0">
              <a:buNone/>
              <a:defRPr sz="153" b="1"/>
            </a:lvl7pPr>
            <a:lvl8pPr marL="304747" indent="0">
              <a:buNone/>
              <a:defRPr sz="153" b="1"/>
            </a:lvl8pPr>
            <a:lvl9pPr marL="348283" indent="0">
              <a:buNone/>
              <a:defRPr sz="15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280" y="13919838"/>
            <a:ext cx="19392896" cy="25286970"/>
          </a:xfrm>
        </p:spPr>
        <p:txBody>
          <a:bodyPr/>
          <a:lstStyle>
            <a:lvl1pPr>
              <a:defRPr sz="229"/>
            </a:lvl1pPr>
            <a:lvl2pPr>
              <a:defRPr sz="190"/>
            </a:lvl2pPr>
            <a:lvl3pPr>
              <a:defRPr sz="171"/>
            </a:lvl3pPr>
            <a:lvl4pPr>
              <a:defRPr sz="153"/>
            </a:lvl4pPr>
            <a:lvl5pPr>
              <a:defRPr sz="153"/>
            </a:lvl5pPr>
            <a:lvl6pPr>
              <a:defRPr sz="153"/>
            </a:lvl6pPr>
            <a:lvl7pPr>
              <a:defRPr sz="153"/>
            </a:lvl7pPr>
            <a:lvl8pPr>
              <a:defRPr sz="153"/>
            </a:lvl8pPr>
            <a:lvl9pPr>
              <a:defRPr sz="15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5556" y="9824088"/>
            <a:ext cx="19401368" cy="4095750"/>
          </a:xfrm>
        </p:spPr>
        <p:txBody>
          <a:bodyPr anchor="b"/>
          <a:lstStyle>
            <a:lvl1pPr marL="0" indent="0">
              <a:buNone/>
              <a:defRPr sz="229" b="1"/>
            </a:lvl1pPr>
            <a:lvl2pPr marL="43535" indent="0">
              <a:buNone/>
              <a:defRPr sz="190" b="1"/>
            </a:lvl2pPr>
            <a:lvl3pPr marL="87071" indent="0">
              <a:buNone/>
              <a:defRPr sz="171" b="1"/>
            </a:lvl3pPr>
            <a:lvl4pPr marL="130607" indent="0">
              <a:buNone/>
              <a:defRPr sz="153" b="1"/>
            </a:lvl4pPr>
            <a:lvl5pPr marL="174142" indent="0">
              <a:buNone/>
              <a:defRPr sz="153" b="1"/>
            </a:lvl5pPr>
            <a:lvl6pPr marL="217678" indent="0">
              <a:buNone/>
              <a:defRPr sz="153" b="1"/>
            </a:lvl6pPr>
            <a:lvl7pPr marL="261212" indent="0">
              <a:buNone/>
              <a:defRPr sz="153" b="1"/>
            </a:lvl7pPr>
            <a:lvl8pPr marL="304747" indent="0">
              <a:buNone/>
              <a:defRPr sz="153" b="1"/>
            </a:lvl8pPr>
            <a:lvl9pPr marL="348283" indent="0">
              <a:buNone/>
              <a:defRPr sz="15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5556" y="13919838"/>
            <a:ext cx="19401368" cy="25286970"/>
          </a:xfrm>
        </p:spPr>
        <p:txBody>
          <a:bodyPr/>
          <a:lstStyle>
            <a:lvl1pPr>
              <a:defRPr sz="229"/>
            </a:lvl1pPr>
            <a:lvl2pPr>
              <a:defRPr sz="190"/>
            </a:lvl2pPr>
            <a:lvl3pPr>
              <a:defRPr sz="171"/>
            </a:lvl3pPr>
            <a:lvl4pPr>
              <a:defRPr sz="153"/>
            </a:lvl4pPr>
            <a:lvl5pPr>
              <a:defRPr sz="153"/>
            </a:lvl5pPr>
            <a:lvl6pPr>
              <a:defRPr sz="153"/>
            </a:lvl6pPr>
            <a:lvl7pPr>
              <a:defRPr sz="153"/>
            </a:lvl7pPr>
            <a:lvl8pPr>
              <a:defRPr sz="153"/>
            </a:lvl8pPr>
            <a:lvl9pPr>
              <a:defRPr sz="15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788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434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0504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284" y="1746886"/>
            <a:ext cx="14439896" cy="7437120"/>
          </a:xfrm>
        </p:spPr>
        <p:txBody>
          <a:bodyPr anchor="b"/>
          <a:lstStyle>
            <a:lvl1pPr algn="l">
              <a:defRPr sz="19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520" y="1746886"/>
            <a:ext cx="24536400" cy="37459920"/>
          </a:xfrm>
        </p:spPr>
        <p:txBody>
          <a:bodyPr/>
          <a:lstStyle>
            <a:lvl1pPr>
              <a:defRPr sz="305"/>
            </a:lvl1pPr>
            <a:lvl2pPr>
              <a:defRPr sz="267"/>
            </a:lvl2pPr>
            <a:lvl3pPr>
              <a:defRPr sz="229"/>
            </a:lvl3pPr>
            <a:lvl4pPr>
              <a:defRPr sz="190"/>
            </a:lvl4pPr>
            <a:lvl5pPr>
              <a:defRPr sz="190"/>
            </a:lvl5pPr>
            <a:lvl6pPr>
              <a:defRPr sz="190"/>
            </a:lvl6pPr>
            <a:lvl7pPr>
              <a:defRPr sz="190"/>
            </a:lvl7pPr>
            <a:lvl8pPr>
              <a:defRPr sz="190"/>
            </a:lvl8pPr>
            <a:lvl9pPr>
              <a:defRPr sz="19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284" y="9184006"/>
            <a:ext cx="14439896" cy="30022800"/>
          </a:xfrm>
        </p:spPr>
        <p:txBody>
          <a:bodyPr/>
          <a:lstStyle>
            <a:lvl1pPr marL="0" indent="0">
              <a:buNone/>
              <a:defRPr sz="134"/>
            </a:lvl1pPr>
            <a:lvl2pPr marL="43535" indent="0">
              <a:buNone/>
              <a:defRPr sz="114"/>
            </a:lvl2pPr>
            <a:lvl3pPr marL="87071" indent="0">
              <a:buNone/>
              <a:defRPr sz="100"/>
            </a:lvl3pPr>
            <a:lvl4pPr marL="130607" indent="0">
              <a:buNone/>
              <a:defRPr sz="100"/>
            </a:lvl4pPr>
            <a:lvl5pPr marL="174142" indent="0">
              <a:buNone/>
              <a:defRPr sz="100"/>
            </a:lvl5pPr>
            <a:lvl6pPr marL="217678" indent="0">
              <a:buNone/>
              <a:defRPr sz="100"/>
            </a:lvl6pPr>
            <a:lvl7pPr marL="261212" indent="0">
              <a:buNone/>
              <a:defRPr sz="100"/>
            </a:lvl7pPr>
            <a:lvl8pPr marL="304747" indent="0">
              <a:buNone/>
              <a:defRPr sz="100"/>
            </a:lvl8pPr>
            <a:lvl9pPr marL="348283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73125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3556" y="30723840"/>
            <a:ext cx="26334152" cy="3627120"/>
          </a:xfrm>
        </p:spPr>
        <p:txBody>
          <a:bodyPr anchor="b"/>
          <a:lstStyle>
            <a:lvl1pPr algn="l">
              <a:defRPr sz="19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3556" y="3922396"/>
            <a:ext cx="26334152" cy="26334720"/>
          </a:xfrm>
        </p:spPr>
        <p:txBody>
          <a:bodyPr/>
          <a:lstStyle>
            <a:lvl1pPr marL="0" indent="0">
              <a:buNone/>
              <a:defRPr sz="305"/>
            </a:lvl1pPr>
            <a:lvl2pPr marL="43535" indent="0">
              <a:buNone/>
              <a:defRPr sz="267"/>
            </a:lvl2pPr>
            <a:lvl3pPr marL="87071" indent="0">
              <a:buNone/>
              <a:defRPr sz="229"/>
            </a:lvl3pPr>
            <a:lvl4pPr marL="130607" indent="0">
              <a:buNone/>
              <a:defRPr sz="190"/>
            </a:lvl4pPr>
            <a:lvl5pPr marL="174142" indent="0">
              <a:buNone/>
              <a:defRPr sz="190"/>
            </a:lvl5pPr>
            <a:lvl6pPr marL="217678" indent="0">
              <a:buNone/>
              <a:defRPr sz="190"/>
            </a:lvl6pPr>
            <a:lvl7pPr marL="261212" indent="0">
              <a:buNone/>
              <a:defRPr sz="190"/>
            </a:lvl7pPr>
            <a:lvl8pPr marL="304747" indent="0">
              <a:buNone/>
              <a:defRPr sz="190"/>
            </a:lvl8pPr>
            <a:lvl9pPr marL="348283" indent="0">
              <a:buNone/>
              <a:defRPr sz="19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3556" y="34350960"/>
            <a:ext cx="26334152" cy="5151120"/>
          </a:xfrm>
        </p:spPr>
        <p:txBody>
          <a:bodyPr/>
          <a:lstStyle>
            <a:lvl1pPr marL="0" indent="0">
              <a:buNone/>
              <a:defRPr sz="134"/>
            </a:lvl1pPr>
            <a:lvl2pPr marL="43535" indent="0">
              <a:buNone/>
              <a:defRPr sz="114"/>
            </a:lvl2pPr>
            <a:lvl3pPr marL="87071" indent="0">
              <a:buNone/>
              <a:defRPr sz="100"/>
            </a:lvl3pPr>
            <a:lvl4pPr marL="130607" indent="0">
              <a:buNone/>
              <a:defRPr sz="100"/>
            </a:lvl4pPr>
            <a:lvl5pPr marL="174142" indent="0">
              <a:buNone/>
              <a:defRPr sz="100"/>
            </a:lvl5pPr>
            <a:lvl6pPr marL="217678" indent="0">
              <a:buNone/>
              <a:defRPr sz="100"/>
            </a:lvl6pPr>
            <a:lvl7pPr marL="261212" indent="0">
              <a:buNone/>
              <a:defRPr sz="100"/>
            </a:lvl7pPr>
            <a:lvl8pPr marL="304747" indent="0">
              <a:buNone/>
              <a:defRPr sz="100"/>
            </a:lvl8pPr>
            <a:lvl9pPr marL="348283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7282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950638" y="-163830"/>
            <a:ext cx="36072232" cy="731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91122" tIns="245561" rIns="491122" bIns="24556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34736" y="13635990"/>
            <a:ext cx="39501232" cy="28963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91122" tIns="245561" rIns="491122" bIns="2455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l" defTabSz="467703" rtl="0" eaLnBrk="0" fontAlgn="base" hangingPunct="0">
        <a:spcBef>
          <a:spcPct val="0"/>
        </a:spcBef>
        <a:spcAft>
          <a:spcPct val="0"/>
        </a:spcAft>
        <a:defRPr sz="1019">
          <a:solidFill>
            <a:schemeClr val="bg1"/>
          </a:solidFill>
          <a:latin typeface="+mj-lt"/>
          <a:ea typeface="+mj-ea"/>
          <a:cs typeface="+mj-cs"/>
        </a:defRPr>
      </a:lvl1pPr>
      <a:lvl2pPr algn="l" defTabSz="467703" rtl="0" eaLnBrk="0" fontAlgn="base" hangingPunct="0">
        <a:spcBef>
          <a:spcPct val="0"/>
        </a:spcBef>
        <a:spcAft>
          <a:spcPct val="0"/>
        </a:spcAft>
        <a:defRPr sz="1019">
          <a:solidFill>
            <a:schemeClr val="bg1"/>
          </a:solidFill>
          <a:latin typeface="Times New Roman" pitchFamily="18" charset="0"/>
        </a:defRPr>
      </a:lvl2pPr>
      <a:lvl3pPr algn="l" defTabSz="467703" rtl="0" eaLnBrk="0" fontAlgn="base" hangingPunct="0">
        <a:spcBef>
          <a:spcPct val="0"/>
        </a:spcBef>
        <a:spcAft>
          <a:spcPct val="0"/>
        </a:spcAft>
        <a:defRPr sz="1019">
          <a:solidFill>
            <a:schemeClr val="bg1"/>
          </a:solidFill>
          <a:latin typeface="Times New Roman" pitchFamily="18" charset="0"/>
        </a:defRPr>
      </a:lvl3pPr>
      <a:lvl4pPr algn="l" defTabSz="467703" rtl="0" eaLnBrk="0" fontAlgn="base" hangingPunct="0">
        <a:spcBef>
          <a:spcPct val="0"/>
        </a:spcBef>
        <a:spcAft>
          <a:spcPct val="0"/>
        </a:spcAft>
        <a:defRPr sz="1019">
          <a:solidFill>
            <a:schemeClr val="bg1"/>
          </a:solidFill>
          <a:latin typeface="Times New Roman" pitchFamily="18" charset="0"/>
        </a:defRPr>
      </a:lvl4pPr>
      <a:lvl5pPr algn="l" defTabSz="467703" rtl="0" eaLnBrk="0" fontAlgn="base" hangingPunct="0">
        <a:spcBef>
          <a:spcPct val="0"/>
        </a:spcBef>
        <a:spcAft>
          <a:spcPct val="0"/>
        </a:spcAft>
        <a:defRPr sz="1019">
          <a:solidFill>
            <a:schemeClr val="bg1"/>
          </a:solidFill>
          <a:latin typeface="Times New Roman" pitchFamily="18" charset="0"/>
        </a:defRPr>
      </a:lvl5pPr>
      <a:lvl6pPr marL="43535" algn="l" defTabSz="467703" rtl="0" fontAlgn="base">
        <a:spcBef>
          <a:spcPct val="0"/>
        </a:spcBef>
        <a:spcAft>
          <a:spcPct val="0"/>
        </a:spcAft>
        <a:defRPr sz="1019">
          <a:solidFill>
            <a:schemeClr val="bg1"/>
          </a:solidFill>
          <a:latin typeface="Times New Roman" pitchFamily="18" charset="0"/>
        </a:defRPr>
      </a:lvl6pPr>
      <a:lvl7pPr marL="87071" algn="l" defTabSz="467703" rtl="0" fontAlgn="base">
        <a:spcBef>
          <a:spcPct val="0"/>
        </a:spcBef>
        <a:spcAft>
          <a:spcPct val="0"/>
        </a:spcAft>
        <a:defRPr sz="1019">
          <a:solidFill>
            <a:schemeClr val="bg1"/>
          </a:solidFill>
          <a:latin typeface="Times New Roman" pitchFamily="18" charset="0"/>
        </a:defRPr>
      </a:lvl7pPr>
      <a:lvl8pPr marL="130607" algn="l" defTabSz="467703" rtl="0" fontAlgn="base">
        <a:spcBef>
          <a:spcPct val="0"/>
        </a:spcBef>
        <a:spcAft>
          <a:spcPct val="0"/>
        </a:spcAft>
        <a:defRPr sz="1019">
          <a:solidFill>
            <a:schemeClr val="bg1"/>
          </a:solidFill>
          <a:latin typeface="Times New Roman" pitchFamily="18" charset="0"/>
        </a:defRPr>
      </a:lvl8pPr>
      <a:lvl9pPr marL="174142" algn="l" defTabSz="467703" rtl="0" fontAlgn="base">
        <a:spcBef>
          <a:spcPct val="0"/>
        </a:spcBef>
        <a:spcAft>
          <a:spcPct val="0"/>
        </a:spcAft>
        <a:defRPr sz="1019">
          <a:solidFill>
            <a:schemeClr val="bg1"/>
          </a:solidFill>
          <a:latin typeface="Times New Roman" pitchFamily="18" charset="0"/>
        </a:defRPr>
      </a:lvl9pPr>
    </p:titleStyle>
    <p:bodyStyle>
      <a:lvl1pPr marL="32651" indent="-32651" algn="l" defTabSz="467703" rtl="0" eaLnBrk="0" fontAlgn="base" hangingPunct="0">
        <a:spcBef>
          <a:spcPct val="20000"/>
        </a:spcBef>
        <a:spcAft>
          <a:spcPct val="25000"/>
        </a:spcAft>
        <a:defRPr sz="1647">
          <a:solidFill>
            <a:schemeClr val="tx1"/>
          </a:solidFill>
          <a:latin typeface="+mn-lt"/>
          <a:ea typeface="+mn-ea"/>
          <a:cs typeface="+mn-cs"/>
        </a:defRPr>
      </a:lvl1pPr>
      <a:lvl2pPr marL="204676" indent="-146176" algn="l" defTabSz="467703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SzPct val="90000"/>
        <a:buFont typeface="Wingdings" pitchFamily="2" charset="2"/>
        <a:buChar char="§"/>
        <a:defRPr sz="1228">
          <a:solidFill>
            <a:schemeClr val="tx1"/>
          </a:solidFill>
          <a:latin typeface="+mn-lt"/>
        </a:defRPr>
      </a:lvl2pPr>
      <a:lvl3pPr marL="379877" indent="-116850" algn="l" defTabSz="467703" rtl="0" eaLnBrk="0" fontAlgn="base" hangingPunct="0">
        <a:spcBef>
          <a:spcPct val="40000"/>
        </a:spcBef>
        <a:spcAft>
          <a:spcPct val="0"/>
        </a:spcAft>
        <a:buChar char="•"/>
        <a:defRPr sz="1019" i="1">
          <a:solidFill>
            <a:schemeClr val="tx1"/>
          </a:solidFill>
          <a:latin typeface="+mn-lt"/>
        </a:defRPr>
      </a:lvl3pPr>
      <a:lvl4pPr marL="643659" indent="-116850" algn="l" defTabSz="467703" rtl="0" eaLnBrk="0" fontAlgn="base" hangingPunct="0">
        <a:spcBef>
          <a:spcPct val="40000"/>
        </a:spcBef>
        <a:spcAft>
          <a:spcPct val="0"/>
        </a:spcAft>
        <a:buChar char="–"/>
        <a:defRPr sz="915">
          <a:solidFill>
            <a:schemeClr val="tx1"/>
          </a:solidFill>
          <a:latin typeface="+mn-lt"/>
        </a:defRPr>
      </a:lvl4pPr>
      <a:lvl5pPr marL="727555" indent="-553413" algn="l" defTabSz="467703" rtl="0" eaLnBrk="0" fontAlgn="base" hangingPunct="0">
        <a:spcBef>
          <a:spcPct val="20000"/>
        </a:spcBef>
        <a:spcAft>
          <a:spcPct val="0"/>
        </a:spcAft>
        <a:defRPr sz="915">
          <a:solidFill>
            <a:schemeClr val="tx1"/>
          </a:solidFill>
          <a:latin typeface="+mn-lt"/>
        </a:defRPr>
      </a:lvl5pPr>
      <a:lvl6pPr marL="771091" algn="l" defTabSz="467703" rtl="0" fontAlgn="base">
        <a:spcBef>
          <a:spcPct val="20000"/>
        </a:spcBef>
        <a:spcAft>
          <a:spcPct val="0"/>
        </a:spcAft>
        <a:defRPr sz="915">
          <a:solidFill>
            <a:schemeClr val="tx1"/>
          </a:solidFill>
          <a:latin typeface="+mn-lt"/>
        </a:defRPr>
      </a:lvl6pPr>
      <a:lvl7pPr marL="814626" algn="l" defTabSz="467703" rtl="0" fontAlgn="base">
        <a:spcBef>
          <a:spcPct val="20000"/>
        </a:spcBef>
        <a:spcAft>
          <a:spcPct val="0"/>
        </a:spcAft>
        <a:defRPr sz="915">
          <a:solidFill>
            <a:schemeClr val="tx1"/>
          </a:solidFill>
          <a:latin typeface="+mn-lt"/>
        </a:defRPr>
      </a:lvl7pPr>
      <a:lvl8pPr marL="858162" algn="l" defTabSz="467703" rtl="0" fontAlgn="base">
        <a:spcBef>
          <a:spcPct val="20000"/>
        </a:spcBef>
        <a:spcAft>
          <a:spcPct val="0"/>
        </a:spcAft>
        <a:defRPr sz="915">
          <a:solidFill>
            <a:schemeClr val="tx1"/>
          </a:solidFill>
          <a:latin typeface="+mn-lt"/>
        </a:defRPr>
      </a:lvl8pPr>
      <a:lvl9pPr marL="901697" algn="l" defTabSz="467703" rtl="0" fontAlgn="base">
        <a:spcBef>
          <a:spcPct val="20000"/>
        </a:spcBef>
        <a:spcAft>
          <a:spcPct val="0"/>
        </a:spcAft>
        <a:defRPr sz="915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7071" rtl="0" eaLnBrk="1" latinLnBrk="0" hangingPunct="1">
        <a:defRPr sz="171" kern="1200">
          <a:solidFill>
            <a:schemeClr val="tx1"/>
          </a:solidFill>
          <a:latin typeface="+mn-lt"/>
          <a:ea typeface="+mn-ea"/>
          <a:cs typeface="+mn-cs"/>
        </a:defRPr>
      </a:lvl1pPr>
      <a:lvl2pPr marL="43535" algn="l" defTabSz="87071" rtl="0" eaLnBrk="1" latinLnBrk="0" hangingPunct="1">
        <a:defRPr sz="171" kern="1200">
          <a:solidFill>
            <a:schemeClr val="tx1"/>
          </a:solidFill>
          <a:latin typeface="+mn-lt"/>
          <a:ea typeface="+mn-ea"/>
          <a:cs typeface="+mn-cs"/>
        </a:defRPr>
      </a:lvl2pPr>
      <a:lvl3pPr marL="87071" algn="l" defTabSz="87071" rtl="0" eaLnBrk="1" latinLnBrk="0" hangingPunct="1">
        <a:defRPr sz="171" kern="1200">
          <a:solidFill>
            <a:schemeClr val="tx1"/>
          </a:solidFill>
          <a:latin typeface="+mn-lt"/>
          <a:ea typeface="+mn-ea"/>
          <a:cs typeface="+mn-cs"/>
        </a:defRPr>
      </a:lvl3pPr>
      <a:lvl4pPr marL="130607" algn="l" defTabSz="87071" rtl="0" eaLnBrk="1" latinLnBrk="0" hangingPunct="1">
        <a:defRPr sz="171" kern="1200">
          <a:solidFill>
            <a:schemeClr val="tx1"/>
          </a:solidFill>
          <a:latin typeface="+mn-lt"/>
          <a:ea typeface="+mn-ea"/>
          <a:cs typeface="+mn-cs"/>
        </a:defRPr>
      </a:lvl4pPr>
      <a:lvl5pPr marL="174142" algn="l" defTabSz="87071" rtl="0" eaLnBrk="1" latinLnBrk="0" hangingPunct="1">
        <a:defRPr sz="171" kern="1200">
          <a:solidFill>
            <a:schemeClr val="tx1"/>
          </a:solidFill>
          <a:latin typeface="+mn-lt"/>
          <a:ea typeface="+mn-ea"/>
          <a:cs typeface="+mn-cs"/>
        </a:defRPr>
      </a:lvl5pPr>
      <a:lvl6pPr marL="217678" algn="l" defTabSz="87071" rtl="0" eaLnBrk="1" latinLnBrk="0" hangingPunct="1">
        <a:defRPr sz="171" kern="1200">
          <a:solidFill>
            <a:schemeClr val="tx1"/>
          </a:solidFill>
          <a:latin typeface="+mn-lt"/>
          <a:ea typeface="+mn-ea"/>
          <a:cs typeface="+mn-cs"/>
        </a:defRPr>
      </a:lvl6pPr>
      <a:lvl7pPr marL="261212" algn="l" defTabSz="87071" rtl="0" eaLnBrk="1" latinLnBrk="0" hangingPunct="1">
        <a:defRPr sz="171" kern="1200">
          <a:solidFill>
            <a:schemeClr val="tx1"/>
          </a:solidFill>
          <a:latin typeface="+mn-lt"/>
          <a:ea typeface="+mn-ea"/>
          <a:cs typeface="+mn-cs"/>
        </a:defRPr>
      </a:lvl7pPr>
      <a:lvl8pPr marL="304747" algn="l" defTabSz="87071" rtl="0" eaLnBrk="1" latinLnBrk="0" hangingPunct="1">
        <a:defRPr sz="171" kern="1200">
          <a:solidFill>
            <a:schemeClr val="tx1"/>
          </a:solidFill>
          <a:latin typeface="+mn-lt"/>
          <a:ea typeface="+mn-ea"/>
          <a:cs typeface="+mn-cs"/>
        </a:defRPr>
      </a:lvl8pPr>
      <a:lvl9pPr marL="348283" algn="l" defTabSz="87071" rtl="0" eaLnBrk="1" latinLnBrk="0" hangingPunct="1">
        <a:defRPr sz="17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9"/>
          <p:cNvSpPr>
            <a:spLocks noChangeArrowheads="1"/>
          </p:cNvSpPr>
          <p:nvPr/>
        </p:nvSpPr>
        <p:spPr bwMode="auto">
          <a:xfrm>
            <a:off x="0" y="-65378"/>
            <a:ext cx="43891200" cy="873621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1801" tIns="20901" rIns="41801" bIns="20901" anchor="ctr"/>
          <a:lstStyle/>
          <a:p>
            <a:r>
              <a:rPr lang="en-US" sz="915" dirty="0"/>
              <a:t>=[-</a:t>
            </a:r>
            <a:endParaRPr lang="en-US" sz="915" dirty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8228" dirty="0">
                <a:solidFill>
                  <a:srgbClr val="CC0000"/>
                </a:solidFill>
              </a:rPr>
              <a:t>Place Title Here</a:t>
            </a:r>
          </a:p>
        </p:txBody>
      </p:sp>
      <p:sp>
        <p:nvSpPr>
          <p:cNvPr id="3076" name="Rectangle 37"/>
          <p:cNvSpPr>
            <a:spLocks noGrp="1" noChangeArrowheads="1"/>
          </p:cNvSpPr>
          <p:nvPr>
            <p:ph type="body" idx="1"/>
          </p:nvPr>
        </p:nvSpPr>
        <p:spPr>
          <a:xfrm>
            <a:off x="717616" y="9418220"/>
            <a:ext cx="11863981" cy="10258569"/>
          </a:xfrm>
          <a:noFill/>
          <a:ln w="12700">
            <a:solidFill>
              <a:srgbClr val="CC0000"/>
            </a:solidFill>
            <a:miter lim="800000"/>
            <a:headEnd/>
            <a:tailEnd/>
          </a:ln>
        </p:spPr>
        <p:txBody>
          <a:bodyPr/>
          <a:lstStyle/>
          <a:p>
            <a:pPr marL="0" indent="0" eaLnBrk="1" hangingPunct="1"/>
            <a:endParaRPr lang="en-US" sz="1371" dirty="0"/>
          </a:p>
        </p:txBody>
      </p:sp>
      <p:sp>
        <p:nvSpPr>
          <p:cNvPr id="3077" name="Rectangle 40"/>
          <p:cNvSpPr>
            <a:spLocks noChangeArrowheads="1"/>
          </p:cNvSpPr>
          <p:nvPr/>
        </p:nvSpPr>
        <p:spPr bwMode="auto">
          <a:xfrm>
            <a:off x="13384522" y="9418219"/>
            <a:ext cx="19264277" cy="5529797"/>
          </a:xfrm>
          <a:prstGeom prst="rect">
            <a:avLst/>
          </a:prstGeom>
          <a:noFill/>
          <a:ln w="1270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6773" tIns="23387" rIns="46773" bIns="23387"/>
          <a:lstStyle/>
          <a:p>
            <a:pPr defTabSz="467703">
              <a:spcBef>
                <a:spcPct val="20000"/>
              </a:spcBef>
              <a:spcAft>
                <a:spcPct val="25000"/>
              </a:spcAft>
            </a:pPr>
            <a:endParaRPr lang="en-US" sz="257">
              <a:latin typeface="Times New Roman" pitchFamily="18" charset="0"/>
            </a:endParaRPr>
          </a:p>
        </p:txBody>
      </p:sp>
      <p:sp>
        <p:nvSpPr>
          <p:cNvPr id="3078" name="Rectangle 42"/>
          <p:cNvSpPr>
            <a:spLocks noChangeArrowheads="1"/>
          </p:cNvSpPr>
          <p:nvPr/>
        </p:nvSpPr>
        <p:spPr bwMode="auto">
          <a:xfrm>
            <a:off x="33503289" y="9418220"/>
            <a:ext cx="9846737" cy="10258569"/>
          </a:xfrm>
          <a:prstGeom prst="rect">
            <a:avLst/>
          </a:prstGeom>
          <a:noFill/>
          <a:ln w="1270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6773" tIns="23387" rIns="46773" bIns="23387"/>
          <a:lstStyle/>
          <a:p>
            <a:pPr defTabSz="467703">
              <a:spcBef>
                <a:spcPct val="20000"/>
              </a:spcBef>
              <a:spcAft>
                <a:spcPct val="25000"/>
              </a:spcAft>
            </a:pPr>
            <a:endParaRPr lang="en-US" sz="257">
              <a:latin typeface="Times New Roman" pitchFamily="18" charset="0"/>
            </a:endParaRPr>
          </a:p>
        </p:txBody>
      </p:sp>
      <p:sp>
        <p:nvSpPr>
          <p:cNvPr id="3079" name="Rectangle 43"/>
          <p:cNvSpPr>
            <a:spLocks noChangeArrowheads="1"/>
          </p:cNvSpPr>
          <p:nvPr/>
        </p:nvSpPr>
        <p:spPr bwMode="auto">
          <a:xfrm>
            <a:off x="717616" y="20424171"/>
            <a:ext cx="11863981" cy="22353249"/>
          </a:xfrm>
          <a:prstGeom prst="rect">
            <a:avLst/>
          </a:prstGeom>
          <a:noFill/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6773" tIns="23387" rIns="46773" bIns="23387"/>
          <a:lstStyle/>
          <a:p>
            <a:pPr defTabSz="467703">
              <a:spcBef>
                <a:spcPct val="20000"/>
              </a:spcBef>
              <a:spcAft>
                <a:spcPct val="25000"/>
              </a:spcAft>
            </a:pPr>
            <a:endParaRPr lang="en-US" sz="381" b="1" u="sng">
              <a:latin typeface="Times New Roman" pitchFamily="18" charset="0"/>
            </a:endParaRPr>
          </a:p>
        </p:txBody>
      </p:sp>
      <p:sp>
        <p:nvSpPr>
          <p:cNvPr id="3080" name="Rectangle 59"/>
          <p:cNvSpPr>
            <a:spLocks noChangeArrowheads="1"/>
          </p:cNvSpPr>
          <p:nvPr/>
        </p:nvSpPr>
        <p:spPr bwMode="auto">
          <a:xfrm>
            <a:off x="33503290" y="20180492"/>
            <a:ext cx="9846737" cy="10291822"/>
          </a:xfrm>
          <a:prstGeom prst="rect">
            <a:avLst/>
          </a:prstGeom>
          <a:noFill/>
          <a:ln w="1270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6773" tIns="23387" rIns="46773" bIns="23387"/>
          <a:lstStyle/>
          <a:p>
            <a:pPr defTabSz="467703">
              <a:spcBef>
                <a:spcPct val="20000"/>
              </a:spcBef>
              <a:spcAft>
                <a:spcPct val="25000"/>
              </a:spcAft>
            </a:pPr>
            <a:endParaRPr lang="en-US" sz="257">
              <a:latin typeface="Times New Roman" pitchFamily="18" charset="0"/>
            </a:endParaRPr>
          </a:p>
        </p:txBody>
      </p:sp>
      <p:sp>
        <p:nvSpPr>
          <p:cNvPr id="3081" name="Rectangle 60"/>
          <p:cNvSpPr>
            <a:spLocks noChangeArrowheads="1"/>
          </p:cNvSpPr>
          <p:nvPr/>
        </p:nvSpPr>
        <p:spPr bwMode="auto">
          <a:xfrm>
            <a:off x="33503289" y="30976019"/>
            <a:ext cx="9846736" cy="9243831"/>
          </a:xfrm>
          <a:prstGeom prst="rect">
            <a:avLst/>
          </a:prstGeom>
          <a:noFill/>
          <a:ln w="1270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6773" tIns="23387" rIns="46773" bIns="23387"/>
          <a:lstStyle/>
          <a:p>
            <a:pPr defTabSz="467703">
              <a:spcBef>
                <a:spcPct val="20000"/>
              </a:spcBef>
              <a:spcAft>
                <a:spcPct val="25000"/>
              </a:spcAft>
            </a:pPr>
            <a:endParaRPr lang="en-US" sz="257">
              <a:latin typeface="Times New Roman" pitchFamily="18" charset="0"/>
            </a:endParaRPr>
          </a:p>
        </p:txBody>
      </p:sp>
      <p:pic>
        <p:nvPicPr>
          <p:cNvPr id="3082" name="Picture 62" descr="Spirit and Athletic Mark and the Coat of Arm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31" t="6883" r="12186" b="20648"/>
          <a:stretch>
            <a:fillRect/>
          </a:stretch>
        </p:blipFill>
        <p:spPr bwMode="auto">
          <a:xfrm>
            <a:off x="37501926" y="40613476"/>
            <a:ext cx="2249754" cy="265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3" name="Rectangle 73"/>
          <p:cNvSpPr>
            <a:spLocks noChangeAspect="1" noChangeArrowheads="1"/>
          </p:cNvSpPr>
          <p:nvPr/>
        </p:nvSpPr>
        <p:spPr bwMode="auto">
          <a:xfrm>
            <a:off x="23903559" y="15779252"/>
            <a:ext cx="8745240" cy="19773010"/>
          </a:xfrm>
          <a:prstGeom prst="rect">
            <a:avLst/>
          </a:prstGeom>
          <a:noFill/>
          <a:ln w="1270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6773" tIns="23387" rIns="46773" bIns="23387"/>
          <a:lstStyle/>
          <a:p>
            <a:pPr defTabSz="467703">
              <a:spcBef>
                <a:spcPct val="20000"/>
              </a:spcBef>
              <a:spcAft>
                <a:spcPct val="25000"/>
              </a:spcAft>
            </a:pPr>
            <a:endParaRPr lang="en-US" sz="257">
              <a:latin typeface="Times New Roman" pitchFamily="18" charset="0"/>
            </a:endParaRPr>
          </a:p>
        </p:txBody>
      </p:sp>
      <p:pic>
        <p:nvPicPr>
          <p:cNvPr id="3084" name="Picture 78" descr="TTU_Coat_of_Arms_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89275" y="1517444"/>
            <a:ext cx="4448175" cy="527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5" name="Rectangle 73"/>
          <p:cNvSpPr>
            <a:spLocks noChangeAspect="1" noChangeArrowheads="1"/>
          </p:cNvSpPr>
          <p:nvPr/>
        </p:nvSpPr>
        <p:spPr bwMode="auto">
          <a:xfrm>
            <a:off x="13384523" y="15779252"/>
            <a:ext cx="9240252" cy="19779221"/>
          </a:xfrm>
          <a:prstGeom prst="rect">
            <a:avLst/>
          </a:prstGeom>
          <a:noFill/>
          <a:ln w="1270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6773" tIns="23387" rIns="46773" bIns="23387"/>
          <a:lstStyle/>
          <a:p>
            <a:pPr defTabSz="467703">
              <a:spcBef>
                <a:spcPct val="20000"/>
              </a:spcBef>
              <a:spcAft>
                <a:spcPct val="25000"/>
              </a:spcAft>
            </a:pPr>
            <a:endParaRPr lang="en-US" sz="257">
              <a:latin typeface="Times New Roman" pitchFamily="18" charset="0"/>
            </a:endParaRPr>
          </a:p>
        </p:txBody>
      </p:sp>
      <p:sp>
        <p:nvSpPr>
          <p:cNvPr id="3086" name="Rectangle 40"/>
          <p:cNvSpPr>
            <a:spLocks noChangeArrowheads="1"/>
          </p:cNvSpPr>
          <p:nvPr/>
        </p:nvSpPr>
        <p:spPr bwMode="auto">
          <a:xfrm>
            <a:off x="13440514" y="36383496"/>
            <a:ext cx="19264277" cy="6393924"/>
          </a:xfrm>
          <a:prstGeom prst="rect">
            <a:avLst/>
          </a:prstGeom>
          <a:noFill/>
          <a:ln w="1270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6773" tIns="23387" rIns="46773" bIns="23387"/>
          <a:lstStyle/>
          <a:p>
            <a:pPr defTabSz="467703">
              <a:spcBef>
                <a:spcPct val="20000"/>
              </a:spcBef>
              <a:spcAft>
                <a:spcPct val="25000"/>
              </a:spcAft>
            </a:pPr>
            <a:endParaRPr lang="en-US" sz="257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646464"/>
      </a:lt2>
      <a:accent1>
        <a:srgbClr val="B50C00"/>
      </a:accent1>
      <a:accent2>
        <a:srgbClr val="052147"/>
      </a:accent2>
      <a:accent3>
        <a:srgbClr val="FFFFFF"/>
      </a:accent3>
      <a:accent4>
        <a:srgbClr val="000000"/>
      </a:accent4>
      <a:accent5>
        <a:srgbClr val="D7AAAA"/>
      </a:accent5>
      <a:accent6>
        <a:srgbClr val="041D3F"/>
      </a:accent6>
      <a:hlink>
        <a:srgbClr val="BD8C00"/>
      </a:hlink>
      <a:folHlink>
        <a:srgbClr val="3F4A13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CC00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438912" tIns="219456" rIns="438912" bIns="219456" numCol="1" anchor="t" anchorCtr="0" compatLnSpc="1">
        <a:prstTxWarp prst="textNoShape">
          <a:avLst/>
        </a:prstTxWarp>
      </a:bodyPr>
      <a:lstStyle>
        <a:defPPr marL="0" marR="0" indent="0" algn="l" defTabSz="49117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CC00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438912" tIns="219456" rIns="438912" bIns="219456" numCol="1" anchor="t" anchorCtr="0" compatLnSpc="1">
        <a:prstTxWarp prst="textNoShape">
          <a:avLst/>
        </a:prstTxWarp>
      </a:bodyPr>
      <a:lstStyle>
        <a:defPPr marL="0" marR="0" indent="0" algn="l" defTabSz="49117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FF1100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CC0000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B50C00"/>
        </a:accent1>
        <a:accent2>
          <a:srgbClr val="052147"/>
        </a:accent2>
        <a:accent3>
          <a:srgbClr val="FFFFFF"/>
        </a:accent3>
        <a:accent4>
          <a:srgbClr val="000000"/>
        </a:accent4>
        <a:accent5>
          <a:srgbClr val="D7AAAA"/>
        </a:accent5>
        <a:accent6>
          <a:srgbClr val="041D3F"/>
        </a:accent6>
        <a:hlink>
          <a:srgbClr val="BD8C00"/>
        </a:hlink>
        <a:folHlink>
          <a:srgbClr val="3F4A1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4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Wingdings</vt:lpstr>
      <vt:lpstr>Default Design</vt:lpstr>
      <vt:lpstr>Place Title Here</vt:lpstr>
    </vt:vector>
  </TitlesOfParts>
  <Company>Presentation Diva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Lori Randel</dc:creator>
  <cp:lastModifiedBy>PrintBureau Assistants</cp:lastModifiedBy>
  <cp:revision>54</cp:revision>
  <cp:lastPrinted>2005-08-11T16:16:04Z</cp:lastPrinted>
  <dcterms:created xsi:type="dcterms:W3CDTF">2005-04-19T19:05:52Z</dcterms:created>
  <dcterms:modified xsi:type="dcterms:W3CDTF">2016-06-22T15:05:58Z</dcterms:modified>
</cp:coreProperties>
</file>