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rels" ContentType="application/vnd.openxmlformats-package.relationships+xml"/>
  <Default Extension="m4a" ContentType="audio/mp4"/>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68" r:id="rId5"/>
    <p:sldId id="257" r:id="rId6"/>
    <p:sldId id="267" r:id="rId7"/>
    <p:sldId id="258" r:id="rId8"/>
    <p:sldId id="259" r:id="rId9"/>
    <p:sldId id="263" r:id="rId10"/>
    <p:sldId id="262" r:id="rId11"/>
    <p:sldId id="261" r:id="rId12"/>
    <p:sldId id="264" r:id="rId13"/>
    <p:sldId id="265" r:id="rId14"/>
    <p:sldId id="266"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B31242-366D-46EA-CDC7-7E419A29B50B}" v="964" dt="2025-03-23T05:32:03.067"/>
    <p1510:client id="{CB73FA3E-D694-7881-7B54-8D52DBB1B23A}" v="47" dt="2025-03-23T22:28:00.898"/>
    <p1510:client id="{D6E40C57-4283-4E6D-9D28-9038A8B96D51}" v="66" dt="2025-03-23T22:16:32.5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00" autoAdjust="0"/>
    <p:restoredTop sz="94660"/>
  </p:normalViewPr>
  <p:slideViewPr>
    <p:cSldViewPr snapToGrid="0">
      <p:cViewPr varScale="1">
        <p:scale>
          <a:sx n="115" d="100"/>
          <a:sy n="115" d="100"/>
        </p:scale>
        <p:origin x="224" y="49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tableStyles" Target="tableStyles.xml"/><Relationship Id="rId21" Type="http://schemas.microsoft.com/office/2015/10/relationships/revisionInfo" Target="revisionInfo.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1CF656-39D6-4E7A-BA26-C154C4368227}"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CEE32034-59AF-4FEA-84FA-011E6375D78A}">
      <dgm:prSet/>
      <dgm:spPr/>
      <dgm:t>
        <a:bodyPr/>
        <a:lstStyle/>
        <a:p>
          <a:r>
            <a:rPr lang="en-US" dirty="0"/>
            <a:t>(1) Fundamentals of Literacy Pedagogy in Digital and Non-digital Contexts</a:t>
          </a:r>
        </a:p>
      </dgm:t>
    </dgm:pt>
    <dgm:pt modelId="{DA9013C4-B1BA-4F66-8CB4-F5FA51053DE6}" type="parTrans" cxnId="{1A5B7FFA-DABD-4591-94F8-B49673FD5E95}">
      <dgm:prSet/>
      <dgm:spPr/>
      <dgm:t>
        <a:bodyPr/>
        <a:lstStyle/>
        <a:p>
          <a:endParaRPr lang="en-US"/>
        </a:p>
      </dgm:t>
    </dgm:pt>
    <dgm:pt modelId="{5D457074-A761-4E1A-85FA-6B1F06F69CA5}" type="sibTrans" cxnId="{1A5B7FFA-DABD-4591-94F8-B49673FD5E95}">
      <dgm:prSet/>
      <dgm:spPr/>
      <dgm:t>
        <a:bodyPr/>
        <a:lstStyle/>
        <a:p>
          <a:endParaRPr lang="en-US"/>
        </a:p>
      </dgm:t>
    </dgm:pt>
    <dgm:pt modelId="{87876B7F-BE5E-40E5-9521-407BD0FAA5E0}">
      <dgm:prSet/>
      <dgm:spPr/>
      <dgm:t>
        <a:bodyPr/>
        <a:lstStyle/>
        <a:p>
          <a:r>
            <a:rPr lang="en-US" dirty="0"/>
            <a:t>(2) Culture, Diversity, Equity, and Classroom Environments</a:t>
          </a:r>
        </a:p>
      </dgm:t>
    </dgm:pt>
    <dgm:pt modelId="{52D5259B-E13C-4F9D-8801-C392CE663141}" type="parTrans" cxnId="{D675AD34-9CAC-4149-9568-BF1A7F97D31A}">
      <dgm:prSet/>
      <dgm:spPr/>
      <dgm:t>
        <a:bodyPr/>
        <a:lstStyle/>
        <a:p>
          <a:endParaRPr lang="en-US"/>
        </a:p>
      </dgm:t>
    </dgm:pt>
    <dgm:pt modelId="{562484D5-86BA-43D9-AAA9-238200DA3BBC}" type="sibTrans" cxnId="{D675AD34-9CAC-4149-9568-BF1A7F97D31A}">
      <dgm:prSet/>
      <dgm:spPr/>
      <dgm:t>
        <a:bodyPr/>
        <a:lstStyle/>
        <a:p>
          <a:endParaRPr lang="en-US"/>
        </a:p>
      </dgm:t>
    </dgm:pt>
    <dgm:pt modelId="{DB505829-562F-4F7E-A1CC-6F9A3A875A72}">
      <dgm:prSet/>
      <dgm:spPr/>
      <dgm:t>
        <a:bodyPr/>
        <a:lstStyle/>
        <a:p>
          <a:r>
            <a:rPr lang="en-US" dirty="0"/>
            <a:t>(3) Assessment and Evaluation of Student Learning</a:t>
          </a:r>
        </a:p>
      </dgm:t>
    </dgm:pt>
    <dgm:pt modelId="{C64859F5-6162-496F-A373-6EC5891E2126}" type="parTrans" cxnId="{4D57DCAB-22B4-4127-81D1-955B20020778}">
      <dgm:prSet/>
      <dgm:spPr/>
      <dgm:t>
        <a:bodyPr/>
        <a:lstStyle/>
        <a:p>
          <a:endParaRPr lang="en-US"/>
        </a:p>
      </dgm:t>
    </dgm:pt>
    <dgm:pt modelId="{0A04F0B6-7409-4B0C-B7BE-D1C740F2FFA5}" type="sibTrans" cxnId="{4D57DCAB-22B4-4127-81D1-955B20020778}">
      <dgm:prSet/>
      <dgm:spPr/>
      <dgm:t>
        <a:bodyPr/>
        <a:lstStyle/>
        <a:p>
          <a:endParaRPr lang="en-US"/>
        </a:p>
      </dgm:t>
    </dgm:pt>
    <dgm:pt modelId="{65D2EF7E-D6F3-426E-B016-D61F783DDCBB}">
      <dgm:prSet/>
      <dgm:spPr/>
      <dgm:t>
        <a:bodyPr/>
        <a:lstStyle/>
        <a:p>
          <a:r>
            <a:rPr lang="en-US" dirty="0"/>
            <a:t>(4) Professional Development and Leadership </a:t>
          </a:r>
        </a:p>
      </dgm:t>
    </dgm:pt>
    <dgm:pt modelId="{A8B8A73C-C313-4040-8A03-93720D356285}" type="parTrans" cxnId="{8FAD56A9-DFB6-4A77-BE6B-B7E713E34F6F}">
      <dgm:prSet/>
      <dgm:spPr/>
      <dgm:t>
        <a:bodyPr/>
        <a:lstStyle/>
        <a:p>
          <a:endParaRPr lang="en-US"/>
        </a:p>
      </dgm:t>
    </dgm:pt>
    <dgm:pt modelId="{84F947C6-D76D-400E-B853-99FC5D3EFA95}" type="sibTrans" cxnId="{8FAD56A9-DFB6-4A77-BE6B-B7E713E34F6F}">
      <dgm:prSet/>
      <dgm:spPr/>
      <dgm:t>
        <a:bodyPr/>
        <a:lstStyle/>
        <a:p>
          <a:endParaRPr lang="en-US"/>
        </a:p>
      </dgm:t>
    </dgm:pt>
    <dgm:pt modelId="{78FA1965-006D-4B11-BA8A-23383C3EF19B}" type="pres">
      <dgm:prSet presAssocID="{BB1CF656-39D6-4E7A-BA26-C154C4368227}" presName="linear" presStyleCnt="0">
        <dgm:presLayoutVars>
          <dgm:animLvl val="lvl"/>
          <dgm:resizeHandles val="exact"/>
        </dgm:presLayoutVars>
      </dgm:prSet>
      <dgm:spPr/>
      <dgm:t>
        <a:bodyPr/>
        <a:lstStyle/>
        <a:p>
          <a:endParaRPr lang="en-US"/>
        </a:p>
      </dgm:t>
    </dgm:pt>
    <dgm:pt modelId="{24547F37-086C-43C5-AC72-F6A84D8E2E78}" type="pres">
      <dgm:prSet presAssocID="{CEE32034-59AF-4FEA-84FA-011E6375D78A}" presName="parentText" presStyleLbl="node1" presStyleIdx="0" presStyleCnt="4">
        <dgm:presLayoutVars>
          <dgm:chMax val="0"/>
          <dgm:bulletEnabled val="1"/>
        </dgm:presLayoutVars>
      </dgm:prSet>
      <dgm:spPr/>
      <dgm:t>
        <a:bodyPr/>
        <a:lstStyle/>
        <a:p>
          <a:endParaRPr lang="en-US"/>
        </a:p>
      </dgm:t>
    </dgm:pt>
    <dgm:pt modelId="{49CC70AB-8AAA-42FA-A29B-C68E6AD981DE}" type="pres">
      <dgm:prSet presAssocID="{5D457074-A761-4E1A-85FA-6B1F06F69CA5}" presName="spacer" presStyleCnt="0"/>
      <dgm:spPr/>
    </dgm:pt>
    <dgm:pt modelId="{83798D27-9E6A-4D83-BED9-C0072F65CC3F}" type="pres">
      <dgm:prSet presAssocID="{87876B7F-BE5E-40E5-9521-407BD0FAA5E0}" presName="parentText" presStyleLbl="node1" presStyleIdx="1" presStyleCnt="4">
        <dgm:presLayoutVars>
          <dgm:chMax val="0"/>
          <dgm:bulletEnabled val="1"/>
        </dgm:presLayoutVars>
      </dgm:prSet>
      <dgm:spPr/>
      <dgm:t>
        <a:bodyPr/>
        <a:lstStyle/>
        <a:p>
          <a:endParaRPr lang="en-US"/>
        </a:p>
      </dgm:t>
    </dgm:pt>
    <dgm:pt modelId="{42852B0A-2739-4625-80F3-1CF974C69494}" type="pres">
      <dgm:prSet presAssocID="{562484D5-86BA-43D9-AAA9-238200DA3BBC}" presName="spacer" presStyleCnt="0"/>
      <dgm:spPr/>
    </dgm:pt>
    <dgm:pt modelId="{79893FD8-9149-4790-A738-59BA5CF70960}" type="pres">
      <dgm:prSet presAssocID="{DB505829-562F-4F7E-A1CC-6F9A3A875A72}" presName="parentText" presStyleLbl="node1" presStyleIdx="2" presStyleCnt="4">
        <dgm:presLayoutVars>
          <dgm:chMax val="0"/>
          <dgm:bulletEnabled val="1"/>
        </dgm:presLayoutVars>
      </dgm:prSet>
      <dgm:spPr/>
      <dgm:t>
        <a:bodyPr/>
        <a:lstStyle/>
        <a:p>
          <a:endParaRPr lang="en-US"/>
        </a:p>
      </dgm:t>
    </dgm:pt>
    <dgm:pt modelId="{EF97AF11-6216-4440-A933-CE51E05C7E13}" type="pres">
      <dgm:prSet presAssocID="{0A04F0B6-7409-4B0C-B7BE-D1C740F2FFA5}" presName="spacer" presStyleCnt="0"/>
      <dgm:spPr/>
    </dgm:pt>
    <dgm:pt modelId="{FC957A99-E6DC-41EB-9FBA-978F9446A097}" type="pres">
      <dgm:prSet presAssocID="{65D2EF7E-D6F3-426E-B016-D61F783DDCBB}" presName="parentText" presStyleLbl="node1" presStyleIdx="3" presStyleCnt="4">
        <dgm:presLayoutVars>
          <dgm:chMax val="0"/>
          <dgm:bulletEnabled val="1"/>
        </dgm:presLayoutVars>
      </dgm:prSet>
      <dgm:spPr/>
      <dgm:t>
        <a:bodyPr/>
        <a:lstStyle/>
        <a:p>
          <a:endParaRPr lang="en-US"/>
        </a:p>
      </dgm:t>
    </dgm:pt>
  </dgm:ptLst>
  <dgm:cxnLst>
    <dgm:cxn modelId="{4D57DCAB-22B4-4127-81D1-955B20020778}" srcId="{BB1CF656-39D6-4E7A-BA26-C154C4368227}" destId="{DB505829-562F-4F7E-A1CC-6F9A3A875A72}" srcOrd="2" destOrd="0" parTransId="{C64859F5-6162-496F-A373-6EC5891E2126}" sibTransId="{0A04F0B6-7409-4B0C-B7BE-D1C740F2FFA5}"/>
    <dgm:cxn modelId="{55463AB1-A00B-4375-B456-8798F8BD2EAB}" type="presOf" srcId="{BB1CF656-39D6-4E7A-BA26-C154C4368227}" destId="{78FA1965-006D-4B11-BA8A-23383C3EF19B}" srcOrd="0" destOrd="0" presId="urn:microsoft.com/office/officeart/2005/8/layout/vList2"/>
    <dgm:cxn modelId="{1A5B7FFA-DABD-4591-94F8-B49673FD5E95}" srcId="{BB1CF656-39D6-4E7A-BA26-C154C4368227}" destId="{CEE32034-59AF-4FEA-84FA-011E6375D78A}" srcOrd="0" destOrd="0" parTransId="{DA9013C4-B1BA-4F66-8CB4-F5FA51053DE6}" sibTransId="{5D457074-A761-4E1A-85FA-6B1F06F69CA5}"/>
    <dgm:cxn modelId="{1CB1DFFD-2EAF-4972-8865-8F45E8C9E129}" type="presOf" srcId="{87876B7F-BE5E-40E5-9521-407BD0FAA5E0}" destId="{83798D27-9E6A-4D83-BED9-C0072F65CC3F}" srcOrd="0" destOrd="0" presId="urn:microsoft.com/office/officeart/2005/8/layout/vList2"/>
    <dgm:cxn modelId="{3E693505-E310-4839-B0AE-03581EFAEC40}" type="presOf" srcId="{CEE32034-59AF-4FEA-84FA-011E6375D78A}" destId="{24547F37-086C-43C5-AC72-F6A84D8E2E78}" srcOrd="0" destOrd="0" presId="urn:microsoft.com/office/officeart/2005/8/layout/vList2"/>
    <dgm:cxn modelId="{D675AD34-9CAC-4149-9568-BF1A7F97D31A}" srcId="{BB1CF656-39D6-4E7A-BA26-C154C4368227}" destId="{87876B7F-BE5E-40E5-9521-407BD0FAA5E0}" srcOrd="1" destOrd="0" parTransId="{52D5259B-E13C-4F9D-8801-C392CE663141}" sibTransId="{562484D5-86BA-43D9-AAA9-238200DA3BBC}"/>
    <dgm:cxn modelId="{4119F836-9E57-447B-8307-F29B5377F2D1}" type="presOf" srcId="{DB505829-562F-4F7E-A1CC-6F9A3A875A72}" destId="{79893FD8-9149-4790-A738-59BA5CF70960}" srcOrd="0" destOrd="0" presId="urn:microsoft.com/office/officeart/2005/8/layout/vList2"/>
    <dgm:cxn modelId="{C7ED3B04-5E0D-4987-8DE5-D097CB779A09}" type="presOf" srcId="{65D2EF7E-D6F3-426E-B016-D61F783DDCBB}" destId="{FC957A99-E6DC-41EB-9FBA-978F9446A097}" srcOrd="0" destOrd="0" presId="urn:microsoft.com/office/officeart/2005/8/layout/vList2"/>
    <dgm:cxn modelId="{8FAD56A9-DFB6-4A77-BE6B-B7E713E34F6F}" srcId="{BB1CF656-39D6-4E7A-BA26-C154C4368227}" destId="{65D2EF7E-D6F3-426E-B016-D61F783DDCBB}" srcOrd="3" destOrd="0" parTransId="{A8B8A73C-C313-4040-8A03-93720D356285}" sibTransId="{84F947C6-D76D-400E-B853-99FC5D3EFA95}"/>
    <dgm:cxn modelId="{5FE2555A-9E28-416A-8FF0-4EAC542BA2BE}" type="presParOf" srcId="{78FA1965-006D-4B11-BA8A-23383C3EF19B}" destId="{24547F37-086C-43C5-AC72-F6A84D8E2E78}" srcOrd="0" destOrd="0" presId="urn:microsoft.com/office/officeart/2005/8/layout/vList2"/>
    <dgm:cxn modelId="{8C0D5BEE-A874-48F4-A115-B7CEFC5A11B3}" type="presParOf" srcId="{78FA1965-006D-4B11-BA8A-23383C3EF19B}" destId="{49CC70AB-8AAA-42FA-A29B-C68E6AD981DE}" srcOrd="1" destOrd="0" presId="urn:microsoft.com/office/officeart/2005/8/layout/vList2"/>
    <dgm:cxn modelId="{C71C22B5-E142-4CD2-825C-731135BCE9EE}" type="presParOf" srcId="{78FA1965-006D-4B11-BA8A-23383C3EF19B}" destId="{83798D27-9E6A-4D83-BED9-C0072F65CC3F}" srcOrd="2" destOrd="0" presId="urn:microsoft.com/office/officeart/2005/8/layout/vList2"/>
    <dgm:cxn modelId="{C021F0BA-A64D-48C4-9FD1-F8C3F248D847}" type="presParOf" srcId="{78FA1965-006D-4B11-BA8A-23383C3EF19B}" destId="{42852B0A-2739-4625-80F3-1CF974C69494}" srcOrd="3" destOrd="0" presId="urn:microsoft.com/office/officeart/2005/8/layout/vList2"/>
    <dgm:cxn modelId="{E14DB996-FC56-47AE-8271-59D8BB86E9E6}" type="presParOf" srcId="{78FA1965-006D-4B11-BA8A-23383C3EF19B}" destId="{79893FD8-9149-4790-A738-59BA5CF70960}" srcOrd="4" destOrd="0" presId="urn:microsoft.com/office/officeart/2005/8/layout/vList2"/>
    <dgm:cxn modelId="{DC21DE2B-B272-4EE1-BEB7-AFA9B3B80A28}" type="presParOf" srcId="{78FA1965-006D-4B11-BA8A-23383C3EF19B}" destId="{EF97AF11-6216-4440-A933-CE51E05C7E13}" srcOrd="5" destOrd="0" presId="urn:microsoft.com/office/officeart/2005/8/layout/vList2"/>
    <dgm:cxn modelId="{ACFF6871-8D3E-435D-A2F8-38429D628BDC}" type="presParOf" srcId="{78FA1965-006D-4B11-BA8A-23383C3EF19B}" destId="{FC957A99-E6DC-41EB-9FBA-978F9446A097}"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47F37-086C-43C5-AC72-F6A84D8E2E78}">
      <dsp:nvSpPr>
        <dsp:cNvPr id="0" name=""/>
        <dsp:cNvSpPr/>
      </dsp:nvSpPr>
      <dsp:spPr>
        <a:xfrm>
          <a:off x="0" y="47917"/>
          <a:ext cx="10515600" cy="11969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kern="1200" dirty="0"/>
            <a:t>(1) Fundamentals of Literacy Pedagogy in Digital and Non-digital Contexts</a:t>
          </a:r>
        </a:p>
      </dsp:txBody>
      <dsp:txXfrm>
        <a:off x="58428" y="106345"/>
        <a:ext cx="10398744" cy="1080053"/>
      </dsp:txXfrm>
    </dsp:sp>
    <dsp:sp modelId="{83798D27-9E6A-4D83-BED9-C0072F65CC3F}">
      <dsp:nvSpPr>
        <dsp:cNvPr id="0" name=""/>
        <dsp:cNvSpPr/>
      </dsp:nvSpPr>
      <dsp:spPr>
        <a:xfrm>
          <a:off x="0" y="1334107"/>
          <a:ext cx="10515600" cy="11969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kern="1200" dirty="0"/>
            <a:t>(2) Culture, Diversity, Equity, and Classroom Environments</a:t>
          </a:r>
        </a:p>
      </dsp:txBody>
      <dsp:txXfrm>
        <a:off x="58428" y="1392535"/>
        <a:ext cx="10398744" cy="1080053"/>
      </dsp:txXfrm>
    </dsp:sp>
    <dsp:sp modelId="{79893FD8-9149-4790-A738-59BA5CF70960}">
      <dsp:nvSpPr>
        <dsp:cNvPr id="0" name=""/>
        <dsp:cNvSpPr/>
      </dsp:nvSpPr>
      <dsp:spPr>
        <a:xfrm>
          <a:off x="0" y="2620297"/>
          <a:ext cx="10515600" cy="11969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kern="1200" dirty="0"/>
            <a:t>(3) Assessment and Evaluation of Student Learning</a:t>
          </a:r>
        </a:p>
      </dsp:txBody>
      <dsp:txXfrm>
        <a:off x="58428" y="2678725"/>
        <a:ext cx="10398744" cy="1080053"/>
      </dsp:txXfrm>
    </dsp:sp>
    <dsp:sp modelId="{FC957A99-E6DC-41EB-9FBA-978F9446A097}">
      <dsp:nvSpPr>
        <dsp:cNvPr id="0" name=""/>
        <dsp:cNvSpPr/>
      </dsp:nvSpPr>
      <dsp:spPr>
        <a:xfrm>
          <a:off x="0" y="3906487"/>
          <a:ext cx="10515600" cy="11969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kern="1200" dirty="0"/>
            <a:t>(4) Professional Development and Leadership </a:t>
          </a:r>
        </a:p>
      </dsp:txBody>
      <dsp:txXfrm>
        <a:off x="58428" y="3964915"/>
        <a:ext cx="10398744" cy="108005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9D01243B-36C7-1377-1A31-A1C1459B2DEE}"/>
              </a:ext>
            </a:extLst>
          </p:cNvPr>
          <p:cNvSpPr>
            <a:spLocks noGrp="1"/>
          </p:cNvSpPr>
          <p:nvPr>
            <p:ph type="pic" sz="quarter" idx="10"/>
          </p:nvPr>
        </p:nvSpPr>
        <p:spPr>
          <a:xfrm>
            <a:off x="1" y="0"/>
            <a:ext cx="6096000" cy="6858000"/>
          </a:xfrm>
          <a:prstGeom prst="rect">
            <a:avLst/>
          </a:prstGeom>
        </p:spPr>
        <p:txBody>
          <a:bodyPr/>
          <a:lstStyle/>
          <a:p>
            <a:endParaRPr lang="en-US"/>
          </a:p>
        </p:txBody>
      </p:sp>
      <p:sp>
        <p:nvSpPr>
          <p:cNvPr id="6" name="Text Placeholder 5">
            <a:extLst>
              <a:ext uri="{FF2B5EF4-FFF2-40B4-BE49-F238E27FC236}">
                <a16:creationId xmlns:a16="http://schemas.microsoft.com/office/drawing/2014/main" xmlns="" id="{96E1A12D-7FBE-0E0B-4D0A-65E5294BE065}"/>
              </a:ext>
            </a:extLst>
          </p:cNvPr>
          <p:cNvSpPr>
            <a:spLocks noGrp="1"/>
          </p:cNvSpPr>
          <p:nvPr>
            <p:ph type="body" sz="quarter" idx="11" hasCustomPrompt="1"/>
          </p:nvPr>
        </p:nvSpPr>
        <p:spPr>
          <a:xfrm>
            <a:off x="6682472" y="1160626"/>
            <a:ext cx="4502864" cy="627679"/>
          </a:xfrm>
          <a:prstGeom prst="rect">
            <a:avLst/>
          </a:prstGeom>
        </p:spPr>
        <p:txBody>
          <a:bodyPr/>
          <a:lstStyle>
            <a:lvl1pPr marL="0" indent="0">
              <a:lnSpc>
                <a:spcPts val="2200"/>
              </a:lnSpc>
              <a:buNone/>
              <a:defRPr sz="2200" b="1" i="0" cap="all" baseline="0">
                <a:latin typeface="Arial" panose="020B0604020202020204" pitchFamily="34" charset="0"/>
                <a:cs typeface="Arial" panose="020B0604020202020204" pitchFamily="34" charset="0"/>
              </a:defRPr>
            </a:lvl1pPr>
          </a:lstStyle>
          <a:p>
            <a:pPr lvl="0"/>
            <a:r>
              <a:rPr lang="en-US"/>
              <a:t>LOREM IPSUM dolor sit </a:t>
            </a:r>
            <a:r>
              <a:rPr lang="en-US" err="1"/>
              <a:t>amet</a:t>
            </a:r>
            <a:endParaRPr lang="en-US"/>
          </a:p>
        </p:txBody>
      </p:sp>
      <p:sp>
        <p:nvSpPr>
          <p:cNvPr id="7" name="Text Placeholder 5">
            <a:extLst>
              <a:ext uri="{FF2B5EF4-FFF2-40B4-BE49-F238E27FC236}">
                <a16:creationId xmlns:a16="http://schemas.microsoft.com/office/drawing/2014/main" xmlns="" id="{89948E16-7BF2-13E1-C914-F56C8213A3C6}"/>
              </a:ext>
            </a:extLst>
          </p:cNvPr>
          <p:cNvSpPr>
            <a:spLocks noGrp="1"/>
          </p:cNvSpPr>
          <p:nvPr>
            <p:ph type="body" sz="quarter" idx="12" hasCustomPrompt="1"/>
          </p:nvPr>
        </p:nvSpPr>
        <p:spPr>
          <a:xfrm>
            <a:off x="6682471" y="1797822"/>
            <a:ext cx="4502863" cy="345989"/>
          </a:xfrm>
          <a:prstGeom prst="rect">
            <a:avLst/>
          </a:prstGeom>
        </p:spPr>
        <p:txBody>
          <a:bodyPr/>
          <a:lstStyle>
            <a:lvl1pPr marL="0" indent="0">
              <a:lnSpc>
                <a:spcPct val="100000"/>
              </a:lnSpc>
              <a:buNone/>
              <a:defRPr sz="1500" b="0" i="0" cap="all" baseline="0">
                <a:solidFill>
                  <a:srgbClr val="D9222A"/>
                </a:solidFill>
                <a:latin typeface="Arial" panose="020B0604020202020204" pitchFamily="34" charset="0"/>
                <a:cs typeface="Arial" panose="020B0604020202020204" pitchFamily="34" charset="0"/>
              </a:defRPr>
            </a:lvl1pPr>
          </a:lstStyle>
          <a:p>
            <a:pPr lvl="0"/>
            <a:r>
              <a:rPr lang="en-US"/>
              <a:t>LOREM IPSUM dolor sit </a:t>
            </a:r>
            <a:r>
              <a:rPr lang="en-US" err="1"/>
              <a:t>amet</a:t>
            </a:r>
            <a:endParaRPr lang="en-US"/>
          </a:p>
        </p:txBody>
      </p:sp>
      <p:sp>
        <p:nvSpPr>
          <p:cNvPr id="12" name="Slide Number Placeholder 5">
            <a:extLst>
              <a:ext uri="{FF2B5EF4-FFF2-40B4-BE49-F238E27FC236}">
                <a16:creationId xmlns:a16="http://schemas.microsoft.com/office/drawing/2014/main" xmlns="" id="{E96C82DC-7AD4-A85D-811B-32AEB68077B6}"/>
              </a:ext>
            </a:extLst>
          </p:cNvPr>
          <p:cNvSpPr>
            <a:spLocks noGrp="1"/>
          </p:cNvSpPr>
          <p:nvPr>
            <p:ph type="sldNum" sz="quarter" idx="13"/>
          </p:nvPr>
        </p:nvSpPr>
        <p:spPr>
          <a:xfrm>
            <a:off x="11185336" y="5993100"/>
            <a:ext cx="328690" cy="177331"/>
          </a:xfrm>
          <a:prstGeom prst="rect">
            <a:avLst/>
          </a:prstGeom>
        </p:spPr>
        <p:txBody>
          <a:bodyPr anchor="ctr"/>
          <a:lstStyle>
            <a:lvl1pPr>
              <a:defRPr sz="800"/>
            </a:lvl1pPr>
          </a:lstStyle>
          <a:p>
            <a:pPr algn="r"/>
            <a:fld id="{19BDA809-5331-1C46-836A-41C801806DA5}" type="slidenum">
              <a:rPr lang="en-US" smtClean="0"/>
              <a:pPr algn="r"/>
              <a:t>‹#›</a:t>
            </a:fld>
            <a:endParaRPr lang="en-US"/>
          </a:p>
        </p:txBody>
      </p:sp>
      <p:sp>
        <p:nvSpPr>
          <p:cNvPr id="14" name="Text Placeholder 13">
            <a:extLst>
              <a:ext uri="{FF2B5EF4-FFF2-40B4-BE49-F238E27FC236}">
                <a16:creationId xmlns:a16="http://schemas.microsoft.com/office/drawing/2014/main" xmlns="" id="{4A4DE6B8-FF87-473E-E414-D78C37F88491}"/>
              </a:ext>
            </a:extLst>
          </p:cNvPr>
          <p:cNvSpPr>
            <a:spLocks noGrp="1"/>
          </p:cNvSpPr>
          <p:nvPr>
            <p:ph type="body" sz="quarter" idx="14" hasCustomPrompt="1"/>
          </p:nvPr>
        </p:nvSpPr>
        <p:spPr>
          <a:xfrm>
            <a:off x="7080421" y="2382839"/>
            <a:ext cx="4104915" cy="231852"/>
          </a:xfrm>
          <a:prstGeom prst="rect">
            <a:avLst/>
          </a:prstGeom>
        </p:spPr>
        <p:txBody>
          <a:bodyPr/>
          <a:lstStyle>
            <a:lvl1pPr marL="0" indent="0">
              <a:buNone/>
              <a:defRPr sz="12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15" name="Text Placeholder 13">
            <a:extLst>
              <a:ext uri="{FF2B5EF4-FFF2-40B4-BE49-F238E27FC236}">
                <a16:creationId xmlns:a16="http://schemas.microsoft.com/office/drawing/2014/main" xmlns="" id="{5A05BFF0-B415-49C2-E77B-8B810440DC61}"/>
              </a:ext>
            </a:extLst>
          </p:cNvPr>
          <p:cNvSpPr>
            <a:spLocks noGrp="1"/>
          </p:cNvSpPr>
          <p:nvPr>
            <p:ph type="body" sz="quarter" idx="15" hasCustomPrompt="1"/>
          </p:nvPr>
        </p:nvSpPr>
        <p:spPr>
          <a:xfrm>
            <a:off x="6682472" y="2382839"/>
            <a:ext cx="380650" cy="231852"/>
          </a:xfrm>
          <a:prstGeom prst="rect">
            <a:avLst/>
          </a:prstGeom>
        </p:spPr>
        <p:txBody>
          <a:bodyPr/>
          <a:lstStyle>
            <a:lvl1pPr marL="0" indent="0">
              <a:buNone/>
              <a:defRPr sz="1200" b="1" kern="1200" spc="-50" baseline="0">
                <a:latin typeface="Arial" panose="020B0604020202020204" pitchFamily="34" charset="0"/>
                <a:cs typeface="Arial" panose="020B0604020202020204" pitchFamily="34" charset="0"/>
              </a:defRPr>
            </a:lvl1pPr>
          </a:lstStyle>
          <a:p>
            <a:pPr lvl="0"/>
            <a:r>
              <a:rPr lang="en-US"/>
              <a:t>01</a:t>
            </a:r>
          </a:p>
        </p:txBody>
      </p:sp>
      <p:sp>
        <p:nvSpPr>
          <p:cNvPr id="27" name="Text Placeholder 13">
            <a:extLst>
              <a:ext uri="{FF2B5EF4-FFF2-40B4-BE49-F238E27FC236}">
                <a16:creationId xmlns:a16="http://schemas.microsoft.com/office/drawing/2014/main" xmlns="" id="{4B70C96C-315D-DFE6-24DC-FF8819148D87}"/>
              </a:ext>
            </a:extLst>
          </p:cNvPr>
          <p:cNvSpPr>
            <a:spLocks noGrp="1"/>
          </p:cNvSpPr>
          <p:nvPr>
            <p:ph type="body" sz="quarter" idx="16" hasCustomPrompt="1"/>
          </p:nvPr>
        </p:nvSpPr>
        <p:spPr>
          <a:xfrm>
            <a:off x="7080421" y="2699172"/>
            <a:ext cx="4104915" cy="231852"/>
          </a:xfrm>
          <a:prstGeom prst="rect">
            <a:avLst/>
          </a:prstGeom>
        </p:spPr>
        <p:txBody>
          <a:bodyPr/>
          <a:lstStyle>
            <a:lvl1pPr marL="0" indent="0">
              <a:buNone/>
              <a:defRPr sz="12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8" name="Text Placeholder 13">
            <a:extLst>
              <a:ext uri="{FF2B5EF4-FFF2-40B4-BE49-F238E27FC236}">
                <a16:creationId xmlns:a16="http://schemas.microsoft.com/office/drawing/2014/main" xmlns="" id="{8B8B06C7-BCCB-AA4F-D611-F1458C240CCA}"/>
              </a:ext>
            </a:extLst>
          </p:cNvPr>
          <p:cNvSpPr>
            <a:spLocks noGrp="1"/>
          </p:cNvSpPr>
          <p:nvPr>
            <p:ph type="body" sz="quarter" idx="17" hasCustomPrompt="1"/>
          </p:nvPr>
        </p:nvSpPr>
        <p:spPr>
          <a:xfrm>
            <a:off x="6682472" y="2699172"/>
            <a:ext cx="380650" cy="231852"/>
          </a:xfrm>
          <a:prstGeom prst="rect">
            <a:avLst/>
          </a:prstGeom>
        </p:spPr>
        <p:txBody>
          <a:bodyPr/>
          <a:lstStyle>
            <a:lvl1pPr marL="0" indent="0">
              <a:buNone/>
              <a:defRPr sz="1200" b="1" kern="1200" spc="-50" baseline="0">
                <a:latin typeface="Arial" panose="020B0604020202020204" pitchFamily="34" charset="0"/>
                <a:cs typeface="Arial" panose="020B0604020202020204" pitchFamily="34" charset="0"/>
              </a:defRPr>
            </a:lvl1pPr>
          </a:lstStyle>
          <a:p>
            <a:pPr lvl="0"/>
            <a:r>
              <a:rPr lang="en-US"/>
              <a:t>02</a:t>
            </a:r>
          </a:p>
        </p:txBody>
      </p:sp>
      <p:sp>
        <p:nvSpPr>
          <p:cNvPr id="29" name="Text Placeholder 13">
            <a:extLst>
              <a:ext uri="{FF2B5EF4-FFF2-40B4-BE49-F238E27FC236}">
                <a16:creationId xmlns:a16="http://schemas.microsoft.com/office/drawing/2014/main" xmlns="" id="{6F0AED5E-64A0-A0D2-86BD-47669D3F14F8}"/>
              </a:ext>
            </a:extLst>
          </p:cNvPr>
          <p:cNvSpPr>
            <a:spLocks noGrp="1"/>
          </p:cNvSpPr>
          <p:nvPr>
            <p:ph type="body" sz="quarter" idx="18" hasCustomPrompt="1"/>
          </p:nvPr>
        </p:nvSpPr>
        <p:spPr>
          <a:xfrm>
            <a:off x="7080421" y="3020448"/>
            <a:ext cx="4104915" cy="231852"/>
          </a:xfrm>
          <a:prstGeom prst="rect">
            <a:avLst/>
          </a:prstGeom>
        </p:spPr>
        <p:txBody>
          <a:bodyPr/>
          <a:lstStyle>
            <a:lvl1pPr marL="0" indent="0">
              <a:buNone/>
              <a:defRPr sz="12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30" name="Text Placeholder 13">
            <a:extLst>
              <a:ext uri="{FF2B5EF4-FFF2-40B4-BE49-F238E27FC236}">
                <a16:creationId xmlns:a16="http://schemas.microsoft.com/office/drawing/2014/main" xmlns="" id="{98DB47D5-2405-7AD3-CD4B-585E8FB55BF4}"/>
              </a:ext>
            </a:extLst>
          </p:cNvPr>
          <p:cNvSpPr>
            <a:spLocks noGrp="1"/>
          </p:cNvSpPr>
          <p:nvPr>
            <p:ph type="body" sz="quarter" idx="19" hasCustomPrompt="1"/>
          </p:nvPr>
        </p:nvSpPr>
        <p:spPr>
          <a:xfrm>
            <a:off x="6682472" y="3020448"/>
            <a:ext cx="380650" cy="231852"/>
          </a:xfrm>
          <a:prstGeom prst="rect">
            <a:avLst/>
          </a:prstGeom>
        </p:spPr>
        <p:txBody>
          <a:bodyPr/>
          <a:lstStyle>
            <a:lvl1pPr marL="0" indent="0">
              <a:buNone/>
              <a:defRPr sz="1200" b="1" kern="1200" spc="-50" baseline="0">
                <a:latin typeface="Arial" panose="020B0604020202020204" pitchFamily="34" charset="0"/>
                <a:cs typeface="Arial" panose="020B0604020202020204" pitchFamily="34" charset="0"/>
              </a:defRPr>
            </a:lvl1pPr>
          </a:lstStyle>
          <a:p>
            <a:pPr lvl="0"/>
            <a:r>
              <a:rPr lang="en-US"/>
              <a:t>03</a:t>
            </a:r>
          </a:p>
        </p:txBody>
      </p:sp>
      <p:sp>
        <p:nvSpPr>
          <p:cNvPr id="31" name="Text Placeholder 13">
            <a:extLst>
              <a:ext uri="{FF2B5EF4-FFF2-40B4-BE49-F238E27FC236}">
                <a16:creationId xmlns:a16="http://schemas.microsoft.com/office/drawing/2014/main" xmlns="" id="{210ADC6E-B03B-007C-A1B8-0A6EC3B293E3}"/>
              </a:ext>
            </a:extLst>
          </p:cNvPr>
          <p:cNvSpPr>
            <a:spLocks noGrp="1"/>
          </p:cNvSpPr>
          <p:nvPr>
            <p:ph type="body" sz="quarter" idx="20" hasCustomPrompt="1"/>
          </p:nvPr>
        </p:nvSpPr>
        <p:spPr>
          <a:xfrm>
            <a:off x="7080421" y="3341724"/>
            <a:ext cx="4104915" cy="231852"/>
          </a:xfrm>
          <a:prstGeom prst="rect">
            <a:avLst/>
          </a:prstGeom>
        </p:spPr>
        <p:txBody>
          <a:bodyPr/>
          <a:lstStyle>
            <a:lvl1pPr marL="0" indent="0">
              <a:buNone/>
              <a:defRPr sz="12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32" name="Text Placeholder 13">
            <a:extLst>
              <a:ext uri="{FF2B5EF4-FFF2-40B4-BE49-F238E27FC236}">
                <a16:creationId xmlns:a16="http://schemas.microsoft.com/office/drawing/2014/main" xmlns="" id="{B077F8DF-03D3-1770-B533-59015E6F9C05}"/>
              </a:ext>
            </a:extLst>
          </p:cNvPr>
          <p:cNvSpPr>
            <a:spLocks noGrp="1"/>
          </p:cNvSpPr>
          <p:nvPr>
            <p:ph type="body" sz="quarter" idx="21" hasCustomPrompt="1"/>
          </p:nvPr>
        </p:nvSpPr>
        <p:spPr>
          <a:xfrm>
            <a:off x="6682472" y="3341724"/>
            <a:ext cx="380650" cy="231852"/>
          </a:xfrm>
          <a:prstGeom prst="rect">
            <a:avLst/>
          </a:prstGeom>
        </p:spPr>
        <p:txBody>
          <a:bodyPr/>
          <a:lstStyle>
            <a:lvl1pPr marL="0" indent="0">
              <a:buNone/>
              <a:defRPr sz="1200" b="1" kern="1200" spc="-50" baseline="0">
                <a:latin typeface="Arial" panose="020B0604020202020204" pitchFamily="34" charset="0"/>
                <a:cs typeface="Arial" panose="020B0604020202020204" pitchFamily="34" charset="0"/>
              </a:defRPr>
            </a:lvl1pPr>
          </a:lstStyle>
          <a:p>
            <a:pPr lvl="0"/>
            <a:r>
              <a:rPr lang="en-US"/>
              <a:t>04</a:t>
            </a:r>
          </a:p>
        </p:txBody>
      </p:sp>
      <p:sp>
        <p:nvSpPr>
          <p:cNvPr id="33" name="Text Placeholder 13">
            <a:extLst>
              <a:ext uri="{FF2B5EF4-FFF2-40B4-BE49-F238E27FC236}">
                <a16:creationId xmlns:a16="http://schemas.microsoft.com/office/drawing/2014/main" xmlns="" id="{DCFBFA78-0916-2D7F-D282-5C0A38531C1A}"/>
              </a:ext>
            </a:extLst>
          </p:cNvPr>
          <p:cNvSpPr>
            <a:spLocks noGrp="1"/>
          </p:cNvSpPr>
          <p:nvPr>
            <p:ph type="body" sz="quarter" idx="22" hasCustomPrompt="1"/>
          </p:nvPr>
        </p:nvSpPr>
        <p:spPr>
          <a:xfrm>
            <a:off x="7080421" y="3658057"/>
            <a:ext cx="4104915" cy="231852"/>
          </a:xfrm>
          <a:prstGeom prst="rect">
            <a:avLst/>
          </a:prstGeom>
        </p:spPr>
        <p:txBody>
          <a:bodyPr/>
          <a:lstStyle>
            <a:lvl1pPr marL="0" indent="0">
              <a:buNone/>
              <a:defRPr sz="12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34" name="Text Placeholder 13">
            <a:extLst>
              <a:ext uri="{FF2B5EF4-FFF2-40B4-BE49-F238E27FC236}">
                <a16:creationId xmlns:a16="http://schemas.microsoft.com/office/drawing/2014/main" xmlns="" id="{17472D5B-2262-8B60-5F32-629060EB0A12}"/>
              </a:ext>
            </a:extLst>
          </p:cNvPr>
          <p:cNvSpPr>
            <a:spLocks noGrp="1"/>
          </p:cNvSpPr>
          <p:nvPr>
            <p:ph type="body" sz="quarter" idx="23" hasCustomPrompt="1"/>
          </p:nvPr>
        </p:nvSpPr>
        <p:spPr>
          <a:xfrm>
            <a:off x="6682472" y="3658057"/>
            <a:ext cx="380650" cy="231852"/>
          </a:xfrm>
          <a:prstGeom prst="rect">
            <a:avLst/>
          </a:prstGeom>
        </p:spPr>
        <p:txBody>
          <a:bodyPr/>
          <a:lstStyle>
            <a:lvl1pPr marL="0" indent="0">
              <a:buNone/>
              <a:defRPr sz="1200" b="1" kern="1200" spc="-50" baseline="0">
                <a:latin typeface="Arial" panose="020B0604020202020204" pitchFamily="34" charset="0"/>
                <a:cs typeface="Arial" panose="020B0604020202020204" pitchFamily="34" charset="0"/>
              </a:defRPr>
            </a:lvl1pPr>
          </a:lstStyle>
          <a:p>
            <a:pPr lvl="0"/>
            <a:r>
              <a:rPr lang="en-US"/>
              <a:t>05</a:t>
            </a:r>
          </a:p>
        </p:txBody>
      </p:sp>
      <p:sp>
        <p:nvSpPr>
          <p:cNvPr id="35" name="Text Placeholder 13">
            <a:extLst>
              <a:ext uri="{FF2B5EF4-FFF2-40B4-BE49-F238E27FC236}">
                <a16:creationId xmlns:a16="http://schemas.microsoft.com/office/drawing/2014/main" xmlns="" id="{76BFA385-00A2-CE53-F7A3-382D8F29B498}"/>
              </a:ext>
            </a:extLst>
          </p:cNvPr>
          <p:cNvSpPr>
            <a:spLocks noGrp="1"/>
          </p:cNvSpPr>
          <p:nvPr>
            <p:ph type="body" sz="quarter" idx="24" hasCustomPrompt="1"/>
          </p:nvPr>
        </p:nvSpPr>
        <p:spPr>
          <a:xfrm>
            <a:off x="7080421" y="3974390"/>
            <a:ext cx="4104915" cy="231852"/>
          </a:xfrm>
          <a:prstGeom prst="rect">
            <a:avLst/>
          </a:prstGeom>
        </p:spPr>
        <p:txBody>
          <a:bodyPr/>
          <a:lstStyle>
            <a:lvl1pPr marL="0" indent="0">
              <a:buNone/>
              <a:defRPr sz="12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36" name="Text Placeholder 13">
            <a:extLst>
              <a:ext uri="{FF2B5EF4-FFF2-40B4-BE49-F238E27FC236}">
                <a16:creationId xmlns:a16="http://schemas.microsoft.com/office/drawing/2014/main" xmlns="" id="{1D3CED77-FF23-E98E-0D7F-F149BCF1A2ED}"/>
              </a:ext>
            </a:extLst>
          </p:cNvPr>
          <p:cNvSpPr>
            <a:spLocks noGrp="1"/>
          </p:cNvSpPr>
          <p:nvPr>
            <p:ph type="body" sz="quarter" idx="25" hasCustomPrompt="1"/>
          </p:nvPr>
        </p:nvSpPr>
        <p:spPr>
          <a:xfrm>
            <a:off x="6682472" y="3974390"/>
            <a:ext cx="380650" cy="231852"/>
          </a:xfrm>
          <a:prstGeom prst="rect">
            <a:avLst/>
          </a:prstGeom>
        </p:spPr>
        <p:txBody>
          <a:bodyPr/>
          <a:lstStyle>
            <a:lvl1pPr marL="0" indent="0">
              <a:buNone/>
              <a:defRPr sz="1200" b="1" kern="1200" spc="-50" baseline="0">
                <a:latin typeface="Arial" panose="020B0604020202020204" pitchFamily="34" charset="0"/>
                <a:cs typeface="Arial" panose="020B0604020202020204" pitchFamily="34" charset="0"/>
              </a:defRPr>
            </a:lvl1pPr>
          </a:lstStyle>
          <a:p>
            <a:pPr lvl="0"/>
            <a:r>
              <a:rPr lang="en-US"/>
              <a:t>06</a:t>
            </a:r>
          </a:p>
        </p:txBody>
      </p:sp>
      <p:pic>
        <p:nvPicPr>
          <p:cNvPr id="3" name="Graphic 2">
            <a:extLst>
              <a:ext uri="{FF2B5EF4-FFF2-40B4-BE49-F238E27FC236}">
                <a16:creationId xmlns:a16="http://schemas.microsoft.com/office/drawing/2014/main" xmlns="" id="{164E3261-07A3-4719-7D3A-40254F39E7F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503472" y="5989925"/>
            <a:ext cx="1681861" cy="184126"/>
          </a:xfrm>
          <a:prstGeom prst="rect">
            <a:avLst/>
          </a:prstGeom>
        </p:spPr>
      </p:pic>
    </p:spTree>
    <p:extLst>
      <p:ext uri="{BB962C8B-B14F-4D97-AF65-F5344CB8AC3E}">
        <p14:creationId xmlns:p14="http://schemas.microsoft.com/office/powerpoint/2010/main" val="136279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0FBA3A96-4E23-D4B6-DBB4-08822BB4258A}"/>
              </a:ext>
            </a:extLst>
          </p:cNvPr>
          <p:cNvSpPr>
            <a:spLocks noGrp="1"/>
          </p:cNvSpPr>
          <p:nvPr>
            <p:ph type="pic" sz="quarter" idx="10"/>
          </p:nvPr>
        </p:nvSpPr>
        <p:spPr>
          <a:xfrm>
            <a:off x="0" y="3352801"/>
            <a:ext cx="12192000" cy="3505199"/>
          </a:xfrm>
          <a:prstGeom prst="rect">
            <a:avLst/>
          </a:prstGeom>
        </p:spPr>
        <p:txBody>
          <a:bodyPr/>
          <a:lstStyle/>
          <a:p>
            <a:endParaRPr lang="en-US"/>
          </a:p>
        </p:txBody>
      </p:sp>
      <p:sp>
        <p:nvSpPr>
          <p:cNvPr id="6" name="Text Placeholder 5">
            <a:extLst>
              <a:ext uri="{FF2B5EF4-FFF2-40B4-BE49-F238E27FC236}">
                <a16:creationId xmlns:a16="http://schemas.microsoft.com/office/drawing/2014/main" xmlns="" id="{8956F553-33DC-34BB-18A0-E2108439C114}"/>
              </a:ext>
            </a:extLst>
          </p:cNvPr>
          <p:cNvSpPr>
            <a:spLocks noGrp="1"/>
          </p:cNvSpPr>
          <p:nvPr>
            <p:ph type="body" sz="quarter" idx="11" hasCustomPrompt="1"/>
          </p:nvPr>
        </p:nvSpPr>
        <p:spPr>
          <a:xfrm>
            <a:off x="762000" y="1143000"/>
            <a:ext cx="7621952" cy="1159185"/>
          </a:xfrm>
          <a:prstGeom prst="rect">
            <a:avLst/>
          </a:prstGeom>
        </p:spPr>
        <p:txBody>
          <a:bodyPr/>
          <a:lstStyle>
            <a:lvl1pPr marL="0" indent="0">
              <a:lnSpc>
                <a:spcPts val="4800"/>
              </a:lnSpc>
              <a:buNone/>
              <a:defRPr sz="4800" b="1" i="0" cap="all" baseline="0">
                <a:latin typeface="Arial" panose="020B0604020202020204" pitchFamily="34" charset="0"/>
                <a:cs typeface="Arial" panose="020B0604020202020204" pitchFamily="34" charset="0"/>
              </a:defRPr>
            </a:lvl1pPr>
          </a:lstStyle>
          <a:p>
            <a:pPr lvl="0"/>
            <a:r>
              <a:rPr lang="en-US"/>
              <a:t>LOREM IPSUM dolor SIT AMET</a:t>
            </a:r>
          </a:p>
        </p:txBody>
      </p:sp>
      <p:sp>
        <p:nvSpPr>
          <p:cNvPr id="2" name="Text Placeholder 5">
            <a:extLst>
              <a:ext uri="{FF2B5EF4-FFF2-40B4-BE49-F238E27FC236}">
                <a16:creationId xmlns:a16="http://schemas.microsoft.com/office/drawing/2014/main" xmlns="" id="{CEE6767C-5E10-65C9-AC4A-4C961038B9E8}"/>
              </a:ext>
            </a:extLst>
          </p:cNvPr>
          <p:cNvSpPr>
            <a:spLocks noGrp="1"/>
          </p:cNvSpPr>
          <p:nvPr>
            <p:ph type="body" sz="quarter" idx="12" hasCustomPrompt="1"/>
          </p:nvPr>
        </p:nvSpPr>
        <p:spPr>
          <a:xfrm>
            <a:off x="762000" y="2479746"/>
            <a:ext cx="4502863" cy="345989"/>
          </a:xfrm>
          <a:prstGeom prst="rect">
            <a:avLst/>
          </a:prstGeom>
        </p:spPr>
        <p:txBody>
          <a:bodyPr/>
          <a:lstStyle>
            <a:lvl1pPr marL="0" indent="0">
              <a:lnSpc>
                <a:spcPct val="100000"/>
              </a:lnSpc>
              <a:buNone/>
              <a:defRPr sz="1500" b="0" i="0" cap="all" baseline="0">
                <a:solidFill>
                  <a:srgbClr val="D9222A"/>
                </a:solidFill>
                <a:latin typeface="Arial" panose="020B0604020202020204" pitchFamily="34" charset="0"/>
                <a:cs typeface="Arial" panose="020B0604020202020204" pitchFamily="34" charset="0"/>
              </a:defRPr>
            </a:lvl1pPr>
          </a:lstStyle>
          <a:p>
            <a:pPr lvl="0"/>
            <a:r>
              <a:rPr lang="en-US"/>
              <a:t>LOREM IPSUM dolor sit </a:t>
            </a:r>
            <a:r>
              <a:rPr lang="en-US" err="1"/>
              <a:t>amet</a:t>
            </a:r>
            <a:endParaRPr lang="en-US"/>
          </a:p>
        </p:txBody>
      </p:sp>
    </p:spTree>
    <p:extLst>
      <p:ext uri="{BB962C8B-B14F-4D97-AF65-F5344CB8AC3E}">
        <p14:creationId xmlns:p14="http://schemas.microsoft.com/office/powerpoint/2010/main" val="217284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3/23/25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3/23/25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3/23/25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3/23/25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2.jpg"/><Relationship Id="rId5" Type="http://schemas.openxmlformats.org/officeDocument/2006/relationships/image" Target="../media/image1.png"/><Relationship Id="rId6" Type="http://schemas.openxmlformats.org/officeDocument/2006/relationships/image" Target="../media/image2.svg"/><Relationship Id="rId7" Type="http://schemas.openxmlformats.org/officeDocument/2006/relationships/image" Target="../media/image3.png"/><Relationship Id="rId8" Type="http://schemas.openxmlformats.org/officeDocument/2006/relationships/image" Target="../media/image5.svg"/><Relationship Id="rId9" Type="http://schemas.openxmlformats.org/officeDocument/2006/relationships/image" Target="../media/image4.png"/><Relationship Id="rId10" Type="http://schemas.openxmlformats.org/officeDocument/2006/relationships/image" Target="../media/image5.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jpeg"/><Relationship Id="rId5" Type="http://schemas.openxmlformats.org/officeDocument/2006/relationships/hyperlink" Target="https://www.flickr.com/photos/ttustudents/53013091363" TargetMode="External"/><Relationship Id="rId6" Type="http://schemas.openxmlformats.org/officeDocument/2006/relationships/image" Target="../media/image5.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jpeg"/><Relationship Id="rId5" Type="http://schemas.openxmlformats.org/officeDocument/2006/relationships/hyperlink" Target="mailto:mellinee.lesley@ttu.edu" TargetMode="External"/><Relationship Id="rId6" Type="http://schemas.openxmlformats.org/officeDocument/2006/relationships/image" Target="../media/image4.png"/><Relationship Id="rId7" Type="http://schemas.openxmlformats.org/officeDocument/2006/relationships/image" Target="../media/image5.png"/><Relationship Id="rId1" Type="http://schemas.microsoft.com/office/2007/relationships/media" Target="../media/media12.m4a"/><Relationship Id="rId2" Type="http://schemas.openxmlformats.org/officeDocument/2006/relationships/audio" Target="../media/media12.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5" Type="http://schemas.openxmlformats.org/officeDocument/2006/relationships/image" Target="../media/image5.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6.jpg"/><Relationship Id="rId5" Type="http://schemas.openxmlformats.org/officeDocument/2006/relationships/image" Target="../media/image7.png"/><Relationship Id="rId6" Type="http://schemas.openxmlformats.org/officeDocument/2006/relationships/image" Target="../media/image10.svg"/><Relationship Id="rId7" Type="http://schemas.openxmlformats.org/officeDocument/2006/relationships/image" Target="../media/image5.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jpeg"/><Relationship Id="rId5" Type="http://schemas.openxmlformats.org/officeDocument/2006/relationships/image" Target="../media/image4.png"/><Relationship Id="rId6" Type="http://schemas.openxmlformats.org/officeDocument/2006/relationships/image" Target="../media/image5.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jpeg"/><Relationship Id="rId5" Type="http://schemas.openxmlformats.org/officeDocument/2006/relationships/image" Target="../media/image5.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jpeg"/><Relationship Id="rId5" Type="http://schemas.openxmlformats.org/officeDocument/2006/relationships/image" Target="../media/image5.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5" Type="http://schemas.openxmlformats.org/officeDocument/2006/relationships/image" Target="../media/image5.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jpe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image" Target="../media/image5.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jpeg"/><Relationship Id="rId5" Type="http://schemas.openxmlformats.org/officeDocument/2006/relationships/image" Target="../media/image5.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alking in front of a building&#10;&#10;Description automatically generated">
            <a:extLst>
              <a:ext uri="{FF2B5EF4-FFF2-40B4-BE49-F238E27FC236}">
                <a16:creationId xmlns:a16="http://schemas.microsoft.com/office/drawing/2014/main" xmlns="" id="{4BC186B5-A7A1-C7FC-F221-32D4F9F58FB2}"/>
              </a:ext>
            </a:extLst>
          </p:cNvPr>
          <p:cNvPicPr>
            <a:picLocks noChangeAspect="1"/>
          </p:cNvPicPr>
          <p:nvPr/>
        </p:nvPicPr>
        <p:blipFill>
          <a:blip r:embed="rId4"/>
          <a:srcRect t="37454" b="19404"/>
          <a:stretch/>
        </p:blipFill>
        <p:spPr>
          <a:xfrm>
            <a:off x="-1" y="3352800"/>
            <a:ext cx="12191999" cy="3505200"/>
          </a:xfrm>
          <a:prstGeom prst="rect">
            <a:avLst/>
          </a:prstGeom>
        </p:spPr>
      </p:pic>
      <p:sp>
        <p:nvSpPr>
          <p:cNvPr id="3" name="Text Placeholder 2">
            <a:extLst>
              <a:ext uri="{FF2B5EF4-FFF2-40B4-BE49-F238E27FC236}">
                <a16:creationId xmlns:a16="http://schemas.microsoft.com/office/drawing/2014/main" xmlns="" id="{157D8F5F-12A3-6AF4-4B68-2787E5225459}"/>
              </a:ext>
            </a:extLst>
          </p:cNvPr>
          <p:cNvSpPr>
            <a:spLocks noGrp="1"/>
          </p:cNvSpPr>
          <p:nvPr>
            <p:ph type="body" sz="quarter" idx="11"/>
          </p:nvPr>
        </p:nvSpPr>
        <p:spPr>
          <a:xfrm>
            <a:off x="136477" y="221776"/>
            <a:ext cx="11303586" cy="2034916"/>
          </a:xfrm>
        </p:spPr>
        <p:txBody>
          <a:bodyPr vert="horz" lIns="91440" tIns="45720" rIns="91440" bIns="45720" rtlCol="0" anchor="t">
            <a:noAutofit/>
          </a:bodyPr>
          <a:lstStyle/>
          <a:p>
            <a:pPr algn="ctr"/>
            <a:r>
              <a:rPr lang="en-US" sz="3700" dirty="0">
                <a:latin typeface="Times New Roman"/>
                <a:cs typeface="Times New Roman"/>
              </a:rPr>
              <a:t>Comprehensive Portfolio Evaluation </a:t>
            </a:r>
            <a:endParaRPr lang="en-US" dirty="0"/>
          </a:p>
          <a:p>
            <a:pPr algn="ctr"/>
            <a:r>
              <a:rPr lang="en-US" sz="3700" dirty="0">
                <a:latin typeface="Times New Roman"/>
                <a:cs typeface="Times New Roman"/>
              </a:rPr>
              <a:t>for Language &amp; Literacy Master’s Students</a:t>
            </a:r>
            <a:endParaRPr lang="en-US" dirty="0"/>
          </a:p>
        </p:txBody>
      </p:sp>
      <p:sp>
        <p:nvSpPr>
          <p:cNvPr id="2" name="Text Placeholder 1">
            <a:extLst>
              <a:ext uri="{FF2B5EF4-FFF2-40B4-BE49-F238E27FC236}">
                <a16:creationId xmlns:a16="http://schemas.microsoft.com/office/drawing/2014/main" xmlns="" id="{2C5A9BC8-4F12-4E30-599D-724311FC544A}"/>
              </a:ext>
            </a:extLst>
          </p:cNvPr>
          <p:cNvSpPr>
            <a:spLocks noGrp="1"/>
          </p:cNvSpPr>
          <p:nvPr>
            <p:ph type="body" sz="quarter" idx="12"/>
          </p:nvPr>
        </p:nvSpPr>
        <p:spPr>
          <a:xfrm>
            <a:off x="1922060" y="2434254"/>
            <a:ext cx="6584146" cy="323243"/>
          </a:xfrm>
        </p:spPr>
        <p:txBody>
          <a:bodyPr vert="horz" lIns="91440" tIns="45720" rIns="91440" bIns="45720" rtlCol="0" anchor="t">
            <a:noAutofit/>
          </a:bodyPr>
          <a:lstStyle/>
          <a:p>
            <a:pPr algn="ctr"/>
            <a:r>
              <a:rPr lang="en-US" sz="2000" dirty="0">
                <a:latin typeface="Arial"/>
                <a:cs typeface="Arial"/>
              </a:rPr>
              <a:t>    </a:t>
            </a:r>
            <a:r>
              <a:rPr lang="en-US" sz="2000" dirty="0" err="1">
                <a:latin typeface="Arial"/>
                <a:cs typeface="Arial"/>
              </a:rPr>
              <a:t>Mellinee</a:t>
            </a:r>
            <a:r>
              <a:rPr lang="en-US" sz="2000" dirty="0">
                <a:latin typeface="Arial"/>
                <a:cs typeface="Arial"/>
              </a:rPr>
              <a:t> Lesley</a:t>
            </a:r>
            <a:endParaRPr lang="en-US" sz="2000" dirty="0"/>
          </a:p>
          <a:p>
            <a:pPr algn="ctr"/>
            <a:r>
              <a:rPr lang="en-US" sz="2000" dirty="0">
                <a:latin typeface="Arial"/>
                <a:cs typeface="Arial"/>
              </a:rPr>
              <a:t>Professor and Program Coordinator</a:t>
            </a:r>
            <a:endParaRPr lang="en-US" sz="2000"/>
          </a:p>
        </p:txBody>
      </p:sp>
      <p:pic>
        <p:nvPicPr>
          <p:cNvPr id="9" name="Graphic 8">
            <a:extLst>
              <a:ext uri="{FF2B5EF4-FFF2-40B4-BE49-F238E27FC236}">
                <a16:creationId xmlns:a16="http://schemas.microsoft.com/office/drawing/2014/main" xmlns="" id="{019D59D7-BEA1-E320-62AF-AC72C8A7707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62000" y="5441399"/>
            <a:ext cx="5299587" cy="580184"/>
          </a:xfrm>
          <a:prstGeom prst="rect">
            <a:avLst/>
          </a:prstGeom>
        </p:spPr>
      </p:pic>
      <p:pic>
        <p:nvPicPr>
          <p:cNvPr id="11" name="Graphic 10">
            <a:extLst>
              <a:ext uri="{FF2B5EF4-FFF2-40B4-BE49-F238E27FC236}">
                <a16:creationId xmlns:a16="http://schemas.microsoft.com/office/drawing/2014/main" xmlns="" id="{477FF53F-5D90-FAEE-12D2-57F19E3B7B9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015072" y="3352800"/>
            <a:ext cx="1176928" cy="3505200"/>
          </a:xfrm>
          <a:prstGeom prst="rect">
            <a:avLst/>
          </a:prstGeom>
        </p:spPr>
      </p:pic>
      <p:pic>
        <p:nvPicPr>
          <p:cNvPr id="5" name="Picture 4" descr="A close-up of a logo&#10;&#10;AI-generated content may be incorrect.">
            <a:extLst>
              <a:ext uri="{FF2B5EF4-FFF2-40B4-BE49-F238E27FC236}">
                <a16:creationId xmlns:a16="http://schemas.microsoft.com/office/drawing/2014/main" xmlns="" id="{3EF1CDAB-2087-ECE4-FE5F-FC93D32FCC41}"/>
              </a:ext>
            </a:extLst>
          </p:cNvPr>
          <p:cNvPicPr>
            <a:picLocks noChangeAspect="1"/>
          </p:cNvPicPr>
          <p:nvPr/>
        </p:nvPicPr>
        <p:blipFill>
          <a:blip r:embed="rId9"/>
          <a:stretch>
            <a:fillRect/>
          </a:stretch>
        </p:blipFill>
        <p:spPr>
          <a:xfrm>
            <a:off x="8850855" y="1910120"/>
            <a:ext cx="3018839" cy="1056085"/>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8346593"/>
      </p:ext>
    </p:extLst>
  </p:cSld>
  <p:clrMapOvr>
    <a:masterClrMapping/>
  </p:clrMapOvr>
  <mc:AlternateContent xmlns:mc="http://schemas.openxmlformats.org/markup-compatibility/2006" xmlns:p14="http://schemas.microsoft.com/office/powerpoint/2010/main">
    <mc:Choice Requires="p14">
      <p:transition spd="slow" p14:dur="2000" advTm="81748"/>
    </mc:Choice>
    <mc:Fallback xmlns="">
      <p:transition spd="slow" advTm="81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BFB32B5F-0361-05BD-98EB-8406B3A02BAD}"/>
              </a:ext>
            </a:extLst>
          </p:cNvPr>
          <p:cNvSpPr>
            <a:spLocks noGrp="1"/>
          </p:cNvSpPr>
          <p:nvPr>
            <p:ph type="title"/>
          </p:nvPr>
        </p:nvSpPr>
        <p:spPr>
          <a:xfrm>
            <a:off x="2364059" y="348865"/>
            <a:ext cx="9051561" cy="877729"/>
          </a:xfrm>
        </p:spPr>
        <p:txBody>
          <a:bodyPr anchor="ctr">
            <a:normAutofit/>
          </a:bodyPr>
          <a:lstStyle/>
          <a:p>
            <a:r>
              <a:rPr lang="en-US" sz="4000">
                <a:solidFill>
                  <a:srgbClr val="FFFFFF"/>
                </a:solidFill>
              </a:rPr>
              <a:t>How Your Portfolio will be Evaluated</a:t>
            </a:r>
          </a:p>
        </p:txBody>
      </p:sp>
      <p:graphicFrame>
        <p:nvGraphicFramePr>
          <p:cNvPr id="5" name="Content Placeholder 4">
            <a:extLst>
              <a:ext uri="{FF2B5EF4-FFF2-40B4-BE49-F238E27FC236}">
                <a16:creationId xmlns:a16="http://schemas.microsoft.com/office/drawing/2014/main" xmlns="" id="{95C806E3-5E1C-A4C5-96B9-AED7A99AEA41}"/>
              </a:ext>
            </a:extLst>
          </p:cNvPr>
          <p:cNvGraphicFramePr>
            <a:graphicFrameLocks noGrp="1"/>
          </p:cNvGraphicFramePr>
          <p:nvPr>
            <p:ph idx="1"/>
            <p:extLst>
              <p:ext uri="{D42A27DB-BD31-4B8C-83A1-F6EECF244321}">
                <p14:modId xmlns:p14="http://schemas.microsoft.com/office/powerpoint/2010/main" val="97216128"/>
              </p:ext>
            </p:extLst>
          </p:nvPr>
        </p:nvGraphicFramePr>
        <p:xfrm>
          <a:off x="21771" y="1226596"/>
          <a:ext cx="12139209" cy="6349759"/>
        </p:xfrm>
        <a:graphic>
          <a:graphicData uri="http://schemas.openxmlformats.org/drawingml/2006/table">
            <a:tbl>
              <a:tblPr firstRow="1" firstCol="1" bandRow="1">
                <a:tableStyleId>{5C22544A-7EE6-4342-B048-85BDC9FD1C3A}</a:tableStyleId>
              </a:tblPr>
              <a:tblGrid>
                <a:gridCol w="12139209">
                  <a:extLst>
                    <a:ext uri="{9D8B030D-6E8A-4147-A177-3AD203B41FA5}">
                      <a16:colId xmlns:a16="http://schemas.microsoft.com/office/drawing/2014/main" xmlns="" val="395835841"/>
                    </a:ext>
                  </a:extLst>
                </a:gridCol>
              </a:tblGrid>
              <a:tr h="854889">
                <a:tc>
                  <a:txBody>
                    <a:bodyPr/>
                    <a:lstStyle/>
                    <a:p>
                      <a:pPr algn="ctr" fontAlgn="base">
                        <a:buNone/>
                      </a:pPr>
                      <a:r>
                        <a:rPr lang="en-US" sz="1300" b="1" dirty="0">
                          <a:solidFill>
                            <a:srgbClr val="000000"/>
                          </a:solidFill>
                          <a:effectLst/>
                          <a:latin typeface="Times New Roman" panose="02020603050405020304" pitchFamily="18" charset="0"/>
                        </a:rPr>
                        <a:t>Evidence of Domain 1 Fundamentals of Literacy Pedagogy in Digital and Non-digital Contexts</a:t>
                      </a:r>
                      <a:r>
                        <a:rPr lang="en-US" sz="1300" dirty="0">
                          <a:solidFill>
                            <a:srgbClr val="000000"/>
                          </a:solidFill>
                          <a:effectLst/>
                          <a:latin typeface="Times New Roman" panose="02020603050405020304" pitchFamily="18" charset="0"/>
                        </a:rPr>
                        <a:t>  </a:t>
                      </a:r>
                      <a:endParaRPr lang="en-US" sz="2400" dirty="0">
                        <a:effectLst/>
                      </a:endParaRPr>
                    </a:p>
                    <a:p>
                      <a:pPr algn="ctr" fontAlgn="base">
                        <a:buNone/>
                      </a:pPr>
                      <a:r>
                        <a:rPr lang="en-US" sz="1300" b="1" dirty="0">
                          <a:solidFill>
                            <a:srgbClr val="000000"/>
                          </a:solidFill>
                          <a:effectLst/>
                          <a:latin typeface="Times New Roman" panose="02020603050405020304" pitchFamily="18" charset="0"/>
                        </a:rPr>
                        <a:t>(TEA </a:t>
                      </a:r>
                      <a:r>
                        <a:rPr lang="en-US" sz="1300" b="1" dirty="0" err="1">
                          <a:solidFill>
                            <a:srgbClr val="000000"/>
                          </a:solidFill>
                          <a:effectLst/>
                          <a:latin typeface="Times New Roman" panose="02020603050405020304" pitchFamily="18" charset="0"/>
                        </a:rPr>
                        <a:t>Std</a:t>
                      </a:r>
                      <a:r>
                        <a:rPr lang="en-US" sz="1300" b="1" dirty="0">
                          <a:solidFill>
                            <a:srgbClr val="000000"/>
                          </a:solidFill>
                          <a:effectLst/>
                          <a:latin typeface="Times New Roman" panose="02020603050405020304" pitchFamily="18" charset="0"/>
                        </a:rPr>
                        <a:t> 1 and ILA </a:t>
                      </a:r>
                      <a:r>
                        <a:rPr lang="en-US" sz="1300" b="1" dirty="0" err="1">
                          <a:solidFill>
                            <a:srgbClr val="000000"/>
                          </a:solidFill>
                          <a:effectLst/>
                          <a:latin typeface="Times New Roman" panose="02020603050405020304" pitchFamily="18" charset="0"/>
                        </a:rPr>
                        <a:t>Std</a:t>
                      </a:r>
                      <a:r>
                        <a:rPr lang="en-US" sz="1300" b="1" dirty="0">
                          <a:solidFill>
                            <a:srgbClr val="000000"/>
                          </a:solidFill>
                          <a:effectLst/>
                          <a:latin typeface="Times New Roman" panose="02020603050405020304" pitchFamily="18" charset="0"/>
                        </a:rPr>
                        <a:t> 1&amp;2).</a:t>
                      </a:r>
                      <a:r>
                        <a:rPr lang="en-US" sz="1300" dirty="0">
                          <a:solidFill>
                            <a:srgbClr val="000000"/>
                          </a:solidFill>
                          <a:effectLst/>
                          <a:latin typeface="Times New Roman" panose="02020603050405020304" pitchFamily="18" charset="0"/>
                        </a:rPr>
                        <a:t> </a:t>
                      </a:r>
                      <a:endParaRPr lang="en-US" sz="2400" dirty="0">
                        <a:effectLst/>
                      </a:endParaRPr>
                    </a:p>
                    <a:p>
                      <a:pPr algn="ctr" fontAlgn="base">
                        <a:buNone/>
                      </a:pPr>
                      <a:r>
                        <a:rPr lang="en-US" sz="1300" dirty="0">
                          <a:solidFill>
                            <a:srgbClr val="201F1E"/>
                          </a:solidFill>
                          <a:effectLst/>
                          <a:latin typeface="Times New Roman" panose="02020603050405020304" pitchFamily="18" charset="0"/>
                        </a:rPr>
                        <a:t> </a:t>
                      </a:r>
                      <a:endParaRPr lang="en-US" sz="2400" dirty="0">
                        <a:effectLst/>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xmlns="" val="3484090913"/>
                  </a:ext>
                </a:extLst>
              </a:tr>
              <a:tr h="1412426">
                <a:tc>
                  <a:txBody>
                    <a:bodyPr/>
                    <a:lstStyle/>
                    <a:p>
                      <a:pPr algn="ctr" fontAlgn="base">
                        <a:buNone/>
                      </a:pPr>
                      <a:r>
                        <a:rPr lang="en-US" sz="1300" b="1" dirty="0">
                          <a:solidFill>
                            <a:srgbClr val="000000"/>
                          </a:solidFill>
                          <a:effectLst/>
                          <a:latin typeface="Times New Roman" panose="02020603050405020304" pitchFamily="18" charset="0"/>
                        </a:rPr>
                        <a:t>Evidence of Domain 2</a:t>
                      </a:r>
                      <a:r>
                        <a:rPr lang="en-US" sz="1300" dirty="0">
                          <a:solidFill>
                            <a:srgbClr val="000000"/>
                          </a:solidFill>
                          <a:effectLst/>
                          <a:latin typeface="Times New Roman" panose="02020603050405020304" pitchFamily="18" charset="0"/>
                        </a:rPr>
                        <a:t>  </a:t>
                      </a:r>
                      <a:endParaRPr lang="en-US" sz="2400" dirty="0">
                        <a:effectLst/>
                      </a:endParaRPr>
                    </a:p>
                    <a:p>
                      <a:pPr algn="ctr" fontAlgn="base">
                        <a:buNone/>
                      </a:pPr>
                      <a:r>
                        <a:rPr lang="en-US" sz="1300" b="1" dirty="0">
                          <a:solidFill>
                            <a:srgbClr val="000000"/>
                          </a:solidFill>
                          <a:effectLst/>
                          <a:latin typeface="Times New Roman" panose="02020603050405020304" pitchFamily="18" charset="0"/>
                        </a:rPr>
                        <a:t>Culture, Diversity, Equity, and Classroom Environments</a:t>
                      </a:r>
                      <a:r>
                        <a:rPr lang="en-US" sz="1300" dirty="0">
                          <a:solidFill>
                            <a:srgbClr val="000000"/>
                          </a:solidFill>
                          <a:effectLst/>
                          <a:latin typeface="Times New Roman" panose="02020603050405020304" pitchFamily="18" charset="0"/>
                        </a:rPr>
                        <a:t>  </a:t>
                      </a:r>
                      <a:endParaRPr lang="en-US" sz="2400" dirty="0">
                        <a:effectLst/>
                      </a:endParaRPr>
                    </a:p>
                    <a:p>
                      <a:pPr algn="ctr" fontAlgn="base">
                        <a:buNone/>
                      </a:pPr>
                      <a:r>
                        <a:rPr lang="en-US" sz="1300" b="1" dirty="0">
                          <a:solidFill>
                            <a:srgbClr val="000000"/>
                          </a:solidFill>
                          <a:effectLst/>
                          <a:latin typeface="Times New Roman" panose="02020603050405020304" pitchFamily="18" charset="0"/>
                        </a:rPr>
                        <a:t>(TEA Std. 3 and ILA Std. 4&amp;5).</a:t>
                      </a:r>
                      <a:r>
                        <a:rPr lang="en-US" sz="1300" dirty="0">
                          <a:solidFill>
                            <a:srgbClr val="000000"/>
                          </a:solidFill>
                          <a:effectLst/>
                          <a:latin typeface="Times New Roman" panose="02020603050405020304" pitchFamily="18" charset="0"/>
                        </a:rPr>
                        <a:t> </a:t>
                      </a:r>
                      <a:r>
                        <a:rPr lang="en-US" sz="1300" dirty="0">
                          <a:solidFill>
                            <a:srgbClr val="201F1E"/>
                          </a:solidFill>
                          <a:effectLst/>
                          <a:latin typeface="Times New Roman" panose="02020603050405020304" pitchFamily="18" charset="0"/>
                        </a:rPr>
                        <a:t> </a:t>
                      </a:r>
                      <a:endParaRPr lang="en-US" sz="2400" dirty="0">
                        <a:effectLst/>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xmlns="" val="1251201091"/>
                  </a:ext>
                </a:extLst>
              </a:tr>
              <a:tr h="1152241">
                <a:tc>
                  <a:txBody>
                    <a:bodyPr/>
                    <a:lstStyle/>
                    <a:p>
                      <a:pPr algn="ctr" fontAlgn="base">
                        <a:buNone/>
                      </a:pPr>
                      <a:r>
                        <a:rPr lang="en-US" sz="1300" b="1">
                          <a:solidFill>
                            <a:srgbClr val="000000"/>
                          </a:solidFill>
                          <a:effectLst/>
                          <a:latin typeface="Times New Roman" panose="02020603050405020304" pitchFamily="18" charset="0"/>
                        </a:rPr>
                        <a:t>Evidence of Domain 3</a:t>
                      </a:r>
                      <a:r>
                        <a:rPr lang="en-US" sz="1300">
                          <a:solidFill>
                            <a:srgbClr val="000000"/>
                          </a:solidFill>
                          <a:effectLst/>
                          <a:latin typeface="Times New Roman" panose="02020603050405020304" pitchFamily="18" charset="0"/>
                        </a:rPr>
                        <a:t>  </a:t>
                      </a:r>
                      <a:endParaRPr lang="en-US" sz="2400">
                        <a:effectLst/>
                      </a:endParaRPr>
                    </a:p>
                    <a:p>
                      <a:pPr algn="ctr" fontAlgn="base">
                        <a:buNone/>
                      </a:pPr>
                      <a:r>
                        <a:rPr lang="en-US" sz="1300" b="1">
                          <a:solidFill>
                            <a:srgbClr val="000000"/>
                          </a:solidFill>
                          <a:effectLst/>
                          <a:latin typeface="Times New Roman" panose="02020603050405020304" pitchFamily="18" charset="0"/>
                        </a:rPr>
                        <a:t>Assessment and Evaluation of Student Learning</a:t>
                      </a:r>
                      <a:r>
                        <a:rPr lang="en-US" sz="1300">
                          <a:solidFill>
                            <a:srgbClr val="000000"/>
                          </a:solidFill>
                          <a:effectLst/>
                          <a:latin typeface="Times New Roman" panose="02020603050405020304" pitchFamily="18" charset="0"/>
                        </a:rPr>
                        <a:t>  </a:t>
                      </a:r>
                      <a:endParaRPr lang="en-US" sz="2400">
                        <a:effectLst/>
                      </a:endParaRPr>
                    </a:p>
                    <a:p>
                      <a:pPr algn="ctr" fontAlgn="base">
                        <a:buNone/>
                      </a:pPr>
                      <a:r>
                        <a:rPr lang="en-US" sz="1300" b="1">
                          <a:solidFill>
                            <a:srgbClr val="000000"/>
                          </a:solidFill>
                          <a:effectLst/>
                          <a:latin typeface="Times New Roman" panose="02020603050405020304" pitchFamily="18" charset="0"/>
                        </a:rPr>
                        <a:t>(TEA Std. 2 ILA Std. 3)</a:t>
                      </a:r>
                      <a:r>
                        <a:rPr lang="en-US" sz="1300">
                          <a:solidFill>
                            <a:srgbClr val="000000"/>
                          </a:solidFill>
                          <a:effectLst/>
                          <a:latin typeface="Times New Roman" panose="02020603050405020304" pitchFamily="18" charset="0"/>
                        </a:rPr>
                        <a:t> </a:t>
                      </a:r>
                      <a:endParaRPr lang="en-US" sz="2400">
                        <a:effectLst/>
                      </a:endParaRPr>
                    </a:p>
                    <a:p>
                      <a:pPr algn="ctr" fontAlgn="base">
                        <a:buNone/>
                      </a:pPr>
                      <a:r>
                        <a:rPr lang="en-US" sz="1300">
                          <a:solidFill>
                            <a:srgbClr val="201F1E"/>
                          </a:solidFill>
                          <a:effectLst/>
                          <a:latin typeface="Times New Roman" panose="02020603050405020304" pitchFamily="18" charset="0"/>
                        </a:rPr>
                        <a:t> </a:t>
                      </a:r>
                      <a:endParaRPr lang="en-US" sz="2400">
                        <a:effectLst/>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xmlns="" val="1005091255"/>
                  </a:ext>
                </a:extLst>
              </a:tr>
              <a:tr h="1152241">
                <a:tc>
                  <a:txBody>
                    <a:bodyPr/>
                    <a:lstStyle/>
                    <a:p>
                      <a:pPr algn="ctr" fontAlgn="base">
                        <a:buNone/>
                      </a:pPr>
                      <a:r>
                        <a:rPr lang="en-US" sz="1300" b="1">
                          <a:solidFill>
                            <a:srgbClr val="000000"/>
                          </a:solidFill>
                          <a:effectLst/>
                          <a:latin typeface="Times New Roman" panose="02020603050405020304" pitchFamily="18" charset="0"/>
                        </a:rPr>
                        <a:t>Evidence of Domain 4 </a:t>
                      </a:r>
                      <a:r>
                        <a:rPr lang="en-US" sz="1300">
                          <a:solidFill>
                            <a:srgbClr val="000000"/>
                          </a:solidFill>
                          <a:effectLst/>
                          <a:latin typeface="Times New Roman" panose="02020603050405020304" pitchFamily="18" charset="0"/>
                        </a:rPr>
                        <a:t>  </a:t>
                      </a:r>
                      <a:endParaRPr lang="en-US" sz="2400">
                        <a:effectLst/>
                      </a:endParaRPr>
                    </a:p>
                    <a:p>
                      <a:pPr algn="ctr" fontAlgn="base">
                        <a:buNone/>
                      </a:pPr>
                      <a:r>
                        <a:rPr lang="en-US" sz="1300" b="1">
                          <a:solidFill>
                            <a:srgbClr val="000000"/>
                          </a:solidFill>
                          <a:effectLst/>
                          <a:latin typeface="Times New Roman" panose="02020603050405020304" pitchFamily="18" charset="0"/>
                        </a:rPr>
                        <a:t>Professional Development and Leadership</a:t>
                      </a:r>
                      <a:r>
                        <a:rPr lang="en-US" sz="1300">
                          <a:solidFill>
                            <a:srgbClr val="000000"/>
                          </a:solidFill>
                          <a:effectLst/>
                          <a:latin typeface="Times New Roman" panose="02020603050405020304" pitchFamily="18" charset="0"/>
                        </a:rPr>
                        <a:t>  </a:t>
                      </a:r>
                      <a:endParaRPr lang="en-US" sz="2400">
                        <a:effectLst/>
                      </a:endParaRPr>
                    </a:p>
                    <a:p>
                      <a:pPr algn="ctr" fontAlgn="base">
                        <a:buNone/>
                      </a:pPr>
                      <a:r>
                        <a:rPr lang="en-US" sz="1300" b="1">
                          <a:solidFill>
                            <a:srgbClr val="000000"/>
                          </a:solidFill>
                          <a:effectLst/>
                          <a:latin typeface="Times New Roman" panose="02020603050405020304" pitchFamily="18" charset="0"/>
                        </a:rPr>
                        <a:t>(TEA Std. 4 and ILS Stds. 6&amp;7)</a:t>
                      </a:r>
                      <a:r>
                        <a:rPr lang="en-US" sz="1300">
                          <a:solidFill>
                            <a:srgbClr val="000000"/>
                          </a:solidFill>
                          <a:effectLst/>
                          <a:latin typeface="Times New Roman" panose="02020603050405020304" pitchFamily="18" charset="0"/>
                        </a:rPr>
                        <a:t> </a:t>
                      </a:r>
                      <a:endParaRPr lang="en-US" sz="2400">
                        <a:effectLst/>
                      </a:endParaRPr>
                    </a:p>
                    <a:p>
                      <a:pPr algn="ctr" fontAlgn="base">
                        <a:buNone/>
                      </a:pPr>
                      <a:r>
                        <a:rPr lang="en-US" sz="1300">
                          <a:solidFill>
                            <a:srgbClr val="323130"/>
                          </a:solidFill>
                          <a:effectLst/>
                          <a:latin typeface="Times New Roman" panose="02020603050405020304" pitchFamily="18" charset="0"/>
                        </a:rPr>
                        <a:t> </a:t>
                      </a:r>
                      <a:endParaRPr lang="en-US" sz="2400">
                        <a:effectLst/>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xmlns="" val="2614051222"/>
                  </a:ext>
                </a:extLst>
              </a:tr>
              <a:tr h="592654">
                <a:tc>
                  <a:txBody>
                    <a:bodyPr/>
                    <a:lstStyle/>
                    <a:p>
                      <a:pPr algn="ctr" fontAlgn="base">
                        <a:buNone/>
                      </a:pPr>
                      <a:r>
                        <a:rPr lang="en-US" sz="1300" b="1" dirty="0">
                          <a:solidFill>
                            <a:srgbClr val="000000"/>
                          </a:solidFill>
                          <a:effectLst/>
                          <a:latin typeface="Times New Roman" panose="02020603050405020304" pitchFamily="18" charset="0"/>
                        </a:rPr>
                        <a:t>Knowledge of Extant Literature in the field of Literacy Education</a:t>
                      </a:r>
                      <a:r>
                        <a:rPr lang="en-US" sz="1300" dirty="0">
                          <a:solidFill>
                            <a:srgbClr val="000000"/>
                          </a:solidFill>
                          <a:effectLst/>
                          <a:latin typeface="Times New Roman" panose="02020603050405020304" pitchFamily="18" charset="0"/>
                        </a:rPr>
                        <a:t> </a:t>
                      </a:r>
                    </a:p>
                    <a:p>
                      <a:pPr algn="ctr" fontAlgn="base">
                        <a:buNone/>
                      </a:pPr>
                      <a:endParaRPr lang="en-US" sz="2400" dirty="0">
                        <a:effectLst/>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xmlns="" val="1602456712"/>
                  </a:ext>
                </a:extLst>
              </a:tr>
              <a:tr h="592654">
                <a:tc>
                  <a:txBody>
                    <a:bodyPr/>
                    <a:lstStyle/>
                    <a:p>
                      <a:pPr algn="ctr" fontAlgn="base">
                        <a:buNone/>
                      </a:pPr>
                      <a:r>
                        <a:rPr lang="en-US" sz="1300" b="1" dirty="0">
                          <a:solidFill>
                            <a:srgbClr val="000000"/>
                          </a:solidFill>
                          <a:effectLst/>
                          <a:latin typeface="Times New Roman" panose="02020603050405020304" pitchFamily="18" charset="0"/>
                        </a:rPr>
                        <a:t>Knowledge of Research-based Writing Instruction</a:t>
                      </a:r>
                      <a:r>
                        <a:rPr lang="en-US" sz="1300" dirty="0">
                          <a:solidFill>
                            <a:srgbClr val="000000"/>
                          </a:solidFill>
                          <a:effectLst/>
                          <a:latin typeface="Times New Roman" panose="02020603050405020304" pitchFamily="18" charset="0"/>
                        </a:rPr>
                        <a:t> </a:t>
                      </a:r>
                    </a:p>
                    <a:p>
                      <a:pPr algn="ctr" fontAlgn="base">
                        <a:buNone/>
                      </a:pPr>
                      <a:endParaRPr lang="en-US" sz="2400" dirty="0">
                        <a:effectLst/>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xmlns="" val="3515733834"/>
                  </a:ext>
                </a:extLst>
              </a:tr>
              <a:tr h="592654">
                <a:tc>
                  <a:txBody>
                    <a:bodyPr/>
                    <a:lstStyle/>
                    <a:p>
                      <a:pPr algn="ctr" fontAlgn="base">
                        <a:buNone/>
                      </a:pPr>
                      <a:r>
                        <a:rPr lang="en-US" sz="1300" b="1" dirty="0">
                          <a:solidFill>
                            <a:srgbClr val="000000"/>
                          </a:solidFill>
                          <a:effectLst/>
                          <a:latin typeface="Times New Roman" panose="02020603050405020304" pitchFamily="18" charset="0"/>
                        </a:rPr>
                        <a:t>Organization and Writing Style Presented in the Portfolio</a:t>
                      </a:r>
                      <a:r>
                        <a:rPr lang="en-US" sz="1300" dirty="0">
                          <a:solidFill>
                            <a:srgbClr val="000000"/>
                          </a:solidFill>
                          <a:effectLst/>
                          <a:latin typeface="Times New Roman" panose="02020603050405020304" pitchFamily="18" charset="0"/>
                        </a:rPr>
                        <a:t> </a:t>
                      </a:r>
                    </a:p>
                    <a:p>
                      <a:pPr algn="ctr" fontAlgn="base">
                        <a:buNone/>
                      </a:pPr>
                      <a:endParaRPr lang="en-US" sz="2400" dirty="0">
                        <a:effectLst/>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EEAF6"/>
                    </a:solidFill>
                  </a:tcPr>
                </a:tc>
                <a:extLst>
                  <a:ext uri="{0D108BD9-81ED-4DB2-BD59-A6C34878D82A}">
                    <a16:rowId xmlns:a16="http://schemas.microsoft.com/office/drawing/2014/main" xmlns="" val="1923216171"/>
                  </a:ext>
                </a:extLst>
              </a:tr>
            </a:tbl>
          </a:graphicData>
        </a:graphic>
      </p:graphicFrame>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35134812"/>
      </p:ext>
    </p:extLst>
  </p:cSld>
  <p:clrMapOvr>
    <a:masterClrMapping/>
  </p:clrMapOvr>
  <mc:AlternateContent xmlns:mc="http://schemas.openxmlformats.org/markup-compatibility/2006" xmlns:p14="http://schemas.microsoft.com/office/powerpoint/2010/main">
    <mc:Choice Requires="p14">
      <p:transition spd="slow" p14:dur="2000" advTm="99569"/>
    </mc:Choice>
    <mc:Fallback xmlns="">
      <p:transition spd="slow" advTm="99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xmlns="" id="{3ECBE1F1-D69B-4AFA-ABD5-8E41720EF6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tone statue of a university&#10;&#10;AI-generated content may be incorrect.">
            <a:extLst>
              <a:ext uri="{FF2B5EF4-FFF2-40B4-BE49-F238E27FC236}">
                <a16:creationId xmlns:a16="http://schemas.microsoft.com/office/drawing/2014/main" xmlns="" id="{012A5C3A-DD28-C9EE-7D5D-D26DA053F460}"/>
              </a:ext>
            </a:extLst>
          </p:cNvPr>
          <p:cNvPicPr>
            <a:picLocks noChangeAspect="1"/>
          </p:cNvPicPr>
          <p:nvPr/>
        </p:nvPicPr>
        <p:blipFill>
          <a:blip r:embed="rId4">
            <a:extLst>
              <a:ext uri="{837473B0-CC2E-450A-ABE3-18F120FF3D39}">
                <a1611:picAttrSrcUrl xmlns:a1611="http://schemas.microsoft.com/office/drawing/2016/11/main" xmlns="" r:id="rId5"/>
              </a:ext>
            </a:extLst>
          </a:blip>
          <a:srcRect b="15388"/>
          <a:stretch/>
        </p:blipFill>
        <p:spPr>
          <a:xfrm>
            <a:off x="-1" y="-2"/>
            <a:ext cx="5410198" cy="6858002"/>
          </a:xfrm>
          <a:prstGeom prst="rect">
            <a:avLst/>
          </a:prstGeom>
        </p:spPr>
      </p:pic>
      <p:sp useBgFill="1">
        <p:nvSpPr>
          <p:cNvPr id="15" name="Rectangle 14">
            <a:extLst>
              <a:ext uri="{FF2B5EF4-FFF2-40B4-BE49-F238E27FC236}">
                <a16:creationId xmlns:a16="http://schemas.microsoft.com/office/drawing/2014/main" xmlns="" id="{603A6265-E10C-4B85-9C20-E75FCAF9CC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C922F03-605A-5EAE-840E-AD319EE19DEF}"/>
              </a:ext>
            </a:extLst>
          </p:cNvPr>
          <p:cNvSpPr>
            <a:spLocks noGrp="1"/>
          </p:cNvSpPr>
          <p:nvPr>
            <p:ph type="title"/>
          </p:nvPr>
        </p:nvSpPr>
        <p:spPr>
          <a:xfrm>
            <a:off x="6115317" y="405685"/>
            <a:ext cx="5464968" cy="1559301"/>
          </a:xfrm>
        </p:spPr>
        <p:txBody>
          <a:bodyPr>
            <a:normAutofit/>
          </a:bodyPr>
          <a:lstStyle/>
          <a:p>
            <a:r>
              <a:rPr lang="en-US" sz="4000" b="1" dirty="0"/>
              <a:t>Pro Tips</a:t>
            </a:r>
          </a:p>
        </p:txBody>
      </p:sp>
      <p:sp>
        <p:nvSpPr>
          <p:cNvPr id="3" name="Content Placeholder 2">
            <a:extLst>
              <a:ext uri="{FF2B5EF4-FFF2-40B4-BE49-F238E27FC236}">
                <a16:creationId xmlns:a16="http://schemas.microsoft.com/office/drawing/2014/main" xmlns="" id="{1E622ED1-3209-9896-381F-FECD02951131}"/>
              </a:ext>
            </a:extLst>
          </p:cNvPr>
          <p:cNvSpPr>
            <a:spLocks noGrp="1"/>
          </p:cNvSpPr>
          <p:nvPr>
            <p:ph idx="1"/>
          </p:nvPr>
        </p:nvSpPr>
        <p:spPr>
          <a:xfrm>
            <a:off x="5954358" y="2987040"/>
            <a:ext cx="6270597" cy="2811078"/>
          </a:xfrm>
        </p:spPr>
        <p:txBody>
          <a:bodyPr vert="horz" lIns="91440" tIns="45720" rIns="91440" bIns="45720" rtlCol="0" anchor="ctr">
            <a:noAutofit/>
          </a:bodyPr>
          <a:lstStyle/>
          <a:p>
            <a:pPr marL="0" indent="0">
              <a:buNone/>
            </a:pPr>
            <a:endParaRPr lang="en-US" sz="1200" dirty="0">
              <a:solidFill>
                <a:srgbClr val="333333"/>
              </a:solidFill>
            </a:endParaRPr>
          </a:p>
          <a:p>
            <a:pPr marL="571500" indent="-571500"/>
            <a:endParaRPr lang="en-US" sz="2000" dirty="0">
              <a:solidFill>
                <a:srgbClr val="000000"/>
              </a:solidFill>
            </a:endParaRPr>
          </a:p>
          <a:p>
            <a:pPr marL="571500" indent="-571500"/>
            <a:r>
              <a:rPr lang="en-US" sz="2000" dirty="0"/>
              <a:t>Please think broadly about what it means to be a literacy leader in your introduction. For instance, what audiences are you prepared to share your </a:t>
            </a:r>
            <a:r>
              <a:rPr lang="en-US" sz="2000"/>
              <a:t>literacy expertise with?</a:t>
            </a:r>
            <a:endParaRPr lang="en-US" sz="1200">
              <a:solidFill>
                <a:srgbClr val="333333"/>
              </a:solidFill>
            </a:endParaRPr>
          </a:p>
          <a:p>
            <a:pPr marL="571500" indent="-571500"/>
            <a:r>
              <a:rPr lang="en-US" sz="2000" dirty="0"/>
              <a:t>Please remember to cite sources in your reflective essays and </a:t>
            </a:r>
            <a:r>
              <a:rPr lang="en-US" sz="2000" dirty="0">
                <a:solidFill>
                  <a:srgbClr val="000000"/>
                </a:solidFill>
              </a:rPr>
              <a:t>include sufficient discussion of your understanding of relevant theories.</a:t>
            </a:r>
            <a:endParaRPr lang="en-US" sz="1200" dirty="0">
              <a:solidFill>
                <a:srgbClr val="333333"/>
              </a:solidFill>
            </a:endParaRPr>
          </a:p>
          <a:p>
            <a:pPr marL="571500" indent="-571500"/>
            <a:r>
              <a:rPr lang="en-US" sz="2000" dirty="0"/>
              <a:t>Please introduce the artifacts you include for each domain and explain how they exemplify your learning about the literacy domain.</a:t>
            </a:r>
          </a:p>
          <a:p>
            <a:pPr marL="571500" indent="-571500"/>
            <a:r>
              <a:rPr lang="en-US" sz="2000" dirty="0"/>
              <a:t>Please consider what you knew when you began the program compared to what you know now at the completion of the program in your reflections.</a:t>
            </a:r>
          </a:p>
          <a:p>
            <a:pPr marL="0" indent="0">
              <a:buNone/>
            </a:pPr>
            <a:endParaRPr lang="en-US" sz="140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73529493"/>
      </p:ext>
    </p:extLst>
  </p:cSld>
  <p:clrMapOvr>
    <a:masterClrMapping/>
  </p:clrMapOvr>
  <mc:AlternateContent xmlns:mc="http://schemas.openxmlformats.org/markup-compatibility/2006">
    <mc:Choice xmlns:p14="http://schemas.microsoft.com/office/powerpoint/2010/main" Requires="p14">
      <p:transition spd="slow" p14:dur="2000" advTm="153676"/>
    </mc:Choice>
    <mc:Fallback>
      <p:transition spd="slow" advTm="153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xmlns="" id="{3ECBE1F1-D69B-4AFA-ABD5-8E41720EF6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in a line and one question mark is lit">
            <a:extLst>
              <a:ext uri="{FF2B5EF4-FFF2-40B4-BE49-F238E27FC236}">
                <a16:creationId xmlns:a16="http://schemas.microsoft.com/office/drawing/2014/main" xmlns="" id="{5140E33F-C724-C95B-A06F-CE2A395FEC07}"/>
              </a:ext>
            </a:extLst>
          </p:cNvPr>
          <p:cNvPicPr>
            <a:picLocks noChangeAspect="1"/>
          </p:cNvPicPr>
          <p:nvPr/>
        </p:nvPicPr>
        <p:blipFill>
          <a:blip r:embed="rId4"/>
          <a:srcRect l="967" r="46452" b="-4"/>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xmlns="" id="{603A6265-E10C-4B85-9C20-E75FCAF9CC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E9AC0A9-6E46-8DE7-C3F5-7329A026A3AF}"/>
              </a:ext>
            </a:extLst>
          </p:cNvPr>
          <p:cNvSpPr>
            <a:spLocks noGrp="1"/>
          </p:cNvSpPr>
          <p:nvPr>
            <p:ph type="title"/>
          </p:nvPr>
        </p:nvSpPr>
        <p:spPr>
          <a:xfrm>
            <a:off x="6115317" y="405685"/>
            <a:ext cx="5464968" cy="1559301"/>
          </a:xfrm>
        </p:spPr>
        <p:txBody>
          <a:bodyPr>
            <a:normAutofit/>
          </a:bodyPr>
          <a:lstStyle/>
          <a:p>
            <a:r>
              <a:rPr lang="en-US" b="1" dirty="0"/>
              <a:t>Questions?</a:t>
            </a:r>
          </a:p>
        </p:txBody>
      </p:sp>
      <p:sp>
        <p:nvSpPr>
          <p:cNvPr id="3" name="Content Placeholder 2">
            <a:extLst>
              <a:ext uri="{FF2B5EF4-FFF2-40B4-BE49-F238E27FC236}">
                <a16:creationId xmlns:a16="http://schemas.microsoft.com/office/drawing/2014/main" xmlns="" id="{82823BB4-CB5A-EF20-2515-F88510C6B680}"/>
              </a:ext>
            </a:extLst>
          </p:cNvPr>
          <p:cNvSpPr>
            <a:spLocks noGrp="1"/>
          </p:cNvSpPr>
          <p:nvPr>
            <p:ph idx="1"/>
          </p:nvPr>
        </p:nvSpPr>
        <p:spPr>
          <a:xfrm>
            <a:off x="6115317" y="2743200"/>
            <a:ext cx="5247340" cy="3496878"/>
          </a:xfrm>
        </p:spPr>
        <p:txBody>
          <a:bodyPr anchor="ctr">
            <a:normAutofit/>
          </a:bodyPr>
          <a:lstStyle/>
          <a:p>
            <a:pPr marL="0" indent="0">
              <a:buNone/>
            </a:pPr>
            <a:r>
              <a:rPr lang="en-US" sz="3200" dirty="0"/>
              <a:t>Contact:</a:t>
            </a:r>
          </a:p>
          <a:p>
            <a:pPr marL="0" indent="0">
              <a:buNone/>
            </a:pPr>
            <a:r>
              <a:rPr lang="en-US" sz="3200" dirty="0" err="1"/>
              <a:t>Mellinee</a:t>
            </a:r>
            <a:r>
              <a:rPr lang="en-US" sz="3200" dirty="0"/>
              <a:t> Lesley</a:t>
            </a:r>
          </a:p>
          <a:p>
            <a:pPr marL="0" indent="0">
              <a:buNone/>
            </a:pPr>
            <a:r>
              <a:rPr lang="en-US" sz="3200" dirty="0">
                <a:hlinkClick r:id="rId5"/>
              </a:rPr>
              <a:t>mellinee.lesley@ttu.edu</a:t>
            </a:r>
            <a:endParaRPr lang="en-US" sz="3200" dirty="0"/>
          </a:p>
          <a:p>
            <a:pPr marL="0" indent="0">
              <a:buNone/>
            </a:pPr>
            <a:endParaRPr lang="en-US" sz="2000" dirty="0"/>
          </a:p>
        </p:txBody>
      </p:sp>
      <p:pic>
        <p:nvPicPr>
          <p:cNvPr id="6" name="Picture 5" descr="A close-up of a logo&#10;&#10;AI-generated content may be incorrect.">
            <a:extLst>
              <a:ext uri="{FF2B5EF4-FFF2-40B4-BE49-F238E27FC236}">
                <a16:creationId xmlns:a16="http://schemas.microsoft.com/office/drawing/2014/main" xmlns="" id="{C19A7935-7861-CAF8-97F9-14412118EB7E}"/>
              </a:ext>
            </a:extLst>
          </p:cNvPr>
          <p:cNvPicPr>
            <a:picLocks noChangeAspect="1"/>
          </p:cNvPicPr>
          <p:nvPr/>
        </p:nvPicPr>
        <p:blipFill>
          <a:blip r:embed="rId6"/>
          <a:stretch>
            <a:fillRect/>
          </a:stretch>
        </p:blipFill>
        <p:spPr>
          <a:xfrm>
            <a:off x="9178391" y="5584328"/>
            <a:ext cx="2814317" cy="1045328"/>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71385789"/>
      </p:ext>
    </p:extLst>
  </p:cSld>
  <p:clrMapOvr>
    <a:masterClrMapping/>
  </p:clrMapOvr>
  <mc:AlternateContent xmlns:mc="http://schemas.openxmlformats.org/markup-compatibility/2006" xmlns:p14="http://schemas.microsoft.com/office/powerpoint/2010/main">
    <mc:Choice Requires="p14">
      <p:transition spd="slow" p14:dur="2000" advTm="36408"/>
    </mc:Choice>
    <mc:Fallback xmlns="">
      <p:transition spd="slow" advTm="36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BB7169B8-2507-43F4-A148-FA791CD9C6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D2317A9-1220-3732-9499-2177DC5E7B6B}"/>
              </a:ext>
            </a:extLst>
          </p:cNvPr>
          <p:cNvSpPr>
            <a:spLocks noGrp="1"/>
          </p:cNvSpPr>
          <p:nvPr>
            <p:ph type="title"/>
          </p:nvPr>
        </p:nvSpPr>
        <p:spPr>
          <a:xfrm>
            <a:off x="892628" y="2549208"/>
            <a:ext cx="5257801" cy="2413971"/>
          </a:xfrm>
        </p:spPr>
        <p:txBody>
          <a:bodyPr anchor="b">
            <a:normAutofit fontScale="90000"/>
          </a:bodyPr>
          <a:lstStyle/>
          <a:p>
            <a:r>
              <a:rPr lang="en-US" sz="4800" b="1" dirty="0"/>
              <a:t>Overview of the Comprehensive Portfolio Evaluation</a:t>
            </a:r>
          </a:p>
        </p:txBody>
      </p:sp>
      <p:cxnSp>
        <p:nvCxnSpPr>
          <p:cNvPr id="12" name="Straight Connector 11">
            <a:extLst>
              <a:ext uri="{FF2B5EF4-FFF2-40B4-BE49-F238E27FC236}">
                <a16:creationId xmlns:a16="http://schemas.microsoft.com/office/drawing/2014/main" xmlns=""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nvCxnSpPr>
        <p:spPr>
          <a:xfrm>
            <a:off x="623622" y="906628"/>
            <a:ext cx="0" cy="5942494"/>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Picture 4" descr="A close-up of a logo&#10;&#10;AI-generated content may be incorrect.">
            <a:extLst>
              <a:ext uri="{FF2B5EF4-FFF2-40B4-BE49-F238E27FC236}">
                <a16:creationId xmlns:a16="http://schemas.microsoft.com/office/drawing/2014/main" xmlns="" id="{66CA9383-FDA7-FF10-E0D0-8BB199A9D5B9}"/>
              </a:ext>
            </a:extLst>
          </p:cNvPr>
          <p:cNvPicPr>
            <a:picLocks noChangeAspect="1"/>
          </p:cNvPicPr>
          <p:nvPr/>
        </p:nvPicPr>
        <p:blipFill>
          <a:blip r:embed="rId4"/>
          <a:stretch>
            <a:fillRect/>
          </a:stretch>
        </p:blipFill>
        <p:spPr>
          <a:xfrm>
            <a:off x="1131539" y="905367"/>
            <a:ext cx="3233161" cy="1121629"/>
          </a:xfrm>
          <a:prstGeom prst="rect">
            <a:avLst/>
          </a:prstGeom>
        </p:spPr>
      </p:pic>
      <p:grpSp>
        <p:nvGrpSpPr>
          <p:cNvPr id="14" name="Group 13">
            <a:extLst>
              <a:ext uri="{FF2B5EF4-FFF2-40B4-BE49-F238E27FC236}">
                <a16:creationId xmlns:a16="http://schemas.microsoft.com/office/drawing/2014/main" xmlns="" id="{15575A9B-DBF3-42FB-B0CA-CF2CC74D4552}"/>
              </a:ext>
              <a:ext uri="{C183D7F6-B498-43B3-948B-1728B52AA6E4}">
                <adec:decorative xmlns:adec="http://schemas.microsoft.com/office/drawing/2017/decorative" xmlns="" val="1"/>
              </a:ext>
            </a:extLst>
          </p:cNvPr>
          <p:cNvGrpSpPr>
            <a:grpSpLocks noGrp="1" noUngrp="1" noRot="1" noChangeAspect="1" noMove="1" noResize="1"/>
          </p:cNvGrpSpPr>
          <p:nvPr/>
        </p:nvGrpSpPr>
        <p:grpSpPr>
          <a:xfrm>
            <a:off x="5661620" y="635895"/>
            <a:ext cx="492251" cy="851541"/>
            <a:chOff x="5661620" y="635895"/>
            <a:chExt cx="492251" cy="851541"/>
          </a:xfrm>
        </p:grpSpPr>
        <p:sp>
          <p:nvSpPr>
            <p:cNvPr id="15" name="Graphic 11">
              <a:extLst>
                <a:ext uri="{FF2B5EF4-FFF2-40B4-BE49-F238E27FC236}">
                  <a16:creationId xmlns:a16="http://schemas.microsoft.com/office/drawing/2014/main" xmlns="" id="{6CB927A4-E432-4310-9CD5-E89FF5063179}"/>
                </a:ext>
                <a:ext uri="{C183D7F6-B498-43B3-948B-1728B52AA6E4}">
                  <adec:decorative xmlns:adec="http://schemas.microsoft.com/office/drawing/2017/decorative" xmlns="" val="1"/>
                </a:ext>
              </a:extLst>
            </p:cNvPr>
            <p:cNvSpPr/>
            <p:nvPr/>
          </p:nvSpPr>
          <p:spPr>
            <a:xfrm>
              <a:off x="5661620" y="63589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6" name="Graphic 10">
              <a:extLst>
                <a:ext uri="{FF2B5EF4-FFF2-40B4-BE49-F238E27FC236}">
                  <a16:creationId xmlns:a16="http://schemas.microsoft.com/office/drawing/2014/main" xmlns="" id="{E3020543-B24B-4EC4-8FFC-8DD88EEA91A8}"/>
                </a:ext>
                <a:ext uri="{C183D7F6-B498-43B3-948B-1728B52AA6E4}">
                  <adec:decorative xmlns:adec="http://schemas.microsoft.com/office/drawing/2017/decorative" xmlns="" val="1"/>
                </a:ext>
              </a:extLst>
            </p:cNvPr>
            <p:cNvSpPr/>
            <p:nvPr/>
          </p:nvSpPr>
          <p:spPr>
            <a:xfrm>
              <a:off x="6062733" y="76951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7" name="Graphic 12">
              <a:extLst>
                <a:ext uri="{FF2B5EF4-FFF2-40B4-BE49-F238E27FC236}">
                  <a16:creationId xmlns:a16="http://schemas.microsoft.com/office/drawing/2014/main" xmlns="" id="{1453BF6C-B012-48B7-B4E8-6D7AC7C27D02}"/>
                </a:ext>
                <a:ext uri="{C183D7F6-B498-43B3-948B-1728B52AA6E4}">
                  <adec:decorative xmlns:adec="http://schemas.microsoft.com/office/drawing/2017/decorative" xmlns="" val="1"/>
                </a:ext>
              </a:extLst>
            </p:cNvPr>
            <p:cNvSpPr/>
            <p:nvPr/>
          </p:nvSpPr>
          <p:spPr>
            <a:xfrm>
              <a:off x="5841870" y="135972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xmlns="" id="{51148BA6-236B-D97D-B1DD-B640C1AC75FC}"/>
              </a:ext>
            </a:extLst>
          </p:cNvPr>
          <p:cNvSpPr>
            <a:spLocks noGrp="1"/>
          </p:cNvSpPr>
          <p:nvPr>
            <p:ph idx="1"/>
          </p:nvPr>
        </p:nvSpPr>
        <p:spPr>
          <a:xfrm>
            <a:off x="6409533" y="655511"/>
            <a:ext cx="4944267" cy="5373353"/>
          </a:xfrm>
        </p:spPr>
        <p:txBody>
          <a:bodyPr vert="horz" lIns="91440" tIns="45720" rIns="91440" bIns="45720" rtlCol="0" anchor="b">
            <a:noAutofit/>
          </a:bodyPr>
          <a:lstStyle/>
          <a:p>
            <a:pPr>
              <a:buNone/>
            </a:pPr>
            <a:endParaRPr lang="en-US" sz="2400" b="1" dirty="0">
              <a:solidFill>
                <a:schemeClr val="tx1">
                  <a:alpha val="80000"/>
                </a:schemeClr>
              </a:solidFill>
              <a:latin typeface="Times New Roman"/>
              <a:cs typeface="Times New Roman"/>
            </a:endParaRPr>
          </a:p>
          <a:p>
            <a:pPr>
              <a:buNone/>
            </a:pPr>
            <a:r>
              <a:rPr lang="en-US" sz="2400" dirty="0">
                <a:solidFill>
                  <a:schemeClr val="tx1">
                    <a:alpha val="80000"/>
                  </a:schemeClr>
                </a:solidFill>
                <a:latin typeface="Times New Roman"/>
                <a:cs typeface="Times New Roman"/>
              </a:rPr>
              <a:t>   During the last semester of coursework, non-thesis seeking students will engage in a comprehensive evaluation of their learning. This evaluation will be a professional portfolio in which students demonstrate mastery of the TEA Standards for Professional Reading Specialists put forth by the Texas Education Agency and the International Literacy Association </a:t>
            </a:r>
            <a:r>
              <a:rPr lang="en-US" sz="2400" i="1" dirty="0">
                <a:solidFill>
                  <a:schemeClr val="tx1">
                    <a:alpha val="80000"/>
                  </a:schemeClr>
                </a:solidFill>
                <a:latin typeface="Times New Roman"/>
                <a:cs typeface="Times New Roman"/>
              </a:rPr>
              <a:t>Standards for the Preparation of Literacy Professionals</a:t>
            </a:r>
            <a:r>
              <a:rPr lang="en-US" sz="2400" dirty="0">
                <a:solidFill>
                  <a:schemeClr val="tx1">
                    <a:alpha val="80000"/>
                  </a:schemeClr>
                </a:solidFill>
                <a:latin typeface="Times New Roman"/>
                <a:cs typeface="Times New Roman"/>
              </a:rPr>
              <a:t> (2017). </a:t>
            </a:r>
            <a:endParaRPr lang="en-US" sz="2400" dirty="0">
              <a:solidFill>
                <a:schemeClr val="tx1">
                  <a:alpha val="80000"/>
                </a:schemeClr>
              </a:solidFill>
            </a:endParaRPr>
          </a:p>
          <a:p>
            <a:pPr marL="0" indent="0">
              <a:buNone/>
            </a:pPr>
            <a:endParaRPr lang="en-US" sz="2000">
              <a:solidFill>
                <a:schemeClr val="tx1">
                  <a:alpha val="80000"/>
                </a:schemeClr>
              </a:solidFill>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09204481"/>
      </p:ext>
    </p:extLst>
  </p:cSld>
  <p:clrMapOvr>
    <a:masterClrMapping/>
  </p:clrMapOvr>
  <mc:AlternateContent xmlns:mc="http://schemas.openxmlformats.org/markup-compatibility/2006" xmlns:p14="http://schemas.microsoft.com/office/powerpoint/2010/main">
    <mc:Choice Requires="p14">
      <p:transition spd="slow" p14:dur="2000" advTm="77737"/>
    </mc:Choice>
    <mc:Fallback xmlns="">
      <p:transition spd="slow" advTm="77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tatue of a hand pouring water from a fountain&#10;&#10;Description automatically generated">
            <a:extLst>
              <a:ext uri="{FF2B5EF4-FFF2-40B4-BE49-F238E27FC236}">
                <a16:creationId xmlns:a16="http://schemas.microsoft.com/office/drawing/2014/main" xmlns="" id="{59564BCF-E3DA-EFC8-81B1-132F6B6A1EEE}"/>
              </a:ext>
            </a:extLst>
          </p:cNvPr>
          <p:cNvPicPr>
            <a:picLocks noChangeAspect="1"/>
          </p:cNvPicPr>
          <p:nvPr/>
        </p:nvPicPr>
        <p:blipFill>
          <a:blip r:embed="rId4"/>
          <a:srcRect l="31854" r="15461"/>
          <a:stretch/>
        </p:blipFill>
        <p:spPr>
          <a:xfrm>
            <a:off x="677973" y="0"/>
            <a:ext cx="5418027" cy="6858000"/>
          </a:xfrm>
          <a:prstGeom prst="rect">
            <a:avLst/>
          </a:prstGeom>
        </p:spPr>
      </p:pic>
      <p:sp>
        <p:nvSpPr>
          <p:cNvPr id="5" name="Slide Number Placeholder 4">
            <a:extLst>
              <a:ext uri="{FF2B5EF4-FFF2-40B4-BE49-F238E27FC236}">
                <a16:creationId xmlns:a16="http://schemas.microsoft.com/office/drawing/2014/main" xmlns="" id="{086FB712-0D19-E1F2-2EA1-2BE17096E864}"/>
              </a:ext>
            </a:extLst>
          </p:cNvPr>
          <p:cNvSpPr>
            <a:spLocks noGrp="1"/>
          </p:cNvSpPr>
          <p:nvPr>
            <p:ph type="sldNum" sz="quarter" idx="13"/>
          </p:nvPr>
        </p:nvSpPr>
        <p:spPr/>
        <p:txBody>
          <a:bodyPr lIns="91440" tIns="45720" rIns="91440" bIns="45720" anchor="ctr"/>
          <a:lstStyle/>
          <a:p>
            <a:pPr algn="r"/>
            <a:fld id="{19BDA809-5331-1C46-836A-41C801806DA5}" type="slidenum">
              <a:rPr lang="en-US" smtClean="0"/>
              <a:pPr algn="r"/>
              <a:t>3</a:t>
            </a:fld>
            <a:endParaRPr lang="en-US"/>
          </a:p>
        </p:txBody>
      </p:sp>
      <p:pic>
        <p:nvPicPr>
          <p:cNvPr id="22" name="Graphic 21">
            <a:extLst>
              <a:ext uri="{FF2B5EF4-FFF2-40B4-BE49-F238E27FC236}">
                <a16:creationId xmlns:a16="http://schemas.microsoft.com/office/drawing/2014/main" xmlns="" id="{614944D1-86F8-8D1B-33EE-71E26F05008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0"/>
            <a:ext cx="1143000" cy="6858000"/>
          </a:xfrm>
          <a:prstGeom prst="rect">
            <a:avLst/>
          </a:prstGeom>
        </p:spPr>
      </p:pic>
      <p:sp>
        <p:nvSpPr>
          <p:cNvPr id="39" name="TextBox 38">
            <a:extLst>
              <a:ext uri="{FF2B5EF4-FFF2-40B4-BE49-F238E27FC236}">
                <a16:creationId xmlns:a16="http://schemas.microsoft.com/office/drawing/2014/main" xmlns="" id="{2A4F8DA2-945C-4CE2-AA19-CEE075009710}"/>
              </a:ext>
            </a:extLst>
          </p:cNvPr>
          <p:cNvSpPr txBox="1"/>
          <p:nvPr/>
        </p:nvSpPr>
        <p:spPr>
          <a:xfrm>
            <a:off x="6686669" y="1790718"/>
            <a:ext cx="4665259" cy="40780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dirty="0">
                <a:latin typeface="Times New Roman"/>
                <a:cs typeface="Times New Roman"/>
              </a:rPr>
              <a:t>We recommend you introduce your portfolio with a statement of how you exemplify being a literacy leader as a master’s student.</a:t>
            </a:r>
            <a:endParaRPr lang="en-US" sz="2400" dirty="0"/>
          </a:p>
        </p:txBody>
      </p:sp>
      <p:sp>
        <p:nvSpPr>
          <p:cNvPr id="8" name="TextBox 7">
            <a:extLst>
              <a:ext uri="{FF2B5EF4-FFF2-40B4-BE49-F238E27FC236}">
                <a16:creationId xmlns:a16="http://schemas.microsoft.com/office/drawing/2014/main" xmlns="" id="{B68C1DCB-D04D-FDAC-4F33-C59C1E779115}"/>
              </a:ext>
            </a:extLst>
          </p:cNvPr>
          <p:cNvSpPr txBox="1"/>
          <p:nvPr/>
        </p:nvSpPr>
        <p:spPr>
          <a:xfrm>
            <a:off x="6825342" y="925285"/>
            <a:ext cx="34616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dirty="0"/>
              <a:t>Introduction</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45276773"/>
      </p:ext>
    </p:extLst>
  </p:cSld>
  <p:clrMapOvr>
    <a:masterClrMapping/>
  </p:clrMapOvr>
  <mc:AlternateContent xmlns:mc="http://schemas.openxmlformats.org/markup-compatibility/2006" xmlns:p14="http://schemas.microsoft.com/office/powerpoint/2010/main">
    <mc:Choice Requires="p14">
      <p:transition spd="slow" p14:dur="2000" advTm="36256"/>
    </mc:Choice>
    <mc:Fallback xmlns="">
      <p:transition spd="slow" advTm="36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421C9D7-D2CB-50DE-0196-6FD1F528D11A}"/>
              </a:ext>
            </a:extLst>
          </p:cNvPr>
          <p:cNvSpPr>
            <a:spLocks noGrp="1"/>
          </p:cNvSpPr>
          <p:nvPr>
            <p:ph type="title"/>
          </p:nvPr>
        </p:nvSpPr>
        <p:spPr>
          <a:xfrm>
            <a:off x="589560" y="856180"/>
            <a:ext cx="4560584" cy="1128068"/>
          </a:xfrm>
        </p:spPr>
        <p:txBody>
          <a:bodyPr anchor="ctr">
            <a:normAutofit/>
          </a:bodyPr>
          <a:lstStyle/>
          <a:p>
            <a:r>
              <a:rPr lang="en-US" sz="3700" b="1" dirty="0"/>
              <a:t> </a:t>
            </a:r>
            <a:r>
              <a:rPr lang="en-US" sz="4000" b="1" dirty="0"/>
              <a:t>Artifacts </a:t>
            </a:r>
          </a:p>
        </p:txBody>
      </p:sp>
      <p:grpSp>
        <p:nvGrpSpPr>
          <p:cNvPr id="26" name="Group 25">
            <a:extLst>
              <a:ext uri="{FF2B5EF4-FFF2-40B4-BE49-F238E27FC236}">
                <a16:creationId xmlns:a16="http://schemas.microsoft.com/office/drawing/2014/main" xmlns=""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nvGrpSpPr>
        <p:grpSpPr>
          <a:xfrm>
            <a:off x="0" y="1083484"/>
            <a:ext cx="355196" cy="673460"/>
            <a:chOff x="0" y="823811"/>
            <a:chExt cx="355196" cy="673460"/>
          </a:xfrm>
        </p:grpSpPr>
        <p:sp>
          <p:nvSpPr>
            <p:cNvPr id="27" name="Rectangle 26">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nvSpPr>
          <p:spPr>
            <a:xfrm>
              <a:off x="0" y="823811"/>
              <a:ext cx="87363" cy="6734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nvSpPr>
          <p:spPr>
            <a:xfrm>
              <a:off x="159341" y="823811"/>
              <a:ext cx="195855" cy="6734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xmlns=""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flipH="1">
            <a:off x="665085" y="2090569"/>
            <a:ext cx="4297680" cy="274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FAD1C0B7-7791-10FC-409E-1FA507DEE4BA}"/>
              </a:ext>
            </a:extLst>
          </p:cNvPr>
          <p:cNvSpPr>
            <a:spLocks noGrp="1"/>
          </p:cNvSpPr>
          <p:nvPr>
            <p:ph idx="1"/>
          </p:nvPr>
        </p:nvSpPr>
        <p:spPr>
          <a:xfrm>
            <a:off x="492748" y="2929219"/>
            <a:ext cx="5060168" cy="3413528"/>
          </a:xfrm>
        </p:spPr>
        <p:txBody>
          <a:bodyPr vert="horz" lIns="91440" tIns="45720" rIns="91440" bIns="45720" rtlCol="0" anchor="ctr">
            <a:noAutofit/>
          </a:bodyPr>
          <a:lstStyle/>
          <a:p>
            <a:pPr marL="0" indent="0">
              <a:buNone/>
            </a:pPr>
            <a:r>
              <a:rPr lang="en-US" sz="3200" dirty="0">
                <a:latin typeface="Times New Roman"/>
                <a:cs typeface="Times New Roman"/>
              </a:rPr>
              <a:t>In the portfolio, students must provide and explain artifacts of learning that exemplify their understanding of each of the four domains listed below that are aligned with the TEA and ILA standards. </a:t>
            </a:r>
            <a:endParaRPr lang="en-US" sz="3200">
              <a:latin typeface="Aptos" panose="020B0004020202020204"/>
              <a:cs typeface="Times New Roman"/>
            </a:endParaRPr>
          </a:p>
          <a:p>
            <a:endParaRPr lang="en-US" sz="3200" dirty="0"/>
          </a:p>
        </p:txBody>
      </p:sp>
      <p:sp>
        <p:nvSpPr>
          <p:cNvPr id="32" name="Rectangle 31">
            <a:extLst>
              <a:ext uri="{FF2B5EF4-FFF2-40B4-BE49-F238E27FC236}">
                <a16:creationId xmlns:a16="http://schemas.microsoft.com/office/drawing/2014/main" xmlns=""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flipH="1">
            <a:off x="10697670" y="0"/>
            <a:ext cx="149433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uilding with trees and a sidewalk&#10;&#10;Description automatically generated">
            <a:extLst>
              <a:ext uri="{FF2B5EF4-FFF2-40B4-BE49-F238E27FC236}">
                <a16:creationId xmlns:a16="http://schemas.microsoft.com/office/drawing/2014/main" xmlns="" id="{7D424F92-72CF-7639-9F01-C41E255312A7}"/>
              </a:ext>
            </a:extLst>
          </p:cNvPr>
          <p:cNvPicPr>
            <a:picLocks noChangeAspect="1"/>
          </p:cNvPicPr>
          <p:nvPr/>
        </p:nvPicPr>
        <p:blipFill>
          <a:blip r:embed="rId4"/>
          <a:srcRect l="12601" r="18541" b="1"/>
          <a:stretch/>
        </p:blipFill>
        <p:spPr>
          <a:xfrm>
            <a:off x="5977788" y="799352"/>
            <a:ext cx="5425410" cy="5259296"/>
          </a:xfrm>
          <a:prstGeom prst="rect">
            <a:avLst/>
          </a:prstGeom>
        </p:spPr>
      </p:pic>
      <p:pic>
        <p:nvPicPr>
          <p:cNvPr id="5" name="Picture 4" descr="A close-up of a logo&#10;&#10;AI-generated content may be incorrect.">
            <a:extLst>
              <a:ext uri="{FF2B5EF4-FFF2-40B4-BE49-F238E27FC236}">
                <a16:creationId xmlns:a16="http://schemas.microsoft.com/office/drawing/2014/main" xmlns="" id="{00BC6CF2-333D-02F3-F961-9BCFE1EB2D1C}"/>
              </a:ext>
            </a:extLst>
          </p:cNvPr>
          <p:cNvPicPr>
            <a:picLocks noChangeAspect="1"/>
          </p:cNvPicPr>
          <p:nvPr/>
        </p:nvPicPr>
        <p:blipFill>
          <a:blip r:embed="rId5"/>
          <a:stretch>
            <a:fillRect/>
          </a:stretch>
        </p:blipFill>
        <p:spPr>
          <a:xfrm>
            <a:off x="9967446" y="363528"/>
            <a:ext cx="2000250" cy="733425"/>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97017353"/>
      </p:ext>
    </p:extLst>
  </p:cSld>
  <p:clrMapOvr>
    <a:masterClrMapping/>
  </p:clrMapOvr>
  <mc:AlternateContent xmlns:mc="http://schemas.openxmlformats.org/markup-compatibility/2006" xmlns:p14="http://schemas.microsoft.com/office/powerpoint/2010/main">
    <mc:Choice Requires="p14">
      <p:transition spd="slow" p14:dur="2000" advTm="37290"/>
    </mc:Choice>
    <mc:Fallback xmlns="">
      <p:transition spd="slow" advTm="37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xmlns="" id="{117AB3D3-3C9C-4DED-809A-78734805B8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00282EA-DC26-227E-C17C-74966267E8EB}"/>
              </a:ext>
            </a:extLst>
          </p:cNvPr>
          <p:cNvSpPr>
            <a:spLocks noGrp="1"/>
          </p:cNvSpPr>
          <p:nvPr>
            <p:ph type="title"/>
          </p:nvPr>
        </p:nvSpPr>
        <p:spPr>
          <a:xfrm>
            <a:off x="793662" y="386930"/>
            <a:ext cx="10066122" cy="1298448"/>
          </a:xfrm>
        </p:spPr>
        <p:txBody>
          <a:bodyPr anchor="b">
            <a:normAutofit/>
          </a:bodyPr>
          <a:lstStyle/>
          <a:p>
            <a:r>
              <a:rPr lang="en-US" sz="4800" b="1" dirty="0"/>
              <a:t>Examples of Artifacts</a:t>
            </a:r>
          </a:p>
        </p:txBody>
      </p:sp>
      <p:sp>
        <p:nvSpPr>
          <p:cNvPr id="27" name="Rectangle 26">
            <a:extLst>
              <a:ext uri="{FF2B5EF4-FFF2-40B4-BE49-F238E27FC236}">
                <a16:creationId xmlns:a16="http://schemas.microsoft.com/office/drawing/2014/main" xmlns="" id="{3A9A4357-BD1D-4622-A4FE-766E6AB8DE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flipH="1" flipV="1">
            <a:off x="-2" y="1998845"/>
            <a:ext cx="11454595" cy="7816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99A6D220-97CC-A7B6-E7AF-39F85DACB040}"/>
              </a:ext>
            </a:extLst>
          </p:cNvPr>
          <p:cNvSpPr>
            <a:spLocks noGrp="1"/>
          </p:cNvSpPr>
          <p:nvPr>
            <p:ph idx="1"/>
          </p:nvPr>
        </p:nvSpPr>
        <p:spPr>
          <a:xfrm>
            <a:off x="401776" y="2484256"/>
            <a:ext cx="4922783" cy="3986814"/>
          </a:xfrm>
        </p:spPr>
        <p:txBody>
          <a:bodyPr vert="horz" lIns="91440" tIns="45720" rIns="91440" bIns="45720" rtlCol="0" anchor="ctr">
            <a:normAutofit/>
          </a:bodyPr>
          <a:lstStyle/>
          <a:p>
            <a:r>
              <a:rPr lang="en-US" sz="2400" dirty="0">
                <a:latin typeface="Times New Roman"/>
                <a:cs typeface="Times New Roman"/>
              </a:rPr>
              <a:t>Such artifacts may include but are not limited to case studies from practicum, review of literature, reader response essays, videos of instruction, and intervention plans. </a:t>
            </a:r>
          </a:p>
          <a:p>
            <a:r>
              <a:rPr lang="en-US" sz="2400" dirty="0">
                <a:latin typeface="Times New Roman"/>
                <a:cs typeface="Times New Roman"/>
              </a:rPr>
              <a:t>Please note that artifacts need to be derived from classes completed at TTU as part of your master’s degree. </a:t>
            </a:r>
          </a:p>
          <a:p>
            <a:r>
              <a:rPr lang="en-US" sz="2400" dirty="0">
                <a:latin typeface="Times New Roman"/>
                <a:cs typeface="Times New Roman"/>
              </a:rPr>
              <a:t>Please include three artifacts for each domain of literacy research.</a:t>
            </a:r>
          </a:p>
        </p:txBody>
      </p:sp>
      <p:pic>
        <p:nvPicPr>
          <p:cNvPr id="4" name="Picture 3" descr="A large stone sign in front of red flowers&#10;&#10;Description automatically generated">
            <a:extLst>
              <a:ext uri="{FF2B5EF4-FFF2-40B4-BE49-F238E27FC236}">
                <a16:creationId xmlns:a16="http://schemas.microsoft.com/office/drawing/2014/main" xmlns="" id="{14D2AA9B-90BA-26C1-E7A7-40913EE1287F}"/>
              </a:ext>
            </a:extLst>
          </p:cNvPr>
          <p:cNvPicPr>
            <a:picLocks noChangeAspect="1"/>
          </p:cNvPicPr>
          <p:nvPr/>
        </p:nvPicPr>
        <p:blipFill>
          <a:blip r:embed="rId4"/>
          <a:srcRect l="7443"/>
          <a:stretch/>
        </p:blipFill>
        <p:spPr>
          <a:xfrm>
            <a:off x="5911532" y="2484255"/>
            <a:ext cx="5150277" cy="3714244"/>
          </a:xfrm>
          <a:prstGeom prst="rect">
            <a:avLst/>
          </a:prstGeom>
        </p:spPr>
      </p:pic>
      <p:sp>
        <p:nvSpPr>
          <p:cNvPr id="31" name="Rectangle 30">
            <a:extLst>
              <a:ext uri="{FF2B5EF4-FFF2-40B4-BE49-F238E27FC236}">
                <a16:creationId xmlns:a16="http://schemas.microsoft.com/office/drawing/2014/main" xmlns="" id="{E6995CE5-F890-4ABA-82A2-26507CE8D2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rot="5400000">
            <a:off x="11228040" y="2313027"/>
            <a:ext cx="781700" cy="15238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11781750"/>
      </p:ext>
    </p:extLst>
  </p:cSld>
  <p:clrMapOvr>
    <a:masterClrMapping/>
  </p:clrMapOvr>
  <mc:AlternateContent xmlns:mc="http://schemas.openxmlformats.org/markup-compatibility/2006" xmlns:p14="http://schemas.microsoft.com/office/powerpoint/2010/main">
    <mc:Choice Requires="p14">
      <p:transition spd="slow" p14:dur="2000" advTm="53897"/>
    </mc:Choice>
    <mc:Fallback xmlns="">
      <p:transition spd="slow" advTm="53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flower bed&#10;&#10;Description automatically generated">
            <a:extLst>
              <a:ext uri="{FF2B5EF4-FFF2-40B4-BE49-F238E27FC236}">
                <a16:creationId xmlns:a16="http://schemas.microsoft.com/office/drawing/2014/main" xmlns="" id="{BF99CCBC-F255-6547-4B75-A6F5FDB92457}"/>
              </a:ext>
            </a:extLst>
          </p:cNvPr>
          <p:cNvPicPr>
            <a:picLocks noChangeAspect="1"/>
          </p:cNvPicPr>
          <p:nvPr/>
        </p:nvPicPr>
        <p:blipFill>
          <a:blip r:embed="rId4"/>
          <a:srcRect l="5884" r="-1"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1CCE882-1C1E-04FF-9C81-5E868E62630D}"/>
              </a:ext>
            </a:extLst>
          </p:cNvPr>
          <p:cNvSpPr>
            <a:spLocks noGrp="1"/>
          </p:cNvSpPr>
          <p:nvPr>
            <p:ph type="title"/>
          </p:nvPr>
        </p:nvSpPr>
        <p:spPr>
          <a:xfrm>
            <a:off x="838200" y="365125"/>
            <a:ext cx="3822189" cy="1899912"/>
          </a:xfrm>
        </p:spPr>
        <p:txBody>
          <a:bodyPr>
            <a:normAutofit/>
          </a:bodyPr>
          <a:lstStyle/>
          <a:p>
            <a:r>
              <a:rPr lang="en-US" sz="4000" b="1" dirty="0"/>
              <a:t> Reflections</a:t>
            </a:r>
          </a:p>
        </p:txBody>
      </p:sp>
      <p:sp>
        <p:nvSpPr>
          <p:cNvPr id="3" name="Content Placeholder 2">
            <a:extLst>
              <a:ext uri="{FF2B5EF4-FFF2-40B4-BE49-F238E27FC236}">
                <a16:creationId xmlns:a16="http://schemas.microsoft.com/office/drawing/2014/main" xmlns="" id="{4165137A-6D2F-A96C-1A2E-F56FC15C7F53}"/>
              </a:ext>
            </a:extLst>
          </p:cNvPr>
          <p:cNvSpPr>
            <a:spLocks noGrp="1"/>
          </p:cNvSpPr>
          <p:nvPr>
            <p:ph idx="1"/>
          </p:nvPr>
        </p:nvSpPr>
        <p:spPr>
          <a:xfrm>
            <a:off x="838200" y="2434201"/>
            <a:ext cx="3822189" cy="3742762"/>
          </a:xfrm>
        </p:spPr>
        <p:txBody>
          <a:bodyPr vert="horz" lIns="91440" tIns="45720" rIns="91440" bIns="45720" rtlCol="0" anchor="t">
            <a:normAutofit/>
          </a:bodyPr>
          <a:lstStyle/>
          <a:p>
            <a:pPr marL="0" indent="0">
              <a:buNone/>
            </a:pPr>
            <a:r>
              <a:rPr lang="en-US" sz="2400" dirty="0">
                <a:latin typeface="Times New Roman"/>
                <a:cs typeface="Times New Roman"/>
              </a:rPr>
              <a:t>In addition to each of the artifacts of learning, students must write a 5-7 (10 max) page reflection per domain that explains how the artifacts selected address the standards of that domain and their personal growth in becoming a literacy leader throughout the program.</a:t>
            </a:r>
            <a:endParaRPr lang="en-US" sz="2400"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35831730"/>
      </p:ext>
    </p:extLst>
  </p:cSld>
  <p:clrMapOvr>
    <a:masterClrMapping/>
  </p:clrMapOvr>
  <mc:AlternateContent xmlns:mc="http://schemas.openxmlformats.org/markup-compatibility/2006">
    <mc:Choice xmlns:p14="http://schemas.microsoft.com/office/powerpoint/2010/main" Requires="p14">
      <p:transition spd="slow" p14:dur="2000" advTm="55515"/>
    </mc:Choice>
    <mc:Fallback>
      <p:transition spd="slow" advTm="55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9A002C20-86F6-46B0-8392-A37CAC548C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FF43440-2396-41DB-BF2D-6CED70EB9BA2}"/>
              </a:ext>
            </a:extLst>
          </p:cNvPr>
          <p:cNvSpPr>
            <a:spLocks noGrp="1"/>
          </p:cNvSpPr>
          <p:nvPr>
            <p:ph type="title"/>
          </p:nvPr>
        </p:nvSpPr>
        <p:spPr>
          <a:xfrm>
            <a:off x="838200" y="365125"/>
            <a:ext cx="10515600" cy="1325563"/>
          </a:xfrm>
        </p:spPr>
        <p:txBody>
          <a:bodyPr>
            <a:normAutofit/>
          </a:bodyPr>
          <a:lstStyle/>
          <a:p>
            <a:r>
              <a:rPr lang="en-US" b="1" dirty="0">
                <a:latin typeface="Times New Roman"/>
                <a:cs typeface="Times New Roman"/>
              </a:rPr>
              <a:t>To Recap, Your Portfolio Should Contain the Following Content:</a:t>
            </a:r>
            <a:endParaRPr lang="en-US" b="1" dirty="0"/>
          </a:p>
        </p:txBody>
      </p:sp>
      <p:sp>
        <p:nvSpPr>
          <p:cNvPr id="3" name="Content Placeholder 2">
            <a:extLst>
              <a:ext uri="{FF2B5EF4-FFF2-40B4-BE49-F238E27FC236}">
                <a16:creationId xmlns:a16="http://schemas.microsoft.com/office/drawing/2014/main" xmlns="" id="{6A59F485-0A2D-C6E6-6FF2-9F0090BF46CE}"/>
              </a:ext>
            </a:extLst>
          </p:cNvPr>
          <p:cNvSpPr>
            <a:spLocks noGrp="1"/>
          </p:cNvSpPr>
          <p:nvPr>
            <p:ph idx="1"/>
          </p:nvPr>
        </p:nvSpPr>
        <p:spPr>
          <a:xfrm>
            <a:off x="838201" y="2013625"/>
            <a:ext cx="4995759" cy="4098023"/>
          </a:xfrm>
        </p:spPr>
        <p:txBody>
          <a:bodyPr vert="horz" lIns="91440" tIns="45720" rIns="91440" bIns="45720" rtlCol="0" anchor="t">
            <a:noAutofit/>
          </a:bodyPr>
          <a:lstStyle/>
          <a:p>
            <a:pPr marL="571500" indent="-571500"/>
            <a:r>
              <a:rPr lang="en-US" sz="2400" dirty="0">
                <a:latin typeface="Times New Roman"/>
                <a:cs typeface="Times New Roman"/>
              </a:rPr>
              <a:t>Introductory statement about how you exemplify being a literacy leader</a:t>
            </a:r>
            <a:endParaRPr lang="en-US" sz="2400" dirty="0"/>
          </a:p>
          <a:p>
            <a:pPr marL="571500" indent="-571500"/>
            <a:r>
              <a:rPr lang="en-US" sz="2400" dirty="0">
                <a:latin typeface="Times New Roman"/>
                <a:cs typeface="Times New Roman"/>
              </a:rPr>
              <a:t>Three artifacts from class projects for each of the four domains of literacy research addressed in the TEA and ILA standards</a:t>
            </a:r>
            <a:endParaRPr lang="en-US" sz="2400" dirty="0">
              <a:latin typeface="Aptos" panose="020B0004020202020204"/>
              <a:cs typeface="Times New Roman"/>
            </a:endParaRPr>
          </a:p>
          <a:p>
            <a:pPr marL="571500" indent="-571500"/>
            <a:r>
              <a:rPr lang="en-US" sz="2400" dirty="0">
                <a:latin typeface="Times New Roman"/>
                <a:cs typeface="Times New Roman"/>
              </a:rPr>
              <a:t>A 5-7 page reflection about the four domains and how your experiences in the program helped you develop knowledge about these domains</a:t>
            </a:r>
            <a:endParaRPr lang="en-US" sz="2400" dirty="0"/>
          </a:p>
          <a:p>
            <a:endParaRPr lang="en-US" sz="2000">
              <a:latin typeface="Times New Roman"/>
              <a:cs typeface="Times New Roman"/>
            </a:endParaRPr>
          </a:p>
          <a:p>
            <a:endParaRPr lang="en-US" sz="2000">
              <a:latin typeface="Times New Roman"/>
              <a:cs typeface="Times New Roman"/>
            </a:endParaRPr>
          </a:p>
          <a:p>
            <a:endParaRPr lang="en-US" sz="2000"/>
          </a:p>
        </p:txBody>
      </p:sp>
      <p:sp>
        <p:nvSpPr>
          <p:cNvPr id="20" name="Freeform: Shape 19">
            <a:extLst>
              <a:ext uri="{FF2B5EF4-FFF2-40B4-BE49-F238E27FC236}">
                <a16:creationId xmlns:a16="http://schemas.microsoft.com/office/drawing/2014/main" xmlns="" id="{C2972F54-37E5-4215-8174-927CD8DD41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6045247" y="1844620"/>
            <a:ext cx="5004044" cy="4257439"/>
          </a:xfrm>
          <a:custGeom>
            <a:avLst/>
            <a:gdLst>
              <a:gd name="connsiteX0" fmla="*/ 4996703 w 5004044"/>
              <a:gd name="connsiteY0" fmla="*/ 1884419 h 4257439"/>
              <a:gd name="connsiteX1" fmla="*/ 4999558 w 5004044"/>
              <a:gd name="connsiteY1" fmla="*/ 1895448 h 4257439"/>
              <a:gd name="connsiteX2" fmla="*/ 4998919 w 5004044"/>
              <a:gd name="connsiteY2" fmla="*/ 1955002 h 4257439"/>
              <a:gd name="connsiteX3" fmla="*/ 4997257 w 5004044"/>
              <a:gd name="connsiteY3" fmla="*/ 1954563 h 4257439"/>
              <a:gd name="connsiteX4" fmla="*/ 4997288 w 5004044"/>
              <a:gd name="connsiteY4" fmla="*/ 1935420 h 4257439"/>
              <a:gd name="connsiteX5" fmla="*/ 4996971 w 5004044"/>
              <a:gd name="connsiteY5" fmla="*/ 1897199 h 4257439"/>
              <a:gd name="connsiteX6" fmla="*/ 4995619 w 5004044"/>
              <a:gd name="connsiteY6" fmla="*/ 1855413 h 4257439"/>
              <a:gd name="connsiteX7" fmla="*/ 4996377 w 5004044"/>
              <a:gd name="connsiteY7" fmla="*/ 1868871 h 4257439"/>
              <a:gd name="connsiteX8" fmla="*/ 4996703 w 5004044"/>
              <a:gd name="connsiteY8" fmla="*/ 1884419 h 4257439"/>
              <a:gd name="connsiteX9" fmla="*/ 4993479 w 5004044"/>
              <a:gd name="connsiteY9" fmla="*/ 1871969 h 4257439"/>
              <a:gd name="connsiteX10" fmla="*/ 4994448 w 5004044"/>
              <a:gd name="connsiteY10" fmla="*/ 1857988 h 4257439"/>
              <a:gd name="connsiteX11" fmla="*/ 4995619 w 5004044"/>
              <a:gd name="connsiteY11" fmla="*/ 1855413 h 4257439"/>
              <a:gd name="connsiteX12" fmla="*/ 561880 w 5004044"/>
              <a:gd name="connsiteY12" fmla="*/ 1402651 h 4257439"/>
              <a:gd name="connsiteX13" fmla="*/ 559343 w 5004044"/>
              <a:gd name="connsiteY13" fmla="*/ 1406893 h 4257439"/>
              <a:gd name="connsiteX14" fmla="*/ 576521 w 5004044"/>
              <a:gd name="connsiteY14" fmla="*/ 1419992 h 4257439"/>
              <a:gd name="connsiteX15" fmla="*/ 596259 w 5004044"/>
              <a:gd name="connsiteY15" fmla="*/ 1423150 h 4257439"/>
              <a:gd name="connsiteX16" fmla="*/ 561880 w 5004044"/>
              <a:gd name="connsiteY16" fmla="*/ 1402651 h 4257439"/>
              <a:gd name="connsiteX17" fmla="*/ 741490 w 5004044"/>
              <a:gd name="connsiteY17" fmla="*/ 927208 h 4257439"/>
              <a:gd name="connsiteX18" fmla="*/ 944973 w 5004044"/>
              <a:gd name="connsiteY18" fmla="*/ 1054807 h 4257439"/>
              <a:gd name="connsiteX19" fmla="*/ 947781 w 5004044"/>
              <a:gd name="connsiteY19" fmla="*/ 1050516 h 4257439"/>
              <a:gd name="connsiteX20" fmla="*/ 741490 w 5004044"/>
              <a:gd name="connsiteY20" fmla="*/ 927208 h 4257439"/>
              <a:gd name="connsiteX21" fmla="*/ 4437179 w 5004044"/>
              <a:gd name="connsiteY21" fmla="*/ 969 h 4257439"/>
              <a:gd name="connsiteX22" fmla="*/ 4444201 w 5004044"/>
              <a:gd name="connsiteY22" fmla="*/ 18389 h 4257439"/>
              <a:gd name="connsiteX23" fmla="*/ 4430319 w 5004044"/>
              <a:gd name="connsiteY23" fmla="*/ 49621 h 4257439"/>
              <a:gd name="connsiteX24" fmla="*/ 4455614 w 5004044"/>
              <a:gd name="connsiteY24" fmla="*/ 105249 h 4257439"/>
              <a:gd name="connsiteX25" fmla="*/ 4563529 w 5004044"/>
              <a:gd name="connsiteY25" fmla="*/ 89046 h 4257439"/>
              <a:gd name="connsiteX26" fmla="*/ 4575967 w 5004044"/>
              <a:gd name="connsiteY26" fmla="*/ 105828 h 4257439"/>
              <a:gd name="connsiteX27" fmla="*/ 4581177 w 5004044"/>
              <a:gd name="connsiteY27" fmla="*/ 187773 h 4257439"/>
              <a:gd name="connsiteX28" fmla="*/ 4586660 w 5004044"/>
              <a:gd name="connsiteY28" fmla="*/ 207364 h 4257439"/>
              <a:gd name="connsiteX29" fmla="*/ 4601641 w 5004044"/>
              <a:gd name="connsiteY29" fmla="*/ 294858 h 4257439"/>
              <a:gd name="connsiteX30" fmla="*/ 4662523 w 5004044"/>
              <a:gd name="connsiteY30" fmla="*/ 423590 h 4257439"/>
              <a:gd name="connsiteX31" fmla="*/ 4724560 w 5004044"/>
              <a:gd name="connsiteY31" fmla="*/ 497719 h 4257439"/>
              <a:gd name="connsiteX32" fmla="*/ 4732841 w 5004044"/>
              <a:gd name="connsiteY32" fmla="*/ 519029 h 4257439"/>
              <a:gd name="connsiteX33" fmla="*/ 4749643 w 5004044"/>
              <a:gd name="connsiteY33" fmla="*/ 604622 h 4257439"/>
              <a:gd name="connsiteX34" fmla="*/ 4744753 w 5004044"/>
              <a:gd name="connsiteY34" fmla="*/ 623512 h 4257439"/>
              <a:gd name="connsiteX35" fmla="*/ 4720006 w 5004044"/>
              <a:gd name="connsiteY35" fmla="*/ 649070 h 4257439"/>
              <a:gd name="connsiteX36" fmla="*/ 4700653 w 5004044"/>
              <a:gd name="connsiteY36" fmla="*/ 704672 h 4257439"/>
              <a:gd name="connsiteX37" fmla="*/ 4662297 w 5004044"/>
              <a:gd name="connsiteY37" fmla="*/ 786401 h 4257439"/>
              <a:gd name="connsiteX38" fmla="*/ 4642954 w 5004044"/>
              <a:gd name="connsiteY38" fmla="*/ 811006 h 4257439"/>
              <a:gd name="connsiteX39" fmla="*/ 4658781 w 5004044"/>
              <a:gd name="connsiteY39" fmla="*/ 824342 h 4257439"/>
              <a:gd name="connsiteX40" fmla="*/ 4713981 w 5004044"/>
              <a:gd name="connsiteY40" fmla="*/ 916441 h 4257439"/>
              <a:gd name="connsiteX41" fmla="*/ 4642145 w 5004044"/>
              <a:gd name="connsiteY41" fmla="*/ 1035706 h 4257439"/>
              <a:gd name="connsiteX42" fmla="*/ 4604059 w 5004044"/>
              <a:gd name="connsiteY42" fmla="*/ 1073741 h 4257439"/>
              <a:gd name="connsiteX43" fmla="*/ 4680437 w 5004044"/>
              <a:gd name="connsiteY43" fmla="*/ 1071013 h 4257439"/>
              <a:gd name="connsiteX44" fmla="*/ 4708843 w 5004044"/>
              <a:gd name="connsiteY44" fmla="*/ 1110593 h 4257439"/>
              <a:gd name="connsiteX45" fmla="*/ 4721433 w 5004044"/>
              <a:gd name="connsiteY45" fmla="*/ 1130828 h 4257439"/>
              <a:gd name="connsiteX46" fmla="*/ 4799050 w 5004044"/>
              <a:gd name="connsiteY46" fmla="*/ 1256288 h 4257439"/>
              <a:gd name="connsiteX47" fmla="*/ 4788849 w 5004044"/>
              <a:gd name="connsiteY47" fmla="*/ 1296992 h 4257439"/>
              <a:gd name="connsiteX48" fmla="*/ 4677593 w 5004044"/>
              <a:gd name="connsiteY48" fmla="*/ 1504814 h 4257439"/>
              <a:gd name="connsiteX49" fmla="*/ 4806838 w 5004044"/>
              <a:gd name="connsiteY49" fmla="*/ 1534504 h 4257439"/>
              <a:gd name="connsiteX50" fmla="*/ 4818253 w 5004044"/>
              <a:gd name="connsiteY50" fmla="*/ 1621364 h 4257439"/>
              <a:gd name="connsiteX51" fmla="*/ 4887405 w 5004044"/>
              <a:gd name="connsiteY51" fmla="*/ 1708784 h 4257439"/>
              <a:gd name="connsiteX52" fmla="*/ 4987017 w 5004044"/>
              <a:gd name="connsiteY52" fmla="*/ 1847008 h 4257439"/>
              <a:gd name="connsiteX53" fmla="*/ 4993479 w 5004044"/>
              <a:gd name="connsiteY53" fmla="*/ 1871969 h 4257439"/>
              <a:gd name="connsiteX54" fmla="*/ 4993260 w 5004044"/>
              <a:gd name="connsiteY54" fmla="*/ 1875137 h 4257439"/>
              <a:gd name="connsiteX55" fmla="*/ 4990437 w 5004044"/>
              <a:gd name="connsiteY55" fmla="*/ 1933934 h 4257439"/>
              <a:gd name="connsiteX56" fmla="*/ 4989378 w 5004044"/>
              <a:gd name="connsiteY56" fmla="*/ 1952477 h 4257439"/>
              <a:gd name="connsiteX57" fmla="*/ 4982628 w 5004044"/>
              <a:gd name="connsiteY57" fmla="*/ 1950690 h 4257439"/>
              <a:gd name="connsiteX58" fmla="*/ 4970479 w 5004044"/>
              <a:gd name="connsiteY58" fmla="*/ 1944168 h 4257439"/>
              <a:gd name="connsiteX59" fmla="*/ 4961645 w 5004044"/>
              <a:gd name="connsiteY59" fmla="*/ 1968944 h 4257439"/>
              <a:gd name="connsiteX60" fmla="*/ 4980262 w 5004044"/>
              <a:gd name="connsiteY60" fmla="*/ 2014997 h 4257439"/>
              <a:gd name="connsiteX61" fmla="*/ 4988607 w 5004044"/>
              <a:gd name="connsiteY61" fmla="*/ 1965973 h 4257439"/>
              <a:gd name="connsiteX62" fmla="*/ 4989378 w 5004044"/>
              <a:gd name="connsiteY62" fmla="*/ 1952477 h 4257439"/>
              <a:gd name="connsiteX63" fmla="*/ 4997257 w 5004044"/>
              <a:gd name="connsiteY63" fmla="*/ 1954563 h 4257439"/>
              <a:gd name="connsiteX64" fmla="*/ 4997217 w 5004044"/>
              <a:gd name="connsiteY64" fmla="*/ 1978557 h 4257439"/>
              <a:gd name="connsiteX65" fmla="*/ 4990810 w 5004044"/>
              <a:gd name="connsiteY65" fmla="*/ 2100744 h 4257439"/>
              <a:gd name="connsiteX66" fmla="*/ 4889713 w 5004044"/>
              <a:gd name="connsiteY66" fmla="*/ 2285583 h 4257439"/>
              <a:gd name="connsiteX67" fmla="*/ 4803440 w 5004044"/>
              <a:gd name="connsiteY67" fmla="*/ 2367231 h 4257439"/>
              <a:gd name="connsiteX68" fmla="*/ 4613356 w 5004044"/>
              <a:gd name="connsiteY68" fmla="*/ 2702512 h 4257439"/>
              <a:gd name="connsiteX69" fmla="*/ 4553563 w 5004044"/>
              <a:gd name="connsiteY69" fmla="*/ 2810797 h 4257439"/>
              <a:gd name="connsiteX70" fmla="*/ 4602347 w 5004044"/>
              <a:gd name="connsiteY70" fmla="*/ 2836976 h 4257439"/>
              <a:gd name="connsiteX71" fmla="*/ 4516285 w 5004044"/>
              <a:gd name="connsiteY71" fmla="*/ 2954642 h 4257439"/>
              <a:gd name="connsiteX72" fmla="*/ 4414507 w 5004044"/>
              <a:gd name="connsiteY72" fmla="*/ 3086467 h 4257439"/>
              <a:gd name="connsiteX73" fmla="*/ 2327617 w 5004044"/>
              <a:gd name="connsiteY73" fmla="*/ 4253752 h 4257439"/>
              <a:gd name="connsiteX74" fmla="*/ 1214971 w 5004044"/>
              <a:gd name="connsiteY74" fmla="*/ 4203137 h 4257439"/>
              <a:gd name="connsiteX75" fmla="*/ 894535 w 5004044"/>
              <a:gd name="connsiteY75" fmla="*/ 4109150 h 4257439"/>
              <a:gd name="connsiteX76" fmla="*/ 781596 w 5004044"/>
              <a:gd name="connsiteY76" fmla="*/ 3991505 h 4257439"/>
              <a:gd name="connsiteX77" fmla="*/ 742373 w 5004044"/>
              <a:gd name="connsiteY77" fmla="*/ 3959843 h 4257439"/>
              <a:gd name="connsiteX78" fmla="*/ 646723 w 5004044"/>
              <a:gd name="connsiteY78" fmla="*/ 3926438 h 4257439"/>
              <a:gd name="connsiteX79" fmla="*/ 478839 w 5004044"/>
              <a:gd name="connsiteY79" fmla="*/ 3847272 h 4257439"/>
              <a:gd name="connsiteX80" fmla="*/ 537744 w 5004044"/>
              <a:gd name="connsiteY80" fmla="*/ 3812205 h 4257439"/>
              <a:gd name="connsiteX81" fmla="*/ 712950 w 5004044"/>
              <a:gd name="connsiteY81" fmla="*/ 3847065 h 4257439"/>
              <a:gd name="connsiteX82" fmla="*/ 839053 w 5004044"/>
              <a:gd name="connsiteY82" fmla="*/ 3842201 h 4257439"/>
              <a:gd name="connsiteX83" fmla="*/ 657388 w 5004044"/>
              <a:gd name="connsiteY83" fmla="*/ 3759142 h 4257439"/>
              <a:gd name="connsiteX84" fmla="*/ 479902 w 5004044"/>
              <a:gd name="connsiteY84" fmla="*/ 3640872 h 4257439"/>
              <a:gd name="connsiteX85" fmla="*/ 612982 w 5004044"/>
              <a:gd name="connsiteY85" fmla="*/ 3646162 h 4257439"/>
              <a:gd name="connsiteX86" fmla="*/ 617779 w 5004044"/>
              <a:gd name="connsiteY86" fmla="*/ 3625073 h 4257439"/>
              <a:gd name="connsiteX87" fmla="*/ 495792 w 5004044"/>
              <a:gd name="connsiteY87" fmla="*/ 3468542 h 4257439"/>
              <a:gd name="connsiteX88" fmla="*/ 436221 w 5004044"/>
              <a:gd name="connsiteY88" fmla="*/ 3407261 h 4257439"/>
              <a:gd name="connsiteX89" fmla="*/ 172652 w 5004044"/>
              <a:gd name="connsiteY89" fmla="*/ 3237768 h 4257439"/>
              <a:gd name="connsiteX90" fmla="*/ 417805 w 5004044"/>
              <a:gd name="connsiteY90" fmla="*/ 3290959 h 4257439"/>
              <a:gd name="connsiteX91" fmla="*/ 159629 w 5004044"/>
              <a:gd name="connsiteY91" fmla="*/ 3126522 h 4257439"/>
              <a:gd name="connsiteX92" fmla="*/ 35515 w 5004044"/>
              <a:gd name="connsiteY92" fmla="*/ 3070942 h 4257439"/>
              <a:gd name="connsiteX93" fmla="*/ 3001 w 5004044"/>
              <a:gd name="connsiteY93" fmla="*/ 3030820 h 4257439"/>
              <a:gd name="connsiteX94" fmla="*/ 56337 w 5004044"/>
              <a:gd name="connsiteY94" fmla="*/ 3011602 h 4257439"/>
              <a:gd name="connsiteX95" fmla="*/ 221626 w 5004044"/>
              <a:gd name="connsiteY95" fmla="*/ 3000137 h 4257439"/>
              <a:gd name="connsiteX96" fmla="*/ 12079 w 5004044"/>
              <a:gd name="connsiteY96" fmla="*/ 2895750 h 4257439"/>
              <a:gd name="connsiteX97" fmla="*/ 165389 w 5004044"/>
              <a:gd name="connsiteY97" fmla="*/ 2890511 h 4257439"/>
              <a:gd name="connsiteX98" fmla="*/ 206743 w 5004044"/>
              <a:gd name="connsiteY98" fmla="*/ 2827546 h 4257439"/>
              <a:gd name="connsiteX99" fmla="*/ 273631 w 5004044"/>
              <a:gd name="connsiteY99" fmla="*/ 2725917 h 4257439"/>
              <a:gd name="connsiteX100" fmla="*/ 320364 w 5004044"/>
              <a:gd name="connsiteY100" fmla="*/ 2667696 h 4257439"/>
              <a:gd name="connsiteX101" fmla="*/ 334074 w 5004044"/>
              <a:gd name="connsiteY101" fmla="*/ 2507770 h 4257439"/>
              <a:gd name="connsiteX102" fmla="*/ 284207 w 5004044"/>
              <a:gd name="connsiteY102" fmla="*/ 2344516 h 4257439"/>
              <a:gd name="connsiteX103" fmla="*/ 166166 w 5004044"/>
              <a:gd name="connsiteY103" fmla="*/ 2278376 h 4257439"/>
              <a:gd name="connsiteX104" fmla="*/ 194891 w 5004044"/>
              <a:gd name="connsiteY104" fmla="*/ 2175576 h 4257439"/>
              <a:gd name="connsiteX105" fmla="*/ 440332 w 5004044"/>
              <a:gd name="connsiteY105" fmla="*/ 2191712 h 4257439"/>
              <a:gd name="connsiteX106" fmla="*/ 63051 w 5004044"/>
              <a:gd name="connsiteY106" fmla="*/ 1942979 h 4257439"/>
              <a:gd name="connsiteX107" fmla="*/ 123612 w 5004044"/>
              <a:gd name="connsiteY107" fmla="*/ 1920903 h 4257439"/>
              <a:gd name="connsiteX108" fmla="*/ 120386 w 5004044"/>
              <a:gd name="connsiteY108" fmla="*/ 1903128 h 4257439"/>
              <a:gd name="connsiteX109" fmla="*/ 119318 w 5004044"/>
              <a:gd name="connsiteY109" fmla="*/ 1791355 h 4257439"/>
              <a:gd name="connsiteX110" fmla="*/ 127081 w 5004044"/>
              <a:gd name="connsiteY110" fmla="*/ 1738431 h 4257439"/>
              <a:gd name="connsiteX111" fmla="*/ 108310 w 5004044"/>
              <a:gd name="connsiteY111" fmla="*/ 1682600 h 4257439"/>
              <a:gd name="connsiteX112" fmla="*/ 385468 w 5004044"/>
              <a:gd name="connsiteY112" fmla="*/ 1739315 h 4257439"/>
              <a:gd name="connsiteX113" fmla="*/ 599777 w 5004044"/>
              <a:gd name="connsiteY113" fmla="*/ 1722044 h 4257439"/>
              <a:gd name="connsiteX114" fmla="*/ 593006 w 5004044"/>
              <a:gd name="connsiteY114" fmla="*/ 1716597 h 4257439"/>
              <a:gd name="connsiteX115" fmla="*/ 485736 w 5004044"/>
              <a:gd name="connsiteY115" fmla="*/ 1591625 h 4257439"/>
              <a:gd name="connsiteX116" fmla="*/ 481534 w 5004044"/>
              <a:gd name="connsiteY116" fmla="*/ 1588888 h 4257439"/>
              <a:gd name="connsiteX117" fmla="*/ 461623 w 5004044"/>
              <a:gd name="connsiteY117" fmla="*/ 1569314 h 4257439"/>
              <a:gd name="connsiteX118" fmla="*/ 441172 w 5004044"/>
              <a:gd name="connsiteY118" fmla="*/ 1549836 h 4257439"/>
              <a:gd name="connsiteX119" fmla="*/ 438173 w 5004044"/>
              <a:gd name="connsiteY119" fmla="*/ 1549732 h 4257439"/>
              <a:gd name="connsiteX120" fmla="*/ 409482 w 5004044"/>
              <a:gd name="connsiteY120" fmla="*/ 1509886 h 4257439"/>
              <a:gd name="connsiteX121" fmla="*/ 401143 w 5004044"/>
              <a:gd name="connsiteY121" fmla="*/ 1480995 h 4257439"/>
              <a:gd name="connsiteX122" fmla="*/ 370772 w 5004044"/>
              <a:gd name="connsiteY122" fmla="*/ 1452514 h 4257439"/>
              <a:gd name="connsiteX123" fmla="*/ 339699 w 5004044"/>
              <a:gd name="connsiteY123" fmla="*/ 1426688 h 4257439"/>
              <a:gd name="connsiteX124" fmla="*/ 265593 w 5004044"/>
              <a:gd name="connsiteY124" fmla="*/ 1412885 h 4257439"/>
              <a:gd name="connsiteX125" fmla="*/ 215085 w 5004044"/>
              <a:gd name="connsiteY125" fmla="*/ 1372144 h 4257439"/>
              <a:gd name="connsiteX126" fmla="*/ 274865 w 5004044"/>
              <a:gd name="connsiteY126" fmla="*/ 1375825 h 4257439"/>
              <a:gd name="connsiteX127" fmla="*/ 219220 w 5004044"/>
              <a:gd name="connsiteY127" fmla="*/ 1329666 h 4257439"/>
              <a:gd name="connsiteX128" fmla="*/ 187322 w 5004044"/>
              <a:gd name="connsiteY128" fmla="*/ 1278682 h 4257439"/>
              <a:gd name="connsiteX129" fmla="*/ 189878 w 5004044"/>
              <a:gd name="connsiteY129" fmla="*/ 1262417 h 4257439"/>
              <a:gd name="connsiteX130" fmla="*/ 204036 w 5004044"/>
              <a:gd name="connsiteY130" fmla="*/ 1262449 h 4257439"/>
              <a:gd name="connsiteX131" fmla="*/ 256133 w 5004044"/>
              <a:gd name="connsiteY131" fmla="*/ 1295950 h 4257439"/>
              <a:gd name="connsiteX132" fmla="*/ 323760 w 5004044"/>
              <a:gd name="connsiteY132" fmla="*/ 1342208 h 4257439"/>
              <a:gd name="connsiteX133" fmla="*/ 219957 w 5004044"/>
              <a:gd name="connsiteY133" fmla="*/ 1252997 h 4257439"/>
              <a:gd name="connsiteX134" fmla="*/ 145267 w 5004044"/>
              <a:gd name="connsiteY134" fmla="*/ 1188376 h 4257439"/>
              <a:gd name="connsiteX135" fmla="*/ 127649 w 5004044"/>
              <a:gd name="connsiteY135" fmla="*/ 1140248 h 4257439"/>
              <a:gd name="connsiteX136" fmla="*/ 133301 w 5004044"/>
              <a:gd name="connsiteY136" fmla="*/ 1126283 h 4257439"/>
              <a:gd name="connsiteX137" fmla="*/ 144665 w 5004044"/>
              <a:gd name="connsiteY137" fmla="*/ 1130919 h 4257439"/>
              <a:gd name="connsiteX138" fmla="*/ 154924 w 5004044"/>
              <a:gd name="connsiteY138" fmla="*/ 1141443 h 4257439"/>
              <a:gd name="connsiteX139" fmla="*/ 263706 w 5004044"/>
              <a:gd name="connsiteY139" fmla="*/ 1219972 h 4257439"/>
              <a:gd name="connsiteX140" fmla="*/ 423231 w 5004044"/>
              <a:gd name="connsiteY140" fmla="*/ 1325916 h 4257439"/>
              <a:gd name="connsiteX141" fmla="*/ 486543 w 5004044"/>
              <a:gd name="connsiteY141" fmla="*/ 1341940 h 4257439"/>
              <a:gd name="connsiteX142" fmla="*/ 305459 w 5004044"/>
              <a:gd name="connsiteY142" fmla="*/ 1191095 h 4257439"/>
              <a:gd name="connsiteX143" fmla="*/ 165967 w 5004044"/>
              <a:gd name="connsiteY143" fmla="*/ 995271 h 4257439"/>
              <a:gd name="connsiteX144" fmla="*/ 148803 w 5004044"/>
              <a:gd name="connsiteY144" fmla="*/ 982487 h 4257439"/>
              <a:gd name="connsiteX145" fmla="*/ 142975 w 5004044"/>
              <a:gd name="connsiteY145" fmla="*/ 973711 h 4257439"/>
              <a:gd name="connsiteX146" fmla="*/ 107228 w 5004044"/>
              <a:gd name="connsiteY146" fmla="*/ 903165 h 4257439"/>
              <a:gd name="connsiteX147" fmla="*/ 103961 w 5004044"/>
              <a:gd name="connsiteY147" fmla="*/ 884449 h 4257439"/>
              <a:gd name="connsiteX148" fmla="*/ 105398 w 5004044"/>
              <a:gd name="connsiteY148" fmla="*/ 848773 h 4257439"/>
              <a:gd name="connsiteX149" fmla="*/ 96106 w 5004044"/>
              <a:gd name="connsiteY149" fmla="*/ 829222 h 4257439"/>
              <a:gd name="connsiteX150" fmla="*/ 95233 w 5004044"/>
              <a:gd name="connsiteY150" fmla="*/ 815459 h 4257439"/>
              <a:gd name="connsiteX151" fmla="*/ 108754 w 5004044"/>
              <a:gd name="connsiteY151" fmla="*/ 813390 h 4257439"/>
              <a:gd name="connsiteX152" fmla="*/ 149184 w 5004044"/>
              <a:gd name="connsiteY152" fmla="*/ 854012 h 4257439"/>
              <a:gd name="connsiteX153" fmla="*/ 169922 w 5004044"/>
              <a:gd name="connsiteY153" fmla="*/ 855094 h 4257439"/>
              <a:gd name="connsiteX154" fmla="*/ 194734 w 5004044"/>
              <a:gd name="connsiteY154" fmla="*/ 849766 h 4257439"/>
              <a:gd name="connsiteX155" fmla="*/ 204833 w 5004044"/>
              <a:gd name="connsiteY155" fmla="*/ 862849 h 4257439"/>
              <a:gd name="connsiteX156" fmla="*/ 262674 w 5004044"/>
              <a:gd name="connsiteY156" fmla="*/ 921903 h 4257439"/>
              <a:gd name="connsiteX157" fmla="*/ 302202 w 5004044"/>
              <a:gd name="connsiteY157" fmla="*/ 923150 h 4257439"/>
              <a:gd name="connsiteX158" fmla="*/ 270912 w 5004044"/>
              <a:gd name="connsiteY158" fmla="*/ 917286 h 4257439"/>
              <a:gd name="connsiteX159" fmla="*/ 262498 w 5004044"/>
              <a:gd name="connsiteY159" fmla="*/ 899162 h 4257439"/>
              <a:gd name="connsiteX160" fmla="*/ 261759 w 5004044"/>
              <a:gd name="connsiteY160" fmla="*/ 882214 h 4257439"/>
              <a:gd name="connsiteX161" fmla="*/ 216117 w 5004044"/>
              <a:gd name="connsiteY161" fmla="*/ 846941 h 4257439"/>
              <a:gd name="connsiteX162" fmla="*/ 211969 w 5004044"/>
              <a:gd name="connsiteY162" fmla="*/ 845458 h 4257439"/>
              <a:gd name="connsiteX163" fmla="*/ 202383 w 5004044"/>
              <a:gd name="connsiteY163" fmla="*/ 831653 h 4257439"/>
              <a:gd name="connsiteX164" fmla="*/ 217302 w 5004044"/>
              <a:gd name="connsiteY164" fmla="*/ 817950 h 4257439"/>
              <a:gd name="connsiteX165" fmla="*/ 258185 w 5004044"/>
              <a:gd name="connsiteY165" fmla="*/ 825283 h 4257439"/>
              <a:gd name="connsiteX166" fmla="*/ 339019 w 5004044"/>
              <a:gd name="connsiteY166" fmla="*/ 887237 h 4257439"/>
              <a:gd name="connsiteX167" fmla="*/ 455541 w 5004044"/>
              <a:gd name="connsiteY167" fmla="*/ 987171 h 4257439"/>
              <a:gd name="connsiteX168" fmla="*/ 839737 w 5004044"/>
              <a:gd name="connsiteY168" fmla="*/ 1232154 h 4257439"/>
              <a:gd name="connsiteX169" fmla="*/ 987251 w 5004044"/>
              <a:gd name="connsiteY169" fmla="*/ 1312386 h 4257439"/>
              <a:gd name="connsiteX170" fmla="*/ 987828 w 5004044"/>
              <a:gd name="connsiteY170" fmla="*/ 1306906 h 4257439"/>
              <a:gd name="connsiteX171" fmla="*/ 987609 w 5004044"/>
              <a:gd name="connsiteY171" fmla="*/ 1301885 h 4257439"/>
              <a:gd name="connsiteX172" fmla="*/ 883773 w 5004044"/>
              <a:gd name="connsiteY172" fmla="*/ 1249366 h 4257439"/>
              <a:gd name="connsiteX173" fmla="*/ 658689 w 5004044"/>
              <a:gd name="connsiteY173" fmla="*/ 1075926 h 4257439"/>
              <a:gd name="connsiteX174" fmla="*/ 639221 w 5004044"/>
              <a:gd name="connsiteY174" fmla="*/ 1072721 h 4257439"/>
              <a:gd name="connsiteX175" fmla="*/ 607837 w 5004044"/>
              <a:gd name="connsiteY175" fmla="*/ 1046001 h 4257439"/>
              <a:gd name="connsiteX176" fmla="*/ 604057 w 5004044"/>
              <a:gd name="connsiteY176" fmla="*/ 1028006 h 4257439"/>
              <a:gd name="connsiteX177" fmla="*/ 535068 w 5004044"/>
              <a:gd name="connsiteY177" fmla="*/ 963012 h 4257439"/>
              <a:gd name="connsiteX178" fmla="*/ 398492 w 5004044"/>
              <a:gd name="connsiteY178" fmla="*/ 852702 h 4257439"/>
              <a:gd name="connsiteX179" fmla="*/ 370407 w 5004044"/>
              <a:gd name="connsiteY179" fmla="*/ 808003 h 4257439"/>
              <a:gd name="connsiteX180" fmla="*/ 373637 w 5004044"/>
              <a:gd name="connsiteY180" fmla="*/ 788457 h 4257439"/>
              <a:gd name="connsiteX181" fmla="*/ 388957 w 5004044"/>
              <a:gd name="connsiteY181" fmla="*/ 790181 h 4257439"/>
              <a:gd name="connsiteX182" fmla="*/ 445569 w 5004044"/>
              <a:gd name="connsiteY182" fmla="*/ 827313 h 4257439"/>
              <a:gd name="connsiteX183" fmla="*/ 503344 w 5004044"/>
              <a:gd name="connsiteY183" fmla="*/ 866138 h 4257439"/>
              <a:gd name="connsiteX184" fmla="*/ 497988 w 5004044"/>
              <a:gd name="connsiteY184" fmla="*/ 855698 h 4257439"/>
              <a:gd name="connsiteX185" fmla="*/ 395068 w 5004044"/>
              <a:gd name="connsiteY185" fmla="*/ 774238 h 4257439"/>
              <a:gd name="connsiteX186" fmla="*/ 321225 w 5004044"/>
              <a:gd name="connsiteY186" fmla="*/ 704090 h 4257439"/>
              <a:gd name="connsiteX187" fmla="*/ 310772 w 5004044"/>
              <a:gd name="connsiteY187" fmla="*/ 664187 h 4257439"/>
              <a:gd name="connsiteX188" fmla="*/ 316776 w 5004044"/>
              <a:gd name="connsiteY188" fmla="*/ 652057 h 4257439"/>
              <a:gd name="connsiteX189" fmla="*/ 326167 w 5004044"/>
              <a:gd name="connsiteY189" fmla="*/ 655144 h 4257439"/>
              <a:gd name="connsiteX190" fmla="*/ 339819 w 5004044"/>
              <a:gd name="connsiteY190" fmla="*/ 668549 h 4257439"/>
              <a:gd name="connsiteX191" fmla="*/ 435653 w 5004044"/>
              <a:gd name="connsiteY191" fmla="*/ 737342 h 4257439"/>
              <a:gd name="connsiteX192" fmla="*/ 594518 w 5004044"/>
              <a:gd name="connsiteY192" fmla="*/ 846882 h 4257439"/>
              <a:gd name="connsiteX193" fmla="*/ 665142 w 5004044"/>
              <a:gd name="connsiteY193" fmla="*/ 868257 h 4257439"/>
              <a:gd name="connsiteX194" fmla="*/ 660802 w 5004044"/>
              <a:gd name="connsiteY194" fmla="*/ 862382 h 4257439"/>
              <a:gd name="connsiteX195" fmla="*/ 499505 w 5004044"/>
              <a:gd name="connsiteY195" fmla="*/ 728286 h 4257439"/>
              <a:gd name="connsiteX196" fmla="*/ 345927 w 5004044"/>
              <a:gd name="connsiteY196" fmla="*/ 515339 h 4257439"/>
              <a:gd name="connsiteX197" fmla="*/ 338588 w 5004044"/>
              <a:gd name="connsiteY197" fmla="*/ 509361 h 4257439"/>
              <a:gd name="connsiteX198" fmla="*/ 327339 w 5004044"/>
              <a:gd name="connsiteY198" fmla="*/ 494900 h 4257439"/>
              <a:gd name="connsiteX199" fmla="*/ 303055 w 5004044"/>
              <a:gd name="connsiteY199" fmla="*/ 437512 h 4257439"/>
              <a:gd name="connsiteX200" fmla="*/ 292117 w 5004044"/>
              <a:gd name="connsiteY200" fmla="*/ 398959 h 4257439"/>
              <a:gd name="connsiteX201" fmla="*/ 292417 w 5004044"/>
              <a:gd name="connsiteY201" fmla="*/ 380879 h 4257439"/>
              <a:gd name="connsiteX202" fmla="*/ 280259 w 5004044"/>
              <a:gd name="connsiteY202" fmla="*/ 358039 h 4257439"/>
              <a:gd name="connsiteX203" fmla="*/ 277426 w 5004044"/>
              <a:gd name="connsiteY203" fmla="*/ 343041 h 4257439"/>
              <a:gd name="connsiteX204" fmla="*/ 292014 w 5004044"/>
              <a:gd name="connsiteY204" fmla="*/ 340466 h 4257439"/>
              <a:gd name="connsiteX205" fmla="*/ 333039 w 5004044"/>
              <a:gd name="connsiteY205" fmla="*/ 382248 h 4257439"/>
              <a:gd name="connsiteX206" fmla="*/ 352439 w 5004044"/>
              <a:gd name="connsiteY206" fmla="*/ 383884 h 4257439"/>
              <a:gd name="connsiteX207" fmla="*/ 381981 w 5004044"/>
              <a:gd name="connsiteY207" fmla="*/ 380883 h 4257439"/>
              <a:gd name="connsiteX208" fmla="*/ 402615 w 5004044"/>
              <a:gd name="connsiteY208" fmla="*/ 410767 h 4257439"/>
              <a:gd name="connsiteX209" fmla="*/ 488827 w 5004044"/>
              <a:gd name="connsiteY209" fmla="*/ 452479 h 4257439"/>
              <a:gd name="connsiteX210" fmla="*/ 453360 w 5004044"/>
              <a:gd name="connsiteY210" fmla="*/ 444507 h 4257439"/>
              <a:gd name="connsiteX211" fmla="*/ 444814 w 5004044"/>
              <a:gd name="connsiteY211" fmla="*/ 429568 h 4257439"/>
              <a:gd name="connsiteX212" fmla="*/ 442720 w 5004044"/>
              <a:gd name="connsiteY212" fmla="*/ 406534 h 4257439"/>
              <a:gd name="connsiteX213" fmla="*/ 399647 w 5004044"/>
              <a:gd name="connsiteY213" fmla="*/ 373970 h 4257439"/>
              <a:gd name="connsiteX214" fmla="*/ 390458 w 5004044"/>
              <a:gd name="connsiteY214" fmla="*/ 369266 h 4257439"/>
              <a:gd name="connsiteX215" fmla="*/ 384776 w 5004044"/>
              <a:gd name="connsiteY215" fmla="*/ 357618 h 4257439"/>
              <a:gd name="connsiteX216" fmla="*/ 395456 w 5004044"/>
              <a:gd name="connsiteY216" fmla="*/ 346561 h 4257439"/>
              <a:gd name="connsiteX217" fmla="*/ 409490 w 5004044"/>
              <a:gd name="connsiteY217" fmla="*/ 343767 h 4257439"/>
              <a:gd name="connsiteX218" fmla="*/ 459406 w 5004044"/>
              <a:gd name="connsiteY218" fmla="*/ 364686 h 4257439"/>
              <a:gd name="connsiteX219" fmla="*/ 603593 w 5004044"/>
              <a:gd name="connsiteY219" fmla="*/ 487253 h 4257439"/>
              <a:gd name="connsiteX220" fmla="*/ 758457 w 5004044"/>
              <a:gd name="connsiteY220" fmla="*/ 592438 h 4257439"/>
              <a:gd name="connsiteX221" fmla="*/ 1126835 w 5004044"/>
              <a:gd name="connsiteY221" fmla="*/ 818073 h 4257439"/>
              <a:gd name="connsiteX222" fmla="*/ 1748686 w 5004044"/>
              <a:gd name="connsiteY222" fmla="*/ 913256 h 4257439"/>
              <a:gd name="connsiteX223" fmla="*/ 2345605 w 5004044"/>
              <a:gd name="connsiteY223" fmla="*/ 842682 h 4257439"/>
              <a:gd name="connsiteX224" fmla="*/ 2430665 w 5004044"/>
              <a:gd name="connsiteY224" fmla="*/ 833044 h 4257439"/>
              <a:gd name="connsiteX225" fmla="*/ 3874549 w 5004044"/>
              <a:gd name="connsiteY225" fmla="*/ 345713 h 4257439"/>
              <a:gd name="connsiteX226" fmla="*/ 4079914 w 5004044"/>
              <a:gd name="connsiteY226" fmla="*/ 235770 h 4257439"/>
              <a:gd name="connsiteX227" fmla="*/ 4115814 w 5004044"/>
              <a:gd name="connsiteY227" fmla="*/ 249002 h 4257439"/>
              <a:gd name="connsiteX228" fmla="*/ 4129591 w 5004044"/>
              <a:gd name="connsiteY228" fmla="*/ 251735 h 4257439"/>
              <a:gd name="connsiteX229" fmla="*/ 4131313 w 5004044"/>
              <a:gd name="connsiteY229" fmla="*/ 253264 h 4257439"/>
              <a:gd name="connsiteX230" fmla="*/ 4132779 w 5004044"/>
              <a:gd name="connsiteY230" fmla="*/ 252368 h 4257439"/>
              <a:gd name="connsiteX231" fmla="*/ 4129591 w 5004044"/>
              <a:gd name="connsiteY231" fmla="*/ 251735 h 4257439"/>
              <a:gd name="connsiteX232" fmla="*/ 4126781 w 5004044"/>
              <a:gd name="connsiteY232" fmla="*/ 249241 h 4257439"/>
              <a:gd name="connsiteX233" fmla="*/ 4126159 w 5004044"/>
              <a:gd name="connsiteY233" fmla="*/ 241207 h 4257439"/>
              <a:gd name="connsiteX234" fmla="*/ 4145347 w 5004044"/>
              <a:gd name="connsiteY234" fmla="*/ 206824 h 4257439"/>
              <a:gd name="connsiteX235" fmla="*/ 4183377 w 5004044"/>
              <a:gd name="connsiteY235" fmla="*/ 186195 h 4257439"/>
              <a:gd name="connsiteX236" fmla="*/ 4203065 w 5004044"/>
              <a:gd name="connsiteY236" fmla="*/ 194422 h 4257439"/>
              <a:gd name="connsiteX237" fmla="*/ 4228763 w 5004044"/>
              <a:gd name="connsiteY237" fmla="*/ 203170 h 4257439"/>
              <a:gd name="connsiteX238" fmla="*/ 4343373 w 5004044"/>
              <a:gd name="connsiteY238" fmla="*/ 90903 h 4257439"/>
              <a:gd name="connsiteX239" fmla="*/ 4421541 w 5004044"/>
              <a:gd name="connsiteY239" fmla="*/ 10686 h 4257439"/>
              <a:gd name="connsiteX240" fmla="*/ 4437179 w 5004044"/>
              <a:gd name="connsiteY240" fmla="*/ 969 h 425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004044" h="4257439">
                <a:moveTo>
                  <a:pt x="4996703" y="1884419"/>
                </a:moveTo>
                <a:lnTo>
                  <a:pt x="4999558" y="1895448"/>
                </a:lnTo>
                <a:cubicBezTo>
                  <a:pt x="5005407" y="1925309"/>
                  <a:pt x="5005885" y="1948588"/>
                  <a:pt x="4998919" y="1955002"/>
                </a:cubicBezTo>
                <a:lnTo>
                  <a:pt x="4997257" y="1954563"/>
                </a:lnTo>
                <a:lnTo>
                  <a:pt x="4997288" y="1935420"/>
                </a:lnTo>
                <a:cubicBezTo>
                  <a:pt x="4997241" y="1921584"/>
                  <a:pt x="4997129" y="1908567"/>
                  <a:pt x="4996971" y="1897199"/>
                </a:cubicBezTo>
                <a:close/>
                <a:moveTo>
                  <a:pt x="4995619" y="1855413"/>
                </a:moveTo>
                <a:cubicBezTo>
                  <a:pt x="4995887" y="1856868"/>
                  <a:pt x="4996145" y="1861630"/>
                  <a:pt x="4996377" y="1868871"/>
                </a:cubicBezTo>
                <a:lnTo>
                  <a:pt x="4996703" y="1884419"/>
                </a:lnTo>
                <a:lnTo>
                  <a:pt x="4993479" y="1871969"/>
                </a:lnTo>
                <a:lnTo>
                  <a:pt x="4994448" y="1857988"/>
                </a:lnTo>
                <a:cubicBezTo>
                  <a:pt x="4994836" y="1854434"/>
                  <a:pt x="4995221" y="1853309"/>
                  <a:pt x="4995619" y="1855413"/>
                </a:cubicBezTo>
                <a:close/>
                <a:moveTo>
                  <a:pt x="561880" y="1402651"/>
                </a:moveTo>
                <a:cubicBezTo>
                  <a:pt x="561124" y="1404050"/>
                  <a:pt x="560098" y="1405494"/>
                  <a:pt x="559343" y="1406893"/>
                </a:cubicBezTo>
                <a:cubicBezTo>
                  <a:pt x="564992" y="1411590"/>
                  <a:pt x="570885" y="1415610"/>
                  <a:pt x="576521" y="1419992"/>
                </a:cubicBezTo>
                <a:cubicBezTo>
                  <a:pt x="583100" y="1421044"/>
                  <a:pt x="589950" y="1422050"/>
                  <a:pt x="596259" y="1423150"/>
                </a:cubicBezTo>
                <a:cubicBezTo>
                  <a:pt x="584800" y="1416317"/>
                  <a:pt x="573340" y="1409483"/>
                  <a:pt x="561880" y="1402651"/>
                </a:cubicBezTo>
                <a:close/>
                <a:moveTo>
                  <a:pt x="741490" y="927208"/>
                </a:moveTo>
                <a:cubicBezTo>
                  <a:pt x="799034" y="985684"/>
                  <a:pt x="870087" y="1023113"/>
                  <a:pt x="944973" y="1054807"/>
                </a:cubicBezTo>
                <a:cubicBezTo>
                  <a:pt x="945998" y="1053361"/>
                  <a:pt x="946754" y="1051963"/>
                  <a:pt x="947781" y="1050516"/>
                </a:cubicBezTo>
                <a:cubicBezTo>
                  <a:pt x="879021" y="1009518"/>
                  <a:pt x="810249" y="968207"/>
                  <a:pt x="741490" y="927208"/>
                </a:cubicBezTo>
                <a:close/>
                <a:moveTo>
                  <a:pt x="4437179" y="969"/>
                </a:moveTo>
                <a:cubicBezTo>
                  <a:pt x="4443841" y="3904"/>
                  <a:pt x="4445992" y="9534"/>
                  <a:pt x="4444201" y="18389"/>
                </a:cubicBezTo>
                <a:cubicBezTo>
                  <a:pt x="4441695" y="29585"/>
                  <a:pt x="4436433" y="40002"/>
                  <a:pt x="4430319" y="49621"/>
                </a:cubicBezTo>
                <a:cubicBezTo>
                  <a:pt x="4401802" y="94822"/>
                  <a:pt x="4415372" y="106342"/>
                  <a:pt x="4455614" y="105249"/>
                </a:cubicBezTo>
                <a:cubicBezTo>
                  <a:pt x="4491507" y="104290"/>
                  <a:pt x="4527369" y="96378"/>
                  <a:pt x="4563529" y="89046"/>
                </a:cubicBezTo>
                <a:cubicBezTo>
                  <a:pt x="4581331" y="85271"/>
                  <a:pt x="4582237" y="87326"/>
                  <a:pt x="4575967" y="105828"/>
                </a:cubicBezTo>
                <a:cubicBezTo>
                  <a:pt x="4565867" y="136392"/>
                  <a:pt x="4565181" y="164346"/>
                  <a:pt x="4581177" y="187773"/>
                </a:cubicBezTo>
                <a:cubicBezTo>
                  <a:pt x="4584949" y="193117"/>
                  <a:pt x="4587668" y="199279"/>
                  <a:pt x="4586660" y="207364"/>
                </a:cubicBezTo>
                <a:cubicBezTo>
                  <a:pt x="4582114" y="240426"/>
                  <a:pt x="4591735" y="267509"/>
                  <a:pt x="4601641" y="294858"/>
                </a:cubicBezTo>
                <a:cubicBezTo>
                  <a:pt x="4618339" y="340618"/>
                  <a:pt x="4639505" y="382741"/>
                  <a:pt x="4662523" y="423590"/>
                </a:cubicBezTo>
                <a:cubicBezTo>
                  <a:pt x="4678751" y="452354"/>
                  <a:pt x="4689013" y="487863"/>
                  <a:pt x="4724560" y="497719"/>
                </a:cubicBezTo>
                <a:cubicBezTo>
                  <a:pt x="4733099" y="500006"/>
                  <a:pt x="4735915" y="508366"/>
                  <a:pt x="4732841" y="519029"/>
                </a:cubicBezTo>
                <a:cubicBezTo>
                  <a:pt x="4722677" y="554348"/>
                  <a:pt x="4730947" y="581670"/>
                  <a:pt x="4749643" y="604622"/>
                </a:cubicBezTo>
                <a:cubicBezTo>
                  <a:pt x="4756255" y="612626"/>
                  <a:pt x="4753773" y="618125"/>
                  <a:pt x="4744753" y="623512"/>
                </a:cubicBezTo>
                <a:cubicBezTo>
                  <a:pt x="4734394" y="629453"/>
                  <a:pt x="4726335" y="638149"/>
                  <a:pt x="4720006" y="649070"/>
                </a:cubicBezTo>
                <a:cubicBezTo>
                  <a:pt x="4709614" y="666719"/>
                  <a:pt x="4704721" y="685611"/>
                  <a:pt x="4700653" y="704672"/>
                </a:cubicBezTo>
                <a:cubicBezTo>
                  <a:pt x="4694336" y="734569"/>
                  <a:pt x="4686883" y="763401"/>
                  <a:pt x="4662297" y="786401"/>
                </a:cubicBezTo>
                <a:cubicBezTo>
                  <a:pt x="4654979" y="793386"/>
                  <a:pt x="4649109" y="802330"/>
                  <a:pt x="4642954" y="811006"/>
                </a:cubicBezTo>
                <a:cubicBezTo>
                  <a:pt x="4644917" y="818566"/>
                  <a:pt x="4649771" y="823719"/>
                  <a:pt x="4658781" y="824342"/>
                </a:cubicBezTo>
                <a:cubicBezTo>
                  <a:pt x="4716129" y="828453"/>
                  <a:pt x="4713587" y="870017"/>
                  <a:pt x="4713981" y="916441"/>
                </a:cubicBezTo>
                <a:cubicBezTo>
                  <a:pt x="4714583" y="973897"/>
                  <a:pt x="4682235" y="1006173"/>
                  <a:pt x="4642145" y="1035706"/>
                </a:cubicBezTo>
                <a:cubicBezTo>
                  <a:pt x="4628425" y="1045718"/>
                  <a:pt x="4608421" y="1048933"/>
                  <a:pt x="4604059" y="1073741"/>
                </a:cubicBezTo>
                <a:cubicBezTo>
                  <a:pt x="4628007" y="1092285"/>
                  <a:pt x="4655309" y="1069123"/>
                  <a:pt x="4680437" y="1071013"/>
                </a:cubicBezTo>
                <a:cubicBezTo>
                  <a:pt x="4701201" y="1072723"/>
                  <a:pt x="4734847" y="1063938"/>
                  <a:pt x="4708843" y="1110593"/>
                </a:cubicBezTo>
                <a:cubicBezTo>
                  <a:pt x="4701273" y="1124265"/>
                  <a:pt x="4711111" y="1131384"/>
                  <a:pt x="4721433" y="1130828"/>
                </a:cubicBezTo>
                <a:cubicBezTo>
                  <a:pt x="4805036" y="1125241"/>
                  <a:pt x="4770374" y="1216755"/>
                  <a:pt x="4799050" y="1256288"/>
                </a:cubicBezTo>
                <a:cubicBezTo>
                  <a:pt x="4807135" y="1266880"/>
                  <a:pt x="4800233" y="1289605"/>
                  <a:pt x="4788849" y="1296992"/>
                </a:cubicBezTo>
                <a:cubicBezTo>
                  <a:pt x="4716605" y="1344534"/>
                  <a:pt x="4710171" y="1427902"/>
                  <a:pt x="4677593" y="1504814"/>
                </a:cubicBezTo>
                <a:cubicBezTo>
                  <a:pt x="4717444" y="1525929"/>
                  <a:pt x="4764171" y="1523690"/>
                  <a:pt x="4806838" y="1534504"/>
                </a:cubicBezTo>
                <a:cubicBezTo>
                  <a:pt x="4851155" y="1545658"/>
                  <a:pt x="4851771" y="1559782"/>
                  <a:pt x="4818253" y="1621364"/>
                </a:cubicBezTo>
                <a:cubicBezTo>
                  <a:pt x="4912245" y="1616790"/>
                  <a:pt x="4912245" y="1616790"/>
                  <a:pt x="4887405" y="1708784"/>
                </a:cubicBezTo>
                <a:cubicBezTo>
                  <a:pt x="4926883" y="1705769"/>
                  <a:pt x="4965617" y="1779266"/>
                  <a:pt x="4987017" y="1847008"/>
                </a:cubicBezTo>
                <a:lnTo>
                  <a:pt x="4993479" y="1871969"/>
                </a:lnTo>
                <a:lnTo>
                  <a:pt x="4993260" y="1875137"/>
                </a:lnTo>
                <a:cubicBezTo>
                  <a:pt x="4992440" y="1890359"/>
                  <a:pt x="4991543" y="1912093"/>
                  <a:pt x="4990437" y="1933934"/>
                </a:cubicBezTo>
                <a:lnTo>
                  <a:pt x="4989378" y="1952477"/>
                </a:lnTo>
                <a:lnTo>
                  <a:pt x="4982628" y="1950690"/>
                </a:lnTo>
                <a:cubicBezTo>
                  <a:pt x="4977177" y="1945881"/>
                  <a:pt x="4973287" y="1944057"/>
                  <a:pt x="4970479" y="1944168"/>
                </a:cubicBezTo>
                <a:cubicBezTo>
                  <a:pt x="4962059" y="1944498"/>
                  <a:pt x="4963394" y="1962230"/>
                  <a:pt x="4961645" y="1968944"/>
                </a:cubicBezTo>
                <a:cubicBezTo>
                  <a:pt x="4955769" y="1990222"/>
                  <a:pt x="4970405" y="2001239"/>
                  <a:pt x="4980262" y="2014997"/>
                </a:cubicBezTo>
                <a:cubicBezTo>
                  <a:pt x="4983953" y="2020039"/>
                  <a:pt x="4986587" y="1996490"/>
                  <a:pt x="4988607" y="1965973"/>
                </a:cubicBezTo>
                <a:lnTo>
                  <a:pt x="4989378" y="1952477"/>
                </a:lnTo>
                <a:lnTo>
                  <a:pt x="4997257" y="1954563"/>
                </a:lnTo>
                <a:lnTo>
                  <a:pt x="4997217" y="1978557"/>
                </a:lnTo>
                <a:cubicBezTo>
                  <a:pt x="4996813" y="2037141"/>
                  <a:pt x="4995076" y="2095563"/>
                  <a:pt x="4990810" y="2100744"/>
                </a:cubicBezTo>
                <a:cubicBezTo>
                  <a:pt x="4945575" y="2155854"/>
                  <a:pt x="4978545" y="2256304"/>
                  <a:pt x="4889713" y="2285583"/>
                </a:cubicBezTo>
                <a:cubicBezTo>
                  <a:pt x="4849735" y="2298967"/>
                  <a:pt x="4831955" y="2340690"/>
                  <a:pt x="4803440" y="2367231"/>
                </a:cubicBezTo>
                <a:cubicBezTo>
                  <a:pt x="4704002" y="2459108"/>
                  <a:pt x="4639535" y="2566320"/>
                  <a:pt x="4613356" y="2702512"/>
                </a:cubicBezTo>
                <a:cubicBezTo>
                  <a:pt x="4606017" y="2740180"/>
                  <a:pt x="4573792" y="2775282"/>
                  <a:pt x="4553563" y="2810797"/>
                </a:cubicBezTo>
                <a:cubicBezTo>
                  <a:pt x="4565127" y="2832476"/>
                  <a:pt x="4619667" y="2772245"/>
                  <a:pt x="4602347" y="2836976"/>
                </a:cubicBezTo>
                <a:cubicBezTo>
                  <a:pt x="4589232" y="2885784"/>
                  <a:pt x="4551577" y="2921212"/>
                  <a:pt x="4516285" y="2954642"/>
                </a:cubicBezTo>
                <a:cubicBezTo>
                  <a:pt x="4475753" y="2992790"/>
                  <a:pt x="4430641" y="3025740"/>
                  <a:pt x="4414507" y="3086467"/>
                </a:cubicBezTo>
                <a:cubicBezTo>
                  <a:pt x="4410989" y="3099423"/>
                  <a:pt x="3564181" y="4149656"/>
                  <a:pt x="2327617" y="4253752"/>
                </a:cubicBezTo>
                <a:cubicBezTo>
                  <a:pt x="2125545" y="4270760"/>
                  <a:pt x="1322624" y="4224619"/>
                  <a:pt x="1214971" y="4203137"/>
                </a:cubicBezTo>
                <a:cubicBezTo>
                  <a:pt x="1104292" y="4180925"/>
                  <a:pt x="1007789" y="4121736"/>
                  <a:pt x="894535" y="4109150"/>
                </a:cubicBezTo>
                <a:cubicBezTo>
                  <a:pt x="834632" y="4102646"/>
                  <a:pt x="776274" y="4081635"/>
                  <a:pt x="781596" y="3991505"/>
                </a:cubicBezTo>
                <a:cubicBezTo>
                  <a:pt x="783201" y="3965920"/>
                  <a:pt x="766642" y="3948284"/>
                  <a:pt x="742373" y="3959843"/>
                </a:cubicBezTo>
                <a:cubicBezTo>
                  <a:pt x="696510" y="3981854"/>
                  <a:pt x="673849" y="3949166"/>
                  <a:pt x="646723" y="3926438"/>
                </a:cubicBezTo>
                <a:cubicBezTo>
                  <a:pt x="598687" y="3886210"/>
                  <a:pt x="552406" y="3842509"/>
                  <a:pt x="478839" y="3847272"/>
                </a:cubicBezTo>
                <a:cubicBezTo>
                  <a:pt x="491215" y="3806501"/>
                  <a:pt x="515519" y="3808222"/>
                  <a:pt x="537744" y="3812205"/>
                </a:cubicBezTo>
                <a:cubicBezTo>
                  <a:pt x="596474" y="3823029"/>
                  <a:pt x="654233" y="3836554"/>
                  <a:pt x="712950" y="3847065"/>
                </a:cubicBezTo>
                <a:cubicBezTo>
                  <a:pt x="751090" y="3853931"/>
                  <a:pt x="789463" y="3866135"/>
                  <a:pt x="839053" y="3842201"/>
                </a:cubicBezTo>
                <a:cubicBezTo>
                  <a:pt x="792472" y="3772935"/>
                  <a:pt x="718132" y="3772458"/>
                  <a:pt x="657388" y="3759142"/>
                </a:cubicBezTo>
                <a:cubicBezTo>
                  <a:pt x="581525" y="3742486"/>
                  <a:pt x="535038" y="3694078"/>
                  <a:pt x="479902" y="3640872"/>
                </a:cubicBezTo>
                <a:cubicBezTo>
                  <a:pt x="534356" y="3616078"/>
                  <a:pt x="570138" y="3656255"/>
                  <a:pt x="612982" y="3646162"/>
                </a:cubicBezTo>
                <a:cubicBezTo>
                  <a:pt x="615057" y="3637572"/>
                  <a:pt x="618333" y="3625291"/>
                  <a:pt x="617779" y="3625073"/>
                </a:cubicBezTo>
                <a:cubicBezTo>
                  <a:pt x="545776" y="3603308"/>
                  <a:pt x="510266" y="3544423"/>
                  <a:pt x="495792" y="3468542"/>
                </a:cubicBezTo>
                <a:cubicBezTo>
                  <a:pt x="488366" y="3429369"/>
                  <a:pt x="462153" y="3421345"/>
                  <a:pt x="436221" y="3407261"/>
                </a:cubicBezTo>
                <a:cubicBezTo>
                  <a:pt x="345019" y="3357258"/>
                  <a:pt x="249255" y="3315018"/>
                  <a:pt x="172652" y="3237768"/>
                </a:cubicBezTo>
                <a:cubicBezTo>
                  <a:pt x="256919" y="3234912"/>
                  <a:pt x="326749" y="3281731"/>
                  <a:pt x="417805" y="3290959"/>
                </a:cubicBezTo>
                <a:cubicBezTo>
                  <a:pt x="341913" y="3205043"/>
                  <a:pt x="246803" y="3171544"/>
                  <a:pt x="159629" y="3126522"/>
                </a:cubicBezTo>
                <a:cubicBezTo>
                  <a:pt x="119806" y="3106035"/>
                  <a:pt x="82625" y="3077492"/>
                  <a:pt x="35515" y="3070942"/>
                </a:cubicBezTo>
                <a:cubicBezTo>
                  <a:pt x="18803" y="3068516"/>
                  <a:pt x="-9231" y="3062395"/>
                  <a:pt x="3001" y="3030820"/>
                </a:cubicBezTo>
                <a:cubicBezTo>
                  <a:pt x="13293" y="3004651"/>
                  <a:pt x="35761" y="3007959"/>
                  <a:pt x="56337" y="3011602"/>
                </a:cubicBezTo>
                <a:cubicBezTo>
                  <a:pt x="105732" y="3020594"/>
                  <a:pt x="155993" y="3012038"/>
                  <a:pt x="221626" y="3000137"/>
                </a:cubicBezTo>
                <a:cubicBezTo>
                  <a:pt x="163022" y="2929831"/>
                  <a:pt x="63027" y="2971519"/>
                  <a:pt x="12079" y="2895750"/>
                </a:cubicBezTo>
                <a:cubicBezTo>
                  <a:pt x="70612" y="2870868"/>
                  <a:pt x="117312" y="2892988"/>
                  <a:pt x="165389" y="2890511"/>
                </a:cubicBezTo>
                <a:cubicBezTo>
                  <a:pt x="208846" y="2888217"/>
                  <a:pt x="219022" y="2871872"/>
                  <a:pt x="206743" y="2827546"/>
                </a:cubicBezTo>
                <a:cubicBezTo>
                  <a:pt x="187666" y="2758486"/>
                  <a:pt x="209823" y="2717255"/>
                  <a:pt x="273631" y="2725917"/>
                </a:cubicBezTo>
                <a:cubicBezTo>
                  <a:pt x="332792" y="2734135"/>
                  <a:pt x="337558" y="2706094"/>
                  <a:pt x="320364" y="2667696"/>
                </a:cubicBezTo>
                <a:cubicBezTo>
                  <a:pt x="295325" y="2611707"/>
                  <a:pt x="318706" y="2561087"/>
                  <a:pt x="334074" y="2507770"/>
                </a:cubicBezTo>
                <a:cubicBezTo>
                  <a:pt x="357219" y="2426828"/>
                  <a:pt x="344229" y="2391168"/>
                  <a:pt x="284207" y="2344516"/>
                </a:cubicBezTo>
                <a:cubicBezTo>
                  <a:pt x="250406" y="2318539"/>
                  <a:pt x="214378" y="2297698"/>
                  <a:pt x="166166" y="2278376"/>
                </a:cubicBezTo>
                <a:cubicBezTo>
                  <a:pt x="273852" y="2244503"/>
                  <a:pt x="158170" y="2213685"/>
                  <a:pt x="194891" y="2175576"/>
                </a:cubicBezTo>
                <a:cubicBezTo>
                  <a:pt x="270782" y="2149213"/>
                  <a:pt x="337571" y="2238633"/>
                  <a:pt x="440332" y="2191712"/>
                </a:cubicBezTo>
                <a:cubicBezTo>
                  <a:pt x="307946" y="2127472"/>
                  <a:pt x="161307" y="2042341"/>
                  <a:pt x="63051" y="1942979"/>
                </a:cubicBezTo>
                <a:cubicBezTo>
                  <a:pt x="83512" y="1912799"/>
                  <a:pt x="105922" y="1933513"/>
                  <a:pt x="123612" y="1920903"/>
                </a:cubicBezTo>
                <a:cubicBezTo>
                  <a:pt x="122527" y="1914768"/>
                  <a:pt x="123751" y="1905381"/>
                  <a:pt x="120386" y="1903128"/>
                </a:cubicBezTo>
                <a:cubicBezTo>
                  <a:pt x="47933" y="1852346"/>
                  <a:pt x="47054" y="1850919"/>
                  <a:pt x="119318" y="1791355"/>
                </a:cubicBezTo>
                <a:cubicBezTo>
                  <a:pt x="144540" y="1770456"/>
                  <a:pt x="141749" y="1756399"/>
                  <a:pt x="127081" y="1738431"/>
                </a:cubicBezTo>
                <a:cubicBezTo>
                  <a:pt x="116725" y="1725710"/>
                  <a:pt x="104020" y="1715301"/>
                  <a:pt x="108310" y="1682600"/>
                </a:cubicBezTo>
                <a:cubicBezTo>
                  <a:pt x="150870" y="1715887"/>
                  <a:pt x="350796" y="1749545"/>
                  <a:pt x="385468" y="1739315"/>
                </a:cubicBezTo>
                <a:cubicBezTo>
                  <a:pt x="424434" y="1727691"/>
                  <a:pt x="558776" y="1718211"/>
                  <a:pt x="599777" y="1722044"/>
                </a:cubicBezTo>
                <a:cubicBezTo>
                  <a:pt x="597521" y="1720227"/>
                  <a:pt x="595263" y="1718413"/>
                  <a:pt x="593006" y="1716597"/>
                </a:cubicBezTo>
                <a:cubicBezTo>
                  <a:pt x="552484" y="1680103"/>
                  <a:pt x="511421" y="1643705"/>
                  <a:pt x="485736" y="1591625"/>
                </a:cubicBezTo>
                <a:cubicBezTo>
                  <a:pt x="484560" y="1589619"/>
                  <a:pt x="483937" y="1587831"/>
                  <a:pt x="481534" y="1588888"/>
                </a:cubicBezTo>
                <a:cubicBezTo>
                  <a:pt x="460479" y="1599246"/>
                  <a:pt x="462468" y="1582449"/>
                  <a:pt x="461623" y="1569314"/>
                </a:cubicBezTo>
                <a:cubicBezTo>
                  <a:pt x="460764" y="1555866"/>
                  <a:pt x="456786" y="1545815"/>
                  <a:pt x="441172" y="1549836"/>
                </a:cubicBezTo>
                <a:cubicBezTo>
                  <a:pt x="440361" y="1549980"/>
                  <a:pt x="439267" y="1549855"/>
                  <a:pt x="438173" y="1549732"/>
                </a:cubicBezTo>
                <a:cubicBezTo>
                  <a:pt x="430782" y="1548823"/>
                  <a:pt x="406258" y="1517097"/>
                  <a:pt x="409482" y="1509886"/>
                </a:cubicBezTo>
                <a:cubicBezTo>
                  <a:pt x="416686" y="1494065"/>
                  <a:pt x="408267" y="1488277"/>
                  <a:pt x="401143" y="1480995"/>
                </a:cubicBezTo>
                <a:cubicBezTo>
                  <a:pt x="391181" y="1471051"/>
                  <a:pt x="381247" y="1461736"/>
                  <a:pt x="370772" y="1452514"/>
                </a:cubicBezTo>
                <a:cubicBezTo>
                  <a:pt x="360580" y="1443560"/>
                  <a:pt x="350146" y="1435280"/>
                  <a:pt x="339699" y="1426688"/>
                </a:cubicBezTo>
                <a:cubicBezTo>
                  <a:pt x="315473" y="1420526"/>
                  <a:pt x="291032" y="1415669"/>
                  <a:pt x="265593" y="1412885"/>
                </a:cubicBezTo>
                <a:cubicBezTo>
                  <a:pt x="246706" y="1410526"/>
                  <a:pt x="225589" y="1406978"/>
                  <a:pt x="215085" y="1372144"/>
                </a:cubicBezTo>
                <a:cubicBezTo>
                  <a:pt x="234985" y="1372744"/>
                  <a:pt x="254925" y="1374284"/>
                  <a:pt x="274865" y="1375825"/>
                </a:cubicBezTo>
                <a:cubicBezTo>
                  <a:pt x="255700" y="1360864"/>
                  <a:pt x="237075" y="1345807"/>
                  <a:pt x="219220" y="1329666"/>
                </a:cubicBezTo>
                <a:cubicBezTo>
                  <a:pt x="204474" y="1316138"/>
                  <a:pt x="192346" y="1300252"/>
                  <a:pt x="187322" y="1278682"/>
                </a:cubicBezTo>
                <a:cubicBezTo>
                  <a:pt x="185994" y="1273224"/>
                  <a:pt x="184924" y="1267404"/>
                  <a:pt x="189878" y="1262417"/>
                </a:cubicBezTo>
                <a:cubicBezTo>
                  <a:pt x="195346" y="1256708"/>
                  <a:pt x="199833" y="1259711"/>
                  <a:pt x="204036" y="1262449"/>
                </a:cubicBezTo>
                <a:cubicBezTo>
                  <a:pt x="221402" y="1273615"/>
                  <a:pt x="239024" y="1284422"/>
                  <a:pt x="256133" y="1295950"/>
                </a:cubicBezTo>
                <a:cubicBezTo>
                  <a:pt x="278851" y="1311233"/>
                  <a:pt x="301313" y="1326878"/>
                  <a:pt x="323760" y="1342208"/>
                </a:cubicBezTo>
                <a:cubicBezTo>
                  <a:pt x="292061" y="1308268"/>
                  <a:pt x="257298" y="1278982"/>
                  <a:pt x="219957" y="1252997"/>
                </a:cubicBezTo>
                <a:cubicBezTo>
                  <a:pt x="192995" y="1234035"/>
                  <a:pt x="166033" y="1215073"/>
                  <a:pt x="145267" y="1188376"/>
                </a:cubicBezTo>
                <a:cubicBezTo>
                  <a:pt x="134614" y="1175075"/>
                  <a:pt x="129282" y="1158938"/>
                  <a:pt x="127649" y="1140248"/>
                </a:cubicBezTo>
                <a:cubicBezTo>
                  <a:pt x="127430" y="1135227"/>
                  <a:pt x="127724" y="1129482"/>
                  <a:pt x="133301" y="1126283"/>
                </a:cubicBezTo>
                <a:cubicBezTo>
                  <a:pt x="138892" y="1123399"/>
                  <a:pt x="142312" y="1126907"/>
                  <a:pt x="144665" y="1130919"/>
                </a:cubicBezTo>
                <a:cubicBezTo>
                  <a:pt x="147316" y="1135513"/>
                  <a:pt x="150466" y="1139068"/>
                  <a:pt x="154924" y="1141443"/>
                </a:cubicBezTo>
                <a:cubicBezTo>
                  <a:pt x="194007" y="1163643"/>
                  <a:pt x="228472" y="1192350"/>
                  <a:pt x="263706" y="1219972"/>
                </a:cubicBezTo>
                <a:cubicBezTo>
                  <a:pt x="314160" y="1259456"/>
                  <a:pt x="363843" y="1300026"/>
                  <a:pt x="423231" y="1325916"/>
                </a:cubicBezTo>
                <a:cubicBezTo>
                  <a:pt x="445702" y="1335549"/>
                  <a:pt x="468901" y="1343155"/>
                  <a:pt x="486543" y="1341940"/>
                </a:cubicBezTo>
                <a:cubicBezTo>
                  <a:pt x="421673" y="1296460"/>
                  <a:pt x="360475" y="1247802"/>
                  <a:pt x="305459" y="1191095"/>
                </a:cubicBezTo>
                <a:cubicBezTo>
                  <a:pt x="249875" y="1133856"/>
                  <a:pt x="201123" y="1070982"/>
                  <a:pt x="165967" y="995271"/>
                </a:cubicBezTo>
                <a:cubicBezTo>
                  <a:pt x="162356" y="987370"/>
                  <a:pt x="160109" y="979543"/>
                  <a:pt x="148803" y="982487"/>
                </a:cubicBezTo>
                <a:cubicBezTo>
                  <a:pt x="143684" y="983707"/>
                  <a:pt x="141844" y="978971"/>
                  <a:pt x="142975" y="973711"/>
                </a:cubicBezTo>
                <a:cubicBezTo>
                  <a:pt x="150059" y="936405"/>
                  <a:pt x="133120" y="916307"/>
                  <a:pt x="107228" y="903165"/>
                </a:cubicBezTo>
                <a:cubicBezTo>
                  <a:pt x="99148" y="898899"/>
                  <a:pt x="98374" y="893659"/>
                  <a:pt x="103961" y="884449"/>
                </a:cubicBezTo>
                <a:cubicBezTo>
                  <a:pt x="111573" y="871720"/>
                  <a:pt x="110228" y="859623"/>
                  <a:pt x="105398" y="848773"/>
                </a:cubicBezTo>
                <a:cubicBezTo>
                  <a:pt x="102652" y="841984"/>
                  <a:pt x="99109" y="835651"/>
                  <a:pt x="96106" y="829222"/>
                </a:cubicBezTo>
                <a:cubicBezTo>
                  <a:pt x="94023" y="825161"/>
                  <a:pt x="90576" y="821026"/>
                  <a:pt x="95233" y="815459"/>
                </a:cubicBezTo>
                <a:cubicBezTo>
                  <a:pt x="99648" y="810569"/>
                  <a:pt x="104350" y="812269"/>
                  <a:pt x="108754" y="813390"/>
                </a:cubicBezTo>
                <a:cubicBezTo>
                  <a:pt x="129926" y="818192"/>
                  <a:pt x="142781" y="832053"/>
                  <a:pt x="149184" y="854012"/>
                </a:cubicBezTo>
                <a:cubicBezTo>
                  <a:pt x="153977" y="870244"/>
                  <a:pt x="158340" y="870424"/>
                  <a:pt x="169922" y="855094"/>
                </a:cubicBezTo>
                <a:cubicBezTo>
                  <a:pt x="178668" y="843430"/>
                  <a:pt x="186813" y="842941"/>
                  <a:pt x="194734" y="849766"/>
                </a:cubicBezTo>
                <a:cubicBezTo>
                  <a:pt x="198964" y="853131"/>
                  <a:pt x="201642" y="858351"/>
                  <a:pt x="204833" y="862849"/>
                </a:cubicBezTo>
                <a:cubicBezTo>
                  <a:pt x="220829" y="886276"/>
                  <a:pt x="237607" y="908933"/>
                  <a:pt x="262674" y="921903"/>
                </a:cubicBezTo>
                <a:cubicBezTo>
                  <a:pt x="273823" y="927843"/>
                  <a:pt x="285713" y="932069"/>
                  <a:pt x="302202" y="923150"/>
                </a:cubicBezTo>
                <a:cubicBezTo>
                  <a:pt x="291351" y="917791"/>
                  <a:pt x="280774" y="918709"/>
                  <a:pt x="270912" y="917286"/>
                </a:cubicBezTo>
                <a:cubicBezTo>
                  <a:pt x="261049" y="915865"/>
                  <a:pt x="255697" y="911748"/>
                  <a:pt x="262498" y="899162"/>
                </a:cubicBezTo>
                <a:cubicBezTo>
                  <a:pt x="266276" y="892170"/>
                  <a:pt x="265774" y="886883"/>
                  <a:pt x="261759" y="882214"/>
                </a:cubicBezTo>
                <a:cubicBezTo>
                  <a:pt x="248848" y="867099"/>
                  <a:pt x="241864" y="844294"/>
                  <a:pt x="216117" y="846941"/>
                </a:cubicBezTo>
                <a:cubicBezTo>
                  <a:pt x="214767" y="847179"/>
                  <a:pt x="213361" y="846162"/>
                  <a:pt x="211969" y="845458"/>
                </a:cubicBezTo>
                <a:cubicBezTo>
                  <a:pt x="206685" y="842913"/>
                  <a:pt x="200848" y="840147"/>
                  <a:pt x="202383" y="831653"/>
                </a:cubicBezTo>
                <a:cubicBezTo>
                  <a:pt x="204188" y="823111"/>
                  <a:pt x="211130" y="819988"/>
                  <a:pt x="217302" y="817950"/>
                </a:cubicBezTo>
                <a:cubicBezTo>
                  <a:pt x="233145" y="812939"/>
                  <a:pt x="245914" y="818592"/>
                  <a:pt x="258185" y="825283"/>
                </a:cubicBezTo>
                <a:cubicBezTo>
                  <a:pt x="288036" y="841837"/>
                  <a:pt x="313015" y="865260"/>
                  <a:pt x="339019" y="887237"/>
                </a:cubicBezTo>
                <a:cubicBezTo>
                  <a:pt x="378027" y="920202"/>
                  <a:pt x="412674" y="959314"/>
                  <a:pt x="455541" y="987171"/>
                </a:cubicBezTo>
                <a:cubicBezTo>
                  <a:pt x="583008" y="1069675"/>
                  <a:pt x="708694" y="1155025"/>
                  <a:pt x="839737" y="1232154"/>
                </a:cubicBezTo>
                <a:cubicBezTo>
                  <a:pt x="888076" y="1260626"/>
                  <a:pt x="937413" y="1287025"/>
                  <a:pt x="987251" y="1312386"/>
                </a:cubicBezTo>
                <a:cubicBezTo>
                  <a:pt x="987438" y="1310454"/>
                  <a:pt x="987654" y="1309151"/>
                  <a:pt x="987828" y="1306906"/>
                </a:cubicBezTo>
                <a:cubicBezTo>
                  <a:pt x="987759" y="1305338"/>
                  <a:pt x="987677" y="1303454"/>
                  <a:pt x="987609" y="1301885"/>
                </a:cubicBezTo>
                <a:cubicBezTo>
                  <a:pt x="952341" y="1285971"/>
                  <a:pt x="917544" y="1268392"/>
                  <a:pt x="883773" y="1249366"/>
                </a:cubicBezTo>
                <a:cubicBezTo>
                  <a:pt x="800867" y="1202326"/>
                  <a:pt x="724387" y="1146562"/>
                  <a:pt x="658689" y="1075926"/>
                </a:cubicBezTo>
                <a:cubicBezTo>
                  <a:pt x="653269" y="1070242"/>
                  <a:pt x="647527" y="1069673"/>
                  <a:pt x="639221" y="1072721"/>
                </a:cubicBezTo>
                <a:cubicBezTo>
                  <a:pt x="612439" y="1082826"/>
                  <a:pt x="603654" y="1074888"/>
                  <a:pt x="607837" y="1046001"/>
                </a:cubicBezTo>
                <a:cubicBezTo>
                  <a:pt x="608886" y="1038856"/>
                  <a:pt x="608910" y="1033160"/>
                  <a:pt x="604057" y="1028006"/>
                </a:cubicBezTo>
                <a:cubicBezTo>
                  <a:pt x="582361" y="1004953"/>
                  <a:pt x="559626" y="983032"/>
                  <a:pt x="535068" y="963012"/>
                </a:cubicBezTo>
                <a:cubicBezTo>
                  <a:pt x="489628" y="926121"/>
                  <a:pt x="441097" y="893257"/>
                  <a:pt x="398492" y="852702"/>
                </a:cubicBezTo>
                <a:cubicBezTo>
                  <a:pt x="385976" y="840363"/>
                  <a:pt x="376348" y="825616"/>
                  <a:pt x="370407" y="808003"/>
                </a:cubicBezTo>
                <a:cubicBezTo>
                  <a:pt x="368512" y="802013"/>
                  <a:pt x="367360" y="794309"/>
                  <a:pt x="373637" y="788457"/>
                </a:cubicBezTo>
                <a:cubicBezTo>
                  <a:pt x="379645" y="782652"/>
                  <a:pt x="384471" y="787178"/>
                  <a:pt x="388957" y="790181"/>
                </a:cubicBezTo>
                <a:cubicBezTo>
                  <a:pt x="407729" y="802365"/>
                  <a:pt x="426784" y="814815"/>
                  <a:pt x="445569" y="827313"/>
                </a:cubicBezTo>
                <a:cubicBezTo>
                  <a:pt x="464624" y="839764"/>
                  <a:pt x="483437" y="852889"/>
                  <a:pt x="503344" y="866138"/>
                </a:cubicBezTo>
                <a:cubicBezTo>
                  <a:pt x="504379" y="858682"/>
                  <a:pt x="500259" y="857827"/>
                  <a:pt x="497988" y="855698"/>
                </a:cubicBezTo>
                <a:cubicBezTo>
                  <a:pt x="465913" y="825620"/>
                  <a:pt x="431003" y="799206"/>
                  <a:pt x="395068" y="774238"/>
                </a:cubicBezTo>
                <a:cubicBezTo>
                  <a:pt x="367267" y="754791"/>
                  <a:pt x="340223" y="733946"/>
                  <a:pt x="321225" y="704090"/>
                </a:cubicBezTo>
                <a:cubicBezTo>
                  <a:pt x="313910" y="692415"/>
                  <a:pt x="309809" y="679538"/>
                  <a:pt x="310772" y="664187"/>
                </a:cubicBezTo>
                <a:cubicBezTo>
                  <a:pt x="311107" y="659384"/>
                  <a:pt x="311442" y="654580"/>
                  <a:pt x="316776" y="652057"/>
                </a:cubicBezTo>
                <a:cubicBezTo>
                  <a:pt x="321044" y="650039"/>
                  <a:pt x="323869" y="652386"/>
                  <a:pt x="326167" y="655144"/>
                </a:cubicBezTo>
                <a:cubicBezTo>
                  <a:pt x="330196" y="660125"/>
                  <a:pt x="334224" y="665107"/>
                  <a:pt x="339819" y="668549"/>
                </a:cubicBezTo>
                <a:cubicBezTo>
                  <a:pt x="373388" y="689190"/>
                  <a:pt x="404905" y="712724"/>
                  <a:pt x="435653" y="737342"/>
                </a:cubicBezTo>
                <a:cubicBezTo>
                  <a:pt x="486133" y="777455"/>
                  <a:pt x="536115" y="818606"/>
                  <a:pt x="594518" y="846882"/>
                </a:cubicBezTo>
                <a:cubicBezTo>
                  <a:pt x="616490" y="857553"/>
                  <a:pt x="639205" y="866511"/>
                  <a:pt x="665142" y="868257"/>
                </a:cubicBezTo>
                <a:cubicBezTo>
                  <a:pt x="664195" y="865262"/>
                  <a:pt x="662491" y="863665"/>
                  <a:pt x="660802" y="862382"/>
                </a:cubicBezTo>
                <a:cubicBezTo>
                  <a:pt x="604283" y="821121"/>
                  <a:pt x="549586" y="777958"/>
                  <a:pt x="499505" y="728286"/>
                </a:cubicBezTo>
                <a:cubicBezTo>
                  <a:pt x="437758" y="667074"/>
                  <a:pt x="384382" y="598058"/>
                  <a:pt x="345927" y="515339"/>
                </a:cubicBezTo>
                <a:cubicBezTo>
                  <a:pt x="344141" y="511860"/>
                  <a:pt x="342910" y="508598"/>
                  <a:pt x="338588" y="509361"/>
                </a:cubicBezTo>
                <a:cubicBezTo>
                  <a:pt x="327525" y="511630"/>
                  <a:pt x="326170" y="505543"/>
                  <a:pt x="327339" y="494900"/>
                </a:cubicBezTo>
                <a:cubicBezTo>
                  <a:pt x="330552" y="468714"/>
                  <a:pt x="322326" y="448660"/>
                  <a:pt x="303055" y="437512"/>
                </a:cubicBezTo>
                <a:cubicBezTo>
                  <a:pt x="289083" y="429226"/>
                  <a:pt x="277325" y="421812"/>
                  <a:pt x="292117" y="398959"/>
                </a:cubicBezTo>
                <a:cubicBezTo>
                  <a:pt x="295694" y="393584"/>
                  <a:pt x="294041" y="386918"/>
                  <a:pt x="292417" y="380879"/>
                </a:cubicBezTo>
                <a:cubicBezTo>
                  <a:pt x="290115" y="371796"/>
                  <a:pt x="285463" y="365027"/>
                  <a:pt x="280259" y="358039"/>
                </a:cubicBezTo>
                <a:cubicBezTo>
                  <a:pt x="277365" y="354122"/>
                  <a:pt x="273863" y="348731"/>
                  <a:pt x="277426" y="343041"/>
                </a:cubicBezTo>
                <a:cubicBezTo>
                  <a:pt x="281488" y="336315"/>
                  <a:pt x="287339" y="339394"/>
                  <a:pt x="292014" y="340466"/>
                </a:cubicBezTo>
                <a:cubicBezTo>
                  <a:pt x="313455" y="345221"/>
                  <a:pt x="326609" y="359662"/>
                  <a:pt x="333039" y="382248"/>
                </a:cubicBezTo>
                <a:cubicBezTo>
                  <a:pt x="337209" y="396693"/>
                  <a:pt x="342383" y="396728"/>
                  <a:pt x="352439" y="383884"/>
                </a:cubicBezTo>
                <a:cubicBezTo>
                  <a:pt x="363791" y="369545"/>
                  <a:pt x="373274" y="368504"/>
                  <a:pt x="381981" y="380883"/>
                </a:cubicBezTo>
                <a:cubicBezTo>
                  <a:pt x="388959" y="391037"/>
                  <a:pt x="394611" y="402058"/>
                  <a:pt x="402615" y="410767"/>
                </a:cubicBezTo>
                <a:cubicBezTo>
                  <a:pt x="424081" y="434810"/>
                  <a:pt x="444293" y="461289"/>
                  <a:pt x="488827" y="452479"/>
                </a:cubicBezTo>
                <a:cubicBezTo>
                  <a:pt x="476447" y="443279"/>
                  <a:pt x="464047" y="446100"/>
                  <a:pt x="453360" y="444507"/>
                </a:cubicBezTo>
                <a:cubicBezTo>
                  <a:pt x="445687" y="443331"/>
                  <a:pt x="437918" y="439958"/>
                  <a:pt x="444814" y="429568"/>
                </a:cubicBezTo>
                <a:cubicBezTo>
                  <a:pt x="452737" y="417733"/>
                  <a:pt x="447628" y="412942"/>
                  <a:pt x="442720" y="406534"/>
                </a:cubicBezTo>
                <a:cubicBezTo>
                  <a:pt x="431444" y="391445"/>
                  <a:pt x="422234" y="373778"/>
                  <a:pt x="399647" y="373970"/>
                </a:cubicBezTo>
                <a:cubicBezTo>
                  <a:pt x="396107" y="373962"/>
                  <a:pt x="393255" y="370986"/>
                  <a:pt x="390458" y="369266"/>
                </a:cubicBezTo>
                <a:cubicBezTo>
                  <a:pt x="386539" y="366795"/>
                  <a:pt x="383146" y="363915"/>
                  <a:pt x="384776" y="357618"/>
                </a:cubicBezTo>
                <a:cubicBezTo>
                  <a:pt x="386436" y="351948"/>
                  <a:pt x="390351" y="348094"/>
                  <a:pt x="395456" y="346561"/>
                </a:cubicBezTo>
                <a:cubicBezTo>
                  <a:pt x="400022" y="345122"/>
                  <a:pt x="404870" y="343950"/>
                  <a:pt x="409490" y="343767"/>
                </a:cubicBezTo>
                <a:cubicBezTo>
                  <a:pt x="430118" y="342340"/>
                  <a:pt x="444782" y="353984"/>
                  <a:pt x="459406" y="364686"/>
                </a:cubicBezTo>
                <a:cubicBezTo>
                  <a:pt x="510573" y="401831"/>
                  <a:pt x="556044" y="445675"/>
                  <a:pt x="603593" y="487253"/>
                </a:cubicBezTo>
                <a:cubicBezTo>
                  <a:pt x="651129" y="528518"/>
                  <a:pt x="706332" y="558308"/>
                  <a:pt x="758457" y="592438"/>
                </a:cubicBezTo>
                <a:cubicBezTo>
                  <a:pt x="878695" y="671475"/>
                  <a:pt x="999459" y="750102"/>
                  <a:pt x="1126835" y="818073"/>
                </a:cubicBezTo>
                <a:cubicBezTo>
                  <a:pt x="1251416" y="884324"/>
                  <a:pt x="1667647" y="915225"/>
                  <a:pt x="1748686" y="913256"/>
                </a:cubicBezTo>
                <a:cubicBezTo>
                  <a:pt x="1852285" y="910467"/>
                  <a:pt x="2096505" y="873683"/>
                  <a:pt x="2345605" y="842682"/>
                </a:cubicBezTo>
                <a:cubicBezTo>
                  <a:pt x="2373756" y="838977"/>
                  <a:pt x="2401379" y="835684"/>
                  <a:pt x="2430665" y="833044"/>
                </a:cubicBezTo>
                <a:cubicBezTo>
                  <a:pt x="3260397" y="757430"/>
                  <a:pt x="3845073" y="368944"/>
                  <a:pt x="3874549" y="345713"/>
                </a:cubicBezTo>
                <a:cubicBezTo>
                  <a:pt x="3921930" y="308568"/>
                  <a:pt x="4079617" y="235190"/>
                  <a:pt x="4079914" y="235770"/>
                </a:cubicBezTo>
                <a:cubicBezTo>
                  <a:pt x="4083430" y="241475"/>
                  <a:pt x="4101322" y="245987"/>
                  <a:pt x="4115814" y="249002"/>
                </a:cubicBezTo>
                <a:lnTo>
                  <a:pt x="4129591" y="251735"/>
                </a:lnTo>
                <a:lnTo>
                  <a:pt x="4131313" y="253264"/>
                </a:lnTo>
                <a:cubicBezTo>
                  <a:pt x="4136355" y="253402"/>
                  <a:pt x="4136103" y="253090"/>
                  <a:pt x="4132779" y="252368"/>
                </a:cubicBezTo>
                <a:lnTo>
                  <a:pt x="4129591" y="251735"/>
                </a:lnTo>
                <a:lnTo>
                  <a:pt x="4126781" y="249241"/>
                </a:lnTo>
                <a:cubicBezTo>
                  <a:pt x="4126067" y="246916"/>
                  <a:pt x="4126005" y="243923"/>
                  <a:pt x="4126159" y="241207"/>
                </a:cubicBezTo>
                <a:cubicBezTo>
                  <a:pt x="4126893" y="226844"/>
                  <a:pt x="4132343" y="214496"/>
                  <a:pt x="4145347" y="206824"/>
                </a:cubicBezTo>
                <a:cubicBezTo>
                  <a:pt x="4157825" y="199562"/>
                  <a:pt x="4170601" y="192878"/>
                  <a:pt x="4183377" y="186195"/>
                </a:cubicBezTo>
                <a:cubicBezTo>
                  <a:pt x="4194019" y="180522"/>
                  <a:pt x="4201312" y="179234"/>
                  <a:pt x="4203065" y="194422"/>
                </a:cubicBezTo>
                <a:cubicBezTo>
                  <a:pt x="4204816" y="209612"/>
                  <a:pt x="4219976" y="213894"/>
                  <a:pt x="4228763" y="203170"/>
                </a:cubicBezTo>
                <a:cubicBezTo>
                  <a:pt x="4263132" y="161048"/>
                  <a:pt x="4304408" y="127512"/>
                  <a:pt x="4343373" y="90903"/>
                </a:cubicBezTo>
                <a:cubicBezTo>
                  <a:pt x="4370579" y="65543"/>
                  <a:pt x="4399217" y="41828"/>
                  <a:pt x="4421541" y="10686"/>
                </a:cubicBezTo>
                <a:cubicBezTo>
                  <a:pt x="4425645" y="4902"/>
                  <a:pt x="4429395" y="-2718"/>
                  <a:pt x="4437179" y="969"/>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pic>
        <p:nvPicPr>
          <p:cNvPr id="5" name="Picture 4" descr="A close-up of a logo&#10;&#10;AI-generated content may be incorrect.">
            <a:extLst>
              <a:ext uri="{FF2B5EF4-FFF2-40B4-BE49-F238E27FC236}">
                <a16:creationId xmlns:a16="http://schemas.microsoft.com/office/drawing/2014/main" xmlns="" id="{C22DA15F-5659-1D00-259F-CCB4E4CBEF50}"/>
              </a:ext>
            </a:extLst>
          </p:cNvPr>
          <p:cNvPicPr>
            <a:picLocks noChangeAspect="1"/>
          </p:cNvPicPr>
          <p:nvPr/>
        </p:nvPicPr>
        <p:blipFill>
          <a:blip r:embed="rId4"/>
          <a:stretch>
            <a:fillRect/>
          </a:stretch>
        </p:blipFill>
        <p:spPr>
          <a:xfrm>
            <a:off x="9178391" y="5584328"/>
            <a:ext cx="2814317" cy="1045328"/>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79561193"/>
      </p:ext>
    </p:extLst>
  </p:cSld>
  <p:clrMapOvr>
    <a:masterClrMapping/>
  </p:clrMapOvr>
  <mc:AlternateContent xmlns:mc="http://schemas.openxmlformats.org/markup-compatibility/2006">
    <mc:Choice xmlns:p14="http://schemas.microsoft.com/office/powerpoint/2010/main" Requires="p14">
      <p:transition spd="slow" p14:dur="2000" advTm="43927"/>
    </mc:Choice>
    <mc:Fallback>
      <p:transition spd="slow" advTm="43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E4A2759-B818-33C0-8460-32359DB6CF8D}"/>
              </a:ext>
            </a:extLst>
          </p:cNvPr>
          <p:cNvPicPr>
            <a:picLocks noChangeAspect="1"/>
          </p:cNvPicPr>
          <p:nvPr/>
        </p:nvPicPr>
        <p:blipFill>
          <a:blip r:embed="rId4">
            <a:duotone>
              <a:prstClr val="black"/>
              <a:schemeClr val="tx2">
                <a:tint val="45000"/>
                <a:satMod val="400000"/>
              </a:schemeClr>
            </a:duotone>
            <a:alphaModFix amt="2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BFDBDED7-9892-B6FD-F70C-4C2DE7079672}"/>
              </a:ext>
            </a:extLst>
          </p:cNvPr>
          <p:cNvSpPr>
            <a:spLocks noGrp="1"/>
          </p:cNvSpPr>
          <p:nvPr>
            <p:ph type="title"/>
          </p:nvPr>
        </p:nvSpPr>
        <p:spPr>
          <a:xfrm>
            <a:off x="838200" y="365125"/>
            <a:ext cx="11349486" cy="851110"/>
          </a:xfrm>
        </p:spPr>
        <p:txBody>
          <a:bodyPr>
            <a:normAutofit/>
          </a:bodyPr>
          <a:lstStyle/>
          <a:p>
            <a:r>
              <a:rPr lang="en-US" b="1" dirty="0"/>
              <a:t>Domains of Literacy Research to be Addressed</a:t>
            </a:r>
          </a:p>
        </p:txBody>
      </p:sp>
      <p:graphicFrame>
        <p:nvGraphicFramePr>
          <p:cNvPr id="5" name="Content Placeholder 2">
            <a:extLst>
              <a:ext uri="{FF2B5EF4-FFF2-40B4-BE49-F238E27FC236}">
                <a16:creationId xmlns:a16="http://schemas.microsoft.com/office/drawing/2014/main" xmlns="" id="{71A8D056-9ADD-DAAE-FBD3-A29C4F3DA11A}"/>
              </a:ext>
            </a:extLst>
          </p:cNvPr>
          <p:cNvGraphicFramePr>
            <a:graphicFrameLocks noGrp="1"/>
          </p:cNvGraphicFramePr>
          <p:nvPr>
            <p:ph idx="1"/>
            <p:extLst>
              <p:ext uri="{D42A27DB-BD31-4B8C-83A1-F6EECF244321}">
                <p14:modId xmlns:p14="http://schemas.microsoft.com/office/powerpoint/2010/main" val="2048246906"/>
              </p:ext>
            </p:extLst>
          </p:nvPr>
        </p:nvGraphicFramePr>
        <p:xfrm>
          <a:off x="1111370" y="1456969"/>
          <a:ext cx="10515600" cy="51513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415164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8985"/>
    </mc:Choice>
    <mc:Fallback xmlns="">
      <p:transition spd="slow" advTm="88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uilding with trees and a sidewalk&#10;&#10;Description automatically generated">
            <a:extLst>
              <a:ext uri="{FF2B5EF4-FFF2-40B4-BE49-F238E27FC236}">
                <a16:creationId xmlns:a16="http://schemas.microsoft.com/office/drawing/2014/main" xmlns="" id="{4C03BE09-350A-ADD6-DA63-0AD0EAA44BE8}"/>
              </a:ext>
            </a:extLst>
          </p:cNvPr>
          <p:cNvPicPr>
            <a:picLocks noChangeAspect="1"/>
          </p:cNvPicPr>
          <p:nvPr/>
        </p:nvPicPr>
        <p:blipFill>
          <a:blip r:embed="rId4"/>
          <a:srcRect r="5882"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63F9CF0-92E9-AFB5-DFCB-9155F501AF41}"/>
              </a:ext>
            </a:extLst>
          </p:cNvPr>
          <p:cNvSpPr>
            <a:spLocks noGrp="1"/>
          </p:cNvSpPr>
          <p:nvPr>
            <p:ph type="title"/>
          </p:nvPr>
        </p:nvSpPr>
        <p:spPr>
          <a:xfrm>
            <a:off x="8264855" y="365125"/>
            <a:ext cx="3088944" cy="1899912"/>
          </a:xfrm>
        </p:spPr>
        <p:txBody>
          <a:bodyPr>
            <a:normAutofit/>
          </a:bodyPr>
          <a:lstStyle/>
          <a:p>
            <a:r>
              <a:rPr lang="en-US" sz="4000" b="1" dirty="0"/>
              <a:t>How to Organize the Portfolio</a:t>
            </a:r>
          </a:p>
        </p:txBody>
      </p:sp>
      <p:sp>
        <p:nvSpPr>
          <p:cNvPr id="3" name="Content Placeholder 2">
            <a:extLst>
              <a:ext uri="{FF2B5EF4-FFF2-40B4-BE49-F238E27FC236}">
                <a16:creationId xmlns:a16="http://schemas.microsoft.com/office/drawing/2014/main" xmlns="" id="{90069359-D814-AF7F-87F0-CA3093DF83EA}"/>
              </a:ext>
            </a:extLst>
          </p:cNvPr>
          <p:cNvSpPr>
            <a:spLocks noGrp="1"/>
          </p:cNvSpPr>
          <p:nvPr>
            <p:ph idx="1"/>
          </p:nvPr>
        </p:nvSpPr>
        <p:spPr>
          <a:xfrm>
            <a:off x="8267137" y="2143916"/>
            <a:ext cx="3776090" cy="4335427"/>
          </a:xfrm>
        </p:spPr>
        <p:txBody>
          <a:bodyPr vert="horz" lIns="91440" tIns="45720" rIns="91440" bIns="45720" rtlCol="0" anchor="t">
            <a:noAutofit/>
          </a:bodyPr>
          <a:lstStyle/>
          <a:p>
            <a:pPr marL="0" indent="0">
              <a:buNone/>
            </a:pPr>
            <a:endParaRPr lang="en-US" sz="1200" dirty="0">
              <a:solidFill>
                <a:srgbClr val="333333"/>
              </a:solidFill>
            </a:endParaRPr>
          </a:p>
          <a:p>
            <a:pPr>
              <a:buFont typeface="Arial"/>
              <a:buChar char="•"/>
            </a:pPr>
            <a:r>
              <a:rPr lang="en-US" sz="2000" dirty="0"/>
              <a:t>We recommend building your portfolio in MS Word and including a reference list in APA format at the end.</a:t>
            </a:r>
          </a:p>
          <a:p>
            <a:pPr marL="0" indent="0">
              <a:buNone/>
            </a:pPr>
            <a:endParaRPr lang="en-US" sz="2000" dirty="0"/>
          </a:p>
          <a:p>
            <a:r>
              <a:rPr lang="en-US" sz="2000" dirty="0"/>
              <a:t>You can create your portfolio as a Word document, PDF, PowerPoint, and include multimodal elements etc.</a:t>
            </a:r>
          </a:p>
          <a:p>
            <a:pPr marL="0" indent="0">
              <a:buNone/>
            </a:pPr>
            <a:endParaRPr lang="en-US" sz="2000" dirty="0"/>
          </a:p>
          <a:p>
            <a:r>
              <a:rPr lang="en-US" sz="2000" dirty="0"/>
              <a:t>You can include a table of contents, images, graphic organizers, tables etc.</a:t>
            </a: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75700661"/>
      </p:ext>
    </p:extLst>
  </p:cSld>
  <p:clrMapOvr>
    <a:masterClrMapping/>
  </p:clrMapOvr>
  <mc:AlternateContent xmlns:mc="http://schemas.openxmlformats.org/markup-compatibility/2006">
    <mc:Choice xmlns:p14="http://schemas.microsoft.com/office/powerpoint/2010/main" Requires="p14">
      <p:transition spd="slow" p14:dur="2000" advTm="99114"/>
    </mc:Choice>
    <mc:Fallback>
      <p:transition spd="slow" advTm="99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01BE017095F04F90F9F6AC942CB634" ma:contentTypeVersion="15" ma:contentTypeDescription="Create a new document." ma:contentTypeScope="" ma:versionID="f1ac4a37f6e963b98bd6fff8eba9a7b7">
  <xsd:schema xmlns:xsd="http://www.w3.org/2001/XMLSchema" xmlns:xs="http://www.w3.org/2001/XMLSchema" xmlns:p="http://schemas.microsoft.com/office/2006/metadata/properties" xmlns:ns2="9b7e9ba1-f87a-4223-ad2a-d1719547dc38" xmlns:ns3="a39a042e-544f-4167-a993-6e647ce817ea" targetNamespace="http://schemas.microsoft.com/office/2006/metadata/properties" ma:root="true" ma:fieldsID="e5690fdc66f9b0092922f4979e264c08" ns2:_="" ns3:_="">
    <xsd:import namespace="9b7e9ba1-f87a-4223-ad2a-d1719547dc38"/>
    <xsd:import namespace="a39a042e-544f-4167-a993-6e647ce817e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7e9ba1-f87a-4223-ad2a-d1719547dc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7c65ed7-e385-4001-9a0e-79791340551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39a042e-544f-4167-a993-6e647ce817e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3e045cd-9962-4b5d-9c82-d83fca14523f}" ma:internalName="TaxCatchAll" ma:showField="CatchAllData" ma:web="a39a042e-544f-4167-a993-6e647ce817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39a042e-544f-4167-a993-6e647ce817ea" xsi:nil="true"/>
    <lcf76f155ced4ddcb4097134ff3c332f xmlns="9b7e9ba1-f87a-4223-ad2a-d1719547dc3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EA62D97-E317-478B-B56A-8B4CF42424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7e9ba1-f87a-4223-ad2a-d1719547dc38"/>
    <ds:schemaRef ds:uri="a39a042e-544f-4167-a993-6e647ce817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9B1D1B-3E5A-4A5A-9A45-7B3014D32ABF}">
  <ds:schemaRefs>
    <ds:schemaRef ds:uri="http://schemas.microsoft.com/sharepoint/v3/contenttype/forms"/>
  </ds:schemaRefs>
</ds:datastoreItem>
</file>

<file path=customXml/itemProps3.xml><?xml version="1.0" encoding="utf-8"?>
<ds:datastoreItem xmlns:ds="http://schemas.openxmlformats.org/officeDocument/2006/customXml" ds:itemID="{0CDB3AE0-5D5A-4D62-9FB9-E587ABAE71A6}">
  <ds:schemaRefs>
    <ds:schemaRef ds:uri="http://schemas.microsoft.com/office/2006/metadata/properties"/>
    <ds:schemaRef ds:uri="http://schemas.microsoft.com/office/infopath/2007/PartnerControls"/>
    <ds:schemaRef ds:uri="a39a042e-544f-4167-a993-6e647ce817ea"/>
    <ds:schemaRef ds:uri="9b7e9ba1-f87a-4223-ad2a-d1719547dc38"/>
  </ds:schemaRefs>
</ds:datastoreItem>
</file>

<file path=docProps/app.xml><?xml version="1.0" encoding="utf-8"?>
<Properties xmlns="http://schemas.openxmlformats.org/officeDocument/2006/extended-properties" xmlns:vt="http://schemas.openxmlformats.org/officeDocument/2006/docPropsVTypes">
  <Template>office theme</Template>
  <TotalTime>56</TotalTime>
  <Words>491</Words>
  <Application>Microsoft Macintosh PowerPoint</Application>
  <PresentationFormat>Widescreen</PresentationFormat>
  <Paragraphs>64</Paragraphs>
  <Slides>12</Slides>
  <Notes>0</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Aptos Display</vt:lpstr>
      <vt:lpstr>Times New Roman</vt:lpstr>
      <vt:lpstr>Arial</vt:lpstr>
      <vt:lpstr>office theme</vt:lpstr>
      <vt:lpstr>PowerPoint Presentation</vt:lpstr>
      <vt:lpstr>Overview of the Comprehensive Portfolio Evaluation</vt:lpstr>
      <vt:lpstr>PowerPoint Presentation</vt:lpstr>
      <vt:lpstr> Artifacts </vt:lpstr>
      <vt:lpstr>Examples of Artifacts</vt:lpstr>
      <vt:lpstr> Reflections</vt:lpstr>
      <vt:lpstr>To Recap, Your Portfolio Should Contain the Following Content:</vt:lpstr>
      <vt:lpstr>Domains of Literacy Research to be Addressed</vt:lpstr>
      <vt:lpstr>How to Organize the Portfolio</vt:lpstr>
      <vt:lpstr>How Your Portfolio will be Evaluated</vt:lpstr>
      <vt:lpstr>Pro Tips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Mellinee Lesley</cp:lastModifiedBy>
  <cp:revision>375</cp:revision>
  <dcterms:created xsi:type="dcterms:W3CDTF">2025-03-23T04:14:05Z</dcterms:created>
  <dcterms:modified xsi:type="dcterms:W3CDTF">2025-03-23T23:05:11Z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0x010100C401BE017095F04F90F9F6AC942CB634</vt:lpwstr>
  </property>
  <property fmtid="{D5CDD505-2E9C-101B-9397-08002B2CF9AE}" pid="3" name="MediaServiceImageTags">
    <vt:lpwstr/>
  </property>
</Properties>
</file>