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21"/>
  </p:notesMasterIdLst>
  <p:sldIdLst>
    <p:sldId id="256" r:id="rId2"/>
    <p:sldId id="257" r:id="rId3"/>
    <p:sldId id="273" r:id="rId4"/>
    <p:sldId id="258" r:id="rId5"/>
    <p:sldId id="261" r:id="rId6"/>
    <p:sldId id="260" r:id="rId7"/>
    <p:sldId id="259" r:id="rId8"/>
    <p:sldId id="269" r:id="rId9"/>
    <p:sldId id="263" r:id="rId10"/>
    <p:sldId id="275" r:id="rId11"/>
    <p:sldId id="270" r:id="rId12"/>
    <p:sldId id="262" r:id="rId13"/>
    <p:sldId id="264" r:id="rId14"/>
    <p:sldId id="271" r:id="rId15"/>
    <p:sldId id="267" r:id="rId16"/>
    <p:sldId id="265" r:id="rId17"/>
    <p:sldId id="268" r:id="rId18"/>
    <p:sldId id="266"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572" autoAdjust="0"/>
    <p:restoredTop sz="94737"/>
  </p:normalViewPr>
  <p:slideViewPr>
    <p:cSldViewPr snapToGrid="0">
      <p:cViewPr varScale="1">
        <p:scale>
          <a:sx n="42" d="100"/>
          <a:sy n="42" d="100"/>
        </p:scale>
        <p:origin x="78" y="58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0BA3FB-546B-46CF-B095-7521B065D381}" type="datetimeFigureOut">
              <a:rPr lang="en-US" smtClean="0"/>
              <a:t>8/19/2020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8ACF5D-9668-4B14-919B-CA7E7E57D247}" type="slidenum">
              <a:rPr lang="en-US" smtClean="0"/>
              <a:t>‹#›</a:t>
            </a:fld>
            <a:endParaRPr lang="en-US"/>
          </a:p>
        </p:txBody>
      </p:sp>
    </p:spTree>
    <p:extLst>
      <p:ext uri="{BB962C8B-B14F-4D97-AF65-F5344CB8AC3E}">
        <p14:creationId xmlns:p14="http://schemas.microsoft.com/office/powerpoint/2010/main" val="2651187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ACF5D-9668-4B14-919B-CA7E7E57D247}" type="slidenum">
              <a:rPr lang="en-US" smtClean="0"/>
              <a:t>1</a:t>
            </a:fld>
            <a:endParaRPr lang="en-US"/>
          </a:p>
        </p:txBody>
      </p:sp>
    </p:spTree>
    <p:extLst>
      <p:ext uri="{BB962C8B-B14F-4D97-AF65-F5344CB8AC3E}">
        <p14:creationId xmlns:p14="http://schemas.microsoft.com/office/powerpoint/2010/main" val="1711756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ACF5D-9668-4B14-919B-CA7E7E57D247}" type="slidenum">
              <a:rPr lang="en-US" smtClean="0"/>
              <a:t>2</a:t>
            </a:fld>
            <a:endParaRPr lang="en-US"/>
          </a:p>
        </p:txBody>
      </p:sp>
    </p:spTree>
    <p:extLst>
      <p:ext uri="{BB962C8B-B14F-4D97-AF65-F5344CB8AC3E}">
        <p14:creationId xmlns:p14="http://schemas.microsoft.com/office/powerpoint/2010/main" val="1259257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baseline="0" dirty="0"/>
              <a:t>Commercials are now on local TV channels updating the community about what services we offer. </a:t>
            </a:r>
          </a:p>
          <a:p>
            <a:endParaRPr lang="en-US" baseline="0" dirty="0"/>
          </a:p>
          <a:p>
            <a:r>
              <a:rPr lang="en-US" baseline="0" dirty="0"/>
              <a:t>We also have several bus bench advertisements that give information on accessing Center services. </a:t>
            </a:r>
            <a:endParaRPr lang="en-US" dirty="0"/>
          </a:p>
        </p:txBody>
      </p:sp>
      <p:sp>
        <p:nvSpPr>
          <p:cNvPr id="4" name="Slide Number Placeholder 3"/>
          <p:cNvSpPr>
            <a:spLocks noGrp="1"/>
          </p:cNvSpPr>
          <p:nvPr>
            <p:ph type="sldNum" sz="quarter" idx="10"/>
          </p:nvPr>
        </p:nvSpPr>
        <p:spPr/>
        <p:txBody>
          <a:bodyPr/>
          <a:lstStyle/>
          <a:p>
            <a:fld id="{718ACF5D-9668-4B14-919B-CA7E7E57D247}" type="slidenum">
              <a:rPr lang="en-US" smtClean="0"/>
              <a:t>10</a:t>
            </a:fld>
            <a:endParaRPr lang="en-US"/>
          </a:p>
        </p:txBody>
      </p:sp>
    </p:spTree>
    <p:extLst>
      <p:ext uri="{BB962C8B-B14F-4D97-AF65-F5344CB8AC3E}">
        <p14:creationId xmlns:p14="http://schemas.microsoft.com/office/powerpoint/2010/main" val="14177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Identify Training Materials</a:t>
            </a:r>
          </a:p>
        </p:txBody>
      </p:sp>
      <p:sp>
        <p:nvSpPr>
          <p:cNvPr id="4" name="Slide Number Placeholder 3"/>
          <p:cNvSpPr>
            <a:spLocks noGrp="1"/>
          </p:cNvSpPr>
          <p:nvPr>
            <p:ph type="sldNum" sz="quarter" idx="10"/>
          </p:nvPr>
        </p:nvSpPr>
        <p:spPr/>
        <p:txBody>
          <a:bodyPr/>
          <a:lstStyle/>
          <a:p>
            <a:fld id="{718ACF5D-9668-4B14-919B-CA7E7E57D247}" type="slidenum">
              <a:rPr lang="en-US" smtClean="0"/>
              <a:t>13</a:t>
            </a:fld>
            <a:endParaRPr lang="en-US"/>
          </a:p>
        </p:txBody>
      </p:sp>
    </p:spTree>
    <p:extLst>
      <p:ext uri="{BB962C8B-B14F-4D97-AF65-F5344CB8AC3E}">
        <p14:creationId xmlns:p14="http://schemas.microsoft.com/office/powerpoint/2010/main" val="4280394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ACF5D-9668-4B14-919B-CA7E7E57D247}" type="slidenum">
              <a:rPr lang="en-US" smtClean="0"/>
              <a:t>19</a:t>
            </a:fld>
            <a:endParaRPr lang="en-US"/>
          </a:p>
        </p:txBody>
      </p:sp>
    </p:spTree>
    <p:extLst>
      <p:ext uri="{BB962C8B-B14F-4D97-AF65-F5344CB8AC3E}">
        <p14:creationId xmlns:p14="http://schemas.microsoft.com/office/powerpoint/2010/main" val="2876268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5CAB7D1-BC20-5443-9A14-E6459194EE55}"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lvl1pPr>
              <a:defRPr sz="2400"/>
            </a:lvl1pPr>
          </a:lstStyle>
          <a:p>
            <a:fld id="{BD6C23C5-C238-4E9D-8D25-59FABE028595}" type="slidenum">
              <a:rPr lang="en-US" smtClean="0"/>
              <a:pPr/>
              <a:t>‹#›</a:t>
            </a:fld>
            <a:endParaRPr lang="en-US" dirty="0"/>
          </a:p>
        </p:txBody>
      </p:sp>
    </p:spTree>
    <p:extLst>
      <p:ext uri="{BB962C8B-B14F-4D97-AF65-F5344CB8AC3E}">
        <p14:creationId xmlns:p14="http://schemas.microsoft.com/office/powerpoint/2010/main" val="373675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30B7A83-1AD3-F441-AEF7-B22AF0C23C88}"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6C23C5-C238-4E9D-8D25-59FABE028595}" type="slidenum">
              <a:rPr lang="en-US" smtClean="0"/>
              <a:t>‹#›</a:t>
            </a:fld>
            <a:endParaRPr lang="en-US"/>
          </a:p>
        </p:txBody>
      </p:sp>
    </p:spTree>
    <p:extLst>
      <p:ext uri="{BB962C8B-B14F-4D97-AF65-F5344CB8AC3E}">
        <p14:creationId xmlns:p14="http://schemas.microsoft.com/office/powerpoint/2010/main" val="4109213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892AEE-32DC-1447-9B0D-EFE3ACA88DA7}"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6C23C5-C238-4E9D-8D25-59FABE02859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60803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6061277-6CC1-FF42-8626-BCF3DFA960D6}" type="datetime1">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6C23C5-C238-4E9D-8D25-59FABE028595}" type="slidenum">
              <a:rPr lang="en-US" smtClean="0"/>
              <a:t>‹#›</a:t>
            </a:fld>
            <a:endParaRPr lang="en-US"/>
          </a:p>
        </p:txBody>
      </p:sp>
    </p:spTree>
    <p:extLst>
      <p:ext uri="{BB962C8B-B14F-4D97-AF65-F5344CB8AC3E}">
        <p14:creationId xmlns:p14="http://schemas.microsoft.com/office/powerpoint/2010/main" val="3317582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24FAAB8-388F-8B40-A24A-0FC4B3C39222}" type="datetime1">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6C23C5-C238-4E9D-8D25-59FABE028595}"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19253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FC0D822-62C5-4944-A6F0-EE3479752F66}" type="datetime1">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6C23C5-C238-4E9D-8D25-59FABE028595}" type="slidenum">
              <a:rPr lang="en-US" smtClean="0"/>
              <a:t>‹#›</a:t>
            </a:fld>
            <a:endParaRPr lang="en-US"/>
          </a:p>
        </p:txBody>
      </p:sp>
    </p:spTree>
    <p:extLst>
      <p:ext uri="{BB962C8B-B14F-4D97-AF65-F5344CB8AC3E}">
        <p14:creationId xmlns:p14="http://schemas.microsoft.com/office/powerpoint/2010/main" val="1407575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F9FDAB-CD28-B748-8D58-7A71979AE2EF}"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602999" y="785460"/>
            <a:ext cx="779767" cy="365125"/>
          </a:xfrm>
        </p:spPr>
        <p:txBody>
          <a:bodyPr/>
          <a:lstStyle/>
          <a:p>
            <a:fld id="{BD6C23C5-C238-4E9D-8D25-59FABE028595}" type="slidenum">
              <a:rPr lang="en-US" smtClean="0"/>
              <a:t>‹#›</a:t>
            </a:fld>
            <a:endParaRPr lang="en-US"/>
          </a:p>
        </p:txBody>
      </p:sp>
    </p:spTree>
    <p:extLst>
      <p:ext uri="{BB962C8B-B14F-4D97-AF65-F5344CB8AC3E}">
        <p14:creationId xmlns:p14="http://schemas.microsoft.com/office/powerpoint/2010/main" val="1593510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867A84-7922-F246-9DCA-61931FF65444}"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28988" y="785460"/>
            <a:ext cx="779767" cy="365125"/>
          </a:xfrm>
        </p:spPr>
        <p:txBody>
          <a:bodyPr/>
          <a:lstStyle/>
          <a:p>
            <a:fld id="{BD6C23C5-C238-4E9D-8D25-59FABE028595}" type="slidenum">
              <a:rPr lang="en-US" smtClean="0"/>
              <a:t>‹#›</a:t>
            </a:fld>
            <a:endParaRPr lang="en-US" dirty="0"/>
          </a:p>
        </p:txBody>
      </p:sp>
    </p:spTree>
    <p:extLst>
      <p:ext uri="{BB962C8B-B14F-4D97-AF65-F5344CB8AC3E}">
        <p14:creationId xmlns:p14="http://schemas.microsoft.com/office/powerpoint/2010/main" val="1806389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12D0237-E672-E948-94D0-7D2DFD3FF0EF}"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93060" y="785460"/>
            <a:ext cx="779767" cy="365125"/>
          </a:xfrm>
        </p:spPr>
        <p:txBody>
          <a:bodyPr/>
          <a:lstStyle/>
          <a:p>
            <a:fld id="{BD6C23C5-C238-4E9D-8D25-59FABE028595}" type="slidenum">
              <a:rPr lang="en-US" smtClean="0"/>
              <a:t>‹#›</a:t>
            </a:fld>
            <a:endParaRPr lang="en-US"/>
          </a:p>
        </p:txBody>
      </p:sp>
    </p:spTree>
    <p:extLst>
      <p:ext uri="{BB962C8B-B14F-4D97-AF65-F5344CB8AC3E}">
        <p14:creationId xmlns:p14="http://schemas.microsoft.com/office/powerpoint/2010/main" val="185155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normAutofit/>
          </a:bodyPr>
          <a:lstStyle>
            <a:lvl1pPr marL="0" indent="0" algn="l">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4E7A616-3799-3343-9950-A9A56E9101AC}" type="datetime1">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lvl1pPr>
              <a:defRPr sz="2400"/>
            </a:lvl1pPr>
          </a:lstStyle>
          <a:p>
            <a:fld id="{BD6C23C5-C238-4E9D-8D25-59FABE028595}" type="slidenum">
              <a:rPr lang="en-US" smtClean="0"/>
              <a:pPr/>
              <a:t>‹#›</a:t>
            </a:fld>
            <a:endParaRPr lang="en-US"/>
          </a:p>
        </p:txBody>
      </p:sp>
    </p:spTree>
    <p:extLst>
      <p:ext uri="{BB962C8B-B14F-4D97-AF65-F5344CB8AC3E}">
        <p14:creationId xmlns:p14="http://schemas.microsoft.com/office/powerpoint/2010/main" val="3618989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564206-C004-B943-894B-B43E66E280B1}" type="datetime1">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lvl1pPr>
              <a:defRPr sz="2400"/>
            </a:lvl1pPr>
          </a:lstStyle>
          <a:p>
            <a:fld id="{BD6C23C5-C238-4E9D-8D25-59FABE028595}" type="slidenum">
              <a:rPr lang="en-US" smtClean="0"/>
              <a:pPr/>
              <a:t>‹#›</a:t>
            </a:fld>
            <a:endParaRPr lang="en-US" dirty="0"/>
          </a:p>
        </p:txBody>
      </p:sp>
    </p:spTree>
    <p:extLst>
      <p:ext uri="{BB962C8B-B14F-4D97-AF65-F5344CB8AC3E}">
        <p14:creationId xmlns:p14="http://schemas.microsoft.com/office/powerpoint/2010/main" val="209780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3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3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0DEF31-B49C-6A49-9A97-551A3E9B8D52}" type="datetime1">
              <a:rPr lang="en-US" smtClean="0"/>
              <a:t>8/19/2020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lvl1pPr>
              <a:defRPr sz="2400"/>
            </a:lvl1pPr>
          </a:lstStyle>
          <a:p>
            <a:fld id="{BD6C23C5-C238-4E9D-8D25-59FABE028595}" type="slidenum">
              <a:rPr lang="en-US" smtClean="0"/>
              <a:pPr/>
              <a:t>‹#›</a:t>
            </a:fld>
            <a:endParaRPr lang="en-US"/>
          </a:p>
        </p:txBody>
      </p:sp>
    </p:spTree>
    <p:extLst>
      <p:ext uri="{BB962C8B-B14F-4D97-AF65-F5344CB8AC3E}">
        <p14:creationId xmlns:p14="http://schemas.microsoft.com/office/powerpoint/2010/main" val="3385717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B2C94E-441B-F943-A5D4-B02CC44DC096}" type="datetime1">
              <a:rPr lang="en-US" smtClean="0"/>
              <a:t>8/19/2020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a:xfrm>
            <a:off x="602999" y="785460"/>
            <a:ext cx="779767" cy="365125"/>
          </a:xfrm>
        </p:spPr>
        <p:txBody>
          <a:bodyPr/>
          <a:lstStyle>
            <a:lvl1pPr>
              <a:defRPr sz="2400"/>
            </a:lvl1pPr>
          </a:lstStyle>
          <a:p>
            <a:fld id="{BD6C23C5-C238-4E9D-8D25-59FABE028595}" type="slidenum">
              <a:rPr lang="en-US" smtClean="0"/>
              <a:pPr/>
              <a:t>‹#›</a:t>
            </a:fld>
            <a:endParaRPr lang="en-US"/>
          </a:p>
        </p:txBody>
      </p:sp>
    </p:spTree>
    <p:extLst>
      <p:ext uri="{BB962C8B-B14F-4D97-AF65-F5344CB8AC3E}">
        <p14:creationId xmlns:p14="http://schemas.microsoft.com/office/powerpoint/2010/main" val="3933402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3F1A41-37EE-594B-8729-F712ECD0D8F7}" type="datetime1">
              <a:rPr lang="en-US" smtClean="0"/>
              <a:t>8/19/2020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a:xfrm>
            <a:off x="602999" y="785460"/>
            <a:ext cx="779767" cy="365125"/>
          </a:xfrm>
        </p:spPr>
        <p:txBody>
          <a:bodyPr/>
          <a:lstStyle>
            <a:lvl1pPr>
              <a:defRPr sz="2400"/>
            </a:lvl1pPr>
          </a:lstStyle>
          <a:p>
            <a:fld id="{BD6C23C5-C238-4E9D-8D25-59FABE028595}" type="slidenum">
              <a:rPr lang="en-US" smtClean="0"/>
              <a:pPr/>
              <a:t>‹#›</a:t>
            </a:fld>
            <a:endParaRPr lang="en-US" dirty="0"/>
          </a:p>
        </p:txBody>
      </p:sp>
    </p:spTree>
    <p:extLst>
      <p:ext uri="{BB962C8B-B14F-4D97-AF65-F5344CB8AC3E}">
        <p14:creationId xmlns:p14="http://schemas.microsoft.com/office/powerpoint/2010/main" val="2124794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A14EC8E-46BF-4449-AB58-8FAA04390AE7}" type="datetime1">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602999" y="785460"/>
            <a:ext cx="779767" cy="365125"/>
          </a:xfrm>
        </p:spPr>
        <p:txBody>
          <a:bodyPr/>
          <a:lstStyle>
            <a:lvl1pPr>
              <a:defRPr sz="2400"/>
            </a:lvl1pPr>
          </a:lstStyle>
          <a:p>
            <a:fld id="{BD6C23C5-C238-4E9D-8D25-59FABE028595}" type="slidenum">
              <a:rPr lang="en-US" smtClean="0"/>
              <a:pPr/>
              <a:t>‹#›</a:t>
            </a:fld>
            <a:endParaRPr lang="en-US"/>
          </a:p>
        </p:txBody>
      </p:sp>
    </p:spTree>
    <p:extLst>
      <p:ext uri="{BB962C8B-B14F-4D97-AF65-F5344CB8AC3E}">
        <p14:creationId xmlns:p14="http://schemas.microsoft.com/office/powerpoint/2010/main" val="918002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11904D6-119D-AF4E-BFB2-1CC57FF564A2}" type="datetime1">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6C23C5-C238-4E9D-8D25-59FABE028595}" type="slidenum">
              <a:rPr lang="en-US" smtClean="0"/>
              <a:t>‹#›</a:t>
            </a:fld>
            <a:endParaRPr lang="en-US"/>
          </a:p>
        </p:txBody>
      </p:sp>
    </p:spTree>
    <p:extLst>
      <p:ext uri="{BB962C8B-B14F-4D97-AF65-F5344CB8AC3E}">
        <p14:creationId xmlns:p14="http://schemas.microsoft.com/office/powerpoint/2010/main" val="3475194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1ED1196-BB19-DA4F-8199-446D1B3A8C47}" type="datetime1">
              <a:rPr lang="en-US" smtClean="0"/>
              <a:t>8/19/2020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602999" y="615475"/>
            <a:ext cx="779767" cy="365125"/>
          </a:xfrm>
          <a:prstGeom prst="rect">
            <a:avLst/>
          </a:prstGeom>
        </p:spPr>
        <p:txBody>
          <a:bodyPr vert="horz" lIns="91440" tIns="45720" rIns="91440" bIns="45720" rtlCol="0" anchor="ctr"/>
          <a:lstStyle>
            <a:lvl1pPr algn="r">
              <a:defRPr sz="2400">
                <a:solidFill>
                  <a:srgbClr val="FEFFFF"/>
                </a:solidFill>
              </a:defRPr>
            </a:lvl1pPr>
          </a:lstStyle>
          <a:p>
            <a:fld id="{BD6C23C5-C238-4E9D-8D25-59FABE028595}" type="slidenum">
              <a:rPr lang="en-US" smtClean="0"/>
              <a:pPr/>
              <a:t>‹#›</a:t>
            </a:fld>
            <a:endParaRPr lang="en-US"/>
          </a:p>
        </p:txBody>
      </p:sp>
    </p:spTree>
    <p:extLst>
      <p:ext uri="{BB962C8B-B14F-4D97-AF65-F5344CB8AC3E}">
        <p14:creationId xmlns:p14="http://schemas.microsoft.com/office/powerpoint/2010/main" val="27646497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hf hdr="0" ftr="0" dt="0"/>
  <p:txStyles>
    <p:titleStyle>
      <a:lvl1pPr algn="l" defTabSz="4572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600"/>
        </a:spcBef>
        <a:spcAft>
          <a:spcPts val="1200"/>
        </a:spcAft>
        <a:buClr>
          <a:schemeClr val="accent1"/>
        </a:buClr>
        <a:buFont typeface="Wingdings 3" charset="2"/>
        <a:buChar char=""/>
        <a:defRPr sz="2800" kern="1200">
          <a:solidFill>
            <a:schemeClr val="tx1"/>
          </a:solidFill>
          <a:latin typeface="+mn-lt"/>
          <a:ea typeface="+mn-ea"/>
          <a:cs typeface="+mn-cs"/>
        </a:defRPr>
      </a:lvl1pPr>
      <a:lvl2pPr marL="742950" indent="-285750" algn="l" defTabSz="457200" rtl="0" eaLnBrk="1" latinLnBrk="0" hangingPunct="1">
        <a:spcBef>
          <a:spcPts val="600"/>
        </a:spcBef>
        <a:spcAft>
          <a:spcPts val="1200"/>
        </a:spcAft>
        <a:buClr>
          <a:schemeClr val="accent1"/>
        </a:buClr>
        <a:buFont typeface="Wingdings 3" charset="2"/>
        <a:buChar char=""/>
        <a:defRPr sz="2400" kern="1200">
          <a:solidFill>
            <a:schemeClr val="tx1"/>
          </a:solidFill>
          <a:latin typeface="+mn-lt"/>
          <a:ea typeface="+mn-ea"/>
          <a:cs typeface="+mn-cs"/>
        </a:defRPr>
      </a:lvl2pPr>
      <a:lvl3pPr marL="1143000" indent="-228600" algn="l" defTabSz="457200" rtl="0" eaLnBrk="1" latinLnBrk="0" hangingPunct="1">
        <a:spcBef>
          <a:spcPts val="600"/>
        </a:spcBef>
        <a:spcAft>
          <a:spcPts val="1200"/>
        </a:spcAft>
        <a:buClr>
          <a:schemeClr val="accent1"/>
        </a:buClr>
        <a:buFont typeface="Wingdings 3" charset="2"/>
        <a:buChar char=""/>
        <a:defRPr sz="2400" kern="1200">
          <a:solidFill>
            <a:schemeClr val="tx1"/>
          </a:solidFill>
          <a:latin typeface="+mn-lt"/>
          <a:ea typeface="+mn-ea"/>
          <a:cs typeface="+mn-cs"/>
        </a:defRPr>
      </a:lvl3pPr>
      <a:lvl4pPr marL="1600200" indent="-228600" algn="l" defTabSz="457200" rtl="0" eaLnBrk="1" latinLnBrk="0" hangingPunct="1">
        <a:spcBef>
          <a:spcPts val="600"/>
        </a:spcBef>
        <a:spcAft>
          <a:spcPts val="1200"/>
        </a:spcAft>
        <a:buClr>
          <a:schemeClr val="accent1"/>
        </a:buClr>
        <a:buFont typeface="Wingdings 3" charset="2"/>
        <a:buChar char=""/>
        <a:defRPr sz="2400" kern="1200">
          <a:solidFill>
            <a:schemeClr val="tx1"/>
          </a:solidFill>
          <a:latin typeface="+mn-lt"/>
          <a:ea typeface="+mn-ea"/>
          <a:cs typeface="+mn-cs"/>
        </a:defRPr>
      </a:lvl4pPr>
      <a:lvl5pPr marL="2057400" indent="-228600" algn="l" defTabSz="457200" rtl="0" eaLnBrk="1" latinLnBrk="0" hangingPunct="1">
        <a:spcBef>
          <a:spcPts val="600"/>
        </a:spcBef>
        <a:spcAft>
          <a:spcPts val="1200"/>
        </a:spcAft>
        <a:buClr>
          <a:schemeClr val="accent1"/>
        </a:buClr>
        <a:buFont typeface="Wingdings 3" charset="2"/>
        <a:buChar char=""/>
        <a:defRPr sz="2400" kern="1200">
          <a:solidFill>
            <a:schemeClr val="tx1"/>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409076"/>
            <a:ext cx="8915399" cy="3368306"/>
          </a:xfrm>
        </p:spPr>
        <p:txBody>
          <a:bodyPr>
            <a:noAutofit/>
          </a:bodyPr>
          <a:lstStyle/>
          <a:p>
            <a:r>
              <a:rPr lang="en-US" sz="6600" dirty="0"/>
              <a:t>Transforming Our Communication Culture</a:t>
            </a:r>
          </a:p>
        </p:txBody>
      </p:sp>
      <p:sp>
        <p:nvSpPr>
          <p:cNvPr id="3" name="Subtitle 2"/>
          <p:cNvSpPr>
            <a:spLocks noGrp="1"/>
          </p:cNvSpPr>
          <p:nvPr>
            <p:ph type="subTitle" idx="1"/>
          </p:nvPr>
        </p:nvSpPr>
        <p:spPr>
          <a:xfrm>
            <a:off x="2589213" y="4777379"/>
            <a:ext cx="9194956" cy="1571906"/>
          </a:xfrm>
        </p:spPr>
        <p:txBody>
          <a:bodyPr>
            <a:normAutofit/>
          </a:bodyPr>
          <a:lstStyle/>
          <a:p>
            <a:r>
              <a:rPr lang="en-US" sz="4000" dirty="0"/>
              <a:t>Nueces Center for Mental Health and Intellectual Disabilities</a:t>
            </a:r>
          </a:p>
        </p:txBody>
      </p:sp>
      <p:sp>
        <p:nvSpPr>
          <p:cNvPr id="4" name="Slide Number Placeholder 3">
            <a:extLst>
              <a:ext uri="{FF2B5EF4-FFF2-40B4-BE49-F238E27FC236}">
                <a16:creationId xmlns:a16="http://schemas.microsoft.com/office/drawing/2014/main" id="{9EB2351C-D64D-CB44-9E93-785BE228B4C9}"/>
              </a:ext>
            </a:extLst>
          </p:cNvPr>
          <p:cNvSpPr>
            <a:spLocks noGrp="1"/>
          </p:cNvSpPr>
          <p:nvPr>
            <p:ph type="sldNum" sz="quarter" idx="12"/>
          </p:nvPr>
        </p:nvSpPr>
        <p:spPr/>
        <p:txBody>
          <a:bodyPr/>
          <a:lstStyle/>
          <a:p>
            <a:fld id="{BD6C23C5-C238-4E9D-8D25-59FABE028595}" type="slidenum">
              <a:rPr lang="en-US" smtClean="0"/>
              <a:pPr/>
              <a:t>1</a:t>
            </a:fld>
            <a:endParaRPr lang="en-US" dirty="0"/>
          </a:p>
        </p:txBody>
      </p:sp>
    </p:spTree>
    <p:extLst>
      <p:ext uri="{BB962C8B-B14F-4D97-AF65-F5344CB8AC3E}">
        <p14:creationId xmlns:p14="http://schemas.microsoft.com/office/powerpoint/2010/main" val="1889677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6600" dirty="0"/>
              <a:t>Changes Already Made</a:t>
            </a:r>
          </a:p>
        </p:txBody>
      </p:sp>
      <p:sp>
        <p:nvSpPr>
          <p:cNvPr id="5" name="Content Placeholder 4"/>
          <p:cNvSpPr>
            <a:spLocks noGrp="1"/>
          </p:cNvSpPr>
          <p:nvPr>
            <p:ph idx="1"/>
          </p:nvPr>
        </p:nvSpPr>
        <p:spPr>
          <a:xfrm>
            <a:off x="2589212" y="3100030"/>
            <a:ext cx="8915400" cy="3133860"/>
          </a:xfrm>
        </p:spPr>
        <p:txBody>
          <a:bodyPr>
            <a:normAutofit lnSpcReduction="10000"/>
          </a:bodyPr>
          <a:lstStyle/>
          <a:p>
            <a:r>
              <a:rPr lang="en-US" sz="4000" dirty="0"/>
              <a:t>Center Newsletter Monthly</a:t>
            </a:r>
          </a:p>
          <a:p>
            <a:r>
              <a:rPr lang="en-US" sz="4000" dirty="0"/>
              <a:t>QM Newsletter Monthly</a:t>
            </a:r>
          </a:p>
          <a:p>
            <a:r>
              <a:rPr lang="en-US" sz="4000" dirty="0"/>
              <a:t>Television Commercials</a:t>
            </a:r>
          </a:p>
          <a:p>
            <a:r>
              <a:rPr lang="en-US" sz="4000" dirty="0"/>
              <a:t>Bus bench advertisements</a:t>
            </a:r>
          </a:p>
        </p:txBody>
      </p:sp>
      <p:sp>
        <p:nvSpPr>
          <p:cNvPr id="2" name="Slide Number Placeholder 1">
            <a:extLst>
              <a:ext uri="{FF2B5EF4-FFF2-40B4-BE49-F238E27FC236}">
                <a16:creationId xmlns:a16="http://schemas.microsoft.com/office/drawing/2014/main" id="{F2017293-DE5B-124F-ADB5-84B3938E43EC}"/>
              </a:ext>
            </a:extLst>
          </p:cNvPr>
          <p:cNvSpPr>
            <a:spLocks noGrp="1"/>
          </p:cNvSpPr>
          <p:nvPr>
            <p:ph type="sldNum" sz="quarter" idx="12"/>
          </p:nvPr>
        </p:nvSpPr>
        <p:spPr/>
        <p:txBody>
          <a:bodyPr/>
          <a:lstStyle/>
          <a:p>
            <a:fld id="{BD6C23C5-C238-4E9D-8D25-59FABE028595}" type="slidenum">
              <a:rPr lang="en-US" smtClean="0"/>
              <a:t>10</a:t>
            </a:fld>
            <a:endParaRPr lang="en-US"/>
          </a:p>
        </p:txBody>
      </p:sp>
    </p:spTree>
    <p:extLst>
      <p:ext uri="{BB962C8B-B14F-4D97-AF65-F5344CB8AC3E}">
        <p14:creationId xmlns:p14="http://schemas.microsoft.com/office/powerpoint/2010/main" val="868648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Consultant</a:t>
            </a:r>
            <a:endParaRPr lang="en-US" sz="4000" dirty="0"/>
          </a:p>
        </p:txBody>
      </p:sp>
      <p:sp>
        <p:nvSpPr>
          <p:cNvPr id="5" name="Content Placeholder 4"/>
          <p:cNvSpPr>
            <a:spLocks noGrp="1"/>
          </p:cNvSpPr>
          <p:nvPr>
            <p:ph idx="1"/>
          </p:nvPr>
        </p:nvSpPr>
        <p:spPr>
          <a:xfrm>
            <a:off x="2589212" y="2301026"/>
            <a:ext cx="8915400" cy="3777622"/>
          </a:xfrm>
        </p:spPr>
        <p:txBody>
          <a:bodyPr>
            <a:normAutofit/>
          </a:bodyPr>
          <a:lstStyle/>
          <a:p>
            <a:r>
              <a:rPr lang="en-US" sz="4000" dirty="0"/>
              <a:t>Jesse </a:t>
            </a:r>
            <a:r>
              <a:rPr lang="en-US" sz="4000" dirty="0" err="1"/>
              <a:t>Smathers</a:t>
            </a:r>
            <a:endParaRPr lang="en-US" sz="4000" dirty="0"/>
          </a:p>
          <a:p>
            <a:endParaRPr lang="en-US" sz="4000" dirty="0"/>
          </a:p>
          <a:p>
            <a:endParaRPr lang="en-US" sz="2400" dirty="0"/>
          </a:p>
        </p:txBody>
      </p:sp>
      <p:sp>
        <p:nvSpPr>
          <p:cNvPr id="3" name="Slide Number Placeholder 2">
            <a:extLst>
              <a:ext uri="{FF2B5EF4-FFF2-40B4-BE49-F238E27FC236}">
                <a16:creationId xmlns:a16="http://schemas.microsoft.com/office/drawing/2014/main" id="{AA9B4AA4-B390-F64A-A66B-7E2943FF74F3}"/>
              </a:ext>
            </a:extLst>
          </p:cNvPr>
          <p:cNvSpPr>
            <a:spLocks noGrp="1"/>
          </p:cNvSpPr>
          <p:nvPr>
            <p:ph type="sldNum" sz="quarter" idx="12"/>
          </p:nvPr>
        </p:nvSpPr>
        <p:spPr/>
        <p:txBody>
          <a:bodyPr/>
          <a:lstStyle/>
          <a:p>
            <a:fld id="{BD6C23C5-C238-4E9D-8D25-59FABE028595}" type="slidenum">
              <a:rPr lang="en-US" smtClean="0"/>
              <a:t>11</a:t>
            </a:fld>
            <a:endParaRPr lang="en-US"/>
          </a:p>
        </p:txBody>
      </p:sp>
    </p:spTree>
    <p:extLst>
      <p:ext uri="{BB962C8B-B14F-4D97-AF65-F5344CB8AC3E}">
        <p14:creationId xmlns:p14="http://schemas.microsoft.com/office/powerpoint/2010/main" val="232969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a:t>Review/Revise Policy</a:t>
            </a:r>
            <a:br>
              <a:rPr lang="en-US" sz="6600" dirty="0"/>
            </a:br>
            <a:endParaRPr lang="en-US" sz="6600" dirty="0"/>
          </a:p>
        </p:txBody>
      </p:sp>
      <p:sp>
        <p:nvSpPr>
          <p:cNvPr id="3" name="Content Placeholder 2"/>
          <p:cNvSpPr>
            <a:spLocks noGrp="1"/>
          </p:cNvSpPr>
          <p:nvPr>
            <p:ph idx="1"/>
          </p:nvPr>
        </p:nvSpPr>
        <p:spPr>
          <a:xfrm>
            <a:off x="2592925" y="1905000"/>
            <a:ext cx="9131733" cy="4322618"/>
          </a:xfrm>
        </p:spPr>
        <p:txBody>
          <a:bodyPr>
            <a:noAutofit/>
          </a:bodyPr>
          <a:lstStyle/>
          <a:p>
            <a:r>
              <a:rPr lang="en-US" sz="4000" dirty="0"/>
              <a:t>Outdated </a:t>
            </a:r>
          </a:p>
          <a:p>
            <a:r>
              <a:rPr lang="en-US" sz="4000" dirty="0"/>
              <a:t>Limited Scope </a:t>
            </a:r>
          </a:p>
          <a:p>
            <a:pPr lvl="1">
              <a:spcBef>
                <a:spcPts val="0"/>
              </a:spcBef>
            </a:pPr>
            <a:r>
              <a:rPr lang="en-US" sz="3200" dirty="0"/>
              <a:t>Top down </a:t>
            </a:r>
          </a:p>
          <a:p>
            <a:pPr lvl="1">
              <a:spcBef>
                <a:spcPts val="0"/>
              </a:spcBef>
            </a:pPr>
            <a:r>
              <a:rPr lang="en-US" sz="3200" dirty="0"/>
              <a:t>Consumer safety &amp; staff production </a:t>
            </a:r>
          </a:p>
          <a:p>
            <a:pPr lvl="1">
              <a:spcBef>
                <a:spcPts val="0"/>
              </a:spcBef>
            </a:pPr>
            <a:r>
              <a:rPr lang="en-US" sz="3200" dirty="0"/>
              <a:t>No feedback </a:t>
            </a:r>
          </a:p>
          <a:p>
            <a:r>
              <a:rPr lang="en-US" sz="4000" dirty="0"/>
              <a:t>Ineffective </a:t>
            </a:r>
            <a:r>
              <a:rPr lang="en-US" sz="3600" dirty="0"/>
              <a:t>	</a:t>
            </a:r>
          </a:p>
          <a:p>
            <a:endParaRPr lang="en-US" sz="3600" dirty="0"/>
          </a:p>
        </p:txBody>
      </p:sp>
      <p:sp>
        <p:nvSpPr>
          <p:cNvPr id="4" name="Slide Number Placeholder 3">
            <a:extLst>
              <a:ext uri="{FF2B5EF4-FFF2-40B4-BE49-F238E27FC236}">
                <a16:creationId xmlns:a16="http://schemas.microsoft.com/office/drawing/2014/main" id="{0030C95E-7E31-9D40-AA64-9D05A44F7F9B}"/>
              </a:ext>
            </a:extLst>
          </p:cNvPr>
          <p:cNvSpPr>
            <a:spLocks noGrp="1"/>
          </p:cNvSpPr>
          <p:nvPr>
            <p:ph type="sldNum" sz="quarter" idx="12"/>
          </p:nvPr>
        </p:nvSpPr>
        <p:spPr/>
        <p:txBody>
          <a:bodyPr/>
          <a:lstStyle/>
          <a:p>
            <a:fld id="{BD6C23C5-C238-4E9D-8D25-59FABE028595}" type="slidenum">
              <a:rPr lang="en-US" smtClean="0"/>
              <a:t>12</a:t>
            </a:fld>
            <a:endParaRPr lang="en-US"/>
          </a:p>
        </p:txBody>
      </p:sp>
    </p:spTree>
    <p:extLst>
      <p:ext uri="{BB962C8B-B14F-4D97-AF65-F5344CB8AC3E}">
        <p14:creationId xmlns:p14="http://schemas.microsoft.com/office/powerpoint/2010/main" val="3239880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2088" y="410584"/>
            <a:ext cx="8911687" cy="1280890"/>
          </a:xfrm>
        </p:spPr>
        <p:txBody>
          <a:bodyPr>
            <a:normAutofit/>
          </a:bodyPr>
          <a:lstStyle/>
          <a:p>
            <a:r>
              <a:rPr lang="en-US" sz="6600" dirty="0"/>
              <a:t>Training Materials</a:t>
            </a:r>
            <a:endParaRPr lang="en-US" sz="2800" dirty="0"/>
          </a:p>
        </p:txBody>
      </p:sp>
      <p:pic>
        <p:nvPicPr>
          <p:cNvPr id="1028" name="Picture 4" descr="Book cover of &quot;The Leadership Challenge&quot; sixth edition by James M Kouzes and Barry Z Posner, subtitle: How to Make Extraordinary Things Happen in Organization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822000" y="2065548"/>
            <a:ext cx="2352402" cy="35145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ook Cover &quot;Leading Change&quot;, With a New Preface by the Author: Kotter, John P.:  9781422186435: Amazon.com: Book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1003" y="2065548"/>
            <a:ext cx="2309835" cy="351451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Book Cover &quot;The Oz Principle&quot; by Roger Connors, TomSmith, and Craig Hickman, subtitle: Getting Results through Individual and Organizational Accountability"/>
          <p:cNvPicPr>
            <a:picLocks noChangeAspect="1"/>
          </p:cNvPicPr>
          <p:nvPr/>
        </p:nvPicPr>
        <p:blipFill>
          <a:blip r:embed="rId5"/>
          <a:stretch>
            <a:fillRect/>
          </a:stretch>
        </p:blipFill>
        <p:spPr>
          <a:xfrm>
            <a:off x="8257439" y="2065548"/>
            <a:ext cx="2301443" cy="3514519"/>
          </a:xfrm>
          <a:prstGeom prst="rect">
            <a:avLst/>
          </a:prstGeom>
        </p:spPr>
      </p:pic>
      <p:sp>
        <p:nvSpPr>
          <p:cNvPr id="3" name="Slide Number Placeholder 2">
            <a:extLst>
              <a:ext uri="{FF2B5EF4-FFF2-40B4-BE49-F238E27FC236}">
                <a16:creationId xmlns:a16="http://schemas.microsoft.com/office/drawing/2014/main" id="{A2E395AE-BFA4-584C-8BBA-80978B48304F}"/>
              </a:ext>
            </a:extLst>
          </p:cNvPr>
          <p:cNvSpPr>
            <a:spLocks noGrp="1"/>
          </p:cNvSpPr>
          <p:nvPr>
            <p:ph type="sldNum" sz="quarter" idx="12"/>
          </p:nvPr>
        </p:nvSpPr>
        <p:spPr/>
        <p:txBody>
          <a:bodyPr/>
          <a:lstStyle/>
          <a:p>
            <a:fld id="{BD6C23C5-C238-4E9D-8D25-59FABE028595}" type="slidenum">
              <a:rPr lang="en-US" smtClean="0"/>
              <a:t>13</a:t>
            </a:fld>
            <a:endParaRPr lang="en-US"/>
          </a:p>
        </p:txBody>
      </p:sp>
    </p:spTree>
    <p:extLst>
      <p:ext uri="{BB962C8B-B14F-4D97-AF65-F5344CB8AC3E}">
        <p14:creationId xmlns:p14="http://schemas.microsoft.com/office/powerpoint/2010/main" val="62523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Other Options </a:t>
            </a:r>
          </a:p>
        </p:txBody>
      </p:sp>
      <p:sp>
        <p:nvSpPr>
          <p:cNvPr id="3" name="Content Placeholder 2"/>
          <p:cNvSpPr>
            <a:spLocks noGrp="1"/>
          </p:cNvSpPr>
          <p:nvPr>
            <p:ph idx="1"/>
          </p:nvPr>
        </p:nvSpPr>
        <p:spPr/>
        <p:txBody>
          <a:bodyPr>
            <a:noAutofit/>
          </a:bodyPr>
          <a:lstStyle/>
          <a:p>
            <a:pPr>
              <a:spcBef>
                <a:spcPts val="600"/>
              </a:spcBef>
              <a:spcAft>
                <a:spcPts val="1200"/>
              </a:spcAft>
            </a:pPr>
            <a:r>
              <a:rPr lang="en-US" sz="4000" dirty="0"/>
              <a:t>Strengths Finder 2.0 </a:t>
            </a:r>
          </a:p>
          <a:p>
            <a:pPr>
              <a:spcBef>
                <a:spcPts val="600"/>
              </a:spcBef>
              <a:spcAft>
                <a:spcPts val="1200"/>
              </a:spcAft>
            </a:pPr>
            <a:r>
              <a:rPr lang="en-US" sz="4000" dirty="0"/>
              <a:t>Motivational Speaker(s) </a:t>
            </a:r>
          </a:p>
          <a:p>
            <a:pPr>
              <a:spcBef>
                <a:spcPts val="600"/>
              </a:spcBef>
              <a:spcAft>
                <a:spcPts val="1200"/>
              </a:spcAft>
            </a:pPr>
            <a:endParaRPr lang="en-US" dirty="0"/>
          </a:p>
        </p:txBody>
      </p:sp>
      <p:sp>
        <p:nvSpPr>
          <p:cNvPr id="4" name="Slide Number Placeholder 3">
            <a:extLst>
              <a:ext uri="{FF2B5EF4-FFF2-40B4-BE49-F238E27FC236}">
                <a16:creationId xmlns:a16="http://schemas.microsoft.com/office/drawing/2014/main" id="{64D30478-69EB-614A-B62D-1A1A2EF2E823}"/>
              </a:ext>
            </a:extLst>
          </p:cNvPr>
          <p:cNvSpPr>
            <a:spLocks noGrp="1"/>
          </p:cNvSpPr>
          <p:nvPr>
            <p:ph type="sldNum" sz="quarter" idx="12"/>
          </p:nvPr>
        </p:nvSpPr>
        <p:spPr/>
        <p:txBody>
          <a:bodyPr/>
          <a:lstStyle/>
          <a:p>
            <a:fld id="{BD6C23C5-C238-4E9D-8D25-59FABE028595}" type="slidenum">
              <a:rPr lang="en-US" smtClean="0"/>
              <a:t>14</a:t>
            </a:fld>
            <a:endParaRPr lang="en-US"/>
          </a:p>
        </p:txBody>
      </p:sp>
    </p:spTree>
    <p:extLst>
      <p:ext uri="{BB962C8B-B14F-4D97-AF65-F5344CB8AC3E}">
        <p14:creationId xmlns:p14="http://schemas.microsoft.com/office/powerpoint/2010/main" val="3335790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Next Steps</a:t>
            </a:r>
          </a:p>
        </p:txBody>
      </p:sp>
      <p:sp>
        <p:nvSpPr>
          <p:cNvPr id="5" name="Text Placeholder 4"/>
          <p:cNvSpPr>
            <a:spLocks noGrp="1"/>
          </p:cNvSpPr>
          <p:nvPr>
            <p:ph type="body" idx="1"/>
          </p:nvPr>
        </p:nvSpPr>
        <p:spPr/>
        <p:txBody>
          <a:bodyPr>
            <a:noAutofit/>
          </a:bodyPr>
          <a:lstStyle/>
          <a:p>
            <a:r>
              <a:rPr lang="en-US" sz="4000" dirty="0"/>
              <a:t>Where to go from here</a:t>
            </a:r>
          </a:p>
        </p:txBody>
      </p:sp>
      <p:sp>
        <p:nvSpPr>
          <p:cNvPr id="2" name="Slide Number Placeholder 1">
            <a:extLst>
              <a:ext uri="{FF2B5EF4-FFF2-40B4-BE49-F238E27FC236}">
                <a16:creationId xmlns:a16="http://schemas.microsoft.com/office/drawing/2014/main" id="{850D1D97-A070-D34B-8DA6-B441ACC9D11F}"/>
              </a:ext>
            </a:extLst>
          </p:cNvPr>
          <p:cNvSpPr>
            <a:spLocks noGrp="1"/>
          </p:cNvSpPr>
          <p:nvPr>
            <p:ph type="sldNum" sz="quarter" idx="12"/>
          </p:nvPr>
        </p:nvSpPr>
        <p:spPr/>
        <p:txBody>
          <a:bodyPr/>
          <a:lstStyle/>
          <a:p>
            <a:fld id="{BD6C23C5-C238-4E9D-8D25-59FABE028595}" type="slidenum">
              <a:rPr lang="en-US" smtClean="0"/>
              <a:t>15</a:t>
            </a:fld>
            <a:endParaRPr lang="en-US"/>
          </a:p>
        </p:txBody>
      </p:sp>
    </p:spTree>
    <p:extLst>
      <p:ext uri="{BB962C8B-B14F-4D97-AF65-F5344CB8AC3E}">
        <p14:creationId xmlns:p14="http://schemas.microsoft.com/office/powerpoint/2010/main" val="2196442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300" dirty="0"/>
              <a:t>Conduct Training</a:t>
            </a:r>
            <a:br>
              <a:rPr lang="en-US" dirty="0"/>
            </a:br>
            <a:br>
              <a:rPr lang="en-US" dirty="0"/>
            </a:br>
            <a:endParaRPr lang="en-US" dirty="0"/>
          </a:p>
        </p:txBody>
      </p:sp>
      <p:sp>
        <p:nvSpPr>
          <p:cNvPr id="3" name="Content Placeholder 2"/>
          <p:cNvSpPr>
            <a:spLocks noGrp="1"/>
          </p:cNvSpPr>
          <p:nvPr>
            <p:ph idx="1"/>
          </p:nvPr>
        </p:nvSpPr>
        <p:spPr>
          <a:xfrm>
            <a:off x="2589212" y="2133599"/>
            <a:ext cx="8915400" cy="4346331"/>
          </a:xfrm>
        </p:spPr>
        <p:txBody>
          <a:bodyPr>
            <a:noAutofit/>
          </a:bodyPr>
          <a:lstStyle/>
          <a:p>
            <a:pPr>
              <a:spcBef>
                <a:spcPts val="600"/>
              </a:spcBef>
              <a:spcAft>
                <a:spcPts val="1200"/>
              </a:spcAft>
            </a:pPr>
            <a:r>
              <a:rPr lang="en-US" sz="4000" dirty="0"/>
              <a:t>Web-based or Classroom</a:t>
            </a:r>
          </a:p>
          <a:p>
            <a:pPr>
              <a:spcBef>
                <a:spcPts val="600"/>
              </a:spcBef>
              <a:spcAft>
                <a:spcPts val="1200"/>
              </a:spcAft>
            </a:pPr>
            <a:r>
              <a:rPr lang="en-US" sz="4000" dirty="0"/>
              <a:t>Directors First - Leadership</a:t>
            </a:r>
          </a:p>
          <a:p>
            <a:pPr>
              <a:spcBef>
                <a:spcPts val="600"/>
              </a:spcBef>
              <a:spcAft>
                <a:spcPts val="1200"/>
              </a:spcAft>
            </a:pPr>
            <a:r>
              <a:rPr lang="en-US" sz="4000" dirty="0"/>
              <a:t>Manager &amp; Supervisor Training</a:t>
            </a:r>
          </a:p>
          <a:p>
            <a:pPr lvl="1">
              <a:spcBef>
                <a:spcPts val="600"/>
              </a:spcBef>
              <a:spcAft>
                <a:spcPts val="1200"/>
              </a:spcAft>
            </a:pPr>
            <a:r>
              <a:rPr lang="en-US" sz="4000" dirty="0"/>
              <a:t>Update employees on changes</a:t>
            </a:r>
          </a:p>
          <a:p>
            <a:pPr marL="457200" lvl="1" indent="0">
              <a:spcBef>
                <a:spcPts val="600"/>
              </a:spcBef>
              <a:spcAft>
                <a:spcPts val="1200"/>
              </a:spcAft>
              <a:buNone/>
            </a:pPr>
            <a:endParaRPr lang="en-US" sz="2000" dirty="0"/>
          </a:p>
          <a:p>
            <a:pPr>
              <a:spcBef>
                <a:spcPts val="600"/>
              </a:spcBef>
              <a:spcAft>
                <a:spcPts val="1200"/>
              </a:spcAft>
            </a:pPr>
            <a:endParaRPr lang="en-US" sz="2400" dirty="0"/>
          </a:p>
        </p:txBody>
      </p:sp>
      <p:sp>
        <p:nvSpPr>
          <p:cNvPr id="4" name="Slide Number Placeholder 3">
            <a:extLst>
              <a:ext uri="{FF2B5EF4-FFF2-40B4-BE49-F238E27FC236}">
                <a16:creationId xmlns:a16="http://schemas.microsoft.com/office/drawing/2014/main" id="{BD6097C3-5ED5-6540-810D-E1263D74EFF3}"/>
              </a:ext>
            </a:extLst>
          </p:cNvPr>
          <p:cNvSpPr>
            <a:spLocks noGrp="1"/>
          </p:cNvSpPr>
          <p:nvPr>
            <p:ph type="sldNum" sz="quarter" idx="12"/>
          </p:nvPr>
        </p:nvSpPr>
        <p:spPr/>
        <p:txBody>
          <a:bodyPr/>
          <a:lstStyle/>
          <a:p>
            <a:fld id="{BD6C23C5-C238-4E9D-8D25-59FABE028595}" type="slidenum">
              <a:rPr lang="en-US" smtClean="0"/>
              <a:t>16</a:t>
            </a:fld>
            <a:endParaRPr lang="en-US"/>
          </a:p>
        </p:txBody>
      </p:sp>
    </p:spTree>
    <p:extLst>
      <p:ext uri="{BB962C8B-B14F-4D97-AF65-F5344CB8AC3E}">
        <p14:creationId xmlns:p14="http://schemas.microsoft.com/office/powerpoint/2010/main" val="2423041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300" dirty="0"/>
              <a:t>Implement Changes</a:t>
            </a:r>
            <a:br>
              <a:rPr lang="en-US" dirty="0">
                <a:solidFill>
                  <a:prstClr val="black">
                    <a:lumMod val="75000"/>
                    <a:lumOff val="25000"/>
                  </a:prstClr>
                </a:solidFill>
              </a:rPr>
            </a:br>
            <a:endParaRPr lang="en-US" dirty="0"/>
          </a:p>
        </p:txBody>
      </p:sp>
      <p:sp>
        <p:nvSpPr>
          <p:cNvPr id="3" name="Content Placeholder 2"/>
          <p:cNvSpPr>
            <a:spLocks noGrp="1"/>
          </p:cNvSpPr>
          <p:nvPr>
            <p:ph idx="1"/>
          </p:nvPr>
        </p:nvSpPr>
        <p:spPr/>
        <p:txBody>
          <a:bodyPr>
            <a:noAutofit/>
          </a:bodyPr>
          <a:lstStyle/>
          <a:p>
            <a:pPr marL="0" indent="0">
              <a:spcBef>
                <a:spcPts val="600"/>
              </a:spcBef>
              <a:spcAft>
                <a:spcPts val="1200"/>
              </a:spcAft>
              <a:buClr>
                <a:srgbClr val="353535"/>
              </a:buClr>
              <a:buNone/>
            </a:pPr>
            <a:r>
              <a:rPr lang="en-US" sz="4000" dirty="0"/>
              <a:t>How to get started?</a:t>
            </a:r>
          </a:p>
          <a:p>
            <a:pPr marL="0" lvl="0" indent="0">
              <a:spcBef>
                <a:spcPts val="600"/>
              </a:spcBef>
              <a:spcAft>
                <a:spcPts val="1200"/>
              </a:spcAft>
              <a:buClr>
                <a:srgbClr val="353535"/>
              </a:buClr>
              <a:buNone/>
            </a:pPr>
            <a:r>
              <a:rPr lang="en-US" sz="4000" dirty="0"/>
              <a:t>Follow Up </a:t>
            </a:r>
          </a:p>
          <a:p>
            <a:pPr lvl="1">
              <a:spcBef>
                <a:spcPts val="600"/>
              </a:spcBef>
              <a:spcAft>
                <a:spcPts val="1200"/>
              </a:spcAft>
              <a:buClr>
                <a:srgbClr val="353535"/>
              </a:buClr>
            </a:pPr>
            <a:r>
              <a:rPr lang="en-US" sz="4000" dirty="0"/>
              <a:t>Tracking changes</a:t>
            </a:r>
          </a:p>
          <a:p>
            <a:pPr lvl="1">
              <a:spcBef>
                <a:spcPts val="600"/>
              </a:spcBef>
              <a:spcAft>
                <a:spcPts val="1200"/>
              </a:spcAft>
              <a:buClr>
                <a:srgbClr val="353535"/>
              </a:buClr>
            </a:pPr>
            <a:r>
              <a:rPr lang="en-US" sz="4000" dirty="0"/>
              <a:t>Update timeframes</a:t>
            </a:r>
          </a:p>
          <a:p>
            <a:pPr lvl="1">
              <a:spcBef>
                <a:spcPts val="600"/>
              </a:spcBef>
              <a:spcAft>
                <a:spcPts val="1200"/>
              </a:spcAft>
              <a:buClr>
                <a:srgbClr val="353535"/>
              </a:buClr>
            </a:pPr>
            <a:r>
              <a:rPr lang="en-US" sz="4000" dirty="0"/>
              <a:t>Additional Meeting/Training</a:t>
            </a:r>
          </a:p>
          <a:p>
            <a:pPr>
              <a:spcBef>
                <a:spcPts val="600"/>
              </a:spcBef>
              <a:spcAft>
                <a:spcPts val="1200"/>
              </a:spcAft>
            </a:pPr>
            <a:endParaRPr lang="en-US" dirty="0"/>
          </a:p>
        </p:txBody>
      </p:sp>
      <p:sp>
        <p:nvSpPr>
          <p:cNvPr id="4" name="Slide Number Placeholder 3">
            <a:extLst>
              <a:ext uri="{FF2B5EF4-FFF2-40B4-BE49-F238E27FC236}">
                <a16:creationId xmlns:a16="http://schemas.microsoft.com/office/drawing/2014/main" id="{685F0542-7359-034D-A7B0-013D679C4426}"/>
              </a:ext>
            </a:extLst>
          </p:cNvPr>
          <p:cNvSpPr>
            <a:spLocks noGrp="1"/>
          </p:cNvSpPr>
          <p:nvPr>
            <p:ph type="sldNum" sz="quarter" idx="12"/>
          </p:nvPr>
        </p:nvSpPr>
        <p:spPr/>
        <p:txBody>
          <a:bodyPr/>
          <a:lstStyle/>
          <a:p>
            <a:fld id="{BD6C23C5-C238-4E9D-8D25-59FABE028595}" type="slidenum">
              <a:rPr lang="en-US" smtClean="0"/>
              <a:t>17</a:t>
            </a:fld>
            <a:endParaRPr lang="en-US" dirty="0"/>
          </a:p>
        </p:txBody>
      </p:sp>
    </p:spTree>
    <p:extLst>
      <p:ext uri="{BB962C8B-B14F-4D97-AF65-F5344CB8AC3E}">
        <p14:creationId xmlns:p14="http://schemas.microsoft.com/office/powerpoint/2010/main" val="458529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300" dirty="0"/>
              <a:t>Follow Up Survey</a:t>
            </a:r>
            <a:br>
              <a:rPr lang="en-US" dirty="0"/>
            </a:br>
            <a:endParaRPr lang="en-US" dirty="0"/>
          </a:p>
        </p:txBody>
      </p:sp>
      <p:sp>
        <p:nvSpPr>
          <p:cNvPr id="3" name="Content Placeholder 2"/>
          <p:cNvSpPr>
            <a:spLocks noGrp="1"/>
          </p:cNvSpPr>
          <p:nvPr>
            <p:ph idx="1"/>
          </p:nvPr>
        </p:nvSpPr>
        <p:spPr>
          <a:xfrm>
            <a:off x="2589212" y="2456268"/>
            <a:ext cx="8915400" cy="3777622"/>
          </a:xfrm>
        </p:spPr>
        <p:txBody>
          <a:bodyPr>
            <a:noAutofit/>
          </a:bodyPr>
          <a:lstStyle/>
          <a:p>
            <a:pPr>
              <a:spcBef>
                <a:spcPts val="600"/>
              </a:spcBef>
              <a:spcAft>
                <a:spcPts val="1200"/>
              </a:spcAft>
            </a:pPr>
            <a:r>
              <a:rPr lang="en-US" sz="4000" dirty="0"/>
              <a:t>This Month</a:t>
            </a:r>
          </a:p>
          <a:p>
            <a:r>
              <a:rPr lang="en-US" sz="4000" dirty="0"/>
              <a:t>March 2021</a:t>
            </a:r>
          </a:p>
        </p:txBody>
      </p:sp>
      <p:sp>
        <p:nvSpPr>
          <p:cNvPr id="4" name="Slide Number Placeholder 3">
            <a:extLst>
              <a:ext uri="{FF2B5EF4-FFF2-40B4-BE49-F238E27FC236}">
                <a16:creationId xmlns:a16="http://schemas.microsoft.com/office/drawing/2014/main" id="{D313329F-C321-6749-8284-9801955FE78E}"/>
              </a:ext>
            </a:extLst>
          </p:cNvPr>
          <p:cNvSpPr>
            <a:spLocks noGrp="1"/>
          </p:cNvSpPr>
          <p:nvPr>
            <p:ph type="sldNum" sz="quarter" idx="12"/>
          </p:nvPr>
        </p:nvSpPr>
        <p:spPr/>
        <p:txBody>
          <a:bodyPr/>
          <a:lstStyle/>
          <a:p>
            <a:fld id="{BD6C23C5-C238-4E9D-8D25-59FABE028595}" type="slidenum">
              <a:rPr lang="en-US" smtClean="0"/>
              <a:t>18</a:t>
            </a:fld>
            <a:endParaRPr lang="en-US"/>
          </a:p>
        </p:txBody>
      </p:sp>
    </p:spTree>
    <p:extLst>
      <p:ext uri="{BB962C8B-B14F-4D97-AF65-F5344CB8AC3E}">
        <p14:creationId xmlns:p14="http://schemas.microsoft.com/office/powerpoint/2010/main" val="3559360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1555864"/>
          </a:xfrm>
        </p:spPr>
        <p:txBody>
          <a:bodyPr>
            <a:noAutofit/>
          </a:bodyPr>
          <a:lstStyle/>
          <a:p>
            <a:r>
              <a:rPr lang="en-US" sz="6600" dirty="0"/>
              <a:t>END</a:t>
            </a:r>
          </a:p>
        </p:txBody>
      </p:sp>
      <p:sp>
        <p:nvSpPr>
          <p:cNvPr id="3" name="Subtitle 2"/>
          <p:cNvSpPr>
            <a:spLocks noGrp="1"/>
          </p:cNvSpPr>
          <p:nvPr>
            <p:ph type="body" idx="1"/>
          </p:nvPr>
        </p:nvSpPr>
        <p:spPr>
          <a:xfrm>
            <a:off x="2589212" y="2165464"/>
            <a:ext cx="8915399" cy="3579554"/>
          </a:xfrm>
        </p:spPr>
        <p:txBody>
          <a:bodyPr>
            <a:normAutofit/>
          </a:bodyPr>
          <a:lstStyle/>
          <a:p>
            <a:pPr lvl="0">
              <a:buClr>
                <a:srgbClr val="353535"/>
              </a:buClr>
            </a:pPr>
            <a:r>
              <a:rPr lang="en-US" sz="4000" dirty="0">
                <a:solidFill>
                  <a:schemeClr val="tx1"/>
                </a:solidFill>
              </a:rPr>
              <a:t>Transforming our Communication Culture: </a:t>
            </a:r>
          </a:p>
          <a:p>
            <a:pPr lvl="0">
              <a:buClr>
                <a:srgbClr val="353535"/>
              </a:buClr>
            </a:pPr>
            <a:r>
              <a:rPr lang="en-US" sz="4000" dirty="0">
                <a:solidFill>
                  <a:schemeClr val="tx1"/>
                </a:solidFill>
              </a:rPr>
              <a:t>Improving communication improves service quality</a:t>
            </a:r>
          </a:p>
        </p:txBody>
      </p:sp>
      <p:sp>
        <p:nvSpPr>
          <p:cNvPr id="4" name="Slide Number Placeholder 3">
            <a:extLst>
              <a:ext uri="{FF2B5EF4-FFF2-40B4-BE49-F238E27FC236}">
                <a16:creationId xmlns:a16="http://schemas.microsoft.com/office/drawing/2014/main" id="{EDF80D99-5442-7A40-9CF9-C36F8FC5D1D4}"/>
              </a:ext>
            </a:extLst>
          </p:cNvPr>
          <p:cNvSpPr>
            <a:spLocks noGrp="1"/>
          </p:cNvSpPr>
          <p:nvPr>
            <p:ph type="sldNum" sz="quarter" idx="12"/>
          </p:nvPr>
        </p:nvSpPr>
        <p:spPr/>
        <p:txBody>
          <a:bodyPr/>
          <a:lstStyle/>
          <a:p>
            <a:fld id="{BD6C23C5-C238-4E9D-8D25-59FABE028595}" type="slidenum">
              <a:rPr lang="en-US" smtClean="0"/>
              <a:t>19</a:t>
            </a:fld>
            <a:endParaRPr lang="en-US"/>
          </a:p>
        </p:txBody>
      </p:sp>
    </p:spTree>
    <p:extLst>
      <p:ext uri="{BB962C8B-B14F-4D97-AF65-F5344CB8AC3E}">
        <p14:creationId xmlns:p14="http://schemas.microsoft.com/office/powerpoint/2010/main" val="2271987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Our Team</a:t>
            </a:r>
          </a:p>
        </p:txBody>
      </p:sp>
      <p:pic>
        <p:nvPicPr>
          <p:cNvPr id="4" name="Content Placeholder 3" descr="Picture of 3 women wearing sweaters standing together in a building smiling with each of their hands clasped in front."/>
          <p:cNvPicPr>
            <a:picLocks noGrp="1" noChangeAspect="1"/>
          </p:cNvPicPr>
          <p:nvPr>
            <p:ph idx="1"/>
          </p:nvPr>
        </p:nvPicPr>
        <p:blipFill>
          <a:blip r:embed="rId3"/>
          <a:stretch>
            <a:fillRect/>
          </a:stretch>
        </p:blipFill>
        <p:spPr>
          <a:xfrm>
            <a:off x="2592925" y="1768922"/>
            <a:ext cx="7724856" cy="4464968"/>
          </a:xfrm>
          <a:prstGeom prst="rect">
            <a:avLst/>
          </a:prstGeom>
        </p:spPr>
      </p:pic>
      <p:sp>
        <p:nvSpPr>
          <p:cNvPr id="3" name="Slide Number Placeholder 2">
            <a:extLst>
              <a:ext uri="{FF2B5EF4-FFF2-40B4-BE49-F238E27FC236}">
                <a16:creationId xmlns:a16="http://schemas.microsoft.com/office/drawing/2014/main" id="{DBD58F41-9E6D-4640-9974-B71E370D1EB8}"/>
              </a:ext>
            </a:extLst>
          </p:cNvPr>
          <p:cNvSpPr>
            <a:spLocks noGrp="1"/>
          </p:cNvSpPr>
          <p:nvPr>
            <p:ph type="sldNum" sz="quarter" idx="12"/>
          </p:nvPr>
        </p:nvSpPr>
        <p:spPr>
          <a:xfrm>
            <a:off x="613509" y="773131"/>
            <a:ext cx="779767" cy="365125"/>
          </a:xfrm>
        </p:spPr>
        <p:txBody>
          <a:bodyPr/>
          <a:lstStyle/>
          <a:p>
            <a:fld id="{BD6C23C5-C238-4E9D-8D25-59FABE028595}" type="slidenum">
              <a:rPr lang="en-US" smtClean="0"/>
              <a:t>2</a:t>
            </a:fld>
            <a:endParaRPr lang="en-US"/>
          </a:p>
        </p:txBody>
      </p:sp>
    </p:spTree>
    <p:extLst>
      <p:ext uri="{BB962C8B-B14F-4D97-AF65-F5344CB8AC3E}">
        <p14:creationId xmlns:p14="http://schemas.microsoft.com/office/powerpoint/2010/main" val="1076937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Our Project</a:t>
            </a:r>
          </a:p>
        </p:txBody>
      </p:sp>
      <p:sp>
        <p:nvSpPr>
          <p:cNvPr id="3" name="Content Placeholder 2"/>
          <p:cNvSpPr>
            <a:spLocks noGrp="1"/>
          </p:cNvSpPr>
          <p:nvPr>
            <p:ph idx="1"/>
          </p:nvPr>
        </p:nvSpPr>
        <p:spPr>
          <a:xfrm>
            <a:off x="2589212" y="2133600"/>
            <a:ext cx="8604305" cy="3777622"/>
          </a:xfrm>
        </p:spPr>
        <p:txBody>
          <a:bodyPr>
            <a:normAutofit/>
          </a:bodyPr>
          <a:lstStyle/>
          <a:p>
            <a:pPr>
              <a:spcBef>
                <a:spcPts val="600"/>
              </a:spcBef>
              <a:spcAft>
                <a:spcPts val="1800"/>
              </a:spcAft>
            </a:pPr>
            <a:r>
              <a:rPr lang="en-US" sz="4000" dirty="0"/>
              <a:t>Defining the problem</a:t>
            </a:r>
          </a:p>
          <a:p>
            <a:pPr lvl="0">
              <a:spcBef>
                <a:spcPts val="600"/>
              </a:spcBef>
              <a:spcAft>
                <a:spcPts val="1800"/>
              </a:spcAft>
            </a:pPr>
            <a:r>
              <a:rPr lang="en-US" sz="4000" dirty="0"/>
              <a:t>Transforming our Communication Culture</a:t>
            </a:r>
          </a:p>
        </p:txBody>
      </p:sp>
      <p:sp>
        <p:nvSpPr>
          <p:cNvPr id="4" name="Slide Number Placeholder 3">
            <a:extLst>
              <a:ext uri="{FF2B5EF4-FFF2-40B4-BE49-F238E27FC236}">
                <a16:creationId xmlns:a16="http://schemas.microsoft.com/office/drawing/2014/main" id="{B78D4DA8-D58B-6549-9692-A7946994ED77}"/>
              </a:ext>
            </a:extLst>
          </p:cNvPr>
          <p:cNvSpPr>
            <a:spLocks noGrp="1"/>
          </p:cNvSpPr>
          <p:nvPr>
            <p:ph type="sldNum" sz="quarter" idx="12"/>
          </p:nvPr>
        </p:nvSpPr>
        <p:spPr/>
        <p:txBody>
          <a:bodyPr/>
          <a:lstStyle/>
          <a:p>
            <a:fld id="{BD6C23C5-C238-4E9D-8D25-59FABE028595}" type="slidenum">
              <a:rPr lang="en-US" smtClean="0"/>
              <a:t>3</a:t>
            </a:fld>
            <a:endParaRPr lang="en-US"/>
          </a:p>
        </p:txBody>
      </p:sp>
    </p:spTree>
    <p:extLst>
      <p:ext uri="{BB962C8B-B14F-4D97-AF65-F5344CB8AC3E}">
        <p14:creationId xmlns:p14="http://schemas.microsoft.com/office/powerpoint/2010/main" val="1306289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Goals</a:t>
            </a:r>
          </a:p>
        </p:txBody>
      </p:sp>
      <p:sp>
        <p:nvSpPr>
          <p:cNvPr id="3" name="Content Placeholder 2"/>
          <p:cNvSpPr>
            <a:spLocks noGrp="1"/>
          </p:cNvSpPr>
          <p:nvPr>
            <p:ph idx="1"/>
          </p:nvPr>
        </p:nvSpPr>
        <p:spPr/>
        <p:txBody>
          <a:bodyPr>
            <a:normAutofit/>
          </a:bodyPr>
          <a:lstStyle/>
          <a:p>
            <a:pPr>
              <a:spcBef>
                <a:spcPts val="600"/>
              </a:spcBef>
              <a:spcAft>
                <a:spcPts val="1800"/>
              </a:spcAft>
            </a:pPr>
            <a:r>
              <a:rPr lang="en-US" sz="4000" dirty="0"/>
              <a:t>Improve communication </a:t>
            </a:r>
          </a:p>
          <a:p>
            <a:pPr>
              <a:spcBef>
                <a:spcPts val="600"/>
              </a:spcBef>
              <a:spcAft>
                <a:spcPts val="1800"/>
              </a:spcAft>
            </a:pPr>
            <a:r>
              <a:rPr lang="en-US" sz="4000" dirty="0"/>
              <a:t>Improve service quality</a:t>
            </a:r>
          </a:p>
        </p:txBody>
      </p:sp>
      <p:sp>
        <p:nvSpPr>
          <p:cNvPr id="4" name="Slide Number Placeholder 3">
            <a:extLst>
              <a:ext uri="{FF2B5EF4-FFF2-40B4-BE49-F238E27FC236}">
                <a16:creationId xmlns:a16="http://schemas.microsoft.com/office/drawing/2014/main" id="{A386B8FE-09CC-5840-ABBE-11BAB8261E06}"/>
              </a:ext>
            </a:extLst>
          </p:cNvPr>
          <p:cNvSpPr>
            <a:spLocks noGrp="1"/>
          </p:cNvSpPr>
          <p:nvPr>
            <p:ph type="sldNum" sz="quarter" idx="12"/>
          </p:nvPr>
        </p:nvSpPr>
        <p:spPr/>
        <p:txBody>
          <a:bodyPr/>
          <a:lstStyle/>
          <a:p>
            <a:fld id="{BD6C23C5-C238-4E9D-8D25-59FABE028595}" type="slidenum">
              <a:rPr lang="en-US" smtClean="0"/>
              <a:t>4</a:t>
            </a:fld>
            <a:endParaRPr lang="en-US"/>
          </a:p>
        </p:txBody>
      </p:sp>
    </p:spTree>
    <p:extLst>
      <p:ext uri="{BB962C8B-B14F-4D97-AF65-F5344CB8AC3E}">
        <p14:creationId xmlns:p14="http://schemas.microsoft.com/office/powerpoint/2010/main" val="782847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430147"/>
            <a:ext cx="8911687" cy="1280890"/>
          </a:xfrm>
        </p:spPr>
        <p:txBody>
          <a:bodyPr>
            <a:normAutofit/>
          </a:bodyPr>
          <a:lstStyle/>
          <a:p>
            <a:r>
              <a:rPr lang="en-US" sz="6600" dirty="0"/>
              <a:t>Obstacles</a:t>
            </a:r>
          </a:p>
        </p:txBody>
      </p:sp>
      <p:sp>
        <p:nvSpPr>
          <p:cNvPr id="3" name="Content Placeholder 2"/>
          <p:cNvSpPr>
            <a:spLocks noGrp="1"/>
          </p:cNvSpPr>
          <p:nvPr>
            <p:ph idx="1"/>
          </p:nvPr>
        </p:nvSpPr>
        <p:spPr>
          <a:xfrm>
            <a:off x="2589212" y="1905000"/>
            <a:ext cx="8915400" cy="3777622"/>
          </a:xfrm>
        </p:spPr>
        <p:txBody>
          <a:bodyPr>
            <a:noAutofit/>
          </a:bodyPr>
          <a:lstStyle/>
          <a:p>
            <a:pPr marL="0" indent="0">
              <a:spcBef>
                <a:spcPts val="600"/>
              </a:spcBef>
              <a:spcAft>
                <a:spcPts val="1200"/>
              </a:spcAft>
              <a:buNone/>
            </a:pPr>
            <a:r>
              <a:rPr lang="en-US" sz="4000" dirty="0"/>
              <a:t>COVID</a:t>
            </a:r>
          </a:p>
          <a:p>
            <a:pPr>
              <a:spcBef>
                <a:spcPts val="600"/>
              </a:spcBef>
              <a:spcAft>
                <a:spcPts val="1200"/>
              </a:spcAft>
            </a:pPr>
            <a:r>
              <a:rPr lang="en-US" sz="4000" dirty="0"/>
              <a:t>Current culture </a:t>
            </a:r>
          </a:p>
          <a:p>
            <a:pPr>
              <a:spcBef>
                <a:spcPts val="600"/>
              </a:spcBef>
              <a:spcAft>
                <a:spcPts val="1200"/>
              </a:spcAft>
            </a:pPr>
            <a:r>
              <a:rPr lang="en-US" sz="4000" dirty="0"/>
              <a:t>Personal sensitivities </a:t>
            </a:r>
          </a:p>
          <a:p>
            <a:pPr>
              <a:spcBef>
                <a:spcPts val="600"/>
              </a:spcBef>
              <a:spcAft>
                <a:spcPts val="1200"/>
              </a:spcAft>
            </a:pPr>
            <a:r>
              <a:rPr lang="en-US" sz="4000" dirty="0"/>
              <a:t>Obtaining buy-in</a:t>
            </a:r>
          </a:p>
          <a:p>
            <a:pPr>
              <a:spcBef>
                <a:spcPts val="600"/>
              </a:spcBef>
              <a:spcAft>
                <a:spcPts val="1200"/>
              </a:spcAft>
            </a:pPr>
            <a:r>
              <a:rPr lang="en-US" sz="4000" dirty="0"/>
              <a:t>Time for/expenses of training</a:t>
            </a:r>
          </a:p>
          <a:p>
            <a:pPr marL="0" indent="0">
              <a:spcBef>
                <a:spcPts val="600"/>
              </a:spcBef>
              <a:spcAft>
                <a:spcPts val="1200"/>
              </a:spcAft>
              <a:buNone/>
            </a:pPr>
            <a:endParaRPr lang="en-US" sz="4000" dirty="0"/>
          </a:p>
        </p:txBody>
      </p:sp>
      <p:sp>
        <p:nvSpPr>
          <p:cNvPr id="4" name="Slide Number Placeholder 3">
            <a:extLst>
              <a:ext uri="{FF2B5EF4-FFF2-40B4-BE49-F238E27FC236}">
                <a16:creationId xmlns:a16="http://schemas.microsoft.com/office/drawing/2014/main" id="{A17CE016-70CB-6D4C-88DF-4F61186AC396}"/>
              </a:ext>
            </a:extLst>
          </p:cNvPr>
          <p:cNvSpPr>
            <a:spLocks noGrp="1"/>
          </p:cNvSpPr>
          <p:nvPr>
            <p:ph type="sldNum" sz="quarter" idx="12"/>
          </p:nvPr>
        </p:nvSpPr>
        <p:spPr/>
        <p:txBody>
          <a:bodyPr/>
          <a:lstStyle/>
          <a:p>
            <a:fld id="{BD6C23C5-C238-4E9D-8D25-59FABE028595}" type="slidenum">
              <a:rPr lang="en-US" smtClean="0"/>
              <a:t>5</a:t>
            </a:fld>
            <a:endParaRPr lang="en-US"/>
          </a:p>
        </p:txBody>
      </p:sp>
    </p:spTree>
    <p:extLst>
      <p:ext uri="{BB962C8B-B14F-4D97-AF65-F5344CB8AC3E}">
        <p14:creationId xmlns:p14="http://schemas.microsoft.com/office/powerpoint/2010/main" val="389747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Initial Survey</a:t>
            </a:r>
          </a:p>
        </p:txBody>
      </p:sp>
      <p:sp>
        <p:nvSpPr>
          <p:cNvPr id="3" name="Content Placeholder 2"/>
          <p:cNvSpPr>
            <a:spLocks noGrp="1"/>
          </p:cNvSpPr>
          <p:nvPr>
            <p:ph idx="1"/>
          </p:nvPr>
        </p:nvSpPr>
        <p:spPr>
          <a:xfrm>
            <a:off x="2589212" y="2043545"/>
            <a:ext cx="8915400" cy="4454236"/>
          </a:xfrm>
        </p:spPr>
        <p:txBody>
          <a:bodyPr>
            <a:noAutofit/>
          </a:bodyPr>
          <a:lstStyle/>
          <a:p>
            <a:pPr>
              <a:spcBef>
                <a:spcPts val="600"/>
              </a:spcBef>
              <a:spcAft>
                <a:spcPts val="1200"/>
              </a:spcAft>
            </a:pPr>
            <a:r>
              <a:rPr lang="en-US" sz="4000" dirty="0"/>
              <a:t>CARF</a:t>
            </a:r>
          </a:p>
          <a:p>
            <a:pPr>
              <a:spcBef>
                <a:spcPts val="600"/>
              </a:spcBef>
              <a:spcAft>
                <a:spcPts val="1200"/>
              </a:spcAft>
            </a:pPr>
            <a:r>
              <a:rPr lang="en-US" sz="4000" dirty="0"/>
              <a:t>74.6%</a:t>
            </a:r>
          </a:p>
          <a:p>
            <a:pPr>
              <a:spcBef>
                <a:spcPts val="600"/>
              </a:spcBef>
              <a:spcAft>
                <a:spcPts val="1200"/>
              </a:spcAft>
            </a:pPr>
            <a:r>
              <a:rPr lang="en-US" sz="4000" dirty="0"/>
              <a:t>4 of 5 – COMMUNICATION</a:t>
            </a:r>
          </a:p>
          <a:p>
            <a:pPr>
              <a:spcBef>
                <a:spcPts val="600"/>
              </a:spcBef>
              <a:spcAft>
                <a:spcPts val="1200"/>
              </a:spcAft>
            </a:pPr>
            <a:r>
              <a:rPr lang="en-US" sz="4000" dirty="0"/>
              <a:t>Lacking from management </a:t>
            </a:r>
          </a:p>
          <a:p>
            <a:pPr>
              <a:spcBef>
                <a:spcPts val="600"/>
              </a:spcBef>
              <a:spcAft>
                <a:spcPts val="1200"/>
              </a:spcAft>
            </a:pPr>
            <a:r>
              <a:rPr lang="en-US" sz="4000" dirty="0"/>
              <a:t>Good from direct supervisors</a:t>
            </a:r>
          </a:p>
        </p:txBody>
      </p:sp>
      <p:sp>
        <p:nvSpPr>
          <p:cNvPr id="4" name="Slide Number Placeholder 3">
            <a:extLst>
              <a:ext uri="{FF2B5EF4-FFF2-40B4-BE49-F238E27FC236}">
                <a16:creationId xmlns:a16="http://schemas.microsoft.com/office/drawing/2014/main" id="{BCB9175F-C6F3-0A4F-962A-24BDC7A2AD87}"/>
              </a:ext>
            </a:extLst>
          </p:cNvPr>
          <p:cNvSpPr>
            <a:spLocks noGrp="1"/>
          </p:cNvSpPr>
          <p:nvPr>
            <p:ph type="sldNum" sz="quarter" idx="12"/>
          </p:nvPr>
        </p:nvSpPr>
        <p:spPr/>
        <p:txBody>
          <a:bodyPr/>
          <a:lstStyle/>
          <a:p>
            <a:fld id="{BD6C23C5-C238-4E9D-8D25-59FABE028595}" type="slidenum">
              <a:rPr lang="en-US" smtClean="0"/>
              <a:t>6</a:t>
            </a:fld>
            <a:endParaRPr lang="en-US"/>
          </a:p>
        </p:txBody>
      </p:sp>
    </p:spTree>
    <p:extLst>
      <p:ext uri="{BB962C8B-B14F-4D97-AF65-F5344CB8AC3E}">
        <p14:creationId xmlns:p14="http://schemas.microsoft.com/office/powerpoint/2010/main" val="736803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Obtaining Buy-in</a:t>
            </a:r>
          </a:p>
        </p:txBody>
      </p:sp>
      <p:sp>
        <p:nvSpPr>
          <p:cNvPr id="3" name="Content Placeholder 2"/>
          <p:cNvSpPr>
            <a:spLocks noGrp="1"/>
          </p:cNvSpPr>
          <p:nvPr>
            <p:ph idx="1"/>
          </p:nvPr>
        </p:nvSpPr>
        <p:spPr/>
        <p:txBody>
          <a:bodyPr>
            <a:normAutofit/>
          </a:bodyPr>
          <a:lstStyle/>
          <a:p>
            <a:r>
              <a:rPr lang="en-US" sz="4000" dirty="0"/>
              <a:t>CEO </a:t>
            </a:r>
          </a:p>
          <a:p>
            <a:r>
              <a:rPr lang="en-US" sz="4000" dirty="0"/>
              <a:t>Leadership</a:t>
            </a:r>
          </a:p>
          <a:p>
            <a:r>
              <a:rPr lang="en-US" sz="4000" dirty="0"/>
              <a:t>Risks vs benefits </a:t>
            </a:r>
          </a:p>
          <a:p>
            <a:endParaRPr lang="en-US" sz="4000" dirty="0"/>
          </a:p>
          <a:p>
            <a:pPr lvl="1"/>
            <a:endParaRPr lang="en-US" sz="4000" dirty="0"/>
          </a:p>
        </p:txBody>
      </p:sp>
      <p:sp>
        <p:nvSpPr>
          <p:cNvPr id="4" name="Slide Number Placeholder 3">
            <a:extLst>
              <a:ext uri="{FF2B5EF4-FFF2-40B4-BE49-F238E27FC236}">
                <a16:creationId xmlns:a16="http://schemas.microsoft.com/office/drawing/2014/main" id="{2CAFBE51-C758-AA4E-A33D-9E91B08753AC}"/>
              </a:ext>
            </a:extLst>
          </p:cNvPr>
          <p:cNvSpPr>
            <a:spLocks noGrp="1"/>
          </p:cNvSpPr>
          <p:nvPr>
            <p:ph type="sldNum" sz="quarter" idx="12"/>
          </p:nvPr>
        </p:nvSpPr>
        <p:spPr/>
        <p:txBody>
          <a:bodyPr/>
          <a:lstStyle/>
          <a:p>
            <a:fld id="{BD6C23C5-C238-4E9D-8D25-59FABE028595}" type="slidenum">
              <a:rPr lang="en-US" smtClean="0"/>
              <a:t>7</a:t>
            </a:fld>
            <a:endParaRPr lang="en-US"/>
          </a:p>
        </p:txBody>
      </p:sp>
    </p:spTree>
    <p:extLst>
      <p:ext uri="{BB962C8B-B14F-4D97-AF65-F5344CB8AC3E}">
        <p14:creationId xmlns:p14="http://schemas.microsoft.com/office/powerpoint/2010/main" val="3663856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a:t>Effect on Services</a:t>
            </a:r>
          </a:p>
        </p:txBody>
      </p:sp>
      <p:pic>
        <p:nvPicPr>
          <p:cNvPr id="4" name="Content Placeholder 3" descr="Graphic chart indicating progress effect on services starting with effective communication leads to better informed, to less confusion, to more empowered, to job satisfaction, to retention, to higher quality services. Chart shows an increasing scale arrow."/>
          <p:cNvPicPr>
            <a:picLocks noGrp="1" noChangeAspect="1"/>
          </p:cNvPicPr>
          <p:nvPr>
            <p:ph idx="1"/>
          </p:nvPr>
        </p:nvPicPr>
        <p:blipFill rotWithShape="1">
          <a:blip r:embed="rId2"/>
          <a:srcRect t="38066" r="5812"/>
          <a:stretch/>
        </p:blipFill>
        <p:spPr>
          <a:xfrm>
            <a:off x="1640156" y="1905000"/>
            <a:ext cx="8911687" cy="4535131"/>
          </a:xfrm>
          <a:prstGeom prst="rect">
            <a:avLst/>
          </a:prstGeom>
        </p:spPr>
      </p:pic>
      <p:sp>
        <p:nvSpPr>
          <p:cNvPr id="3" name="Slide Number Placeholder 2">
            <a:extLst>
              <a:ext uri="{FF2B5EF4-FFF2-40B4-BE49-F238E27FC236}">
                <a16:creationId xmlns:a16="http://schemas.microsoft.com/office/drawing/2014/main" id="{0297C7B1-BEA4-3443-8D6F-5EC52BA14064}"/>
              </a:ext>
            </a:extLst>
          </p:cNvPr>
          <p:cNvSpPr>
            <a:spLocks noGrp="1"/>
          </p:cNvSpPr>
          <p:nvPr>
            <p:ph type="sldNum" sz="quarter" idx="12"/>
          </p:nvPr>
        </p:nvSpPr>
        <p:spPr/>
        <p:txBody>
          <a:bodyPr/>
          <a:lstStyle/>
          <a:p>
            <a:fld id="{BD6C23C5-C238-4E9D-8D25-59FABE028595}" type="slidenum">
              <a:rPr lang="en-US" smtClean="0"/>
              <a:t>8</a:t>
            </a:fld>
            <a:endParaRPr lang="en-US"/>
          </a:p>
        </p:txBody>
      </p:sp>
    </p:spTree>
    <p:extLst>
      <p:ext uri="{BB962C8B-B14F-4D97-AF65-F5344CB8AC3E}">
        <p14:creationId xmlns:p14="http://schemas.microsoft.com/office/powerpoint/2010/main" val="3274104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Current Status</a:t>
            </a:r>
          </a:p>
        </p:txBody>
      </p:sp>
      <p:sp>
        <p:nvSpPr>
          <p:cNvPr id="2" name="Slide Number Placeholder 1">
            <a:extLst>
              <a:ext uri="{FF2B5EF4-FFF2-40B4-BE49-F238E27FC236}">
                <a16:creationId xmlns:a16="http://schemas.microsoft.com/office/drawing/2014/main" id="{CAD81631-3529-3D4E-9313-8EF186D3A051}"/>
              </a:ext>
            </a:extLst>
          </p:cNvPr>
          <p:cNvSpPr>
            <a:spLocks noGrp="1"/>
          </p:cNvSpPr>
          <p:nvPr>
            <p:ph type="sldNum" sz="quarter" idx="12"/>
          </p:nvPr>
        </p:nvSpPr>
        <p:spPr/>
        <p:txBody>
          <a:bodyPr/>
          <a:lstStyle/>
          <a:p>
            <a:fld id="{BD6C23C5-C238-4E9D-8D25-59FABE028595}" type="slidenum">
              <a:rPr lang="en-US" smtClean="0"/>
              <a:t>9</a:t>
            </a:fld>
            <a:endParaRPr lang="en-US"/>
          </a:p>
        </p:txBody>
      </p:sp>
    </p:spTree>
    <p:extLst>
      <p:ext uri="{BB962C8B-B14F-4D97-AF65-F5344CB8AC3E}">
        <p14:creationId xmlns:p14="http://schemas.microsoft.com/office/powerpoint/2010/main" val="181003049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1072</TotalTime>
  <Words>241</Words>
  <Application>Microsoft Office PowerPoint</Application>
  <PresentationFormat>Widescreen</PresentationFormat>
  <Paragraphs>93</Paragraphs>
  <Slides>19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Century Gothic</vt:lpstr>
      <vt:lpstr>Wingdings 3</vt:lpstr>
      <vt:lpstr>Wisp</vt:lpstr>
      <vt:lpstr>Transforming Our Communication Culture</vt:lpstr>
      <vt:lpstr>Our Team</vt:lpstr>
      <vt:lpstr>Our Project</vt:lpstr>
      <vt:lpstr>Goals</vt:lpstr>
      <vt:lpstr>Obstacles</vt:lpstr>
      <vt:lpstr>Initial Survey</vt:lpstr>
      <vt:lpstr>Obtaining Buy-in</vt:lpstr>
      <vt:lpstr>Effect on Services</vt:lpstr>
      <vt:lpstr>Current Status</vt:lpstr>
      <vt:lpstr>Changes Already Made</vt:lpstr>
      <vt:lpstr>Consultant</vt:lpstr>
      <vt:lpstr>Review/Revise Policy </vt:lpstr>
      <vt:lpstr>Training Materials</vt:lpstr>
      <vt:lpstr>Other Options </vt:lpstr>
      <vt:lpstr>Next Steps</vt:lpstr>
      <vt:lpstr>Conduct Training  </vt:lpstr>
      <vt:lpstr>Implement Changes </vt:lpstr>
      <vt:lpstr>Follow Up Survey </vt:lpstr>
      <vt:lpstr>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Transforming Our Communication Culture</dc:title>
  <dc:creator>Pena, Gina</dc:creator>
  <cp:lastModifiedBy>Lindell, Pamela J</cp:lastModifiedBy>
  <cp:revision>56</cp:revision>
  <dcterms:created xsi:type="dcterms:W3CDTF">2020-07-30T21:07:59Z</dcterms:created>
  <dcterms:modified xsi:type="dcterms:W3CDTF">2020-08-19T16:20:37Z</dcterms:modified>
</cp:coreProperties>
</file>