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ppt/charts/chart7.xml" ContentType="application/vnd.openxmlformats-officedocument.drawingml.chart+xml"/>
  <Override PartName="/ppt/charts/style7.xml" ContentType="application/vnd.ms-office.chartstyle+xml"/>
  <Override PartName="/ppt/charts/colors7.xml" ContentType="application/vnd.ms-office.chartcolorstyle+xml"/>
  <Override PartName="/ppt/charts/chart8.xml" ContentType="application/vnd.openxmlformats-officedocument.drawingml.chart+xml"/>
  <Override PartName="/ppt/charts/style8.xml" ContentType="application/vnd.ms-office.chartstyle+xml"/>
  <Override PartName="/ppt/charts/colors8.xml" ContentType="application/vnd.ms-office.chartcolorstyle+xml"/>
  <Override PartName="/ppt/charts/chart9.xml" ContentType="application/vnd.openxmlformats-officedocument.drawingml.chart+xml"/>
  <Override PartName="/ppt/charts/style9.xml" ContentType="application/vnd.ms-office.chartstyle+xml"/>
  <Override PartName="/ppt/charts/colors9.xml" ContentType="application/vnd.ms-office.chartcolorstyle+xml"/>
  <Override PartName="/ppt/charts/chart10.xml" ContentType="application/vnd.openxmlformats-officedocument.drawingml.chart+xml"/>
  <Override PartName="/ppt/charts/style10.xml" ContentType="application/vnd.ms-office.chartstyle+xml"/>
  <Override PartName="/ppt/charts/colors10.xml" ContentType="application/vnd.ms-office.chartcolorstyl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96" r:id="rId4"/>
  </p:sldMasterIdLst>
  <p:notesMasterIdLst>
    <p:notesMasterId r:id="rId28"/>
  </p:notesMasterIdLst>
  <p:sldIdLst>
    <p:sldId id="256" r:id="rId5"/>
    <p:sldId id="257" r:id="rId6"/>
    <p:sldId id="258" r:id="rId7"/>
    <p:sldId id="259" r:id="rId8"/>
    <p:sldId id="260" r:id="rId9"/>
    <p:sldId id="262" r:id="rId10"/>
    <p:sldId id="267" r:id="rId11"/>
    <p:sldId id="268" r:id="rId12"/>
    <p:sldId id="272" r:id="rId13"/>
    <p:sldId id="273" r:id="rId14"/>
    <p:sldId id="274" r:id="rId15"/>
    <p:sldId id="275" r:id="rId16"/>
    <p:sldId id="276" r:id="rId17"/>
    <p:sldId id="279" r:id="rId18"/>
    <p:sldId id="277" r:id="rId19"/>
    <p:sldId id="278" r:id="rId20"/>
    <p:sldId id="269" r:id="rId21"/>
    <p:sldId id="280" r:id="rId22"/>
    <p:sldId id="282" r:id="rId23"/>
    <p:sldId id="283" r:id="rId24"/>
    <p:sldId id="270" r:id="rId25"/>
    <p:sldId id="281" r:id="rId26"/>
    <p:sldId id="266" r:id="rId27"/>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99"/>
    <a:srgbClr val="0000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35538" autoAdjust="0"/>
    <p:restoredTop sz="94694"/>
  </p:normalViewPr>
  <p:slideViewPr>
    <p:cSldViewPr snapToGrid="0">
      <p:cViewPr varScale="1">
        <p:scale>
          <a:sx n="45" d="100"/>
          <a:sy n="45" d="100"/>
        </p:scale>
        <p:origin x="72" y="51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notesMaster" Target="notesMasters/notesMaster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viewProps" Target="viewProp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10.xml.rels><?xml version="1.0" encoding="UTF-8" standalone="yes"?>
<Relationships xmlns="http://schemas.openxmlformats.org/package/2006/relationships"><Relationship Id="rId3" Type="http://schemas.openxmlformats.org/officeDocument/2006/relationships/package" Target="../embeddings/Microsoft_Excel_Worksheet9.xlsx"/><Relationship Id="rId2" Type="http://schemas.microsoft.com/office/2011/relationships/chartColorStyle" Target="colors10.xml"/><Relationship Id="rId1" Type="http://schemas.microsoft.com/office/2011/relationships/chartStyle" Target="style10.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Worksheet3.xlsx"/><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3" Type="http://schemas.openxmlformats.org/officeDocument/2006/relationships/package" Target="../embeddings/Microsoft_Excel_Worksheet4.xlsx"/><Relationship Id="rId2" Type="http://schemas.microsoft.com/office/2011/relationships/chartColorStyle" Target="colors5.xml"/><Relationship Id="rId1" Type="http://schemas.microsoft.com/office/2011/relationships/chartStyle" Target="style5.xml"/></Relationships>
</file>

<file path=ppt/charts/_rels/chart6.xml.rels><?xml version="1.0" encoding="UTF-8" standalone="yes"?>
<Relationships xmlns="http://schemas.openxmlformats.org/package/2006/relationships"><Relationship Id="rId3" Type="http://schemas.openxmlformats.org/officeDocument/2006/relationships/package" Target="../embeddings/Microsoft_Excel_Worksheet5.xlsx"/><Relationship Id="rId2" Type="http://schemas.microsoft.com/office/2011/relationships/chartColorStyle" Target="colors6.xml"/><Relationship Id="rId1" Type="http://schemas.microsoft.com/office/2011/relationships/chartStyle" Target="style6.xml"/></Relationships>
</file>

<file path=ppt/charts/_rels/chart7.xml.rels><?xml version="1.0" encoding="UTF-8" standalone="yes"?>
<Relationships xmlns="http://schemas.openxmlformats.org/package/2006/relationships"><Relationship Id="rId3" Type="http://schemas.openxmlformats.org/officeDocument/2006/relationships/package" Target="../embeddings/Microsoft_Excel_Worksheet6.xlsx"/><Relationship Id="rId2" Type="http://schemas.microsoft.com/office/2011/relationships/chartColorStyle" Target="colors7.xml"/><Relationship Id="rId1" Type="http://schemas.microsoft.com/office/2011/relationships/chartStyle" Target="style7.xml"/></Relationships>
</file>

<file path=ppt/charts/_rels/chart8.xml.rels><?xml version="1.0" encoding="UTF-8" standalone="yes"?>
<Relationships xmlns="http://schemas.openxmlformats.org/package/2006/relationships"><Relationship Id="rId3" Type="http://schemas.openxmlformats.org/officeDocument/2006/relationships/package" Target="../embeddings/Microsoft_Excel_Worksheet7.xlsx"/><Relationship Id="rId2" Type="http://schemas.microsoft.com/office/2011/relationships/chartColorStyle" Target="colors8.xml"/><Relationship Id="rId1" Type="http://schemas.microsoft.com/office/2011/relationships/chartStyle" Target="style8.xml"/></Relationships>
</file>

<file path=ppt/charts/_rels/chart9.xml.rels><?xml version="1.0" encoding="UTF-8" standalone="yes"?>
<Relationships xmlns="http://schemas.openxmlformats.org/package/2006/relationships"><Relationship Id="rId3" Type="http://schemas.openxmlformats.org/officeDocument/2006/relationships/package" Target="../embeddings/Microsoft_Excel_Worksheet8.xlsx"/><Relationship Id="rId2" Type="http://schemas.microsoft.com/office/2011/relationships/chartColorStyle" Target="colors9.xml"/><Relationship Id="rId1" Type="http://schemas.microsoft.com/office/2011/relationships/chartStyle" Target="style9.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30"/>
      <c:rotY val="0"/>
      <c:depthPercent val="100"/>
      <c:rAngAx val="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pie3DChart>
        <c:varyColors val="1"/>
        <c:ser>
          <c:idx val="0"/>
          <c:order val="0"/>
          <c:tx>
            <c:strRef>
              <c:f>Sheet1!$B$1</c:f>
              <c:strCache>
                <c:ptCount val="1"/>
                <c:pt idx="0">
                  <c:v>Column1</c:v>
                </c:pt>
              </c:strCache>
            </c:strRef>
          </c:tx>
          <c:dPt>
            <c:idx val="0"/>
            <c:bubble3D val="0"/>
            <c:spPr>
              <a:gradFill rotWithShape="1">
                <a:gsLst>
                  <a:gs pos="0">
                    <a:schemeClr val="accent1">
                      <a:tint val="97000"/>
                      <a:satMod val="100000"/>
                      <a:lumMod val="102000"/>
                    </a:schemeClr>
                  </a:gs>
                  <a:gs pos="50000">
                    <a:schemeClr val="accent1">
                      <a:shade val="100000"/>
                      <a:satMod val="103000"/>
                      <a:lumMod val="100000"/>
                    </a:schemeClr>
                  </a:gs>
                  <a:gs pos="100000">
                    <a:schemeClr val="accent1">
                      <a:shade val="93000"/>
                      <a:satMod val="110000"/>
                      <a:lumMod val="99000"/>
                    </a:schemeClr>
                  </a:gs>
                </a:gsLst>
                <a:lin ang="5400000" scaled="0"/>
              </a:gradFill>
              <a:ln>
                <a:noFill/>
              </a:ln>
              <a:effectLst>
                <a:outerShdw blurRad="55880" dist="15240" dir="5400000" algn="ctr" rotWithShape="0">
                  <a:srgbClr val="000000">
                    <a:alpha val="45000"/>
                  </a:srgbClr>
                </a:outerShdw>
              </a:effectLst>
              <a:scene3d>
                <a:camera prst="orthographicFront">
                  <a:rot lat="0" lon="0" rev="0"/>
                </a:camera>
                <a:lightRig rig="brightRoom" dir="tl"/>
              </a:scene3d>
              <a:sp3d prstMaterial="dkEdge">
                <a:bevelT w="0" h="0"/>
              </a:sp3d>
            </c:spPr>
            <c:extLst>
              <c:ext xmlns:c16="http://schemas.microsoft.com/office/drawing/2014/chart" uri="{C3380CC4-5D6E-409C-BE32-E72D297353CC}">
                <c16:uniqueId val="{00000001-4C5A-4828-9977-90706221CA1C}"/>
              </c:ext>
            </c:extLst>
          </c:dPt>
          <c:dPt>
            <c:idx val="1"/>
            <c:bubble3D val="0"/>
            <c:spPr>
              <a:gradFill rotWithShape="1">
                <a:gsLst>
                  <a:gs pos="0">
                    <a:schemeClr val="accent2">
                      <a:tint val="97000"/>
                      <a:satMod val="100000"/>
                      <a:lumMod val="102000"/>
                    </a:schemeClr>
                  </a:gs>
                  <a:gs pos="50000">
                    <a:schemeClr val="accent2">
                      <a:shade val="100000"/>
                      <a:satMod val="103000"/>
                      <a:lumMod val="100000"/>
                    </a:schemeClr>
                  </a:gs>
                  <a:gs pos="100000">
                    <a:schemeClr val="accent2">
                      <a:shade val="93000"/>
                      <a:satMod val="110000"/>
                      <a:lumMod val="99000"/>
                    </a:schemeClr>
                  </a:gs>
                </a:gsLst>
                <a:lin ang="5400000" scaled="0"/>
              </a:gradFill>
              <a:ln>
                <a:noFill/>
              </a:ln>
              <a:effectLst>
                <a:outerShdw blurRad="55880" dist="15240" dir="5400000" algn="ctr" rotWithShape="0">
                  <a:srgbClr val="000000">
                    <a:alpha val="45000"/>
                  </a:srgbClr>
                </a:outerShdw>
              </a:effectLst>
              <a:scene3d>
                <a:camera prst="orthographicFront">
                  <a:rot lat="0" lon="0" rev="0"/>
                </a:camera>
                <a:lightRig rig="brightRoom" dir="tl"/>
              </a:scene3d>
              <a:sp3d prstMaterial="dkEdge">
                <a:bevelT w="0" h="0"/>
              </a:sp3d>
            </c:spPr>
            <c:extLst>
              <c:ext xmlns:c16="http://schemas.microsoft.com/office/drawing/2014/chart" uri="{C3380CC4-5D6E-409C-BE32-E72D297353CC}">
                <c16:uniqueId val="{00000003-4C5A-4828-9977-90706221CA1C}"/>
              </c:ext>
            </c:extLst>
          </c:dPt>
          <c:dPt>
            <c:idx val="2"/>
            <c:bubble3D val="0"/>
            <c:spPr>
              <a:gradFill rotWithShape="1">
                <a:gsLst>
                  <a:gs pos="0">
                    <a:schemeClr val="accent3">
                      <a:tint val="97000"/>
                      <a:satMod val="100000"/>
                      <a:lumMod val="102000"/>
                    </a:schemeClr>
                  </a:gs>
                  <a:gs pos="50000">
                    <a:schemeClr val="accent3">
                      <a:shade val="100000"/>
                      <a:satMod val="103000"/>
                      <a:lumMod val="100000"/>
                    </a:schemeClr>
                  </a:gs>
                  <a:gs pos="100000">
                    <a:schemeClr val="accent3">
                      <a:shade val="93000"/>
                      <a:satMod val="110000"/>
                      <a:lumMod val="99000"/>
                    </a:schemeClr>
                  </a:gs>
                </a:gsLst>
                <a:lin ang="5400000" scaled="0"/>
              </a:gradFill>
              <a:ln>
                <a:noFill/>
              </a:ln>
              <a:effectLst>
                <a:outerShdw blurRad="55880" dist="15240" dir="5400000" algn="ctr" rotWithShape="0">
                  <a:srgbClr val="000000">
                    <a:alpha val="45000"/>
                  </a:srgbClr>
                </a:outerShdw>
              </a:effectLst>
              <a:scene3d>
                <a:camera prst="orthographicFront">
                  <a:rot lat="0" lon="0" rev="0"/>
                </a:camera>
                <a:lightRig rig="brightRoom" dir="tl"/>
              </a:scene3d>
              <a:sp3d prstMaterial="dkEdge">
                <a:bevelT w="0" h="0"/>
              </a:sp3d>
            </c:spPr>
            <c:extLst>
              <c:ext xmlns:c16="http://schemas.microsoft.com/office/drawing/2014/chart" uri="{C3380CC4-5D6E-409C-BE32-E72D297353CC}">
                <c16:uniqueId val="{00000005-4C5A-4828-9977-90706221CA1C}"/>
              </c:ext>
            </c:extLst>
          </c:dPt>
          <c:dPt>
            <c:idx val="3"/>
            <c:bubble3D val="0"/>
            <c:spPr>
              <a:gradFill rotWithShape="1">
                <a:gsLst>
                  <a:gs pos="0">
                    <a:schemeClr val="accent4">
                      <a:tint val="97000"/>
                      <a:satMod val="100000"/>
                      <a:lumMod val="102000"/>
                    </a:schemeClr>
                  </a:gs>
                  <a:gs pos="50000">
                    <a:schemeClr val="accent4">
                      <a:shade val="100000"/>
                      <a:satMod val="103000"/>
                      <a:lumMod val="100000"/>
                    </a:schemeClr>
                  </a:gs>
                  <a:gs pos="100000">
                    <a:schemeClr val="accent4">
                      <a:shade val="93000"/>
                      <a:satMod val="110000"/>
                      <a:lumMod val="99000"/>
                    </a:schemeClr>
                  </a:gs>
                </a:gsLst>
                <a:lin ang="5400000" scaled="0"/>
              </a:gradFill>
              <a:ln>
                <a:noFill/>
              </a:ln>
              <a:effectLst>
                <a:outerShdw blurRad="55880" dist="15240" dir="5400000" algn="ctr" rotWithShape="0">
                  <a:srgbClr val="000000">
                    <a:alpha val="45000"/>
                  </a:srgbClr>
                </a:outerShdw>
              </a:effectLst>
              <a:scene3d>
                <a:camera prst="orthographicFront">
                  <a:rot lat="0" lon="0" rev="0"/>
                </a:camera>
                <a:lightRig rig="brightRoom" dir="tl"/>
              </a:scene3d>
              <a:sp3d prstMaterial="dkEdge">
                <a:bevelT w="0" h="0"/>
              </a:sp3d>
            </c:spPr>
            <c:extLst>
              <c:ext xmlns:c16="http://schemas.microsoft.com/office/drawing/2014/chart" uri="{C3380CC4-5D6E-409C-BE32-E72D297353CC}">
                <c16:uniqueId val="{00000007-4C5A-4828-9977-90706221CA1C}"/>
              </c:ext>
            </c:extLst>
          </c:dPt>
          <c:dPt>
            <c:idx val="4"/>
            <c:bubble3D val="0"/>
            <c:spPr>
              <a:gradFill rotWithShape="1">
                <a:gsLst>
                  <a:gs pos="0">
                    <a:schemeClr val="accent5">
                      <a:tint val="97000"/>
                      <a:satMod val="100000"/>
                      <a:lumMod val="102000"/>
                    </a:schemeClr>
                  </a:gs>
                  <a:gs pos="50000">
                    <a:schemeClr val="accent5">
                      <a:shade val="100000"/>
                      <a:satMod val="103000"/>
                      <a:lumMod val="100000"/>
                    </a:schemeClr>
                  </a:gs>
                  <a:gs pos="100000">
                    <a:schemeClr val="accent5">
                      <a:shade val="93000"/>
                      <a:satMod val="110000"/>
                      <a:lumMod val="99000"/>
                    </a:schemeClr>
                  </a:gs>
                </a:gsLst>
                <a:lin ang="5400000" scaled="0"/>
              </a:gradFill>
              <a:ln>
                <a:noFill/>
              </a:ln>
              <a:effectLst>
                <a:outerShdw blurRad="55880" dist="15240" dir="5400000" algn="ctr" rotWithShape="0">
                  <a:srgbClr val="000000">
                    <a:alpha val="45000"/>
                  </a:srgbClr>
                </a:outerShdw>
              </a:effectLst>
              <a:scene3d>
                <a:camera prst="orthographicFront">
                  <a:rot lat="0" lon="0" rev="0"/>
                </a:camera>
                <a:lightRig rig="brightRoom" dir="tl"/>
              </a:scene3d>
              <a:sp3d prstMaterial="dkEdge">
                <a:bevelT w="0" h="0"/>
              </a:sp3d>
            </c:spPr>
            <c:extLst>
              <c:ext xmlns:c16="http://schemas.microsoft.com/office/drawing/2014/chart" uri="{C3380CC4-5D6E-409C-BE32-E72D297353CC}">
                <c16:uniqueId val="{00000009-4C5A-4828-9977-90706221CA1C}"/>
              </c:ext>
            </c:extLst>
          </c:dPt>
          <c:dPt>
            <c:idx val="5"/>
            <c:bubble3D val="0"/>
            <c:spPr>
              <a:gradFill rotWithShape="1">
                <a:gsLst>
                  <a:gs pos="0">
                    <a:schemeClr val="accent6">
                      <a:tint val="97000"/>
                      <a:satMod val="100000"/>
                      <a:lumMod val="102000"/>
                    </a:schemeClr>
                  </a:gs>
                  <a:gs pos="50000">
                    <a:schemeClr val="accent6">
                      <a:shade val="100000"/>
                      <a:satMod val="103000"/>
                      <a:lumMod val="100000"/>
                    </a:schemeClr>
                  </a:gs>
                  <a:gs pos="100000">
                    <a:schemeClr val="accent6">
                      <a:shade val="93000"/>
                      <a:satMod val="110000"/>
                      <a:lumMod val="99000"/>
                    </a:schemeClr>
                  </a:gs>
                </a:gsLst>
                <a:lin ang="5400000" scaled="0"/>
              </a:gradFill>
              <a:ln>
                <a:noFill/>
              </a:ln>
              <a:effectLst>
                <a:outerShdw blurRad="55880" dist="15240" dir="5400000" algn="ctr" rotWithShape="0">
                  <a:srgbClr val="000000">
                    <a:alpha val="45000"/>
                  </a:srgbClr>
                </a:outerShdw>
              </a:effectLst>
              <a:scene3d>
                <a:camera prst="orthographicFront">
                  <a:rot lat="0" lon="0" rev="0"/>
                </a:camera>
                <a:lightRig rig="brightRoom" dir="tl"/>
              </a:scene3d>
              <a:sp3d prstMaterial="dkEdge">
                <a:bevelT w="0" h="0"/>
              </a:sp3d>
            </c:spPr>
            <c:extLst>
              <c:ext xmlns:c16="http://schemas.microsoft.com/office/drawing/2014/chart" uri="{C3380CC4-5D6E-409C-BE32-E72D297353CC}">
                <c16:uniqueId val="{0000000B-4C5A-4828-9977-90706221CA1C}"/>
              </c:ext>
            </c:extLst>
          </c:dPt>
          <c:dLbls>
            <c:dLbl>
              <c:idx val="0"/>
              <c:layout>
                <c:manualLayout>
                  <c:x val="-0.1580463753650512"/>
                  <c:y val="7.2115679981256259E-2"/>
                </c:manualLayout>
              </c:layout>
              <c:dLblPos val="bestFi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1-4C5A-4828-9977-90706221CA1C}"/>
                </c:ext>
              </c:extLst>
            </c:dLbl>
            <c:dLbl>
              <c:idx val="1"/>
              <c:layout>
                <c:manualLayout>
                  <c:x val="-0.17992985471886436"/>
                  <c:y val="-0.12176425403408139"/>
                </c:manualLayout>
              </c:layout>
              <c:dLblPos val="bestFit"/>
              <c:showLegendKey val="0"/>
              <c:showVal val="0"/>
              <c:showCatName val="1"/>
              <c:showSerName val="0"/>
              <c:showPercent val="1"/>
              <c:showBubbleSize val="0"/>
              <c:extLst>
                <c:ext xmlns:c15="http://schemas.microsoft.com/office/drawing/2012/chart" uri="{CE6537A1-D6FC-4f65-9D91-7224C49458BB}">
                  <c15:layout>
                    <c:manualLayout>
                      <c:w val="0.27832159624413144"/>
                      <c:h val="0.12751577972906297"/>
                    </c:manualLayout>
                  </c15:layout>
                </c:ext>
                <c:ext xmlns:c16="http://schemas.microsoft.com/office/drawing/2014/chart" uri="{C3380CC4-5D6E-409C-BE32-E72D297353CC}">
                  <c16:uniqueId val="{00000003-4C5A-4828-9977-90706221CA1C}"/>
                </c:ext>
              </c:extLst>
            </c:dLbl>
            <c:dLbl>
              <c:idx val="2"/>
              <c:layout>
                <c:manualLayout>
                  <c:x val="-0.16935894236811949"/>
                  <c:y val="-0.25669205135142253"/>
                </c:manualLayout>
              </c:layout>
              <c:dLblPos val="bestFit"/>
              <c:showLegendKey val="0"/>
              <c:showVal val="0"/>
              <c:showCatName val="1"/>
              <c:showSerName val="0"/>
              <c:showPercent val="1"/>
              <c:showBubbleSize val="0"/>
              <c:extLst>
                <c:ext xmlns:c15="http://schemas.microsoft.com/office/drawing/2012/chart" uri="{CE6537A1-D6FC-4f65-9D91-7224C49458BB}">
                  <c15:layout>
                    <c:manualLayout>
                      <c:w val="0.1707445196111049"/>
                      <c:h val="0.19401959620836226"/>
                    </c:manualLayout>
                  </c15:layout>
                </c:ext>
                <c:ext xmlns:c16="http://schemas.microsoft.com/office/drawing/2014/chart" uri="{C3380CC4-5D6E-409C-BE32-E72D297353CC}">
                  <c16:uniqueId val="{00000005-4C5A-4828-9977-90706221CA1C}"/>
                </c:ext>
              </c:extLst>
            </c:dLbl>
            <c:dLbl>
              <c:idx val="3"/>
              <c:layout>
                <c:manualLayout>
                  <c:x val="0.10785747292151861"/>
                  <c:y val="-0.33726473502914778"/>
                </c:manualLayout>
              </c:layout>
              <c:dLblPos val="bestFi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7-4C5A-4828-9977-90706221CA1C}"/>
                </c:ext>
              </c:extLst>
            </c:dLbl>
            <c:dLbl>
              <c:idx val="4"/>
              <c:layout>
                <c:manualLayout>
                  <c:x val="0.20037697312483826"/>
                  <c:y val="-0.2238180132938565"/>
                </c:manualLayout>
              </c:layout>
              <c:dLblPos val="bestFit"/>
              <c:showLegendKey val="0"/>
              <c:showVal val="0"/>
              <c:showCatName val="1"/>
              <c:showSerName val="0"/>
              <c:showPercent val="1"/>
              <c:showBubbleSize val="0"/>
              <c:extLst>
                <c:ext xmlns:c15="http://schemas.microsoft.com/office/drawing/2012/chart" uri="{CE6537A1-D6FC-4f65-9D91-7224C49458BB}">
                  <c15:layout>
                    <c:manualLayout>
                      <c:w val="0.26098647000110903"/>
                      <c:h val="0.13268347166631878"/>
                    </c:manualLayout>
                  </c15:layout>
                </c:ext>
                <c:ext xmlns:c16="http://schemas.microsoft.com/office/drawing/2014/chart" uri="{C3380CC4-5D6E-409C-BE32-E72D297353CC}">
                  <c16:uniqueId val="{00000009-4C5A-4828-9977-90706221CA1C}"/>
                </c:ext>
              </c:extLst>
            </c:dLbl>
            <c:dLbl>
              <c:idx val="5"/>
              <c:layout>
                <c:manualLayout>
                  <c:x val="0.19612648330930466"/>
                  <c:y val="8.5727687724494572E-2"/>
                </c:manualLayout>
              </c:layout>
              <c:dLblPos val="bestFit"/>
              <c:showLegendKey val="0"/>
              <c:showVal val="0"/>
              <c:showCatName val="1"/>
              <c:showSerName val="0"/>
              <c:showPercent val="1"/>
              <c:showBubbleSize val="0"/>
              <c:extLst>
                <c:ext xmlns:c15="http://schemas.microsoft.com/office/drawing/2012/chart" uri="{CE6537A1-D6FC-4f65-9D91-7224C49458BB}">
                  <c15:layout>
                    <c:manualLayout>
                      <c:w val="0.23180381501608074"/>
                      <c:h val="0.19259111145539068"/>
                    </c:manualLayout>
                  </c15:layout>
                </c:ext>
                <c:ext xmlns:c16="http://schemas.microsoft.com/office/drawing/2014/chart" uri="{C3380CC4-5D6E-409C-BE32-E72D297353CC}">
                  <c16:uniqueId val="{0000000B-4C5A-4828-9977-90706221CA1C}"/>
                </c:ext>
              </c:extLst>
            </c:dLbl>
            <c:spPr>
              <a:noFill/>
              <a:ln>
                <a:noFill/>
              </a:ln>
              <a:effectLst/>
            </c:spPr>
            <c:txPr>
              <a:bodyPr rot="0" spcFirstLastPara="1" vertOverflow="ellipsis" vert="horz" wrap="square" anchor="ctr" anchorCtr="1"/>
              <a:lstStyle/>
              <a:p>
                <a:pPr>
                  <a:defRPr sz="2000" b="0" i="0" u="none" strike="noStrike" kern="1200" baseline="0">
                    <a:solidFill>
                      <a:schemeClr val="lt1">
                        <a:lumMod val="85000"/>
                      </a:schemeClr>
                    </a:solidFill>
                    <a:latin typeface="+mn-lt"/>
                    <a:ea typeface="+mn-ea"/>
                    <a:cs typeface="+mn-cs"/>
                  </a:defRPr>
                </a:pPr>
                <a:endParaRPr lang="en-US"/>
              </a:p>
            </c:txPr>
            <c:dLblPos val="inEnd"/>
            <c:showLegendKey val="0"/>
            <c:showVal val="0"/>
            <c:showCatName val="1"/>
            <c:showSerName val="0"/>
            <c:showPercent val="1"/>
            <c:showBubbleSize val="0"/>
            <c:showLeaderLines val="1"/>
            <c:leaderLines>
              <c:spPr>
                <a:ln w="9525">
                  <a:solidFill>
                    <a:schemeClr val="lt1">
                      <a:lumMod val="95000"/>
                      <a:alpha val="54000"/>
                    </a:schemeClr>
                  </a:solidFill>
                </a:ln>
                <a:effectLst/>
              </c:spPr>
            </c:leaderLines>
            <c:extLst>
              <c:ext xmlns:c15="http://schemas.microsoft.com/office/drawing/2012/chart" uri="{CE6537A1-D6FC-4f65-9D91-7224C49458BB}"/>
            </c:extLst>
          </c:dLbls>
          <c:cat>
            <c:strRef>
              <c:f>Sheet1!$A$2:$A$7</c:f>
              <c:strCache>
                <c:ptCount val="6"/>
                <c:pt idx="0">
                  <c:v>0-5 years of experience</c:v>
                </c:pt>
                <c:pt idx="1">
                  <c:v>5-10 years of experience</c:v>
                </c:pt>
                <c:pt idx="2">
                  <c:v>10-15 years of experience</c:v>
                </c:pt>
                <c:pt idx="3">
                  <c:v>15-20 years of experience</c:v>
                </c:pt>
                <c:pt idx="4">
                  <c:v>20-30 years of experience</c:v>
                </c:pt>
                <c:pt idx="5">
                  <c:v>30+ years of experience</c:v>
                </c:pt>
              </c:strCache>
            </c:strRef>
          </c:cat>
          <c:val>
            <c:numRef>
              <c:f>Sheet1!$B$2:$B$7</c:f>
              <c:numCache>
                <c:formatCode>General</c:formatCode>
                <c:ptCount val="6"/>
                <c:pt idx="0">
                  <c:v>35</c:v>
                </c:pt>
                <c:pt idx="1">
                  <c:v>12</c:v>
                </c:pt>
                <c:pt idx="2">
                  <c:v>31</c:v>
                </c:pt>
                <c:pt idx="3">
                  <c:v>15</c:v>
                </c:pt>
                <c:pt idx="4">
                  <c:v>28</c:v>
                </c:pt>
                <c:pt idx="5">
                  <c:v>38</c:v>
                </c:pt>
              </c:numCache>
            </c:numRef>
          </c:val>
          <c:extLst>
            <c:ext xmlns:c16="http://schemas.microsoft.com/office/drawing/2014/chart" uri="{C3380CC4-5D6E-409C-BE32-E72D297353CC}">
              <c16:uniqueId val="{0000000C-4C5A-4828-9977-90706221CA1C}"/>
            </c:ext>
          </c:extLst>
        </c:ser>
        <c:dLbls>
          <c:dLblPos val="inEnd"/>
          <c:showLegendKey val="0"/>
          <c:showVal val="0"/>
          <c:showCatName val="0"/>
          <c:showSerName val="0"/>
          <c:showPercent val="1"/>
          <c:showBubbleSize val="0"/>
          <c:showLeaderLines val="1"/>
        </c:dLbls>
      </c:pie3DChart>
      <c:spPr>
        <a:solidFill>
          <a:schemeClr val="bg1">
            <a:lumMod val="95000"/>
          </a:schemeClr>
        </a:solidFill>
        <a:ln>
          <a:noFill/>
        </a:ln>
        <a:effectLst/>
      </c:spPr>
    </c:plotArea>
    <c:legend>
      <c:legendPos val="b"/>
      <c:layout>
        <c:manualLayout>
          <c:xMode val="edge"/>
          <c:yMode val="edge"/>
          <c:x val="1.7663764740675023E-2"/>
          <c:y val="0.8309835614546085"/>
          <c:w val="0.97061042105652273"/>
          <c:h val="0.15578459052838481"/>
        </c:manualLayout>
      </c:layout>
      <c:overlay val="0"/>
      <c:spPr>
        <a:noFill/>
        <a:ln>
          <a:noFill/>
        </a:ln>
        <a:effectLst/>
      </c:spPr>
      <c:txPr>
        <a:bodyPr rot="0" spcFirstLastPara="1" vertOverflow="ellipsis" vert="horz" wrap="square" anchor="ctr" anchorCtr="1"/>
        <a:lstStyle/>
        <a:p>
          <a:pPr>
            <a:defRPr sz="1800" b="0" i="0" u="none" strike="noStrike" kern="1200" baseline="0">
              <a:solidFill>
                <a:schemeClr val="lt1">
                  <a:lumMod val="85000"/>
                </a:schemeClr>
              </a:solidFill>
              <a:latin typeface="+mn-lt"/>
              <a:ea typeface="+mn-ea"/>
              <a:cs typeface="+mn-cs"/>
            </a:defRPr>
          </a:pPr>
          <a:endParaRPr lang="en-US"/>
        </a:p>
      </c:txPr>
    </c:legend>
    <c:plotVisOnly val="1"/>
    <c:dispBlanksAs val="gap"/>
    <c:showDLblsOverMax val="0"/>
  </c:chart>
  <c: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a:ln>
      <a:noFill/>
    </a:ln>
    <a:effectLst/>
  </c:spPr>
  <c:txPr>
    <a:bodyPr/>
    <a:lstStyle/>
    <a:p>
      <a:pPr>
        <a:defRPr sz="1800"/>
      </a:pPr>
      <a:endParaRPr lang="en-US"/>
    </a:p>
  </c:txPr>
  <c:externalData r:id="rId3">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30"/>
      <c:rotY val="0"/>
      <c:depthPercent val="100"/>
      <c:rAngAx val="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pie3DChart>
        <c:varyColors val="1"/>
        <c:ser>
          <c:idx val="0"/>
          <c:order val="0"/>
          <c:tx>
            <c:strRef>
              <c:f>Sheet1!$B$1</c:f>
              <c:strCache>
                <c:ptCount val="1"/>
                <c:pt idx="0">
                  <c:v>Organize and Speak</c:v>
                </c:pt>
              </c:strCache>
            </c:strRef>
          </c:tx>
          <c:dPt>
            <c:idx val="0"/>
            <c:bubble3D val="0"/>
            <c:spPr>
              <a:gradFill rotWithShape="1">
                <a:gsLst>
                  <a:gs pos="0">
                    <a:schemeClr val="accent1">
                      <a:tint val="97000"/>
                      <a:satMod val="100000"/>
                      <a:lumMod val="102000"/>
                    </a:schemeClr>
                  </a:gs>
                  <a:gs pos="50000">
                    <a:schemeClr val="accent1">
                      <a:shade val="100000"/>
                      <a:satMod val="103000"/>
                      <a:lumMod val="100000"/>
                    </a:schemeClr>
                  </a:gs>
                  <a:gs pos="100000">
                    <a:schemeClr val="accent1">
                      <a:shade val="93000"/>
                      <a:satMod val="110000"/>
                      <a:lumMod val="99000"/>
                    </a:schemeClr>
                  </a:gs>
                </a:gsLst>
                <a:lin ang="5400000" scaled="0"/>
              </a:gradFill>
              <a:ln>
                <a:noFill/>
              </a:ln>
              <a:effectLst>
                <a:outerShdw blurRad="55880" dist="15240" dir="5400000" algn="ctr" rotWithShape="0">
                  <a:srgbClr val="000000">
                    <a:alpha val="45000"/>
                  </a:srgbClr>
                </a:outerShdw>
              </a:effectLst>
              <a:scene3d>
                <a:camera prst="orthographicFront">
                  <a:rot lat="0" lon="0" rev="0"/>
                </a:camera>
                <a:lightRig rig="brightRoom" dir="tl"/>
              </a:scene3d>
              <a:sp3d prstMaterial="dkEdge">
                <a:bevelT w="0" h="0"/>
              </a:sp3d>
            </c:spPr>
            <c:extLst>
              <c:ext xmlns:c16="http://schemas.microsoft.com/office/drawing/2014/chart" uri="{C3380CC4-5D6E-409C-BE32-E72D297353CC}">
                <c16:uniqueId val="{00000001-E9A8-4E5A-9257-D7988789FC04}"/>
              </c:ext>
            </c:extLst>
          </c:dPt>
          <c:dPt>
            <c:idx val="1"/>
            <c:bubble3D val="0"/>
            <c:spPr>
              <a:gradFill rotWithShape="1">
                <a:gsLst>
                  <a:gs pos="0">
                    <a:schemeClr val="accent2">
                      <a:tint val="97000"/>
                      <a:satMod val="100000"/>
                      <a:lumMod val="102000"/>
                    </a:schemeClr>
                  </a:gs>
                  <a:gs pos="50000">
                    <a:schemeClr val="accent2">
                      <a:shade val="100000"/>
                      <a:satMod val="103000"/>
                      <a:lumMod val="100000"/>
                    </a:schemeClr>
                  </a:gs>
                  <a:gs pos="100000">
                    <a:schemeClr val="accent2">
                      <a:shade val="93000"/>
                      <a:satMod val="110000"/>
                      <a:lumMod val="99000"/>
                    </a:schemeClr>
                  </a:gs>
                </a:gsLst>
                <a:lin ang="5400000" scaled="0"/>
              </a:gradFill>
              <a:ln>
                <a:noFill/>
              </a:ln>
              <a:effectLst>
                <a:outerShdw blurRad="55880" dist="15240" dir="5400000" algn="ctr" rotWithShape="0">
                  <a:srgbClr val="000000">
                    <a:alpha val="45000"/>
                  </a:srgbClr>
                </a:outerShdw>
              </a:effectLst>
              <a:scene3d>
                <a:camera prst="orthographicFront">
                  <a:rot lat="0" lon="0" rev="0"/>
                </a:camera>
                <a:lightRig rig="brightRoom" dir="tl"/>
              </a:scene3d>
              <a:sp3d prstMaterial="dkEdge">
                <a:bevelT w="0" h="0"/>
              </a:sp3d>
            </c:spPr>
            <c:extLst>
              <c:ext xmlns:c16="http://schemas.microsoft.com/office/drawing/2014/chart" uri="{C3380CC4-5D6E-409C-BE32-E72D297353CC}">
                <c16:uniqueId val="{00000003-E9A8-4E5A-9257-D7988789FC04}"/>
              </c:ext>
            </c:extLst>
          </c:dPt>
          <c:dPt>
            <c:idx val="2"/>
            <c:bubble3D val="0"/>
            <c:spPr>
              <a:gradFill rotWithShape="1">
                <a:gsLst>
                  <a:gs pos="0">
                    <a:schemeClr val="accent3">
                      <a:tint val="97000"/>
                      <a:satMod val="100000"/>
                      <a:lumMod val="102000"/>
                    </a:schemeClr>
                  </a:gs>
                  <a:gs pos="50000">
                    <a:schemeClr val="accent3">
                      <a:shade val="100000"/>
                      <a:satMod val="103000"/>
                      <a:lumMod val="100000"/>
                    </a:schemeClr>
                  </a:gs>
                  <a:gs pos="100000">
                    <a:schemeClr val="accent3">
                      <a:shade val="93000"/>
                      <a:satMod val="110000"/>
                      <a:lumMod val="99000"/>
                    </a:schemeClr>
                  </a:gs>
                </a:gsLst>
                <a:lin ang="5400000" scaled="0"/>
              </a:gradFill>
              <a:ln>
                <a:noFill/>
              </a:ln>
              <a:effectLst>
                <a:outerShdw blurRad="55880" dist="15240" dir="5400000" algn="ctr" rotWithShape="0">
                  <a:srgbClr val="000000">
                    <a:alpha val="45000"/>
                  </a:srgbClr>
                </a:outerShdw>
              </a:effectLst>
              <a:scene3d>
                <a:camera prst="orthographicFront">
                  <a:rot lat="0" lon="0" rev="0"/>
                </a:camera>
                <a:lightRig rig="brightRoom" dir="tl"/>
              </a:scene3d>
              <a:sp3d prstMaterial="dkEdge">
                <a:bevelT w="0" h="0"/>
              </a:sp3d>
            </c:spPr>
            <c:extLst>
              <c:ext xmlns:c16="http://schemas.microsoft.com/office/drawing/2014/chart" uri="{C3380CC4-5D6E-409C-BE32-E72D297353CC}">
                <c16:uniqueId val="{00000005-E9A8-4E5A-9257-D7988789FC04}"/>
              </c:ext>
            </c:extLst>
          </c:dPt>
          <c:dPt>
            <c:idx val="3"/>
            <c:bubble3D val="0"/>
            <c:spPr>
              <a:gradFill rotWithShape="1">
                <a:gsLst>
                  <a:gs pos="0">
                    <a:schemeClr val="accent4">
                      <a:tint val="97000"/>
                      <a:satMod val="100000"/>
                      <a:lumMod val="102000"/>
                    </a:schemeClr>
                  </a:gs>
                  <a:gs pos="50000">
                    <a:schemeClr val="accent4">
                      <a:shade val="100000"/>
                      <a:satMod val="103000"/>
                      <a:lumMod val="100000"/>
                    </a:schemeClr>
                  </a:gs>
                  <a:gs pos="100000">
                    <a:schemeClr val="accent4">
                      <a:shade val="93000"/>
                      <a:satMod val="110000"/>
                      <a:lumMod val="99000"/>
                    </a:schemeClr>
                  </a:gs>
                </a:gsLst>
                <a:lin ang="5400000" scaled="0"/>
              </a:gradFill>
              <a:ln>
                <a:noFill/>
              </a:ln>
              <a:effectLst>
                <a:outerShdw blurRad="55880" dist="15240" dir="5400000" algn="ctr" rotWithShape="0">
                  <a:srgbClr val="000000">
                    <a:alpha val="45000"/>
                  </a:srgbClr>
                </a:outerShdw>
              </a:effectLst>
              <a:scene3d>
                <a:camera prst="orthographicFront">
                  <a:rot lat="0" lon="0" rev="0"/>
                </a:camera>
                <a:lightRig rig="brightRoom" dir="tl"/>
              </a:scene3d>
              <a:sp3d prstMaterial="dkEdge">
                <a:bevelT w="0" h="0"/>
              </a:sp3d>
            </c:spPr>
            <c:extLst>
              <c:ext xmlns:c16="http://schemas.microsoft.com/office/drawing/2014/chart" uri="{C3380CC4-5D6E-409C-BE32-E72D297353CC}">
                <c16:uniqueId val="{00000007-E9A8-4E5A-9257-D7988789FC04}"/>
              </c:ext>
            </c:extLst>
          </c:dPt>
          <c:dPt>
            <c:idx val="4"/>
            <c:bubble3D val="0"/>
            <c:spPr>
              <a:gradFill rotWithShape="1">
                <a:gsLst>
                  <a:gs pos="0">
                    <a:schemeClr val="accent5">
                      <a:tint val="97000"/>
                      <a:satMod val="100000"/>
                      <a:lumMod val="102000"/>
                    </a:schemeClr>
                  </a:gs>
                  <a:gs pos="50000">
                    <a:schemeClr val="accent5">
                      <a:shade val="100000"/>
                      <a:satMod val="103000"/>
                      <a:lumMod val="100000"/>
                    </a:schemeClr>
                  </a:gs>
                  <a:gs pos="100000">
                    <a:schemeClr val="accent5">
                      <a:shade val="93000"/>
                      <a:satMod val="110000"/>
                      <a:lumMod val="99000"/>
                    </a:schemeClr>
                  </a:gs>
                </a:gsLst>
                <a:lin ang="5400000" scaled="0"/>
              </a:gradFill>
              <a:ln>
                <a:noFill/>
              </a:ln>
              <a:effectLst>
                <a:outerShdw blurRad="55880" dist="15240" dir="5400000" algn="ctr" rotWithShape="0">
                  <a:srgbClr val="000000">
                    <a:alpha val="45000"/>
                  </a:srgbClr>
                </a:outerShdw>
              </a:effectLst>
              <a:scene3d>
                <a:camera prst="orthographicFront">
                  <a:rot lat="0" lon="0" rev="0"/>
                </a:camera>
                <a:lightRig rig="brightRoom" dir="tl"/>
              </a:scene3d>
              <a:sp3d prstMaterial="dkEdge">
                <a:bevelT w="0" h="0"/>
              </a:sp3d>
            </c:spPr>
            <c:extLst>
              <c:ext xmlns:c16="http://schemas.microsoft.com/office/drawing/2014/chart" uri="{C3380CC4-5D6E-409C-BE32-E72D297353CC}">
                <c16:uniqueId val="{00000009-E9A8-4E5A-9257-D7988789FC04}"/>
              </c:ext>
            </c:extLst>
          </c:dPt>
          <c:dPt>
            <c:idx val="5"/>
            <c:bubble3D val="0"/>
            <c:spPr>
              <a:gradFill rotWithShape="1">
                <a:gsLst>
                  <a:gs pos="0">
                    <a:schemeClr val="accent6">
                      <a:tint val="97000"/>
                      <a:satMod val="100000"/>
                      <a:lumMod val="102000"/>
                    </a:schemeClr>
                  </a:gs>
                  <a:gs pos="50000">
                    <a:schemeClr val="accent6">
                      <a:shade val="100000"/>
                      <a:satMod val="103000"/>
                      <a:lumMod val="100000"/>
                    </a:schemeClr>
                  </a:gs>
                  <a:gs pos="100000">
                    <a:schemeClr val="accent6">
                      <a:shade val="93000"/>
                      <a:satMod val="110000"/>
                      <a:lumMod val="99000"/>
                    </a:schemeClr>
                  </a:gs>
                </a:gsLst>
                <a:lin ang="5400000" scaled="0"/>
              </a:gradFill>
              <a:ln>
                <a:noFill/>
              </a:ln>
              <a:effectLst>
                <a:outerShdw blurRad="55880" dist="15240" dir="5400000" algn="ctr" rotWithShape="0">
                  <a:srgbClr val="000000">
                    <a:alpha val="45000"/>
                  </a:srgbClr>
                </a:outerShdw>
              </a:effectLst>
              <a:scene3d>
                <a:camera prst="orthographicFront">
                  <a:rot lat="0" lon="0" rev="0"/>
                </a:camera>
                <a:lightRig rig="brightRoom" dir="tl"/>
              </a:scene3d>
              <a:sp3d prstMaterial="dkEdge">
                <a:bevelT w="0" h="0"/>
              </a:sp3d>
            </c:spPr>
            <c:extLst>
              <c:ext xmlns:c16="http://schemas.microsoft.com/office/drawing/2014/chart" uri="{C3380CC4-5D6E-409C-BE32-E72D297353CC}">
                <c16:uniqueId val="{0000000B-E9A8-4E5A-9257-D7988789FC04}"/>
              </c:ext>
            </c:extLst>
          </c:dPt>
          <c:dLbls>
            <c:dLbl>
              <c:idx val="0"/>
              <c:layout>
                <c:manualLayout>
                  <c:x val="-1.2631647684139926E-2"/>
                  <c:y val="4.4140857684595573E-2"/>
                </c:manualLayout>
              </c:layout>
              <c:dLblPos val="bestFi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1-E9A8-4E5A-9257-D7988789FC04}"/>
                </c:ext>
              </c:extLst>
            </c:dLbl>
            <c:dLbl>
              <c:idx val="1"/>
              <c:layout>
                <c:manualLayout>
                  <c:x val="-0.10862297558014172"/>
                  <c:y val="0.12549426849154827"/>
                </c:manualLayout>
              </c:layout>
              <c:dLblPos val="bestFi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3-E9A8-4E5A-9257-D7988789FC04}"/>
                </c:ext>
              </c:extLst>
            </c:dLbl>
            <c:dLbl>
              <c:idx val="2"/>
              <c:layout>
                <c:manualLayout>
                  <c:x val="-0.16226486537139168"/>
                  <c:y val="-0.24293647418391648"/>
                </c:manualLayout>
              </c:layout>
              <c:dLblPos val="bestFi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5-E9A8-4E5A-9257-D7988789FC04}"/>
                </c:ext>
              </c:extLst>
            </c:dLbl>
            <c:dLbl>
              <c:idx val="3"/>
              <c:layout>
                <c:manualLayout>
                  <c:x val="8.4665165693298683E-2"/>
                  <c:y val="-0.34222258776915621"/>
                </c:manualLayout>
              </c:layout>
              <c:dLblPos val="bestFi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7-E9A8-4E5A-9257-D7988789FC04}"/>
                </c:ext>
              </c:extLst>
            </c:dLbl>
            <c:dLbl>
              <c:idx val="4"/>
              <c:layout>
                <c:manualLayout>
                  <c:x val="0.11749627030956473"/>
                  <c:y val="1.3385258829518718E-2"/>
                </c:manualLayout>
              </c:layout>
              <c:dLblPos val="bestFi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9-E9A8-4E5A-9257-D7988789FC04}"/>
                </c:ext>
              </c:extLst>
            </c:dLbl>
            <c:dLbl>
              <c:idx val="5"/>
              <c:layout>
                <c:manualLayout>
                  <c:x val="8.3598143982002202E-2"/>
                  <c:y val="0.10454797902763176"/>
                </c:manualLayout>
              </c:layout>
              <c:dLblPos val="bestFi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B-E9A8-4E5A-9257-D7988789FC04}"/>
                </c:ext>
              </c:extLst>
            </c:dLbl>
            <c:spPr>
              <a:noFill/>
              <a:ln>
                <a:noFill/>
              </a:ln>
              <a:effectLst/>
            </c:spPr>
            <c:txPr>
              <a:bodyPr rot="0" spcFirstLastPara="1" vertOverflow="ellipsis" vert="horz" wrap="square" anchor="ctr" anchorCtr="1"/>
              <a:lstStyle/>
              <a:p>
                <a:pPr>
                  <a:defRPr sz="2000" b="0" i="0" u="none" strike="noStrike" kern="1200" baseline="0">
                    <a:solidFill>
                      <a:schemeClr val="lt1">
                        <a:lumMod val="85000"/>
                      </a:schemeClr>
                    </a:solidFill>
                    <a:latin typeface="+mn-lt"/>
                    <a:ea typeface="+mn-ea"/>
                    <a:cs typeface="+mn-cs"/>
                  </a:defRPr>
                </a:pPr>
                <a:endParaRPr lang="en-US"/>
              </a:p>
            </c:txPr>
            <c:dLblPos val="inEnd"/>
            <c:showLegendKey val="0"/>
            <c:showVal val="0"/>
            <c:showCatName val="1"/>
            <c:showSerName val="0"/>
            <c:showPercent val="1"/>
            <c:showBubbleSize val="0"/>
            <c:showLeaderLines val="1"/>
            <c:leaderLines>
              <c:spPr>
                <a:ln w="9525">
                  <a:solidFill>
                    <a:schemeClr val="lt1">
                      <a:lumMod val="95000"/>
                      <a:alpha val="54000"/>
                    </a:schemeClr>
                  </a:solidFill>
                </a:ln>
                <a:effectLst/>
              </c:spPr>
            </c:leaderLines>
            <c:extLst>
              <c:ext xmlns:c15="http://schemas.microsoft.com/office/drawing/2012/chart" uri="{CE6537A1-D6FC-4f65-9D91-7224C49458BB}"/>
            </c:extLst>
          </c:dLbls>
          <c:cat>
            <c:strRef>
              <c:f>Sheet1!$A$2:$A$7</c:f>
              <c:strCache>
                <c:ptCount val="6"/>
                <c:pt idx="0">
                  <c:v>Strongly disagree</c:v>
                </c:pt>
                <c:pt idx="1">
                  <c:v>Disagree</c:v>
                </c:pt>
                <c:pt idx="2">
                  <c:v>Slightly disagree</c:v>
                </c:pt>
                <c:pt idx="3">
                  <c:v>Slightly Agree</c:v>
                </c:pt>
                <c:pt idx="4">
                  <c:v>Agree</c:v>
                </c:pt>
                <c:pt idx="5">
                  <c:v>Strongly agree</c:v>
                </c:pt>
              </c:strCache>
            </c:strRef>
          </c:cat>
          <c:val>
            <c:numRef>
              <c:f>Sheet1!$B$2:$B$7</c:f>
              <c:numCache>
                <c:formatCode>General</c:formatCode>
                <c:ptCount val="6"/>
                <c:pt idx="0">
                  <c:v>3</c:v>
                </c:pt>
                <c:pt idx="1">
                  <c:v>57</c:v>
                </c:pt>
                <c:pt idx="2">
                  <c:v>22</c:v>
                </c:pt>
                <c:pt idx="3">
                  <c:v>44</c:v>
                </c:pt>
                <c:pt idx="4">
                  <c:v>46</c:v>
                </c:pt>
                <c:pt idx="5">
                  <c:v>24</c:v>
                </c:pt>
              </c:numCache>
            </c:numRef>
          </c:val>
          <c:extLst>
            <c:ext xmlns:c16="http://schemas.microsoft.com/office/drawing/2014/chart" uri="{C3380CC4-5D6E-409C-BE32-E72D297353CC}">
              <c16:uniqueId val="{0000000C-E9A8-4E5A-9257-D7988789FC04}"/>
            </c:ext>
          </c:extLst>
        </c:ser>
        <c:dLbls>
          <c:dLblPos val="inEnd"/>
          <c:showLegendKey val="0"/>
          <c:showVal val="0"/>
          <c:showCatName val="0"/>
          <c:showSerName val="0"/>
          <c:showPercent val="1"/>
          <c:showBubbleSize val="0"/>
          <c:showLeaderLines val="1"/>
        </c:dLbls>
      </c:pie3DChart>
      <c:spPr>
        <a:solidFill>
          <a:schemeClr val="bg1">
            <a:lumMod val="95000"/>
          </a:schemeClr>
        </a:solidFill>
        <a:ln>
          <a:noFill/>
        </a:ln>
        <a:effectLst/>
      </c:spPr>
    </c:plotArea>
    <c:legend>
      <c:legendPos val="b"/>
      <c:overlay val="0"/>
      <c:spPr>
        <a:noFill/>
        <a:ln>
          <a:noFill/>
        </a:ln>
        <a:effectLst/>
      </c:spPr>
      <c:txPr>
        <a:bodyPr rot="0" spcFirstLastPara="1" vertOverflow="ellipsis" vert="horz" wrap="square" anchor="ctr" anchorCtr="1"/>
        <a:lstStyle/>
        <a:p>
          <a:pPr>
            <a:defRPr sz="2000" b="0" i="0" u="none" strike="noStrike" kern="1200" baseline="0">
              <a:solidFill>
                <a:schemeClr val="lt1">
                  <a:lumMod val="85000"/>
                </a:schemeClr>
              </a:solidFill>
              <a:latin typeface="+mn-lt"/>
              <a:ea typeface="+mn-ea"/>
              <a:cs typeface="+mn-cs"/>
            </a:defRPr>
          </a:pPr>
          <a:endParaRPr lang="en-US"/>
        </a:p>
      </c:txPr>
    </c:legend>
    <c:plotVisOnly val="1"/>
    <c:dispBlanksAs val="gap"/>
    <c:showDLblsOverMax val="0"/>
  </c:chart>
  <c: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a:ln>
      <a:noFill/>
    </a:ln>
    <a:effectLst/>
  </c:spPr>
  <c:txPr>
    <a:bodyPr/>
    <a:lstStyle/>
    <a:p>
      <a:pPr>
        <a:defRPr sz="1800"/>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30"/>
      <c:rotY val="0"/>
      <c:depthPercent val="100"/>
      <c:rAngAx val="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pie3DChart>
        <c:varyColors val="1"/>
        <c:ser>
          <c:idx val="0"/>
          <c:order val="0"/>
          <c:tx>
            <c:strRef>
              <c:f>Sheet1!$B$1</c:f>
              <c:strCache>
                <c:ptCount val="1"/>
                <c:pt idx="0">
                  <c:v>Organize and Speak</c:v>
                </c:pt>
              </c:strCache>
            </c:strRef>
          </c:tx>
          <c:dPt>
            <c:idx val="0"/>
            <c:bubble3D val="0"/>
            <c:spPr>
              <a:gradFill rotWithShape="1">
                <a:gsLst>
                  <a:gs pos="0">
                    <a:schemeClr val="accent1">
                      <a:tint val="97000"/>
                      <a:satMod val="100000"/>
                      <a:lumMod val="102000"/>
                    </a:schemeClr>
                  </a:gs>
                  <a:gs pos="50000">
                    <a:schemeClr val="accent1">
                      <a:shade val="100000"/>
                      <a:satMod val="103000"/>
                      <a:lumMod val="100000"/>
                    </a:schemeClr>
                  </a:gs>
                  <a:gs pos="100000">
                    <a:schemeClr val="accent1">
                      <a:shade val="93000"/>
                      <a:satMod val="110000"/>
                      <a:lumMod val="99000"/>
                    </a:schemeClr>
                  </a:gs>
                </a:gsLst>
                <a:lin ang="5400000" scaled="0"/>
              </a:gradFill>
              <a:ln>
                <a:noFill/>
              </a:ln>
              <a:effectLst>
                <a:outerShdw blurRad="55880" dist="15240" dir="5400000" algn="ctr" rotWithShape="0">
                  <a:srgbClr val="000000">
                    <a:alpha val="45000"/>
                  </a:srgbClr>
                </a:outerShdw>
              </a:effectLst>
              <a:scene3d>
                <a:camera prst="orthographicFront">
                  <a:rot lat="0" lon="0" rev="0"/>
                </a:camera>
                <a:lightRig rig="brightRoom" dir="tl"/>
              </a:scene3d>
              <a:sp3d prstMaterial="dkEdge">
                <a:bevelT w="0" h="0"/>
              </a:sp3d>
            </c:spPr>
            <c:extLst>
              <c:ext xmlns:c16="http://schemas.microsoft.com/office/drawing/2014/chart" uri="{C3380CC4-5D6E-409C-BE32-E72D297353CC}">
                <c16:uniqueId val="{00000001-FC00-4642-9904-F9E27361C006}"/>
              </c:ext>
            </c:extLst>
          </c:dPt>
          <c:dPt>
            <c:idx val="1"/>
            <c:bubble3D val="0"/>
            <c:spPr>
              <a:gradFill rotWithShape="1">
                <a:gsLst>
                  <a:gs pos="0">
                    <a:schemeClr val="accent2">
                      <a:tint val="97000"/>
                      <a:satMod val="100000"/>
                      <a:lumMod val="102000"/>
                    </a:schemeClr>
                  </a:gs>
                  <a:gs pos="50000">
                    <a:schemeClr val="accent2">
                      <a:shade val="100000"/>
                      <a:satMod val="103000"/>
                      <a:lumMod val="100000"/>
                    </a:schemeClr>
                  </a:gs>
                  <a:gs pos="100000">
                    <a:schemeClr val="accent2">
                      <a:shade val="93000"/>
                      <a:satMod val="110000"/>
                      <a:lumMod val="99000"/>
                    </a:schemeClr>
                  </a:gs>
                </a:gsLst>
                <a:lin ang="5400000" scaled="0"/>
              </a:gradFill>
              <a:ln>
                <a:noFill/>
              </a:ln>
              <a:effectLst>
                <a:outerShdw blurRad="55880" dist="15240" dir="5400000" algn="ctr" rotWithShape="0">
                  <a:srgbClr val="000000">
                    <a:alpha val="45000"/>
                  </a:srgbClr>
                </a:outerShdw>
              </a:effectLst>
              <a:scene3d>
                <a:camera prst="orthographicFront">
                  <a:rot lat="0" lon="0" rev="0"/>
                </a:camera>
                <a:lightRig rig="brightRoom" dir="tl"/>
              </a:scene3d>
              <a:sp3d prstMaterial="dkEdge">
                <a:bevelT w="0" h="0"/>
              </a:sp3d>
            </c:spPr>
            <c:extLst>
              <c:ext xmlns:c16="http://schemas.microsoft.com/office/drawing/2014/chart" uri="{C3380CC4-5D6E-409C-BE32-E72D297353CC}">
                <c16:uniqueId val="{00000002-FC00-4642-9904-F9E27361C006}"/>
              </c:ext>
            </c:extLst>
          </c:dPt>
          <c:dPt>
            <c:idx val="2"/>
            <c:bubble3D val="0"/>
            <c:spPr>
              <a:gradFill rotWithShape="1">
                <a:gsLst>
                  <a:gs pos="0">
                    <a:schemeClr val="accent3">
                      <a:tint val="97000"/>
                      <a:satMod val="100000"/>
                      <a:lumMod val="102000"/>
                    </a:schemeClr>
                  </a:gs>
                  <a:gs pos="50000">
                    <a:schemeClr val="accent3">
                      <a:shade val="100000"/>
                      <a:satMod val="103000"/>
                      <a:lumMod val="100000"/>
                    </a:schemeClr>
                  </a:gs>
                  <a:gs pos="100000">
                    <a:schemeClr val="accent3">
                      <a:shade val="93000"/>
                      <a:satMod val="110000"/>
                      <a:lumMod val="99000"/>
                    </a:schemeClr>
                  </a:gs>
                </a:gsLst>
                <a:lin ang="5400000" scaled="0"/>
              </a:gradFill>
              <a:ln>
                <a:noFill/>
              </a:ln>
              <a:effectLst>
                <a:outerShdw blurRad="55880" dist="15240" dir="5400000" algn="ctr" rotWithShape="0">
                  <a:srgbClr val="000000">
                    <a:alpha val="45000"/>
                  </a:srgbClr>
                </a:outerShdw>
              </a:effectLst>
              <a:scene3d>
                <a:camera prst="orthographicFront">
                  <a:rot lat="0" lon="0" rev="0"/>
                </a:camera>
                <a:lightRig rig="brightRoom" dir="tl"/>
              </a:scene3d>
              <a:sp3d prstMaterial="dkEdge">
                <a:bevelT w="0" h="0"/>
              </a:sp3d>
            </c:spPr>
            <c:extLst>
              <c:ext xmlns:c16="http://schemas.microsoft.com/office/drawing/2014/chart" uri="{C3380CC4-5D6E-409C-BE32-E72D297353CC}">
                <c16:uniqueId val="{00000003-FC00-4642-9904-F9E27361C006}"/>
              </c:ext>
            </c:extLst>
          </c:dPt>
          <c:dPt>
            <c:idx val="3"/>
            <c:bubble3D val="0"/>
            <c:spPr>
              <a:gradFill rotWithShape="1">
                <a:gsLst>
                  <a:gs pos="0">
                    <a:schemeClr val="accent4">
                      <a:tint val="97000"/>
                      <a:satMod val="100000"/>
                      <a:lumMod val="102000"/>
                    </a:schemeClr>
                  </a:gs>
                  <a:gs pos="50000">
                    <a:schemeClr val="accent4">
                      <a:shade val="100000"/>
                      <a:satMod val="103000"/>
                      <a:lumMod val="100000"/>
                    </a:schemeClr>
                  </a:gs>
                  <a:gs pos="100000">
                    <a:schemeClr val="accent4">
                      <a:shade val="93000"/>
                      <a:satMod val="110000"/>
                      <a:lumMod val="99000"/>
                    </a:schemeClr>
                  </a:gs>
                </a:gsLst>
                <a:lin ang="5400000" scaled="0"/>
              </a:gradFill>
              <a:ln>
                <a:noFill/>
              </a:ln>
              <a:effectLst>
                <a:outerShdw blurRad="55880" dist="15240" dir="5400000" algn="ctr" rotWithShape="0">
                  <a:srgbClr val="000000">
                    <a:alpha val="45000"/>
                  </a:srgbClr>
                </a:outerShdw>
              </a:effectLst>
              <a:scene3d>
                <a:camera prst="orthographicFront">
                  <a:rot lat="0" lon="0" rev="0"/>
                </a:camera>
                <a:lightRig rig="brightRoom" dir="tl"/>
              </a:scene3d>
              <a:sp3d prstMaterial="dkEdge">
                <a:bevelT w="0" h="0"/>
              </a:sp3d>
            </c:spPr>
            <c:extLst>
              <c:ext xmlns:c16="http://schemas.microsoft.com/office/drawing/2014/chart" uri="{C3380CC4-5D6E-409C-BE32-E72D297353CC}">
                <c16:uniqueId val="{00000004-FC00-4642-9904-F9E27361C006}"/>
              </c:ext>
            </c:extLst>
          </c:dPt>
          <c:dPt>
            <c:idx val="4"/>
            <c:bubble3D val="0"/>
            <c:spPr>
              <a:gradFill rotWithShape="1">
                <a:gsLst>
                  <a:gs pos="0">
                    <a:schemeClr val="accent5">
                      <a:tint val="97000"/>
                      <a:satMod val="100000"/>
                      <a:lumMod val="102000"/>
                    </a:schemeClr>
                  </a:gs>
                  <a:gs pos="50000">
                    <a:schemeClr val="accent5">
                      <a:shade val="100000"/>
                      <a:satMod val="103000"/>
                      <a:lumMod val="100000"/>
                    </a:schemeClr>
                  </a:gs>
                  <a:gs pos="100000">
                    <a:schemeClr val="accent5">
                      <a:shade val="93000"/>
                      <a:satMod val="110000"/>
                      <a:lumMod val="99000"/>
                    </a:schemeClr>
                  </a:gs>
                </a:gsLst>
                <a:lin ang="5400000" scaled="0"/>
              </a:gradFill>
              <a:ln>
                <a:noFill/>
              </a:ln>
              <a:effectLst>
                <a:outerShdw blurRad="55880" dist="15240" dir="5400000" algn="ctr" rotWithShape="0">
                  <a:srgbClr val="000000">
                    <a:alpha val="45000"/>
                  </a:srgbClr>
                </a:outerShdw>
              </a:effectLst>
              <a:scene3d>
                <a:camera prst="orthographicFront">
                  <a:rot lat="0" lon="0" rev="0"/>
                </a:camera>
                <a:lightRig rig="brightRoom" dir="tl"/>
              </a:scene3d>
              <a:sp3d prstMaterial="dkEdge">
                <a:bevelT w="0" h="0"/>
              </a:sp3d>
            </c:spPr>
            <c:extLst>
              <c:ext xmlns:c16="http://schemas.microsoft.com/office/drawing/2014/chart" uri="{C3380CC4-5D6E-409C-BE32-E72D297353CC}">
                <c16:uniqueId val="{00000005-FC00-4642-9904-F9E27361C006}"/>
              </c:ext>
            </c:extLst>
          </c:dPt>
          <c:dPt>
            <c:idx val="5"/>
            <c:bubble3D val="0"/>
            <c:spPr>
              <a:gradFill rotWithShape="1">
                <a:gsLst>
                  <a:gs pos="0">
                    <a:schemeClr val="accent6">
                      <a:tint val="97000"/>
                      <a:satMod val="100000"/>
                      <a:lumMod val="102000"/>
                    </a:schemeClr>
                  </a:gs>
                  <a:gs pos="50000">
                    <a:schemeClr val="accent6">
                      <a:shade val="100000"/>
                      <a:satMod val="103000"/>
                      <a:lumMod val="100000"/>
                    </a:schemeClr>
                  </a:gs>
                  <a:gs pos="100000">
                    <a:schemeClr val="accent6">
                      <a:shade val="93000"/>
                      <a:satMod val="110000"/>
                      <a:lumMod val="99000"/>
                    </a:schemeClr>
                  </a:gs>
                </a:gsLst>
                <a:lin ang="5400000" scaled="0"/>
              </a:gradFill>
              <a:ln>
                <a:noFill/>
              </a:ln>
              <a:effectLst>
                <a:outerShdw blurRad="55880" dist="15240" dir="5400000" algn="ctr" rotWithShape="0">
                  <a:srgbClr val="000000">
                    <a:alpha val="45000"/>
                  </a:srgbClr>
                </a:outerShdw>
              </a:effectLst>
              <a:scene3d>
                <a:camera prst="orthographicFront">
                  <a:rot lat="0" lon="0" rev="0"/>
                </a:camera>
                <a:lightRig rig="brightRoom" dir="tl"/>
              </a:scene3d>
              <a:sp3d prstMaterial="dkEdge">
                <a:bevelT w="0" h="0"/>
              </a:sp3d>
            </c:spPr>
            <c:extLst>
              <c:ext xmlns:c16="http://schemas.microsoft.com/office/drawing/2014/chart" uri="{C3380CC4-5D6E-409C-BE32-E72D297353CC}">
                <c16:uniqueId val="{00000006-FC00-4642-9904-F9E27361C006}"/>
              </c:ext>
            </c:extLst>
          </c:dPt>
          <c:dLbls>
            <c:dLbl>
              <c:idx val="0"/>
              <c:layout>
                <c:manualLayout>
                  <c:x val="-0.10203765794005426"/>
                  <c:y val="4.2677579044525009E-2"/>
                </c:manualLayout>
              </c:layout>
              <c:dLblPos val="bestFi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1-FC00-4642-9904-F9E27361C006}"/>
                </c:ext>
              </c:extLst>
            </c:dLbl>
            <c:dLbl>
              <c:idx val="1"/>
              <c:layout>
                <c:manualLayout>
                  <c:x val="-9.0182637320516831E-2"/>
                  <c:y val="0.11387608238004239"/>
                </c:manualLayout>
              </c:layout>
              <c:dLblPos val="bestFi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2-FC00-4642-9904-F9E27361C006}"/>
                </c:ext>
              </c:extLst>
            </c:dLbl>
            <c:dLbl>
              <c:idx val="2"/>
              <c:layout>
                <c:manualLayout>
                  <c:x val="-0.1777922786448583"/>
                  <c:y val="-0.13917356728923466"/>
                </c:manualLayout>
              </c:layout>
              <c:dLblPos val="bestFi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3-FC00-4642-9904-F9E27361C006}"/>
                </c:ext>
              </c:extLst>
            </c:dLbl>
            <c:dLbl>
              <c:idx val="3"/>
              <c:layout>
                <c:manualLayout>
                  <c:x val="5.9784408954205275E-2"/>
                  <c:y val="-0.36009050667824072"/>
                </c:manualLayout>
              </c:layout>
              <c:dLblPos val="bestFi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4-FC00-4642-9904-F9E27361C006}"/>
                </c:ext>
              </c:extLst>
            </c:dLbl>
            <c:dLbl>
              <c:idx val="4"/>
              <c:layout>
                <c:manualLayout>
                  <c:x val="0.12561087349975958"/>
                  <c:y val="3.2741102066894942E-2"/>
                </c:manualLayout>
              </c:layout>
              <c:dLblPos val="bestFi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5-FC00-4642-9904-F9E27361C006}"/>
                </c:ext>
              </c:extLst>
            </c:dLbl>
            <c:dLbl>
              <c:idx val="5"/>
              <c:layout>
                <c:manualLayout>
                  <c:x val="7.6187771749436639E-2"/>
                  <c:y val="0.12182985641141016"/>
                </c:manualLayout>
              </c:layout>
              <c:dLblPos val="bestFi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6-FC00-4642-9904-F9E27361C006}"/>
                </c:ext>
              </c:extLst>
            </c:dLbl>
            <c:spPr>
              <a:noFill/>
              <a:ln>
                <a:noFill/>
              </a:ln>
              <a:effectLst/>
            </c:spPr>
            <c:txPr>
              <a:bodyPr rot="0" spcFirstLastPara="1" vertOverflow="ellipsis" vert="horz" wrap="square" anchor="ctr" anchorCtr="1"/>
              <a:lstStyle/>
              <a:p>
                <a:pPr>
                  <a:defRPr sz="2000" b="0" i="0" u="none" strike="noStrike" kern="1200" baseline="0">
                    <a:solidFill>
                      <a:schemeClr val="lt1">
                        <a:lumMod val="85000"/>
                      </a:schemeClr>
                    </a:solidFill>
                    <a:latin typeface="+mn-lt"/>
                    <a:ea typeface="+mn-ea"/>
                    <a:cs typeface="+mn-cs"/>
                  </a:defRPr>
                </a:pPr>
                <a:endParaRPr lang="en-US"/>
              </a:p>
            </c:txPr>
            <c:dLblPos val="inEnd"/>
            <c:showLegendKey val="0"/>
            <c:showVal val="0"/>
            <c:showCatName val="1"/>
            <c:showSerName val="0"/>
            <c:showPercent val="1"/>
            <c:showBubbleSize val="0"/>
            <c:showLeaderLines val="1"/>
            <c:leaderLines>
              <c:spPr>
                <a:ln w="9525">
                  <a:solidFill>
                    <a:schemeClr val="lt1">
                      <a:lumMod val="95000"/>
                      <a:alpha val="54000"/>
                    </a:schemeClr>
                  </a:solidFill>
                </a:ln>
                <a:effectLst/>
              </c:spPr>
            </c:leaderLines>
            <c:extLst>
              <c:ext xmlns:c15="http://schemas.microsoft.com/office/drawing/2012/chart" uri="{CE6537A1-D6FC-4f65-9D91-7224C49458BB}"/>
            </c:extLst>
          </c:dLbls>
          <c:cat>
            <c:strRef>
              <c:f>Sheet1!$A$2:$A$7</c:f>
              <c:strCache>
                <c:ptCount val="6"/>
                <c:pt idx="0">
                  <c:v>Strongly disagree</c:v>
                </c:pt>
                <c:pt idx="1">
                  <c:v>Disagree</c:v>
                </c:pt>
                <c:pt idx="2">
                  <c:v>Slightly disagree</c:v>
                </c:pt>
                <c:pt idx="3">
                  <c:v>Slightly Agree</c:v>
                </c:pt>
                <c:pt idx="4">
                  <c:v>Agree</c:v>
                </c:pt>
                <c:pt idx="5">
                  <c:v>Strongly agree</c:v>
                </c:pt>
              </c:strCache>
            </c:strRef>
          </c:cat>
          <c:val>
            <c:numRef>
              <c:f>Sheet1!$B$2:$B$7</c:f>
              <c:numCache>
                <c:formatCode>General</c:formatCode>
                <c:ptCount val="6"/>
                <c:pt idx="0">
                  <c:v>12</c:v>
                </c:pt>
                <c:pt idx="1">
                  <c:v>19</c:v>
                </c:pt>
                <c:pt idx="2">
                  <c:v>49</c:v>
                </c:pt>
                <c:pt idx="3">
                  <c:v>43</c:v>
                </c:pt>
                <c:pt idx="4">
                  <c:v>53</c:v>
                </c:pt>
                <c:pt idx="5">
                  <c:v>20</c:v>
                </c:pt>
              </c:numCache>
            </c:numRef>
          </c:val>
          <c:extLst>
            <c:ext xmlns:c16="http://schemas.microsoft.com/office/drawing/2014/chart" uri="{C3380CC4-5D6E-409C-BE32-E72D297353CC}">
              <c16:uniqueId val="{00000000-FC00-4642-9904-F9E27361C006}"/>
            </c:ext>
          </c:extLst>
        </c:ser>
        <c:dLbls>
          <c:dLblPos val="inEnd"/>
          <c:showLegendKey val="0"/>
          <c:showVal val="0"/>
          <c:showCatName val="0"/>
          <c:showSerName val="0"/>
          <c:showPercent val="1"/>
          <c:showBubbleSize val="0"/>
          <c:showLeaderLines val="1"/>
        </c:dLbls>
      </c:pie3DChart>
      <c:spPr>
        <a:solidFill>
          <a:schemeClr val="bg1">
            <a:lumMod val="95000"/>
          </a:schemeClr>
        </a:solidFill>
        <a:ln>
          <a:noFill/>
        </a:ln>
        <a:effectLst/>
      </c:spPr>
    </c:plotArea>
    <c:legend>
      <c:legendPos val="b"/>
      <c:layout>
        <c:manualLayout>
          <c:xMode val="edge"/>
          <c:yMode val="edge"/>
          <c:x val="4.1499783251482909E-2"/>
          <c:y val="0.87041140519492277"/>
          <c:w val="0.91345895964594692"/>
          <c:h val="0.1266335304559818"/>
        </c:manualLayout>
      </c:layout>
      <c:overlay val="0"/>
      <c:spPr>
        <a:noFill/>
        <a:ln>
          <a:noFill/>
        </a:ln>
        <a:effectLst/>
      </c:spPr>
      <c:txPr>
        <a:bodyPr rot="0" spcFirstLastPara="1" vertOverflow="ellipsis" vert="horz" wrap="square" anchor="ctr" anchorCtr="1"/>
        <a:lstStyle/>
        <a:p>
          <a:pPr>
            <a:defRPr sz="1800" b="0" i="0" u="none" strike="noStrike" kern="1200" baseline="0">
              <a:solidFill>
                <a:schemeClr val="lt1">
                  <a:lumMod val="85000"/>
                </a:schemeClr>
              </a:solidFill>
              <a:latin typeface="+mn-lt"/>
              <a:ea typeface="+mn-ea"/>
              <a:cs typeface="+mn-cs"/>
            </a:defRPr>
          </a:pPr>
          <a:endParaRPr lang="en-US"/>
        </a:p>
      </c:txPr>
    </c:legend>
    <c:plotVisOnly val="1"/>
    <c:dispBlanksAs val="gap"/>
    <c:showDLblsOverMax val="0"/>
  </c:chart>
  <c: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a:ln>
      <a:noFill/>
    </a:ln>
    <a:effectLst/>
  </c:spPr>
  <c:txPr>
    <a:bodyPr/>
    <a:lstStyle/>
    <a:p>
      <a:pPr>
        <a:defRPr sz="1800"/>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30"/>
      <c:rotY val="0"/>
      <c:depthPercent val="100"/>
      <c:rAngAx val="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pie3DChart>
        <c:varyColors val="1"/>
        <c:ser>
          <c:idx val="0"/>
          <c:order val="0"/>
          <c:tx>
            <c:strRef>
              <c:f>Sheet1!$B$1</c:f>
              <c:strCache>
                <c:ptCount val="1"/>
                <c:pt idx="0">
                  <c:v>Organize and Speak</c:v>
                </c:pt>
              </c:strCache>
            </c:strRef>
          </c:tx>
          <c:dPt>
            <c:idx val="0"/>
            <c:bubble3D val="0"/>
            <c:spPr>
              <a:gradFill rotWithShape="1">
                <a:gsLst>
                  <a:gs pos="0">
                    <a:schemeClr val="accent1">
                      <a:tint val="97000"/>
                      <a:satMod val="100000"/>
                      <a:lumMod val="102000"/>
                    </a:schemeClr>
                  </a:gs>
                  <a:gs pos="50000">
                    <a:schemeClr val="accent1">
                      <a:shade val="100000"/>
                      <a:satMod val="103000"/>
                      <a:lumMod val="100000"/>
                    </a:schemeClr>
                  </a:gs>
                  <a:gs pos="100000">
                    <a:schemeClr val="accent1">
                      <a:shade val="93000"/>
                      <a:satMod val="110000"/>
                      <a:lumMod val="99000"/>
                    </a:schemeClr>
                  </a:gs>
                </a:gsLst>
                <a:lin ang="5400000" scaled="0"/>
              </a:gradFill>
              <a:ln>
                <a:noFill/>
              </a:ln>
              <a:effectLst>
                <a:outerShdw blurRad="55880" dist="15240" dir="5400000" algn="ctr" rotWithShape="0">
                  <a:srgbClr val="000000">
                    <a:alpha val="45000"/>
                  </a:srgbClr>
                </a:outerShdw>
              </a:effectLst>
              <a:scene3d>
                <a:camera prst="orthographicFront">
                  <a:rot lat="0" lon="0" rev="0"/>
                </a:camera>
                <a:lightRig rig="brightRoom" dir="tl"/>
              </a:scene3d>
              <a:sp3d prstMaterial="dkEdge">
                <a:bevelT w="0" h="0"/>
              </a:sp3d>
            </c:spPr>
            <c:extLst>
              <c:ext xmlns:c16="http://schemas.microsoft.com/office/drawing/2014/chart" uri="{C3380CC4-5D6E-409C-BE32-E72D297353CC}">
                <c16:uniqueId val="{00000001-B816-42FF-A75E-6ACC4F7181E0}"/>
              </c:ext>
            </c:extLst>
          </c:dPt>
          <c:dPt>
            <c:idx val="1"/>
            <c:bubble3D val="0"/>
            <c:spPr>
              <a:gradFill rotWithShape="1">
                <a:gsLst>
                  <a:gs pos="0">
                    <a:schemeClr val="accent2">
                      <a:tint val="97000"/>
                      <a:satMod val="100000"/>
                      <a:lumMod val="102000"/>
                    </a:schemeClr>
                  </a:gs>
                  <a:gs pos="50000">
                    <a:schemeClr val="accent2">
                      <a:shade val="100000"/>
                      <a:satMod val="103000"/>
                      <a:lumMod val="100000"/>
                    </a:schemeClr>
                  </a:gs>
                  <a:gs pos="100000">
                    <a:schemeClr val="accent2">
                      <a:shade val="93000"/>
                      <a:satMod val="110000"/>
                      <a:lumMod val="99000"/>
                    </a:schemeClr>
                  </a:gs>
                </a:gsLst>
                <a:lin ang="5400000" scaled="0"/>
              </a:gradFill>
              <a:ln>
                <a:noFill/>
              </a:ln>
              <a:effectLst>
                <a:outerShdw blurRad="55880" dist="15240" dir="5400000" algn="ctr" rotWithShape="0">
                  <a:srgbClr val="000000">
                    <a:alpha val="45000"/>
                  </a:srgbClr>
                </a:outerShdw>
              </a:effectLst>
              <a:scene3d>
                <a:camera prst="orthographicFront">
                  <a:rot lat="0" lon="0" rev="0"/>
                </a:camera>
                <a:lightRig rig="brightRoom" dir="tl"/>
              </a:scene3d>
              <a:sp3d prstMaterial="dkEdge">
                <a:bevelT w="0" h="0"/>
              </a:sp3d>
            </c:spPr>
            <c:extLst>
              <c:ext xmlns:c16="http://schemas.microsoft.com/office/drawing/2014/chart" uri="{C3380CC4-5D6E-409C-BE32-E72D297353CC}">
                <c16:uniqueId val="{00000003-B816-42FF-A75E-6ACC4F7181E0}"/>
              </c:ext>
            </c:extLst>
          </c:dPt>
          <c:dPt>
            <c:idx val="2"/>
            <c:bubble3D val="0"/>
            <c:spPr>
              <a:gradFill rotWithShape="1">
                <a:gsLst>
                  <a:gs pos="0">
                    <a:schemeClr val="accent3">
                      <a:tint val="97000"/>
                      <a:satMod val="100000"/>
                      <a:lumMod val="102000"/>
                    </a:schemeClr>
                  </a:gs>
                  <a:gs pos="50000">
                    <a:schemeClr val="accent3">
                      <a:shade val="100000"/>
                      <a:satMod val="103000"/>
                      <a:lumMod val="100000"/>
                    </a:schemeClr>
                  </a:gs>
                  <a:gs pos="100000">
                    <a:schemeClr val="accent3">
                      <a:shade val="93000"/>
                      <a:satMod val="110000"/>
                      <a:lumMod val="99000"/>
                    </a:schemeClr>
                  </a:gs>
                </a:gsLst>
                <a:lin ang="5400000" scaled="0"/>
              </a:gradFill>
              <a:ln>
                <a:noFill/>
              </a:ln>
              <a:effectLst>
                <a:outerShdw blurRad="55880" dist="15240" dir="5400000" algn="ctr" rotWithShape="0">
                  <a:srgbClr val="000000">
                    <a:alpha val="45000"/>
                  </a:srgbClr>
                </a:outerShdw>
              </a:effectLst>
              <a:scene3d>
                <a:camera prst="orthographicFront">
                  <a:rot lat="0" lon="0" rev="0"/>
                </a:camera>
                <a:lightRig rig="brightRoom" dir="tl"/>
              </a:scene3d>
              <a:sp3d prstMaterial="dkEdge">
                <a:bevelT w="0" h="0"/>
              </a:sp3d>
            </c:spPr>
            <c:extLst>
              <c:ext xmlns:c16="http://schemas.microsoft.com/office/drawing/2014/chart" uri="{C3380CC4-5D6E-409C-BE32-E72D297353CC}">
                <c16:uniqueId val="{00000005-B816-42FF-A75E-6ACC4F7181E0}"/>
              </c:ext>
            </c:extLst>
          </c:dPt>
          <c:dPt>
            <c:idx val="3"/>
            <c:bubble3D val="0"/>
            <c:spPr>
              <a:gradFill rotWithShape="1">
                <a:gsLst>
                  <a:gs pos="0">
                    <a:schemeClr val="accent4">
                      <a:tint val="97000"/>
                      <a:satMod val="100000"/>
                      <a:lumMod val="102000"/>
                    </a:schemeClr>
                  </a:gs>
                  <a:gs pos="50000">
                    <a:schemeClr val="accent4">
                      <a:shade val="100000"/>
                      <a:satMod val="103000"/>
                      <a:lumMod val="100000"/>
                    </a:schemeClr>
                  </a:gs>
                  <a:gs pos="100000">
                    <a:schemeClr val="accent4">
                      <a:shade val="93000"/>
                      <a:satMod val="110000"/>
                      <a:lumMod val="99000"/>
                    </a:schemeClr>
                  </a:gs>
                </a:gsLst>
                <a:lin ang="5400000" scaled="0"/>
              </a:gradFill>
              <a:ln>
                <a:noFill/>
              </a:ln>
              <a:effectLst>
                <a:outerShdw blurRad="55880" dist="15240" dir="5400000" algn="ctr" rotWithShape="0">
                  <a:srgbClr val="000000">
                    <a:alpha val="45000"/>
                  </a:srgbClr>
                </a:outerShdw>
              </a:effectLst>
              <a:scene3d>
                <a:camera prst="orthographicFront">
                  <a:rot lat="0" lon="0" rev="0"/>
                </a:camera>
                <a:lightRig rig="brightRoom" dir="tl"/>
              </a:scene3d>
              <a:sp3d prstMaterial="dkEdge">
                <a:bevelT w="0" h="0"/>
              </a:sp3d>
            </c:spPr>
            <c:extLst>
              <c:ext xmlns:c16="http://schemas.microsoft.com/office/drawing/2014/chart" uri="{C3380CC4-5D6E-409C-BE32-E72D297353CC}">
                <c16:uniqueId val="{00000007-B816-42FF-A75E-6ACC4F7181E0}"/>
              </c:ext>
            </c:extLst>
          </c:dPt>
          <c:dPt>
            <c:idx val="4"/>
            <c:bubble3D val="0"/>
            <c:spPr>
              <a:gradFill rotWithShape="1">
                <a:gsLst>
                  <a:gs pos="0">
                    <a:schemeClr val="accent5">
                      <a:tint val="97000"/>
                      <a:satMod val="100000"/>
                      <a:lumMod val="102000"/>
                    </a:schemeClr>
                  </a:gs>
                  <a:gs pos="50000">
                    <a:schemeClr val="accent5">
                      <a:shade val="100000"/>
                      <a:satMod val="103000"/>
                      <a:lumMod val="100000"/>
                    </a:schemeClr>
                  </a:gs>
                  <a:gs pos="100000">
                    <a:schemeClr val="accent5">
                      <a:shade val="93000"/>
                      <a:satMod val="110000"/>
                      <a:lumMod val="99000"/>
                    </a:schemeClr>
                  </a:gs>
                </a:gsLst>
                <a:lin ang="5400000" scaled="0"/>
              </a:gradFill>
              <a:ln>
                <a:noFill/>
              </a:ln>
              <a:effectLst>
                <a:outerShdw blurRad="55880" dist="15240" dir="5400000" algn="ctr" rotWithShape="0">
                  <a:srgbClr val="000000">
                    <a:alpha val="45000"/>
                  </a:srgbClr>
                </a:outerShdw>
              </a:effectLst>
              <a:scene3d>
                <a:camera prst="orthographicFront">
                  <a:rot lat="0" lon="0" rev="0"/>
                </a:camera>
                <a:lightRig rig="brightRoom" dir="tl"/>
              </a:scene3d>
              <a:sp3d prstMaterial="dkEdge">
                <a:bevelT w="0" h="0"/>
              </a:sp3d>
            </c:spPr>
            <c:extLst>
              <c:ext xmlns:c16="http://schemas.microsoft.com/office/drawing/2014/chart" uri="{C3380CC4-5D6E-409C-BE32-E72D297353CC}">
                <c16:uniqueId val="{00000009-B816-42FF-A75E-6ACC4F7181E0}"/>
              </c:ext>
            </c:extLst>
          </c:dPt>
          <c:dPt>
            <c:idx val="5"/>
            <c:bubble3D val="0"/>
            <c:spPr>
              <a:gradFill rotWithShape="1">
                <a:gsLst>
                  <a:gs pos="0">
                    <a:schemeClr val="accent6">
                      <a:tint val="97000"/>
                      <a:satMod val="100000"/>
                      <a:lumMod val="102000"/>
                    </a:schemeClr>
                  </a:gs>
                  <a:gs pos="50000">
                    <a:schemeClr val="accent6">
                      <a:shade val="100000"/>
                      <a:satMod val="103000"/>
                      <a:lumMod val="100000"/>
                    </a:schemeClr>
                  </a:gs>
                  <a:gs pos="100000">
                    <a:schemeClr val="accent6">
                      <a:shade val="93000"/>
                      <a:satMod val="110000"/>
                      <a:lumMod val="99000"/>
                    </a:schemeClr>
                  </a:gs>
                </a:gsLst>
                <a:lin ang="5400000" scaled="0"/>
              </a:gradFill>
              <a:ln>
                <a:noFill/>
              </a:ln>
              <a:effectLst>
                <a:outerShdw blurRad="55880" dist="15240" dir="5400000" algn="ctr" rotWithShape="0">
                  <a:srgbClr val="000000">
                    <a:alpha val="45000"/>
                  </a:srgbClr>
                </a:outerShdw>
              </a:effectLst>
              <a:scene3d>
                <a:camera prst="orthographicFront">
                  <a:rot lat="0" lon="0" rev="0"/>
                </a:camera>
                <a:lightRig rig="brightRoom" dir="tl"/>
              </a:scene3d>
              <a:sp3d prstMaterial="dkEdge">
                <a:bevelT w="0" h="0"/>
              </a:sp3d>
            </c:spPr>
            <c:extLst>
              <c:ext xmlns:c16="http://schemas.microsoft.com/office/drawing/2014/chart" uri="{C3380CC4-5D6E-409C-BE32-E72D297353CC}">
                <c16:uniqueId val="{0000000B-B816-42FF-A75E-6ACC4F7181E0}"/>
              </c:ext>
            </c:extLst>
          </c:dPt>
          <c:dLbls>
            <c:dLbl>
              <c:idx val="0"/>
              <c:layout>
                <c:manualLayout>
                  <c:x val="-8.931032344226153E-2"/>
                  <c:y val="2.6195386229312348E-2"/>
                </c:manualLayout>
              </c:layout>
              <c:dLblPos val="bestFit"/>
              <c:showLegendKey val="0"/>
              <c:showVal val="0"/>
              <c:showCatName val="1"/>
              <c:showSerName val="0"/>
              <c:showPercent val="1"/>
              <c:showBubbleSize val="0"/>
              <c:extLst>
                <c:ext xmlns:c15="http://schemas.microsoft.com/office/drawing/2012/chart" uri="{CE6537A1-D6FC-4f65-9D91-7224C49458BB}">
                  <c15:layout>
                    <c:manualLayout>
                      <c:w val="0.18352883029897615"/>
                      <c:h val="0.14392797135091051"/>
                    </c:manualLayout>
                  </c15:layout>
                </c:ext>
                <c:ext xmlns:c16="http://schemas.microsoft.com/office/drawing/2014/chart" uri="{C3380CC4-5D6E-409C-BE32-E72D297353CC}">
                  <c16:uniqueId val="{00000001-B816-42FF-A75E-6ACC4F7181E0}"/>
                </c:ext>
              </c:extLst>
            </c:dLbl>
            <c:dLbl>
              <c:idx val="1"/>
              <c:layout>
                <c:manualLayout>
                  <c:x val="-0.10978223356525962"/>
                  <c:y val="0.12496106788070248"/>
                </c:manualLayout>
              </c:layout>
              <c:dLblPos val="bestFit"/>
              <c:showLegendKey val="0"/>
              <c:showVal val="0"/>
              <c:showCatName val="1"/>
              <c:showSerName val="0"/>
              <c:showPercent val="1"/>
              <c:showBubbleSize val="0"/>
              <c:extLst>
                <c:ext xmlns:c15="http://schemas.microsoft.com/office/drawing/2012/chart" uri="{CE6537A1-D6FC-4f65-9D91-7224C49458BB}">
                  <c15:layout>
                    <c:manualLayout>
                      <c:w val="0.11370637534565256"/>
                      <c:h val="0.13067496228483172"/>
                    </c:manualLayout>
                  </c15:layout>
                </c:ext>
                <c:ext xmlns:c16="http://schemas.microsoft.com/office/drawing/2014/chart" uri="{C3380CC4-5D6E-409C-BE32-E72D297353CC}">
                  <c16:uniqueId val="{00000003-B816-42FF-A75E-6ACC4F7181E0}"/>
                </c:ext>
              </c:extLst>
            </c:dLbl>
            <c:dLbl>
              <c:idx val="2"/>
              <c:layout>
                <c:manualLayout>
                  <c:x val="-0.15253544817543266"/>
                  <c:y val="8.9341117969581149E-2"/>
                </c:manualLayout>
              </c:layout>
              <c:dLblPos val="bestFi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5-B816-42FF-A75E-6ACC4F7181E0}"/>
                </c:ext>
              </c:extLst>
            </c:dLbl>
            <c:dLbl>
              <c:idx val="3"/>
              <c:layout>
                <c:manualLayout>
                  <c:x val="-0.11101183522766708"/>
                  <c:y val="-0.35471675033437577"/>
                </c:manualLayout>
              </c:layout>
              <c:dLblPos val="bestFi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7-B816-42FF-A75E-6ACC4F7181E0}"/>
                </c:ext>
              </c:extLst>
            </c:dLbl>
            <c:dLbl>
              <c:idx val="4"/>
              <c:layout>
                <c:manualLayout>
                  <c:x val="0.12382902365472502"/>
                  <c:y val="6.9091681815132297E-2"/>
                </c:manualLayout>
              </c:layout>
              <c:dLblPos val="bestFit"/>
              <c:showLegendKey val="0"/>
              <c:showVal val="0"/>
              <c:showCatName val="1"/>
              <c:showSerName val="0"/>
              <c:showPercent val="1"/>
              <c:showBubbleSize val="0"/>
              <c:extLst>
                <c:ext xmlns:c15="http://schemas.microsoft.com/office/drawing/2012/chart" uri="{CE6537A1-D6FC-4f65-9D91-7224C49458BB}">
                  <c15:layout>
                    <c:manualLayout>
                      <c:w val="0.12181977163379032"/>
                      <c:h val="0.16421351343658303"/>
                    </c:manualLayout>
                  </c15:layout>
                </c:ext>
                <c:ext xmlns:c16="http://schemas.microsoft.com/office/drawing/2014/chart" uri="{C3380CC4-5D6E-409C-BE32-E72D297353CC}">
                  <c16:uniqueId val="{00000009-B816-42FF-A75E-6ACC4F7181E0}"/>
                </c:ext>
              </c:extLst>
            </c:dLbl>
            <c:dLbl>
              <c:idx val="5"/>
              <c:layout>
                <c:manualLayout>
                  <c:x val="5.8014523443303039E-2"/>
                  <c:y val="9.7289870718549748E-2"/>
                </c:manualLayout>
              </c:layout>
              <c:dLblPos val="bestFit"/>
              <c:showLegendKey val="0"/>
              <c:showVal val="0"/>
              <c:showCatName val="1"/>
              <c:showSerName val="0"/>
              <c:showPercent val="1"/>
              <c:showBubbleSize val="0"/>
              <c:extLst>
                <c:ext xmlns:c15="http://schemas.microsoft.com/office/drawing/2012/chart" uri="{CE6537A1-D6FC-4f65-9D91-7224C49458BB}">
                  <c15:layout>
                    <c:manualLayout>
                      <c:w val="9.2668828282225751E-2"/>
                      <c:h val="0.22368240301209813"/>
                    </c:manualLayout>
                  </c15:layout>
                </c:ext>
                <c:ext xmlns:c16="http://schemas.microsoft.com/office/drawing/2014/chart" uri="{C3380CC4-5D6E-409C-BE32-E72D297353CC}">
                  <c16:uniqueId val="{0000000B-B816-42FF-A75E-6ACC4F7181E0}"/>
                </c:ext>
              </c:extLst>
            </c:dLbl>
            <c:spPr>
              <a:noFill/>
              <a:ln>
                <a:noFill/>
              </a:ln>
              <a:effectLst/>
            </c:spPr>
            <c:txPr>
              <a:bodyPr rot="0" spcFirstLastPara="1" vertOverflow="ellipsis" vert="horz" wrap="square" anchor="ctr" anchorCtr="1"/>
              <a:lstStyle/>
              <a:p>
                <a:pPr>
                  <a:defRPr sz="2000" b="0" i="0" u="none" strike="noStrike" kern="1200" baseline="0">
                    <a:solidFill>
                      <a:schemeClr val="lt1">
                        <a:lumMod val="85000"/>
                      </a:schemeClr>
                    </a:solidFill>
                    <a:latin typeface="+mn-lt"/>
                    <a:ea typeface="+mn-ea"/>
                    <a:cs typeface="+mn-cs"/>
                  </a:defRPr>
                </a:pPr>
                <a:endParaRPr lang="en-US"/>
              </a:p>
            </c:txPr>
            <c:dLblPos val="inEnd"/>
            <c:showLegendKey val="0"/>
            <c:showVal val="0"/>
            <c:showCatName val="1"/>
            <c:showSerName val="0"/>
            <c:showPercent val="1"/>
            <c:showBubbleSize val="0"/>
            <c:showLeaderLines val="1"/>
            <c:leaderLines>
              <c:spPr>
                <a:ln w="9525">
                  <a:solidFill>
                    <a:schemeClr val="lt1">
                      <a:lumMod val="95000"/>
                      <a:alpha val="54000"/>
                    </a:schemeClr>
                  </a:solidFill>
                </a:ln>
                <a:effectLst/>
              </c:spPr>
            </c:leaderLines>
            <c:extLst>
              <c:ext xmlns:c15="http://schemas.microsoft.com/office/drawing/2012/chart" uri="{CE6537A1-D6FC-4f65-9D91-7224C49458BB}"/>
            </c:extLst>
          </c:dLbls>
          <c:cat>
            <c:strRef>
              <c:f>Sheet1!$A$2:$A$7</c:f>
              <c:strCache>
                <c:ptCount val="6"/>
                <c:pt idx="0">
                  <c:v>Strongly disagree</c:v>
                </c:pt>
                <c:pt idx="1">
                  <c:v>Disagree</c:v>
                </c:pt>
                <c:pt idx="2">
                  <c:v>Slightly disagree</c:v>
                </c:pt>
                <c:pt idx="3">
                  <c:v>Slightly Agree</c:v>
                </c:pt>
                <c:pt idx="4">
                  <c:v>Agree</c:v>
                </c:pt>
                <c:pt idx="5">
                  <c:v>Strongly agree</c:v>
                </c:pt>
              </c:strCache>
            </c:strRef>
          </c:cat>
          <c:val>
            <c:numRef>
              <c:f>Sheet1!$B$2:$B$7</c:f>
              <c:numCache>
                <c:formatCode>General</c:formatCode>
                <c:ptCount val="6"/>
                <c:pt idx="0">
                  <c:v>7</c:v>
                </c:pt>
                <c:pt idx="1">
                  <c:v>17</c:v>
                </c:pt>
                <c:pt idx="2">
                  <c:v>23</c:v>
                </c:pt>
                <c:pt idx="3">
                  <c:v>91</c:v>
                </c:pt>
                <c:pt idx="4">
                  <c:v>44</c:v>
                </c:pt>
                <c:pt idx="5">
                  <c:v>14</c:v>
                </c:pt>
              </c:numCache>
            </c:numRef>
          </c:val>
          <c:extLst>
            <c:ext xmlns:c16="http://schemas.microsoft.com/office/drawing/2014/chart" uri="{C3380CC4-5D6E-409C-BE32-E72D297353CC}">
              <c16:uniqueId val="{0000000C-B816-42FF-A75E-6ACC4F7181E0}"/>
            </c:ext>
          </c:extLst>
        </c:ser>
        <c:dLbls>
          <c:dLblPos val="inEnd"/>
          <c:showLegendKey val="0"/>
          <c:showVal val="0"/>
          <c:showCatName val="0"/>
          <c:showSerName val="0"/>
          <c:showPercent val="1"/>
          <c:showBubbleSize val="0"/>
          <c:showLeaderLines val="1"/>
        </c:dLbls>
      </c:pie3DChart>
      <c:spPr>
        <a:solidFill>
          <a:schemeClr val="bg1">
            <a:lumMod val="95000"/>
          </a:schemeClr>
        </a:solidFill>
        <a:ln>
          <a:noFill/>
        </a:ln>
        <a:effectLst/>
      </c:spPr>
    </c:plotArea>
    <c:legend>
      <c:legendPos val="b"/>
      <c:layout>
        <c:manualLayout>
          <c:xMode val="edge"/>
          <c:yMode val="edge"/>
          <c:x val="5.5874063871322814E-2"/>
          <c:y val="0.89831198581241378"/>
          <c:w val="0.89942529690712181"/>
          <c:h val="8.4167426057850145E-2"/>
        </c:manualLayout>
      </c:layout>
      <c:overlay val="0"/>
      <c:spPr>
        <a:noFill/>
        <a:ln>
          <a:noFill/>
        </a:ln>
        <a:effectLst/>
      </c:spPr>
      <c:txPr>
        <a:bodyPr rot="0" spcFirstLastPara="1" vertOverflow="ellipsis" vert="horz" wrap="square" anchor="ctr" anchorCtr="1"/>
        <a:lstStyle/>
        <a:p>
          <a:pPr>
            <a:defRPr sz="1800" b="0" i="0" u="none" strike="noStrike" kern="1200" baseline="0">
              <a:solidFill>
                <a:schemeClr val="lt1">
                  <a:lumMod val="85000"/>
                </a:schemeClr>
              </a:solidFill>
              <a:latin typeface="+mn-lt"/>
              <a:ea typeface="+mn-ea"/>
              <a:cs typeface="+mn-cs"/>
            </a:defRPr>
          </a:pPr>
          <a:endParaRPr lang="en-US"/>
        </a:p>
      </c:txPr>
    </c:legend>
    <c:plotVisOnly val="1"/>
    <c:dispBlanksAs val="gap"/>
    <c:showDLblsOverMax val="0"/>
  </c:chart>
  <c: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a:ln>
      <a:noFill/>
    </a:ln>
    <a:effectLst/>
  </c:spPr>
  <c:txPr>
    <a:bodyPr/>
    <a:lstStyle/>
    <a:p>
      <a:pPr>
        <a:defRPr sz="1800"/>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30"/>
      <c:rotY val="0"/>
      <c:depthPercent val="100"/>
      <c:rAngAx val="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pie3DChart>
        <c:varyColors val="1"/>
        <c:ser>
          <c:idx val="0"/>
          <c:order val="0"/>
          <c:tx>
            <c:strRef>
              <c:f>Sheet1!$B$1</c:f>
              <c:strCache>
                <c:ptCount val="1"/>
                <c:pt idx="0">
                  <c:v>Organize and Speak</c:v>
                </c:pt>
              </c:strCache>
            </c:strRef>
          </c:tx>
          <c:dPt>
            <c:idx val="0"/>
            <c:bubble3D val="0"/>
            <c:spPr>
              <a:gradFill rotWithShape="1">
                <a:gsLst>
                  <a:gs pos="0">
                    <a:schemeClr val="accent1">
                      <a:tint val="97000"/>
                      <a:satMod val="100000"/>
                      <a:lumMod val="102000"/>
                    </a:schemeClr>
                  </a:gs>
                  <a:gs pos="50000">
                    <a:schemeClr val="accent1">
                      <a:shade val="100000"/>
                      <a:satMod val="103000"/>
                      <a:lumMod val="100000"/>
                    </a:schemeClr>
                  </a:gs>
                  <a:gs pos="100000">
                    <a:schemeClr val="accent1">
                      <a:shade val="93000"/>
                      <a:satMod val="110000"/>
                      <a:lumMod val="99000"/>
                    </a:schemeClr>
                  </a:gs>
                </a:gsLst>
                <a:lin ang="5400000" scaled="0"/>
              </a:gradFill>
              <a:ln>
                <a:noFill/>
              </a:ln>
              <a:effectLst>
                <a:outerShdw blurRad="55880" dist="15240" dir="5400000" algn="ctr" rotWithShape="0">
                  <a:srgbClr val="000000">
                    <a:alpha val="45000"/>
                  </a:srgbClr>
                </a:outerShdw>
              </a:effectLst>
              <a:scene3d>
                <a:camera prst="orthographicFront">
                  <a:rot lat="0" lon="0" rev="0"/>
                </a:camera>
                <a:lightRig rig="brightRoom" dir="tl"/>
              </a:scene3d>
              <a:sp3d prstMaterial="dkEdge">
                <a:bevelT w="0" h="0"/>
              </a:sp3d>
            </c:spPr>
            <c:extLst>
              <c:ext xmlns:c16="http://schemas.microsoft.com/office/drawing/2014/chart" uri="{C3380CC4-5D6E-409C-BE32-E72D297353CC}">
                <c16:uniqueId val="{00000001-0ED4-4FD8-AD9E-329119D6E778}"/>
              </c:ext>
            </c:extLst>
          </c:dPt>
          <c:dPt>
            <c:idx val="1"/>
            <c:bubble3D val="0"/>
            <c:spPr>
              <a:gradFill rotWithShape="1">
                <a:gsLst>
                  <a:gs pos="0">
                    <a:schemeClr val="accent2">
                      <a:tint val="97000"/>
                      <a:satMod val="100000"/>
                      <a:lumMod val="102000"/>
                    </a:schemeClr>
                  </a:gs>
                  <a:gs pos="50000">
                    <a:schemeClr val="accent2">
                      <a:shade val="100000"/>
                      <a:satMod val="103000"/>
                      <a:lumMod val="100000"/>
                    </a:schemeClr>
                  </a:gs>
                  <a:gs pos="100000">
                    <a:schemeClr val="accent2">
                      <a:shade val="93000"/>
                      <a:satMod val="110000"/>
                      <a:lumMod val="99000"/>
                    </a:schemeClr>
                  </a:gs>
                </a:gsLst>
                <a:lin ang="5400000" scaled="0"/>
              </a:gradFill>
              <a:ln>
                <a:noFill/>
              </a:ln>
              <a:effectLst>
                <a:outerShdw blurRad="55880" dist="15240" dir="5400000" algn="ctr" rotWithShape="0">
                  <a:srgbClr val="000000">
                    <a:alpha val="45000"/>
                  </a:srgbClr>
                </a:outerShdw>
              </a:effectLst>
              <a:scene3d>
                <a:camera prst="orthographicFront">
                  <a:rot lat="0" lon="0" rev="0"/>
                </a:camera>
                <a:lightRig rig="brightRoom" dir="tl"/>
              </a:scene3d>
              <a:sp3d prstMaterial="dkEdge">
                <a:bevelT w="0" h="0"/>
              </a:sp3d>
            </c:spPr>
            <c:extLst>
              <c:ext xmlns:c16="http://schemas.microsoft.com/office/drawing/2014/chart" uri="{C3380CC4-5D6E-409C-BE32-E72D297353CC}">
                <c16:uniqueId val="{00000003-0ED4-4FD8-AD9E-329119D6E778}"/>
              </c:ext>
            </c:extLst>
          </c:dPt>
          <c:dPt>
            <c:idx val="2"/>
            <c:bubble3D val="0"/>
            <c:spPr>
              <a:gradFill rotWithShape="1">
                <a:gsLst>
                  <a:gs pos="0">
                    <a:schemeClr val="accent3">
                      <a:tint val="97000"/>
                      <a:satMod val="100000"/>
                      <a:lumMod val="102000"/>
                    </a:schemeClr>
                  </a:gs>
                  <a:gs pos="50000">
                    <a:schemeClr val="accent3">
                      <a:shade val="100000"/>
                      <a:satMod val="103000"/>
                      <a:lumMod val="100000"/>
                    </a:schemeClr>
                  </a:gs>
                  <a:gs pos="100000">
                    <a:schemeClr val="accent3">
                      <a:shade val="93000"/>
                      <a:satMod val="110000"/>
                      <a:lumMod val="99000"/>
                    </a:schemeClr>
                  </a:gs>
                </a:gsLst>
                <a:lin ang="5400000" scaled="0"/>
              </a:gradFill>
              <a:ln>
                <a:noFill/>
              </a:ln>
              <a:effectLst>
                <a:outerShdw blurRad="55880" dist="15240" dir="5400000" algn="ctr" rotWithShape="0">
                  <a:srgbClr val="000000">
                    <a:alpha val="45000"/>
                  </a:srgbClr>
                </a:outerShdw>
              </a:effectLst>
              <a:scene3d>
                <a:camera prst="orthographicFront">
                  <a:rot lat="0" lon="0" rev="0"/>
                </a:camera>
                <a:lightRig rig="brightRoom" dir="tl"/>
              </a:scene3d>
              <a:sp3d prstMaterial="dkEdge">
                <a:bevelT w="0" h="0"/>
              </a:sp3d>
            </c:spPr>
            <c:extLst>
              <c:ext xmlns:c16="http://schemas.microsoft.com/office/drawing/2014/chart" uri="{C3380CC4-5D6E-409C-BE32-E72D297353CC}">
                <c16:uniqueId val="{00000005-0ED4-4FD8-AD9E-329119D6E778}"/>
              </c:ext>
            </c:extLst>
          </c:dPt>
          <c:dPt>
            <c:idx val="3"/>
            <c:bubble3D val="0"/>
            <c:spPr>
              <a:gradFill rotWithShape="1">
                <a:gsLst>
                  <a:gs pos="0">
                    <a:schemeClr val="accent4">
                      <a:tint val="97000"/>
                      <a:satMod val="100000"/>
                      <a:lumMod val="102000"/>
                    </a:schemeClr>
                  </a:gs>
                  <a:gs pos="50000">
                    <a:schemeClr val="accent4">
                      <a:shade val="100000"/>
                      <a:satMod val="103000"/>
                      <a:lumMod val="100000"/>
                    </a:schemeClr>
                  </a:gs>
                  <a:gs pos="100000">
                    <a:schemeClr val="accent4">
                      <a:shade val="93000"/>
                      <a:satMod val="110000"/>
                      <a:lumMod val="99000"/>
                    </a:schemeClr>
                  </a:gs>
                </a:gsLst>
                <a:lin ang="5400000" scaled="0"/>
              </a:gradFill>
              <a:ln>
                <a:noFill/>
              </a:ln>
              <a:effectLst>
                <a:outerShdw blurRad="55880" dist="15240" dir="5400000" algn="ctr" rotWithShape="0">
                  <a:srgbClr val="000000">
                    <a:alpha val="45000"/>
                  </a:srgbClr>
                </a:outerShdw>
              </a:effectLst>
              <a:scene3d>
                <a:camera prst="orthographicFront">
                  <a:rot lat="0" lon="0" rev="0"/>
                </a:camera>
                <a:lightRig rig="brightRoom" dir="tl"/>
              </a:scene3d>
              <a:sp3d prstMaterial="dkEdge">
                <a:bevelT w="0" h="0"/>
              </a:sp3d>
            </c:spPr>
            <c:extLst>
              <c:ext xmlns:c16="http://schemas.microsoft.com/office/drawing/2014/chart" uri="{C3380CC4-5D6E-409C-BE32-E72D297353CC}">
                <c16:uniqueId val="{00000007-0ED4-4FD8-AD9E-329119D6E778}"/>
              </c:ext>
            </c:extLst>
          </c:dPt>
          <c:dPt>
            <c:idx val="4"/>
            <c:bubble3D val="0"/>
            <c:spPr>
              <a:gradFill rotWithShape="1">
                <a:gsLst>
                  <a:gs pos="0">
                    <a:schemeClr val="accent5">
                      <a:tint val="97000"/>
                      <a:satMod val="100000"/>
                      <a:lumMod val="102000"/>
                    </a:schemeClr>
                  </a:gs>
                  <a:gs pos="50000">
                    <a:schemeClr val="accent5">
                      <a:shade val="100000"/>
                      <a:satMod val="103000"/>
                      <a:lumMod val="100000"/>
                    </a:schemeClr>
                  </a:gs>
                  <a:gs pos="100000">
                    <a:schemeClr val="accent5">
                      <a:shade val="93000"/>
                      <a:satMod val="110000"/>
                      <a:lumMod val="99000"/>
                    </a:schemeClr>
                  </a:gs>
                </a:gsLst>
                <a:lin ang="5400000" scaled="0"/>
              </a:gradFill>
              <a:ln>
                <a:noFill/>
              </a:ln>
              <a:effectLst>
                <a:outerShdw blurRad="55880" dist="15240" dir="5400000" algn="ctr" rotWithShape="0">
                  <a:srgbClr val="000000">
                    <a:alpha val="45000"/>
                  </a:srgbClr>
                </a:outerShdw>
              </a:effectLst>
              <a:scene3d>
                <a:camera prst="orthographicFront">
                  <a:rot lat="0" lon="0" rev="0"/>
                </a:camera>
                <a:lightRig rig="brightRoom" dir="tl"/>
              </a:scene3d>
              <a:sp3d prstMaterial="dkEdge">
                <a:bevelT w="0" h="0"/>
              </a:sp3d>
            </c:spPr>
            <c:extLst>
              <c:ext xmlns:c16="http://schemas.microsoft.com/office/drawing/2014/chart" uri="{C3380CC4-5D6E-409C-BE32-E72D297353CC}">
                <c16:uniqueId val="{00000009-0ED4-4FD8-AD9E-329119D6E778}"/>
              </c:ext>
            </c:extLst>
          </c:dPt>
          <c:dPt>
            <c:idx val="5"/>
            <c:bubble3D val="0"/>
            <c:spPr>
              <a:gradFill rotWithShape="1">
                <a:gsLst>
                  <a:gs pos="0">
                    <a:schemeClr val="accent6">
                      <a:tint val="97000"/>
                      <a:satMod val="100000"/>
                      <a:lumMod val="102000"/>
                    </a:schemeClr>
                  </a:gs>
                  <a:gs pos="50000">
                    <a:schemeClr val="accent6">
                      <a:shade val="100000"/>
                      <a:satMod val="103000"/>
                      <a:lumMod val="100000"/>
                    </a:schemeClr>
                  </a:gs>
                  <a:gs pos="100000">
                    <a:schemeClr val="accent6">
                      <a:shade val="93000"/>
                      <a:satMod val="110000"/>
                      <a:lumMod val="99000"/>
                    </a:schemeClr>
                  </a:gs>
                </a:gsLst>
                <a:lin ang="5400000" scaled="0"/>
              </a:gradFill>
              <a:ln>
                <a:noFill/>
              </a:ln>
              <a:effectLst>
                <a:outerShdw blurRad="55880" dist="15240" dir="5400000" algn="ctr" rotWithShape="0">
                  <a:srgbClr val="000000">
                    <a:alpha val="45000"/>
                  </a:srgbClr>
                </a:outerShdw>
              </a:effectLst>
              <a:scene3d>
                <a:camera prst="orthographicFront">
                  <a:rot lat="0" lon="0" rev="0"/>
                </a:camera>
                <a:lightRig rig="brightRoom" dir="tl"/>
              </a:scene3d>
              <a:sp3d prstMaterial="dkEdge">
                <a:bevelT w="0" h="0"/>
              </a:sp3d>
            </c:spPr>
            <c:extLst>
              <c:ext xmlns:c16="http://schemas.microsoft.com/office/drawing/2014/chart" uri="{C3380CC4-5D6E-409C-BE32-E72D297353CC}">
                <c16:uniqueId val="{0000000B-0ED4-4FD8-AD9E-329119D6E778}"/>
              </c:ext>
            </c:extLst>
          </c:dPt>
          <c:dLbls>
            <c:dLbl>
              <c:idx val="0"/>
              <c:layout>
                <c:manualLayout>
                  <c:x val="-0.12855864381826088"/>
                  <c:y val="0.11959303300957259"/>
                </c:manualLayout>
              </c:layout>
              <c:dLblPos val="bestFi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1-0ED4-4FD8-AD9E-329119D6E778}"/>
                </c:ext>
              </c:extLst>
            </c:dLbl>
            <c:dLbl>
              <c:idx val="1"/>
              <c:layout>
                <c:manualLayout>
                  <c:x val="-0.15636151720036953"/>
                  <c:y val="-0.22504438251341491"/>
                </c:manualLayout>
              </c:layout>
              <c:dLblPos val="bestFi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3-0ED4-4FD8-AD9E-329119D6E778}"/>
                </c:ext>
              </c:extLst>
            </c:dLbl>
            <c:dLbl>
              <c:idx val="2"/>
              <c:layout>
                <c:manualLayout>
                  <c:x val="0.1488752491489729"/>
                  <c:y val="-0.27182609733521307"/>
                </c:manualLayout>
              </c:layout>
              <c:dLblPos val="bestFi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5-0ED4-4FD8-AD9E-329119D6E778}"/>
                </c:ext>
              </c:extLst>
            </c:dLbl>
            <c:dLbl>
              <c:idx val="3"/>
              <c:layout>
                <c:manualLayout>
                  <c:x val="0.17267679868367217"/>
                  <c:y val="-0.12216667626514159"/>
                </c:manualLayout>
              </c:layout>
              <c:dLblPos val="bestFi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7-0ED4-4FD8-AD9E-329119D6E778}"/>
                </c:ext>
              </c:extLst>
            </c:dLbl>
            <c:dLbl>
              <c:idx val="4"/>
              <c:layout>
                <c:manualLayout>
                  <c:x val="8.4395964936842677E-2"/>
                  <c:y val="9.8099543696848437E-2"/>
                </c:manualLayout>
              </c:layout>
              <c:dLblPos val="bestFi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9-0ED4-4FD8-AD9E-329119D6E778}"/>
                </c:ext>
              </c:extLst>
            </c:dLbl>
            <c:dLbl>
              <c:idx val="5"/>
              <c:layout>
                <c:manualLayout>
                  <c:x val="7.4466713598277653E-2"/>
                  <c:y val="3.5396671582755126E-2"/>
                </c:manualLayout>
              </c:layout>
              <c:dLblPos val="bestFi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B-0ED4-4FD8-AD9E-329119D6E778}"/>
                </c:ext>
              </c:extLst>
            </c:dLbl>
            <c:spPr>
              <a:noFill/>
              <a:ln>
                <a:noFill/>
              </a:ln>
              <a:effectLst/>
            </c:spPr>
            <c:txPr>
              <a:bodyPr rot="0" spcFirstLastPara="1" vertOverflow="ellipsis" vert="horz" wrap="square" anchor="ctr" anchorCtr="1"/>
              <a:lstStyle/>
              <a:p>
                <a:pPr>
                  <a:defRPr sz="2000" b="0" i="0" u="none" strike="noStrike" kern="1200" baseline="0">
                    <a:solidFill>
                      <a:schemeClr val="lt1">
                        <a:lumMod val="85000"/>
                      </a:schemeClr>
                    </a:solidFill>
                    <a:latin typeface="+mn-lt"/>
                    <a:ea typeface="+mn-ea"/>
                    <a:cs typeface="+mn-cs"/>
                  </a:defRPr>
                </a:pPr>
                <a:endParaRPr lang="en-US"/>
              </a:p>
            </c:txPr>
            <c:dLblPos val="inEnd"/>
            <c:showLegendKey val="0"/>
            <c:showVal val="0"/>
            <c:showCatName val="1"/>
            <c:showSerName val="0"/>
            <c:showPercent val="1"/>
            <c:showBubbleSize val="0"/>
            <c:showLeaderLines val="1"/>
            <c:leaderLines>
              <c:spPr>
                <a:ln w="9525">
                  <a:solidFill>
                    <a:schemeClr val="lt1">
                      <a:lumMod val="95000"/>
                      <a:alpha val="54000"/>
                    </a:schemeClr>
                  </a:solidFill>
                </a:ln>
                <a:effectLst/>
              </c:spPr>
            </c:leaderLines>
            <c:extLst>
              <c:ext xmlns:c15="http://schemas.microsoft.com/office/drawing/2012/chart" uri="{CE6537A1-D6FC-4f65-9D91-7224C49458BB}"/>
            </c:extLst>
          </c:dLbls>
          <c:cat>
            <c:strRef>
              <c:f>Sheet1!$A$2:$A$7</c:f>
              <c:strCache>
                <c:ptCount val="6"/>
                <c:pt idx="0">
                  <c:v>Strongly disagree</c:v>
                </c:pt>
                <c:pt idx="1">
                  <c:v>Disagree</c:v>
                </c:pt>
                <c:pt idx="2">
                  <c:v>Slightly disagree</c:v>
                </c:pt>
                <c:pt idx="3">
                  <c:v>Slightly Agree</c:v>
                </c:pt>
                <c:pt idx="4">
                  <c:v>Agree</c:v>
                </c:pt>
                <c:pt idx="5">
                  <c:v>Strongly agree</c:v>
                </c:pt>
              </c:strCache>
            </c:strRef>
          </c:cat>
          <c:val>
            <c:numRef>
              <c:f>Sheet1!$B$2:$B$7</c:f>
              <c:numCache>
                <c:formatCode>General</c:formatCode>
                <c:ptCount val="6"/>
                <c:pt idx="0">
                  <c:v>29</c:v>
                </c:pt>
                <c:pt idx="1">
                  <c:v>78</c:v>
                </c:pt>
                <c:pt idx="2">
                  <c:v>22</c:v>
                </c:pt>
                <c:pt idx="3">
                  <c:v>34</c:v>
                </c:pt>
                <c:pt idx="4">
                  <c:v>26</c:v>
                </c:pt>
                <c:pt idx="5">
                  <c:v>8</c:v>
                </c:pt>
              </c:numCache>
            </c:numRef>
          </c:val>
          <c:extLst>
            <c:ext xmlns:c16="http://schemas.microsoft.com/office/drawing/2014/chart" uri="{C3380CC4-5D6E-409C-BE32-E72D297353CC}">
              <c16:uniqueId val="{0000000C-0ED4-4FD8-AD9E-329119D6E778}"/>
            </c:ext>
          </c:extLst>
        </c:ser>
        <c:dLbls>
          <c:dLblPos val="inEnd"/>
          <c:showLegendKey val="0"/>
          <c:showVal val="0"/>
          <c:showCatName val="0"/>
          <c:showSerName val="0"/>
          <c:showPercent val="1"/>
          <c:showBubbleSize val="0"/>
          <c:showLeaderLines val="1"/>
        </c:dLbls>
      </c:pie3DChart>
      <c:spPr>
        <a:solidFill>
          <a:schemeClr val="bg1">
            <a:lumMod val="95000"/>
          </a:schemeClr>
        </a:solidFill>
        <a:ln>
          <a:noFill/>
        </a:ln>
        <a:effectLst/>
      </c:spPr>
    </c:plotArea>
    <c:legend>
      <c:legendPos val="b"/>
      <c:layout>
        <c:manualLayout>
          <c:xMode val="edge"/>
          <c:yMode val="edge"/>
          <c:x val="2.8345344370820671E-2"/>
          <c:y val="0.87795372199644939"/>
          <c:w val="0.94204382559871958"/>
          <c:h val="0.10426927645026696"/>
        </c:manualLayout>
      </c:layout>
      <c:overlay val="0"/>
      <c:spPr>
        <a:noFill/>
        <a:ln>
          <a:noFill/>
        </a:ln>
        <a:effectLst/>
      </c:spPr>
      <c:txPr>
        <a:bodyPr rot="0" spcFirstLastPara="1" vertOverflow="ellipsis" vert="horz" wrap="square" anchor="ctr" anchorCtr="1"/>
        <a:lstStyle/>
        <a:p>
          <a:pPr>
            <a:defRPr sz="1800" b="0" i="0" u="none" strike="noStrike" kern="1200" baseline="0">
              <a:solidFill>
                <a:schemeClr val="lt1">
                  <a:lumMod val="85000"/>
                </a:schemeClr>
              </a:solidFill>
              <a:latin typeface="+mn-lt"/>
              <a:ea typeface="+mn-ea"/>
              <a:cs typeface="+mn-cs"/>
            </a:defRPr>
          </a:pPr>
          <a:endParaRPr lang="en-US"/>
        </a:p>
      </c:txPr>
    </c:legend>
    <c:plotVisOnly val="1"/>
    <c:dispBlanksAs val="gap"/>
    <c:showDLblsOverMax val="0"/>
  </c:chart>
  <c: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a:ln>
      <a:noFill/>
    </a:ln>
    <a:effectLst/>
  </c:spPr>
  <c:txPr>
    <a:bodyPr/>
    <a:lstStyle/>
    <a:p>
      <a:pPr>
        <a:defRPr sz="1800"/>
      </a:pPr>
      <a:endParaRPr lang="en-US"/>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30"/>
      <c:rotY val="0"/>
      <c:depthPercent val="100"/>
      <c:rAngAx val="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pie3DChart>
        <c:varyColors val="1"/>
        <c:ser>
          <c:idx val="0"/>
          <c:order val="0"/>
          <c:tx>
            <c:strRef>
              <c:f>Sheet1!$B$1</c:f>
              <c:strCache>
                <c:ptCount val="1"/>
                <c:pt idx="0">
                  <c:v>Organize and Speak</c:v>
                </c:pt>
              </c:strCache>
            </c:strRef>
          </c:tx>
          <c:dPt>
            <c:idx val="0"/>
            <c:bubble3D val="0"/>
            <c:spPr>
              <a:gradFill rotWithShape="1">
                <a:gsLst>
                  <a:gs pos="0">
                    <a:schemeClr val="accent1">
                      <a:tint val="97000"/>
                      <a:satMod val="100000"/>
                      <a:lumMod val="102000"/>
                    </a:schemeClr>
                  </a:gs>
                  <a:gs pos="50000">
                    <a:schemeClr val="accent1">
                      <a:shade val="100000"/>
                      <a:satMod val="103000"/>
                      <a:lumMod val="100000"/>
                    </a:schemeClr>
                  </a:gs>
                  <a:gs pos="100000">
                    <a:schemeClr val="accent1">
                      <a:shade val="93000"/>
                      <a:satMod val="110000"/>
                      <a:lumMod val="99000"/>
                    </a:schemeClr>
                  </a:gs>
                </a:gsLst>
                <a:lin ang="5400000" scaled="0"/>
              </a:gradFill>
              <a:ln>
                <a:noFill/>
              </a:ln>
              <a:effectLst>
                <a:outerShdw blurRad="55880" dist="15240" dir="5400000" algn="ctr" rotWithShape="0">
                  <a:srgbClr val="000000">
                    <a:alpha val="45000"/>
                  </a:srgbClr>
                </a:outerShdw>
              </a:effectLst>
              <a:scene3d>
                <a:camera prst="orthographicFront">
                  <a:rot lat="0" lon="0" rev="0"/>
                </a:camera>
                <a:lightRig rig="brightRoom" dir="tl"/>
              </a:scene3d>
              <a:sp3d prstMaterial="dkEdge">
                <a:bevelT w="0" h="0"/>
              </a:sp3d>
            </c:spPr>
            <c:extLst>
              <c:ext xmlns:c16="http://schemas.microsoft.com/office/drawing/2014/chart" uri="{C3380CC4-5D6E-409C-BE32-E72D297353CC}">
                <c16:uniqueId val="{00000001-115E-4D13-84FD-4BCEBEF98823}"/>
              </c:ext>
            </c:extLst>
          </c:dPt>
          <c:dPt>
            <c:idx val="1"/>
            <c:bubble3D val="0"/>
            <c:spPr>
              <a:gradFill rotWithShape="1">
                <a:gsLst>
                  <a:gs pos="0">
                    <a:schemeClr val="accent2">
                      <a:tint val="97000"/>
                      <a:satMod val="100000"/>
                      <a:lumMod val="102000"/>
                    </a:schemeClr>
                  </a:gs>
                  <a:gs pos="50000">
                    <a:schemeClr val="accent2">
                      <a:shade val="100000"/>
                      <a:satMod val="103000"/>
                      <a:lumMod val="100000"/>
                    </a:schemeClr>
                  </a:gs>
                  <a:gs pos="100000">
                    <a:schemeClr val="accent2">
                      <a:shade val="93000"/>
                      <a:satMod val="110000"/>
                      <a:lumMod val="99000"/>
                    </a:schemeClr>
                  </a:gs>
                </a:gsLst>
                <a:lin ang="5400000" scaled="0"/>
              </a:gradFill>
              <a:ln>
                <a:noFill/>
              </a:ln>
              <a:effectLst>
                <a:outerShdw blurRad="55880" dist="15240" dir="5400000" algn="ctr" rotWithShape="0">
                  <a:srgbClr val="000000">
                    <a:alpha val="45000"/>
                  </a:srgbClr>
                </a:outerShdw>
              </a:effectLst>
              <a:scene3d>
                <a:camera prst="orthographicFront">
                  <a:rot lat="0" lon="0" rev="0"/>
                </a:camera>
                <a:lightRig rig="brightRoom" dir="tl"/>
              </a:scene3d>
              <a:sp3d prstMaterial="dkEdge">
                <a:bevelT w="0" h="0"/>
              </a:sp3d>
            </c:spPr>
            <c:extLst>
              <c:ext xmlns:c16="http://schemas.microsoft.com/office/drawing/2014/chart" uri="{C3380CC4-5D6E-409C-BE32-E72D297353CC}">
                <c16:uniqueId val="{00000003-115E-4D13-84FD-4BCEBEF98823}"/>
              </c:ext>
            </c:extLst>
          </c:dPt>
          <c:dPt>
            <c:idx val="2"/>
            <c:bubble3D val="0"/>
            <c:spPr>
              <a:gradFill rotWithShape="1">
                <a:gsLst>
                  <a:gs pos="0">
                    <a:schemeClr val="accent3">
                      <a:tint val="97000"/>
                      <a:satMod val="100000"/>
                      <a:lumMod val="102000"/>
                    </a:schemeClr>
                  </a:gs>
                  <a:gs pos="50000">
                    <a:schemeClr val="accent3">
                      <a:shade val="100000"/>
                      <a:satMod val="103000"/>
                      <a:lumMod val="100000"/>
                    </a:schemeClr>
                  </a:gs>
                  <a:gs pos="100000">
                    <a:schemeClr val="accent3">
                      <a:shade val="93000"/>
                      <a:satMod val="110000"/>
                      <a:lumMod val="99000"/>
                    </a:schemeClr>
                  </a:gs>
                </a:gsLst>
                <a:lin ang="5400000" scaled="0"/>
              </a:gradFill>
              <a:ln>
                <a:noFill/>
              </a:ln>
              <a:effectLst>
                <a:outerShdw blurRad="55880" dist="15240" dir="5400000" algn="ctr" rotWithShape="0">
                  <a:srgbClr val="000000">
                    <a:alpha val="45000"/>
                  </a:srgbClr>
                </a:outerShdw>
              </a:effectLst>
              <a:scene3d>
                <a:camera prst="orthographicFront">
                  <a:rot lat="0" lon="0" rev="0"/>
                </a:camera>
                <a:lightRig rig="brightRoom" dir="tl"/>
              </a:scene3d>
              <a:sp3d prstMaterial="dkEdge">
                <a:bevelT w="0" h="0"/>
              </a:sp3d>
            </c:spPr>
            <c:extLst>
              <c:ext xmlns:c16="http://schemas.microsoft.com/office/drawing/2014/chart" uri="{C3380CC4-5D6E-409C-BE32-E72D297353CC}">
                <c16:uniqueId val="{00000005-115E-4D13-84FD-4BCEBEF98823}"/>
              </c:ext>
            </c:extLst>
          </c:dPt>
          <c:dPt>
            <c:idx val="3"/>
            <c:bubble3D val="0"/>
            <c:spPr>
              <a:gradFill rotWithShape="1">
                <a:gsLst>
                  <a:gs pos="0">
                    <a:schemeClr val="accent4">
                      <a:tint val="97000"/>
                      <a:satMod val="100000"/>
                      <a:lumMod val="102000"/>
                    </a:schemeClr>
                  </a:gs>
                  <a:gs pos="50000">
                    <a:schemeClr val="accent4">
                      <a:shade val="100000"/>
                      <a:satMod val="103000"/>
                      <a:lumMod val="100000"/>
                    </a:schemeClr>
                  </a:gs>
                  <a:gs pos="100000">
                    <a:schemeClr val="accent4">
                      <a:shade val="93000"/>
                      <a:satMod val="110000"/>
                      <a:lumMod val="99000"/>
                    </a:schemeClr>
                  </a:gs>
                </a:gsLst>
                <a:lin ang="5400000" scaled="0"/>
              </a:gradFill>
              <a:ln>
                <a:noFill/>
              </a:ln>
              <a:effectLst>
                <a:outerShdw blurRad="55880" dist="15240" dir="5400000" algn="ctr" rotWithShape="0">
                  <a:srgbClr val="000000">
                    <a:alpha val="45000"/>
                  </a:srgbClr>
                </a:outerShdw>
              </a:effectLst>
              <a:scene3d>
                <a:camera prst="orthographicFront">
                  <a:rot lat="0" lon="0" rev="0"/>
                </a:camera>
                <a:lightRig rig="brightRoom" dir="tl"/>
              </a:scene3d>
              <a:sp3d prstMaterial="dkEdge">
                <a:bevelT w="0" h="0"/>
              </a:sp3d>
            </c:spPr>
            <c:extLst>
              <c:ext xmlns:c16="http://schemas.microsoft.com/office/drawing/2014/chart" uri="{C3380CC4-5D6E-409C-BE32-E72D297353CC}">
                <c16:uniqueId val="{00000007-115E-4D13-84FD-4BCEBEF98823}"/>
              </c:ext>
            </c:extLst>
          </c:dPt>
          <c:dPt>
            <c:idx val="4"/>
            <c:bubble3D val="0"/>
            <c:spPr>
              <a:gradFill rotWithShape="1">
                <a:gsLst>
                  <a:gs pos="0">
                    <a:schemeClr val="accent5">
                      <a:tint val="97000"/>
                      <a:satMod val="100000"/>
                      <a:lumMod val="102000"/>
                    </a:schemeClr>
                  </a:gs>
                  <a:gs pos="50000">
                    <a:schemeClr val="accent5">
                      <a:shade val="100000"/>
                      <a:satMod val="103000"/>
                      <a:lumMod val="100000"/>
                    </a:schemeClr>
                  </a:gs>
                  <a:gs pos="100000">
                    <a:schemeClr val="accent5">
                      <a:shade val="93000"/>
                      <a:satMod val="110000"/>
                      <a:lumMod val="99000"/>
                    </a:schemeClr>
                  </a:gs>
                </a:gsLst>
                <a:lin ang="5400000" scaled="0"/>
              </a:gradFill>
              <a:ln>
                <a:noFill/>
              </a:ln>
              <a:effectLst>
                <a:outerShdw blurRad="55880" dist="15240" dir="5400000" algn="ctr" rotWithShape="0">
                  <a:srgbClr val="000000">
                    <a:alpha val="45000"/>
                  </a:srgbClr>
                </a:outerShdw>
              </a:effectLst>
              <a:scene3d>
                <a:camera prst="orthographicFront">
                  <a:rot lat="0" lon="0" rev="0"/>
                </a:camera>
                <a:lightRig rig="brightRoom" dir="tl"/>
              </a:scene3d>
              <a:sp3d prstMaterial="dkEdge">
                <a:bevelT w="0" h="0"/>
              </a:sp3d>
            </c:spPr>
            <c:extLst>
              <c:ext xmlns:c16="http://schemas.microsoft.com/office/drawing/2014/chart" uri="{C3380CC4-5D6E-409C-BE32-E72D297353CC}">
                <c16:uniqueId val="{00000009-115E-4D13-84FD-4BCEBEF98823}"/>
              </c:ext>
            </c:extLst>
          </c:dPt>
          <c:dPt>
            <c:idx val="5"/>
            <c:bubble3D val="0"/>
            <c:spPr>
              <a:gradFill rotWithShape="1">
                <a:gsLst>
                  <a:gs pos="0">
                    <a:schemeClr val="accent6">
                      <a:tint val="97000"/>
                      <a:satMod val="100000"/>
                      <a:lumMod val="102000"/>
                    </a:schemeClr>
                  </a:gs>
                  <a:gs pos="50000">
                    <a:schemeClr val="accent6">
                      <a:shade val="100000"/>
                      <a:satMod val="103000"/>
                      <a:lumMod val="100000"/>
                    </a:schemeClr>
                  </a:gs>
                  <a:gs pos="100000">
                    <a:schemeClr val="accent6">
                      <a:shade val="93000"/>
                      <a:satMod val="110000"/>
                      <a:lumMod val="99000"/>
                    </a:schemeClr>
                  </a:gs>
                </a:gsLst>
                <a:lin ang="5400000" scaled="0"/>
              </a:gradFill>
              <a:ln>
                <a:noFill/>
              </a:ln>
              <a:effectLst>
                <a:outerShdw blurRad="55880" dist="15240" dir="5400000" algn="ctr" rotWithShape="0">
                  <a:srgbClr val="000000">
                    <a:alpha val="45000"/>
                  </a:srgbClr>
                </a:outerShdw>
              </a:effectLst>
              <a:scene3d>
                <a:camera prst="orthographicFront">
                  <a:rot lat="0" lon="0" rev="0"/>
                </a:camera>
                <a:lightRig rig="brightRoom" dir="tl"/>
              </a:scene3d>
              <a:sp3d prstMaterial="dkEdge">
                <a:bevelT w="0" h="0"/>
              </a:sp3d>
            </c:spPr>
            <c:extLst>
              <c:ext xmlns:c16="http://schemas.microsoft.com/office/drawing/2014/chart" uri="{C3380CC4-5D6E-409C-BE32-E72D297353CC}">
                <c16:uniqueId val="{0000000B-115E-4D13-84FD-4BCEBEF98823}"/>
              </c:ext>
            </c:extLst>
          </c:dPt>
          <c:dLbls>
            <c:dLbl>
              <c:idx val="0"/>
              <c:layout>
                <c:manualLayout>
                  <c:x val="-0.10500256053696383"/>
                  <c:y val="4.3122844705749327E-2"/>
                </c:manualLayout>
              </c:layout>
              <c:dLblPos val="bestFi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1-115E-4D13-84FD-4BCEBEF98823}"/>
                </c:ext>
              </c:extLst>
            </c:dLbl>
            <c:dLbl>
              <c:idx val="1"/>
              <c:layout>
                <c:manualLayout>
                  <c:x val="-7.7196647214682307E-2"/>
                  <c:y val="0.10694325460847026"/>
                </c:manualLayout>
              </c:layout>
              <c:dLblPos val="bestFi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3-115E-4D13-84FD-4BCEBEF98823}"/>
                </c:ext>
              </c:extLst>
            </c:dLbl>
            <c:dLbl>
              <c:idx val="2"/>
              <c:layout>
                <c:manualLayout>
                  <c:x val="-0.17602831366881427"/>
                  <c:y val="8.4213135499245487E-2"/>
                </c:manualLayout>
              </c:layout>
              <c:dLblPos val="bestFi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5-115E-4D13-84FD-4BCEBEF98823}"/>
                </c:ext>
              </c:extLst>
            </c:dLbl>
            <c:dLbl>
              <c:idx val="4"/>
              <c:layout>
                <c:manualLayout>
                  <c:x val="0.10047304149284365"/>
                  <c:y val="-0.29555916975782431"/>
                </c:manualLayout>
              </c:layout>
              <c:dLblPos val="bestFi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9-115E-4D13-84FD-4BCEBEF98823}"/>
                </c:ext>
              </c:extLst>
            </c:dLbl>
            <c:dLbl>
              <c:idx val="5"/>
              <c:layout>
                <c:manualLayout>
                  <c:x val="0.10801943983952619"/>
                  <c:y val="0.12940049661458447"/>
                </c:manualLayout>
              </c:layout>
              <c:dLblPos val="bestFi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B-115E-4D13-84FD-4BCEBEF98823}"/>
                </c:ext>
              </c:extLst>
            </c:dLbl>
            <c:spPr>
              <a:noFill/>
              <a:ln>
                <a:noFill/>
              </a:ln>
              <a:effectLst/>
            </c:spPr>
            <c:txPr>
              <a:bodyPr rot="0" spcFirstLastPara="1" vertOverflow="ellipsis" vert="horz" wrap="square" anchor="ctr" anchorCtr="1"/>
              <a:lstStyle/>
              <a:p>
                <a:pPr>
                  <a:defRPr sz="2000" b="0" i="0" u="none" strike="noStrike" kern="1200" baseline="0">
                    <a:solidFill>
                      <a:schemeClr val="lt1">
                        <a:lumMod val="85000"/>
                      </a:schemeClr>
                    </a:solidFill>
                    <a:latin typeface="+mn-lt"/>
                    <a:ea typeface="+mn-ea"/>
                    <a:cs typeface="+mn-cs"/>
                  </a:defRPr>
                </a:pPr>
                <a:endParaRPr lang="en-US"/>
              </a:p>
            </c:txPr>
            <c:dLblPos val="inEnd"/>
            <c:showLegendKey val="0"/>
            <c:showVal val="0"/>
            <c:showCatName val="1"/>
            <c:showSerName val="0"/>
            <c:showPercent val="1"/>
            <c:showBubbleSize val="0"/>
            <c:showLeaderLines val="1"/>
            <c:leaderLines>
              <c:spPr>
                <a:ln w="9525">
                  <a:solidFill>
                    <a:schemeClr val="lt1">
                      <a:lumMod val="95000"/>
                      <a:alpha val="54000"/>
                    </a:schemeClr>
                  </a:solidFill>
                </a:ln>
                <a:effectLst/>
              </c:spPr>
            </c:leaderLines>
            <c:extLst>
              <c:ext xmlns:c15="http://schemas.microsoft.com/office/drawing/2012/chart" uri="{CE6537A1-D6FC-4f65-9D91-7224C49458BB}"/>
            </c:extLst>
          </c:dLbls>
          <c:cat>
            <c:strRef>
              <c:f>Sheet1!$A$2:$A$7</c:f>
              <c:strCache>
                <c:ptCount val="6"/>
                <c:pt idx="0">
                  <c:v>Strongly disagree</c:v>
                </c:pt>
                <c:pt idx="1">
                  <c:v>Disagree</c:v>
                </c:pt>
                <c:pt idx="2">
                  <c:v>Slightly disagree</c:v>
                </c:pt>
                <c:pt idx="3">
                  <c:v>Slightly Agree</c:v>
                </c:pt>
                <c:pt idx="4">
                  <c:v>Agree</c:v>
                </c:pt>
                <c:pt idx="5">
                  <c:v>Strongly agree</c:v>
                </c:pt>
              </c:strCache>
            </c:strRef>
          </c:cat>
          <c:val>
            <c:numRef>
              <c:f>Sheet1!$B$2:$B$7</c:f>
              <c:numCache>
                <c:formatCode>General</c:formatCode>
                <c:ptCount val="6"/>
                <c:pt idx="0">
                  <c:v>7</c:v>
                </c:pt>
                <c:pt idx="1">
                  <c:v>14</c:v>
                </c:pt>
                <c:pt idx="2">
                  <c:v>37</c:v>
                </c:pt>
                <c:pt idx="3">
                  <c:v>27</c:v>
                </c:pt>
                <c:pt idx="4">
                  <c:v>67</c:v>
                </c:pt>
                <c:pt idx="5">
                  <c:v>45</c:v>
                </c:pt>
              </c:numCache>
            </c:numRef>
          </c:val>
          <c:extLst>
            <c:ext xmlns:c16="http://schemas.microsoft.com/office/drawing/2014/chart" uri="{C3380CC4-5D6E-409C-BE32-E72D297353CC}">
              <c16:uniqueId val="{0000000C-115E-4D13-84FD-4BCEBEF98823}"/>
            </c:ext>
          </c:extLst>
        </c:ser>
        <c:dLbls>
          <c:dLblPos val="inEnd"/>
          <c:showLegendKey val="0"/>
          <c:showVal val="0"/>
          <c:showCatName val="0"/>
          <c:showSerName val="0"/>
          <c:showPercent val="1"/>
          <c:showBubbleSize val="0"/>
          <c:showLeaderLines val="1"/>
        </c:dLbls>
      </c:pie3DChart>
      <c:spPr>
        <a:solidFill>
          <a:schemeClr val="bg1">
            <a:lumMod val="95000"/>
          </a:schemeClr>
        </a:solidFill>
        <a:ln>
          <a:noFill/>
        </a:ln>
        <a:effectLst/>
      </c:spPr>
    </c:plotArea>
    <c:legend>
      <c:legendPos val="b"/>
      <c:layout>
        <c:manualLayout>
          <c:xMode val="edge"/>
          <c:yMode val="edge"/>
          <c:x val="0.05"/>
          <c:y val="0.89875041855651272"/>
          <c:w val="0.9"/>
          <c:h val="7.3635723200424427E-2"/>
        </c:manualLayout>
      </c:layout>
      <c:overlay val="0"/>
      <c:spPr>
        <a:noFill/>
        <a:ln>
          <a:noFill/>
        </a:ln>
        <a:effectLst/>
      </c:spPr>
      <c:txPr>
        <a:bodyPr rot="0" spcFirstLastPara="1" vertOverflow="ellipsis" vert="horz" wrap="square" anchor="ctr" anchorCtr="1"/>
        <a:lstStyle/>
        <a:p>
          <a:pPr>
            <a:defRPr sz="1800" b="0" i="0" u="none" strike="noStrike" kern="1200" baseline="0">
              <a:solidFill>
                <a:schemeClr val="lt1">
                  <a:lumMod val="85000"/>
                </a:schemeClr>
              </a:solidFill>
              <a:latin typeface="+mn-lt"/>
              <a:ea typeface="+mn-ea"/>
              <a:cs typeface="+mn-cs"/>
            </a:defRPr>
          </a:pPr>
          <a:endParaRPr lang="en-US"/>
        </a:p>
      </c:txPr>
    </c:legend>
    <c:plotVisOnly val="1"/>
    <c:dispBlanksAs val="gap"/>
    <c:showDLblsOverMax val="0"/>
  </c:chart>
  <c: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a:ln>
      <a:noFill/>
    </a:ln>
    <a:effectLst/>
  </c:spPr>
  <c:txPr>
    <a:bodyPr/>
    <a:lstStyle/>
    <a:p>
      <a:pPr>
        <a:defRPr sz="1800"/>
      </a:pPr>
      <a:endParaRPr lang="en-US"/>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30"/>
      <c:rotY val="0"/>
      <c:depthPercent val="100"/>
      <c:rAngAx val="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manualLayout>
          <c:layoutTarget val="inner"/>
          <c:xMode val="edge"/>
          <c:yMode val="edge"/>
          <c:x val="1.2949895427045235E-2"/>
          <c:y val="3.5611886518657682E-2"/>
          <c:w val="0.97151023006050052"/>
          <c:h val="0.83776939667762595"/>
        </c:manualLayout>
      </c:layout>
      <c:pie3DChart>
        <c:varyColors val="1"/>
        <c:ser>
          <c:idx val="0"/>
          <c:order val="0"/>
          <c:tx>
            <c:strRef>
              <c:f>Sheet1!$B$1</c:f>
              <c:strCache>
                <c:ptCount val="1"/>
                <c:pt idx="0">
                  <c:v>Organize and Speak</c:v>
                </c:pt>
              </c:strCache>
            </c:strRef>
          </c:tx>
          <c:dPt>
            <c:idx val="0"/>
            <c:bubble3D val="0"/>
            <c:spPr>
              <a:gradFill rotWithShape="1">
                <a:gsLst>
                  <a:gs pos="0">
                    <a:schemeClr val="accent1">
                      <a:tint val="97000"/>
                      <a:satMod val="100000"/>
                      <a:lumMod val="102000"/>
                    </a:schemeClr>
                  </a:gs>
                  <a:gs pos="50000">
                    <a:schemeClr val="accent1">
                      <a:shade val="100000"/>
                      <a:satMod val="103000"/>
                      <a:lumMod val="100000"/>
                    </a:schemeClr>
                  </a:gs>
                  <a:gs pos="100000">
                    <a:schemeClr val="accent1">
                      <a:shade val="93000"/>
                      <a:satMod val="110000"/>
                      <a:lumMod val="99000"/>
                    </a:schemeClr>
                  </a:gs>
                </a:gsLst>
                <a:lin ang="5400000" scaled="0"/>
              </a:gradFill>
              <a:ln>
                <a:noFill/>
              </a:ln>
              <a:effectLst>
                <a:outerShdw blurRad="55880" dist="15240" dir="5400000" algn="ctr" rotWithShape="0">
                  <a:srgbClr val="000000">
                    <a:alpha val="45000"/>
                  </a:srgbClr>
                </a:outerShdw>
              </a:effectLst>
              <a:scene3d>
                <a:camera prst="orthographicFront">
                  <a:rot lat="0" lon="0" rev="0"/>
                </a:camera>
                <a:lightRig rig="brightRoom" dir="tl"/>
              </a:scene3d>
              <a:sp3d prstMaterial="dkEdge">
                <a:bevelT w="0" h="0"/>
              </a:sp3d>
            </c:spPr>
            <c:extLst>
              <c:ext xmlns:c16="http://schemas.microsoft.com/office/drawing/2014/chart" uri="{C3380CC4-5D6E-409C-BE32-E72D297353CC}">
                <c16:uniqueId val="{00000001-AEBE-4B97-A03F-289CB8FEB5F9}"/>
              </c:ext>
            </c:extLst>
          </c:dPt>
          <c:dPt>
            <c:idx val="1"/>
            <c:bubble3D val="0"/>
            <c:spPr>
              <a:gradFill rotWithShape="1">
                <a:gsLst>
                  <a:gs pos="0">
                    <a:schemeClr val="accent2">
                      <a:tint val="97000"/>
                      <a:satMod val="100000"/>
                      <a:lumMod val="102000"/>
                    </a:schemeClr>
                  </a:gs>
                  <a:gs pos="50000">
                    <a:schemeClr val="accent2">
                      <a:shade val="100000"/>
                      <a:satMod val="103000"/>
                      <a:lumMod val="100000"/>
                    </a:schemeClr>
                  </a:gs>
                  <a:gs pos="100000">
                    <a:schemeClr val="accent2">
                      <a:shade val="93000"/>
                      <a:satMod val="110000"/>
                      <a:lumMod val="99000"/>
                    </a:schemeClr>
                  </a:gs>
                </a:gsLst>
                <a:lin ang="5400000" scaled="0"/>
              </a:gradFill>
              <a:ln>
                <a:noFill/>
              </a:ln>
              <a:effectLst>
                <a:outerShdw blurRad="55880" dist="15240" dir="5400000" algn="ctr" rotWithShape="0">
                  <a:srgbClr val="000000">
                    <a:alpha val="45000"/>
                  </a:srgbClr>
                </a:outerShdw>
              </a:effectLst>
              <a:scene3d>
                <a:camera prst="orthographicFront">
                  <a:rot lat="0" lon="0" rev="0"/>
                </a:camera>
                <a:lightRig rig="brightRoom" dir="tl"/>
              </a:scene3d>
              <a:sp3d prstMaterial="dkEdge">
                <a:bevelT w="0" h="0"/>
              </a:sp3d>
            </c:spPr>
            <c:extLst>
              <c:ext xmlns:c16="http://schemas.microsoft.com/office/drawing/2014/chart" uri="{C3380CC4-5D6E-409C-BE32-E72D297353CC}">
                <c16:uniqueId val="{00000003-AEBE-4B97-A03F-289CB8FEB5F9}"/>
              </c:ext>
            </c:extLst>
          </c:dPt>
          <c:dPt>
            <c:idx val="2"/>
            <c:bubble3D val="0"/>
            <c:spPr>
              <a:gradFill rotWithShape="1">
                <a:gsLst>
                  <a:gs pos="0">
                    <a:schemeClr val="accent3">
                      <a:tint val="97000"/>
                      <a:satMod val="100000"/>
                      <a:lumMod val="102000"/>
                    </a:schemeClr>
                  </a:gs>
                  <a:gs pos="50000">
                    <a:schemeClr val="accent3">
                      <a:shade val="100000"/>
                      <a:satMod val="103000"/>
                      <a:lumMod val="100000"/>
                    </a:schemeClr>
                  </a:gs>
                  <a:gs pos="100000">
                    <a:schemeClr val="accent3">
                      <a:shade val="93000"/>
                      <a:satMod val="110000"/>
                      <a:lumMod val="99000"/>
                    </a:schemeClr>
                  </a:gs>
                </a:gsLst>
                <a:lin ang="5400000" scaled="0"/>
              </a:gradFill>
              <a:ln>
                <a:noFill/>
              </a:ln>
              <a:effectLst>
                <a:outerShdw blurRad="55880" dist="15240" dir="5400000" algn="ctr" rotWithShape="0">
                  <a:srgbClr val="000000">
                    <a:alpha val="45000"/>
                  </a:srgbClr>
                </a:outerShdw>
              </a:effectLst>
              <a:scene3d>
                <a:camera prst="orthographicFront">
                  <a:rot lat="0" lon="0" rev="0"/>
                </a:camera>
                <a:lightRig rig="brightRoom" dir="tl"/>
              </a:scene3d>
              <a:sp3d prstMaterial="dkEdge">
                <a:bevelT w="0" h="0"/>
              </a:sp3d>
            </c:spPr>
            <c:extLst>
              <c:ext xmlns:c16="http://schemas.microsoft.com/office/drawing/2014/chart" uri="{C3380CC4-5D6E-409C-BE32-E72D297353CC}">
                <c16:uniqueId val="{00000005-AEBE-4B97-A03F-289CB8FEB5F9}"/>
              </c:ext>
            </c:extLst>
          </c:dPt>
          <c:dPt>
            <c:idx val="3"/>
            <c:bubble3D val="0"/>
            <c:spPr>
              <a:gradFill rotWithShape="1">
                <a:gsLst>
                  <a:gs pos="0">
                    <a:schemeClr val="accent4">
                      <a:tint val="97000"/>
                      <a:satMod val="100000"/>
                      <a:lumMod val="102000"/>
                    </a:schemeClr>
                  </a:gs>
                  <a:gs pos="50000">
                    <a:schemeClr val="accent4">
                      <a:shade val="100000"/>
                      <a:satMod val="103000"/>
                      <a:lumMod val="100000"/>
                    </a:schemeClr>
                  </a:gs>
                  <a:gs pos="100000">
                    <a:schemeClr val="accent4">
                      <a:shade val="93000"/>
                      <a:satMod val="110000"/>
                      <a:lumMod val="99000"/>
                    </a:schemeClr>
                  </a:gs>
                </a:gsLst>
                <a:lin ang="5400000" scaled="0"/>
              </a:gradFill>
              <a:ln>
                <a:noFill/>
              </a:ln>
              <a:effectLst>
                <a:outerShdw blurRad="55880" dist="15240" dir="5400000" algn="ctr" rotWithShape="0">
                  <a:srgbClr val="000000">
                    <a:alpha val="45000"/>
                  </a:srgbClr>
                </a:outerShdw>
              </a:effectLst>
              <a:scene3d>
                <a:camera prst="orthographicFront">
                  <a:rot lat="0" lon="0" rev="0"/>
                </a:camera>
                <a:lightRig rig="brightRoom" dir="tl"/>
              </a:scene3d>
              <a:sp3d prstMaterial="dkEdge">
                <a:bevelT w="0" h="0"/>
              </a:sp3d>
            </c:spPr>
            <c:extLst>
              <c:ext xmlns:c16="http://schemas.microsoft.com/office/drawing/2014/chart" uri="{C3380CC4-5D6E-409C-BE32-E72D297353CC}">
                <c16:uniqueId val="{00000007-AEBE-4B97-A03F-289CB8FEB5F9}"/>
              </c:ext>
            </c:extLst>
          </c:dPt>
          <c:dPt>
            <c:idx val="4"/>
            <c:bubble3D val="0"/>
            <c:spPr>
              <a:gradFill rotWithShape="1">
                <a:gsLst>
                  <a:gs pos="0">
                    <a:schemeClr val="accent5">
                      <a:tint val="97000"/>
                      <a:satMod val="100000"/>
                      <a:lumMod val="102000"/>
                    </a:schemeClr>
                  </a:gs>
                  <a:gs pos="50000">
                    <a:schemeClr val="accent5">
                      <a:shade val="100000"/>
                      <a:satMod val="103000"/>
                      <a:lumMod val="100000"/>
                    </a:schemeClr>
                  </a:gs>
                  <a:gs pos="100000">
                    <a:schemeClr val="accent5">
                      <a:shade val="93000"/>
                      <a:satMod val="110000"/>
                      <a:lumMod val="99000"/>
                    </a:schemeClr>
                  </a:gs>
                </a:gsLst>
                <a:lin ang="5400000" scaled="0"/>
              </a:gradFill>
              <a:ln>
                <a:noFill/>
              </a:ln>
              <a:effectLst>
                <a:outerShdw blurRad="55880" dist="15240" dir="5400000" algn="ctr" rotWithShape="0">
                  <a:srgbClr val="000000">
                    <a:alpha val="45000"/>
                  </a:srgbClr>
                </a:outerShdw>
              </a:effectLst>
              <a:scene3d>
                <a:camera prst="orthographicFront">
                  <a:rot lat="0" lon="0" rev="0"/>
                </a:camera>
                <a:lightRig rig="brightRoom" dir="tl"/>
              </a:scene3d>
              <a:sp3d prstMaterial="dkEdge">
                <a:bevelT w="0" h="0"/>
              </a:sp3d>
            </c:spPr>
            <c:extLst>
              <c:ext xmlns:c16="http://schemas.microsoft.com/office/drawing/2014/chart" uri="{C3380CC4-5D6E-409C-BE32-E72D297353CC}">
                <c16:uniqueId val="{00000009-AEBE-4B97-A03F-289CB8FEB5F9}"/>
              </c:ext>
            </c:extLst>
          </c:dPt>
          <c:dPt>
            <c:idx val="5"/>
            <c:bubble3D val="0"/>
            <c:spPr>
              <a:gradFill rotWithShape="1">
                <a:gsLst>
                  <a:gs pos="0">
                    <a:schemeClr val="accent6">
                      <a:tint val="97000"/>
                      <a:satMod val="100000"/>
                      <a:lumMod val="102000"/>
                    </a:schemeClr>
                  </a:gs>
                  <a:gs pos="50000">
                    <a:schemeClr val="accent6">
                      <a:shade val="100000"/>
                      <a:satMod val="103000"/>
                      <a:lumMod val="100000"/>
                    </a:schemeClr>
                  </a:gs>
                  <a:gs pos="100000">
                    <a:schemeClr val="accent6">
                      <a:shade val="93000"/>
                      <a:satMod val="110000"/>
                      <a:lumMod val="99000"/>
                    </a:schemeClr>
                  </a:gs>
                </a:gsLst>
                <a:lin ang="5400000" scaled="0"/>
              </a:gradFill>
              <a:ln>
                <a:noFill/>
              </a:ln>
              <a:effectLst>
                <a:outerShdw blurRad="55880" dist="15240" dir="5400000" algn="ctr" rotWithShape="0">
                  <a:srgbClr val="000000">
                    <a:alpha val="45000"/>
                  </a:srgbClr>
                </a:outerShdw>
              </a:effectLst>
              <a:scene3d>
                <a:camera prst="orthographicFront">
                  <a:rot lat="0" lon="0" rev="0"/>
                </a:camera>
                <a:lightRig rig="brightRoom" dir="tl"/>
              </a:scene3d>
              <a:sp3d prstMaterial="dkEdge">
                <a:bevelT w="0" h="0"/>
              </a:sp3d>
            </c:spPr>
            <c:extLst>
              <c:ext xmlns:c16="http://schemas.microsoft.com/office/drawing/2014/chart" uri="{C3380CC4-5D6E-409C-BE32-E72D297353CC}">
                <c16:uniqueId val="{0000000B-AEBE-4B97-A03F-289CB8FEB5F9}"/>
              </c:ext>
            </c:extLst>
          </c:dPt>
          <c:dLbls>
            <c:dLbl>
              <c:idx val="0"/>
              <c:layout>
                <c:manualLayout>
                  <c:x val="-7.3574372014195102E-2"/>
                  <c:y val="5.3826057899693185E-2"/>
                </c:manualLayout>
              </c:layout>
              <c:dLblPos val="bestFit"/>
              <c:showLegendKey val="0"/>
              <c:showVal val="0"/>
              <c:showCatName val="1"/>
              <c:showSerName val="0"/>
              <c:showPercent val="1"/>
              <c:showBubbleSize val="0"/>
              <c:extLst>
                <c:ext xmlns:c15="http://schemas.microsoft.com/office/drawing/2012/chart" uri="{CE6537A1-D6FC-4f65-9D91-7224C49458BB}">
                  <c15:layout>
                    <c:manualLayout>
                      <c:w val="0.19986868602101618"/>
                      <c:h val="0.14657258959637526"/>
                    </c:manualLayout>
                  </c15:layout>
                </c:ext>
                <c:ext xmlns:c16="http://schemas.microsoft.com/office/drawing/2014/chart" uri="{C3380CC4-5D6E-409C-BE32-E72D297353CC}">
                  <c16:uniqueId val="{00000001-AEBE-4B97-A03F-289CB8FEB5F9}"/>
                </c:ext>
              </c:extLst>
            </c:dLbl>
            <c:dLbl>
              <c:idx val="1"/>
              <c:layout>
                <c:manualLayout>
                  <c:x val="-0.1186309058284014"/>
                  <c:y val="0.12376462505871057"/>
                </c:manualLayout>
              </c:layout>
              <c:dLblPos val="bestFi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3-AEBE-4B97-A03F-289CB8FEB5F9}"/>
                </c:ext>
              </c:extLst>
            </c:dLbl>
            <c:dLbl>
              <c:idx val="4"/>
              <c:layout>
                <c:manualLayout>
                  <c:x val="0.10712445025343081"/>
                  <c:y val="6.2698418262074479E-2"/>
                </c:manualLayout>
              </c:layout>
              <c:dLblPos val="bestFi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9-AEBE-4B97-A03F-289CB8FEB5F9}"/>
                </c:ext>
              </c:extLst>
            </c:dLbl>
            <c:dLbl>
              <c:idx val="5"/>
              <c:layout>
                <c:manualLayout>
                  <c:x val="8.7574840453719424E-2"/>
                  <c:y val="0.12853016845543958"/>
                </c:manualLayout>
              </c:layout>
              <c:dLblPos val="bestFi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B-AEBE-4B97-A03F-289CB8FEB5F9}"/>
                </c:ext>
              </c:extLst>
            </c:dLbl>
            <c:spPr>
              <a:noFill/>
              <a:ln>
                <a:noFill/>
              </a:ln>
              <a:effectLst/>
            </c:spPr>
            <c:txPr>
              <a:bodyPr rot="0" spcFirstLastPara="1" vertOverflow="ellipsis" vert="horz" wrap="square" anchor="ctr" anchorCtr="1"/>
              <a:lstStyle/>
              <a:p>
                <a:pPr>
                  <a:defRPr sz="2000" b="0" i="0" u="none" strike="noStrike" kern="1200" baseline="0">
                    <a:solidFill>
                      <a:schemeClr val="lt1">
                        <a:lumMod val="85000"/>
                      </a:schemeClr>
                    </a:solidFill>
                    <a:latin typeface="+mn-lt"/>
                    <a:ea typeface="+mn-ea"/>
                    <a:cs typeface="+mn-cs"/>
                  </a:defRPr>
                </a:pPr>
                <a:endParaRPr lang="en-US"/>
              </a:p>
            </c:txPr>
            <c:dLblPos val="inEnd"/>
            <c:showLegendKey val="0"/>
            <c:showVal val="0"/>
            <c:showCatName val="1"/>
            <c:showSerName val="0"/>
            <c:showPercent val="1"/>
            <c:showBubbleSize val="0"/>
            <c:showLeaderLines val="1"/>
            <c:leaderLines>
              <c:spPr>
                <a:ln w="9525">
                  <a:solidFill>
                    <a:schemeClr val="lt1">
                      <a:lumMod val="95000"/>
                      <a:alpha val="54000"/>
                    </a:schemeClr>
                  </a:solidFill>
                </a:ln>
                <a:effectLst/>
              </c:spPr>
            </c:leaderLines>
            <c:extLst>
              <c:ext xmlns:c15="http://schemas.microsoft.com/office/drawing/2012/chart" uri="{CE6537A1-D6FC-4f65-9D91-7224C49458BB}"/>
            </c:extLst>
          </c:dLbls>
          <c:cat>
            <c:strRef>
              <c:f>Sheet1!$A$2:$A$7</c:f>
              <c:strCache>
                <c:ptCount val="6"/>
                <c:pt idx="0">
                  <c:v>Strongly disagree</c:v>
                </c:pt>
                <c:pt idx="1">
                  <c:v>Disagree</c:v>
                </c:pt>
                <c:pt idx="2">
                  <c:v>Slightly disagree</c:v>
                </c:pt>
                <c:pt idx="3">
                  <c:v>Slightly Agree</c:v>
                </c:pt>
                <c:pt idx="4">
                  <c:v>Agree</c:v>
                </c:pt>
                <c:pt idx="5">
                  <c:v>Strongly agree</c:v>
                </c:pt>
              </c:strCache>
            </c:strRef>
          </c:cat>
          <c:val>
            <c:numRef>
              <c:f>Sheet1!$B$2:$B$7</c:f>
              <c:numCache>
                <c:formatCode>General</c:formatCode>
                <c:ptCount val="6"/>
                <c:pt idx="0">
                  <c:v>9</c:v>
                </c:pt>
                <c:pt idx="1">
                  <c:v>56</c:v>
                </c:pt>
                <c:pt idx="2">
                  <c:v>30</c:v>
                </c:pt>
                <c:pt idx="3">
                  <c:v>45</c:v>
                </c:pt>
                <c:pt idx="4">
                  <c:v>41</c:v>
                </c:pt>
                <c:pt idx="5">
                  <c:v>15</c:v>
                </c:pt>
              </c:numCache>
            </c:numRef>
          </c:val>
          <c:extLst>
            <c:ext xmlns:c16="http://schemas.microsoft.com/office/drawing/2014/chart" uri="{C3380CC4-5D6E-409C-BE32-E72D297353CC}">
              <c16:uniqueId val="{0000000C-AEBE-4B97-A03F-289CB8FEB5F9}"/>
            </c:ext>
          </c:extLst>
        </c:ser>
        <c:dLbls>
          <c:dLblPos val="inEnd"/>
          <c:showLegendKey val="0"/>
          <c:showVal val="0"/>
          <c:showCatName val="0"/>
          <c:showSerName val="0"/>
          <c:showPercent val="1"/>
          <c:showBubbleSize val="0"/>
          <c:showLeaderLines val="1"/>
        </c:dLbls>
      </c:pie3DChart>
      <c:spPr>
        <a:solidFill>
          <a:schemeClr val="bg1">
            <a:lumMod val="95000"/>
          </a:schemeClr>
        </a:solidFill>
        <a:ln>
          <a:noFill/>
        </a:ln>
        <a:effectLst/>
      </c:spPr>
    </c:plotArea>
    <c:legend>
      <c:legendPos val="b"/>
      <c:layout>
        <c:manualLayout>
          <c:xMode val="edge"/>
          <c:yMode val="edge"/>
          <c:x val="4.3467347211728409E-2"/>
          <c:y val="0.86763314148714688"/>
          <c:w val="0.89519878701290267"/>
          <c:h val="0.1086256008337481"/>
        </c:manualLayout>
      </c:layout>
      <c:overlay val="0"/>
      <c:spPr>
        <a:noFill/>
        <a:ln>
          <a:noFill/>
        </a:ln>
        <a:effectLst/>
      </c:spPr>
      <c:txPr>
        <a:bodyPr rot="0" spcFirstLastPara="1" vertOverflow="ellipsis" vert="horz" wrap="square" anchor="ctr" anchorCtr="1"/>
        <a:lstStyle/>
        <a:p>
          <a:pPr>
            <a:defRPr sz="1800" b="0" i="0" u="none" strike="noStrike" kern="1200" baseline="0">
              <a:solidFill>
                <a:schemeClr val="lt1">
                  <a:lumMod val="85000"/>
                </a:schemeClr>
              </a:solidFill>
              <a:latin typeface="+mn-lt"/>
              <a:ea typeface="+mn-ea"/>
              <a:cs typeface="+mn-cs"/>
            </a:defRPr>
          </a:pPr>
          <a:endParaRPr lang="en-US"/>
        </a:p>
      </c:txPr>
    </c:legend>
    <c:plotVisOnly val="1"/>
    <c:dispBlanksAs val="gap"/>
    <c:showDLblsOverMax val="0"/>
  </c:chart>
  <c: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a:ln>
      <a:noFill/>
    </a:ln>
    <a:effectLst/>
  </c:spPr>
  <c:txPr>
    <a:bodyPr/>
    <a:lstStyle/>
    <a:p>
      <a:pPr>
        <a:defRPr sz="1800"/>
      </a:pPr>
      <a:endParaRPr lang="en-US"/>
    </a:p>
  </c:txPr>
  <c:externalData r:id="rId3">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30"/>
      <c:rotY val="0"/>
      <c:depthPercent val="100"/>
      <c:rAngAx val="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pie3DChart>
        <c:varyColors val="1"/>
        <c:ser>
          <c:idx val="0"/>
          <c:order val="0"/>
          <c:tx>
            <c:strRef>
              <c:f>Sheet1!$B$1</c:f>
              <c:strCache>
                <c:ptCount val="1"/>
                <c:pt idx="0">
                  <c:v>Organize and Speak</c:v>
                </c:pt>
              </c:strCache>
            </c:strRef>
          </c:tx>
          <c:dPt>
            <c:idx val="0"/>
            <c:bubble3D val="0"/>
            <c:spPr>
              <a:gradFill rotWithShape="1">
                <a:gsLst>
                  <a:gs pos="0">
                    <a:schemeClr val="accent1">
                      <a:tint val="97000"/>
                      <a:satMod val="100000"/>
                      <a:lumMod val="102000"/>
                    </a:schemeClr>
                  </a:gs>
                  <a:gs pos="50000">
                    <a:schemeClr val="accent1">
                      <a:shade val="100000"/>
                      <a:satMod val="103000"/>
                      <a:lumMod val="100000"/>
                    </a:schemeClr>
                  </a:gs>
                  <a:gs pos="100000">
                    <a:schemeClr val="accent1">
                      <a:shade val="93000"/>
                      <a:satMod val="110000"/>
                      <a:lumMod val="99000"/>
                    </a:schemeClr>
                  </a:gs>
                </a:gsLst>
                <a:lin ang="5400000" scaled="0"/>
              </a:gradFill>
              <a:ln>
                <a:noFill/>
              </a:ln>
              <a:effectLst>
                <a:outerShdw blurRad="55880" dist="15240" dir="5400000" algn="ctr" rotWithShape="0">
                  <a:srgbClr val="000000">
                    <a:alpha val="45000"/>
                  </a:srgbClr>
                </a:outerShdw>
              </a:effectLst>
              <a:scene3d>
                <a:camera prst="orthographicFront">
                  <a:rot lat="0" lon="0" rev="0"/>
                </a:camera>
                <a:lightRig rig="brightRoom" dir="tl"/>
              </a:scene3d>
              <a:sp3d prstMaterial="dkEdge">
                <a:bevelT w="0" h="0"/>
              </a:sp3d>
            </c:spPr>
            <c:extLst>
              <c:ext xmlns:c16="http://schemas.microsoft.com/office/drawing/2014/chart" uri="{C3380CC4-5D6E-409C-BE32-E72D297353CC}">
                <c16:uniqueId val="{00000001-658D-461C-9B65-35B4DB862569}"/>
              </c:ext>
            </c:extLst>
          </c:dPt>
          <c:dPt>
            <c:idx val="1"/>
            <c:bubble3D val="0"/>
            <c:spPr>
              <a:gradFill rotWithShape="1">
                <a:gsLst>
                  <a:gs pos="0">
                    <a:schemeClr val="accent2">
                      <a:tint val="97000"/>
                      <a:satMod val="100000"/>
                      <a:lumMod val="102000"/>
                    </a:schemeClr>
                  </a:gs>
                  <a:gs pos="50000">
                    <a:schemeClr val="accent2">
                      <a:shade val="100000"/>
                      <a:satMod val="103000"/>
                      <a:lumMod val="100000"/>
                    </a:schemeClr>
                  </a:gs>
                  <a:gs pos="100000">
                    <a:schemeClr val="accent2">
                      <a:shade val="93000"/>
                      <a:satMod val="110000"/>
                      <a:lumMod val="99000"/>
                    </a:schemeClr>
                  </a:gs>
                </a:gsLst>
                <a:lin ang="5400000" scaled="0"/>
              </a:gradFill>
              <a:ln>
                <a:noFill/>
              </a:ln>
              <a:effectLst>
                <a:outerShdw blurRad="55880" dist="15240" dir="5400000" algn="ctr" rotWithShape="0">
                  <a:srgbClr val="000000">
                    <a:alpha val="45000"/>
                  </a:srgbClr>
                </a:outerShdw>
              </a:effectLst>
              <a:scene3d>
                <a:camera prst="orthographicFront">
                  <a:rot lat="0" lon="0" rev="0"/>
                </a:camera>
                <a:lightRig rig="brightRoom" dir="tl"/>
              </a:scene3d>
              <a:sp3d prstMaterial="dkEdge">
                <a:bevelT w="0" h="0"/>
              </a:sp3d>
            </c:spPr>
            <c:extLst>
              <c:ext xmlns:c16="http://schemas.microsoft.com/office/drawing/2014/chart" uri="{C3380CC4-5D6E-409C-BE32-E72D297353CC}">
                <c16:uniqueId val="{00000003-658D-461C-9B65-35B4DB862569}"/>
              </c:ext>
            </c:extLst>
          </c:dPt>
          <c:dPt>
            <c:idx val="2"/>
            <c:bubble3D val="0"/>
            <c:spPr>
              <a:gradFill rotWithShape="1">
                <a:gsLst>
                  <a:gs pos="0">
                    <a:schemeClr val="accent3">
                      <a:tint val="97000"/>
                      <a:satMod val="100000"/>
                      <a:lumMod val="102000"/>
                    </a:schemeClr>
                  </a:gs>
                  <a:gs pos="50000">
                    <a:schemeClr val="accent3">
                      <a:shade val="100000"/>
                      <a:satMod val="103000"/>
                      <a:lumMod val="100000"/>
                    </a:schemeClr>
                  </a:gs>
                  <a:gs pos="100000">
                    <a:schemeClr val="accent3">
                      <a:shade val="93000"/>
                      <a:satMod val="110000"/>
                      <a:lumMod val="99000"/>
                    </a:schemeClr>
                  </a:gs>
                </a:gsLst>
                <a:lin ang="5400000" scaled="0"/>
              </a:gradFill>
              <a:ln>
                <a:noFill/>
              </a:ln>
              <a:effectLst>
                <a:outerShdw blurRad="55880" dist="15240" dir="5400000" algn="ctr" rotWithShape="0">
                  <a:srgbClr val="000000">
                    <a:alpha val="45000"/>
                  </a:srgbClr>
                </a:outerShdw>
              </a:effectLst>
              <a:scene3d>
                <a:camera prst="orthographicFront">
                  <a:rot lat="0" lon="0" rev="0"/>
                </a:camera>
                <a:lightRig rig="brightRoom" dir="tl"/>
              </a:scene3d>
              <a:sp3d prstMaterial="dkEdge">
                <a:bevelT w="0" h="0"/>
              </a:sp3d>
            </c:spPr>
            <c:extLst>
              <c:ext xmlns:c16="http://schemas.microsoft.com/office/drawing/2014/chart" uri="{C3380CC4-5D6E-409C-BE32-E72D297353CC}">
                <c16:uniqueId val="{00000005-658D-461C-9B65-35B4DB862569}"/>
              </c:ext>
            </c:extLst>
          </c:dPt>
          <c:dPt>
            <c:idx val="3"/>
            <c:bubble3D val="0"/>
            <c:spPr>
              <a:gradFill rotWithShape="1">
                <a:gsLst>
                  <a:gs pos="0">
                    <a:schemeClr val="accent4">
                      <a:tint val="97000"/>
                      <a:satMod val="100000"/>
                      <a:lumMod val="102000"/>
                    </a:schemeClr>
                  </a:gs>
                  <a:gs pos="50000">
                    <a:schemeClr val="accent4">
                      <a:shade val="100000"/>
                      <a:satMod val="103000"/>
                      <a:lumMod val="100000"/>
                    </a:schemeClr>
                  </a:gs>
                  <a:gs pos="100000">
                    <a:schemeClr val="accent4">
                      <a:shade val="93000"/>
                      <a:satMod val="110000"/>
                      <a:lumMod val="99000"/>
                    </a:schemeClr>
                  </a:gs>
                </a:gsLst>
                <a:lin ang="5400000" scaled="0"/>
              </a:gradFill>
              <a:ln>
                <a:noFill/>
              </a:ln>
              <a:effectLst>
                <a:outerShdw blurRad="55880" dist="15240" dir="5400000" algn="ctr" rotWithShape="0">
                  <a:srgbClr val="000000">
                    <a:alpha val="45000"/>
                  </a:srgbClr>
                </a:outerShdw>
              </a:effectLst>
              <a:scene3d>
                <a:camera prst="orthographicFront">
                  <a:rot lat="0" lon="0" rev="0"/>
                </a:camera>
                <a:lightRig rig="brightRoom" dir="tl"/>
              </a:scene3d>
              <a:sp3d prstMaterial="dkEdge">
                <a:bevelT w="0" h="0"/>
              </a:sp3d>
            </c:spPr>
            <c:extLst>
              <c:ext xmlns:c16="http://schemas.microsoft.com/office/drawing/2014/chart" uri="{C3380CC4-5D6E-409C-BE32-E72D297353CC}">
                <c16:uniqueId val="{00000007-658D-461C-9B65-35B4DB862569}"/>
              </c:ext>
            </c:extLst>
          </c:dPt>
          <c:dPt>
            <c:idx val="4"/>
            <c:bubble3D val="0"/>
            <c:spPr>
              <a:gradFill rotWithShape="1">
                <a:gsLst>
                  <a:gs pos="0">
                    <a:schemeClr val="accent5">
                      <a:tint val="97000"/>
                      <a:satMod val="100000"/>
                      <a:lumMod val="102000"/>
                    </a:schemeClr>
                  </a:gs>
                  <a:gs pos="50000">
                    <a:schemeClr val="accent5">
                      <a:shade val="100000"/>
                      <a:satMod val="103000"/>
                      <a:lumMod val="100000"/>
                    </a:schemeClr>
                  </a:gs>
                  <a:gs pos="100000">
                    <a:schemeClr val="accent5">
                      <a:shade val="93000"/>
                      <a:satMod val="110000"/>
                      <a:lumMod val="99000"/>
                    </a:schemeClr>
                  </a:gs>
                </a:gsLst>
                <a:lin ang="5400000" scaled="0"/>
              </a:gradFill>
              <a:ln>
                <a:noFill/>
              </a:ln>
              <a:effectLst>
                <a:outerShdw blurRad="55880" dist="15240" dir="5400000" algn="ctr" rotWithShape="0">
                  <a:srgbClr val="000000">
                    <a:alpha val="45000"/>
                  </a:srgbClr>
                </a:outerShdw>
              </a:effectLst>
              <a:scene3d>
                <a:camera prst="orthographicFront">
                  <a:rot lat="0" lon="0" rev="0"/>
                </a:camera>
                <a:lightRig rig="brightRoom" dir="tl"/>
              </a:scene3d>
              <a:sp3d prstMaterial="dkEdge">
                <a:bevelT w="0" h="0"/>
              </a:sp3d>
            </c:spPr>
            <c:extLst>
              <c:ext xmlns:c16="http://schemas.microsoft.com/office/drawing/2014/chart" uri="{C3380CC4-5D6E-409C-BE32-E72D297353CC}">
                <c16:uniqueId val="{00000009-658D-461C-9B65-35B4DB862569}"/>
              </c:ext>
            </c:extLst>
          </c:dPt>
          <c:dPt>
            <c:idx val="5"/>
            <c:bubble3D val="0"/>
            <c:spPr>
              <a:gradFill rotWithShape="1">
                <a:gsLst>
                  <a:gs pos="0">
                    <a:schemeClr val="accent6">
                      <a:tint val="97000"/>
                      <a:satMod val="100000"/>
                      <a:lumMod val="102000"/>
                    </a:schemeClr>
                  </a:gs>
                  <a:gs pos="50000">
                    <a:schemeClr val="accent6">
                      <a:shade val="100000"/>
                      <a:satMod val="103000"/>
                      <a:lumMod val="100000"/>
                    </a:schemeClr>
                  </a:gs>
                  <a:gs pos="100000">
                    <a:schemeClr val="accent6">
                      <a:shade val="93000"/>
                      <a:satMod val="110000"/>
                      <a:lumMod val="99000"/>
                    </a:schemeClr>
                  </a:gs>
                </a:gsLst>
                <a:lin ang="5400000" scaled="0"/>
              </a:gradFill>
              <a:ln>
                <a:noFill/>
              </a:ln>
              <a:effectLst>
                <a:outerShdw blurRad="55880" dist="15240" dir="5400000" algn="ctr" rotWithShape="0">
                  <a:srgbClr val="000000">
                    <a:alpha val="45000"/>
                  </a:srgbClr>
                </a:outerShdw>
              </a:effectLst>
              <a:scene3d>
                <a:camera prst="orthographicFront">
                  <a:rot lat="0" lon="0" rev="0"/>
                </a:camera>
                <a:lightRig rig="brightRoom" dir="tl"/>
              </a:scene3d>
              <a:sp3d prstMaterial="dkEdge">
                <a:bevelT w="0" h="0"/>
              </a:sp3d>
            </c:spPr>
            <c:extLst>
              <c:ext xmlns:c16="http://schemas.microsoft.com/office/drawing/2014/chart" uri="{C3380CC4-5D6E-409C-BE32-E72D297353CC}">
                <c16:uniqueId val="{0000000B-658D-461C-9B65-35B4DB862569}"/>
              </c:ext>
            </c:extLst>
          </c:dPt>
          <c:dLbls>
            <c:dLbl>
              <c:idx val="0"/>
              <c:layout>
                <c:manualLayout>
                  <c:x val="-0.11754930667573549"/>
                  <c:y val="0.10166596906167896"/>
                </c:manualLayout>
              </c:layout>
              <c:dLblPos val="bestFi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1-658D-461C-9B65-35B4DB862569}"/>
                </c:ext>
              </c:extLst>
            </c:dLbl>
            <c:dLbl>
              <c:idx val="1"/>
              <c:layout>
                <c:manualLayout>
                  <c:x val="-0.13512554484720835"/>
                  <c:y val="-0.19902725518758579"/>
                </c:manualLayout>
              </c:layout>
              <c:dLblPos val="bestFi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3-658D-461C-9B65-35B4DB862569}"/>
                </c:ext>
              </c:extLst>
            </c:dLbl>
            <c:dLbl>
              <c:idx val="4"/>
              <c:layout>
                <c:manualLayout>
                  <c:x val="7.0363182946944547E-2"/>
                  <c:y val="8.184066113073854E-2"/>
                </c:manualLayout>
              </c:layout>
              <c:dLblPos val="bestFi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9-658D-461C-9B65-35B4DB862569}"/>
                </c:ext>
              </c:extLst>
            </c:dLbl>
            <c:dLbl>
              <c:idx val="5"/>
              <c:layout>
                <c:manualLayout>
                  <c:x val="9.6228842499679529E-2"/>
                  <c:y val="4.1533597134776182E-2"/>
                </c:manualLayout>
              </c:layout>
              <c:dLblPos val="bestFi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B-658D-461C-9B65-35B4DB862569}"/>
                </c:ext>
              </c:extLst>
            </c:dLbl>
            <c:spPr>
              <a:noFill/>
              <a:ln>
                <a:noFill/>
              </a:ln>
              <a:effectLst/>
            </c:spPr>
            <c:txPr>
              <a:bodyPr rot="0" spcFirstLastPara="1" vertOverflow="ellipsis" vert="horz" wrap="square" anchor="ctr" anchorCtr="1"/>
              <a:lstStyle/>
              <a:p>
                <a:pPr>
                  <a:defRPr sz="2000" b="0" i="0" u="none" strike="noStrike" kern="1200" baseline="0">
                    <a:solidFill>
                      <a:schemeClr val="lt1">
                        <a:lumMod val="85000"/>
                      </a:schemeClr>
                    </a:solidFill>
                    <a:latin typeface="+mn-lt"/>
                    <a:ea typeface="+mn-ea"/>
                    <a:cs typeface="+mn-cs"/>
                  </a:defRPr>
                </a:pPr>
                <a:endParaRPr lang="en-US"/>
              </a:p>
            </c:txPr>
            <c:dLblPos val="inEnd"/>
            <c:showLegendKey val="0"/>
            <c:showVal val="0"/>
            <c:showCatName val="1"/>
            <c:showSerName val="0"/>
            <c:showPercent val="1"/>
            <c:showBubbleSize val="0"/>
            <c:showLeaderLines val="1"/>
            <c:leaderLines>
              <c:spPr>
                <a:ln w="9525">
                  <a:solidFill>
                    <a:schemeClr val="lt1">
                      <a:lumMod val="95000"/>
                      <a:alpha val="54000"/>
                    </a:schemeClr>
                  </a:solidFill>
                </a:ln>
                <a:effectLst/>
              </c:spPr>
            </c:leaderLines>
            <c:extLst>
              <c:ext xmlns:c15="http://schemas.microsoft.com/office/drawing/2012/chart" uri="{CE6537A1-D6FC-4f65-9D91-7224C49458BB}"/>
            </c:extLst>
          </c:dLbls>
          <c:cat>
            <c:strRef>
              <c:f>Sheet1!$A$2:$A$7</c:f>
              <c:strCache>
                <c:ptCount val="6"/>
                <c:pt idx="0">
                  <c:v>Strongly disagree</c:v>
                </c:pt>
                <c:pt idx="1">
                  <c:v>Disagree</c:v>
                </c:pt>
                <c:pt idx="2">
                  <c:v>Slightly disagree</c:v>
                </c:pt>
                <c:pt idx="3">
                  <c:v>Slightly Agree</c:v>
                </c:pt>
                <c:pt idx="4">
                  <c:v>Agree</c:v>
                </c:pt>
                <c:pt idx="5">
                  <c:v>Strongly agree</c:v>
                </c:pt>
              </c:strCache>
            </c:strRef>
          </c:cat>
          <c:val>
            <c:numRef>
              <c:f>Sheet1!$B$2:$B$7</c:f>
              <c:numCache>
                <c:formatCode>General</c:formatCode>
                <c:ptCount val="6"/>
                <c:pt idx="0">
                  <c:v>41</c:v>
                </c:pt>
                <c:pt idx="1">
                  <c:v>48</c:v>
                </c:pt>
                <c:pt idx="2">
                  <c:v>23</c:v>
                </c:pt>
                <c:pt idx="3">
                  <c:v>53</c:v>
                </c:pt>
                <c:pt idx="4">
                  <c:v>21</c:v>
                </c:pt>
                <c:pt idx="5">
                  <c:v>11</c:v>
                </c:pt>
              </c:numCache>
            </c:numRef>
          </c:val>
          <c:extLst>
            <c:ext xmlns:c16="http://schemas.microsoft.com/office/drawing/2014/chart" uri="{C3380CC4-5D6E-409C-BE32-E72D297353CC}">
              <c16:uniqueId val="{0000000C-658D-461C-9B65-35B4DB862569}"/>
            </c:ext>
          </c:extLst>
        </c:ser>
        <c:dLbls>
          <c:dLblPos val="inEnd"/>
          <c:showLegendKey val="0"/>
          <c:showVal val="0"/>
          <c:showCatName val="0"/>
          <c:showSerName val="0"/>
          <c:showPercent val="1"/>
          <c:showBubbleSize val="0"/>
          <c:showLeaderLines val="1"/>
        </c:dLbls>
      </c:pie3DChart>
      <c:spPr>
        <a:solidFill>
          <a:schemeClr val="bg1">
            <a:lumMod val="95000"/>
          </a:schemeClr>
        </a:solidFill>
        <a:ln>
          <a:noFill/>
        </a:ln>
        <a:effectLst/>
      </c:spPr>
    </c:plotArea>
    <c:legend>
      <c:legendPos val="b"/>
      <c:overlay val="0"/>
      <c:spPr>
        <a:noFill/>
        <a:ln>
          <a:noFill/>
        </a:ln>
        <a:effectLst/>
      </c:spPr>
      <c:txPr>
        <a:bodyPr rot="0" spcFirstLastPara="1" vertOverflow="ellipsis" vert="horz" wrap="square" anchor="ctr" anchorCtr="1"/>
        <a:lstStyle/>
        <a:p>
          <a:pPr>
            <a:defRPr sz="2000" b="0" i="0" u="none" strike="noStrike" kern="1200" baseline="0">
              <a:solidFill>
                <a:schemeClr val="lt1">
                  <a:lumMod val="85000"/>
                </a:schemeClr>
              </a:solidFill>
              <a:latin typeface="+mn-lt"/>
              <a:ea typeface="+mn-ea"/>
              <a:cs typeface="+mn-cs"/>
            </a:defRPr>
          </a:pPr>
          <a:endParaRPr lang="en-US"/>
        </a:p>
      </c:txPr>
    </c:legend>
    <c:plotVisOnly val="1"/>
    <c:dispBlanksAs val="gap"/>
    <c:showDLblsOverMax val="0"/>
  </c:chart>
  <c: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a:ln>
      <a:noFill/>
    </a:ln>
    <a:effectLst/>
  </c:spPr>
  <c:txPr>
    <a:bodyPr/>
    <a:lstStyle/>
    <a:p>
      <a:pPr>
        <a:defRPr sz="1800"/>
      </a:pPr>
      <a:endParaRPr lang="en-US"/>
    </a:p>
  </c:txPr>
  <c:externalData r:id="rId3">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30"/>
      <c:rotY val="0"/>
      <c:depthPercent val="100"/>
      <c:rAngAx val="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pie3DChart>
        <c:varyColors val="1"/>
        <c:ser>
          <c:idx val="0"/>
          <c:order val="0"/>
          <c:tx>
            <c:strRef>
              <c:f>Sheet1!$B$1</c:f>
              <c:strCache>
                <c:ptCount val="1"/>
                <c:pt idx="0">
                  <c:v>Organize and Speak</c:v>
                </c:pt>
              </c:strCache>
            </c:strRef>
          </c:tx>
          <c:dPt>
            <c:idx val="0"/>
            <c:bubble3D val="0"/>
            <c:spPr>
              <a:gradFill rotWithShape="1">
                <a:gsLst>
                  <a:gs pos="0">
                    <a:schemeClr val="accent1">
                      <a:tint val="97000"/>
                      <a:satMod val="100000"/>
                      <a:lumMod val="102000"/>
                    </a:schemeClr>
                  </a:gs>
                  <a:gs pos="50000">
                    <a:schemeClr val="accent1">
                      <a:shade val="100000"/>
                      <a:satMod val="103000"/>
                      <a:lumMod val="100000"/>
                    </a:schemeClr>
                  </a:gs>
                  <a:gs pos="100000">
                    <a:schemeClr val="accent1">
                      <a:shade val="93000"/>
                      <a:satMod val="110000"/>
                      <a:lumMod val="99000"/>
                    </a:schemeClr>
                  </a:gs>
                </a:gsLst>
                <a:lin ang="5400000" scaled="0"/>
              </a:gradFill>
              <a:ln>
                <a:noFill/>
              </a:ln>
              <a:effectLst>
                <a:outerShdw blurRad="55880" dist="15240" dir="5400000" algn="ctr" rotWithShape="0">
                  <a:srgbClr val="000000">
                    <a:alpha val="45000"/>
                  </a:srgbClr>
                </a:outerShdw>
              </a:effectLst>
              <a:scene3d>
                <a:camera prst="orthographicFront">
                  <a:rot lat="0" lon="0" rev="0"/>
                </a:camera>
                <a:lightRig rig="brightRoom" dir="tl"/>
              </a:scene3d>
              <a:sp3d prstMaterial="dkEdge">
                <a:bevelT w="0" h="0"/>
              </a:sp3d>
            </c:spPr>
            <c:extLst>
              <c:ext xmlns:c16="http://schemas.microsoft.com/office/drawing/2014/chart" uri="{C3380CC4-5D6E-409C-BE32-E72D297353CC}">
                <c16:uniqueId val="{00000001-BF54-410B-ACC2-5F00BF298B4A}"/>
              </c:ext>
            </c:extLst>
          </c:dPt>
          <c:dPt>
            <c:idx val="1"/>
            <c:bubble3D val="0"/>
            <c:spPr>
              <a:gradFill rotWithShape="1">
                <a:gsLst>
                  <a:gs pos="0">
                    <a:schemeClr val="accent2">
                      <a:tint val="97000"/>
                      <a:satMod val="100000"/>
                      <a:lumMod val="102000"/>
                    </a:schemeClr>
                  </a:gs>
                  <a:gs pos="50000">
                    <a:schemeClr val="accent2">
                      <a:shade val="100000"/>
                      <a:satMod val="103000"/>
                      <a:lumMod val="100000"/>
                    </a:schemeClr>
                  </a:gs>
                  <a:gs pos="100000">
                    <a:schemeClr val="accent2">
                      <a:shade val="93000"/>
                      <a:satMod val="110000"/>
                      <a:lumMod val="99000"/>
                    </a:schemeClr>
                  </a:gs>
                </a:gsLst>
                <a:lin ang="5400000" scaled="0"/>
              </a:gradFill>
              <a:ln>
                <a:noFill/>
              </a:ln>
              <a:effectLst>
                <a:outerShdw blurRad="55880" dist="15240" dir="5400000" algn="ctr" rotWithShape="0">
                  <a:srgbClr val="000000">
                    <a:alpha val="45000"/>
                  </a:srgbClr>
                </a:outerShdw>
              </a:effectLst>
              <a:scene3d>
                <a:camera prst="orthographicFront">
                  <a:rot lat="0" lon="0" rev="0"/>
                </a:camera>
                <a:lightRig rig="brightRoom" dir="tl"/>
              </a:scene3d>
              <a:sp3d prstMaterial="dkEdge">
                <a:bevelT w="0" h="0"/>
              </a:sp3d>
            </c:spPr>
            <c:extLst>
              <c:ext xmlns:c16="http://schemas.microsoft.com/office/drawing/2014/chart" uri="{C3380CC4-5D6E-409C-BE32-E72D297353CC}">
                <c16:uniqueId val="{00000003-BF54-410B-ACC2-5F00BF298B4A}"/>
              </c:ext>
            </c:extLst>
          </c:dPt>
          <c:dPt>
            <c:idx val="2"/>
            <c:bubble3D val="0"/>
            <c:spPr>
              <a:gradFill rotWithShape="1">
                <a:gsLst>
                  <a:gs pos="0">
                    <a:schemeClr val="accent3">
                      <a:tint val="97000"/>
                      <a:satMod val="100000"/>
                      <a:lumMod val="102000"/>
                    </a:schemeClr>
                  </a:gs>
                  <a:gs pos="50000">
                    <a:schemeClr val="accent3">
                      <a:shade val="100000"/>
                      <a:satMod val="103000"/>
                      <a:lumMod val="100000"/>
                    </a:schemeClr>
                  </a:gs>
                  <a:gs pos="100000">
                    <a:schemeClr val="accent3">
                      <a:shade val="93000"/>
                      <a:satMod val="110000"/>
                      <a:lumMod val="99000"/>
                    </a:schemeClr>
                  </a:gs>
                </a:gsLst>
                <a:lin ang="5400000" scaled="0"/>
              </a:gradFill>
              <a:ln>
                <a:noFill/>
              </a:ln>
              <a:effectLst>
                <a:outerShdw blurRad="55880" dist="15240" dir="5400000" algn="ctr" rotWithShape="0">
                  <a:srgbClr val="000000">
                    <a:alpha val="45000"/>
                  </a:srgbClr>
                </a:outerShdw>
              </a:effectLst>
              <a:scene3d>
                <a:camera prst="orthographicFront">
                  <a:rot lat="0" lon="0" rev="0"/>
                </a:camera>
                <a:lightRig rig="brightRoom" dir="tl"/>
              </a:scene3d>
              <a:sp3d prstMaterial="dkEdge">
                <a:bevelT w="0" h="0"/>
              </a:sp3d>
            </c:spPr>
            <c:extLst>
              <c:ext xmlns:c16="http://schemas.microsoft.com/office/drawing/2014/chart" uri="{C3380CC4-5D6E-409C-BE32-E72D297353CC}">
                <c16:uniqueId val="{00000005-BF54-410B-ACC2-5F00BF298B4A}"/>
              </c:ext>
            </c:extLst>
          </c:dPt>
          <c:dPt>
            <c:idx val="3"/>
            <c:bubble3D val="0"/>
            <c:spPr>
              <a:gradFill rotWithShape="1">
                <a:gsLst>
                  <a:gs pos="0">
                    <a:schemeClr val="accent4">
                      <a:tint val="97000"/>
                      <a:satMod val="100000"/>
                      <a:lumMod val="102000"/>
                    </a:schemeClr>
                  </a:gs>
                  <a:gs pos="50000">
                    <a:schemeClr val="accent4">
                      <a:shade val="100000"/>
                      <a:satMod val="103000"/>
                      <a:lumMod val="100000"/>
                    </a:schemeClr>
                  </a:gs>
                  <a:gs pos="100000">
                    <a:schemeClr val="accent4">
                      <a:shade val="93000"/>
                      <a:satMod val="110000"/>
                      <a:lumMod val="99000"/>
                    </a:schemeClr>
                  </a:gs>
                </a:gsLst>
                <a:lin ang="5400000" scaled="0"/>
              </a:gradFill>
              <a:ln>
                <a:noFill/>
              </a:ln>
              <a:effectLst>
                <a:outerShdw blurRad="55880" dist="15240" dir="5400000" algn="ctr" rotWithShape="0">
                  <a:srgbClr val="000000">
                    <a:alpha val="45000"/>
                  </a:srgbClr>
                </a:outerShdw>
              </a:effectLst>
              <a:scene3d>
                <a:camera prst="orthographicFront">
                  <a:rot lat="0" lon="0" rev="0"/>
                </a:camera>
                <a:lightRig rig="brightRoom" dir="tl"/>
              </a:scene3d>
              <a:sp3d prstMaterial="dkEdge">
                <a:bevelT w="0" h="0"/>
              </a:sp3d>
            </c:spPr>
            <c:extLst>
              <c:ext xmlns:c16="http://schemas.microsoft.com/office/drawing/2014/chart" uri="{C3380CC4-5D6E-409C-BE32-E72D297353CC}">
                <c16:uniqueId val="{00000007-BF54-410B-ACC2-5F00BF298B4A}"/>
              </c:ext>
            </c:extLst>
          </c:dPt>
          <c:dPt>
            <c:idx val="4"/>
            <c:bubble3D val="0"/>
            <c:spPr>
              <a:gradFill rotWithShape="1">
                <a:gsLst>
                  <a:gs pos="0">
                    <a:schemeClr val="accent5">
                      <a:tint val="97000"/>
                      <a:satMod val="100000"/>
                      <a:lumMod val="102000"/>
                    </a:schemeClr>
                  </a:gs>
                  <a:gs pos="50000">
                    <a:schemeClr val="accent5">
                      <a:shade val="100000"/>
                      <a:satMod val="103000"/>
                      <a:lumMod val="100000"/>
                    </a:schemeClr>
                  </a:gs>
                  <a:gs pos="100000">
                    <a:schemeClr val="accent5">
                      <a:shade val="93000"/>
                      <a:satMod val="110000"/>
                      <a:lumMod val="99000"/>
                    </a:schemeClr>
                  </a:gs>
                </a:gsLst>
                <a:lin ang="5400000" scaled="0"/>
              </a:gradFill>
              <a:ln>
                <a:noFill/>
              </a:ln>
              <a:effectLst>
                <a:outerShdw blurRad="55880" dist="15240" dir="5400000" algn="ctr" rotWithShape="0">
                  <a:srgbClr val="000000">
                    <a:alpha val="45000"/>
                  </a:srgbClr>
                </a:outerShdw>
              </a:effectLst>
              <a:scene3d>
                <a:camera prst="orthographicFront">
                  <a:rot lat="0" lon="0" rev="0"/>
                </a:camera>
                <a:lightRig rig="brightRoom" dir="tl"/>
              </a:scene3d>
              <a:sp3d prstMaterial="dkEdge">
                <a:bevelT w="0" h="0"/>
              </a:sp3d>
            </c:spPr>
            <c:extLst>
              <c:ext xmlns:c16="http://schemas.microsoft.com/office/drawing/2014/chart" uri="{C3380CC4-5D6E-409C-BE32-E72D297353CC}">
                <c16:uniqueId val="{00000009-BF54-410B-ACC2-5F00BF298B4A}"/>
              </c:ext>
            </c:extLst>
          </c:dPt>
          <c:dPt>
            <c:idx val="5"/>
            <c:bubble3D val="0"/>
            <c:spPr>
              <a:gradFill rotWithShape="1">
                <a:gsLst>
                  <a:gs pos="0">
                    <a:schemeClr val="accent6">
                      <a:tint val="97000"/>
                      <a:satMod val="100000"/>
                      <a:lumMod val="102000"/>
                    </a:schemeClr>
                  </a:gs>
                  <a:gs pos="50000">
                    <a:schemeClr val="accent6">
                      <a:shade val="100000"/>
                      <a:satMod val="103000"/>
                      <a:lumMod val="100000"/>
                    </a:schemeClr>
                  </a:gs>
                  <a:gs pos="100000">
                    <a:schemeClr val="accent6">
                      <a:shade val="93000"/>
                      <a:satMod val="110000"/>
                      <a:lumMod val="99000"/>
                    </a:schemeClr>
                  </a:gs>
                </a:gsLst>
                <a:lin ang="5400000" scaled="0"/>
              </a:gradFill>
              <a:ln>
                <a:noFill/>
              </a:ln>
              <a:effectLst>
                <a:outerShdw blurRad="55880" dist="15240" dir="5400000" algn="ctr" rotWithShape="0">
                  <a:srgbClr val="000000">
                    <a:alpha val="45000"/>
                  </a:srgbClr>
                </a:outerShdw>
              </a:effectLst>
              <a:scene3d>
                <a:camera prst="orthographicFront">
                  <a:rot lat="0" lon="0" rev="0"/>
                </a:camera>
                <a:lightRig rig="brightRoom" dir="tl"/>
              </a:scene3d>
              <a:sp3d prstMaterial="dkEdge">
                <a:bevelT w="0" h="0"/>
              </a:sp3d>
            </c:spPr>
            <c:extLst>
              <c:ext xmlns:c16="http://schemas.microsoft.com/office/drawing/2014/chart" uri="{C3380CC4-5D6E-409C-BE32-E72D297353CC}">
                <c16:uniqueId val="{0000000B-BF54-410B-ACC2-5F00BF298B4A}"/>
              </c:ext>
            </c:extLst>
          </c:dPt>
          <c:dLbls>
            <c:dLbl>
              <c:idx val="0"/>
              <c:layout>
                <c:manualLayout>
                  <c:x val="-7.3361139095192485E-2"/>
                  <c:y val="4.8004726096404306E-2"/>
                </c:manualLayout>
              </c:layout>
              <c:dLblPos val="bestFi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1-BF54-410B-ACC2-5F00BF298B4A}"/>
                </c:ext>
              </c:extLst>
            </c:dLbl>
            <c:dLbl>
              <c:idx val="1"/>
              <c:layout>
                <c:manualLayout>
                  <c:x val="-6.9642942363218677E-2"/>
                  <c:y val="0.10426971863386167"/>
                </c:manualLayout>
              </c:layout>
              <c:dLblPos val="bestFi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3-BF54-410B-ACC2-5F00BF298B4A}"/>
                </c:ext>
              </c:extLst>
            </c:dLbl>
            <c:dLbl>
              <c:idx val="2"/>
              <c:layout>
                <c:manualLayout>
                  <c:x val="-0.15452767222359037"/>
                  <c:y val="0.10819462380528347"/>
                </c:manualLayout>
              </c:layout>
              <c:dLblPos val="bestFi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5-BF54-410B-ACC2-5F00BF298B4A}"/>
                </c:ext>
              </c:extLst>
            </c:dLbl>
            <c:dLbl>
              <c:idx val="3"/>
              <c:layout>
                <c:manualLayout>
                  <c:x val="-0.21430385147993897"/>
                  <c:y val="-0.2668224695023968"/>
                </c:manualLayout>
              </c:layout>
              <c:dLblPos val="bestFi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7-BF54-410B-ACC2-5F00BF298B4A}"/>
                </c:ext>
              </c:extLst>
            </c:dLbl>
            <c:dLbl>
              <c:idx val="4"/>
              <c:layout>
                <c:manualLayout>
                  <c:x val="0.18502916866437097"/>
                  <c:y val="-0.16852820281992442"/>
                </c:manualLayout>
              </c:layout>
              <c:dLblPos val="bestFi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9-BF54-410B-ACC2-5F00BF298B4A}"/>
                </c:ext>
              </c:extLst>
            </c:dLbl>
            <c:dLbl>
              <c:idx val="5"/>
              <c:layout>
                <c:manualLayout>
                  <c:x val="7.0442460376990673E-2"/>
                  <c:y val="0.11163213944931701"/>
                </c:manualLayout>
              </c:layout>
              <c:dLblPos val="bestFi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B-BF54-410B-ACC2-5F00BF298B4A}"/>
                </c:ext>
              </c:extLst>
            </c:dLbl>
            <c:spPr>
              <a:noFill/>
              <a:ln>
                <a:noFill/>
              </a:ln>
              <a:effectLst/>
            </c:spPr>
            <c:txPr>
              <a:bodyPr rot="0" spcFirstLastPara="1" vertOverflow="ellipsis" vert="horz" wrap="square" anchor="ctr" anchorCtr="1"/>
              <a:lstStyle/>
              <a:p>
                <a:pPr>
                  <a:defRPr sz="2000" b="0" i="0" u="none" strike="noStrike" kern="1200" baseline="0">
                    <a:solidFill>
                      <a:schemeClr val="lt1">
                        <a:lumMod val="85000"/>
                      </a:schemeClr>
                    </a:solidFill>
                    <a:latin typeface="+mn-lt"/>
                    <a:ea typeface="+mn-ea"/>
                    <a:cs typeface="+mn-cs"/>
                  </a:defRPr>
                </a:pPr>
                <a:endParaRPr lang="en-US"/>
              </a:p>
            </c:txPr>
            <c:dLblPos val="inEnd"/>
            <c:showLegendKey val="0"/>
            <c:showVal val="0"/>
            <c:showCatName val="1"/>
            <c:showSerName val="0"/>
            <c:showPercent val="1"/>
            <c:showBubbleSize val="0"/>
            <c:showLeaderLines val="1"/>
            <c:leaderLines>
              <c:spPr>
                <a:ln w="9525">
                  <a:solidFill>
                    <a:schemeClr val="lt1">
                      <a:lumMod val="95000"/>
                      <a:alpha val="54000"/>
                    </a:schemeClr>
                  </a:solidFill>
                </a:ln>
                <a:effectLst/>
              </c:spPr>
            </c:leaderLines>
            <c:extLst>
              <c:ext xmlns:c15="http://schemas.microsoft.com/office/drawing/2012/chart" uri="{CE6537A1-D6FC-4f65-9D91-7224C49458BB}"/>
            </c:extLst>
          </c:dLbls>
          <c:cat>
            <c:strRef>
              <c:f>Sheet1!$A$2:$A$7</c:f>
              <c:strCache>
                <c:ptCount val="6"/>
                <c:pt idx="0">
                  <c:v>Strongly disagree</c:v>
                </c:pt>
                <c:pt idx="1">
                  <c:v>Disagree</c:v>
                </c:pt>
                <c:pt idx="2">
                  <c:v>Slightly disagree</c:v>
                </c:pt>
                <c:pt idx="3">
                  <c:v>Slightly Agree</c:v>
                </c:pt>
                <c:pt idx="4">
                  <c:v>Agree</c:v>
                </c:pt>
                <c:pt idx="5">
                  <c:v>Strongly agree</c:v>
                </c:pt>
              </c:strCache>
            </c:strRef>
          </c:cat>
          <c:val>
            <c:numRef>
              <c:f>Sheet1!$B$2:$B$7</c:f>
              <c:numCache>
                <c:formatCode>General</c:formatCode>
                <c:ptCount val="6"/>
                <c:pt idx="0">
                  <c:v>6</c:v>
                </c:pt>
                <c:pt idx="1">
                  <c:v>19</c:v>
                </c:pt>
                <c:pt idx="2">
                  <c:v>24</c:v>
                </c:pt>
                <c:pt idx="3">
                  <c:v>47</c:v>
                </c:pt>
                <c:pt idx="4">
                  <c:v>80</c:v>
                </c:pt>
                <c:pt idx="5">
                  <c:v>21</c:v>
                </c:pt>
              </c:numCache>
            </c:numRef>
          </c:val>
          <c:extLst>
            <c:ext xmlns:c16="http://schemas.microsoft.com/office/drawing/2014/chart" uri="{C3380CC4-5D6E-409C-BE32-E72D297353CC}">
              <c16:uniqueId val="{0000000C-BF54-410B-ACC2-5F00BF298B4A}"/>
            </c:ext>
          </c:extLst>
        </c:ser>
        <c:dLbls>
          <c:dLblPos val="inEnd"/>
          <c:showLegendKey val="0"/>
          <c:showVal val="0"/>
          <c:showCatName val="0"/>
          <c:showSerName val="0"/>
          <c:showPercent val="1"/>
          <c:showBubbleSize val="0"/>
          <c:showLeaderLines val="1"/>
        </c:dLbls>
      </c:pie3DChart>
      <c:spPr>
        <a:solidFill>
          <a:schemeClr val="bg1">
            <a:lumMod val="95000"/>
          </a:schemeClr>
        </a:solidFill>
        <a:ln w="25400">
          <a:noFill/>
        </a:ln>
        <a:effectLst/>
      </c:spPr>
    </c:plotArea>
    <c:legend>
      <c:legendPos val="b"/>
      <c:overlay val="0"/>
      <c:spPr>
        <a:noFill/>
        <a:ln>
          <a:noFill/>
        </a:ln>
        <a:effectLst/>
      </c:spPr>
      <c:txPr>
        <a:bodyPr rot="0" spcFirstLastPara="1" vertOverflow="ellipsis" vert="horz" wrap="square" anchor="ctr" anchorCtr="1"/>
        <a:lstStyle/>
        <a:p>
          <a:pPr>
            <a:defRPr sz="2000" b="0" i="0" u="none" strike="noStrike" kern="1200" baseline="0">
              <a:solidFill>
                <a:schemeClr val="lt1">
                  <a:lumMod val="85000"/>
                </a:schemeClr>
              </a:solidFill>
              <a:latin typeface="+mn-lt"/>
              <a:ea typeface="+mn-ea"/>
              <a:cs typeface="+mn-cs"/>
            </a:defRPr>
          </a:pPr>
          <a:endParaRPr lang="en-US"/>
        </a:p>
      </c:txPr>
    </c:legend>
    <c:plotVisOnly val="1"/>
    <c:dispBlanksAs val="gap"/>
    <c:showDLblsOverMax val="0"/>
  </c:chart>
  <c: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a:ln>
      <a:noFill/>
    </a:ln>
    <a:effectLst/>
  </c:spPr>
  <c:txPr>
    <a:bodyPr/>
    <a:lstStyle/>
    <a:p>
      <a:pPr>
        <a:defRPr sz="1800"/>
      </a:pPr>
      <a:endParaRPr lang="en-US"/>
    </a:p>
  </c:txPr>
  <c:externalData r:id="rId3">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30"/>
      <c:rotY val="0"/>
      <c:depthPercent val="100"/>
      <c:rAngAx val="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pie3DChart>
        <c:varyColors val="1"/>
        <c:ser>
          <c:idx val="0"/>
          <c:order val="0"/>
          <c:tx>
            <c:strRef>
              <c:f>Sheet1!$B$1</c:f>
              <c:strCache>
                <c:ptCount val="1"/>
                <c:pt idx="0">
                  <c:v>Organize and Speak</c:v>
                </c:pt>
              </c:strCache>
            </c:strRef>
          </c:tx>
          <c:dPt>
            <c:idx val="0"/>
            <c:bubble3D val="0"/>
            <c:spPr>
              <a:gradFill rotWithShape="1">
                <a:gsLst>
                  <a:gs pos="0">
                    <a:schemeClr val="accent1">
                      <a:tint val="97000"/>
                      <a:satMod val="100000"/>
                      <a:lumMod val="102000"/>
                    </a:schemeClr>
                  </a:gs>
                  <a:gs pos="50000">
                    <a:schemeClr val="accent1">
                      <a:shade val="100000"/>
                      <a:satMod val="103000"/>
                      <a:lumMod val="100000"/>
                    </a:schemeClr>
                  </a:gs>
                  <a:gs pos="100000">
                    <a:schemeClr val="accent1">
                      <a:shade val="93000"/>
                      <a:satMod val="110000"/>
                      <a:lumMod val="99000"/>
                    </a:schemeClr>
                  </a:gs>
                </a:gsLst>
                <a:lin ang="5400000" scaled="0"/>
              </a:gradFill>
              <a:ln>
                <a:noFill/>
              </a:ln>
              <a:effectLst>
                <a:outerShdw blurRad="55880" dist="15240" dir="5400000" algn="ctr" rotWithShape="0">
                  <a:srgbClr val="000000">
                    <a:alpha val="45000"/>
                  </a:srgbClr>
                </a:outerShdw>
              </a:effectLst>
              <a:scene3d>
                <a:camera prst="orthographicFront">
                  <a:rot lat="0" lon="0" rev="0"/>
                </a:camera>
                <a:lightRig rig="brightRoom" dir="tl"/>
              </a:scene3d>
              <a:sp3d prstMaterial="dkEdge">
                <a:bevelT w="0" h="0"/>
              </a:sp3d>
            </c:spPr>
            <c:extLst>
              <c:ext xmlns:c16="http://schemas.microsoft.com/office/drawing/2014/chart" uri="{C3380CC4-5D6E-409C-BE32-E72D297353CC}">
                <c16:uniqueId val="{00000001-795D-B34B-B832-CBB79398CD24}"/>
              </c:ext>
            </c:extLst>
          </c:dPt>
          <c:dPt>
            <c:idx val="1"/>
            <c:bubble3D val="0"/>
            <c:spPr>
              <a:gradFill rotWithShape="1">
                <a:gsLst>
                  <a:gs pos="0">
                    <a:schemeClr val="accent2">
                      <a:tint val="97000"/>
                      <a:satMod val="100000"/>
                      <a:lumMod val="102000"/>
                    </a:schemeClr>
                  </a:gs>
                  <a:gs pos="50000">
                    <a:schemeClr val="accent2">
                      <a:shade val="100000"/>
                      <a:satMod val="103000"/>
                      <a:lumMod val="100000"/>
                    </a:schemeClr>
                  </a:gs>
                  <a:gs pos="100000">
                    <a:schemeClr val="accent2">
                      <a:shade val="93000"/>
                      <a:satMod val="110000"/>
                      <a:lumMod val="99000"/>
                    </a:schemeClr>
                  </a:gs>
                </a:gsLst>
                <a:lin ang="5400000" scaled="0"/>
              </a:gradFill>
              <a:ln>
                <a:noFill/>
              </a:ln>
              <a:effectLst>
                <a:outerShdw blurRad="55880" dist="15240" dir="5400000" algn="ctr" rotWithShape="0">
                  <a:srgbClr val="000000">
                    <a:alpha val="45000"/>
                  </a:srgbClr>
                </a:outerShdw>
              </a:effectLst>
              <a:scene3d>
                <a:camera prst="orthographicFront">
                  <a:rot lat="0" lon="0" rev="0"/>
                </a:camera>
                <a:lightRig rig="brightRoom" dir="tl"/>
              </a:scene3d>
              <a:sp3d prstMaterial="dkEdge">
                <a:bevelT w="0" h="0"/>
              </a:sp3d>
            </c:spPr>
            <c:extLst>
              <c:ext xmlns:c16="http://schemas.microsoft.com/office/drawing/2014/chart" uri="{C3380CC4-5D6E-409C-BE32-E72D297353CC}">
                <c16:uniqueId val="{00000003-795D-B34B-B832-CBB79398CD24}"/>
              </c:ext>
            </c:extLst>
          </c:dPt>
          <c:dPt>
            <c:idx val="2"/>
            <c:bubble3D val="0"/>
            <c:spPr>
              <a:gradFill rotWithShape="1">
                <a:gsLst>
                  <a:gs pos="0">
                    <a:schemeClr val="accent3">
                      <a:tint val="97000"/>
                      <a:satMod val="100000"/>
                      <a:lumMod val="102000"/>
                    </a:schemeClr>
                  </a:gs>
                  <a:gs pos="50000">
                    <a:schemeClr val="accent3">
                      <a:shade val="100000"/>
                      <a:satMod val="103000"/>
                      <a:lumMod val="100000"/>
                    </a:schemeClr>
                  </a:gs>
                  <a:gs pos="100000">
                    <a:schemeClr val="accent3">
                      <a:shade val="93000"/>
                      <a:satMod val="110000"/>
                      <a:lumMod val="99000"/>
                    </a:schemeClr>
                  </a:gs>
                </a:gsLst>
                <a:lin ang="5400000" scaled="0"/>
              </a:gradFill>
              <a:ln>
                <a:noFill/>
              </a:ln>
              <a:effectLst>
                <a:outerShdw blurRad="55880" dist="15240" dir="5400000" algn="ctr" rotWithShape="0">
                  <a:srgbClr val="000000">
                    <a:alpha val="45000"/>
                  </a:srgbClr>
                </a:outerShdw>
              </a:effectLst>
              <a:scene3d>
                <a:camera prst="orthographicFront">
                  <a:rot lat="0" lon="0" rev="0"/>
                </a:camera>
                <a:lightRig rig="brightRoom" dir="tl"/>
              </a:scene3d>
              <a:sp3d prstMaterial="dkEdge">
                <a:bevelT w="0" h="0"/>
              </a:sp3d>
            </c:spPr>
            <c:extLst>
              <c:ext xmlns:c16="http://schemas.microsoft.com/office/drawing/2014/chart" uri="{C3380CC4-5D6E-409C-BE32-E72D297353CC}">
                <c16:uniqueId val="{00000005-795D-B34B-B832-CBB79398CD24}"/>
              </c:ext>
            </c:extLst>
          </c:dPt>
          <c:dPt>
            <c:idx val="3"/>
            <c:bubble3D val="0"/>
            <c:spPr>
              <a:gradFill rotWithShape="1">
                <a:gsLst>
                  <a:gs pos="0">
                    <a:schemeClr val="accent4">
                      <a:tint val="97000"/>
                      <a:satMod val="100000"/>
                      <a:lumMod val="102000"/>
                    </a:schemeClr>
                  </a:gs>
                  <a:gs pos="50000">
                    <a:schemeClr val="accent4">
                      <a:shade val="100000"/>
                      <a:satMod val="103000"/>
                      <a:lumMod val="100000"/>
                    </a:schemeClr>
                  </a:gs>
                  <a:gs pos="100000">
                    <a:schemeClr val="accent4">
                      <a:shade val="93000"/>
                      <a:satMod val="110000"/>
                      <a:lumMod val="99000"/>
                    </a:schemeClr>
                  </a:gs>
                </a:gsLst>
                <a:lin ang="5400000" scaled="0"/>
              </a:gradFill>
              <a:ln>
                <a:noFill/>
              </a:ln>
              <a:effectLst>
                <a:outerShdw blurRad="55880" dist="15240" dir="5400000" algn="ctr" rotWithShape="0">
                  <a:srgbClr val="000000">
                    <a:alpha val="45000"/>
                  </a:srgbClr>
                </a:outerShdw>
              </a:effectLst>
              <a:scene3d>
                <a:camera prst="orthographicFront">
                  <a:rot lat="0" lon="0" rev="0"/>
                </a:camera>
                <a:lightRig rig="brightRoom" dir="tl"/>
              </a:scene3d>
              <a:sp3d prstMaterial="dkEdge">
                <a:bevelT w="0" h="0"/>
              </a:sp3d>
            </c:spPr>
            <c:extLst>
              <c:ext xmlns:c16="http://schemas.microsoft.com/office/drawing/2014/chart" uri="{C3380CC4-5D6E-409C-BE32-E72D297353CC}">
                <c16:uniqueId val="{00000007-795D-B34B-B832-CBB79398CD24}"/>
              </c:ext>
            </c:extLst>
          </c:dPt>
          <c:dPt>
            <c:idx val="4"/>
            <c:bubble3D val="0"/>
            <c:spPr>
              <a:gradFill rotWithShape="1">
                <a:gsLst>
                  <a:gs pos="0">
                    <a:schemeClr val="accent5">
                      <a:tint val="97000"/>
                      <a:satMod val="100000"/>
                      <a:lumMod val="102000"/>
                    </a:schemeClr>
                  </a:gs>
                  <a:gs pos="50000">
                    <a:schemeClr val="accent5">
                      <a:shade val="100000"/>
                      <a:satMod val="103000"/>
                      <a:lumMod val="100000"/>
                    </a:schemeClr>
                  </a:gs>
                  <a:gs pos="100000">
                    <a:schemeClr val="accent5">
                      <a:shade val="93000"/>
                      <a:satMod val="110000"/>
                      <a:lumMod val="99000"/>
                    </a:schemeClr>
                  </a:gs>
                </a:gsLst>
                <a:lin ang="5400000" scaled="0"/>
              </a:gradFill>
              <a:ln>
                <a:noFill/>
              </a:ln>
              <a:effectLst>
                <a:outerShdw blurRad="55880" dist="15240" dir="5400000" algn="ctr" rotWithShape="0">
                  <a:srgbClr val="000000">
                    <a:alpha val="45000"/>
                  </a:srgbClr>
                </a:outerShdw>
              </a:effectLst>
              <a:scene3d>
                <a:camera prst="orthographicFront">
                  <a:rot lat="0" lon="0" rev="0"/>
                </a:camera>
                <a:lightRig rig="brightRoom" dir="tl"/>
              </a:scene3d>
              <a:sp3d prstMaterial="dkEdge">
                <a:bevelT w="0" h="0"/>
              </a:sp3d>
            </c:spPr>
            <c:extLst>
              <c:ext xmlns:c16="http://schemas.microsoft.com/office/drawing/2014/chart" uri="{C3380CC4-5D6E-409C-BE32-E72D297353CC}">
                <c16:uniqueId val="{00000009-795D-B34B-B832-CBB79398CD24}"/>
              </c:ext>
            </c:extLst>
          </c:dPt>
          <c:dPt>
            <c:idx val="5"/>
            <c:bubble3D val="0"/>
            <c:spPr>
              <a:gradFill rotWithShape="1">
                <a:gsLst>
                  <a:gs pos="0">
                    <a:schemeClr val="accent6">
                      <a:tint val="97000"/>
                      <a:satMod val="100000"/>
                      <a:lumMod val="102000"/>
                    </a:schemeClr>
                  </a:gs>
                  <a:gs pos="50000">
                    <a:schemeClr val="accent6">
                      <a:shade val="100000"/>
                      <a:satMod val="103000"/>
                      <a:lumMod val="100000"/>
                    </a:schemeClr>
                  </a:gs>
                  <a:gs pos="100000">
                    <a:schemeClr val="accent6">
                      <a:shade val="93000"/>
                      <a:satMod val="110000"/>
                      <a:lumMod val="99000"/>
                    </a:schemeClr>
                  </a:gs>
                </a:gsLst>
                <a:lin ang="5400000" scaled="0"/>
              </a:gradFill>
              <a:ln>
                <a:noFill/>
              </a:ln>
              <a:effectLst>
                <a:outerShdw blurRad="55880" dist="15240" dir="5400000" algn="ctr" rotWithShape="0">
                  <a:srgbClr val="000000">
                    <a:alpha val="45000"/>
                  </a:srgbClr>
                </a:outerShdw>
              </a:effectLst>
              <a:scene3d>
                <a:camera prst="orthographicFront">
                  <a:rot lat="0" lon="0" rev="0"/>
                </a:camera>
                <a:lightRig rig="brightRoom" dir="tl"/>
              </a:scene3d>
              <a:sp3d prstMaterial="dkEdge">
                <a:bevelT w="0" h="0"/>
              </a:sp3d>
            </c:spPr>
            <c:extLst>
              <c:ext xmlns:c16="http://schemas.microsoft.com/office/drawing/2014/chart" uri="{C3380CC4-5D6E-409C-BE32-E72D297353CC}">
                <c16:uniqueId val="{0000000B-795D-B34B-B832-CBB79398CD24}"/>
              </c:ext>
            </c:extLst>
          </c:dPt>
          <c:dLbls>
            <c:dLbl>
              <c:idx val="0"/>
              <c:layout>
                <c:manualLayout>
                  <c:x val="-7.3361139095192485E-2"/>
                  <c:y val="4.8004726096404306E-2"/>
                </c:manualLayout>
              </c:layout>
              <c:dLblPos val="bestFi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1-795D-B34B-B832-CBB79398CD24}"/>
                </c:ext>
              </c:extLst>
            </c:dLbl>
            <c:dLbl>
              <c:idx val="1"/>
              <c:layout>
                <c:manualLayout>
                  <c:x val="-6.9642942363218677E-2"/>
                  <c:y val="0.10426971863386167"/>
                </c:manualLayout>
              </c:layout>
              <c:dLblPos val="bestFi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3-795D-B34B-B832-CBB79398CD24}"/>
                </c:ext>
              </c:extLst>
            </c:dLbl>
            <c:dLbl>
              <c:idx val="2"/>
              <c:layout>
                <c:manualLayout>
                  <c:x val="-0.15452767222359037"/>
                  <c:y val="0.10819462380528347"/>
                </c:manualLayout>
              </c:layout>
              <c:dLblPos val="bestFi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5-795D-B34B-B832-CBB79398CD24}"/>
                </c:ext>
              </c:extLst>
            </c:dLbl>
            <c:dLbl>
              <c:idx val="3"/>
              <c:layout>
                <c:manualLayout>
                  <c:x val="-0.21430385147993897"/>
                  <c:y val="-0.2668224695023968"/>
                </c:manualLayout>
              </c:layout>
              <c:dLblPos val="bestFi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7-795D-B34B-B832-CBB79398CD24}"/>
                </c:ext>
              </c:extLst>
            </c:dLbl>
            <c:dLbl>
              <c:idx val="4"/>
              <c:layout>
                <c:manualLayout>
                  <c:x val="0.18502916866437097"/>
                  <c:y val="-0.16852820281992442"/>
                </c:manualLayout>
              </c:layout>
              <c:dLblPos val="bestFi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9-795D-B34B-B832-CBB79398CD24}"/>
                </c:ext>
              </c:extLst>
            </c:dLbl>
            <c:dLbl>
              <c:idx val="5"/>
              <c:layout>
                <c:manualLayout>
                  <c:x val="7.0442460376990673E-2"/>
                  <c:y val="0.11163213944931701"/>
                </c:manualLayout>
              </c:layout>
              <c:dLblPos val="bestFi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B-795D-B34B-B832-CBB79398CD24}"/>
                </c:ext>
              </c:extLst>
            </c:dLbl>
            <c:spPr>
              <a:noFill/>
              <a:ln>
                <a:noFill/>
              </a:ln>
              <a:effectLst/>
            </c:spPr>
            <c:txPr>
              <a:bodyPr rot="0" spcFirstLastPara="1" vertOverflow="ellipsis" vert="horz" wrap="square" anchor="ctr" anchorCtr="1"/>
              <a:lstStyle/>
              <a:p>
                <a:pPr>
                  <a:defRPr sz="2000" b="0" i="0" u="none" strike="noStrike" kern="1200" baseline="0">
                    <a:solidFill>
                      <a:schemeClr val="lt1">
                        <a:lumMod val="85000"/>
                      </a:schemeClr>
                    </a:solidFill>
                    <a:latin typeface="+mn-lt"/>
                    <a:ea typeface="+mn-ea"/>
                    <a:cs typeface="+mn-cs"/>
                  </a:defRPr>
                </a:pPr>
                <a:endParaRPr lang="en-US"/>
              </a:p>
            </c:txPr>
            <c:dLblPos val="inEnd"/>
            <c:showLegendKey val="0"/>
            <c:showVal val="0"/>
            <c:showCatName val="1"/>
            <c:showSerName val="0"/>
            <c:showPercent val="1"/>
            <c:showBubbleSize val="0"/>
            <c:showLeaderLines val="1"/>
            <c:leaderLines>
              <c:spPr>
                <a:ln w="9525">
                  <a:solidFill>
                    <a:schemeClr val="lt1">
                      <a:lumMod val="95000"/>
                      <a:alpha val="54000"/>
                    </a:schemeClr>
                  </a:solidFill>
                </a:ln>
                <a:effectLst/>
              </c:spPr>
            </c:leaderLines>
            <c:extLst>
              <c:ext xmlns:c15="http://schemas.microsoft.com/office/drawing/2012/chart" uri="{CE6537A1-D6FC-4f65-9D91-7224C49458BB}"/>
            </c:extLst>
          </c:dLbls>
          <c:cat>
            <c:strRef>
              <c:f>Sheet1!$A$2:$A$7</c:f>
              <c:strCache>
                <c:ptCount val="6"/>
                <c:pt idx="0">
                  <c:v>Strongly disagree</c:v>
                </c:pt>
                <c:pt idx="1">
                  <c:v>Disagree</c:v>
                </c:pt>
                <c:pt idx="2">
                  <c:v>Slightly disagree</c:v>
                </c:pt>
                <c:pt idx="3">
                  <c:v>Slightly Agree</c:v>
                </c:pt>
                <c:pt idx="4">
                  <c:v>Agree</c:v>
                </c:pt>
                <c:pt idx="5">
                  <c:v>Strongly agree</c:v>
                </c:pt>
              </c:strCache>
            </c:strRef>
          </c:cat>
          <c:val>
            <c:numRef>
              <c:f>Sheet1!$B$2:$B$7</c:f>
              <c:numCache>
                <c:formatCode>General</c:formatCode>
                <c:ptCount val="6"/>
                <c:pt idx="0">
                  <c:v>4</c:v>
                </c:pt>
                <c:pt idx="1">
                  <c:v>9</c:v>
                </c:pt>
                <c:pt idx="2">
                  <c:v>10</c:v>
                </c:pt>
                <c:pt idx="3">
                  <c:v>22</c:v>
                </c:pt>
                <c:pt idx="4">
                  <c:v>43</c:v>
                </c:pt>
                <c:pt idx="5">
                  <c:v>12</c:v>
                </c:pt>
              </c:numCache>
            </c:numRef>
          </c:val>
          <c:extLst>
            <c:ext xmlns:c16="http://schemas.microsoft.com/office/drawing/2014/chart" uri="{C3380CC4-5D6E-409C-BE32-E72D297353CC}">
              <c16:uniqueId val="{0000000C-795D-B34B-B832-CBB79398CD24}"/>
            </c:ext>
          </c:extLst>
        </c:ser>
        <c:dLbls>
          <c:dLblPos val="inEnd"/>
          <c:showLegendKey val="0"/>
          <c:showVal val="0"/>
          <c:showCatName val="0"/>
          <c:showSerName val="0"/>
          <c:showPercent val="1"/>
          <c:showBubbleSize val="0"/>
          <c:showLeaderLines val="1"/>
        </c:dLbls>
      </c:pie3DChart>
      <c:spPr>
        <a:solidFill>
          <a:schemeClr val="bg1">
            <a:lumMod val="95000"/>
          </a:schemeClr>
        </a:solidFill>
        <a:ln w="25400">
          <a:noFill/>
        </a:ln>
        <a:effectLst/>
      </c:spPr>
    </c:plotArea>
    <c:legend>
      <c:legendPos val="b"/>
      <c:overlay val="0"/>
      <c:spPr>
        <a:noFill/>
        <a:ln>
          <a:noFill/>
        </a:ln>
        <a:effectLst/>
      </c:spPr>
      <c:txPr>
        <a:bodyPr rot="0" spcFirstLastPara="1" vertOverflow="ellipsis" vert="horz" wrap="square" anchor="ctr" anchorCtr="1"/>
        <a:lstStyle/>
        <a:p>
          <a:pPr>
            <a:defRPr sz="2000" b="0" i="0" u="none" strike="noStrike" kern="1200" baseline="0">
              <a:solidFill>
                <a:schemeClr val="lt1">
                  <a:lumMod val="85000"/>
                </a:schemeClr>
              </a:solidFill>
              <a:latin typeface="+mn-lt"/>
              <a:ea typeface="+mn-ea"/>
              <a:cs typeface="+mn-cs"/>
            </a:defRPr>
          </a:pPr>
          <a:endParaRPr lang="en-US"/>
        </a:p>
      </c:txPr>
    </c:legend>
    <c:plotVisOnly val="1"/>
    <c:dispBlanksAs val="gap"/>
    <c:showDLblsOverMax val="0"/>
  </c:chart>
  <c: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a:ln>
      <a:noFill/>
    </a:ln>
    <a:effectLst/>
  </c:spPr>
  <c:txPr>
    <a:bodyPr/>
    <a:lstStyle/>
    <a:p>
      <a:pPr>
        <a:defRPr sz="1800"/>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68">
  <cs:axisTitle>
    <cs:lnRef idx="0"/>
    <cs:fillRef idx="0"/>
    <cs:effectRef idx="0"/>
    <cs:fontRef idx="minor">
      <a:schemeClr val="lt1">
        <a:lumMod val="85000"/>
      </a:schemeClr>
    </cs:fontRef>
    <cs:defRPr sz="1197" b="1" kern="1200" cap="all"/>
  </cs:axisTitle>
  <cs:category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categoryAxis>
  <cs:chartArea>
    <cs:lnRef idx="0"/>
    <cs:fillRef idx="0"/>
    <cs:effectRef idx="0"/>
    <cs:fontRef idx="minor">
      <a:schemeClr val="dk1"/>
    </cs:fontRef>
    <cs: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cs:spPr>
    <cs:defRPr sz="1330" kern="1200"/>
  </cs:chartArea>
  <cs:dataLabel>
    <cs:lnRef idx="0"/>
    <cs:fillRef idx="0"/>
    <cs:effectRef idx="0"/>
    <cs:fontRef idx="minor">
      <a:schemeClr val="lt1">
        <a:lumMod val="85000"/>
      </a:schemeClr>
    </cs:fontRef>
    <cs:defRPr sz="1197" kern="1200"/>
  </cs:dataLabel>
  <cs:dataLabelCallout>
    <cs:lnRef idx="0"/>
    <cs:fillRef idx="0"/>
    <cs:effectRef idx="0"/>
    <cs:fontRef idx="minor">
      <a:schemeClr val="dk1">
        <a:lumMod val="65000"/>
        <a:lumOff val="35000"/>
      </a:schemeClr>
    </cs:fontRef>
    <cs:spPr>
      <a:solidFill>
        <a:schemeClr val="lt1"/>
      </a:solidFill>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tx1"/>
    </cs:fontRef>
  </cs:dataPoint>
  <cs:dataPoint3D>
    <cs:lnRef idx="0"/>
    <cs:fillRef idx="3">
      <cs:styleClr val="auto"/>
    </cs:fillRef>
    <cs:effectRef idx="3"/>
    <cs:fontRef idx="minor">
      <a:schemeClr val="tx1"/>
    </cs:fontRef>
  </cs:dataPoint3D>
  <cs:dataPointLine>
    <cs:lnRef idx="0">
      <cs:styleClr val="auto"/>
    </cs:lnRef>
    <cs:fillRef idx="3"/>
    <cs:effectRef idx="3"/>
    <cs:fontRef idx="minor">
      <a:schemeClr val="tx1"/>
    </cs:fontRef>
    <cs:spPr>
      <a:ln w="34925" cap="rnd">
        <a:solidFill>
          <a:schemeClr val="phClr"/>
        </a:solidFill>
        <a:round/>
      </a:ln>
    </cs:spPr>
  </cs:dataPointLine>
  <cs:dataPointMarker>
    <cs:lnRef idx="0">
      <cs:styleClr val="auto"/>
    </cs:lnRef>
    <cs:fillRef idx="3">
      <cs:styleClr val="auto"/>
    </cs:fillRef>
    <cs:effectRef idx="3"/>
    <cs:fontRef idx="minor">
      <a:schemeClr val="tx1"/>
    </cs:fontRef>
    <cs:spPr>
      <a:ln w="9525">
        <a:solidFill>
          <a:schemeClr val="phClr"/>
        </a:solidFill>
        <a:round/>
      </a:ln>
    </cs:spPr>
  </cs:dataPointMarker>
  <cs:dataPointMarkerLayout symbol="circle" size="6"/>
  <cs:dataPointWireframe>
    <cs:lnRef idx="0">
      <cs:styleClr val="auto"/>
    </cs:lnRef>
    <cs:fillRef idx="3"/>
    <cs:effectRef idx="3"/>
    <cs:fontRef idx="minor">
      <a:schemeClr val="tx1"/>
    </cs:fontRef>
    <cs:spPr>
      <a:ln w="9525" cap="rnd">
        <a:solidFill>
          <a:schemeClr val="phClr"/>
        </a:solidFill>
        <a:round/>
      </a:ln>
    </cs:spPr>
  </cs:dataPointWireframe>
  <cs:dataTable>
    <cs:lnRef idx="0"/>
    <cs:fillRef idx="0"/>
    <cs:effectRef idx="0"/>
    <cs:fontRef idx="minor">
      <a:schemeClr val="lt1">
        <a:lumMod val="85000"/>
      </a:schemeClr>
    </cs:fontRef>
    <cs:spPr>
      <a:ln w="9525">
        <a:solidFill>
          <a:schemeClr val="lt1">
            <a:lumMod val="95000"/>
            <a:alpha val="54000"/>
          </a:schemeClr>
        </a:solidFill>
      </a:ln>
    </cs:spPr>
    <cs:defRPr sz="1197" kern="1200"/>
  </cs:dataTable>
  <cs:downBar>
    <cs:lnRef idx="0"/>
    <cs:fillRef idx="0"/>
    <cs:effectRef idx="0"/>
    <cs:fontRef idx="minor">
      <a:schemeClr val="tx1"/>
    </cs:fontRef>
    <cs:spPr>
      <a:solidFill>
        <a:schemeClr val="dk1">
          <a:lumMod val="75000"/>
          <a:lumOff val="25000"/>
        </a:schemeClr>
      </a:solidFill>
      <a:ln w="9525">
        <a:solidFill>
          <a:schemeClr val="lt1">
            <a:lumMod val="95000"/>
            <a:alpha val="54000"/>
          </a:schemeClr>
        </a:solidFill>
      </a:ln>
    </cs:spPr>
  </cs:downBar>
  <cs:dropLine>
    <cs:lnRef idx="0"/>
    <cs:fillRef idx="0"/>
    <cs:effectRef idx="0"/>
    <cs:fontRef idx="minor">
      <a:schemeClr val="tx1"/>
    </cs:fontRef>
    <cs:spPr>
      <a:ln w="9525">
        <a:solidFill>
          <a:schemeClr val="lt1">
            <a:lumMod val="95000"/>
            <a:alpha val="54000"/>
          </a:schemeClr>
        </a:solidFill>
        <a:prstDash val="dash"/>
      </a:ln>
    </cs:spPr>
  </cs:dropLine>
  <cs:errorBar>
    <cs:lnRef idx="0"/>
    <cs:fillRef idx="0"/>
    <cs:effectRef idx="0"/>
    <cs:fontRef idx="minor">
      <a:schemeClr val="tx1"/>
    </cs:fontRef>
    <cs:spPr>
      <a:ln w="9525" cap="flat" cmpd="sng" algn="ctr">
        <a:solidFill>
          <a:schemeClr val="lt1">
            <a:lumMod val="95000"/>
          </a:schemeClr>
        </a:solidFill>
        <a:round/>
      </a:ln>
    </cs:spPr>
  </cs:errorBar>
  <cs:floor>
    <cs:lnRef idx="0"/>
    <cs:fillRef idx="0"/>
    <cs:effectRef idx="0"/>
    <cs:fontRef idx="minor">
      <a:schemeClr val="tx1"/>
    </cs:fontRef>
  </cs:floor>
  <cs:gridlineMajor>
    <cs:lnRef idx="0"/>
    <cs:fillRef idx="0"/>
    <cs:effectRef idx="0"/>
    <cs:fontRef idx="minor">
      <a:schemeClr val="tx1"/>
    </cs:fontRef>
    <cs:spPr>
      <a:ln w="9525" cap="flat" cmpd="sng" algn="ctr">
        <a:solidFill>
          <a:schemeClr val="lt1">
            <a:lumMod val="95000"/>
            <a:alpha val="10000"/>
          </a:schemeClr>
        </a:solidFill>
        <a:round/>
      </a:ln>
    </cs:spPr>
  </cs:gridlineMajor>
  <cs:gridlineMinor>
    <cs:lnRef idx="0"/>
    <cs:fillRef idx="0"/>
    <cs:effectRef idx="0"/>
    <cs:fontRef idx="minor">
      <a:schemeClr val="tx1"/>
    </cs:fontRef>
    <cs:spPr>
      <a:ln>
        <a:solidFill>
          <a:schemeClr val="lt1">
            <a:lumMod val="95000"/>
            <a:alpha val="5000"/>
          </a:schemeClr>
        </a:solidFill>
      </a:ln>
    </cs:spPr>
  </cs:gridlineMinor>
  <cs:hiLoLine>
    <cs:lnRef idx="0"/>
    <cs:fillRef idx="0"/>
    <cs:effectRef idx="0"/>
    <cs:fontRef idx="minor">
      <a:schemeClr val="tx1"/>
    </cs:fontRef>
    <cs:spPr>
      <a:ln w="9525">
        <a:solidFill>
          <a:schemeClr val="lt1">
            <a:lumMod val="95000"/>
            <a:alpha val="54000"/>
          </a:schemeClr>
        </a:solidFill>
        <a:prstDash val="dash"/>
      </a:ln>
    </cs:spPr>
  </cs:hiLoLine>
  <cs:leaderLine>
    <cs:lnRef idx="0"/>
    <cs:fillRef idx="0"/>
    <cs:effectRef idx="0"/>
    <cs:fontRef idx="minor">
      <a:schemeClr val="tx1"/>
    </cs:fontRef>
    <cs:spPr>
      <a:ln w="9525">
        <a:solidFill>
          <a:schemeClr val="lt1">
            <a:lumMod val="95000"/>
            <a:alpha val="54000"/>
          </a:schemeClr>
        </a:solidFill>
      </a:ln>
    </cs:spPr>
  </cs:leaderLine>
  <cs:legend>
    <cs:lnRef idx="0"/>
    <cs:fillRef idx="0"/>
    <cs:effectRef idx="0"/>
    <cs:fontRef idx="minor">
      <a:schemeClr val="lt1">
        <a:lumMod val="85000"/>
      </a:schemeClr>
    </cs:fontRef>
    <cs:defRPr sz="1197" kern="1200"/>
  </cs:legend>
  <cs:plotArea>
    <cs:lnRef idx="0"/>
    <cs:fillRef idx="0"/>
    <cs:effectRef idx="0"/>
    <cs:fontRef idx="minor">
      <a:schemeClr val="tx1"/>
    </cs:fontRef>
  </cs:plotArea>
  <cs:plotArea3D>
    <cs:lnRef idx="0"/>
    <cs:fillRef idx="0"/>
    <cs:effectRef idx="0"/>
    <cs:fontRef idx="minor">
      <a:schemeClr val="tx1"/>
    </cs:fontRef>
  </cs:plotArea3D>
  <cs:series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seriesAxis>
  <cs:seriesLine>
    <cs:lnRef idx="0"/>
    <cs:fillRef idx="0"/>
    <cs:effectRef idx="0"/>
    <cs:fontRef idx="minor">
      <a:schemeClr val="lt1"/>
    </cs:fontRef>
    <cs:spPr>
      <a:ln w="9525" cap="flat" cmpd="sng" algn="ctr">
        <a:solidFill>
          <a:schemeClr val="lt1">
            <a:lumMod val="95000"/>
            <a:alpha val="54000"/>
          </a:schemeClr>
        </a:solidFill>
        <a:round/>
      </a:ln>
    </cs:spPr>
  </cs:seriesLine>
  <cs:title>
    <cs:lnRef idx="0"/>
    <cs:fillRef idx="0"/>
    <cs:effectRef idx="0"/>
    <cs:fontRef idx="minor">
      <a:schemeClr val="lt1">
        <a:lumMod val="95000"/>
      </a:schemeClr>
    </cs:fontRef>
    <cs:defRPr sz="2128" b="1" kern="1200" spc="100" baseline="0">
      <a:effectLst>
        <a:outerShdw blurRad="50800" dist="38100" dir="5400000" algn="t" rotWithShape="0">
          <a:prstClr val="black">
            <a:alpha val="40000"/>
          </a:prstClr>
        </a:outerShdw>
      </a:effectLst>
    </cs:defRPr>
  </cs:title>
  <cs:trendline>
    <cs:lnRef idx="0">
      <cs:styleClr val="auto"/>
    </cs:lnRef>
    <cs:fillRef idx="0"/>
    <cs:effectRef idx="0"/>
    <cs:fontRef idx="minor">
      <a:schemeClr val="tx1"/>
    </cs:fontRef>
    <cs:spPr>
      <a:ln w="19050" cap="rnd">
        <a:solidFill>
          <a:schemeClr val="phClr"/>
        </a:solidFill>
      </a:ln>
    </cs:spPr>
  </cs:trendline>
  <cs:trendlineLabel>
    <cs:lnRef idx="0"/>
    <cs:fillRef idx="0"/>
    <cs:effectRef idx="0"/>
    <cs:fontRef idx="minor">
      <a:schemeClr val="lt1">
        <a:lumMod val="85000"/>
      </a:schemeClr>
    </cs:fontRef>
    <cs:defRPr sz="1197" kern="1200"/>
  </cs:trendlineLabel>
  <cs:upBar>
    <cs:lnRef idx="0"/>
    <cs:fillRef idx="0"/>
    <cs:effectRef idx="0"/>
    <cs:fontRef idx="minor">
      <a:schemeClr val="tx1"/>
    </cs:fontRef>
    <cs:spPr>
      <a:solidFill>
        <a:schemeClr val="lt1"/>
      </a:solidFill>
      <a:ln w="9525">
        <a:solidFill>
          <a:schemeClr val="lt1">
            <a:lumMod val="95000"/>
            <a:alpha val="54000"/>
          </a:schemeClr>
        </a:solidFill>
      </a:ln>
    </cs:spPr>
  </cs:upBar>
  <cs:valueAxis>
    <cs:lnRef idx="0"/>
    <cs:fillRef idx="0"/>
    <cs:effectRef idx="0"/>
    <cs:fontRef idx="minor">
      <a:schemeClr val="lt1">
        <a:lumMod val="85000"/>
      </a:schemeClr>
    </cs:fontRef>
    <cs:defRPr sz="1197" kern="1200"/>
  </cs:valueAxis>
  <cs:wall>
    <cs:lnRef idx="0"/>
    <cs:fillRef idx="0"/>
    <cs:effectRef idx="0"/>
    <cs:fontRef idx="minor">
      <a:schemeClr val="tx1"/>
    </cs:fontRef>
  </cs:wall>
</cs:chartStyle>
</file>

<file path=ppt/charts/style10.xml><?xml version="1.0" encoding="utf-8"?>
<cs:chartStyle xmlns:cs="http://schemas.microsoft.com/office/drawing/2012/chartStyle" xmlns:a="http://schemas.openxmlformats.org/drawingml/2006/main" id="268">
  <cs:axisTitle>
    <cs:lnRef idx="0"/>
    <cs:fillRef idx="0"/>
    <cs:effectRef idx="0"/>
    <cs:fontRef idx="minor">
      <a:schemeClr val="lt1">
        <a:lumMod val="85000"/>
      </a:schemeClr>
    </cs:fontRef>
    <cs:defRPr sz="1197" b="1" kern="1200" cap="all"/>
  </cs:axisTitle>
  <cs:category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categoryAxis>
  <cs:chartArea>
    <cs:lnRef idx="0"/>
    <cs:fillRef idx="0"/>
    <cs:effectRef idx="0"/>
    <cs:fontRef idx="minor">
      <a:schemeClr val="dk1"/>
    </cs:fontRef>
    <cs: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cs:spPr>
    <cs:defRPr sz="1330" kern="1200"/>
  </cs:chartArea>
  <cs:dataLabel>
    <cs:lnRef idx="0"/>
    <cs:fillRef idx="0"/>
    <cs:effectRef idx="0"/>
    <cs:fontRef idx="minor">
      <a:schemeClr val="lt1">
        <a:lumMod val="85000"/>
      </a:schemeClr>
    </cs:fontRef>
    <cs:defRPr sz="1197" kern="1200"/>
  </cs:dataLabel>
  <cs:dataLabelCallout>
    <cs:lnRef idx="0"/>
    <cs:fillRef idx="0"/>
    <cs:effectRef idx="0"/>
    <cs:fontRef idx="minor">
      <a:schemeClr val="dk1">
        <a:lumMod val="65000"/>
        <a:lumOff val="35000"/>
      </a:schemeClr>
    </cs:fontRef>
    <cs:spPr>
      <a:solidFill>
        <a:schemeClr val="lt1"/>
      </a:solidFill>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tx1"/>
    </cs:fontRef>
  </cs:dataPoint>
  <cs:dataPoint3D>
    <cs:lnRef idx="0"/>
    <cs:fillRef idx="3">
      <cs:styleClr val="auto"/>
    </cs:fillRef>
    <cs:effectRef idx="3"/>
    <cs:fontRef idx="minor">
      <a:schemeClr val="tx1"/>
    </cs:fontRef>
  </cs:dataPoint3D>
  <cs:dataPointLine>
    <cs:lnRef idx="0">
      <cs:styleClr val="auto"/>
    </cs:lnRef>
    <cs:fillRef idx="3"/>
    <cs:effectRef idx="3"/>
    <cs:fontRef idx="minor">
      <a:schemeClr val="tx1"/>
    </cs:fontRef>
    <cs:spPr>
      <a:ln w="34925" cap="rnd">
        <a:solidFill>
          <a:schemeClr val="phClr"/>
        </a:solidFill>
        <a:round/>
      </a:ln>
    </cs:spPr>
  </cs:dataPointLine>
  <cs:dataPointMarker>
    <cs:lnRef idx="0">
      <cs:styleClr val="auto"/>
    </cs:lnRef>
    <cs:fillRef idx="3">
      <cs:styleClr val="auto"/>
    </cs:fillRef>
    <cs:effectRef idx="3"/>
    <cs:fontRef idx="minor">
      <a:schemeClr val="tx1"/>
    </cs:fontRef>
    <cs:spPr>
      <a:ln w="9525">
        <a:solidFill>
          <a:schemeClr val="phClr"/>
        </a:solidFill>
        <a:round/>
      </a:ln>
    </cs:spPr>
  </cs:dataPointMarker>
  <cs:dataPointMarkerLayout symbol="circle" size="6"/>
  <cs:dataPointWireframe>
    <cs:lnRef idx="0">
      <cs:styleClr val="auto"/>
    </cs:lnRef>
    <cs:fillRef idx="3"/>
    <cs:effectRef idx="3"/>
    <cs:fontRef idx="minor">
      <a:schemeClr val="tx1"/>
    </cs:fontRef>
    <cs:spPr>
      <a:ln w="9525" cap="rnd">
        <a:solidFill>
          <a:schemeClr val="phClr"/>
        </a:solidFill>
        <a:round/>
      </a:ln>
    </cs:spPr>
  </cs:dataPointWireframe>
  <cs:dataTable>
    <cs:lnRef idx="0"/>
    <cs:fillRef idx="0"/>
    <cs:effectRef idx="0"/>
    <cs:fontRef idx="minor">
      <a:schemeClr val="lt1">
        <a:lumMod val="85000"/>
      </a:schemeClr>
    </cs:fontRef>
    <cs:spPr>
      <a:ln w="9525">
        <a:solidFill>
          <a:schemeClr val="lt1">
            <a:lumMod val="95000"/>
            <a:alpha val="54000"/>
          </a:schemeClr>
        </a:solidFill>
      </a:ln>
    </cs:spPr>
    <cs:defRPr sz="1197" kern="1200"/>
  </cs:dataTable>
  <cs:downBar>
    <cs:lnRef idx="0"/>
    <cs:fillRef idx="0"/>
    <cs:effectRef idx="0"/>
    <cs:fontRef idx="minor">
      <a:schemeClr val="tx1"/>
    </cs:fontRef>
    <cs:spPr>
      <a:solidFill>
        <a:schemeClr val="dk1">
          <a:lumMod val="75000"/>
          <a:lumOff val="25000"/>
        </a:schemeClr>
      </a:solidFill>
      <a:ln w="9525">
        <a:solidFill>
          <a:schemeClr val="lt1">
            <a:lumMod val="95000"/>
            <a:alpha val="54000"/>
          </a:schemeClr>
        </a:solidFill>
      </a:ln>
    </cs:spPr>
  </cs:downBar>
  <cs:dropLine>
    <cs:lnRef idx="0"/>
    <cs:fillRef idx="0"/>
    <cs:effectRef idx="0"/>
    <cs:fontRef idx="minor">
      <a:schemeClr val="tx1"/>
    </cs:fontRef>
    <cs:spPr>
      <a:ln w="9525">
        <a:solidFill>
          <a:schemeClr val="lt1">
            <a:lumMod val="95000"/>
            <a:alpha val="54000"/>
          </a:schemeClr>
        </a:solidFill>
        <a:prstDash val="dash"/>
      </a:ln>
    </cs:spPr>
  </cs:dropLine>
  <cs:errorBar>
    <cs:lnRef idx="0"/>
    <cs:fillRef idx="0"/>
    <cs:effectRef idx="0"/>
    <cs:fontRef idx="minor">
      <a:schemeClr val="tx1"/>
    </cs:fontRef>
    <cs:spPr>
      <a:ln w="9525" cap="flat" cmpd="sng" algn="ctr">
        <a:solidFill>
          <a:schemeClr val="lt1">
            <a:lumMod val="95000"/>
          </a:schemeClr>
        </a:solidFill>
        <a:round/>
      </a:ln>
    </cs:spPr>
  </cs:errorBar>
  <cs:floor>
    <cs:lnRef idx="0"/>
    <cs:fillRef idx="0"/>
    <cs:effectRef idx="0"/>
    <cs:fontRef idx="minor">
      <a:schemeClr val="tx1"/>
    </cs:fontRef>
  </cs:floor>
  <cs:gridlineMajor>
    <cs:lnRef idx="0"/>
    <cs:fillRef idx="0"/>
    <cs:effectRef idx="0"/>
    <cs:fontRef idx="minor">
      <a:schemeClr val="tx1"/>
    </cs:fontRef>
    <cs:spPr>
      <a:ln w="9525" cap="flat" cmpd="sng" algn="ctr">
        <a:solidFill>
          <a:schemeClr val="lt1">
            <a:lumMod val="95000"/>
            <a:alpha val="10000"/>
          </a:schemeClr>
        </a:solidFill>
        <a:round/>
      </a:ln>
    </cs:spPr>
  </cs:gridlineMajor>
  <cs:gridlineMinor>
    <cs:lnRef idx="0"/>
    <cs:fillRef idx="0"/>
    <cs:effectRef idx="0"/>
    <cs:fontRef idx="minor">
      <a:schemeClr val="tx1"/>
    </cs:fontRef>
    <cs:spPr>
      <a:ln>
        <a:solidFill>
          <a:schemeClr val="lt1">
            <a:lumMod val="95000"/>
            <a:alpha val="5000"/>
          </a:schemeClr>
        </a:solidFill>
      </a:ln>
    </cs:spPr>
  </cs:gridlineMinor>
  <cs:hiLoLine>
    <cs:lnRef idx="0"/>
    <cs:fillRef idx="0"/>
    <cs:effectRef idx="0"/>
    <cs:fontRef idx="minor">
      <a:schemeClr val="tx1"/>
    </cs:fontRef>
    <cs:spPr>
      <a:ln w="9525">
        <a:solidFill>
          <a:schemeClr val="lt1">
            <a:lumMod val="95000"/>
            <a:alpha val="54000"/>
          </a:schemeClr>
        </a:solidFill>
        <a:prstDash val="dash"/>
      </a:ln>
    </cs:spPr>
  </cs:hiLoLine>
  <cs:leaderLine>
    <cs:lnRef idx="0"/>
    <cs:fillRef idx="0"/>
    <cs:effectRef idx="0"/>
    <cs:fontRef idx="minor">
      <a:schemeClr val="tx1"/>
    </cs:fontRef>
    <cs:spPr>
      <a:ln w="9525">
        <a:solidFill>
          <a:schemeClr val="lt1">
            <a:lumMod val="95000"/>
            <a:alpha val="54000"/>
          </a:schemeClr>
        </a:solidFill>
      </a:ln>
    </cs:spPr>
  </cs:leaderLine>
  <cs:legend>
    <cs:lnRef idx="0"/>
    <cs:fillRef idx="0"/>
    <cs:effectRef idx="0"/>
    <cs:fontRef idx="minor">
      <a:schemeClr val="lt1">
        <a:lumMod val="85000"/>
      </a:schemeClr>
    </cs:fontRef>
    <cs:defRPr sz="1197" kern="1200"/>
  </cs:legend>
  <cs:plotArea>
    <cs:lnRef idx="0"/>
    <cs:fillRef idx="0"/>
    <cs:effectRef idx="0"/>
    <cs:fontRef idx="minor">
      <a:schemeClr val="tx1"/>
    </cs:fontRef>
  </cs:plotArea>
  <cs:plotArea3D>
    <cs:lnRef idx="0"/>
    <cs:fillRef idx="0"/>
    <cs:effectRef idx="0"/>
    <cs:fontRef idx="minor">
      <a:schemeClr val="tx1"/>
    </cs:fontRef>
  </cs:plotArea3D>
  <cs:series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seriesAxis>
  <cs:seriesLine>
    <cs:lnRef idx="0"/>
    <cs:fillRef idx="0"/>
    <cs:effectRef idx="0"/>
    <cs:fontRef idx="minor">
      <a:schemeClr val="lt1"/>
    </cs:fontRef>
    <cs:spPr>
      <a:ln w="9525" cap="flat" cmpd="sng" algn="ctr">
        <a:solidFill>
          <a:schemeClr val="lt1">
            <a:lumMod val="95000"/>
            <a:alpha val="54000"/>
          </a:schemeClr>
        </a:solidFill>
        <a:round/>
      </a:ln>
    </cs:spPr>
  </cs:seriesLine>
  <cs:title>
    <cs:lnRef idx="0"/>
    <cs:fillRef idx="0"/>
    <cs:effectRef idx="0"/>
    <cs:fontRef idx="minor">
      <a:schemeClr val="lt1">
        <a:lumMod val="95000"/>
      </a:schemeClr>
    </cs:fontRef>
    <cs:defRPr sz="2128" b="1" kern="1200" spc="100" baseline="0">
      <a:effectLst>
        <a:outerShdw blurRad="50800" dist="38100" dir="5400000" algn="t" rotWithShape="0">
          <a:prstClr val="black">
            <a:alpha val="40000"/>
          </a:prstClr>
        </a:outerShdw>
      </a:effectLst>
    </cs:defRPr>
  </cs:title>
  <cs:trendline>
    <cs:lnRef idx="0">
      <cs:styleClr val="auto"/>
    </cs:lnRef>
    <cs:fillRef idx="0"/>
    <cs:effectRef idx="0"/>
    <cs:fontRef idx="minor">
      <a:schemeClr val="tx1"/>
    </cs:fontRef>
    <cs:spPr>
      <a:ln w="19050" cap="rnd">
        <a:solidFill>
          <a:schemeClr val="phClr"/>
        </a:solidFill>
      </a:ln>
    </cs:spPr>
  </cs:trendline>
  <cs:trendlineLabel>
    <cs:lnRef idx="0"/>
    <cs:fillRef idx="0"/>
    <cs:effectRef idx="0"/>
    <cs:fontRef idx="minor">
      <a:schemeClr val="lt1">
        <a:lumMod val="85000"/>
      </a:schemeClr>
    </cs:fontRef>
    <cs:defRPr sz="1197" kern="1200"/>
  </cs:trendlineLabel>
  <cs:upBar>
    <cs:lnRef idx="0"/>
    <cs:fillRef idx="0"/>
    <cs:effectRef idx="0"/>
    <cs:fontRef idx="minor">
      <a:schemeClr val="tx1"/>
    </cs:fontRef>
    <cs:spPr>
      <a:solidFill>
        <a:schemeClr val="lt1"/>
      </a:solidFill>
      <a:ln w="9525">
        <a:solidFill>
          <a:schemeClr val="lt1">
            <a:lumMod val="95000"/>
            <a:alpha val="54000"/>
          </a:schemeClr>
        </a:solidFill>
      </a:ln>
    </cs:spPr>
  </cs:upBar>
  <cs:valueAxis>
    <cs:lnRef idx="0"/>
    <cs:fillRef idx="0"/>
    <cs:effectRef idx="0"/>
    <cs:fontRef idx="minor">
      <a:schemeClr val="lt1">
        <a:lumMod val="85000"/>
      </a:schemeClr>
    </cs:fontRef>
    <cs:defRPr sz="1197" kern="1200"/>
  </cs:valueAxis>
  <cs:wall>
    <cs:lnRef idx="0"/>
    <cs:fillRef idx="0"/>
    <cs:effectRef idx="0"/>
    <cs:fontRef idx="minor">
      <a:schemeClr val="tx1"/>
    </cs:fontRef>
  </cs:wall>
</cs:chartStyle>
</file>

<file path=ppt/charts/style2.xml><?xml version="1.0" encoding="utf-8"?>
<cs:chartStyle xmlns:cs="http://schemas.microsoft.com/office/drawing/2012/chartStyle" xmlns:a="http://schemas.openxmlformats.org/drawingml/2006/main" id="268">
  <cs:axisTitle>
    <cs:lnRef idx="0"/>
    <cs:fillRef idx="0"/>
    <cs:effectRef idx="0"/>
    <cs:fontRef idx="minor">
      <a:schemeClr val="lt1">
        <a:lumMod val="85000"/>
      </a:schemeClr>
    </cs:fontRef>
    <cs:defRPr sz="1197" b="1" kern="1200" cap="all"/>
  </cs:axisTitle>
  <cs:category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categoryAxis>
  <cs:chartArea>
    <cs:lnRef idx="0"/>
    <cs:fillRef idx="0"/>
    <cs:effectRef idx="0"/>
    <cs:fontRef idx="minor">
      <a:schemeClr val="dk1"/>
    </cs:fontRef>
    <cs: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cs:spPr>
    <cs:defRPr sz="1330" kern="1200"/>
  </cs:chartArea>
  <cs:dataLabel>
    <cs:lnRef idx="0"/>
    <cs:fillRef idx="0"/>
    <cs:effectRef idx="0"/>
    <cs:fontRef idx="minor">
      <a:schemeClr val="lt1">
        <a:lumMod val="85000"/>
      </a:schemeClr>
    </cs:fontRef>
    <cs:defRPr sz="1197" kern="1200"/>
  </cs:dataLabel>
  <cs:dataLabelCallout>
    <cs:lnRef idx="0"/>
    <cs:fillRef idx="0"/>
    <cs:effectRef idx="0"/>
    <cs:fontRef idx="minor">
      <a:schemeClr val="dk1">
        <a:lumMod val="65000"/>
        <a:lumOff val="35000"/>
      </a:schemeClr>
    </cs:fontRef>
    <cs:spPr>
      <a:solidFill>
        <a:schemeClr val="lt1"/>
      </a:solidFill>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tx1"/>
    </cs:fontRef>
  </cs:dataPoint>
  <cs:dataPoint3D>
    <cs:lnRef idx="0"/>
    <cs:fillRef idx="3">
      <cs:styleClr val="auto"/>
    </cs:fillRef>
    <cs:effectRef idx="3"/>
    <cs:fontRef idx="minor">
      <a:schemeClr val="tx1"/>
    </cs:fontRef>
  </cs:dataPoint3D>
  <cs:dataPointLine>
    <cs:lnRef idx="0">
      <cs:styleClr val="auto"/>
    </cs:lnRef>
    <cs:fillRef idx="3"/>
    <cs:effectRef idx="3"/>
    <cs:fontRef idx="minor">
      <a:schemeClr val="tx1"/>
    </cs:fontRef>
    <cs:spPr>
      <a:ln w="34925" cap="rnd">
        <a:solidFill>
          <a:schemeClr val="phClr"/>
        </a:solidFill>
        <a:round/>
      </a:ln>
    </cs:spPr>
  </cs:dataPointLine>
  <cs:dataPointMarker>
    <cs:lnRef idx="0">
      <cs:styleClr val="auto"/>
    </cs:lnRef>
    <cs:fillRef idx="3">
      <cs:styleClr val="auto"/>
    </cs:fillRef>
    <cs:effectRef idx="3"/>
    <cs:fontRef idx="minor">
      <a:schemeClr val="tx1"/>
    </cs:fontRef>
    <cs:spPr>
      <a:ln w="9525">
        <a:solidFill>
          <a:schemeClr val="phClr"/>
        </a:solidFill>
        <a:round/>
      </a:ln>
    </cs:spPr>
  </cs:dataPointMarker>
  <cs:dataPointMarkerLayout symbol="circle" size="6"/>
  <cs:dataPointWireframe>
    <cs:lnRef idx="0">
      <cs:styleClr val="auto"/>
    </cs:lnRef>
    <cs:fillRef idx="3"/>
    <cs:effectRef idx="3"/>
    <cs:fontRef idx="minor">
      <a:schemeClr val="tx1"/>
    </cs:fontRef>
    <cs:spPr>
      <a:ln w="9525" cap="rnd">
        <a:solidFill>
          <a:schemeClr val="phClr"/>
        </a:solidFill>
        <a:round/>
      </a:ln>
    </cs:spPr>
  </cs:dataPointWireframe>
  <cs:dataTable>
    <cs:lnRef idx="0"/>
    <cs:fillRef idx="0"/>
    <cs:effectRef idx="0"/>
    <cs:fontRef idx="minor">
      <a:schemeClr val="lt1">
        <a:lumMod val="85000"/>
      </a:schemeClr>
    </cs:fontRef>
    <cs:spPr>
      <a:ln w="9525">
        <a:solidFill>
          <a:schemeClr val="lt1">
            <a:lumMod val="95000"/>
            <a:alpha val="54000"/>
          </a:schemeClr>
        </a:solidFill>
      </a:ln>
    </cs:spPr>
    <cs:defRPr sz="1197" kern="1200"/>
  </cs:dataTable>
  <cs:downBar>
    <cs:lnRef idx="0"/>
    <cs:fillRef idx="0"/>
    <cs:effectRef idx="0"/>
    <cs:fontRef idx="minor">
      <a:schemeClr val="tx1"/>
    </cs:fontRef>
    <cs:spPr>
      <a:solidFill>
        <a:schemeClr val="dk1">
          <a:lumMod val="75000"/>
          <a:lumOff val="25000"/>
        </a:schemeClr>
      </a:solidFill>
      <a:ln w="9525">
        <a:solidFill>
          <a:schemeClr val="lt1">
            <a:lumMod val="95000"/>
            <a:alpha val="54000"/>
          </a:schemeClr>
        </a:solidFill>
      </a:ln>
    </cs:spPr>
  </cs:downBar>
  <cs:dropLine>
    <cs:lnRef idx="0"/>
    <cs:fillRef idx="0"/>
    <cs:effectRef idx="0"/>
    <cs:fontRef idx="minor">
      <a:schemeClr val="tx1"/>
    </cs:fontRef>
    <cs:spPr>
      <a:ln w="9525">
        <a:solidFill>
          <a:schemeClr val="lt1">
            <a:lumMod val="95000"/>
            <a:alpha val="54000"/>
          </a:schemeClr>
        </a:solidFill>
        <a:prstDash val="dash"/>
      </a:ln>
    </cs:spPr>
  </cs:dropLine>
  <cs:errorBar>
    <cs:lnRef idx="0"/>
    <cs:fillRef idx="0"/>
    <cs:effectRef idx="0"/>
    <cs:fontRef idx="minor">
      <a:schemeClr val="tx1"/>
    </cs:fontRef>
    <cs:spPr>
      <a:ln w="9525" cap="flat" cmpd="sng" algn="ctr">
        <a:solidFill>
          <a:schemeClr val="lt1">
            <a:lumMod val="95000"/>
          </a:schemeClr>
        </a:solidFill>
        <a:round/>
      </a:ln>
    </cs:spPr>
  </cs:errorBar>
  <cs:floor>
    <cs:lnRef idx="0"/>
    <cs:fillRef idx="0"/>
    <cs:effectRef idx="0"/>
    <cs:fontRef idx="minor">
      <a:schemeClr val="tx1"/>
    </cs:fontRef>
  </cs:floor>
  <cs:gridlineMajor>
    <cs:lnRef idx="0"/>
    <cs:fillRef idx="0"/>
    <cs:effectRef idx="0"/>
    <cs:fontRef idx="minor">
      <a:schemeClr val="tx1"/>
    </cs:fontRef>
    <cs:spPr>
      <a:ln w="9525" cap="flat" cmpd="sng" algn="ctr">
        <a:solidFill>
          <a:schemeClr val="lt1">
            <a:lumMod val="95000"/>
            <a:alpha val="10000"/>
          </a:schemeClr>
        </a:solidFill>
        <a:round/>
      </a:ln>
    </cs:spPr>
  </cs:gridlineMajor>
  <cs:gridlineMinor>
    <cs:lnRef idx="0"/>
    <cs:fillRef idx="0"/>
    <cs:effectRef idx="0"/>
    <cs:fontRef idx="minor">
      <a:schemeClr val="tx1"/>
    </cs:fontRef>
    <cs:spPr>
      <a:ln>
        <a:solidFill>
          <a:schemeClr val="lt1">
            <a:lumMod val="95000"/>
            <a:alpha val="5000"/>
          </a:schemeClr>
        </a:solidFill>
      </a:ln>
    </cs:spPr>
  </cs:gridlineMinor>
  <cs:hiLoLine>
    <cs:lnRef idx="0"/>
    <cs:fillRef idx="0"/>
    <cs:effectRef idx="0"/>
    <cs:fontRef idx="minor">
      <a:schemeClr val="tx1"/>
    </cs:fontRef>
    <cs:spPr>
      <a:ln w="9525">
        <a:solidFill>
          <a:schemeClr val="lt1">
            <a:lumMod val="95000"/>
            <a:alpha val="54000"/>
          </a:schemeClr>
        </a:solidFill>
        <a:prstDash val="dash"/>
      </a:ln>
    </cs:spPr>
  </cs:hiLoLine>
  <cs:leaderLine>
    <cs:lnRef idx="0"/>
    <cs:fillRef idx="0"/>
    <cs:effectRef idx="0"/>
    <cs:fontRef idx="minor">
      <a:schemeClr val="tx1"/>
    </cs:fontRef>
    <cs:spPr>
      <a:ln w="9525">
        <a:solidFill>
          <a:schemeClr val="lt1">
            <a:lumMod val="95000"/>
            <a:alpha val="54000"/>
          </a:schemeClr>
        </a:solidFill>
      </a:ln>
    </cs:spPr>
  </cs:leaderLine>
  <cs:legend>
    <cs:lnRef idx="0"/>
    <cs:fillRef idx="0"/>
    <cs:effectRef idx="0"/>
    <cs:fontRef idx="minor">
      <a:schemeClr val="lt1">
        <a:lumMod val="85000"/>
      </a:schemeClr>
    </cs:fontRef>
    <cs:defRPr sz="1197" kern="1200"/>
  </cs:legend>
  <cs:plotArea>
    <cs:lnRef idx="0"/>
    <cs:fillRef idx="0"/>
    <cs:effectRef idx="0"/>
    <cs:fontRef idx="minor">
      <a:schemeClr val="tx1"/>
    </cs:fontRef>
  </cs:plotArea>
  <cs:plotArea3D>
    <cs:lnRef idx="0"/>
    <cs:fillRef idx="0"/>
    <cs:effectRef idx="0"/>
    <cs:fontRef idx="minor">
      <a:schemeClr val="tx1"/>
    </cs:fontRef>
  </cs:plotArea3D>
  <cs:series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seriesAxis>
  <cs:seriesLine>
    <cs:lnRef idx="0"/>
    <cs:fillRef idx="0"/>
    <cs:effectRef idx="0"/>
    <cs:fontRef idx="minor">
      <a:schemeClr val="lt1"/>
    </cs:fontRef>
    <cs:spPr>
      <a:ln w="9525" cap="flat" cmpd="sng" algn="ctr">
        <a:solidFill>
          <a:schemeClr val="lt1">
            <a:lumMod val="95000"/>
            <a:alpha val="54000"/>
          </a:schemeClr>
        </a:solidFill>
        <a:round/>
      </a:ln>
    </cs:spPr>
  </cs:seriesLine>
  <cs:title>
    <cs:lnRef idx="0"/>
    <cs:fillRef idx="0"/>
    <cs:effectRef idx="0"/>
    <cs:fontRef idx="minor">
      <a:schemeClr val="lt1">
        <a:lumMod val="95000"/>
      </a:schemeClr>
    </cs:fontRef>
    <cs:defRPr sz="2128" b="1" kern="1200" spc="100" baseline="0">
      <a:effectLst>
        <a:outerShdw blurRad="50800" dist="38100" dir="5400000" algn="t" rotWithShape="0">
          <a:prstClr val="black">
            <a:alpha val="40000"/>
          </a:prstClr>
        </a:outerShdw>
      </a:effectLst>
    </cs:defRPr>
  </cs:title>
  <cs:trendline>
    <cs:lnRef idx="0">
      <cs:styleClr val="auto"/>
    </cs:lnRef>
    <cs:fillRef idx="0"/>
    <cs:effectRef idx="0"/>
    <cs:fontRef idx="minor">
      <a:schemeClr val="tx1"/>
    </cs:fontRef>
    <cs:spPr>
      <a:ln w="19050" cap="rnd">
        <a:solidFill>
          <a:schemeClr val="phClr"/>
        </a:solidFill>
      </a:ln>
    </cs:spPr>
  </cs:trendline>
  <cs:trendlineLabel>
    <cs:lnRef idx="0"/>
    <cs:fillRef idx="0"/>
    <cs:effectRef idx="0"/>
    <cs:fontRef idx="minor">
      <a:schemeClr val="lt1">
        <a:lumMod val="85000"/>
      </a:schemeClr>
    </cs:fontRef>
    <cs:defRPr sz="1197" kern="1200"/>
  </cs:trendlineLabel>
  <cs:upBar>
    <cs:lnRef idx="0"/>
    <cs:fillRef idx="0"/>
    <cs:effectRef idx="0"/>
    <cs:fontRef idx="minor">
      <a:schemeClr val="tx1"/>
    </cs:fontRef>
    <cs:spPr>
      <a:solidFill>
        <a:schemeClr val="lt1"/>
      </a:solidFill>
      <a:ln w="9525">
        <a:solidFill>
          <a:schemeClr val="lt1">
            <a:lumMod val="95000"/>
            <a:alpha val="54000"/>
          </a:schemeClr>
        </a:solidFill>
      </a:ln>
    </cs:spPr>
  </cs:upBar>
  <cs:valueAxis>
    <cs:lnRef idx="0"/>
    <cs:fillRef idx="0"/>
    <cs:effectRef idx="0"/>
    <cs:fontRef idx="minor">
      <a:schemeClr val="lt1">
        <a:lumMod val="85000"/>
      </a:schemeClr>
    </cs:fontRef>
    <cs:defRPr sz="1197" kern="1200"/>
  </cs:valueAxis>
  <cs:wall>
    <cs:lnRef idx="0"/>
    <cs:fillRef idx="0"/>
    <cs:effectRef idx="0"/>
    <cs:fontRef idx="minor">
      <a:schemeClr val="tx1"/>
    </cs:fontRef>
  </cs:wall>
</cs:chartStyle>
</file>

<file path=ppt/charts/style3.xml><?xml version="1.0" encoding="utf-8"?>
<cs:chartStyle xmlns:cs="http://schemas.microsoft.com/office/drawing/2012/chartStyle" xmlns:a="http://schemas.openxmlformats.org/drawingml/2006/main" id="268">
  <cs:axisTitle>
    <cs:lnRef idx="0"/>
    <cs:fillRef idx="0"/>
    <cs:effectRef idx="0"/>
    <cs:fontRef idx="minor">
      <a:schemeClr val="lt1">
        <a:lumMod val="85000"/>
      </a:schemeClr>
    </cs:fontRef>
    <cs:defRPr sz="1197" b="1" kern="1200" cap="all"/>
  </cs:axisTitle>
  <cs:category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categoryAxis>
  <cs:chartArea>
    <cs:lnRef idx="0"/>
    <cs:fillRef idx="0"/>
    <cs:effectRef idx="0"/>
    <cs:fontRef idx="minor">
      <a:schemeClr val="dk1"/>
    </cs:fontRef>
    <cs: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cs:spPr>
    <cs:defRPr sz="1330" kern="1200"/>
  </cs:chartArea>
  <cs:dataLabel>
    <cs:lnRef idx="0"/>
    <cs:fillRef idx="0"/>
    <cs:effectRef idx="0"/>
    <cs:fontRef idx="minor">
      <a:schemeClr val="lt1">
        <a:lumMod val="85000"/>
      </a:schemeClr>
    </cs:fontRef>
    <cs:defRPr sz="1197" kern="1200"/>
  </cs:dataLabel>
  <cs:dataLabelCallout>
    <cs:lnRef idx="0"/>
    <cs:fillRef idx="0"/>
    <cs:effectRef idx="0"/>
    <cs:fontRef idx="minor">
      <a:schemeClr val="dk1">
        <a:lumMod val="65000"/>
        <a:lumOff val="35000"/>
      </a:schemeClr>
    </cs:fontRef>
    <cs:spPr>
      <a:solidFill>
        <a:schemeClr val="lt1"/>
      </a:solidFill>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tx1"/>
    </cs:fontRef>
  </cs:dataPoint>
  <cs:dataPoint3D>
    <cs:lnRef idx="0"/>
    <cs:fillRef idx="3">
      <cs:styleClr val="auto"/>
    </cs:fillRef>
    <cs:effectRef idx="3"/>
    <cs:fontRef idx="minor">
      <a:schemeClr val="tx1"/>
    </cs:fontRef>
  </cs:dataPoint3D>
  <cs:dataPointLine>
    <cs:lnRef idx="0">
      <cs:styleClr val="auto"/>
    </cs:lnRef>
    <cs:fillRef idx="3"/>
    <cs:effectRef idx="3"/>
    <cs:fontRef idx="minor">
      <a:schemeClr val="tx1"/>
    </cs:fontRef>
    <cs:spPr>
      <a:ln w="34925" cap="rnd">
        <a:solidFill>
          <a:schemeClr val="phClr"/>
        </a:solidFill>
        <a:round/>
      </a:ln>
    </cs:spPr>
  </cs:dataPointLine>
  <cs:dataPointMarker>
    <cs:lnRef idx="0">
      <cs:styleClr val="auto"/>
    </cs:lnRef>
    <cs:fillRef idx="3">
      <cs:styleClr val="auto"/>
    </cs:fillRef>
    <cs:effectRef idx="3"/>
    <cs:fontRef idx="minor">
      <a:schemeClr val="tx1"/>
    </cs:fontRef>
    <cs:spPr>
      <a:ln w="9525">
        <a:solidFill>
          <a:schemeClr val="phClr"/>
        </a:solidFill>
        <a:round/>
      </a:ln>
    </cs:spPr>
  </cs:dataPointMarker>
  <cs:dataPointMarkerLayout symbol="circle" size="6"/>
  <cs:dataPointWireframe>
    <cs:lnRef idx="0">
      <cs:styleClr val="auto"/>
    </cs:lnRef>
    <cs:fillRef idx="3"/>
    <cs:effectRef idx="3"/>
    <cs:fontRef idx="minor">
      <a:schemeClr val="tx1"/>
    </cs:fontRef>
    <cs:spPr>
      <a:ln w="9525" cap="rnd">
        <a:solidFill>
          <a:schemeClr val="phClr"/>
        </a:solidFill>
        <a:round/>
      </a:ln>
    </cs:spPr>
  </cs:dataPointWireframe>
  <cs:dataTable>
    <cs:lnRef idx="0"/>
    <cs:fillRef idx="0"/>
    <cs:effectRef idx="0"/>
    <cs:fontRef idx="minor">
      <a:schemeClr val="lt1">
        <a:lumMod val="85000"/>
      </a:schemeClr>
    </cs:fontRef>
    <cs:spPr>
      <a:ln w="9525">
        <a:solidFill>
          <a:schemeClr val="lt1">
            <a:lumMod val="95000"/>
            <a:alpha val="54000"/>
          </a:schemeClr>
        </a:solidFill>
      </a:ln>
    </cs:spPr>
    <cs:defRPr sz="1197" kern="1200"/>
  </cs:dataTable>
  <cs:downBar>
    <cs:lnRef idx="0"/>
    <cs:fillRef idx="0"/>
    <cs:effectRef idx="0"/>
    <cs:fontRef idx="minor">
      <a:schemeClr val="tx1"/>
    </cs:fontRef>
    <cs:spPr>
      <a:solidFill>
        <a:schemeClr val="dk1">
          <a:lumMod val="75000"/>
          <a:lumOff val="25000"/>
        </a:schemeClr>
      </a:solidFill>
      <a:ln w="9525">
        <a:solidFill>
          <a:schemeClr val="lt1">
            <a:lumMod val="95000"/>
            <a:alpha val="54000"/>
          </a:schemeClr>
        </a:solidFill>
      </a:ln>
    </cs:spPr>
  </cs:downBar>
  <cs:dropLine>
    <cs:lnRef idx="0"/>
    <cs:fillRef idx="0"/>
    <cs:effectRef idx="0"/>
    <cs:fontRef idx="minor">
      <a:schemeClr val="tx1"/>
    </cs:fontRef>
    <cs:spPr>
      <a:ln w="9525">
        <a:solidFill>
          <a:schemeClr val="lt1">
            <a:lumMod val="95000"/>
            <a:alpha val="54000"/>
          </a:schemeClr>
        </a:solidFill>
        <a:prstDash val="dash"/>
      </a:ln>
    </cs:spPr>
  </cs:dropLine>
  <cs:errorBar>
    <cs:lnRef idx="0"/>
    <cs:fillRef idx="0"/>
    <cs:effectRef idx="0"/>
    <cs:fontRef idx="minor">
      <a:schemeClr val="tx1"/>
    </cs:fontRef>
    <cs:spPr>
      <a:ln w="9525" cap="flat" cmpd="sng" algn="ctr">
        <a:solidFill>
          <a:schemeClr val="lt1">
            <a:lumMod val="95000"/>
          </a:schemeClr>
        </a:solidFill>
        <a:round/>
      </a:ln>
    </cs:spPr>
  </cs:errorBar>
  <cs:floor>
    <cs:lnRef idx="0"/>
    <cs:fillRef idx="0"/>
    <cs:effectRef idx="0"/>
    <cs:fontRef idx="minor">
      <a:schemeClr val="tx1"/>
    </cs:fontRef>
  </cs:floor>
  <cs:gridlineMajor>
    <cs:lnRef idx="0"/>
    <cs:fillRef idx="0"/>
    <cs:effectRef idx="0"/>
    <cs:fontRef idx="minor">
      <a:schemeClr val="tx1"/>
    </cs:fontRef>
    <cs:spPr>
      <a:ln w="9525" cap="flat" cmpd="sng" algn="ctr">
        <a:solidFill>
          <a:schemeClr val="lt1">
            <a:lumMod val="95000"/>
            <a:alpha val="10000"/>
          </a:schemeClr>
        </a:solidFill>
        <a:round/>
      </a:ln>
    </cs:spPr>
  </cs:gridlineMajor>
  <cs:gridlineMinor>
    <cs:lnRef idx="0"/>
    <cs:fillRef idx="0"/>
    <cs:effectRef idx="0"/>
    <cs:fontRef idx="minor">
      <a:schemeClr val="tx1"/>
    </cs:fontRef>
    <cs:spPr>
      <a:ln>
        <a:solidFill>
          <a:schemeClr val="lt1">
            <a:lumMod val="95000"/>
            <a:alpha val="5000"/>
          </a:schemeClr>
        </a:solidFill>
      </a:ln>
    </cs:spPr>
  </cs:gridlineMinor>
  <cs:hiLoLine>
    <cs:lnRef idx="0"/>
    <cs:fillRef idx="0"/>
    <cs:effectRef idx="0"/>
    <cs:fontRef idx="minor">
      <a:schemeClr val="tx1"/>
    </cs:fontRef>
    <cs:spPr>
      <a:ln w="9525">
        <a:solidFill>
          <a:schemeClr val="lt1">
            <a:lumMod val="95000"/>
            <a:alpha val="54000"/>
          </a:schemeClr>
        </a:solidFill>
        <a:prstDash val="dash"/>
      </a:ln>
    </cs:spPr>
  </cs:hiLoLine>
  <cs:leaderLine>
    <cs:lnRef idx="0"/>
    <cs:fillRef idx="0"/>
    <cs:effectRef idx="0"/>
    <cs:fontRef idx="minor">
      <a:schemeClr val="tx1"/>
    </cs:fontRef>
    <cs:spPr>
      <a:ln w="9525">
        <a:solidFill>
          <a:schemeClr val="lt1">
            <a:lumMod val="95000"/>
            <a:alpha val="54000"/>
          </a:schemeClr>
        </a:solidFill>
      </a:ln>
    </cs:spPr>
  </cs:leaderLine>
  <cs:legend>
    <cs:lnRef idx="0"/>
    <cs:fillRef idx="0"/>
    <cs:effectRef idx="0"/>
    <cs:fontRef idx="minor">
      <a:schemeClr val="lt1">
        <a:lumMod val="85000"/>
      </a:schemeClr>
    </cs:fontRef>
    <cs:defRPr sz="1197" kern="1200"/>
  </cs:legend>
  <cs:plotArea>
    <cs:lnRef idx="0"/>
    <cs:fillRef idx="0"/>
    <cs:effectRef idx="0"/>
    <cs:fontRef idx="minor">
      <a:schemeClr val="tx1"/>
    </cs:fontRef>
  </cs:plotArea>
  <cs:plotArea3D>
    <cs:lnRef idx="0"/>
    <cs:fillRef idx="0"/>
    <cs:effectRef idx="0"/>
    <cs:fontRef idx="minor">
      <a:schemeClr val="tx1"/>
    </cs:fontRef>
  </cs:plotArea3D>
  <cs:series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seriesAxis>
  <cs:seriesLine>
    <cs:lnRef idx="0"/>
    <cs:fillRef idx="0"/>
    <cs:effectRef idx="0"/>
    <cs:fontRef idx="minor">
      <a:schemeClr val="lt1"/>
    </cs:fontRef>
    <cs:spPr>
      <a:ln w="9525" cap="flat" cmpd="sng" algn="ctr">
        <a:solidFill>
          <a:schemeClr val="lt1">
            <a:lumMod val="95000"/>
            <a:alpha val="54000"/>
          </a:schemeClr>
        </a:solidFill>
        <a:round/>
      </a:ln>
    </cs:spPr>
  </cs:seriesLine>
  <cs:title>
    <cs:lnRef idx="0"/>
    <cs:fillRef idx="0"/>
    <cs:effectRef idx="0"/>
    <cs:fontRef idx="minor">
      <a:schemeClr val="lt1">
        <a:lumMod val="95000"/>
      </a:schemeClr>
    </cs:fontRef>
    <cs:defRPr sz="2128" b="1" kern="1200" spc="100" baseline="0">
      <a:effectLst>
        <a:outerShdw blurRad="50800" dist="38100" dir="5400000" algn="t" rotWithShape="0">
          <a:prstClr val="black">
            <a:alpha val="40000"/>
          </a:prstClr>
        </a:outerShdw>
      </a:effectLst>
    </cs:defRPr>
  </cs:title>
  <cs:trendline>
    <cs:lnRef idx="0">
      <cs:styleClr val="auto"/>
    </cs:lnRef>
    <cs:fillRef idx="0"/>
    <cs:effectRef idx="0"/>
    <cs:fontRef idx="minor">
      <a:schemeClr val="tx1"/>
    </cs:fontRef>
    <cs:spPr>
      <a:ln w="19050" cap="rnd">
        <a:solidFill>
          <a:schemeClr val="phClr"/>
        </a:solidFill>
      </a:ln>
    </cs:spPr>
  </cs:trendline>
  <cs:trendlineLabel>
    <cs:lnRef idx="0"/>
    <cs:fillRef idx="0"/>
    <cs:effectRef idx="0"/>
    <cs:fontRef idx="minor">
      <a:schemeClr val="lt1">
        <a:lumMod val="85000"/>
      </a:schemeClr>
    </cs:fontRef>
    <cs:defRPr sz="1197" kern="1200"/>
  </cs:trendlineLabel>
  <cs:upBar>
    <cs:lnRef idx="0"/>
    <cs:fillRef idx="0"/>
    <cs:effectRef idx="0"/>
    <cs:fontRef idx="minor">
      <a:schemeClr val="tx1"/>
    </cs:fontRef>
    <cs:spPr>
      <a:solidFill>
        <a:schemeClr val="lt1"/>
      </a:solidFill>
      <a:ln w="9525">
        <a:solidFill>
          <a:schemeClr val="lt1">
            <a:lumMod val="95000"/>
            <a:alpha val="54000"/>
          </a:schemeClr>
        </a:solidFill>
      </a:ln>
    </cs:spPr>
  </cs:upBar>
  <cs:valueAxis>
    <cs:lnRef idx="0"/>
    <cs:fillRef idx="0"/>
    <cs:effectRef idx="0"/>
    <cs:fontRef idx="minor">
      <a:schemeClr val="lt1">
        <a:lumMod val="85000"/>
      </a:schemeClr>
    </cs:fontRef>
    <cs:defRPr sz="1197" kern="1200"/>
  </cs:valueAxis>
  <cs:wall>
    <cs:lnRef idx="0"/>
    <cs:fillRef idx="0"/>
    <cs:effectRef idx="0"/>
    <cs:fontRef idx="minor">
      <a:schemeClr val="tx1"/>
    </cs:fontRef>
  </cs:wall>
</cs:chartStyle>
</file>

<file path=ppt/charts/style4.xml><?xml version="1.0" encoding="utf-8"?>
<cs:chartStyle xmlns:cs="http://schemas.microsoft.com/office/drawing/2012/chartStyle" xmlns:a="http://schemas.openxmlformats.org/drawingml/2006/main" id="268">
  <cs:axisTitle>
    <cs:lnRef idx="0"/>
    <cs:fillRef idx="0"/>
    <cs:effectRef idx="0"/>
    <cs:fontRef idx="minor">
      <a:schemeClr val="lt1">
        <a:lumMod val="85000"/>
      </a:schemeClr>
    </cs:fontRef>
    <cs:defRPr sz="1197" b="1" kern="1200" cap="all"/>
  </cs:axisTitle>
  <cs:category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categoryAxis>
  <cs:chartArea>
    <cs:lnRef idx="0"/>
    <cs:fillRef idx="0"/>
    <cs:effectRef idx="0"/>
    <cs:fontRef idx="minor">
      <a:schemeClr val="dk1"/>
    </cs:fontRef>
    <cs: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cs:spPr>
    <cs:defRPr sz="1330" kern="1200"/>
  </cs:chartArea>
  <cs:dataLabel>
    <cs:lnRef idx="0"/>
    <cs:fillRef idx="0"/>
    <cs:effectRef idx="0"/>
    <cs:fontRef idx="minor">
      <a:schemeClr val="lt1">
        <a:lumMod val="85000"/>
      </a:schemeClr>
    </cs:fontRef>
    <cs:defRPr sz="1197" kern="1200"/>
  </cs:dataLabel>
  <cs:dataLabelCallout>
    <cs:lnRef idx="0"/>
    <cs:fillRef idx="0"/>
    <cs:effectRef idx="0"/>
    <cs:fontRef idx="minor">
      <a:schemeClr val="dk1">
        <a:lumMod val="65000"/>
        <a:lumOff val="35000"/>
      </a:schemeClr>
    </cs:fontRef>
    <cs:spPr>
      <a:solidFill>
        <a:schemeClr val="lt1"/>
      </a:solidFill>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tx1"/>
    </cs:fontRef>
  </cs:dataPoint>
  <cs:dataPoint3D>
    <cs:lnRef idx="0"/>
    <cs:fillRef idx="3">
      <cs:styleClr val="auto"/>
    </cs:fillRef>
    <cs:effectRef idx="3"/>
    <cs:fontRef idx="minor">
      <a:schemeClr val="tx1"/>
    </cs:fontRef>
  </cs:dataPoint3D>
  <cs:dataPointLine>
    <cs:lnRef idx="0">
      <cs:styleClr val="auto"/>
    </cs:lnRef>
    <cs:fillRef idx="3"/>
    <cs:effectRef idx="3"/>
    <cs:fontRef idx="minor">
      <a:schemeClr val="tx1"/>
    </cs:fontRef>
    <cs:spPr>
      <a:ln w="34925" cap="rnd">
        <a:solidFill>
          <a:schemeClr val="phClr"/>
        </a:solidFill>
        <a:round/>
      </a:ln>
    </cs:spPr>
  </cs:dataPointLine>
  <cs:dataPointMarker>
    <cs:lnRef idx="0">
      <cs:styleClr val="auto"/>
    </cs:lnRef>
    <cs:fillRef idx="3">
      <cs:styleClr val="auto"/>
    </cs:fillRef>
    <cs:effectRef idx="3"/>
    <cs:fontRef idx="minor">
      <a:schemeClr val="tx1"/>
    </cs:fontRef>
    <cs:spPr>
      <a:ln w="9525">
        <a:solidFill>
          <a:schemeClr val="phClr"/>
        </a:solidFill>
        <a:round/>
      </a:ln>
    </cs:spPr>
  </cs:dataPointMarker>
  <cs:dataPointMarkerLayout symbol="circle" size="6"/>
  <cs:dataPointWireframe>
    <cs:lnRef idx="0">
      <cs:styleClr val="auto"/>
    </cs:lnRef>
    <cs:fillRef idx="3"/>
    <cs:effectRef idx="3"/>
    <cs:fontRef idx="minor">
      <a:schemeClr val="tx1"/>
    </cs:fontRef>
    <cs:spPr>
      <a:ln w="9525" cap="rnd">
        <a:solidFill>
          <a:schemeClr val="phClr"/>
        </a:solidFill>
        <a:round/>
      </a:ln>
    </cs:spPr>
  </cs:dataPointWireframe>
  <cs:dataTable>
    <cs:lnRef idx="0"/>
    <cs:fillRef idx="0"/>
    <cs:effectRef idx="0"/>
    <cs:fontRef idx="minor">
      <a:schemeClr val="lt1">
        <a:lumMod val="85000"/>
      </a:schemeClr>
    </cs:fontRef>
    <cs:spPr>
      <a:ln w="9525">
        <a:solidFill>
          <a:schemeClr val="lt1">
            <a:lumMod val="95000"/>
            <a:alpha val="54000"/>
          </a:schemeClr>
        </a:solidFill>
      </a:ln>
    </cs:spPr>
    <cs:defRPr sz="1197" kern="1200"/>
  </cs:dataTable>
  <cs:downBar>
    <cs:lnRef idx="0"/>
    <cs:fillRef idx="0"/>
    <cs:effectRef idx="0"/>
    <cs:fontRef idx="minor">
      <a:schemeClr val="tx1"/>
    </cs:fontRef>
    <cs:spPr>
      <a:solidFill>
        <a:schemeClr val="dk1">
          <a:lumMod val="75000"/>
          <a:lumOff val="25000"/>
        </a:schemeClr>
      </a:solidFill>
      <a:ln w="9525">
        <a:solidFill>
          <a:schemeClr val="lt1">
            <a:lumMod val="95000"/>
            <a:alpha val="54000"/>
          </a:schemeClr>
        </a:solidFill>
      </a:ln>
    </cs:spPr>
  </cs:downBar>
  <cs:dropLine>
    <cs:lnRef idx="0"/>
    <cs:fillRef idx="0"/>
    <cs:effectRef idx="0"/>
    <cs:fontRef idx="minor">
      <a:schemeClr val="tx1"/>
    </cs:fontRef>
    <cs:spPr>
      <a:ln w="9525">
        <a:solidFill>
          <a:schemeClr val="lt1">
            <a:lumMod val="95000"/>
            <a:alpha val="54000"/>
          </a:schemeClr>
        </a:solidFill>
        <a:prstDash val="dash"/>
      </a:ln>
    </cs:spPr>
  </cs:dropLine>
  <cs:errorBar>
    <cs:lnRef idx="0"/>
    <cs:fillRef idx="0"/>
    <cs:effectRef idx="0"/>
    <cs:fontRef idx="minor">
      <a:schemeClr val="tx1"/>
    </cs:fontRef>
    <cs:spPr>
      <a:ln w="9525" cap="flat" cmpd="sng" algn="ctr">
        <a:solidFill>
          <a:schemeClr val="lt1">
            <a:lumMod val="95000"/>
          </a:schemeClr>
        </a:solidFill>
        <a:round/>
      </a:ln>
    </cs:spPr>
  </cs:errorBar>
  <cs:floor>
    <cs:lnRef idx="0"/>
    <cs:fillRef idx="0"/>
    <cs:effectRef idx="0"/>
    <cs:fontRef idx="minor">
      <a:schemeClr val="tx1"/>
    </cs:fontRef>
  </cs:floor>
  <cs:gridlineMajor>
    <cs:lnRef idx="0"/>
    <cs:fillRef idx="0"/>
    <cs:effectRef idx="0"/>
    <cs:fontRef idx="minor">
      <a:schemeClr val="tx1"/>
    </cs:fontRef>
    <cs:spPr>
      <a:ln w="9525" cap="flat" cmpd="sng" algn="ctr">
        <a:solidFill>
          <a:schemeClr val="lt1">
            <a:lumMod val="95000"/>
            <a:alpha val="10000"/>
          </a:schemeClr>
        </a:solidFill>
        <a:round/>
      </a:ln>
    </cs:spPr>
  </cs:gridlineMajor>
  <cs:gridlineMinor>
    <cs:lnRef idx="0"/>
    <cs:fillRef idx="0"/>
    <cs:effectRef idx="0"/>
    <cs:fontRef idx="minor">
      <a:schemeClr val="tx1"/>
    </cs:fontRef>
    <cs:spPr>
      <a:ln>
        <a:solidFill>
          <a:schemeClr val="lt1">
            <a:lumMod val="95000"/>
            <a:alpha val="5000"/>
          </a:schemeClr>
        </a:solidFill>
      </a:ln>
    </cs:spPr>
  </cs:gridlineMinor>
  <cs:hiLoLine>
    <cs:lnRef idx="0"/>
    <cs:fillRef idx="0"/>
    <cs:effectRef idx="0"/>
    <cs:fontRef idx="minor">
      <a:schemeClr val="tx1"/>
    </cs:fontRef>
    <cs:spPr>
      <a:ln w="9525">
        <a:solidFill>
          <a:schemeClr val="lt1">
            <a:lumMod val="95000"/>
            <a:alpha val="54000"/>
          </a:schemeClr>
        </a:solidFill>
        <a:prstDash val="dash"/>
      </a:ln>
    </cs:spPr>
  </cs:hiLoLine>
  <cs:leaderLine>
    <cs:lnRef idx="0"/>
    <cs:fillRef idx="0"/>
    <cs:effectRef idx="0"/>
    <cs:fontRef idx="minor">
      <a:schemeClr val="tx1"/>
    </cs:fontRef>
    <cs:spPr>
      <a:ln w="9525">
        <a:solidFill>
          <a:schemeClr val="lt1">
            <a:lumMod val="95000"/>
            <a:alpha val="54000"/>
          </a:schemeClr>
        </a:solidFill>
      </a:ln>
    </cs:spPr>
  </cs:leaderLine>
  <cs:legend>
    <cs:lnRef idx="0"/>
    <cs:fillRef idx="0"/>
    <cs:effectRef idx="0"/>
    <cs:fontRef idx="minor">
      <a:schemeClr val="lt1">
        <a:lumMod val="85000"/>
      </a:schemeClr>
    </cs:fontRef>
    <cs:defRPr sz="1197" kern="1200"/>
  </cs:legend>
  <cs:plotArea>
    <cs:lnRef idx="0"/>
    <cs:fillRef idx="0"/>
    <cs:effectRef idx="0"/>
    <cs:fontRef idx="minor">
      <a:schemeClr val="tx1"/>
    </cs:fontRef>
  </cs:plotArea>
  <cs:plotArea3D>
    <cs:lnRef idx="0"/>
    <cs:fillRef idx="0"/>
    <cs:effectRef idx="0"/>
    <cs:fontRef idx="minor">
      <a:schemeClr val="tx1"/>
    </cs:fontRef>
  </cs:plotArea3D>
  <cs:series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seriesAxis>
  <cs:seriesLine>
    <cs:lnRef idx="0"/>
    <cs:fillRef idx="0"/>
    <cs:effectRef idx="0"/>
    <cs:fontRef idx="minor">
      <a:schemeClr val="lt1"/>
    </cs:fontRef>
    <cs:spPr>
      <a:ln w="9525" cap="flat" cmpd="sng" algn="ctr">
        <a:solidFill>
          <a:schemeClr val="lt1">
            <a:lumMod val="95000"/>
            <a:alpha val="54000"/>
          </a:schemeClr>
        </a:solidFill>
        <a:round/>
      </a:ln>
    </cs:spPr>
  </cs:seriesLine>
  <cs:title>
    <cs:lnRef idx="0"/>
    <cs:fillRef idx="0"/>
    <cs:effectRef idx="0"/>
    <cs:fontRef idx="minor">
      <a:schemeClr val="lt1">
        <a:lumMod val="95000"/>
      </a:schemeClr>
    </cs:fontRef>
    <cs:defRPr sz="2128" b="1" kern="1200" spc="100" baseline="0">
      <a:effectLst>
        <a:outerShdw blurRad="50800" dist="38100" dir="5400000" algn="t" rotWithShape="0">
          <a:prstClr val="black">
            <a:alpha val="40000"/>
          </a:prstClr>
        </a:outerShdw>
      </a:effectLst>
    </cs:defRPr>
  </cs:title>
  <cs:trendline>
    <cs:lnRef idx="0">
      <cs:styleClr val="auto"/>
    </cs:lnRef>
    <cs:fillRef idx="0"/>
    <cs:effectRef idx="0"/>
    <cs:fontRef idx="minor">
      <a:schemeClr val="tx1"/>
    </cs:fontRef>
    <cs:spPr>
      <a:ln w="19050" cap="rnd">
        <a:solidFill>
          <a:schemeClr val="phClr"/>
        </a:solidFill>
      </a:ln>
    </cs:spPr>
  </cs:trendline>
  <cs:trendlineLabel>
    <cs:lnRef idx="0"/>
    <cs:fillRef idx="0"/>
    <cs:effectRef idx="0"/>
    <cs:fontRef idx="minor">
      <a:schemeClr val="lt1">
        <a:lumMod val="85000"/>
      </a:schemeClr>
    </cs:fontRef>
    <cs:defRPr sz="1197" kern="1200"/>
  </cs:trendlineLabel>
  <cs:upBar>
    <cs:lnRef idx="0"/>
    <cs:fillRef idx="0"/>
    <cs:effectRef idx="0"/>
    <cs:fontRef idx="minor">
      <a:schemeClr val="tx1"/>
    </cs:fontRef>
    <cs:spPr>
      <a:solidFill>
        <a:schemeClr val="lt1"/>
      </a:solidFill>
      <a:ln w="9525">
        <a:solidFill>
          <a:schemeClr val="lt1">
            <a:lumMod val="95000"/>
            <a:alpha val="54000"/>
          </a:schemeClr>
        </a:solidFill>
      </a:ln>
    </cs:spPr>
  </cs:upBar>
  <cs:valueAxis>
    <cs:lnRef idx="0"/>
    <cs:fillRef idx="0"/>
    <cs:effectRef idx="0"/>
    <cs:fontRef idx="minor">
      <a:schemeClr val="lt1">
        <a:lumMod val="85000"/>
      </a:schemeClr>
    </cs:fontRef>
    <cs:defRPr sz="1197" kern="1200"/>
  </cs:valueAxis>
  <cs:wall>
    <cs:lnRef idx="0"/>
    <cs:fillRef idx="0"/>
    <cs:effectRef idx="0"/>
    <cs:fontRef idx="minor">
      <a:schemeClr val="tx1"/>
    </cs:fontRef>
  </cs:wall>
</cs:chartStyle>
</file>

<file path=ppt/charts/style5.xml><?xml version="1.0" encoding="utf-8"?>
<cs:chartStyle xmlns:cs="http://schemas.microsoft.com/office/drawing/2012/chartStyle" xmlns:a="http://schemas.openxmlformats.org/drawingml/2006/main" id="268">
  <cs:axisTitle>
    <cs:lnRef idx="0"/>
    <cs:fillRef idx="0"/>
    <cs:effectRef idx="0"/>
    <cs:fontRef idx="minor">
      <a:schemeClr val="lt1">
        <a:lumMod val="85000"/>
      </a:schemeClr>
    </cs:fontRef>
    <cs:defRPr sz="1197" b="1" kern="1200" cap="all"/>
  </cs:axisTitle>
  <cs:category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categoryAxis>
  <cs:chartArea>
    <cs:lnRef idx="0"/>
    <cs:fillRef idx="0"/>
    <cs:effectRef idx="0"/>
    <cs:fontRef idx="minor">
      <a:schemeClr val="dk1"/>
    </cs:fontRef>
    <cs: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cs:spPr>
    <cs:defRPr sz="1330" kern="1200"/>
  </cs:chartArea>
  <cs:dataLabel>
    <cs:lnRef idx="0"/>
    <cs:fillRef idx="0"/>
    <cs:effectRef idx="0"/>
    <cs:fontRef idx="minor">
      <a:schemeClr val="lt1">
        <a:lumMod val="85000"/>
      </a:schemeClr>
    </cs:fontRef>
    <cs:defRPr sz="1197" kern="1200"/>
  </cs:dataLabel>
  <cs:dataLabelCallout>
    <cs:lnRef idx="0"/>
    <cs:fillRef idx="0"/>
    <cs:effectRef idx="0"/>
    <cs:fontRef idx="minor">
      <a:schemeClr val="dk1">
        <a:lumMod val="65000"/>
        <a:lumOff val="35000"/>
      </a:schemeClr>
    </cs:fontRef>
    <cs:spPr>
      <a:solidFill>
        <a:schemeClr val="lt1"/>
      </a:solidFill>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tx1"/>
    </cs:fontRef>
  </cs:dataPoint>
  <cs:dataPoint3D>
    <cs:lnRef idx="0"/>
    <cs:fillRef idx="3">
      <cs:styleClr val="auto"/>
    </cs:fillRef>
    <cs:effectRef idx="3"/>
    <cs:fontRef idx="minor">
      <a:schemeClr val="tx1"/>
    </cs:fontRef>
  </cs:dataPoint3D>
  <cs:dataPointLine>
    <cs:lnRef idx="0">
      <cs:styleClr val="auto"/>
    </cs:lnRef>
    <cs:fillRef idx="3"/>
    <cs:effectRef idx="3"/>
    <cs:fontRef idx="minor">
      <a:schemeClr val="tx1"/>
    </cs:fontRef>
    <cs:spPr>
      <a:ln w="34925" cap="rnd">
        <a:solidFill>
          <a:schemeClr val="phClr"/>
        </a:solidFill>
        <a:round/>
      </a:ln>
    </cs:spPr>
  </cs:dataPointLine>
  <cs:dataPointMarker>
    <cs:lnRef idx="0">
      <cs:styleClr val="auto"/>
    </cs:lnRef>
    <cs:fillRef idx="3">
      <cs:styleClr val="auto"/>
    </cs:fillRef>
    <cs:effectRef idx="3"/>
    <cs:fontRef idx="minor">
      <a:schemeClr val="tx1"/>
    </cs:fontRef>
    <cs:spPr>
      <a:ln w="9525">
        <a:solidFill>
          <a:schemeClr val="phClr"/>
        </a:solidFill>
        <a:round/>
      </a:ln>
    </cs:spPr>
  </cs:dataPointMarker>
  <cs:dataPointMarkerLayout symbol="circle" size="6"/>
  <cs:dataPointWireframe>
    <cs:lnRef idx="0">
      <cs:styleClr val="auto"/>
    </cs:lnRef>
    <cs:fillRef idx="3"/>
    <cs:effectRef idx="3"/>
    <cs:fontRef idx="minor">
      <a:schemeClr val="tx1"/>
    </cs:fontRef>
    <cs:spPr>
      <a:ln w="9525" cap="rnd">
        <a:solidFill>
          <a:schemeClr val="phClr"/>
        </a:solidFill>
        <a:round/>
      </a:ln>
    </cs:spPr>
  </cs:dataPointWireframe>
  <cs:dataTable>
    <cs:lnRef idx="0"/>
    <cs:fillRef idx="0"/>
    <cs:effectRef idx="0"/>
    <cs:fontRef idx="minor">
      <a:schemeClr val="lt1">
        <a:lumMod val="85000"/>
      </a:schemeClr>
    </cs:fontRef>
    <cs:spPr>
      <a:ln w="9525">
        <a:solidFill>
          <a:schemeClr val="lt1">
            <a:lumMod val="95000"/>
            <a:alpha val="54000"/>
          </a:schemeClr>
        </a:solidFill>
      </a:ln>
    </cs:spPr>
    <cs:defRPr sz="1197" kern="1200"/>
  </cs:dataTable>
  <cs:downBar>
    <cs:lnRef idx="0"/>
    <cs:fillRef idx="0"/>
    <cs:effectRef idx="0"/>
    <cs:fontRef idx="minor">
      <a:schemeClr val="tx1"/>
    </cs:fontRef>
    <cs:spPr>
      <a:solidFill>
        <a:schemeClr val="dk1">
          <a:lumMod val="75000"/>
          <a:lumOff val="25000"/>
        </a:schemeClr>
      </a:solidFill>
      <a:ln w="9525">
        <a:solidFill>
          <a:schemeClr val="lt1">
            <a:lumMod val="95000"/>
            <a:alpha val="54000"/>
          </a:schemeClr>
        </a:solidFill>
      </a:ln>
    </cs:spPr>
  </cs:downBar>
  <cs:dropLine>
    <cs:lnRef idx="0"/>
    <cs:fillRef idx="0"/>
    <cs:effectRef idx="0"/>
    <cs:fontRef idx="minor">
      <a:schemeClr val="tx1"/>
    </cs:fontRef>
    <cs:spPr>
      <a:ln w="9525">
        <a:solidFill>
          <a:schemeClr val="lt1">
            <a:lumMod val="95000"/>
            <a:alpha val="54000"/>
          </a:schemeClr>
        </a:solidFill>
        <a:prstDash val="dash"/>
      </a:ln>
    </cs:spPr>
  </cs:dropLine>
  <cs:errorBar>
    <cs:lnRef idx="0"/>
    <cs:fillRef idx="0"/>
    <cs:effectRef idx="0"/>
    <cs:fontRef idx="minor">
      <a:schemeClr val="tx1"/>
    </cs:fontRef>
    <cs:spPr>
      <a:ln w="9525" cap="flat" cmpd="sng" algn="ctr">
        <a:solidFill>
          <a:schemeClr val="lt1">
            <a:lumMod val="95000"/>
          </a:schemeClr>
        </a:solidFill>
        <a:round/>
      </a:ln>
    </cs:spPr>
  </cs:errorBar>
  <cs:floor>
    <cs:lnRef idx="0"/>
    <cs:fillRef idx="0"/>
    <cs:effectRef idx="0"/>
    <cs:fontRef idx="minor">
      <a:schemeClr val="tx1"/>
    </cs:fontRef>
  </cs:floor>
  <cs:gridlineMajor>
    <cs:lnRef idx="0"/>
    <cs:fillRef idx="0"/>
    <cs:effectRef idx="0"/>
    <cs:fontRef idx="minor">
      <a:schemeClr val="tx1"/>
    </cs:fontRef>
    <cs:spPr>
      <a:ln w="9525" cap="flat" cmpd="sng" algn="ctr">
        <a:solidFill>
          <a:schemeClr val="lt1">
            <a:lumMod val="95000"/>
            <a:alpha val="10000"/>
          </a:schemeClr>
        </a:solidFill>
        <a:round/>
      </a:ln>
    </cs:spPr>
  </cs:gridlineMajor>
  <cs:gridlineMinor>
    <cs:lnRef idx="0"/>
    <cs:fillRef idx="0"/>
    <cs:effectRef idx="0"/>
    <cs:fontRef idx="minor">
      <a:schemeClr val="tx1"/>
    </cs:fontRef>
    <cs:spPr>
      <a:ln>
        <a:solidFill>
          <a:schemeClr val="lt1">
            <a:lumMod val="95000"/>
            <a:alpha val="5000"/>
          </a:schemeClr>
        </a:solidFill>
      </a:ln>
    </cs:spPr>
  </cs:gridlineMinor>
  <cs:hiLoLine>
    <cs:lnRef idx="0"/>
    <cs:fillRef idx="0"/>
    <cs:effectRef idx="0"/>
    <cs:fontRef idx="minor">
      <a:schemeClr val="tx1"/>
    </cs:fontRef>
    <cs:spPr>
      <a:ln w="9525">
        <a:solidFill>
          <a:schemeClr val="lt1">
            <a:lumMod val="95000"/>
            <a:alpha val="54000"/>
          </a:schemeClr>
        </a:solidFill>
        <a:prstDash val="dash"/>
      </a:ln>
    </cs:spPr>
  </cs:hiLoLine>
  <cs:leaderLine>
    <cs:lnRef idx="0"/>
    <cs:fillRef idx="0"/>
    <cs:effectRef idx="0"/>
    <cs:fontRef idx="minor">
      <a:schemeClr val="tx1"/>
    </cs:fontRef>
    <cs:spPr>
      <a:ln w="9525">
        <a:solidFill>
          <a:schemeClr val="lt1">
            <a:lumMod val="95000"/>
            <a:alpha val="54000"/>
          </a:schemeClr>
        </a:solidFill>
      </a:ln>
    </cs:spPr>
  </cs:leaderLine>
  <cs:legend>
    <cs:lnRef idx="0"/>
    <cs:fillRef idx="0"/>
    <cs:effectRef idx="0"/>
    <cs:fontRef idx="minor">
      <a:schemeClr val="lt1">
        <a:lumMod val="85000"/>
      </a:schemeClr>
    </cs:fontRef>
    <cs:defRPr sz="1197" kern="1200"/>
  </cs:legend>
  <cs:plotArea>
    <cs:lnRef idx="0"/>
    <cs:fillRef idx="0"/>
    <cs:effectRef idx="0"/>
    <cs:fontRef idx="minor">
      <a:schemeClr val="tx1"/>
    </cs:fontRef>
  </cs:plotArea>
  <cs:plotArea3D>
    <cs:lnRef idx="0"/>
    <cs:fillRef idx="0"/>
    <cs:effectRef idx="0"/>
    <cs:fontRef idx="minor">
      <a:schemeClr val="tx1"/>
    </cs:fontRef>
  </cs:plotArea3D>
  <cs:series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seriesAxis>
  <cs:seriesLine>
    <cs:lnRef idx="0"/>
    <cs:fillRef idx="0"/>
    <cs:effectRef idx="0"/>
    <cs:fontRef idx="minor">
      <a:schemeClr val="lt1"/>
    </cs:fontRef>
    <cs:spPr>
      <a:ln w="9525" cap="flat" cmpd="sng" algn="ctr">
        <a:solidFill>
          <a:schemeClr val="lt1">
            <a:lumMod val="95000"/>
            <a:alpha val="54000"/>
          </a:schemeClr>
        </a:solidFill>
        <a:round/>
      </a:ln>
    </cs:spPr>
  </cs:seriesLine>
  <cs:title>
    <cs:lnRef idx="0"/>
    <cs:fillRef idx="0"/>
    <cs:effectRef idx="0"/>
    <cs:fontRef idx="minor">
      <a:schemeClr val="lt1">
        <a:lumMod val="95000"/>
      </a:schemeClr>
    </cs:fontRef>
    <cs:defRPr sz="2128" b="1" kern="1200" spc="100" baseline="0">
      <a:effectLst>
        <a:outerShdw blurRad="50800" dist="38100" dir="5400000" algn="t" rotWithShape="0">
          <a:prstClr val="black">
            <a:alpha val="40000"/>
          </a:prstClr>
        </a:outerShdw>
      </a:effectLst>
    </cs:defRPr>
  </cs:title>
  <cs:trendline>
    <cs:lnRef idx="0">
      <cs:styleClr val="auto"/>
    </cs:lnRef>
    <cs:fillRef idx="0"/>
    <cs:effectRef idx="0"/>
    <cs:fontRef idx="minor">
      <a:schemeClr val="tx1"/>
    </cs:fontRef>
    <cs:spPr>
      <a:ln w="19050" cap="rnd">
        <a:solidFill>
          <a:schemeClr val="phClr"/>
        </a:solidFill>
      </a:ln>
    </cs:spPr>
  </cs:trendline>
  <cs:trendlineLabel>
    <cs:lnRef idx="0"/>
    <cs:fillRef idx="0"/>
    <cs:effectRef idx="0"/>
    <cs:fontRef idx="minor">
      <a:schemeClr val="lt1">
        <a:lumMod val="85000"/>
      </a:schemeClr>
    </cs:fontRef>
    <cs:defRPr sz="1197" kern="1200"/>
  </cs:trendlineLabel>
  <cs:upBar>
    <cs:lnRef idx="0"/>
    <cs:fillRef idx="0"/>
    <cs:effectRef idx="0"/>
    <cs:fontRef idx="minor">
      <a:schemeClr val="tx1"/>
    </cs:fontRef>
    <cs:spPr>
      <a:solidFill>
        <a:schemeClr val="lt1"/>
      </a:solidFill>
      <a:ln w="9525">
        <a:solidFill>
          <a:schemeClr val="lt1">
            <a:lumMod val="95000"/>
            <a:alpha val="54000"/>
          </a:schemeClr>
        </a:solidFill>
      </a:ln>
    </cs:spPr>
  </cs:upBar>
  <cs:valueAxis>
    <cs:lnRef idx="0"/>
    <cs:fillRef idx="0"/>
    <cs:effectRef idx="0"/>
    <cs:fontRef idx="minor">
      <a:schemeClr val="lt1">
        <a:lumMod val="85000"/>
      </a:schemeClr>
    </cs:fontRef>
    <cs:defRPr sz="1197" kern="1200"/>
  </cs:valueAxis>
  <cs:wall>
    <cs:lnRef idx="0"/>
    <cs:fillRef idx="0"/>
    <cs:effectRef idx="0"/>
    <cs:fontRef idx="minor">
      <a:schemeClr val="tx1"/>
    </cs:fontRef>
  </cs:wall>
</cs:chartStyle>
</file>

<file path=ppt/charts/style6.xml><?xml version="1.0" encoding="utf-8"?>
<cs:chartStyle xmlns:cs="http://schemas.microsoft.com/office/drawing/2012/chartStyle" xmlns:a="http://schemas.openxmlformats.org/drawingml/2006/main" id="268">
  <cs:axisTitle>
    <cs:lnRef idx="0"/>
    <cs:fillRef idx="0"/>
    <cs:effectRef idx="0"/>
    <cs:fontRef idx="minor">
      <a:schemeClr val="lt1">
        <a:lumMod val="85000"/>
      </a:schemeClr>
    </cs:fontRef>
    <cs:defRPr sz="1197" b="1" kern="1200" cap="all"/>
  </cs:axisTitle>
  <cs:category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categoryAxis>
  <cs:chartArea>
    <cs:lnRef idx="0"/>
    <cs:fillRef idx="0"/>
    <cs:effectRef idx="0"/>
    <cs:fontRef idx="minor">
      <a:schemeClr val="dk1"/>
    </cs:fontRef>
    <cs: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cs:spPr>
    <cs:defRPr sz="1330" kern="1200"/>
  </cs:chartArea>
  <cs:dataLabel>
    <cs:lnRef idx="0"/>
    <cs:fillRef idx="0"/>
    <cs:effectRef idx="0"/>
    <cs:fontRef idx="minor">
      <a:schemeClr val="lt1">
        <a:lumMod val="85000"/>
      </a:schemeClr>
    </cs:fontRef>
    <cs:defRPr sz="1197" kern="1200"/>
  </cs:dataLabel>
  <cs:dataLabelCallout>
    <cs:lnRef idx="0"/>
    <cs:fillRef idx="0"/>
    <cs:effectRef idx="0"/>
    <cs:fontRef idx="minor">
      <a:schemeClr val="dk1">
        <a:lumMod val="65000"/>
        <a:lumOff val="35000"/>
      </a:schemeClr>
    </cs:fontRef>
    <cs:spPr>
      <a:solidFill>
        <a:schemeClr val="lt1"/>
      </a:solidFill>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tx1"/>
    </cs:fontRef>
  </cs:dataPoint>
  <cs:dataPoint3D>
    <cs:lnRef idx="0"/>
    <cs:fillRef idx="3">
      <cs:styleClr val="auto"/>
    </cs:fillRef>
    <cs:effectRef idx="3"/>
    <cs:fontRef idx="minor">
      <a:schemeClr val="tx1"/>
    </cs:fontRef>
  </cs:dataPoint3D>
  <cs:dataPointLine>
    <cs:lnRef idx="0">
      <cs:styleClr val="auto"/>
    </cs:lnRef>
    <cs:fillRef idx="3"/>
    <cs:effectRef idx="3"/>
    <cs:fontRef idx="minor">
      <a:schemeClr val="tx1"/>
    </cs:fontRef>
    <cs:spPr>
      <a:ln w="34925" cap="rnd">
        <a:solidFill>
          <a:schemeClr val="phClr"/>
        </a:solidFill>
        <a:round/>
      </a:ln>
    </cs:spPr>
  </cs:dataPointLine>
  <cs:dataPointMarker>
    <cs:lnRef idx="0">
      <cs:styleClr val="auto"/>
    </cs:lnRef>
    <cs:fillRef idx="3">
      <cs:styleClr val="auto"/>
    </cs:fillRef>
    <cs:effectRef idx="3"/>
    <cs:fontRef idx="minor">
      <a:schemeClr val="tx1"/>
    </cs:fontRef>
    <cs:spPr>
      <a:ln w="9525">
        <a:solidFill>
          <a:schemeClr val="phClr"/>
        </a:solidFill>
        <a:round/>
      </a:ln>
    </cs:spPr>
  </cs:dataPointMarker>
  <cs:dataPointMarkerLayout symbol="circle" size="6"/>
  <cs:dataPointWireframe>
    <cs:lnRef idx="0">
      <cs:styleClr val="auto"/>
    </cs:lnRef>
    <cs:fillRef idx="3"/>
    <cs:effectRef idx="3"/>
    <cs:fontRef idx="minor">
      <a:schemeClr val="tx1"/>
    </cs:fontRef>
    <cs:spPr>
      <a:ln w="9525" cap="rnd">
        <a:solidFill>
          <a:schemeClr val="phClr"/>
        </a:solidFill>
        <a:round/>
      </a:ln>
    </cs:spPr>
  </cs:dataPointWireframe>
  <cs:dataTable>
    <cs:lnRef idx="0"/>
    <cs:fillRef idx="0"/>
    <cs:effectRef idx="0"/>
    <cs:fontRef idx="minor">
      <a:schemeClr val="lt1">
        <a:lumMod val="85000"/>
      </a:schemeClr>
    </cs:fontRef>
    <cs:spPr>
      <a:ln w="9525">
        <a:solidFill>
          <a:schemeClr val="lt1">
            <a:lumMod val="95000"/>
            <a:alpha val="54000"/>
          </a:schemeClr>
        </a:solidFill>
      </a:ln>
    </cs:spPr>
    <cs:defRPr sz="1197" kern="1200"/>
  </cs:dataTable>
  <cs:downBar>
    <cs:lnRef idx="0"/>
    <cs:fillRef idx="0"/>
    <cs:effectRef idx="0"/>
    <cs:fontRef idx="minor">
      <a:schemeClr val="tx1"/>
    </cs:fontRef>
    <cs:spPr>
      <a:solidFill>
        <a:schemeClr val="dk1">
          <a:lumMod val="75000"/>
          <a:lumOff val="25000"/>
        </a:schemeClr>
      </a:solidFill>
      <a:ln w="9525">
        <a:solidFill>
          <a:schemeClr val="lt1">
            <a:lumMod val="95000"/>
            <a:alpha val="54000"/>
          </a:schemeClr>
        </a:solidFill>
      </a:ln>
    </cs:spPr>
  </cs:downBar>
  <cs:dropLine>
    <cs:lnRef idx="0"/>
    <cs:fillRef idx="0"/>
    <cs:effectRef idx="0"/>
    <cs:fontRef idx="minor">
      <a:schemeClr val="tx1"/>
    </cs:fontRef>
    <cs:spPr>
      <a:ln w="9525">
        <a:solidFill>
          <a:schemeClr val="lt1">
            <a:lumMod val="95000"/>
            <a:alpha val="54000"/>
          </a:schemeClr>
        </a:solidFill>
        <a:prstDash val="dash"/>
      </a:ln>
    </cs:spPr>
  </cs:dropLine>
  <cs:errorBar>
    <cs:lnRef idx="0"/>
    <cs:fillRef idx="0"/>
    <cs:effectRef idx="0"/>
    <cs:fontRef idx="minor">
      <a:schemeClr val="tx1"/>
    </cs:fontRef>
    <cs:spPr>
      <a:ln w="9525" cap="flat" cmpd="sng" algn="ctr">
        <a:solidFill>
          <a:schemeClr val="lt1">
            <a:lumMod val="95000"/>
          </a:schemeClr>
        </a:solidFill>
        <a:round/>
      </a:ln>
    </cs:spPr>
  </cs:errorBar>
  <cs:floor>
    <cs:lnRef idx="0"/>
    <cs:fillRef idx="0"/>
    <cs:effectRef idx="0"/>
    <cs:fontRef idx="minor">
      <a:schemeClr val="tx1"/>
    </cs:fontRef>
  </cs:floor>
  <cs:gridlineMajor>
    <cs:lnRef idx="0"/>
    <cs:fillRef idx="0"/>
    <cs:effectRef idx="0"/>
    <cs:fontRef idx="minor">
      <a:schemeClr val="tx1"/>
    </cs:fontRef>
    <cs:spPr>
      <a:ln w="9525" cap="flat" cmpd="sng" algn="ctr">
        <a:solidFill>
          <a:schemeClr val="lt1">
            <a:lumMod val="95000"/>
            <a:alpha val="10000"/>
          </a:schemeClr>
        </a:solidFill>
        <a:round/>
      </a:ln>
    </cs:spPr>
  </cs:gridlineMajor>
  <cs:gridlineMinor>
    <cs:lnRef idx="0"/>
    <cs:fillRef idx="0"/>
    <cs:effectRef idx="0"/>
    <cs:fontRef idx="minor">
      <a:schemeClr val="tx1"/>
    </cs:fontRef>
    <cs:spPr>
      <a:ln>
        <a:solidFill>
          <a:schemeClr val="lt1">
            <a:lumMod val="95000"/>
            <a:alpha val="5000"/>
          </a:schemeClr>
        </a:solidFill>
      </a:ln>
    </cs:spPr>
  </cs:gridlineMinor>
  <cs:hiLoLine>
    <cs:lnRef idx="0"/>
    <cs:fillRef idx="0"/>
    <cs:effectRef idx="0"/>
    <cs:fontRef idx="minor">
      <a:schemeClr val="tx1"/>
    </cs:fontRef>
    <cs:spPr>
      <a:ln w="9525">
        <a:solidFill>
          <a:schemeClr val="lt1">
            <a:lumMod val="95000"/>
            <a:alpha val="54000"/>
          </a:schemeClr>
        </a:solidFill>
        <a:prstDash val="dash"/>
      </a:ln>
    </cs:spPr>
  </cs:hiLoLine>
  <cs:leaderLine>
    <cs:lnRef idx="0"/>
    <cs:fillRef idx="0"/>
    <cs:effectRef idx="0"/>
    <cs:fontRef idx="minor">
      <a:schemeClr val="tx1"/>
    </cs:fontRef>
    <cs:spPr>
      <a:ln w="9525">
        <a:solidFill>
          <a:schemeClr val="lt1">
            <a:lumMod val="95000"/>
            <a:alpha val="54000"/>
          </a:schemeClr>
        </a:solidFill>
      </a:ln>
    </cs:spPr>
  </cs:leaderLine>
  <cs:legend>
    <cs:lnRef idx="0"/>
    <cs:fillRef idx="0"/>
    <cs:effectRef idx="0"/>
    <cs:fontRef idx="minor">
      <a:schemeClr val="lt1">
        <a:lumMod val="85000"/>
      </a:schemeClr>
    </cs:fontRef>
    <cs:defRPr sz="1197" kern="1200"/>
  </cs:legend>
  <cs:plotArea>
    <cs:lnRef idx="0"/>
    <cs:fillRef idx="0"/>
    <cs:effectRef idx="0"/>
    <cs:fontRef idx="minor">
      <a:schemeClr val="tx1"/>
    </cs:fontRef>
  </cs:plotArea>
  <cs:plotArea3D>
    <cs:lnRef idx="0"/>
    <cs:fillRef idx="0"/>
    <cs:effectRef idx="0"/>
    <cs:fontRef idx="minor">
      <a:schemeClr val="tx1"/>
    </cs:fontRef>
  </cs:plotArea3D>
  <cs:series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seriesAxis>
  <cs:seriesLine>
    <cs:lnRef idx="0"/>
    <cs:fillRef idx="0"/>
    <cs:effectRef idx="0"/>
    <cs:fontRef idx="minor">
      <a:schemeClr val="lt1"/>
    </cs:fontRef>
    <cs:spPr>
      <a:ln w="9525" cap="flat" cmpd="sng" algn="ctr">
        <a:solidFill>
          <a:schemeClr val="lt1">
            <a:lumMod val="95000"/>
            <a:alpha val="54000"/>
          </a:schemeClr>
        </a:solidFill>
        <a:round/>
      </a:ln>
    </cs:spPr>
  </cs:seriesLine>
  <cs:title>
    <cs:lnRef idx="0"/>
    <cs:fillRef idx="0"/>
    <cs:effectRef idx="0"/>
    <cs:fontRef idx="minor">
      <a:schemeClr val="lt1">
        <a:lumMod val="95000"/>
      </a:schemeClr>
    </cs:fontRef>
    <cs:defRPr sz="2128" b="1" kern="1200" spc="100" baseline="0">
      <a:effectLst>
        <a:outerShdw blurRad="50800" dist="38100" dir="5400000" algn="t" rotWithShape="0">
          <a:prstClr val="black">
            <a:alpha val="40000"/>
          </a:prstClr>
        </a:outerShdw>
      </a:effectLst>
    </cs:defRPr>
  </cs:title>
  <cs:trendline>
    <cs:lnRef idx="0">
      <cs:styleClr val="auto"/>
    </cs:lnRef>
    <cs:fillRef idx="0"/>
    <cs:effectRef idx="0"/>
    <cs:fontRef idx="minor">
      <a:schemeClr val="tx1"/>
    </cs:fontRef>
    <cs:spPr>
      <a:ln w="19050" cap="rnd">
        <a:solidFill>
          <a:schemeClr val="phClr"/>
        </a:solidFill>
      </a:ln>
    </cs:spPr>
  </cs:trendline>
  <cs:trendlineLabel>
    <cs:lnRef idx="0"/>
    <cs:fillRef idx="0"/>
    <cs:effectRef idx="0"/>
    <cs:fontRef idx="minor">
      <a:schemeClr val="lt1">
        <a:lumMod val="85000"/>
      </a:schemeClr>
    </cs:fontRef>
    <cs:defRPr sz="1197" kern="1200"/>
  </cs:trendlineLabel>
  <cs:upBar>
    <cs:lnRef idx="0"/>
    <cs:fillRef idx="0"/>
    <cs:effectRef idx="0"/>
    <cs:fontRef idx="minor">
      <a:schemeClr val="tx1"/>
    </cs:fontRef>
    <cs:spPr>
      <a:solidFill>
        <a:schemeClr val="lt1"/>
      </a:solidFill>
      <a:ln w="9525">
        <a:solidFill>
          <a:schemeClr val="lt1">
            <a:lumMod val="95000"/>
            <a:alpha val="54000"/>
          </a:schemeClr>
        </a:solidFill>
      </a:ln>
    </cs:spPr>
  </cs:upBar>
  <cs:valueAxis>
    <cs:lnRef idx="0"/>
    <cs:fillRef idx="0"/>
    <cs:effectRef idx="0"/>
    <cs:fontRef idx="minor">
      <a:schemeClr val="lt1">
        <a:lumMod val="85000"/>
      </a:schemeClr>
    </cs:fontRef>
    <cs:defRPr sz="1197" kern="1200"/>
  </cs:valueAxis>
  <cs:wall>
    <cs:lnRef idx="0"/>
    <cs:fillRef idx="0"/>
    <cs:effectRef idx="0"/>
    <cs:fontRef idx="minor">
      <a:schemeClr val="tx1"/>
    </cs:fontRef>
  </cs:wall>
</cs:chartStyle>
</file>

<file path=ppt/charts/style7.xml><?xml version="1.0" encoding="utf-8"?>
<cs:chartStyle xmlns:cs="http://schemas.microsoft.com/office/drawing/2012/chartStyle" xmlns:a="http://schemas.openxmlformats.org/drawingml/2006/main" id="268">
  <cs:axisTitle>
    <cs:lnRef idx="0"/>
    <cs:fillRef idx="0"/>
    <cs:effectRef idx="0"/>
    <cs:fontRef idx="minor">
      <a:schemeClr val="lt1">
        <a:lumMod val="85000"/>
      </a:schemeClr>
    </cs:fontRef>
    <cs:defRPr sz="1197" b="1" kern="1200" cap="all"/>
  </cs:axisTitle>
  <cs:category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categoryAxis>
  <cs:chartArea>
    <cs:lnRef idx="0"/>
    <cs:fillRef idx="0"/>
    <cs:effectRef idx="0"/>
    <cs:fontRef idx="minor">
      <a:schemeClr val="dk1"/>
    </cs:fontRef>
    <cs: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cs:spPr>
    <cs:defRPr sz="1330" kern="1200"/>
  </cs:chartArea>
  <cs:dataLabel>
    <cs:lnRef idx="0"/>
    <cs:fillRef idx="0"/>
    <cs:effectRef idx="0"/>
    <cs:fontRef idx="minor">
      <a:schemeClr val="lt1">
        <a:lumMod val="85000"/>
      </a:schemeClr>
    </cs:fontRef>
    <cs:defRPr sz="1197" kern="1200"/>
  </cs:dataLabel>
  <cs:dataLabelCallout>
    <cs:lnRef idx="0"/>
    <cs:fillRef idx="0"/>
    <cs:effectRef idx="0"/>
    <cs:fontRef idx="minor">
      <a:schemeClr val="dk1">
        <a:lumMod val="65000"/>
        <a:lumOff val="35000"/>
      </a:schemeClr>
    </cs:fontRef>
    <cs:spPr>
      <a:solidFill>
        <a:schemeClr val="lt1"/>
      </a:solidFill>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tx1"/>
    </cs:fontRef>
  </cs:dataPoint>
  <cs:dataPoint3D>
    <cs:lnRef idx="0"/>
    <cs:fillRef idx="3">
      <cs:styleClr val="auto"/>
    </cs:fillRef>
    <cs:effectRef idx="3"/>
    <cs:fontRef idx="minor">
      <a:schemeClr val="tx1"/>
    </cs:fontRef>
  </cs:dataPoint3D>
  <cs:dataPointLine>
    <cs:lnRef idx="0">
      <cs:styleClr val="auto"/>
    </cs:lnRef>
    <cs:fillRef idx="3"/>
    <cs:effectRef idx="3"/>
    <cs:fontRef idx="minor">
      <a:schemeClr val="tx1"/>
    </cs:fontRef>
    <cs:spPr>
      <a:ln w="34925" cap="rnd">
        <a:solidFill>
          <a:schemeClr val="phClr"/>
        </a:solidFill>
        <a:round/>
      </a:ln>
    </cs:spPr>
  </cs:dataPointLine>
  <cs:dataPointMarker>
    <cs:lnRef idx="0">
      <cs:styleClr val="auto"/>
    </cs:lnRef>
    <cs:fillRef idx="3">
      <cs:styleClr val="auto"/>
    </cs:fillRef>
    <cs:effectRef idx="3"/>
    <cs:fontRef idx="minor">
      <a:schemeClr val="tx1"/>
    </cs:fontRef>
    <cs:spPr>
      <a:ln w="9525">
        <a:solidFill>
          <a:schemeClr val="phClr"/>
        </a:solidFill>
        <a:round/>
      </a:ln>
    </cs:spPr>
  </cs:dataPointMarker>
  <cs:dataPointMarkerLayout symbol="circle" size="6"/>
  <cs:dataPointWireframe>
    <cs:lnRef idx="0">
      <cs:styleClr val="auto"/>
    </cs:lnRef>
    <cs:fillRef idx="3"/>
    <cs:effectRef idx="3"/>
    <cs:fontRef idx="minor">
      <a:schemeClr val="tx1"/>
    </cs:fontRef>
    <cs:spPr>
      <a:ln w="9525" cap="rnd">
        <a:solidFill>
          <a:schemeClr val="phClr"/>
        </a:solidFill>
        <a:round/>
      </a:ln>
    </cs:spPr>
  </cs:dataPointWireframe>
  <cs:dataTable>
    <cs:lnRef idx="0"/>
    <cs:fillRef idx="0"/>
    <cs:effectRef idx="0"/>
    <cs:fontRef idx="minor">
      <a:schemeClr val="lt1">
        <a:lumMod val="85000"/>
      </a:schemeClr>
    </cs:fontRef>
    <cs:spPr>
      <a:ln w="9525">
        <a:solidFill>
          <a:schemeClr val="lt1">
            <a:lumMod val="95000"/>
            <a:alpha val="54000"/>
          </a:schemeClr>
        </a:solidFill>
      </a:ln>
    </cs:spPr>
    <cs:defRPr sz="1197" kern="1200"/>
  </cs:dataTable>
  <cs:downBar>
    <cs:lnRef idx="0"/>
    <cs:fillRef idx="0"/>
    <cs:effectRef idx="0"/>
    <cs:fontRef idx="minor">
      <a:schemeClr val="tx1"/>
    </cs:fontRef>
    <cs:spPr>
      <a:solidFill>
        <a:schemeClr val="dk1">
          <a:lumMod val="75000"/>
          <a:lumOff val="25000"/>
        </a:schemeClr>
      </a:solidFill>
      <a:ln w="9525">
        <a:solidFill>
          <a:schemeClr val="lt1">
            <a:lumMod val="95000"/>
            <a:alpha val="54000"/>
          </a:schemeClr>
        </a:solidFill>
      </a:ln>
    </cs:spPr>
  </cs:downBar>
  <cs:dropLine>
    <cs:lnRef idx="0"/>
    <cs:fillRef idx="0"/>
    <cs:effectRef idx="0"/>
    <cs:fontRef idx="minor">
      <a:schemeClr val="tx1"/>
    </cs:fontRef>
    <cs:spPr>
      <a:ln w="9525">
        <a:solidFill>
          <a:schemeClr val="lt1">
            <a:lumMod val="95000"/>
            <a:alpha val="54000"/>
          </a:schemeClr>
        </a:solidFill>
        <a:prstDash val="dash"/>
      </a:ln>
    </cs:spPr>
  </cs:dropLine>
  <cs:errorBar>
    <cs:lnRef idx="0"/>
    <cs:fillRef idx="0"/>
    <cs:effectRef idx="0"/>
    <cs:fontRef idx="minor">
      <a:schemeClr val="tx1"/>
    </cs:fontRef>
    <cs:spPr>
      <a:ln w="9525" cap="flat" cmpd="sng" algn="ctr">
        <a:solidFill>
          <a:schemeClr val="lt1">
            <a:lumMod val="95000"/>
          </a:schemeClr>
        </a:solidFill>
        <a:round/>
      </a:ln>
    </cs:spPr>
  </cs:errorBar>
  <cs:floor>
    <cs:lnRef idx="0"/>
    <cs:fillRef idx="0"/>
    <cs:effectRef idx="0"/>
    <cs:fontRef idx="minor">
      <a:schemeClr val="tx1"/>
    </cs:fontRef>
  </cs:floor>
  <cs:gridlineMajor>
    <cs:lnRef idx="0"/>
    <cs:fillRef idx="0"/>
    <cs:effectRef idx="0"/>
    <cs:fontRef idx="minor">
      <a:schemeClr val="tx1"/>
    </cs:fontRef>
    <cs:spPr>
      <a:ln w="9525" cap="flat" cmpd="sng" algn="ctr">
        <a:solidFill>
          <a:schemeClr val="lt1">
            <a:lumMod val="95000"/>
            <a:alpha val="10000"/>
          </a:schemeClr>
        </a:solidFill>
        <a:round/>
      </a:ln>
    </cs:spPr>
  </cs:gridlineMajor>
  <cs:gridlineMinor>
    <cs:lnRef idx="0"/>
    <cs:fillRef idx="0"/>
    <cs:effectRef idx="0"/>
    <cs:fontRef idx="minor">
      <a:schemeClr val="tx1"/>
    </cs:fontRef>
    <cs:spPr>
      <a:ln>
        <a:solidFill>
          <a:schemeClr val="lt1">
            <a:lumMod val="95000"/>
            <a:alpha val="5000"/>
          </a:schemeClr>
        </a:solidFill>
      </a:ln>
    </cs:spPr>
  </cs:gridlineMinor>
  <cs:hiLoLine>
    <cs:lnRef idx="0"/>
    <cs:fillRef idx="0"/>
    <cs:effectRef idx="0"/>
    <cs:fontRef idx="minor">
      <a:schemeClr val="tx1"/>
    </cs:fontRef>
    <cs:spPr>
      <a:ln w="9525">
        <a:solidFill>
          <a:schemeClr val="lt1">
            <a:lumMod val="95000"/>
            <a:alpha val="54000"/>
          </a:schemeClr>
        </a:solidFill>
        <a:prstDash val="dash"/>
      </a:ln>
    </cs:spPr>
  </cs:hiLoLine>
  <cs:leaderLine>
    <cs:lnRef idx="0"/>
    <cs:fillRef idx="0"/>
    <cs:effectRef idx="0"/>
    <cs:fontRef idx="minor">
      <a:schemeClr val="tx1"/>
    </cs:fontRef>
    <cs:spPr>
      <a:ln w="9525">
        <a:solidFill>
          <a:schemeClr val="lt1">
            <a:lumMod val="95000"/>
            <a:alpha val="54000"/>
          </a:schemeClr>
        </a:solidFill>
      </a:ln>
    </cs:spPr>
  </cs:leaderLine>
  <cs:legend>
    <cs:lnRef idx="0"/>
    <cs:fillRef idx="0"/>
    <cs:effectRef idx="0"/>
    <cs:fontRef idx="minor">
      <a:schemeClr val="lt1">
        <a:lumMod val="85000"/>
      </a:schemeClr>
    </cs:fontRef>
    <cs:defRPr sz="1197" kern="1200"/>
  </cs:legend>
  <cs:plotArea>
    <cs:lnRef idx="0"/>
    <cs:fillRef idx="0"/>
    <cs:effectRef idx="0"/>
    <cs:fontRef idx="minor">
      <a:schemeClr val="tx1"/>
    </cs:fontRef>
  </cs:plotArea>
  <cs:plotArea3D>
    <cs:lnRef idx="0"/>
    <cs:fillRef idx="0"/>
    <cs:effectRef idx="0"/>
    <cs:fontRef idx="minor">
      <a:schemeClr val="tx1"/>
    </cs:fontRef>
  </cs:plotArea3D>
  <cs:series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seriesAxis>
  <cs:seriesLine>
    <cs:lnRef idx="0"/>
    <cs:fillRef idx="0"/>
    <cs:effectRef idx="0"/>
    <cs:fontRef idx="minor">
      <a:schemeClr val="lt1"/>
    </cs:fontRef>
    <cs:spPr>
      <a:ln w="9525" cap="flat" cmpd="sng" algn="ctr">
        <a:solidFill>
          <a:schemeClr val="lt1">
            <a:lumMod val="95000"/>
            <a:alpha val="54000"/>
          </a:schemeClr>
        </a:solidFill>
        <a:round/>
      </a:ln>
    </cs:spPr>
  </cs:seriesLine>
  <cs:title>
    <cs:lnRef idx="0"/>
    <cs:fillRef idx="0"/>
    <cs:effectRef idx="0"/>
    <cs:fontRef idx="minor">
      <a:schemeClr val="lt1">
        <a:lumMod val="95000"/>
      </a:schemeClr>
    </cs:fontRef>
    <cs:defRPr sz="2128" b="1" kern="1200" spc="100" baseline="0">
      <a:effectLst>
        <a:outerShdw blurRad="50800" dist="38100" dir="5400000" algn="t" rotWithShape="0">
          <a:prstClr val="black">
            <a:alpha val="40000"/>
          </a:prstClr>
        </a:outerShdw>
      </a:effectLst>
    </cs:defRPr>
  </cs:title>
  <cs:trendline>
    <cs:lnRef idx="0">
      <cs:styleClr val="auto"/>
    </cs:lnRef>
    <cs:fillRef idx="0"/>
    <cs:effectRef idx="0"/>
    <cs:fontRef idx="minor">
      <a:schemeClr val="tx1"/>
    </cs:fontRef>
    <cs:spPr>
      <a:ln w="19050" cap="rnd">
        <a:solidFill>
          <a:schemeClr val="phClr"/>
        </a:solidFill>
      </a:ln>
    </cs:spPr>
  </cs:trendline>
  <cs:trendlineLabel>
    <cs:lnRef idx="0"/>
    <cs:fillRef idx="0"/>
    <cs:effectRef idx="0"/>
    <cs:fontRef idx="minor">
      <a:schemeClr val="lt1">
        <a:lumMod val="85000"/>
      </a:schemeClr>
    </cs:fontRef>
    <cs:defRPr sz="1197" kern="1200"/>
  </cs:trendlineLabel>
  <cs:upBar>
    <cs:lnRef idx="0"/>
    <cs:fillRef idx="0"/>
    <cs:effectRef idx="0"/>
    <cs:fontRef idx="minor">
      <a:schemeClr val="tx1"/>
    </cs:fontRef>
    <cs:spPr>
      <a:solidFill>
        <a:schemeClr val="lt1"/>
      </a:solidFill>
      <a:ln w="9525">
        <a:solidFill>
          <a:schemeClr val="lt1">
            <a:lumMod val="95000"/>
            <a:alpha val="54000"/>
          </a:schemeClr>
        </a:solidFill>
      </a:ln>
    </cs:spPr>
  </cs:upBar>
  <cs:valueAxis>
    <cs:lnRef idx="0"/>
    <cs:fillRef idx="0"/>
    <cs:effectRef idx="0"/>
    <cs:fontRef idx="minor">
      <a:schemeClr val="lt1">
        <a:lumMod val="85000"/>
      </a:schemeClr>
    </cs:fontRef>
    <cs:defRPr sz="1197" kern="1200"/>
  </cs:valueAxis>
  <cs:wall>
    <cs:lnRef idx="0"/>
    <cs:fillRef idx="0"/>
    <cs:effectRef idx="0"/>
    <cs:fontRef idx="minor">
      <a:schemeClr val="tx1"/>
    </cs:fontRef>
  </cs:wall>
</cs:chartStyle>
</file>

<file path=ppt/charts/style8.xml><?xml version="1.0" encoding="utf-8"?>
<cs:chartStyle xmlns:cs="http://schemas.microsoft.com/office/drawing/2012/chartStyle" xmlns:a="http://schemas.openxmlformats.org/drawingml/2006/main" id="268">
  <cs:axisTitle>
    <cs:lnRef idx="0"/>
    <cs:fillRef idx="0"/>
    <cs:effectRef idx="0"/>
    <cs:fontRef idx="minor">
      <a:schemeClr val="lt1">
        <a:lumMod val="85000"/>
      </a:schemeClr>
    </cs:fontRef>
    <cs:defRPr sz="1197" b="1" kern="1200" cap="all"/>
  </cs:axisTitle>
  <cs:category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categoryAxis>
  <cs:chartArea>
    <cs:lnRef idx="0"/>
    <cs:fillRef idx="0"/>
    <cs:effectRef idx="0"/>
    <cs:fontRef idx="minor">
      <a:schemeClr val="dk1"/>
    </cs:fontRef>
    <cs: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cs:spPr>
    <cs:defRPr sz="1330" kern="1200"/>
  </cs:chartArea>
  <cs:dataLabel>
    <cs:lnRef idx="0"/>
    <cs:fillRef idx="0"/>
    <cs:effectRef idx="0"/>
    <cs:fontRef idx="minor">
      <a:schemeClr val="lt1">
        <a:lumMod val="85000"/>
      </a:schemeClr>
    </cs:fontRef>
    <cs:defRPr sz="1197" kern="1200"/>
  </cs:dataLabel>
  <cs:dataLabelCallout>
    <cs:lnRef idx="0"/>
    <cs:fillRef idx="0"/>
    <cs:effectRef idx="0"/>
    <cs:fontRef idx="minor">
      <a:schemeClr val="dk1">
        <a:lumMod val="65000"/>
        <a:lumOff val="35000"/>
      </a:schemeClr>
    </cs:fontRef>
    <cs:spPr>
      <a:solidFill>
        <a:schemeClr val="lt1"/>
      </a:solidFill>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tx1"/>
    </cs:fontRef>
  </cs:dataPoint>
  <cs:dataPoint3D>
    <cs:lnRef idx="0"/>
    <cs:fillRef idx="3">
      <cs:styleClr val="auto"/>
    </cs:fillRef>
    <cs:effectRef idx="3"/>
    <cs:fontRef idx="minor">
      <a:schemeClr val="tx1"/>
    </cs:fontRef>
  </cs:dataPoint3D>
  <cs:dataPointLine>
    <cs:lnRef idx="0">
      <cs:styleClr val="auto"/>
    </cs:lnRef>
    <cs:fillRef idx="3"/>
    <cs:effectRef idx="3"/>
    <cs:fontRef idx="minor">
      <a:schemeClr val="tx1"/>
    </cs:fontRef>
    <cs:spPr>
      <a:ln w="34925" cap="rnd">
        <a:solidFill>
          <a:schemeClr val="phClr"/>
        </a:solidFill>
        <a:round/>
      </a:ln>
    </cs:spPr>
  </cs:dataPointLine>
  <cs:dataPointMarker>
    <cs:lnRef idx="0">
      <cs:styleClr val="auto"/>
    </cs:lnRef>
    <cs:fillRef idx="3">
      <cs:styleClr val="auto"/>
    </cs:fillRef>
    <cs:effectRef idx="3"/>
    <cs:fontRef idx="minor">
      <a:schemeClr val="tx1"/>
    </cs:fontRef>
    <cs:spPr>
      <a:ln w="9525">
        <a:solidFill>
          <a:schemeClr val="phClr"/>
        </a:solidFill>
        <a:round/>
      </a:ln>
    </cs:spPr>
  </cs:dataPointMarker>
  <cs:dataPointMarkerLayout symbol="circle" size="6"/>
  <cs:dataPointWireframe>
    <cs:lnRef idx="0">
      <cs:styleClr val="auto"/>
    </cs:lnRef>
    <cs:fillRef idx="3"/>
    <cs:effectRef idx="3"/>
    <cs:fontRef idx="minor">
      <a:schemeClr val="tx1"/>
    </cs:fontRef>
    <cs:spPr>
      <a:ln w="9525" cap="rnd">
        <a:solidFill>
          <a:schemeClr val="phClr"/>
        </a:solidFill>
        <a:round/>
      </a:ln>
    </cs:spPr>
  </cs:dataPointWireframe>
  <cs:dataTable>
    <cs:lnRef idx="0"/>
    <cs:fillRef idx="0"/>
    <cs:effectRef idx="0"/>
    <cs:fontRef idx="minor">
      <a:schemeClr val="lt1">
        <a:lumMod val="85000"/>
      </a:schemeClr>
    </cs:fontRef>
    <cs:spPr>
      <a:ln w="9525">
        <a:solidFill>
          <a:schemeClr val="lt1">
            <a:lumMod val="95000"/>
            <a:alpha val="54000"/>
          </a:schemeClr>
        </a:solidFill>
      </a:ln>
    </cs:spPr>
    <cs:defRPr sz="1197" kern="1200"/>
  </cs:dataTable>
  <cs:downBar>
    <cs:lnRef idx="0"/>
    <cs:fillRef idx="0"/>
    <cs:effectRef idx="0"/>
    <cs:fontRef idx="minor">
      <a:schemeClr val="tx1"/>
    </cs:fontRef>
    <cs:spPr>
      <a:solidFill>
        <a:schemeClr val="dk1">
          <a:lumMod val="75000"/>
          <a:lumOff val="25000"/>
        </a:schemeClr>
      </a:solidFill>
      <a:ln w="9525">
        <a:solidFill>
          <a:schemeClr val="lt1">
            <a:lumMod val="95000"/>
            <a:alpha val="54000"/>
          </a:schemeClr>
        </a:solidFill>
      </a:ln>
    </cs:spPr>
  </cs:downBar>
  <cs:dropLine>
    <cs:lnRef idx="0"/>
    <cs:fillRef idx="0"/>
    <cs:effectRef idx="0"/>
    <cs:fontRef idx="minor">
      <a:schemeClr val="tx1"/>
    </cs:fontRef>
    <cs:spPr>
      <a:ln w="9525">
        <a:solidFill>
          <a:schemeClr val="lt1">
            <a:lumMod val="95000"/>
            <a:alpha val="54000"/>
          </a:schemeClr>
        </a:solidFill>
        <a:prstDash val="dash"/>
      </a:ln>
    </cs:spPr>
  </cs:dropLine>
  <cs:errorBar>
    <cs:lnRef idx="0"/>
    <cs:fillRef idx="0"/>
    <cs:effectRef idx="0"/>
    <cs:fontRef idx="minor">
      <a:schemeClr val="tx1"/>
    </cs:fontRef>
    <cs:spPr>
      <a:ln w="9525" cap="flat" cmpd="sng" algn="ctr">
        <a:solidFill>
          <a:schemeClr val="lt1">
            <a:lumMod val="95000"/>
          </a:schemeClr>
        </a:solidFill>
        <a:round/>
      </a:ln>
    </cs:spPr>
  </cs:errorBar>
  <cs:floor>
    <cs:lnRef idx="0"/>
    <cs:fillRef idx="0"/>
    <cs:effectRef idx="0"/>
    <cs:fontRef idx="minor">
      <a:schemeClr val="tx1"/>
    </cs:fontRef>
  </cs:floor>
  <cs:gridlineMajor>
    <cs:lnRef idx="0"/>
    <cs:fillRef idx="0"/>
    <cs:effectRef idx="0"/>
    <cs:fontRef idx="minor">
      <a:schemeClr val="tx1"/>
    </cs:fontRef>
    <cs:spPr>
      <a:ln w="9525" cap="flat" cmpd="sng" algn="ctr">
        <a:solidFill>
          <a:schemeClr val="lt1">
            <a:lumMod val="95000"/>
            <a:alpha val="10000"/>
          </a:schemeClr>
        </a:solidFill>
        <a:round/>
      </a:ln>
    </cs:spPr>
  </cs:gridlineMajor>
  <cs:gridlineMinor>
    <cs:lnRef idx="0"/>
    <cs:fillRef idx="0"/>
    <cs:effectRef idx="0"/>
    <cs:fontRef idx="minor">
      <a:schemeClr val="tx1"/>
    </cs:fontRef>
    <cs:spPr>
      <a:ln>
        <a:solidFill>
          <a:schemeClr val="lt1">
            <a:lumMod val="95000"/>
            <a:alpha val="5000"/>
          </a:schemeClr>
        </a:solidFill>
      </a:ln>
    </cs:spPr>
  </cs:gridlineMinor>
  <cs:hiLoLine>
    <cs:lnRef idx="0"/>
    <cs:fillRef idx="0"/>
    <cs:effectRef idx="0"/>
    <cs:fontRef idx="minor">
      <a:schemeClr val="tx1"/>
    </cs:fontRef>
    <cs:spPr>
      <a:ln w="9525">
        <a:solidFill>
          <a:schemeClr val="lt1">
            <a:lumMod val="95000"/>
            <a:alpha val="54000"/>
          </a:schemeClr>
        </a:solidFill>
        <a:prstDash val="dash"/>
      </a:ln>
    </cs:spPr>
  </cs:hiLoLine>
  <cs:leaderLine>
    <cs:lnRef idx="0"/>
    <cs:fillRef idx="0"/>
    <cs:effectRef idx="0"/>
    <cs:fontRef idx="minor">
      <a:schemeClr val="tx1"/>
    </cs:fontRef>
    <cs:spPr>
      <a:ln w="9525">
        <a:solidFill>
          <a:schemeClr val="lt1">
            <a:lumMod val="95000"/>
            <a:alpha val="54000"/>
          </a:schemeClr>
        </a:solidFill>
      </a:ln>
    </cs:spPr>
  </cs:leaderLine>
  <cs:legend>
    <cs:lnRef idx="0"/>
    <cs:fillRef idx="0"/>
    <cs:effectRef idx="0"/>
    <cs:fontRef idx="minor">
      <a:schemeClr val="lt1">
        <a:lumMod val="85000"/>
      </a:schemeClr>
    </cs:fontRef>
    <cs:defRPr sz="1197" kern="1200"/>
  </cs:legend>
  <cs:plotArea>
    <cs:lnRef idx="0"/>
    <cs:fillRef idx="0"/>
    <cs:effectRef idx="0"/>
    <cs:fontRef idx="minor">
      <a:schemeClr val="tx1"/>
    </cs:fontRef>
  </cs:plotArea>
  <cs:plotArea3D>
    <cs:lnRef idx="0"/>
    <cs:fillRef idx="0"/>
    <cs:effectRef idx="0"/>
    <cs:fontRef idx="minor">
      <a:schemeClr val="tx1"/>
    </cs:fontRef>
  </cs:plotArea3D>
  <cs:series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seriesAxis>
  <cs:seriesLine>
    <cs:lnRef idx="0"/>
    <cs:fillRef idx="0"/>
    <cs:effectRef idx="0"/>
    <cs:fontRef idx="minor">
      <a:schemeClr val="lt1"/>
    </cs:fontRef>
    <cs:spPr>
      <a:ln w="9525" cap="flat" cmpd="sng" algn="ctr">
        <a:solidFill>
          <a:schemeClr val="lt1">
            <a:lumMod val="95000"/>
            <a:alpha val="54000"/>
          </a:schemeClr>
        </a:solidFill>
        <a:round/>
      </a:ln>
    </cs:spPr>
  </cs:seriesLine>
  <cs:title>
    <cs:lnRef idx="0"/>
    <cs:fillRef idx="0"/>
    <cs:effectRef idx="0"/>
    <cs:fontRef idx="minor">
      <a:schemeClr val="lt1">
        <a:lumMod val="95000"/>
      </a:schemeClr>
    </cs:fontRef>
    <cs:defRPr sz="2128" b="1" kern="1200" spc="100" baseline="0">
      <a:effectLst>
        <a:outerShdw blurRad="50800" dist="38100" dir="5400000" algn="t" rotWithShape="0">
          <a:prstClr val="black">
            <a:alpha val="40000"/>
          </a:prstClr>
        </a:outerShdw>
      </a:effectLst>
    </cs:defRPr>
  </cs:title>
  <cs:trendline>
    <cs:lnRef idx="0">
      <cs:styleClr val="auto"/>
    </cs:lnRef>
    <cs:fillRef idx="0"/>
    <cs:effectRef idx="0"/>
    <cs:fontRef idx="minor">
      <a:schemeClr val="tx1"/>
    </cs:fontRef>
    <cs:spPr>
      <a:ln w="19050" cap="rnd">
        <a:solidFill>
          <a:schemeClr val="phClr"/>
        </a:solidFill>
      </a:ln>
    </cs:spPr>
  </cs:trendline>
  <cs:trendlineLabel>
    <cs:lnRef idx="0"/>
    <cs:fillRef idx="0"/>
    <cs:effectRef idx="0"/>
    <cs:fontRef idx="minor">
      <a:schemeClr val="lt1">
        <a:lumMod val="85000"/>
      </a:schemeClr>
    </cs:fontRef>
    <cs:defRPr sz="1197" kern="1200"/>
  </cs:trendlineLabel>
  <cs:upBar>
    <cs:lnRef idx="0"/>
    <cs:fillRef idx="0"/>
    <cs:effectRef idx="0"/>
    <cs:fontRef idx="minor">
      <a:schemeClr val="tx1"/>
    </cs:fontRef>
    <cs:spPr>
      <a:solidFill>
        <a:schemeClr val="lt1"/>
      </a:solidFill>
      <a:ln w="9525">
        <a:solidFill>
          <a:schemeClr val="lt1">
            <a:lumMod val="95000"/>
            <a:alpha val="54000"/>
          </a:schemeClr>
        </a:solidFill>
      </a:ln>
    </cs:spPr>
  </cs:upBar>
  <cs:valueAxis>
    <cs:lnRef idx="0"/>
    <cs:fillRef idx="0"/>
    <cs:effectRef idx="0"/>
    <cs:fontRef idx="minor">
      <a:schemeClr val="lt1">
        <a:lumMod val="85000"/>
      </a:schemeClr>
    </cs:fontRef>
    <cs:defRPr sz="1197" kern="1200"/>
  </cs:valueAxis>
  <cs:wall>
    <cs:lnRef idx="0"/>
    <cs:fillRef idx="0"/>
    <cs:effectRef idx="0"/>
    <cs:fontRef idx="minor">
      <a:schemeClr val="tx1"/>
    </cs:fontRef>
  </cs:wall>
</cs:chartStyle>
</file>

<file path=ppt/charts/style9.xml><?xml version="1.0" encoding="utf-8"?>
<cs:chartStyle xmlns:cs="http://schemas.microsoft.com/office/drawing/2012/chartStyle" xmlns:a="http://schemas.openxmlformats.org/drawingml/2006/main" id="268">
  <cs:axisTitle>
    <cs:lnRef idx="0"/>
    <cs:fillRef idx="0"/>
    <cs:effectRef idx="0"/>
    <cs:fontRef idx="minor">
      <a:schemeClr val="lt1">
        <a:lumMod val="85000"/>
      </a:schemeClr>
    </cs:fontRef>
    <cs:defRPr sz="1197" b="1" kern="1200" cap="all"/>
  </cs:axisTitle>
  <cs:category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categoryAxis>
  <cs:chartArea>
    <cs:lnRef idx="0"/>
    <cs:fillRef idx="0"/>
    <cs:effectRef idx="0"/>
    <cs:fontRef idx="minor">
      <a:schemeClr val="dk1"/>
    </cs:fontRef>
    <cs: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cs:spPr>
    <cs:defRPr sz="1330" kern="1200"/>
  </cs:chartArea>
  <cs:dataLabel>
    <cs:lnRef idx="0"/>
    <cs:fillRef idx="0"/>
    <cs:effectRef idx="0"/>
    <cs:fontRef idx="minor">
      <a:schemeClr val="lt1">
        <a:lumMod val="85000"/>
      </a:schemeClr>
    </cs:fontRef>
    <cs:defRPr sz="1197" kern="1200"/>
  </cs:dataLabel>
  <cs:dataLabelCallout>
    <cs:lnRef idx="0"/>
    <cs:fillRef idx="0"/>
    <cs:effectRef idx="0"/>
    <cs:fontRef idx="minor">
      <a:schemeClr val="dk1">
        <a:lumMod val="65000"/>
        <a:lumOff val="35000"/>
      </a:schemeClr>
    </cs:fontRef>
    <cs:spPr>
      <a:solidFill>
        <a:schemeClr val="lt1"/>
      </a:solidFill>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tx1"/>
    </cs:fontRef>
  </cs:dataPoint>
  <cs:dataPoint3D>
    <cs:lnRef idx="0"/>
    <cs:fillRef idx="3">
      <cs:styleClr val="auto"/>
    </cs:fillRef>
    <cs:effectRef idx="3"/>
    <cs:fontRef idx="minor">
      <a:schemeClr val="tx1"/>
    </cs:fontRef>
  </cs:dataPoint3D>
  <cs:dataPointLine>
    <cs:lnRef idx="0">
      <cs:styleClr val="auto"/>
    </cs:lnRef>
    <cs:fillRef idx="3"/>
    <cs:effectRef idx="3"/>
    <cs:fontRef idx="minor">
      <a:schemeClr val="tx1"/>
    </cs:fontRef>
    <cs:spPr>
      <a:ln w="34925" cap="rnd">
        <a:solidFill>
          <a:schemeClr val="phClr"/>
        </a:solidFill>
        <a:round/>
      </a:ln>
    </cs:spPr>
  </cs:dataPointLine>
  <cs:dataPointMarker>
    <cs:lnRef idx="0">
      <cs:styleClr val="auto"/>
    </cs:lnRef>
    <cs:fillRef idx="3">
      <cs:styleClr val="auto"/>
    </cs:fillRef>
    <cs:effectRef idx="3"/>
    <cs:fontRef idx="minor">
      <a:schemeClr val="tx1"/>
    </cs:fontRef>
    <cs:spPr>
      <a:ln w="9525">
        <a:solidFill>
          <a:schemeClr val="phClr"/>
        </a:solidFill>
        <a:round/>
      </a:ln>
    </cs:spPr>
  </cs:dataPointMarker>
  <cs:dataPointMarkerLayout symbol="circle" size="6"/>
  <cs:dataPointWireframe>
    <cs:lnRef idx="0">
      <cs:styleClr val="auto"/>
    </cs:lnRef>
    <cs:fillRef idx="3"/>
    <cs:effectRef idx="3"/>
    <cs:fontRef idx="minor">
      <a:schemeClr val="tx1"/>
    </cs:fontRef>
    <cs:spPr>
      <a:ln w="9525" cap="rnd">
        <a:solidFill>
          <a:schemeClr val="phClr"/>
        </a:solidFill>
        <a:round/>
      </a:ln>
    </cs:spPr>
  </cs:dataPointWireframe>
  <cs:dataTable>
    <cs:lnRef idx="0"/>
    <cs:fillRef idx="0"/>
    <cs:effectRef idx="0"/>
    <cs:fontRef idx="minor">
      <a:schemeClr val="lt1">
        <a:lumMod val="85000"/>
      </a:schemeClr>
    </cs:fontRef>
    <cs:spPr>
      <a:ln w="9525">
        <a:solidFill>
          <a:schemeClr val="lt1">
            <a:lumMod val="95000"/>
            <a:alpha val="54000"/>
          </a:schemeClr>
        </a:solidFill>
      </a:ln>
    </cs:spPr>
    <cs:defRPr sz="1197" kern="1200"/>
  </cs:dataTable>
  <cs:downBar>
    <cs:lnRef idx="0"/>
    <cs:fillRef idx="0"/>
    <cs:effectRef idx="0"/>
    <cs:fontRef idx="minor">
      <a:schemeClr val="tx1"/>
    </cs:fontRef>
    <cs:spPr>
      <a:solidFill>
        <a:schemeClr val="dk1">
          <a:lumMod val="75000"/>
          <a:lumOff val="25000"/>
        </a:schemeClr>
      </a:solidFill>
      <a:ln w="9525">
        <a:solidFill>
          <a:schemeClr val="lt1">
            <a:lumMod val="95000"/>
            <a:alpha val="54000"/>
          </a:schemeClr>
        </a:solidFill>
      </a:ln>
    </cs:spPr>
  </cs:downBar>
  <cs:dropLine>
    <cs:lnRef idx="0"/>
    <cs:fillRef idx="0"/>
    <cs:effectRef idx="0"/>
    <cs:fontRef idx="minor">
      <a:schemeClr val="tx1"/>
    </cs:fontRef>
    <cs:spPr>
      <a:ln w="9525">
        <a:solidFill>
          <a:schemeClr val="lt1">
            <a:lumMod val="95000"/>
            <a:alpha val="54000"/>
          </a:schemeClr>
        </a:solidFill>
        <a:prstDash val="dash"/>
      </a:ln>
    </cs:spPr>
  </cs:dropLine>
  <cs:errorBar>
    <cs:lnRef idx="0"/>
    <cs:fillRef idx="0"/>
    <cs:effectRef idx="0"/>
    <cs:fontRef idx="minor">
      <a:schemeClr val="tx1"/>
    </cs:fontRef>
    <cs:spPr>
      <a:ln w="9525" cap="flat" cmpd="sng" algn="ctr">
        <a:solidFill>
          <a:schemeClr val="lt1">
            <a:lumMod val="95000"/>
          </a:schemeClr>
        </a:solidFill>
        <a:round/>
      </a:ln>
    </cs:spPr>
  </cs:errorBar>
  <cs:floor>
    <cs:lnRef idx="0"/>
    <cs:fillRef idx="0"/>
    <cs:effectRef idx="0"/>
    <cs:fontRef idx="minor">
      <a:schemeClr val="tx1"/>
    </cs:fontRef>
  </cs:floor>
  <cs:gridlineMajor>
    <cs:lnRef idx="0"/>
    <cs:fillRef idx="0"/>
    <cs:effectRef idx="0"/>
    <cs:fontRef idx="minor">
      <a:schemeClr val="tx1"/>
    </cs:fontRef>
    <cs:spPr>
      <a:ln w="9525" cap="flat" cmpd="sng" algn="ctr">
        <a:solidFill>
          <a:schemeClr val="lt1">
            <a:lumMod val="95000"/>
            <a:alpha val="10000"/>
          </a:schemeClr>
        </a:solidFill>
        <a:round/>
      </a:ln>
    </cs:spPr>
  </cs:gridlineMajor>
  <cs:gridlineMinor>
    <cs:lnRef idx="0"/>
    <cs:fillRef idx="0"/>
    <cs:effectRef idx="0"/>
    <cs:fontRef idx="minor">
      <a:schemeClr val="tx1"/>
    </cs:fontRef>
    <cs:spPr>
      <a:ln>
        <a:solidFill>
          <a:schemeClr val="lt1">
            <a:lumMod val="95000"/>
            <a:alpha val="5000"/>
          </a:schemeClr>
        </a:solidFill>
      </a:ln>
    </cs:spPr>
  </cs:gridlineMinor>
  <cs:hiLoLine>
    <cs:lnRef idx="0"/>
    <cs:fillRef idx="0"/>
    <cs:effectRef idx="0"/>
    <cs:fontRef idx="minor">
      <a:schemeClr val="tx1"/>
    </cs:fontRef>
    <cs:spPr>
      <a:ln w="9525">
        <a:solidFill>
          <a:schemeClr val="lt1">
            <a:lumMod val="95000"/>
            <a:alpha val="54000"/>
          </a:schemeClr>
        </a:solidFill>
        <a:prstDash val="dash"/>
      </a:ln>
    </cs:spPr>
  </cs:hiLoLine>
  <cs:leaderLine>
    <cs:lnRef idx="0"/>
    <cs:fillRef idx="0"/>
    <cs:effectRef idx="0"/>
    <cs:fontRef idx="minor">
      <a:schemeClr val="tx1"/>
    </cs:fontRef>
    <cs:spPr>
      <a:ln w="9525">
        <a:solidFill>
          <a:schemeClr val="lt1">
            <a:lumMod val="95000"/>
            <a:alpha val="54000"/>
          </a:schemeClr>
        </a:solidFill>
      </a:ln>
    </cs:spPr>
  </cs:leaderLine>
  <cs:legend>
    <cs:lnRef idx="0"/>
    <cs:fillRef idx="0"/>
    <cs:effectRef idx="0"/>
    <cs:fontRef idx="minor">
      <a:schemeClr val="lt1">
        <a:lumMod val="85000"/>
      </a:schemeClr>
    </cs:fontRef>
    <cs:defRPr sz="1197" kern="1200"/>
  </cs:legend>
  <cs:plotArea>
    <cs:lnRef idx="0"/>
    <cs:fillRef idx="0"/>
    <cs:effectRef idx="0"/>
    <cs:fontRef idx="minor">
      <a:schemeClr val="tx1"/>
    </cs:fontRef>
  </cs:plotArea>
  <cs:plotArea3D>
    <cs:lnRef idx="0"/>
    <cs:fillRef idx="0"/>
    <cs:effectRef idx="0"/>
    <cs:fontRef idx="minor">
      <a:schemeClr val="tx1"/>
    </cs:fontRef>
  </cs:plotArea3D>
  <cs:series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seriesAxis>
  <cs:seriesLine>
    <cs:lnRef idx="0"/>
    <cs:fillRef idx="0"/>
    <cs:effectRef idx="0"/>
    <cs:fontRef idx="minor">
      <a:schemeClr val="lt1"/>
    </cs:fontRef>
    <cs:spPr>
      <a:ln w="9525" cap="flat" cmpd="sng" algn="ctr">
        <a:solidFill>
          <a:schemeClr val="lt1">
            <a:lumMod val="95000"/>
            <a:alpha val="54000"/>
          </a:schemeClr>
        </a:solidFill>
        <a:round/>
      </a:ln>
    </cs:spPr>
  </cs:seriesLine>
  <cs:title>
    <cs:lnRef idx="0"/>
    <cs:fillRef idx="0"/>
    <cs:effectRef idx="0"/>
    <cs:fontRef idx="minor">
      <a:schemeClr val="lt1">
        <a:lumMod val="95000"/>
      </a:schemeClr>
    </cs:fontRef>
    <cs:defRPr sz="2128" b="1" kern="1200" spc="100" baseline="0">
      <a:effectLst>
        <a:outerShdw blurRad="50800" dist="38100" dir="5400000" algn="t" rotWithShape="0">
          <a:prstClr val="black">
            <a:alpha val="40000"/>
          </a:prstClr>
        </a:outerShdw>
      </a:effectLst>
    </cs:defRPr>
  </cs:title>
  <cs:trendline>
    <cs:lnRef idx="0">
      <cs:styleClr val="auto"/>
    </cs:lnRef>
    <cs:fillRef idx="0"/>
    <cs:effectRef idx="0"/>
    <cs:fontRef idx="minor">
      <a:schemeClr val="tx1"/>
    </cs:fontRef>
    <cs:spPr>
      <a:ln w="19050" cap="rnd">
        <a:solidFill>
          <a:schemeClr val="phClr"/>
        </a:solidFill>
      </a:ln>
    </cs:spPr>
  </cs:trendline>
  <cs:trendlineLabel>
    <cs:lnRef idx="0"/>
    <cs:fillRef idx="0"/>
    <cs:effectRef idx="0"/>
    <cs:fontRef idx="minor">
      <a:schemeClr val="lt1">
        <a:lumMod val="85000"/>
      </a:schemeClr>
    </cs:fontRef>
    <cs:defRPr sz="1197" kern="1200"/>
  </cs:trendlineLabel>
  <cs:upBar>
    <cs:lnRef idx="0"/>
    <cs:fillRef idx="0"/>
    <cs:effectRef idx="0"/>
    <cs:fontRef idx="minor">
      <a:schemeClr val="tx1"/>
    </cs:fontRef>
    <cs:spPr>
      <a:solidFill>
        <a:schemeClr val="lt1"/>
      </a:solidFill>
      <a:ln w="9525">
        <a:solidFill>
          <a:schemeClr val="lt1">
            <a:lumMod val="95000"/>
            <a:alpha val="54000"/>
          </a:schemeClr>
        </a:solidFill>
      </a:ln>
    </cs:spPr>
  </cs:upBar>
  <cs:valueAxis>
    <cs:lnRef idx="0"/>
    <cs:fillRef idx="0"/>
    <cs:effectRef idx="0"/>
    <cs:fontRef idx="minor">
      <a:schemeClr val="lt1">
        <a:lumMod val="85000"/>
      </a:schemeClr>
    </cs:fontRef>
    <cs:defRPr sz="1197" kern="1200"/>
  </cs:valueAxis>
  <cs:wall>
    <cs:lnRef idx="0"/>
    <cs:fillRef idx="0"/>
    <cs:effectRef idx="0"/>
    <cs:fontRef idx="minor">
      <a:schemeClr val="tx1"/>
    </cs:fontRef>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D593C3B-0C2B-F446-88DB-647F9B527CE4}" type="datetimeFigureOut">
              <a:rPr lang="en-US" smtClean="0"/>
              <a:t>8/19/2020</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D64E118-F109-2240-9FFA-6DDC4C751493}" type="slidenum">
              <a:rPr lang="en-US" smtClean="0"/>
              <a:t>‹#›</a:t>
            </a:fld>
            <a:endParaRPr lang="en-US"/>
          </a:p>
        </p:txBody>
      </p:sp>
    </p:spTree>
    <p:extLst>
      <p:ext uri="{BB962C8B-B14F-4D97-AF65-F5344CB8AC3E}">
        <p14:creationId xmlns:p14="http://schemas.microsoft.com/office/powerpoint/2010/main" val="298798847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600200" y="2386744"/>
            <a:ext cx="8991600" cy="1645920"/>
          </a:xfrm>
          <a:solidFill>
            <a:srgbClr val="FFFFFF"/>
          </a:solidFill>
          <a:ln w="38100">
            <a:solidFill>
              <a:srgbClr val="404040"/>
            </a:solidFill>
          </a:ln>
        </p:spPr>
        <p:txBody>
          <a:bodyPr lIns="274320" rIns="274320" anchor="ctr" anchorCtr="1">
            <a:normAutofit/>
          </a:bodyPr>
          <a:lstStyle>
            <a:lvl1pPr algn="ctr">
              <a:defRPr sz="3800">
                <a:solidFill>
                  <a:srgbClr val="262626"/>
                </a:solidFill>
              </a:defRPr>
            </a:lvl1pPr>
          </a:lstStyle>
          <a:p>
            <a:r>
              <a:rPr lang="en-US"/>
              <a:t>Click to edit Master title style</a:t>
            </a:r>
            <a:endParaRPr lang="en-US" dirty="0"/>
          </a:p>
        </p:txBody>
      </p:sp>
      <p:sp>
        <p:nvSpPr>
          <p:cNvPr id="3" name="Subtitle 2"/>
          <p:cNvSpPr>
            <a:spLocks noGrp="1"/>
          </p:cNvSpPr>
          <p:nvPr>
            <p:ph type="subTitle" idx="1"/>
          </p:nvPr>
        </p:nvSpPr>
        <p:spPr>
          <a:xfrm>
            <a:off x="2695194" y="4352544"/>
            <a:ext cx="6801612" cy="1239894"/>
          </a:xfrm>
          <a:noFill/>
        </p:spPr>
        <p:txBody>
          <a:bodyPr>
            <a:normAutofit/>
          </a:bodyPr>
          <a:lstStyle>
            <a:lvl1pPr marL="0" indent="0" algn="ctr">
              <a:buNone/>
              <a:defRPr sz="2000">
                <a:solidFill>
                  <a:schemeClr val="tx1">
                    <a:lumMod val="75000"/>
                    <a:lumOff val="25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5CE56B3A-2F04-BF43-9BC9-7FE5A7A05D21}" type="datetime1">
              <a:rPr lang="en-US" smtClean="0"/>
              <a:t>8/19/2020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A7A6979-0714-4377-B894-6BE4C2D6E202}" type="slidenum">
              <a:rPr lang="en-US" dirty="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B406D13-5FDF-A44C-826C-302F644E5B09}" type="datetime1">
              <a:rPr lang="en-US" smtClean="0"/>
              <a:t>8/19/2020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A7A6979-0714-4377-B894-6BE4C2D6E202}" type="slidenum">
              <a:rPr lang="en-US" dirty="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653112" y="937260"/>
            <a:ext cx="1298608" cy="4983480"/>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2231136" y="937260"/>
            <a:ext cx="6198489" cy="4983480"/>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8CC1A3D-55E1-374D-98F8-8E5C3D3F08C4}" type="datetime1">
              <a:rPr lang="en-US" smtClean="0"/>
              <a:t>8/19/2020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A7A6979-0714-4377-B894-6BE4C2D6E202}" type="slidenum">
              <a:rPr lang="en-US" dirty="0"/>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97617426-5B16-E442-B5DC-2DF86E0E9806}" type="datetime1">
              <a:rPr lang="en-US" smtClean="0"/>
              <a:t>8/19/2020</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8A7A6979-0714-4377-B894-6BE4C2D6E202}" type="slidenum">
              <a:rPr lang="en-US" dirty="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600200" y="2386744"/>
            <a:ext cx="8991600" cy="1645920"/>
          </a:xfrm>
          <a:solidFill>
            <a:srgbClr val="FFFFFF"/>
          </a:solidFill>
          <a:ln w="38100">
            <a:solidFill>
              <a:srgbClr val="404040"/>
            </a:solidFill>
          </a:ln>
        </p:spPr>
        <p:txBody>
          <a:bodyPr lIns="274320" rIns="274320" anchor="ctr" anchorCtr="1">
            <a:normAutofit/>
          </a:bodyPr>
          <a:lstStyle>
            <a:lvl1pPr>
              <a:defRPr sz="3800">
                <a:solidFill>
                  <a:srgbClr val="262626"/>
                </a:solidFill>
              </a:defRPr>
            </a:lvl1pPr>
          </a:lstStyle>
          <a:p>
            <a:r>
              <a:rPr lang="en-US"/>
              <a:t>Click to edit Master title style</a:t>
            </a:r>
            <a:endParaRPr lang="en-US" dirty="0"/>
          </a:p>
        </p:txBody>
      </p:sp>
      <p:sp>
        <p:nvSpPr>
          <p:cNvPr id="3" name="Text Placeholder 2"/>
          <p:cNvSpPr>
            <a:spLocks noGrp="1"/>
          </p:cNvSpPr>
          <p:nvPr>
            <p:ph type="body" idx="1"/>
          </p:nvPr>
        </p:nvSpPr>
        <p:spPr>
          <a:xfrm>
            <a:off x="2695194" y="4352465"/>
            <a:ext cx="6801612" cy="1265082"/>
          </a:xfrm>
        </p:spPr>
        <p:txBody>
          <a:bodyPr anchor="t" anchorCtr="1">
            <a:normAutofit/>
          </a:bodyPr>
          <a:lstStyle>
            <a:lvl1pPr marL="0" indent="0">
              <a:buNone/>
              <a:defRPr sz="20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7B422762-6FEB-7C43-ADFD-87C2EE1E5148}" type="datetime1">
              <a:rPr lang="en-US" smtClean="0"/>
              <a:t>8/19/2020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A7A6979-0714-4377-B894-6BE4C2D6E202}" type="slidenum">
              <a:rPr lang="en-US" dirty="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581912" y="2638044"/>
            <a:ext cx="4271771" cy="310198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338315" y="2638044"/>
            <a:ext cx="4270247" cy="310198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Date Placeholder 7"/>
          <p:cNvSpPr>
            <a:spLocks noGrp="1"/>
          </p:cNvSpPr>
          <p:nvPr>
            <p:ph type="dt" sz="half" idx="10"/>
          </p:nvPr>
        </p:nvSpPr>
        <p:spPr/>
        <p:txBody>
          <a:bodyPr/>
          <a:lstStyle/>
          <a:p>
            <a:fld id="{92844475-A04E-3743-9381-238F0EC4D322}" type="datetime1">
              <a:rPr lang="en-US" smtClean="0"/>
              <a:t>8/19/2020</a:t>
            </a:fld>
            <a:endParaRPr lang="en-US" dirty="0"/>
          </a:p>
        </p:txBody>
      </p:sp>
      <p:sp>
        <p:nvSpPr>
          <p:cNvPr id="9" name="Footer Placeholder 8"/>
          <p:cNvSpPr>
            <a:spLocks noGrp="1"/>
          </p:cNvSpPr>
          <p:nvPr>
            <p:ph type="ftr" sz="quarter" idx="11"/>
          </p:nvPr>
        </p:nvSpPr>
        <p:spPr/>
        <p:txBody>
          <a:bodyPr/>
          <a:lstStyle/>
          <a:p>
            <a:endParaRPr lang="en-US" dirty="0"/>
          </a:p>
        </p:txBody>
      </p:sp>
      <p:sp>
        <p:nvSpPr>
          <p:cNvPr id="10" name="Slide Number Placeholder 9"/>
          <p:cNvSpPr>
            <a:spLocks noGrp="1"/>
          </p:cNvSpPr>
          <p:nvPr>
            <p:ph type="sldNum" sz="quarter" idx="12"/>
          </p:nvPr>
        </p:nvSpPr>
        <p:spPr/>
        <p:txBody>
          <a:bodyPr/>
          <a:lstStyle/>
          <a:p>
            <a:fld id="{8A7A6979-0714-4377-B894-6BE4C2D6E202}"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583436" y="2313433"/>
            <a:ext cx="4270248" cy="704087"/>
          </a:xfrm>
        </p:spPr>
        <p:txBody>
          <a:bodyPr anchor="b" anchorCtr="1">
            <a:normAutofit/>
          </a:bodyPr>
          <a:lstStyle>
            <a:lvl1pPr marL="0" indent="0" algn="ctr">
              <a:buNone/>
              <a:defRPr sz="1900" b="0" cap="all" spc="100" baseline="0">
                <a:solidFill>
                  <a:schemeClr val="tx2"/>
                </a:solidFill>
              </a:defRPr>
            </a:lvl1pPr>
            <a:lvl2pPr marL="457200" indent="0">
              <a:buNone/>
              <a:defRPr sz="19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583436" y="3143250"/>
            <a:ext cx="4270248" cy="2596776"/>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Content Placeholder 5"/>
          <p:cNvSpPr>
            <a:spLocks noGrp="1"/>
          </p:cNvSpPr>
          <p:nvPr>
            <p:ph sz="quarter" idx="4"/>
          </p:nvPr>
        </p:nvSpPr>
        <p:spPr>
          <a:xfrm>
            <a:off x="6338316" y="3143250"/>
            <a:ext cx="4253484" cy="2596776"/>
          </a:xfrm>
        </p:spPr>
        <p:txBody>
          <a:bodyPr/>
          <a:lstStyle>
            <a:lvl5pPr>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Text Placeholder 4"/>
          <p:cNvSpPr>
            <a:spLocks noGrp="1"/>
          </p:cNvSpPr>
          <p:nvPr>
            <p:ph type="body" sz="quarter" idx="13"/>
          </p:nvPr>
        </p:nvSpPr>
        <p:spPr>
          <a:xfrm>
            <a:off x="6338316" y="2313433"/>
            <a:ext cx="4270248" cy="704087"/>
          </a:xfrm>
        </p:spPr>
        <p:txBody>
          <a:bodyPr anchor="b" anchorCtr="1">
            <a:normAutofit/>
          </a:bodyPr>
          <a:lstStyle>
            <a:lvl1pPr marL="0" indent="0" algn="ctr">
              <a:buNone/>
              <a:defRPr sz="1900" b="0" cap="all" spc="100" baseline="0">
                <a:solidFill>
                  <a:schemeClr val="tx2"/>
                </a:solidFill>
              </a:defRPr>
            </a:lvl1pPr>
            <a:lvl2pPr marL="457200" indent="0">
              <a:buNone/>
              <a:defRPr sz="19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7" name="Date Placeholder 6"/>
          <p:cNvSpPr>
            <a:spLocks noGrp="1"/>
          </p:cNvSpPr>
          <p:nvPr>
            <p:ph type="dt" sz="half" idx="10"/>
          </p:nvPr>
        </p:nvSpPr>
        <p:spPr/>
        <p:txBody>
          <a:bodyPr/>
          <a:lstStyle/>
          <a:p>
            <a:fld id="{D520A8C2-5496-654B-B12C-481540F594D1}" type="datetime1">
              <a:rPr lang="en-US" smtClean="0"/>
              <a:t>8/19/2020</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8A7A6979-0714-4377-B894-6BE4C2D6E202}" type="slidenum">
              <a:rPr lang="en-US" dirty="0"/>
              <a:t>‹#›</a:t>
            </a:fld>
            <a:endParaRPr lang="en-US" dirty="0"/>
          </a:p>
        </p:txBody>
      </p:sp>
      <p:sp>
        <p:nvSpPr>
          <p:cNvPr id="10" name="Title 9"/>
          <p:cNvSpPr>
            <a:spLocks noGrp="1"/>
          </p:cNvSpPr>
          <p:nvPr>
            <p:ph type="title"/>
          </p:nvPr>
        </p:nvSpPr>
        <p:spPr/>
        <p:txBody>
          <a:bodyPr/>
          <a:lstStyle/>
          <a:p>
            <a:r>
              <a:rPr lang="en-US"/>
              <a:t>Click to edit Master title style</a:t>
            </a:r>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6C93C25B-AF1B-E14C-9CD9-896A857A7169}" type="datetime1">
              <a:rPr lang="en-US" smtClean="0"/>
              <a:t>8/19/2020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8A7A6979-0714-4377-B894-6BE4C2D6E202}" type="slidenum">
              <a:rPr lang="en-US" dirty="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D8F626C-1371-984D-A652-E3A0DF594E1E}" type="datetime1">
              <a:rPr lang="en-US" smtClean="0"/>
              <a:t>8/19/2020</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8A7A6979-0714-4377-B894-6BE4C2D6E202}" type="slidenum">
              <a:rPr lang="en-US" dirty="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6" name="Rectangle 25"/>
          <p:cNvSpPr/>
          <p:nvPr/>
        </p:nvSpPr>
        <p:spPr>
          <a:xfrm>
            <a:off x="6096000" y="0"/>
            <a:ext cx="6096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04672" y="2243828"/>
            <a:ext cx="4486656" cy="1141497"/>
          </a:xfrm>
          <a:solidFill>
            <a:srgbClr val="FFFFFF"/>
          </a:solidFill>
          <a:ln>
            <a:solidFill>
              <a:srgbClr val="404040"/>
            </a:solidFill>
          </a:ln>
        </p:spPr>
        <p:txBody>
          <a:bodyPr anchor="ctr" anchorCtr="1">
            <a:normAutofit/>
          </a:bodyPr>
          <a:lstStyle>
            <a:lvl1pPr>
              <a:defRPr sz="2200">
                <a:solidFill>
                  <a:srgbClr val="262626"/>
                </a:solidFill>
              </a:defRPr>
            </a:lvl1pPr>
          </a:lstStyle>
          <a:p>
            <a:r>
              <a:rPr lang="en-US"/>
              <a:t>Click to edit Master title style</a:t>
            </a:r>
            <a:endParaRPr lang="en-US" dirty="0"/>
          </a:p>
        </p:txBody>
      </p:sp>
      <p:sp>
        <p:nvSpPr>
          <p:cNvPr id="3" name="Content Placeholder 2"/>
          <p:cNvSpPr>
            <a:spLocks noGrp="1"/>
          </p:cNvSpPr>
          <p:nvPr>
            <p:ph idx="1"/>
          </p:nvPr>
        </p:nvSpPr>
        <p:spPr>
          <a:xfrm>
            <a:off x="6736080" y="804672"/>
            <a:ext cx="4815840" cy="5248656"/>
          </a:xfrm>
        </p:spPr>
        <p:txBody>
          <a:bodyPr>
            <a:normAutofit/>
          </a:bodyPr>
          <a:lstStyle>
            <a:lvl1pPr>
              <a:defRPr sz="1900">
                <a:solidFill>
                  <a:schemeClr val="tx1"/>
                </a:solidFill>
              </a:defRPr>
            </a:lvl1pPr>
            <a:lvl2pPr>
              <a:defRPr sz="1600">
                <a:solidFill>
                  <a:schemeClr val="tx1"/>
                </a:solidFill>
              </a:defRPr>
            </a:lvl2pPr>
            <a:lvl3pPr>
              <a:defRPr sz="1600">
                <a:solidFill>
                  <a:schemeClr val="tx1"/>
                </a:solidFill>
              </a:defRPr>
            </a:lvl3pPr>
            <a:lvl4pPr>
              <a:defRPr sz="1600">
                <a:solidFill>
                  <a:schemeClr val="tx1"/>
                </a:solidFill>
              </a:defRPr>
            </a:lvl4pPr>
            <a:lvl5pPr>
              <a:defRPr sz="1600">
                <a:solidFill>
                  <a:schemeClr val="tx1"/>
                </a:solidFill>
              </a:defRPr>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115568" y="3549918"/>
            <a:ext cx="3794760" cy="2194036"/>
          </a:xfrm>
        </p:spPr>
        <p:txBody>
          <a:bodyPr anchor="t" anchorCtr="1">
            <a:normAutofit/>
          </a:bodyPr>
          <a:lstStyle>
            <a:lvl1pPr marL="0" indent="0" algn="ctr">
              <a:buNone/>
              <a:defRPr sz="1500">
                <a:solidFill>
                  <a:schemeClr val="tx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9" name="Date Placeholder 8"/>
          <p:cNvSpPr>
            <a:spLocks noGrp="1"/>
          </p:cNvSpPr>
          <p:nvPr>
            <p:ph type="dt" sz="half" idx="10"/>
          </p:nvPr>
        </p:nvSpPr>
        <p:spPr/>
        <p:txBody>
          <a:bodyPr/>
          <a:lstStyle/>
          <a:p>
            <a:fld id="{F856F9D8-51DE-BB4E-BB17-ABE3F90B93EA}" type="datetime1">
              <a:rPr lang="en-US" smtClean="0"/>
              <a:t>8/19/2020</a:t>
            </a:fld>
            <a:endParaRPr lang="en-US" dirty="0"/>
          </a:p>
        </p:txBody>
      </p:sp>
      <p:sp>
        <p:nvSpPr>
          <p:cNvPr id="10" name="Footer Placeholder 9"/>
          <p:cNvSpPr>
            <a:spLocks noGrp="1"/>
          </p:cNvSpPr>
          <p:nvPr>
            <p:ph type="ftr" sz="quarter" idx="11"/>
          </p:nvPr>
        </p:nvSpPr>
        <p:spPr>
          <a:xfrm>
            <a:off x="804672" y="6236208"/>
            <a:ext cx="5124797" cy="320040"/>
          </a:xfrm>
        </p:spPr>
        <p:txBody>
          <a:bodyPr/>
          <a:lstStyle>
            <a:lvl1pPr>
              <a:defRPr>
                <a:solidFill>
                  <a:schemeClr val="tx1">
                    <a:alpha val="70000"/>
                  </a:schemeClr>
                </a:solidFill>
              </a:defRPr>
            </a:lvl1pPr>
          </a:lstStyle>
          <a:p>
            <a:endParaRPr lang="en-US" dirty="0"/>
          </a:p>
        </p:txBody>
      </p:sp>
      <p:sp>
        <p:nvSpPr>
          <p:cNvPr id="11" name="Slide Number Placeholder 10"/>
          <p:cNvSpPr>
            <a:spLocks noGrp="1"/>
          </p:cNvSpPr>
          <p:nvPr>
            <p:ph type="sldNum" sz="quarter" idx="12"/>
          </p:nvPr>
        </p:nvSpPr>
        <p:spPr/>
        <p:txBody>
          <a:bodyPr/>
          <a:lstStyle/>
          <a:p>
            <a:fld id="{8A7A6979-0714-4377-B894-6BE4C2D6E202}" type="slidenum">
              <a:rPr lang="en-US" dirty="0"/>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08523" y="2243828"/>
            <a:ext cx="4494998" cy="1134640"/>
          </a:xfrm>
          <a:solidFill>
            <a:srgbClr val="FFFFFF"/>
          </a:solidFill>
          <a:ln>
            <a:solidFill>
              <a:srgbClr val="404040"/>
            </a:solidFill>
          </a:ln>
        </p:spPr>
        <p:txBody>
          <a:bodyPr anchor="ctr" anchorCtr="1">
            <a:noAutofit/>
          </a:bodyPr>
          <a:lstStyle>
            <a:lvl1pPr>
              <a:defRPr sz="2200">
                <a:solidFill>
                  <a:srgbClr val="262626"/>
                </a:solidFill>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6095999" y="0"/>
            <a:ext cx="6102097" cy="6858000"/>
          </a:xfrm>
          <a:solidFill>
            <a:schemeClr val="bg1">
              <a:lumMod val="85000"/>
            </a:schemeClr>
          </a:solidFill>
        </p:spPr>
        <p:txBody>
          <a:bodyPr anchor="t"/>
          <a:lstStyle>
            <a:lvl1pPr marL="0" indent="0">
              <a:buNone/>
              <a:defRPr sz="3200">
                <a:solidFill>
                  <a:schemeClr val="bg1">
                    <a:lumMod val="50000"/>
                  </a:schemeClr>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1115568" y="3549918"/>
            <a:ext cx="3794760" cy="2194037"/>
          </a:xfrm>
        </p:spPr>
        <p:txBody>
          <a:bodyPr anchor="t" anchorCtr="1">
            <a:normAutofit/>
          </a:bodyPr>
          <a:lstStyle>
            <a:lvl1pPr marL="0" indent="0" algn="ctr">
              <a:buNone/>
              <a:defRPr sz="1500">
                <a:solidFill>
                  <a:schemeClr val="tx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8" name="Date Placeholder 7"/>
          <p:cNvSpPr>
            <a:spLocks noGrp="1"/>
          </p:cNvSpPr>
          <p:nvPr>
            <p:ph type="dt" sz="half" idx="10"/>
          </p:nvPr>
        </p:nvSpPr>
        <p:spPr/>
        <p:txBody>
          <a:bodyPr/>
          <a:lstStyle>
            <a:lvl1pPr>
              <a:defRPr>
                <a:solidFill>
                  <a:srgbClr val="FFFFFF"/>
                </a:solidFill>
                <a:effectLst>
                  <a:outerShdw blurRad="50800" dist="38100" dir="2700000" algn="tl" rotWithShape="0">
                    <a:prstClr val="black">
                      <a:alpha val="43000"/>
                    </a:prstClr>
                  </a:outerShdw>
                </a:effectLst>
              </a:defRPr>
            </a:lvl1pPr>
          </a:lstStyle>
          <a:p>
            <a:fld id="{ACB0648E-5B15-4648-B346-3B0E5C841AE2}" type="datetime1">
              <a:rPr lang="en-US" smtClean="0"/>
              <a:t>8/19/2020</a:t>
            </a:fld>
            <a:endParaRPr lang="en-US" dirty="0"/>
          </a:p>
        </p:txBody>
      </p:sp>
      <p:sp>
        <p:nvSpPr>
          <p:cNvPr id="9" name="Footer Placeholder 8"/>
          <p:cNvSpPr>
            <a:spLocks noGrp="1"/>
          </p:cNvSpPr>
          <p:nvPr>
            <p:ph type="ftr" sz="quarter" idx="11"/>
          </p:nvPr>
        </p:nvSpPr>
        <p:spPr>
          <a:xfrm>
            <a:off x="804672" y="6236208"/>
            <a:ext cx="5124797" cy="320040"/>
          </a:xfrm>
        </p:spPr>
        <p:txBody>
          <a:bodyPr/>
          <a:lstStyle>
            <a:lvl1pPr>
              <a:defRPr>
                <a:solidFill>
                  <a:schemeClr val="tx1">
                    <a:alpha val="70000"/>
                  </a:schemeClr>
                </a:solidFill>
              </a:defRPr>
            </a:lvl1pPr>
          </a:lstStyle>
          <a:p>
            <a:endParaRPr lang="en-US" dirty="0"/>
          </a:p>
        </p:txBody>
      </p:sp>
      <p:sp>
        <p:nvSpPr>
          <p:cNvPr id="10" name="Slide Number Placeholder 9"/>
          <p:cNvSpPr>
            <a:spLocks noGrp="1"/>
          </p:cNvSpPr>
          <p:nvPr>
            <p:ph type="sldNum" sz="quarter" idx="12"/>
          </p:nvPr>
        </p:nvSpPr>
        <p:spPr/>
        <p:txBody>
          <a:bodyPr/>
          <a:lstStyle/>
          <a:p>
            <a:fld id="{8A7A6979-0714-4377-B894-6BE4C2D6E202}" type="slidenum">
              <a:rPr lang="en-US" dirty="0"/>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231136" y="964692"/>
            <a:ext cx="7729728" cy="1188720"/>
          </a:xfrm>
          <a:prstGeom prst="rect">
            <a:avLst/>
          </a:prstGeom>
          <a:solidFill>
            <a:schemeClr val="bg1"/>
          </a:solidFill>
          <a:ln w="31750" cap="sq">
            <a:solidFill>
              <a:schemeClr val="tx1">
                <a:lumMod val="75000"/>
                <a:lumOff val="25000"/>
              </a:schemeClr>
            </a:solidFill>
            <a:miter lim="800000"/>
          </a:ln>
        </p:spPr>
        <p:txBody>
          <a:bodyPr vert="horz" lIns="182880" tIns="182880" rIns="182880" bIns="18288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2231136" y="2638044"/>
            <a:ext cx="7729728" cy="3101983"/>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7821429" y="6238816"/>
            <a:ext cx="2753746" cy="323968"/>
          </a:xfrm>
          <a:prstGeom prst="rect">
            <a:avLst/>
          </a:prstGeom>
        </p:spPr>
        <p:txBody>
          <a:bodyPr vert="horz" lIns="91440" tIns="45720" rIns="91440" bIns="45720" rtlCol="0" anchor="ctr"/>
          <a:lstStyle>
            <a:lvl1pPr algn="r">
              <a:defRPr sz="1050">
                <a:solidFill>
                  <a:schemeClr val="tx1">
                    <a:alpha val="70000"/>
                  </a:schemeClr>
                </a:solidFill>
              </a:defRPr>
            </a:lvl1pPr>
          </a:lstStyle>
          <a:p>
            <a:fld id="{509EBEE6-0ABF-4A43-B34F-A9F69B76A5A9}" type="datetime1">
              <a:rPr lang="en-US" smtClean="0"/>
              <a:t>8/19/2020</a:t>
            </a:fld>
            <a:endParaRPr lang="en-US" dirty="0"/>
          </a:p>
        </p:txBody>
      </p:sp>
      <p:sp>
        <p:nvSpPr>
          <p:cNvPr id="5" name="Footer Placeholder 4"/>
          <p:cNvSpPr>
            <a:spLocks noGrp="1"/>
          </p:cNvSpPr>
          <p:nvPr>
            <p:ph type="ftr" sz="quarter" idx="3"/>
          </p:nvPr>
        </p:nvSpPr>
        <p:spPr>
          <a:xfrm>
            <a:off x="1600200" y="6236208"/>
            <a:ext cx="5901189" cy="320040"/>
          </a:xfrm>
          <a:prstGeom prst="rect">
            <a:avLst/>
          </a:prstGeom>
        </p:spPr>
        <p:txBody>
          <a:bodyPr vert="horz" lIns="91440" tIns="45720" rIns="91440" bIns="45720" rtlCol="0" anchor="ctr"/>
          <a:lstStyle>
            <a:lvl1pPr algn="l">
              <a:defRPr sz="1050">
                <a:solidFill>
                  <a:schemeClr val="tx1">
                    <a:alpha val="70000"/>
                  </a:schemeClr>
                </a:solidFill>
              </a:defRPr>
            </a:lvl1pPr>
          </a:lstStyle>
          <a:p>
            <a:endParaRPr lang="en-US" dirty="0"/>
          </a:p>
        </p:txBody>
      </p:sp>
      <p:sp>
        <p:nvSpPr>
          <p:cNvPr id="6" name="Slide Number Placeholder 5"/>
          <p:cNvSpPr>
            <a:spLocks noGrp="1"/>
          </p:cNvSpPr>
          <p:nvPr>
            <p:ph type="sldNum" sz="quarter" idx="4"/>
          </p:nvPr>
        </p:nvSpPr>
        <p:spPr>
          <a:xfrm>
            <a:off x="11017770" y="479685"/>
            <a:ext cx="674558" cy="674557"/>
          </a:xfrm>
          <a:prstGeom prst="ellipse">
            <a:avLst/>
          </a:prstGeom>
          <a:solidFill>
            <a:srgbClr val="1D1D1D">
              <a:alpha val="70000"/>
            </a:srgbClr>
          </a:solidFill>
        </p:spPr>
        <p:txBody>
          <a:bodyPr vert="horz" lIns="18288" tIns="45720" rIns="18288" bIns="45720" rtlCol="0" anchor="ctr">
            <a:noAutofit/>
          </a:bodyPr>
          <a:lstStyle>
            <a:lvl1pPr algn="ctr">
              <a:defRPr sz="2400" spc="0" baseline="0">
                <a:solidFill>
                  <a:srgbClr val="FFFFFF"/>
                </a:solidFill>
              </a:defRPr>
            </a:lvl1pPr>
          </a:lstStyle>
          <a:p>
            <a:fld id="{8A7A6979-0714-4377-B894-6BE4C2D6E202}" type="slidenum">
              <a:rPr lang="en-US" smtClean="0"/>
              <a:pPr/>
              <a:t>‹#›</a:t>
            </a:fld>
            <a:endParaRPr lang="en-US" dirty="0"/>
          </a:p>
        </p:txBody>
      </p:sp>
    </p:spTree>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hf hdr="0" ftr="0" dt="0"/>
  <p:txStyles>
    <p:titleStyle>
      <a:lvl1pPr algn="ctr" defTabSz="914400" rtl="0" eaLnBrk="1" latinLnBrk="0" hangingPunct="1">
        <a:lnSpc>
          <a:spcPct val="90000"/>
        </a:lnSpc>
        <a:spcBef>
          <a:spcPct val="0"/>
        </a:spcBef>
        <a:buNone/>
        <a:defRPr sz="2800" kern="1200" cap="all" spc="200" baseline="0">
          <a:solidFill>
            <a:schemeClr val="tx1">
              <a:lumMod val="85000"/>
              <a:lumOff val="15000"/>
            </a:schemeClr>
          </a:solidFill>
          <a:latin typeface="+mj-lt"/>
          <a:ea typeface="+mj-ea"/>
          <a:cs typeface="+mj-cs"/>
        </a:defRPr>
      </a:lvl1pPr>
    </p:titleStyle>
    <p:bodyStyle>
      <a:lvl1pPr marL="228600" indent="-228600" algn="l" defTabSz="914400" rtl="0" eaLnBrk="1" latinLnBrk="0" hangingPunct="1">
        <a:lnSpc>
          <a:spcPct val="100000"/>
        </a:lnSpc>
        <a:spcBef>
          <a:spcPts val="1000"/>
        </a:spcBef>
        <a:buClr>
          <a:schemeClr val="accent2"/>
        </a:buClr>
        <a:buFont typeface="Arial" panose="020B0604020202020204" pitchFamily="34" charset="0"/>
        <a:buChar char="•"/>
        <a:defRPr sz="1800" kern="1200">
          <a:solidFill>
            <a:schemeClr val="tx1">
              <a:lumMod val="85000"/>
              <a:lumOff val="15000"/>
            </a:schemeClr>
          </a:solidFill>
          <a:latin typeface="+mn-lt"/>
          <a:ea typeface="+mn-ea"/>
          <a:cs typeface="+mn-cs"/>
        </a:defRPr>
      </a:lvl1pPr>
      <a:lvl2pPr marL="4572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2pPr>
      <a:lvl3pPr marL="6858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3pPr>
      <a:lvl4pPr marL="9144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4pPr>
      <a:lvl5pPr marL="11430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5pPr>
      <a:lvl6pPr marL="1312863"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solidFill>
          <a:latin typeface="+mn-lt"/>
          <a:ea typeface="+mn-ea"/>
          <a:cs typeface="+mn-cs"/>
        </a:defRPr>
      </a:lvl6pPr>
      <a:lvl7pPr marL="1484313"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solidFill>
          <a:latin typeface="+mn-lt"/>
          <a:ea typeface="+mn-ea"/>
          <a:cs typeface="+mn-cs"/>
        </a:defRPr>
      </a:lvl7pPr>
      <a:lvl8pPr marL="165735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baseline="0">
          <a:solidFill>
            <a:schemeClr val="tx1"/>
          </a:solidFill>
          <a:latin typeface="+mn-lt"/>
          <a:ea typeface="+mn-ea"/>
          <a:cs typeface="+mn-cs"/>
        </a:defRPr>
      </a:lvl8pPr>
      <a:lvl9pPr marL="1882775"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baseline="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chart" Target="../charts/chart7.xml"/><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chart" Target="../charts/chart8.xml"/><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chart" Target="../charts/chart9.xml"/><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chart" Target="../charts/chart10.xml"/><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chart" Target="../charts/chart6.xml"/><Relationship Id="rId2" Type="http://schemas.openxmlformats.org/officeDocument/2006/relationships/image" Target="../media/image3.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70000"/>
            <a:lum/>
          </a:blip>
          <a:srcRect/>
          <a:stretch>
            <a:fillRect t="-24000" b="-38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2283706" y="1888761"/>
            <a:ext cx="7624588" cy="2128913"/>
          </a:xfrm>
          <a:solidFill>
            <a:schemeClr val="bg1">
              <a:lumMod val="95000"/>
            </a:schemeClr>
          </a:solidFill>
        </p:spPr>
        <p:txBody>
          <a:bodyPr>
            <a:noAutofit/>
          </a:bodyPr>
          <a:lstStyle/>
          <a:p>
            <a:r>
              <a:rPr lang="en-US" sz="4000" dirty="0" err="1">
                <a:solidFill>
                  <a:schemeClr val="tx1"/>
                </a:solidFill>
              </a:rPr>
              <a:t>Spindletop</a:t>
            </a:r>
            <a:r>
              <a:rPr lang="en-US" sz="4000" dirty="0">
                <a:solidFill>
                  <a:schemeClr val="tx1"/>
                </a:solidFill>
              </a:rPr>
              <a:t> Center</a:t>
            </a:r>
            <a:br>
              <a:rPr lang="en-US" sz="4000" dirty="0">
                <a:solidFill>
                  <a:schemeClr val="tx1"/>
                </a:solidFill>
              </a:rPr>
            </a:br>
            <a:r>
              <a:rPr lang="en-US" sz="4000" dirty="0">
                <a:solidFill>
                  <a:schemeClr val="tx1"/>
                </a:solidFill>
              </a:rPr>
              <a:t>leadership challenge presentation</a:t>
            </a:r>
          </a:p>
        </p:txBody>
      </p:sp>
      <p:sp>
        <p:nvSpPr>
          <p:cNvPr id="3" name="Subtitle 2"/>
          <p:cNvSpPr>
            <a:spLocks noGrp="1"/>
          </p:cNvSpPr>
          <p:nvPr>
            <p:ph type="subTitle" idx="1"/>
          </p:nvPr>
        </p:nvSpPr>
        <p:spPr>
          <a:xfrm>
            <a:off x="4007234" y="4505270"/>
            <a:ext cx="4177531" cy="706810"/>
          </a:xfrm>
          <a:solidFill>
            <a:schemeClr val="bg1">
              <a:lumMod val="95000"/>
            </a:schemeClr>
          </a:solidFill>
          <a:ln w="25400">
            <a:solidFill>
              <a:schemeClr val="tx2"/>
            </a:solidFill>
          </a:ln>
        </p:spPr>
        <p:txBody>
          <a:bodyPr>
            <a:normAutofit/>
          </a:bodyPr>
          <a:lstStyle/>
          <a:p>
            <a:r>
              <a:rPr lang="en-US" sz="3600" dirty="0">
                <a:solidFill>
                  <a:schemeClr val="tx1"/>
                </a:solidFill>
              </a:rPr>
              <a:t>August 2020</a:t>
            </a:r>
          </a:p>
        </p:txBody>
      </p:sp>
      <p:pic>
        <p:nvPicPr>
          <p:cNvPr id="4" name="Picture 3" descr="'Spindletop Center' logo with a white oil tower in the shape of star on top of a blue and red background"/>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704880" y="4741333"/>
            <a:ext cx="1487120" cy="2116667"/>
          </a:xfrm>
          <a:prstGeom prst="rect">
            <a:avLst/>
          </a:prstGeom>
        </p:spPr>
      </p:pic>
      <p:sp>
        <p:nvSpPr>
          <p:cNvPr id="5" name="Slide Number Placeholder 4">
            <a:extLst>
              <a:ext uri="{FF2B5EF4-FFF2-40B4-BE49-F238E27FC236}">
                <a16:creationId xmlns:a16="http://schemas.microsoft.com/office/drawing/2014/main" id="{B81F7510-8986-D547-96EC-9B43C03B8453}"/>
              </a:ext>
            </a:extLst>
          </p:cNvPr>
          <p:cNvSpPr>
            <a:spLocks noGrp="1"/>
          </p:cNvSpPr>
          <p:nvPr>
            <p:ph type="sldNum" sz="quarter" idx="12"/>
          </p:nvPr>
        </p:nvSpPr>
        <p:spPr/>
        <p:txBody>
          <a:bodyPr/>
          <a:lstStyle/>
          <a:p>
            <a:fld id="{8A7A6979-0714-4377-B894-6BE4C2D6E202}" type="slidenum">
              <a:rPr lang="en-US" smtClean="0"/>
              <a:pPr/>
              <a:t>1</a:t>
            </a:fld>
            <a:endParaRPr lang="en-US" dirty="0"/>
          </a:p>
        </p:txBody>
      </p:sp>
    </p:spTree>
    <p:extLst>
      <p:ext uri="{BB962C8B-B14F-4D97-AF65-F5344CB8AC3E}">
        <p14:creationId xmlns:p14="http://schemas.microsoft.com/office/powerpoint/2010/main" val="176919821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0" b="-4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454793" y="479685"/>
            <a:ext cx="9282413" cy="1694803"/>
          </a:xfrm>
          <a:solidFill>
            <a:schemeClr val="bg1">
              <a:lumMod val="95000"/>
            </a:schemeClr>
          </a:solidFill>
        </p:spPr>
        <p:txBody>
          <a:bodyPr>
            <a:noAutofit/>
          </a:bodyPr>
          <a:lstStyle/>
          <a:p>
            <a:r>
              <a:rPr lang="en-US" b="1" dirty="0"/>
              <a:t>People with intellectual disabilities should live in sheltered facilities because of the dangers of life in the community</a:t>
            </a:r>
            <a:endParaRPr lang="en-US" dirty="0"/>
          </a:p>
        </p:txBody>
      </p:sp>
      <p:sp>
        <p:nvSpPr>
          <p:cNvPr id="3" name="Slide Number Placeholder 2">
            <a:extLst>
              <a:ext uri="{FF2B5EF4-FFF2-40B4-BE49-F238E27FC236}">
                <a16:creationId xmlns:a16="http://schemas.microsoft.com/office/drawing/2014/main" id="{2FBC1720-D748-0F40-95B4-B1190CC37C20}"/>
              </a:ext>
            </a:extLst>
          </p:cNvPr>
          <p:cNvSpPr>
            <a:spLocks noGrp="1"/>
          </p:cNvSpPr>
          <p:nvPr>
            <p:ph type="sldNum" sz="quarter" idx="12"/>
          </p:nvPr>
        </p:nvSpPr>
        <p:spPr/>
        <p:txBody>
          <a:bodyPr/>
          <a:lstStyle/>
          <a:p>
            <a:fld id="{8A7A6979-0714-4377-B894-6BE4C2D6E202}" type="slidenum">
              <a:rPr lang="en-US" smtClean="0"/>
              <a:pPr/>
              <a:t>10</a:t>
            </a:fld>
            <a:endParaRPr lang="en-US" dirty="0"/>
          </a:p>
        </p:txBody>
      </p:sp>
      <p:graphicFrame>
        <p:nvGraphicFramePr>
          <p:cNvPr id="5" name="Chart 4" descr="Pie Chart: Agree = 11%, Strongly Agree = 5%, Strongly Disagree = 21%, Disagree = 24%, Slightly Disagree = 12%, Slightly Agree = 27%"/>
          <p:cNvGraphicFramePr/>
          <p:nvPr>
            <p:extLst>
              <p:ext uri="{D42A27DB-BD31-4B8C-83A1-F6EECF244321}">
                <p14:modId xmlns:p14="http://schemas.microsoft.com/office/powerpoint/2010/main" val="2498321722"/>
              </p:ext>
            </p:extLst>
          </p:nvPr>
        </p:nvGraphicFramePr>
        <p:xfrm>
          <a:off x="861059" y="2174488"/>
          <a:ext cx="10469880" cy="4527395"/>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6455259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0" b="-4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903625" y="479685"/>
            <a:ext cx="8384749" cy="1638675"/>
          </a:xfrm>
          <a:solidFill>
            <a:schemeClr val="bg1">
              <a:lumMod val="95000"/>
            </a:schemeClr>
          </a:solidFill>
        </p:spPr>
        <p:txBody>
          <a:bodyPr>
            <a:noAutofit/>
          </a:bodyPr>
          <a:lstStyle/>
          <a:p>
            <a:r>
              <a:rPr lang="en-US" b="1" dirty="0"/>
              <a:t>Most people with intellectual disabilities prefer to work in a sheltered setting that is more sensitive to their needs</a:t>
            </a:r>
            <a:endParaRPr lang="en-US" dirty="0"/>
          </a:p>
        </p:txBody>
      </p:sp>
      <p:graphicFrame>
        <p:nvGraphicFramePr>
          <p:cNvPr id="5" name="Chart 4" descr="Pie Chart: Agree = 40%, Strongly Agree = 11%, Strongly Disagree = 3%, Disagree = 10%, Slightly Disagree = 12%, Slightly Agree = 24%"/>
          <p:cNvGraphicFramePr/>
          <p:nvPr>
            <p:extLst>
              <p:ext uri="{D42A27DB-BD31-4B8C-83A1-F6EECF244321}">
                <p14:modId xmlns:p14="http://schemas.microsoft.com/office/powerpoint/2010/main" val="1976690879"/>
              </p:ext>
            </p:extLst>
          </p:nvPr>
        </p:nvGraphicFramePr>
        <p:xfrm>
          <a:off x="780236" y="2118360"/>
          <a:ext cx="10631525" cy="4614379"/>
        </p:xfrm>
        <a:graphic>
          <a:graphicData uri="http://schemas.openxmlformats.org/drawingml/2006/chart">
            <c:chart xmlns:c="http://schemas.openxmlformats.org/drawingml/2006/chart" xmlns:r="http://schemas.openxmlformats.org/officeDocument/2006/relationships" r:id="rId3"/>
          </a:graphicData>
        </a:graphic>
      </p:graphicFrame>
      <p:sp>
        <p:nvSpPr>
          <p:cNvPr id="3" name="Slide Number Placeholder 2">
            <a:extLst>
              <a:ext uri="{FF2B5EF4-FFF2-40B4-BE49-F238E27FC236}">
                <a16:creationId xmlns:a16="http://schemas.microsoft.com/office/drawing/2014/main" id="{27DF8E54-F8B4-5148-B98B-15F5B342AC3B}"/>
              </a:ext>
            </a:extLst>
          </p:cNvPr>
          <p:cNvSpPr>
            <a:spLocks noGrp="1"/>
          </p:cNvSpPr>
          <p:nvPr>
            <p:ph type="sldNum" sz="quarter" idx="12"/>
          </p:nvPr>
        </p:nvSpPr>
        <p:spPr/>
        <p:txBody>
          <a:bodyPr/>
          <a:lstStyle/>
          <a:p>
            <a:fld id="{8A7A6979-0714-4377-B894-6BE4C2D6E202}" type="slidenum">
              <a:rPr lang="en-US" smtClean="0"/>
              <a:pPr/>
              <a:t>11</a:t>
            </a:fld>
            <a:endParaRPr lang="en-US" dirty="0"/>
          </a:p>
        </p:txBody>
      </p:sp>
    </p:spTree>
    <p:extLst>
      <p:ext uri="{BB962C8B-B14F-4D97-AF65-F5344CB8AC3E}">
        <p14:creationId xmlns:p14="http://schemas.microsoft.com/office/powerpoint/2010/main" val="374493716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0" b="-4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242164" y="478934"/>
            <a:ext cx="9707671" cy="1652062"/>
          </a:xfrm>
          <a:solidFill>
            <a:schemeClr val="bg1">
              <a:lumMod val="95000"/>
            </a:schemeClr>
          </a:solidFill>
        </p:spPr>
        <p:txBody>
          <a:bodyPr>
            <a:noAutofit/>
          </a:bodyPr>
          <a:lstStyle/>
          <a:p>
            <a:r>
              <a:rPr lang="en-US" b="1" dirty="0"/>
              <a:t>Without some control and supervision, people with intellectual disabilities could get in real trouble out in the community</a:t>
            </a:r>
            <a:endParaRPr lang="en-US" dirty="0"/>
          </a:p>
        </p:txBody>
      </p:sp>
      <p:sp>
        <p:nvSpPr>
          <p:cNvPr id="3" name="Slide Number Placeholder 2">
            <a:extLst>
              <a:ext uri="{FF2B5EF4-FFF2-40B4-BE49-F238E27FC236}">
                <a16:creationId xmlns:a16="http://schemas.microsoft.com/office/drawing/2014/main" id="{809589AF-A0BA-E54A-8F06-C7E3CB6B250F}"/>
              </a:ext>
            </a:extLst>
          </p:cNvPr>
          <p:cNvSpPr>
            <a:spLocks noGrp="1"/>
          </p:cNvSpPr>
          <p:nvPr>
            <p:ph type="sldNum" sz="quarter" idx="12"/>
          </p:nvPr>
        </p:nvSpPr>
        <p:spPr/>
        <p:txBody>
          <a:bodyPr/>
          <a:lstStyle/>
          <a:p>
            <a:fld id="{8A7A6979-0714-4377-B894-6BE4C2D6E202}" type="slidenum">
              <a:rPr lang="en-US" smtClean="0"/>
              <a:pPr/>
              <a:t>12</a:t>
            </a:fld>
            <a:endParaRPr lang="en-US" dirty="0"/>
          </a:p>
        </p:txBody>
      </p:sp>
      <p:graphicFrame>
        <p:nvGraphicFramePr>
          <p:cNvPr id="6" name="Chart 5" descr="Pie Chart: Agree = 43%, Strongly Agree = 12%, Strongly Disagree = 4%, Disagree = 9%, Slightly Disagree = 10%, Slightly Agree = 22%">
            <a:extLst>
              <a:ext uri="{FF2B5EF4-FFF2-40B4-BE49-F238E27FC236}">
                <a16:creationId xmlns:a16="http://schemas.microsoft.com/office/drawing/2014/main" id="{DB9CB2D9-94C8-A845-A106-0CC7193A1014}"/>
              </a:ext>
            </a:extLst>
          </p:cNvPr>
          <p:cNvGraphicFramePr/>
          <p:nvPr>
            <p:extLst>
              <p:ext uri="{D42A27DB-BD31-4B8C-83A1-F6EECF244321}">
                <p14:modId xmlns:p14="http://schemas.microsoft.com/office/powerpoint/2010/main" val="3622315022"/>
              </p:ext>
            </p:extLst>
          </p:nvPr>
        </p:nvGraphicFramePr>
        <p:xfrm>
          <a:off x="845444" y="2130996"/>
          <a:ext cx="10509605" cy="4614379"/>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53039702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0" b="-4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603868" y="479685"/>
            <a:ext cx="8984263" cy="1646560"/>
          </a:xfrm>
          <a:solidFill>
            <a:schemeClr val="bg1">
              <a:lumMod val="95000"/>
            </a:schemeClr>
          </a:solidFill>
        </p:spPr>
        <p:txBody>
          <a:bodyPr>
            <a:noAutofit/>
          </a:bodyPr>
          <a:lstStyle/>
          <a:p>
            <a:r>
              <a:rPr lang="en-US" b="1" dirty="0"/>
              <a:t>The rights of people with intellectual disabilities are more important than professional concerns about their problems</a:t>
            </a:r>
            <a:endParaRPr lang="en-US" dirty="0"/>
          </a:p>
        </p:txBody>
      </p:sp>
      <p:graphicFrame>
        <p:nvGraphicFramePr>
          <p:cNvPr id="5" name="Chart 4" descr="Pie Chart: Agree = 24%, Strongly Agree = 12%, Strongly Disagree = 2%, Disagree = 29%, Slightly Disagree = 11%, Slightly Agree = 22%"/>
          <p:cNvGraphicFramePr/>
          <p:nvPr>
            <p:extLst>
              <p:ext uri="{D42A27DB-BD31-4B8C-83A1-F6EECF244321}">
                <p14:modId xmlns:p14="http://schemas.microsoft.com/office/powerpoint/2010/main" val="2177439141"/>
              </p:ext>
            </p:extLst>
          </p:nvPr>
        </p:nvGraphicFramePr>
        <p:xfrm>
          <a:off x="854863" y="2126245"/>
          <a:ext cx="10482271" cy="4486428"/>
        </p:xfrm>
        <a:graphic>
          <a:graphicData uri="http://schemas.openxmlformats.org/drawingml/2006/chart">
            <c:chart xmlns:c="http://schemas.openxmlformats.org/drawingml/2006/chart" xmlns:r="http://schemas.openxmlformats.org/officeDocument/2006/relationships" r:id="rId3"/>
          </a:graphicData>
        </a:graphic>
      </p:graphicFrame>
      <p:sp>
        <p:nvSpPr>
          <p:cNvPr id="3" name="Slide Number Placeholder 2">
            <a:extLst>
              <a:ext uri="{FF2B5EF4-FFF2-40B4-BE49-F238E27FC236}">
                <a16:creationId xmlns:a16="http://schemas.microsoft.com/office/drawing/2014/main" id="{E6281704-1753-7041-8B51-2E6DE7072E69}"/>
              </a:ext>
            </a:extLst>
          </p:cNvPr>
          <p:cNvSpPr>
            <a:spLocks noGrp="1"/>
          </p:cNvSpPr>
          <p:nvPr>
            <p:ph type="sldNum" sz="quarter" idx="12"/>
          </p:nvPr>
        </p:nvSpPr>
        <p:spPr/>
        <p:txBody>
          <a:bodyPr/>
          <a:lstStyle/>
          <a:p>
            <a:fld id="{8A7A6979-0714-4377-B894-6BE4C2D6E202}" type="slidenum">
              <a:rPr lang="en-US" smtClean="0"/>
              <a:pPr/>
              <a:t>13</a:t>
            </a:fld>
            <a:endParaRPr lang="en-US" dirty="0"/>
          </a:p>
        </p:txBody>
      </p:sp>
    </p:spTree>
    <p:extLst>
      <p:ext uri="{BB962C8B-B14F-4D97-AF65-F5344CB8AC3E}">
        <p14:creationId xmlns:p14="http://schemas.microsoft.com/office/powerpoint/2010/main" val="361237833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0" b="-4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666379" y="559882"/>
            <a:ext cx="8859242" cy="1188720"/>
          </a:xfrm>
          <a:solidFill>
            <a:schemeClr val="bg1">
              <a:lumMod val="95000"/>
            </a:schemeClr>
          </a:solidFill>
        </p:spPr>
        <p:txBody>
          <a:bodyPr>
            <a:noAutofit/>
          </a:bodyPr>
          <a:lstStyle/>
          <a:p>
            <a:r>
              <a:rPr lang="en-US" sz="4000" b="1" dirty="0"/>
              <a:t>Goals for Leadership Challenge</a:t>
            </a:r>
            <a:endParaRPr lang="en-US" sz="4000" dirty="0"/>
          </a:p>
        </p:txBody>
      </p:sp>
      <p:sp>
        <p:nvSpPr>
          <p:cNvPr id="3" name="Content Placeholder 2"/>
          <p:cNvSpPr>
            <a:spLocks noGrp="1"/>
          </p:cNvSpPr>
          <p:nvPr>
            <p:ph idx="1"/>
          </p:nvPr>
        </p:nvSpPr>
        <p:spPr>
          <a:xfrm>
            <a:off x="1436422" y="2388327"/>
            <a:ext cx="9319156" cy="3311433"/>
          </a:xfrm>
          <a:solidFill>
            <a:schemeClr val="bg1">
              <a:lumMod val="95000"/>
            </a:schemeClr>
          </a:solidFill>
        </p:spPr>
        <p:txBody>
          <a:bodyPr>
            <a:noAutofit/>
          </a:bodyPr>
          <a:lstStyle/>
          <a:p>
            <a:r>
              <a:rPr lang="en-US" sz="3200" dirty="0">
                <a:solidFill>
                  <a:schemeClr val="tx1"/>
                </a:solidFill>
              </a:rPr>
              <a:t>Increase consistency among departments</a:t>
            </a:r>
          </a:p>
          <a:p>
            <a:r>
              <a:rPr lang="en-US" sz="3200" dirty="0">
                <a:solidFill>
                  <a:schemeClr val="tx1"/>
                </a:solidFill>
              </a:rPr>
              <a:t>Increased accountability for staff</a:t>
            </a:r>
          </a:p>
          <a:p>
            <a:r>
              <a:rPr lang="en-US" sz="3200" dirty="0">
                <a:solidFill>
                  <a:schemeClr val="tx1"/>
                </a:solidFill>
              </a:rPr>
              <a:t>Identification of pool of candidates for supervisory positions</a:t>
            </a:r>
          </a:p>
          <a:p>
            <a:r>
              <a:rPr lang="en-US" sz="3200" dirty="0">
                <a:solidFill>
                  <a:schemeClr val="tx1"/>
                </a:solidFill>
              </a:rPr>
              <a:t>Updated supervisory job descriptions</a:t>
            </a:r>
          </a:p>
        </p:txBody>
      </p:sp>
      <p:sp>
        <p:nvSpPr>
          <p:cNvPr id="4" name="Slide Number Placeholder 3">
            <a:extLst>
              <a:ext uri="{FF2B5EF4-FFF2-40B4-BE49-F238E27FC236}">
                <a16:creationId xmlns:a16="http://schemas.microsoft.com/office/drawing/2014/main" id="{939E345D-9EAA-6A4B-97BA-E7591DE3078E}"/>
              </a:ext>
            </a:extLst>
          </p:cNvPr>
          <p:cNvSpPr>
            <a:spLocks noGrp="1"/>
          </p:cNvSpPr>
          <p:nvPr>
            <p:ph type="sldNum" sz="quarter" idx="12"/>
          </p:nvPr>
        </p:nvSpPr>
        <p:spPr/>
        <p:txBody>
          <a:bodyPr/>
          <a:lstStyle/>
          <a:p>
            <a:fld id="{8A7A6979-0714-4377-B894-6BE4C2D6E202}" type="slidenum">
              <a:rPr lang="en-US" smtClean="0"/>
              <a:pPr/>
              <a:t>14</a:t>
            </a:fld>
            <a:endParaRPr lang="en-US" dirty="0"/>
          </a:p>
        </p:txBody>
      </p:sp>
    </p:spTree>
    <p:extLst>
      <p:ext uri="{BB962C8B-B14F-4D97-AF65-F5344CB8AC3E}">
        <p14:creationId xmlns:p14="http://schemas.microsoft.com/office/powerpoint/2010/main" val="223739937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0" b="-4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492789" y="564845"/>
            <a:ext cx="9206421" cy="1188720"/>
          </a:xfrm>
          <a:solidFill>
            <a:schemeClr val="bg1">
              <a:lumMod val="95000"/>
            </a:schemeClr>
          </a:solidFill>
        </p:spPr>
        <p:txBody>
          <a:bodyPr>
            <a:normAutofit/>
          </a:bodyPr>
          <a:lstStyle/>
          <a:p>
            <a:r>
              <a:rPr lang="en-US" sz="4000" b="1" dirty="0"/>
              <a:t>Supervisor Tool Kit</a:t>
            </a:r>
            <a:endParaRPr lang="en-US" sz="4000" dirty="0"/>
          </a:p>
        </p:txBody>
      </p:sp>
      <p:sp>
        <p:nvSpPr>
          <p:cNvPr id="3" name="Content Placeholder 2"/>
          <p:cNvSpPr>
            <a:spLocks noGrp="1"/>
          </p:cNvSpPr>
          <p:nvPr>
            <p:ph idx="1"/>
          </p:nvPr>
        </p:nvSpPr>
        <p:spPr>
          <a:xfrm>
            <a:off x="1174231" y="2091902"/>
            <a:ext cx="4723434" cy="4201253"/>
          </a:xfrm>
          <a:solidFill>
            <a:schemeClr val="bg1">
              <a:lumMod val="95000"/>
            </a:schemeClr>
          </a:solidFill>
        </p:spPr>
        <p:txBody>
          <a:bodyPr>
            <a:noAutofit/>
          </a:bodyPr>
          <a:lstStyle/>
          <a:p>
            <a:pPr marL="0" indent="0">
              <a:buNone/>
            </a:pPr>
            <a:r>
              <a:rPr lang="en-US" sz="3200" dirty="0"/>
              <a:t>Items included:</a:t>
            </a:r>
          </a:p>
          <a:p>
            <a:r>
              <a:rPr lang="en-US" sz="3200" dirty="0"/>
              <a:t>Disciplinary action forms</a:t>
            </a:r>
          </a:p>
          <a:p>
            <a:pPr lvl="1"/>
            <a:r>
              <a:rPr lang="en-US" sz="2800" dirty="0"/>
              <a:t>Verbal coaching</a:t>
            </a:r>
          </a:p>
          <a:p>
            <a:pPr lvl="1"/>
            <a:r>
              <a:rPr lang="en-US" sz="2800" dirty="0"/>
              <a:t>Written Reprimand</a:t>
            </a:r>
          </a:p>
          <a:p>
            <a:pPr lvl="1"/>
            <a:r>
              <a:rPr lang="en-US" sz="2800" dirty="0"/>
              <a:t>Request for termination</a:t>
            </a:r>
          </a:p>
          <a:p>
            <a:r>
              <a:rPr lang="en-US" sz="3200" dirty="0"/>
              <a:t>Interview Questions – Unit/Job Specific</a:t>
            </a:r>
          </a:p>
        </p:txBody>
      </p:sp>
      <p:sp>
        <p:nvSpPr>
          <p:cNvPr id="4" name="Content Placeholder 2">
            <a:extLst>
              <a:ext uri="{FF2B5EF4-FFF2-40B4-BE49-F238E27FC236}">
                <a16:creationId xmlns:a16="http://schemas.microsoft.com/office/drawing/2014/main" id="{9830B2F1-90BF-AF4D-B4CB-B124366F5323}"/>
              </a:ext>
            </a:extLst>
          </p:cNvPr>
          <p:cNvSpPr txBox="1">
            <a:spLocks/>
          </p:cNvSpPr>
          <p:nvPr/>
        </p:nvSpPr>
        <p:spPr>
          <a:xfrm>
            <a:off x="6245492" y="2091902"/>
            <a:ext cx="4772277" cy="4201253"/>
          </a:xfrm>
          <a:prstGeom prst="rect">
            <a:avLst/>
          </a:prstGeom>
          <a:solidFill>
            <a:schemeClr val="bg1">
              <a:lumMod val="95000"/>
            </a:schemeClr>
          </a:solidFill>
        </p:spPr>
        <p:txBody>
          <a:bodyPr vert="horz" lIns="91440" tIns="45720" rIns="91440" bIns="45720" rtlCol="0">
            <a:noAutofit/>
          </a:bodyPr>
          <a:lstStyle>
            <a:lvl1pPr marL="228600" indent="-228600" algn="l" defTabSz="914400" rtl="0" eaLnBrk="1" latinLnBrk="0" hangingPunct="1">
              <a:lnSpc>
                <a:spcPct val="100000"/>
              </a:lnSpc>
              <a:spcBef>
                <a:spcPts val="1000"/>
              </a:spcBef>
              <a:buClr>
                <a:schemeClr val="accent2"/>
              </a:buClr>
              <a:buFont typeface="Arial" panose="020B0604020202020204" pitchFamily="34" charset="0"/>
              <a:buChar char="•"/>
              <a:defRPr sz="1800" kern="1200">
                <a:solidFill>
                  <a:schemeClr val="tx1">
                    <a:lumMod val="85000"/>
                    <a:lumOff val="15000"/>
                  </a:schemeClr>
                </a:solidFill>
                <a:latin typeface="+mn-lt"/>
                <a:ea typeface="+mn-ea"/>
                <a:cs typeface="+mn-cs"/>
              </a:defRPr>
            </a:lvl1pPr>
            <a:lvl2pPr marL="4572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2pPr>
            <a:lvl3pPr marL="6858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3pPr>
            <a:lvl4pPr marL="9144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4pPr>
            <a:lvl5pPr marL="11430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5pPr>
            <a:lvl6pPr marL="1312863"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solidFill>
                <a:latin typeface="+mn-lt"/>
                <a:ea typeface="+mn-ea"/>
                <a:cs typeface="+mn-cs"/>
              </a:defRPr>
            </a:lvl6pPr>
            <a:lvl7pPr marL="1484313"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solidFill>
                <a:latin typeface="+mn-lt"/>
                <a:ea typeface="+mn-ea"/>
                <a:cs typeface="+mn-cs"/>
              </a:defRPr>
            </a:lvl7pPr>
            <a:lvl8pPr marL="165735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baseline="0">
                <a:solidFill>
                  <a:schemeClr val="tx1"/>
                </a:solidFill>
                <a:latin typeface="+mn-lt"/>
                <a:ea typeface="+mn-ea"/>
                <a:cs typeface="+mn-cs"/>
              </a:defRPr>
            </a:lvl8pPr>
            <a:lvl9pPr marL="1882775"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baseline="0">
                <a:solidFill>
                  <a:schemeClr val="tx1"/>
                </a:solidFill>
                <a:latin typeface="+mn-lt"/>
                <a:ea typeface="+mn-ea"/>
                <a:cs typeface="+mn-cs"/>
              </a:defRPr>
            </a:lvl9pPr>
          </a:lstStyle>
          <a:p>
            <a:pPr marL="0" indent="0">
              <a:buNone/>
            </a:pPr>
            <a:r>
              <a:rPr lang="en-US" sz="3200" dirty="0"/>
              <a:t>Onboarding Information</a:t>
            </a:r>
          </a:p>
          <a:p>
            <a:pPr lvl="1"/>
            <a:r>
              <a:rPr lang="en-US" sz="2800" dirty="0"/>
              <a:t>Information services access request</a:t>
            </a:r>
          </a:p>
          <a:p>
            <a:pPr lvl="1"/>
            <a:r>
              <a:rPr lang="en-US" sz="2800" dirty="0"/>
              <a:t>Recruitment and Onboarding presentation</a:t>
            </a:r>
          </a:p>
          <a:p>
            <a:r>
              <a:rPr lang="en-US" sz="3200" dirty="0"/>
              <a:t>Policies and Procedures</a:t>
            </a:r>
          </a:p>
          <a:p>
            <a:r>
              <a:rPr lang="en-US" sz="3200" dirty="0"/>
              <a:t>Unit Orientation</a:t>
            </a:r>
          </a:p>
        </p:txBody>
      </p:sp>
      <p:sp>
        <p:nvSpPr>
          <p:cNvPr id="5" name="Slide Number Placeholder 4">
            <a:extLst>
              <a:ext uri="{FF2B5EF4-FFF2-40B4-BE49-F238E27FC236}">
                <a16:creationId xmlns:a16="http://schemas.microsoft.com/office/drawing/2014/main" id="{3E3C9680-2C90-5A41-A644-99E8C4F8A00F}"/>
              </a:ext>
            </a:extLst>
          </p:cNvPr>
          <p:cNvSpPr>
            <a:spLocks noGrp="1"/>
          </p:cNvSpPr>
          <p:nvPr>
            <p:ph type="sldNum" sz="quarter" idx="12"/>
          </p:nvPr>
        </p:nvSpPr>
        <p:spPr/>
        <p:txBody>
          <a:bodyPr/>
          <a:lstStyle/>
          <a:p>
            <a:fld id="{8A7A6979-0714-4377-B894-6BE4C2D6E202}" type="slidenum">
              <a:rPr lang="en-US" smtClean="0"/>
              <a:pPr/>
              <a:t>15</a:t>
            </a:fld>
            <a:endParaRPr lang="en-US" dirty="0"/>
          </a:p>
        </p:txBody>
      </p:sp>
    </p:spTree>
    <p:extLst>
      <p:ext uri="{BB962C8B-B14F-4D97-AF65-F5344CB8AC3E}">
        <p14:creationId xmlns:p14="http://schemas.microsoft.com/office/powerpoint/2010/main" val="285619316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0" b="-4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417889" y="810966"/>
            <a:ext cx="9356221" cy="1188720"/>
          </a:xfrm>
          <a:solidFill>
            <a:schemeClr val="bg1">
              <a:lumMod val="95000"/>
            </a:schemeClr>
          </a:solidFill>
        </p:spPr>
        <p:txBody>
          <a:bodyPr>
            <a:noAutofit/>
          </a:bodyPr>
          <a:lstStyle/>
          <a:p>
            <a:r>
              <a:rPr lang="en-US" sz="4000" b="1" dirty="0"/>
              <a:t>Supervisor Tool Kit (cont.)</a:t>
            </a:r>
            <a:endParaRPr lang="en-US" sz="4000" dirty="0"/>
          </a:p>
        </p:txBody>
      </p:sp>
      <p:sp>
        <p:nvSpPr>
          <p:cNvPr id="3" name="Content Placeholder 2"/>
          <p:cNvSpPr>
            <a:spLocks noGrp="1"/>
          </p:cNvSpPr>
          <p:nvPr>
            <p:ph idx="1"/>
          </p:nvPr>
        </p:nvSpPr>
        <p:spPr>
          <a:xfrm>
            <a:off x="521969" y="2233174"/>
            <a:ext cx="11148059" cy="4145141"/>
          </a:xfrm>
          <a:solidFill>
            <a:schemeClr val="bg1">
              <a:lumMod val="95000"/>
            </a:schemeClr>
          </a:solidFill>
        </p:spPr>
        <p:txBody>
          <a:bodyPr>
            <a:noAutofit/>
          </a:bodyPr>
          <a:lstStyle/>
          <a:p>
            <a:pPr marL="0" indent="0">
              <a:spcBef>
                <a:spcPts val="0"/>
              </a:spcBef>
              <a:spcAft>
                <a:spcPts val="600"/>
              </a:spcAft>
              <a:buNone/>
            </a:pPr>
            <a:r>
              <a:rPr lang="en-US" sz="3200" dirty="0"/>
              <a:t>Resources for training opportunities</a:t>
            </a:r>
          </a:p>
          <a:p>
            <a:pPr lvl="1">
              <a:spcBef>
                <a:spcPts val="0"/>
              </a:spcBef>
              <a:spcAft>
                <a:spcPts val="600"/>
              </a:spcAft>
            </a:pPr>
            <a:r>
              <a:rPr lang="en-US" sz="2800" dirty="0" err="1"/>
              <a:t>Relias</a:t>
            </a:r>
            <a:r>
              <a:rPr lang="en-US" sz="2800" dirty="0"/>
              <a:t> Training</a:t>
            </a:r>
          </a:p>
          <a:p>
            <a:pPr lvl="2">
              <a:spcBef>
                <a:spcPts val="0"/>
              </a:spcBef>
              <a:spcAft>
                <a:spcPts val="600"/>
              </a:spcAft>
            </a:pPr>
            <a:r>
              <a:rPr lang="en-US" sz="2800" dirty="0"/>
              <a:t>A list of supervisory trainings on </a:t>
            </a:r>
            <a:r>
              <a:rPr lang="en-US" sz="2800" dirty="0" err="1"/>
              <a:t>Relias</a:t>
            </a:r>
            <a:r>
              <a:rPr lang="en-US" sz="2800" dirty="0"/>
              <a:t> have been identified which are now mandatory for all supervisors to complete during their 1</a:t>
            </a:r>
            <a:r>
              <a:rPr lang="en-US" sz="2800" baseline="30000" dirty="0"/>
              <a:t>st</a:t>
            </a:r>
            <a:r>
              <a:rPr lang="en-US" sz="2800" dirty="0"/>
              <a:t> year in a supervisory role </a:t>
            </a:r>
          </a:p>
          <a:p>
            <a:pPr lvl="2">
              <a:spcBef>
                <a:spcPts val="0"/>
              </a:spcBef>
              <a:spcAft>
                <a:spcPts val="600"/>
              </a:spcAft>
            </a:pPr>
            <a:r>
              <a:rPr lang="en-US" sz="2800" dirty="0"/>
              <a:t>Some of those trainings will be refreshed routinely</a:t>
            </a:r>
          </a:p>
          <a:p>
            <a:pPr lvl="1">
              <a:spcBef>
                <a:spcPts val="0"/>
              </a:spcBef>
              <a:spcAft>
                <a:spcPts val="600"/>
              </a:spcAft>
            </a:pPr>
            <a:r>
              <a:rPr lang="en-US" sz="2800" dirty="0"/>
              <a:t>Texas Council Risk Management Fund</a:t>
            </a:r>
          </a:p>
          <a:p>
            <a:pPr lvl="1">
              <a:spcBef>
                <a:spcPts val="0"/>
              </a:spcBef>
              <a:spcAft>
                <a:spcPts val="600"/>
              </a:spcAft>
            </a:pPr>
            <a:r>
              <a:rPr lang="en-US" sz="2800" dirty="0"/>
              <a:t>Video library of trainings offered by Spindletop Center’s HR Department</a:t>
            </a:r>
          </a:p>
          <a:p>
            <a:pPr>
              <a:spcBef>
                <a:spcPts val="0"/>
              </a:spcBef>
              <a:spcAft>
                <a:spcPts val="600"/>
              </a:spcAft>
            </a:pPr>
            <a:endParaRPr lang="en-US" sz="3200" dirty="0"/>
          </a:p>
        </p:txBody>
      </p:sp>
      <p:sp>
        <p:nvSpPr>
          <p:cNvPr id="4" name="Slide Number Placeholder 3">
            <a:extLst>
              <a:ext uri="{FF2B5EF4-FFF2-40B4-BE49-F238E27FC236}">
                <a16:creationId xmlns:a16="http://schemas.microsoft.com/office/drawing/2014/main" id="{AF2D2B2A-8265-1C47-B824-133691034D98}"/>
              </a:ext>
            </a:extLst>
          </p:cNvPr>
          <p:cNvSpPr>
            <a:spLocks noGrp="1"/>
          </p:cNvSpPr>
          <p:nvPr>
            <p:ph type="sldNum" sz="quarter" idx="12"/>
          </p:nvPr>
        </p:nvSpPr>
        <p:spPr/>
        <p:txBody>
          <a:bodyPr/>
          <a:lstStyle/>
          <a:p>
            <a:fld id="{8A7A6979-0714-4377-B894-6BE4C2D6E202}" type="slidenum">
              <a:rPr lang="en-US" smtClean="0"/>
              <a:pPr/>
              <a:t>16</a:t>
            </a:fld>
            <a:endParaRPr lang="en-US" dirty="0"/>
          </a:p>
        </p:txBody>
      </p:sp>
    </p:spTree>
    <p:extLst>
      <p:ext uri="{BB962C8B-B14F-4D97-AF65-F5344CB8AC3E}">
        <p14:creationId xmlns:p14="http://schemas.microsoft.com/office/powerpoint/2010/main" val="294506792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0" b="-4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729361" y="816963"/>
            <a:ext cx="8733275" cy="1188720"/>
          </a:xfrm>
          <a:solidFill>
            <a:schemeClr val="bg1">
              <a:lumMod val="95000"/>
            </a:schemeClr>
          </a:solidFill>
        </p:spPr>
        <p:txBody>
          <a:bodyPr>
            <a:noAutofit/>
          </a:bodyPr>
          <a:lstStyle/>
          <a:p>
            <a:r>
              <a:rPr lang="en-US" sz="4000" b="1" dirty="0"/>
              <a:t>Supervisory job descriptions</a:t>
            </a:r>
          </a:p>
        </p:txBody>
      </p:sp>
      <p:sp>
        <p:nvSpPr>
          <p:cNvPr id="3" name="Content Placeholder 2"/>
          <p:cNvSpPr>
            <a:spLocks noGrp="1"/>
          </p:cNvSpPr>
          <p:nvPr>
            <p:ph idx="1"/>
          </p:nvPr>
        </p:nvSpPr>
        <p:spPr>
          <a:xfrm>
            <a:off x="1385063" y="2448551"/>
            <a:ext cx="9421869" cy="3592486"/>
          </a:xfrm>
          <a:solidFill>
            <a:schemeClr val="bg1">
              <a:lumMod val="95000"/>
            </a:schemeClr>
          </a:solidFill>
        </p:spPr>
        <p:txBody>
          <a:bodyPr>
            <a:noAutofit/>
          </a:bodyPr>
          <a:lstStyle/>
          <a:p>
            <a:pPr marL="0" indent="0">
              <a:buNone/>
            </a:pPr>
            <a:r>
              <a:rPr lang="en-US" sz="3200" dirty="0"/>
              <a:t>A new structure for our job descriptions has been created which includes a section for supervisory tasks </a:t>
            </a:r>
          </a:p>
          <a:p>
            <a:pPr lvl="1"/>
            <a:r>
              <a:rPr lang="en-US" sz="3200" dirty="0"/>
              <a:t>The new section will be included for all staff in supervisory roles </a:t>
            </a:r>
          </a:p>
          <a:p>
            <a:pPr lvl="1"/>
            <a:r>
              <a:rPr lang="en-US" sz="3200" dirty="0"/>
              <a:t>The updates will provide more consistency between departments</a:t>
            </a:r>
          </a:p>
          <a:p>
            <a:endParaRPr lang="en-US" sz="2800" dirty="0"/>
          </a:p>
        </p:txBody>
      </p:sp>
      <p:sp>
        <p:nvSpPr>
          <p:cNvPr id="4" name="Slide Number Placeholder 3">
            <a:extLst>
              <a:ext uri="{FF2B5EF4-FFF2-40B4-BE49-F238E27FC236}">
                <a16:creationId xmlns:a16="http://schemas.microsoft.com/office/drawing/2014/main" id="{87901877-19B1-6744-84F8-D32EE8611D52}"/>
              </a:ext>
            </a:extLst>
          </p:cNvPr>
          <p:cNvSpPr>
            <a:spLocks noGrp="1"/>
          </p:cNvSpPr>
          <p:nvPr>
            <p:ph type="sldNum" sz="quarter" idx="12"/>
          </p:nvPr>
        </p:nvSpPr>
        <p:spPr/>
        <p:txBody>
          <a:bodyPr/>
          <a:lstStyle/>
          <a:p>
            <a:fld id="{8A7A6979-0714-4377-B894-6BE4C2D6E202}" type="slidenum">
              <a:rPr lang="en-US" smtClean="0"/>
              <a:pPr/>
              <a:t>17</a:t>
            </a:fld>
            <a:endParaRPr lang="en-US" dirty="0"/>
          </a:p>
        </p:txBody>
      </p:sp>
    </p:spTree>
    <p:extLst>
      <p:ext uri="{BB962C8B-B14F-4D97-AF65-F5344CB8AC3E}">
        <p14:creationId xmlns:p14="http://schemas.microsoft.com/office/powerpoint/2010/main" val="267630815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0" b="-4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554584" y="816963"/>
            <a:ext cx="9082831" cy="1188720"/>
          </a:xfrm>
          <a:solidFill>
            <a:schemeClr val="bg1">
              <a:lumMod val="95000"/>
            </a:schemeClr>
          </a:solidFill>
        </p:spPr>
        <p:txBody>
          <a:bodyPr>
            <a:noAutofit/>
          </a:bodyPr>
          <a:lstStyle/>
          <a:p>
            <a:r>
              <a:rPr lang="en-US" sz="4000" b="1" dirty="0"/>
              <a:t>Supervisory job descriptions (Part 2)</a:t>
            </a:r>
          </a:p>
        </p:txBody>
      </p:sp>
      <p:sp>
        <p:nvSpPr>
          <p:cNvPr id="3" name="Content Placeholder 2"/>
          <p:cNvSpPr>
            <a:spLocks noGrp="1"/>
          </p:cNvSpPr>
          <p:nvPr>
            <p:ph idx="1"/>
          </p:nvPr>
        </p:nvSpPr>
        <p:spPr>
          <a:xfrm>
            <a:off x="569875" y="2394838"/>
            <a:ext cx="11052248" cy="3865003"/>
          </a:xfrm>
          <a:solidFill>
            <a:schemeClr val="bg1">
              <a:lumMod val="95000"/>
            </a:schemeClr>
          </a:solidFill>
        </p:spPr>
        <p:txBody>
          <a:bodyPr>
            <a:noAutofit/>
          </a:bodyPr>
          <a:lstStyle/>
          <a:p>
            <a:pPr marL="0" lvl="0" indent="0">
              <a:buNone/>
            </a:pPr>
            <a:r>
              <a:rPr lang="en-US" sz="3200" dirty="0"/>
              <a:t>The following Supervision &amp; Leadership Behaviors were included in the job descriptions:</a:t>
            </a:r>
          </a:p>
          <a:p>
            <a:r>
              <a:rPr lang="en-US" sz="2800" dirty="0"/>
              <a:t>Conducts performance evaluations of assigned staff.  Performance evaluations are on time and give employees fair and meaningful feedback.</a:t>
            </a:r>
          </a:p>
          <a:p>
            <a:pPr lvl="0"/>
            <a:r>
              <a:rPr lang="en-US" sz="2800" dirty="0"/>
              <a:t>Schedules assigned staff to participate in mandatory training in order to ensure staff competence and development.  Staff required trainings are up to date and staff are given opportunities for professional development.</a:t>
            </a:r>
          </a:p>
        </p:txBody>
      </p:sp>
      <p:sp>
        <p:nvSpPr>
          <p:cNvPr id="4" name="Slide Number Placeholder 3">
            <a:extLst>
              <a:ext uri="{FF2B5EF4-FFF2-40B4-BE49-F238E27FC236}">
                <a16:creationId xmlns:a16="http://schemas.microsoft.com/office/drawing/2014/main" id="{EBDDFE7F-6E24-8848-A7CC-0ADC329947F6}"/>
              </a:ext>
            </a:extLst>
          </p:cNvPr>
          <p:cNvSpPr>
            <a:spLocks noGrp="1"/>
          </p:cNvSpPr>
          <p:nvPr>
            <p:ph type="sldNum" sz="quarter" idx="12"/>
          </p:nvPr>
        </p:nvSpPr>
        <p:spPr/>
        <p:txBody>
          <a:bodyPr/>
          <a:lstStyle/>
          <a:p>
            <a:fld id="{8A7A6979-0714-4377-B894-6BE4C2D6E202}" type="slidenum">
              <a:rPr lang="en-US" smtClean="0"/>
              <a:pPr/>
              <a:t>18</a:t>
            </a:fld>
            <a:endParaRPr lang="en-US" dirty="0"/>
          </a:p>
        </p:txBody>
      </p:sp>
    </p:spTree>
    <p:extLst>
      <p:ext uri="{BB962C8B-B14F-4D97-AF65-F5344CB8AC3E}">
        <p14:creationId xmlns:p14="http://schemas.microsoft.com/office/powerpoint/2010/main" val="394139156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0" b="-4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467632" y="816963"/>
            <a:ext cx="9256735" cy="1188720"/>
          </a:xfrm>
          <a:solidFill>
            <a:schemeClr val="bg1">
              <a:lumMod val="95000"/>
            </a:schemeClr>
          </a:solidFill>
        </p:spPr>
        <p:txBody>
          <a:bodyPr>
            <a:noAutofit/>
          </a:bodyPr>
          <a:lstStyle/>
          <a:p>
            <a:r>
              <a:rPr lang="en-US" sz="4000" b="1" dirty="0"/>
              <a:t>Supervisory job descriptions (Part 3)</a:t>
            </a:r>
          </a:p>
        </p:txBody>
      </p:sp>
      <p:sp>
        <p:nvSpPr>
          <p:cNvPr id="3" name="Content Placeholder 2"/>
          <p:cNvSpPr>
            <a:spLocks noGrp="1"/>
          </p:cNvSpPr>
          <p:nvPr>
            <p:ph idx="1"/>
          </p:nvPr>
        </p:nvSpPr>
        <p:spPr>
          <a:xfrm>
            <a:off x="1068887" y="2591363"/>
            <a:ext cx="10054224" cy="3786952"/>
          </a:xfrm>
          <a:solidFill>
            <a:schemeClr val="bg1">
              <a:lumMod val="95000"/>
            </a:schemeClr>
          </a:solidFill>
        </p:spPr>
        <p:txBody>
          <a:bodyPr>
            <a:noAutofit/>
          </a:bodyPr>
          <a:lstStyle/>
          <a:p>
            <a:pPr lvl="0"/>
            <a:r>
              <a:rPr lang="en-US" sz="2800" dirty="0"/>
              <a:t>Manages schedules attendance and punctuality of assigned staff.  Staff time is reported on time and accurately and staff are able to make use of earned leave.</a:t>
            </a:r>
          </a:p>
          <a:p>
            <a:pPr lvl="0"/>
            <a:r>
              <a:rPr lang="en-US" sz="2800" dirty="0"/>
              <a:t>Supervisor is accessible to assigned staff and they are kept well informed of departmental and center happenings.</a:t>
            </a:r>
          </a:p>
          <a:p>
            <a:r>
              <a:rPr lang="en-US" sz="2800" dirty="0"/>
              <a:t>Supervisor applies the performance improvement (disciplinary) process consistently and in accordance with center policy.  Utilizes a “plus one” approach to minimize risk.</a:t>
            </a:r>
          </a:p>
        </p:txBody>
      </p:sp>
      <p:sp>
        <p:nvSpPr>
          <p:cNvPr id="4" name="Slide Number Placeholder 3">
            <a:extLst>
              <a:ext uri="{FF2B5EF4-FFF2-40B4-BE49-F238E27FC236}">
                <a16:creationId xmlns:a16="http://schemas.microsoft.com/office/drawing/2014/main" id="{29B0FBCF-A558-E248-A523-2226C8E59017}"/>
              </a:ext>
            </a:extLst>
          </p:cNvPr>
          <p:cNvSpPr>
            <a:spLocks noGrp="1"/>
          </p:cNvSpPr>
          <p:nvPr>
            <p:ph type="sldNum" sz="quarter" idx="12"/>
          </p:nvPr>
        </p:nvSpPr>
        <p:spPr/>
        <p:txBody>
          <a:bodyPr/>
          <a:lstStyle/>
          <a:p>
            <a:fld id="{8A7A6979-0714-4377-B894-6BE4C2D6E202}" type="slidenum">
              <a:rPr lang="en-US" smtClean="0"/>
              <a:pPr/>
              <a:t>19</a:t>
            </a:fld>
            <a:endParaRPr lang="en-US" dirty="0"/>
          </a:p>
        </p:txBody>
      </p:sp>
    </p:spTree>
    <p:extLst>
      <p:ext uri="{BB962C8B-B14F-4D97-AF65-F5344CB8AC3E}">
        <p14:creationId xmlns:p14="http://schemas.microsoft.com/office/powerpoint/2010/main" val="397373200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0" b="-4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684070" y="569788"/>
            <a:ext cx="8823855" cy="1168908"/>
          </a:xfrm>
          <a:solidFill>
            <a:schemeClr val="bg1">
              <a:lumMod val="95000"/>
            </a:schemeClr>
          </a:solidFill>
        </p:spPr>
        <p:txBody>
          <a:bodyPr>
            <a:normAutofit/>
          </a:bodyPr>
          <a:lstStyle/>
          <a:p>
            <a:r>
              <a:rPr lang="en-US" sz="4000" b="1" dirty="0" err="1"/>
              <a:t>Clas</a:t>
            </a:r>
            <a:r>
              <a:rPr lang="en-US" sz="4000" b="1" dirty="0"/>
              <a:t> Survey</a:t>
            </a:r>
          </a:p>
        </p:txBody>
      </p:sp>
      <p:sp>
        <p:nvSpPr>
          <p:cNvPr id="3" name="Content Placeholder 2"/>
          <p:cNvSpPr>
            <a:spLocks noGrp="1"/>
          </p:cNvSpPr>
          <p:nvPr>
            <p:ph idx="1"/>
          </p:nvPr>
        </p:nvSpPr>
        <p:spPr>
          <a:xfrm>
            <a:off x="1459984" y="2413659"/>
            <a:ext cx="9272025" cy="3286101"/>
          </a:xfrm>
          <a:solidFill>
            <a:schemeClr val="bg1">
              <a:lumMod val="95000"/>
            </a:schemeClr>
          </a:solidFill>
        </p:spPr>
        <p:txBody>
          <a:bodyPr>
            <a:noAutofit/>
          </a:bodyPr>
          <a:lstStyle/>
          <a:p>
            <a:r>
              <a:rPr lang="en-US" sz="3200" dirty="0"/>
              <a:t>Survey distributed to individuals, parents/ guardians served by Spindletop Center</a:t>
            </a:r>
          </a:p>
          <a:p>
            <a:r>
              <a:rPr lang="en-US" sz="3200" dirty="0" err="1"/>
              <a:t>Spindletop</a:t>
            </a:r>
            <a:r>
              <a:rPr lang="en-US" sz="3200" dirty="0"/>
              <a:t> Center employees in IDD Services were also asked to complete the survey</a:t>
            </a:r>
          </a:p>
          <a:p>
            <a:r>
              <a:rPr lang="en-US" sz="3200" dirty="0"/>
              <a:t>191 responses were received</a:t>
            </a:r>
          </a:p>
          <a:p>
            <a:endParaRPr lang="en-US" sz="3200" dirty="0"/>
          </a:p>
        </p:txBody>
      </p:sp>
      <p:sp>
        <p:nvSpPr>
          <p:cNvPr id="4" name="Slide Number Placeholder 3">
            <a:extLst>
              <a:ext uri="{FF2B5EF4-FFF2-40B4-BE49-F238E27FC236}">
                <a16:creationId xmlns:a16="http://schemas.microsoft.com/office/drawing/2014/main" id="{9A2011FD-24F3-4844-9961-D7D8D6E5A474}"/>
              </a:ext>
            </a:extLst>
          </p:cNvPr>
          <p:cNvSpPr>
            <a:spLocks noGrp="1"/>
          </p:cNvSpPr>
          <p:nvPr>
            <p:ph type="sldNum" sz="quarter" idx="12"/>
          </p:nvPr>
        </p:nvSpPr>
        <p:spPr/>
        <p:txBody>
          <a:bodyPr/>
          <a:lstStyle/>
          <a:p>
            <a:fld id="{8A7A6979-0714-4377-B894-6BE4C2D6E202}" type="slidenum">
              <a:rPr lang="en-US" smtClean="0"/>
              <a:pPr/>
              <a:t>2</a:t>
            </a:fld>
            <a:endParaRPr lang="en-US" dirty="0"/>
          </a:p>
        </p:txBody>
      </p:sp>
    </p:spTree>
    <p:extLst>
      <p:ext uri="{BB962C8B-B14F-4D97-AF65-F5344CB8AC3E}">
        <p14:creationId xmlns:p14="http://schemas.microsoft.com/office/powerpoint/2010/main" val="88279765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0" b="-4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582737" y="741046"/>
            <a:ext cx="9017216" cy="1188720"/>
          </a:xfrm>
          <a:solidFill>
            <a:schemeClr val="bg1">
              <a:lumMod val="95000"/>
            </a:schemeClr>
          </a:solidFill>
        </p:spPr>
        <p:txBody>
          <a:bodyPr>
            <a:noAutofit/>
          </a:bodyPr>
          <a:lstStyle/>
          <a:p>
            <a:r>
              <a:rPr lang="en-US" sz="4000" b="1" dirty="0"/>
              <a:t>Supervisory job descriptions (Part 4)</a:t>
            </a:r>
          </a:p>
        </p:txBody>
      </p:sp>
      <p:sp>
        <p:nvSpPr>
          <p:cNvPr id="3" name="Content Placeholder 2"/>
          <p:cNvSpPr>
            <a:spLocks noGrp="1"/>
          </p:cNvSpPr>
          <p:nvPr>
            <p:ph idx="1"/>
          </p:nvPr>
        </p:nvSpPr>
        <p:spPr>
          <a:xfrm>
            <a:off x="1164921" y="2705289"/>
            <a:ext cx="9852848" cy="3253552"/>
          </a:xfrm>
          <a:solidFill>
            <a:schemeClr val="bg1">
              <a:lumMod val="95000"/>
            </a:schemeClr>
          </a:solidFill>
        </p:spPr>
        <p:txBody>
          <a:bodyPr>
            <a:noAutofit/>
          </a:bodyPr>
          <a:lstStyle/>
          <a:p>
            <a:pPr lvl="0"/>
            <a:r>
              <a:rPr lang="en-US" sz="2800" dirty="0"/>
              <a:t>Ensure direct reports are aware of and adhere to Center policies &amp; procedures</a:t>
            </a:r>
          </a:p>
          <a:p>
            <a:pPr lvl="0"/>
            <a:r>
              <a:rPr lang="en-US" sz="2800" dirty="0"/>
              <a:t>Observe provision of service by all direct care staff within 30 days prior to completion of any employee evaluation with a minimum of one observed session per year. Observation will be documented via the Clinical Supervision Form.</a:t>
            </a:r>
          </a:p>
        </p:txBody>
      </p:sp>
      <p:sp>
        <p:nvSpPr>
          <p:cNvPr id="4" name="Slide Number Placeholder 3">
            <a:extLst>
              <a:ext uri="{FF2B5EF4-FFF2-40B4-BE49-F238E27FC236}">
                <a16:creationId xmlns:a16="http://schemas.microsoft.com/office/drawing/2014/main" id="{0DC0BF6A-1D39-6146-BFA1-20C9685BBDD0}"/>
              </a:ext>
            </a:extLst>
          </p:cNvPr>
          <p:cNvSpPr>
            <a:spLocks noGrp="1"/>
          </p:cNvSpPr>
          <p:nvPr>
            <p:ph type="sldNum" sz="quarter" idx="12"/>
          </p:nvPr>
        </p:nvSpPr>
        <p:spPr/>
        <p:txBody>
          <a:bodyPr/>
          <a:lstStyle/>
          <a:p>
            <a:fld id="{8A7A6979-0714-4377-B894-6BE4C2D6E202}" type="slidenum">
              <a:rPr lang="en-US" smtClean="0"/>
              <a:pPr/>
              <a:t>20</a:t>
            </a:fld>
            <a:endParaRPr lang="en-US" dirty="0"/>
          </a:p>
        </p:txBody>
      </p:sp>
    </p:spTree>
    <p:extLst>
      <p:ext uri="{BB962C8B-B14F-4D97-AF65-F5344CB8AC3E}">
        <p14:creationId xmlns:p14="http://schemas.microsoft.com/office/powerpoint/2010/main" val="235641008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0" b="-4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367424" y="816963"/>
            <a:ext cx="9457152" cy="1731365"/>
          </a:xfrm>
          <a:solidFill>
            <a:schemeClr val="bg1">
              <a:lumMod val="95000"/>
            </a:schemeClr>
          </a:solidFill>
        </p:spPr>
        <p:txBody>
          <a:bodyPr>
            <a:noAutofit/>
          </a:bodyPr>
          <a:lstStyle/>
          <a:p>
            <a:r>
              <a:rPr lang="en-US" sz="4000" b="1" dirty="0"/>
              <a:t>Trainings held for supervisors in </a:t>
            </a:r>
            <a:r>
              <a:rPr lang="en-US" sz="4000" b="1" dirty="0" err="1"/>
              <a:t>idd</a:t>
            </a:r>
            <a:r>
              <a:rPr lang="en-US" sz="4000" b="1" dirty="0"/>
              <a:t> provider services</a:t>
            </a:r>
          </a:p>
        </p:txBody>
      </p:sp>
      <p:sp>
        <p:nvSpPr>
          <p:cNvPr id="3" name="Content Placeholder 2"/>
          <p:cNvSpPr>
            <a:spLocks noGrp="1"/>
          </p:cNvSpPr>
          <p:nvPr>
            <p:ph idx="1"/>
          </p:nvPr>
        </p:nvSpPr>
        <p:spPr>
          <a:xfrm>
            <a:off x="1367424" y="3035255"/>
            <a:ext cx="9457152" cy="2832145"/>
          </a:xfrm>
          <a:solidFill>
            <a:schemeClr val="bg1">
              <a:lumMod val="95000"/>
            </a:schemeClr>
          </a:solidFill>
        </p:spPr>
        <p:txBody>
          <a:bodyPr>
            <a:noAutofit/>
          </a:bodyPr>
          <a:lstStyle/>
          <a:p>
            <a:r>
              <a:rPr lang="en-US" sz="3200" dirty="0"/>
              <a:t>Provided training to supervisors to ensure consistency throughout IDD services</a:t>
            </a:r>
          </a:p>
          <a:p>
            <a:r>
              <a:rPr lang="en-US" sz="3200" dirty="0"/>
              <a:t>Completed departmental PowerPoint presentations regarding process and procedures</a:t>
            </a:r>
          </a:p>
        </p:txBody>
      </p:sp>
      <p:sp>
        <p:nvSpPr>
          <p:cNvPr id="4" name="Slide Number Placeholder 3">
            <a:extLst>
              <a:ext uri="{FF2B5EF4-FFF2-40B4-BE49-F238E27FC236}">
                <a16:creationId xmlns:a16="http://schemas.microsoft.com/office/drawing/2014/main" id="{487999B0-2AE8-2442-95E7-A3774D48D34D}"/>
              </a:ext>
            </a:extLst>
          </p:cNvPr>
          <p:cNvSpPr>
            <a:spLocks noGrp="1"/>
          </p:cNvSpPr>
          <p:nvPr>
            <p:ph type="sldNum" sz="quarter" idx="12"/>
          </p:nvPr>
        </p:nvSpPr>
        <p:spPr/>
        <p:txBody>
          <a:bodyPr/>
          <a:lstStyle/>
          <a:p>
            <a:fld id="{8A7A6979-0714-4377-B894-6BE4C2D6E202}" type="slidenum">
              <a:rPr lang="en-US" smtClean="0"/>
              <a:pPr/>
              <a:t>21</a:t>
            </a:fld>
            <a:endParaRPr lang="en-US" dirty="0"/>
          </a:p>
        </p:txBody>
      </p:sp>
    </p:spTree>
    <p:extLst>
      <p:ext uri="{BB962C8B-B14F-4D97-AF65-F5344CB8AC3E}">
        <p14:creationId xmlns:p14="http://schemas.microsoft.com/office/powerpoint/2010/main" val="263900015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0" b="-4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286005" y="546010"/>
            <a:ext cx="9619990" cy="1758708"/>
          </a:xfrm>
          <a:solidFill>
            <a:schemeClr val="bg1">
              <a:lumMod val="95000"/>
            </a:schemeClr>
          </a:solidFill>
        </p:spPr>
        <p:txBody>
          <a:bodyPr>
            <a:noAutofit/>
          </a:bodyPr>
          <a:lstStyle/>
          <a:p>
            <a:r>
              <a:rPr lang="en-US" sz="4000" b="1" dirty="0"/>
              <a:t>Trainings held for supervisors in </a:t>
            </a:r>
            <a:r>
              <a:rPr lang="en-US" sz="4000" b="1" dirty="0" err="1"/>
              <a:t>idd</a:t>
            </a:r>
            <a:r>
              <a:rPr lang="en-US" sz="4000" b="1" dirty="0"/>
              <a:t> provider services (cont.)</a:t>
            </a:r>
          </a:p>
        </p:txBody>
      </p:sp>
      <p:sp>
        <p:nvSpPr>
          <p:cNvPr id="3" name="Content Placeholder 2"/>
          <p:cNvSpPr>
            <a:spLocks noGrp="1"/>
          </p:cNvSpPr>
          <p:nvPr>
            <p:ph idx="1"/>
          </p:nvPr>
        </p:nvSpPr>
        <p:spPr>
          <a:xfrm>
            <a:off x="1286005" y="2521785"/>
            <a:ext cx="9619990" cy="4062995"/>
          </a:xfrm>
          <a:solidFill>
            <a:schemeClr val="bg1">
              <a:lumMod val="95000"/>
            </a:schemeClr>
          </a:solidFill>
        </p:spPr>
        <p:txBody>
          <a:bodyPr>
            <a:noAutofit/>
          </a:bodyPr>
          <a:lstStyle/>
          <a:p>
            <a:pPr>
              <a:spcBef>
                <a:spcPts val="0"/>
              </a:spcBef>
              <a:spcAft>
                <a:spcPts val="600"/>
              </a:spcAft>
            </a:pPr>
            <a:r>
              <a:rPr lang="en-US" sz="3200" dirty="0"/>
              <a:t>Held a three-day training with all supervisors in IDD Provider Services to review the following information:</a:t>
            </a:r>
          </a:p>
          <a:p>
            <a:pPr lvl="1">
              <a:spcBef>
                <a:spcPts val="0"/>
              </a:spcBef>
              <a:spcAft>
                <a:spcPts val="600"/>
              </a:spcAft>
            </a:pPr>
            <a:r>
              <a:rPr lang="en-US" sz="2800" dirty="0"/>
              <a:t>IDD Person Directed Planning Process</a:t>
            </a:r>
          </a:p>
          <a:p>
            <a:pPr lvl="1">
              <a:spcBef>
                <a:spcPts val="0"/>
              </a:spcBef>
              <a:spcAft>
                <a:spcPts val="600"/>
              </a:spcAft>
            </a:pPr>
            <a:r>
              <a:rPr lang="en-US" sz="2800" dirty="0"/>
              <a:t>Crisis Services </a:t>
            </a:r>
          </a:p>
          <a:p>
            <a:pPr lvl="1">
              <a:spcBef>
                <a:spcPts val="0"/>
              </a:spcBef>
              <a:spcAft>
                <a:spcPts val="600"/>
              </a:spcAft>
            </a:pPr>
            <a:r>
              <a:rPr lang="en-US" sz="2800" dirty="0"/>
              <a:t>Specialized Training Process</a:t>
            </a:r>
          </a:p>
          <a:p>
            <a:pPr lvl="1">
              <a:spcBef>
                <a:spcPts val="0"/>
              </a:spcBef>
              <a:spcAft>
                <a:spcPts val="600"/>
              </a:spcAft>
            </a:pPr>
            <a:r>
              <a:rPr lang="en-US" sz="2800" dirty="0"/>
              <a:t>On-call Information</a:t>
            </a:r>
          </a:p>
          <a:p>
            <a:pPr lvl="1">
              <a:spcBef>
                <a:spcPts val="0"/>
              </a:spcBef>
              <a:spcAft>
                <a:spcPts val="600"/>
              </a:spcAft>
            </a:pPr>
            <a:r>
              <a:rPr lang="en-US" sz="2800" dirty="0"/>
              <a:t>Initiating and Maintaining Contract Services</a:t>
            </a:r>
          </a:p>
          <a:p>
            <a:pPr lvl="1">
              <a:spcBef>
                <a:spcPts val="0"/>
              </a:spcBef>
              <a:spcAft>
                <a:spcPts val="600"/>
              </a:spcAft>
            </a:pPr>
            <a:r>
              <a:rPr lang="en-US" sz="2800" dirty="0"/>
              <a:t>Trust Fund Process</a:t>
            </a:r>
          </a:p>
        </p:txBody>
      </p:sp>
      <p:sp>
        <p:nvSpPr>
          <p:cNvPr id="4" name="Slide Number Placeholder 3">
            <a:extLst>
              <a:ext uri="{FF2B5EF4-FFF2-40B4-BE49-F238E27FC236}">
                <a16:creationId xmlns:a16="http://schemas.microsoft.com/office/drawing/2014/main" id="{B5D4928A-9281-5A4C-BC2B-2DFFEE380EF3}"/>
              </a:ext>
            </a:extLst>
          </p:cNvPr>
          <p:cNvSpPr>
            <a:spLocks noGrp="1"/>
          </p:cNvSpPr>
          <p:nvPr>
            <p:ph type="sldNum" sz="quarter" idx="12"/>
          </p:nvPr>
        </p:nvSpPr>
        <p:spPr/>
        <p:txBody>
          <a:bodyPr/>
          <a:lstStyle/>
          <a:p>
            <a:fld id="{8A7A6979-0714-4377-B894-6BE4C2D6E202}" type="slidenum">
              <a:rPr lang="en-US" smtClean="0"/>
              <a:pPr/>
              <a:t>22</a:t>
            </a:fld>
            <a:endParaRPr lang="en-US" dirty="0"/>
          </a:p>
        </p:txBody>
      </p:sp>
    </p:spTree>
    <p:extLst>
      <p:ext uri="{BB962C8B-B14F-4D97-AF65-F5344CB8AC3E}">
        <p14:creationId xmlns:p14="http://schemas.microsoft.com/office/powerpoint/2010/main" val="78066357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70000"/>
            <a:lum/>
          </a:blip>
          <a:srcRect/>
          <a:stretch>
            <a:fillRect t="-24000" b="-38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2522566" y="2113126"/>
            <a:ext cx="7146867" cy="2628207"/>
          </a:xfrm>
          <a:solidFill>
            <a:schemeClr val="bg1">
              <a:lumMod val="95000"/>
            </a:schemeClr>
          </a:solidFill>
        </p:spPr>
        <p:txBody>
          <a:bodyPr>
            <a:noAutofit/>
          </a:bodyPr>
          <a:lstStyle/>
          <a:p>
            <a:pPr>
              <a:lnSpc>
                <a:spcPct val="100000"/>
              </a:lnSpc>
              <a:spcAft>
                <a:spcPts val="1200"/>
              </a:spcAft>
            </a:pPr>
            <a:r>
              <a:rPr lang="en-US" sz="3600" dirty="0" err="1">
                <a:solidFill>
                  <a:schemeClr val="tx1"/>
                </a:solidFill>
              </a:rPr>
              <a:t>monica</a:t>
            </a:r>
            <a:r>
              <a:rPr lang="en-US" sz="3600" dirty="0">
                <a:solidFill>
                  <a:schemeClr val="tx1"/>
                </a:solidFill>
              </a:rPr>
              <a:t> </a:t>
            </a:r>
            <a:r>
              <a:rPr lang="en-US" sz="3600" dirty="0" err="1">
                <a:solidFill>
                  <a:schemeClr val="tx1"/>
                </a:solidFill>
              </a:rPr>
              <a:t>zoch</a:t>
            </a:r>
            <a:br>
              <a:rPr lang="en-US" sz="3600" dirty="0">
                <a:solidFill>
                  <a:schemeClr val="tx1"/>
                </a:solidFill>
              </a:rPr>
            </a:br>
            <a:r>
              <a:rPr lang="en-US" sz="3600" dirty="0">
                <a:solidFill>
                  <a:schemeClr val="tx1"/>
                </a:solidFill>
              </a:rPr>
              <a:t>Nekeisha </a:t>
            </a:r>
            <a:r>
              <a:rPr lang="en-US" sz="3600" dirty="0" err="1">
                <a:solidFill>
                  <a:schemeClr val="tx1"/>
                </a:solidFill>
              </a:rPr>
              <a:t>coates</a:t>
            </a:r>
            <a:br>
              <a:rPr lang="en-US" sz="3600" dirty="0">
                <a:solidFill>
                  <a:schemeClr val="tx1"/>
                </a:solidFill>
              </a:rPr>
            </a:br>
            <a:r>
              <a:rPr lang="en-US" sz="3600" dirty="0">
                <a:solidFill>
                  <a:schemeClr val="tx1"/>
                </a:solidFill>
              </a:rPr>
              <a:t>Ericka turner</a:t>
            </a:r>
            <a:br>
              <a:rPr lang="en-US" sz="3600" dirty="0">
                <a:solidFill>
                  <a:schemeClr val="tx1"/>
                </a:solidFill>
              </a:rPr>
            </a:br>
            <a:r>
              <a:rPr lang="en-US" sz="3600" dirty="0">
                <a:solidFill>
                  <a:schemeClr val="tx1"/>
                </a:solidFill>
              </a:rPr>
              <a:t>Holly </a:t>
            </a:r>
            <a:r>
              <a:rPr lang="en-US" sz="3600" dirty="0" err="1">
                <a:solidFill>
                  <a:schemeClr val="tx1"/>
                </a:solidFill>
              </a:rPr>
              <a:t>borel</a:t>
            </a:r>
            <a:endParaRPr lang="en-US" sz="3600" dirty="0">
              <a:solidFill>
                <a:schemeClr val="tx1"/>
              </a:solidFill>
            </a:endParaRPr>
          </a:p>
        </p:txBody>
      </p:sp>
      <p:pic>
        <p:nvPicPr>
          <p:cNvPr id="4" name="Picture 3" descr="'Spindletop Center' logo with a white oil tower in the shape of star on top of a blue and red background"/>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704880" y="4741333"/>
            <a:ext cx="1487120" cy="2116667"/>
          </a:xfrm>
          <a:prstGeom prst="rect">
            <a:avLst/>
          </a:prstGeom>
        </p:spPr>
      </p:pic>
      <p:sp>
        <p:nvSpPr>
          <p:cNvPr id="3" name="Slide Number Placeholder 2">
            <a:extLst>
              <a:ext uri="{FF2B5EF4-FFF2-40B4-BE49-F238E27FC236}">
                <a16:creationId xmlns:a16="http://schemas.microsoft.com/office/drawing/2014/main" id="{890CE1D9-124B-974D-98FA-9AE8E656BB5A}"/>
              </a:ext>
            </a:extLst>
          </p:cNvPr>
          <p:cNvSpPr>
            <a:spLocks noGrp="1"/>
          </p:cNvSpPr>
          <p:nvPr>
            <p:ph type="sldNum" sz="quarter" idx="12"/>
          </p:nvPr>
        </p:nvSpPr>
        <p:spPr/>
        <p:txBody>
          <a:bodyPr/>
          <a:lstStyle/>
          <a:p>
            <a:fld id="{8A7A6979-0714-4377-B894-6BE4C2D6E202}" type="slidenum">
              <a:rPr lang="en-US" smtClean="0"/>
              <a:pPr/>
              <a:t>23</a:t>
            </a:fld>
            <a:endParaRPr lang="en-US" dirty="0"/>
          </a:p>
        </p:txBody>
      </p:sp>
    </p:spTree>
    <p:extLst>
      <p:ext uri="{BB962C8B-B14F-4D97-AF65-F5344CB8AC3E}">
        <p14:creationId xmlns:p14="http://schemas.microsoft.com/office/powerpoint/2010/main" val="382458516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0" b="-4000"/>
          </a:stretch>
        </a:blipFill>
        <a:effectLst/>
      </p:bgPr>
    </p:bg>
    <p:spTree>
      <p:nvGrpSpPr>
        <p:cNvPr id="1" name=""/>
        <p:cNvGrpSpPr/>
        <p:nvPr/>
      </p:nvGrpSpPr>
      <p:grpSpPr>
        <a:xfrm>
          <a:off x="0" y="0"/>
          <a:ext cx="0" cy="0"/>
          <a:chOff x="0" y="0"/>
          <a:chExt cx="0" cy="0"/>
        </a:xfrm>
      </p:grpSpPr>
      <p:sp>
        <p:nvSpPr>
          <p:cNvPr id="5" name="Title 4"/>
          <p:cNvSpPr>
            <a:spLocks noGrp="1"/>
          </p:cNvSpPr>
          <p:nvPr>
            <p:ph type="title"/>
          </p:nvPr>
        </p:nvSpPr>
        <p:spPr>
          <a:xfrm>
            <a:off x="1521599" y="559882"/>
            <a:ext cx="9148802" cy="1188720"/>
          </a:xfrm>
          <a:solidFill>
            <a:schemeClr val="bg1">
              <a:lumMod val="95000"/>
            </a:schemeClr>
          </a:solidFill>
        </p:spPr>
        <p:txBody>
          <a:bodyPr>
            <a:normAutofit/>
          </a:bodyPr>
          <a:lstStyle/>
          <a:p>
            <a:r>
              <a:rPr lang="en-US" sz="3600" b="1" dirty="0"/>
              <a:t>Respondents</a:t>
            </a:r>
          </a:p>
        </p:txBody>
      </p:sp>
      <p:sp>
        <p:nvSpPr>
          <p:cNvPr id="6" name="Content Placeholder 5"/>
          <p:cNvSpPr>
            <a:spLocks noGrp="1"/>
          </p:cNvSpPr>
          <p:nvPr>
            <p:ph idx="1"/>
          </p:nvPr>
        </p:nvSpPr>
        <p:spPr>
          <a:xfrm>
            <a:off x="1071184" y="2215646"/>
            <a:ext cx="10049632" cy="4082472"/>
          </a:xfrm>
          <a:solidFill>
            <a:schemeClr val="bg1">
              <a:lumMod val="95000"/>
            </a:schemeClr>
          </a:solidFill>
        </p:spPr>
        <p:txBody>
          <a:bodyPr>
            <a:noAutofit/>
          </a:bodyPr>
          <a:lstStyle/>
          <a:p>
            <a:pPr marL="0" indent="0">
              <a:buNone/>
            </a:pPr>
            <a:r>
              <a:rPr lang="en-US" sz="3200" dirty="0"/>
              <a:t>A total of 191 people completed the CLAS Survey.  The respondents included:</a:t>
            </a:r>
          </a:p>
          <a:p>
            <a:r>
              <a:rPr lang="en-US" sz="3200" dirty="0"/>
              <a:t>46 Individuals with IDD</a:t>
            </a:r>
          </a:p>
          <a:p>
            <a:r>
              <a:rPr lang="en-US" sz="3200" dirty="0"/>
              <a:t>88 Parents/Guardians of individuals with IDD</a:t>
            </a:r>
          </a:p>
          <a:p>
            <a:r>
              <a:rPr lang="en-US" sz="3200" dirty="0"/>
              <a:t>11 Direct Support Professions for individuals with IDD</a:t>
            </a:r>
          </a:p>
          <a:p>
            <a:r>
              <a:rPr lang="en-US" sz="3200" dirty="0"/>
              <a:t>35 Service Providers for individuals with IDD</a:t>
            </a:r>
          </a:p>
          <a:p>
            <a:r>
              <a:rPr lang="en-US" sz="3200" dirty="0"/>
              <a:t>11 Agency Administrators for individuals with IDD</a:t>
            </a:r>
          </a:p>
          <a:p>
            <a:endParaRPr lang="en-US" sz="3200" dirty="0"/>
          </a:p>
        </p:txBody>
      </p:sp>
      <p:sp>
        <p:nvSpPr>
          <p:cNvPr id="2" name="Slide Number Placeholder 1">
            <a:extLst>
              <a:ext uri="{FF2B5EF4-FFF2-40B4-BE49-F238E27FC236}">
                <a16:creationId xmlns:a16="http://schemas.microsoft.com/office/drawing/2014/main" id="{50A8F238-A2DC-1C49-8D54-7A611C830367}"/>
              </a:ext>
            </a:extLst>
          </p:cNvPr>
          <p:cNvSpPr>
            <a:spLocks noGrp="1"/>
          </p:cNvSpPr>
          <p:nvPr>
            <p:ph type="sldNum" sz="quarter" idx="12"/>
          </p:nvPr>
        </p:nvSpPr>
        <p:spPr/>
        <p:txBody>
          <a:bodyPr/>
          <a:lstStyle/>
          <a:p>
            <a:fld id="{8A7A6979-0714-4377-B894-6BE4C2D6E202}" type="slidenum">
              <a:rPr lang="en-US" smtClean="0"/>
              <a:pPr/>
              <a:t>3</a:t>
            </a:fld>
            <a:endParaRPr lang="en-US" dirty="0"/>
          </a:p>
        </p:txBody>
      </p:sp>
    </p:spTree>
    <p:extLst>
      <p:ext uri="{BB962C8B-B14F-4D97-AF65-F5344CB8AC3E}">
        <p14:creationId xmlns:p14="http://schemas.microsoft.com/office/powerpoint/2010/main" val="235596684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0" b="-4000"/>
          </a:stretch>
        </a:blipFill>
        <a:effectLst/>
      </p:bgPr>
    </p:bg>
    <p:spTree>
      <p:nvGrpSpPr>
        <p:cNvPr id="1" name=""/>
        <p:cNvGrpSpPr/>
        <p:nvPr/>
      </p:nvGrpSpPr>
      <p:grpSpPr>
        <a:xfrm>
          <a:off x="0" y="0"/>
          <a:ext cx="0" cy="0"/>
          <a:chOff x="0" y="0"/>
          <a:chExt cx="0" cy="0"/>
        </a:xfrm>
      </p:grpSpPr>
      <p:sp>
        <p:nvSpPr>
          <p:cNvPr id="7" name="Title 6"/>
          <p:cNvSpPr>
            <a:spLocks noGrp="1"/>
          </p:cNvSpPr>
          <p:nvPr>
            <p:ph type="title"/>
          </p:nvPr>
        </p:nvSpPr>
        <p:spPr>
          <a:xfrm>
            <a:off x="1657737" y="502170"/>
            <a:ext cx="8876525" cy="1011837"/>
          </a:xfrm>
        </p:spPr>
        <p:txBody>
          <a:bodyPr>
            <a:noAutofit/>
          </a:bodyPr>
          <a:lstStyle/>
          <a:p>
            <a:r>
              <a:rPr lang="en-US" b="1" dirty="0"/>
              <a:t>Years of experience working with individuals with </a:t>
            </a:r>
            <a:r>
              <a:rPr lang="en-US" b="1" dirty="0" err="1"/>
              <a:t>idd</a:t>
            </a:r>
            <a:endParaRPr lang="en-US" b="1" dirty="0"/>
          </a:p>
        </p:txBody>
      </p:sp>
      <p:graphicFrame>
        <p:nvGraphicFramePr>
          <p:cNvPr id="6" name="Chart 5" descr="Pie Chart: 30+ years = 24%, 0-5 years = 22%, 5-10 years = 8%, 10-15 years = 19%, 15-20 years = 9%, 20-30 years = 18%"/>
          <p:cNvGraphicFramePr/>
          <p:nvPr>
            <p:extLst>
              <p:ext uri="{D42A27DB-BD31-4B8C-83A1-F6EECF244321}">
                <p14:modId xmlns:p14="http://schemas.microsoft.com/office/powerpoint/2010/main" val="1611435841"/>
              </p:ext>
            </p:extLst>
          </p:nvPr>
        </p:nvGraphicFramePr>
        <p:xfrm>
          <a:off x="839449" y="1491522"/>
          <a:ext cx="10515600" cy="5241218"/>
        </p:xfrm>
        <a:graphic>
          <a:graphicData uri="http://schemas.openxmlformats.org/drawingml/2006/chart">
            <c:chart xmlns:c="http://schemas.openxmlformats.org/drawingml/2006/chart" xmlns:r="http://schemas.openxmlformats.org/officeDocument/2006/relationships" r:id="rId3"/>
          </a:graphicData>
        </a:graphic>
      </p:graphicFrame>
      <p:sp>
        <p:nvSpPr>
          <p:cNvPr id="2" name="Slide Number Placeholder 1">
            <a:extLst>
              <a:ext uri="{FF2B5EF4-FFF2-40B4-BE49-F238E27FC236}">
                <a16:creationId xmlns:a16="http://schemas.microsoft.com/office/drawing/2014/main" id="{36C944FF-0D93-7843-A4CA-D792902254BD}"/>
              </a:ext>
            </a:extLst>
          </p:cNvPr>
          <p:cNvSpPr>
            <a:spLocks noGrp="1"/>
          </p:cNvSpPr>
          <p:nvPr>
            <p:ph type="sldNum" sz="quarter" idx="12"/>
          </p:nvPr>
        </p:nvSpPr>
        <p:spPr/>
        <p:txBody>
          <a:bodyPr/>
          <a:lstStyle/>
          <a:p>
            <a:fld id="{8A7A6979-0714-4377-B894-6BE4C2D6E202}" type="slidenum">
              <a:rPr lang="en-US" smtClean="0"/>
              <a:pPr/>
              <a:t>4</a:t>
            </a:fld>
            <a:endParaRPr lang="en-US" dirty="0"/>
          </a:p>
        </p:txBody>
      </p:sp>
    </p:spTree>
    <p:extLst>
      <p:ext uri="{BB962C8B-B14F-4D97-AF65-F5344CB8AC3E}">
        <p14:creationId xmlns:p14="http://schemas.microsoft.com/office/powerpoint/2010/main" val="350543324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0" b="-4000"/>
          </a:stretch>
        </a:blipFill>
        <a:effectLst/>
      </p:bgPr>
    </p:bg>
    <p:spTree>
      <p:nvGrpSpPr>
        <p:cNvPr id="1" name=""/>
        <p:cNvGrpSpPr/>
        <p:nvPr/>
      </p:nvGrpSpPr>
      <p:grpSpPr>
        <a:xfrm>
          <a:off x="0" y="0"/>
          <a:ext cx="0" cy="0"/>
          <a:chOff x="0" y="0"/>
          <a:chExt cx="0" cy="0"/>
        </a:xfrm>
      </p:grpSpPr>
      <p:sp>
        <p:nvSpPr>
          <p:cNvPr id="7" name="Title 6"/>
          <p:cNvSpPr>
            <a:spLocks noGrp="1"/>
          </p:cNvSpPr>
          <p:nvPr>
            <p:ph type="title"/>
          </p:nvPr>
        </p:nvSpPr>
        <p:spPr>
          <a:xfrm>
            <a:off x="1499260" y="545403"/>
            <a:ext cx="9193478" cy="1217677"/>
          </a:xfrm>
          <a:solidFill>
            <a:schemeClr val="bg1">
              <a:lumMod val="95000"/>
            </a:schemeClr>
          </a:solidFill>
        </p:spPr>
        <p:txBody>
          <a:bodyPr>
            <a:noAutofit/>
          </a:bodyPr>
          <a:lstStyle/>
          <a:p>
            <a:r>
              <a:rPr lang="en-US" b="1" dirty="0"/>
              <a:t>People with intellectual disabilities can organize and speak for themselves.</a:t>
            </a:r>
            <a:endParaRPr lang="en-US" dirty="0"/>
          </a:p>
        </p:txBody>
      </p:sp>
      <p:graphicFrame>
        <p:nvGraphicFramePr>
          <p:cNvPr id="5" name="Chart 4" descr="Pie Chart: Agree = 27%, Strongly Agree = 10%, Strongly Disagree = 6%, Disagree = 10%, Slightly Disagree = 25%, Slightly Agree = 22%"/>
          <p:cNvGraphicFramePr/>
          <p:nvPr>
            <p:extLst>
              <p:ext uri="{D42A27DB-BD31-4B8C-83A1-F6EECF244321}">
                <p14:modId xmlns:p14="http://schemas.microsoft.com/office/powerpoint/2010/main" val="3958967793"/>
              </p:ext>
            </p:extLst>
          </p:nvPr>
        </p:nvGraphicFramePr>
        <p:xfrm>
          <a:off x="687658" y="1780356"/>
          <a:ext cx="10816683" cy="4787713"/>
        </p:xfrm>
        <a:graphic>
          <a:graphicData uri="http://schemas.openxmlformats.org/drawingml/2006/chart">
            <c:chart xmlns:c="http://schemas.openxmlformats.org/drawingml/2006/chart" xmlns:r="http://schemas.openxmlformats.org/officeDocument/2006/relationships" r:id="rId3"/>
          </a:graphicData>
        </a:graphic>
      </p:graphicFrame>
      <p:sp>
        <p:nvSpPr>
          <p:cNvPr id="2" name="Slide Number Placeholder 1">
            <a:extLst>
              <a:ext uri="{FF2B5EF4-FFF2-40B4-BE49-F238E27FC236}">
                <a16:creationId xmlns:a16="http://schemas.microsoft.com/office/drawing/2014/main" id="{BC0C090C-F10B-A64D-859D-2D285743BB8E}"/>
              </a:ext>
            </a:extLst>
          </p:cNvPr>
          <p:cNvSpPr>
            <a:spLocks noGrp="1"/>
          </p:cNvSpPr>
          <p:nvPr>
            <p:ph type="sldNum" sz="quarter" idx="12"/>
          </p:nvPr>
        </p:nvSpPr>
        <p:spPr/>
        <p:txBody>
          <a:bodyPr/>
          <a:lstStyle/>
          <a:p>
            <a:fld id="{8A7A6979-0714-4377-B894-6BE4C2D6E202}" type="slidenum">
              <a:rPr lang="en-US" smtClean="0"/>
              <a:pPr/>
              <a:t>5</a:t>
            </a:fld>
            <a:endParaRPr lang="en-US" dirty="0"/>
          </a:p>
        </p:txBody>
      </p:sp>
    </p:spTree>
    <p:extLst>
      <p:ext uri="{BB962C8B-B14F-4D97-AF65-F5344CB8AC3E}">
        <p14:creationId xmlns:p14="http://schemas.microsoft.com/office/powerpoint/2010/main" val="81981379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0" b="-4000"/>
          </a:stretch>
        </a:blipFill>
        <a:effectLst/>
      </p:bgPr>
    </p:bg>
    <p:spTree>
      <p:nvGrpSpPr>
        <p:cNvPr id="1" name=""/>
        <p:cNvGrpSpPr/>
        <p:nvPr/>
      </p:nvGrpSpPr>
      <p:grpSpPr>
        <a:xfrm>
          <a:off x="0" y="0"/>
          <a:ext cx="0" cy="0"/>
          <a:chOff x="0" y="0"/>
          <a:chExt cx="0" cy="0"/>
        </a:xfrm>
      </p:grpSpPr>
      <p:sp>
        <p:nvSpPr>
          <p:cNvPr id="6" name="Title 5"/>
          <p:cNvSpPr>
            <a:spLocks noGrp="1"/>
          </p:cNvSpPr>
          <p:nvPr>
            <p:ph type="title"/>
          </p:nvPr>
        </p:nvSpPr>
        <p:spPr>
          <a:xfrm>
            <a:off x="1527235" y="522288"/>
            <a:ext cx="9132769" cy="1263908"/>
          </a:xfrm>
          <a:solidFill>
            <a:schemeClr val="bg1">
              <a:lumMod val="95000"/>
            </a:schemeClr>
          </a:solidFill>
        </p:spPr>
        <p:txBody>
          <a:bodyPr>
            <a:noAutofit/>
          </a:bodyPr>
          <a:lstStyle/>
          <a:p>
            <a:r>
              <a:rPr lang="en-US" b="1" dirty="0"/>
              <a:t>People with intellectual disabilities need someone to plan their activities for them.</a:t>
            </a:r>
            <a:endParaRPr lang="en-US" dirty="0"/>
          </a:p>
        </p:txBody>
      </p:sp>
      <p:graphicFrame>
        <p:nvGraphicFramePr>
          <p:cNvPr id="10" name="Chart 9" descr="Pie Chart: Agree = 22%, Strongly Agree = 7%, Strongly Disagree = 4%, Disagree = 9%, Slightly Disagree = 12%, Slightly Agree = 46%"/>
          <p:cNvGraphicFramePr/>
          <p:nvPr>
            <p:extLst>
              <p:ext uri="{D42A27DB-BD31-4B8C-83A1-F6EECF244321}">
                <p14:modId xmlns:p14="http://schemas.microsoft.com/office/powerpoint/2010/main" val="2150969255"/>
              </p:ext>
            </p:extLst>
          </p:nvPr>
        </p:nvGraphicFramePr>
        <p:xfrm>
          <a:off x="1085275" y="1884558"/>
          <a:ext cx="10016690" cy="4848182"/>
        </p:xfrm>
        <a:graphic>
          <a:graphicData uri="http://schemas.openxmlformats.org/drawingml/2006/chart">
            <c:chart xmlns:c="http://schemas.openxmlformats.org/drawingml/2006/chart" xmlns:r="http://schemas.openxmlformats.org/officeDocument/2006/relationships" r:id="rId3"/>
          </a:graphicData>
        </a:graphic>
      </p:graphicFrame>
      <p:sp>
        <p:nvSpPr>
          <p:cNvPr id="2" name="Slide Number Placeholder 1">
            <a:extLst>
              <a:ext uri="{FF2B5EF4-FFF2-40B4-BE49-F238E27FC236}">
                <a16:creationId xmlns:a16="http://schemas.microsoft.com/office/drawing/2014/main" id="{53860DFF-6336-9A44-8DB9-9999EB364873}"/>
              </a:ext>
            </a:extLst>
          </p:cNvPr>
          <p:cNvSpPr>
            <a:spLocks noGrp="1"/>
          </p:cNvSpPr>
          <p:nvPr>
            <p:ph type="sldNum" sz="quarter" idx="12"/>
          </p:nvPr>
        </p:nvSpPr>
        <p:spPr/>
        <p:txBody>
          <a:bodyPr/>
          <a:lstStyle/>
          <a:p>
            <a:fld id="{8A7A6979-0714-4377-B894-6BE4C2D6E202}" type="slidenum">
              <a:rPr lang="en-US" smtClean="0"/>
              <a:pPr/>
              <a:t>6</a:t>
            </a:fld>
            <a:endParaRPr lang="en-US" dirty="0"/>
          </a:p>
        </p:txBody>
      </p:sp>
    </p:spTree>
    <p:extLst>
      <p:ext uri="{BB962C8B-B14F-4D97-AF65-F5344CB8AC3E}">
        <p14:creationId xmlns:p14="http://schemas.microsoft.com/office/powerpoint/2010/main" val="152368664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0" b="-4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398230" y="465039"/>
            <a:ext cx="9395536" cy="1335218"/>
          </a:xfrm>
          <a:solidFill>
            <a:schemeClr val="bg1">
              <a:lumMod val="95000"/>
            </a:schemeClr>
          </a:solidFill>
        </p:spPr>
        <p:txBody>
          <a:bodyPr>
            <a:noAutofit/>
          </a:bodyPr>
          <a:lstStyle/>
          <a:p>
            <a:r>
              <a:rPr lang="en-US" b="1" dirty="0"/>
              <a:t>People with intellectual disabilities cannot exercise control over their lives like other people</a:t>
            </a:r>
            <a:endParaRPr lang="en-US" dirty="0"/>
          </a:p>
        </p:txBody>
      </p:sp>
      <p:graphicFrame>
        <p:nvGraphicFramePr>
          <p:cNvPr id="5" name="Chart 4" descr="Pie Chart: Agree = 13%, Strongly Agree = 4%, Strongly Disagree = 15%, Disagree = 40%, Slightly Disagree = 11%, Slightly Agree = 17%"/>
          <p:cNvGraphicFramePr/>
          <p:nvPr>
            <p:extLst>
              <p:ext uri="{D42A27DB-BD31-4B8C-83A1-F6EECF244321}">
                <p14:modId xmlns:p14="http://schemas.microsoft.com/office/powerpoint/2010/main" val="300580884"/>
              </p:ext>
            </p:extLst>
          </p:nvPr>
        </p:nvGraphicFramePr>
        <p:xfrm>
          <a:off x="1042546" y="1800257"/>
          <a:ext cx="10106905" cy="4792428"/>
        </p:xfrm>
        <a:graphic>
          <a:graphicData uri="http://schemas.openxmlformats.org/drawingml/2006/chart">
            <c:chart xmlns:c="http://schemas.openxmlformats.org/drawingml/2006/chart" xmlns:r="http://schemas.openxmlformats.org/officeDocument/2006/relationships" r:id="rId3"/>
          </a:graphicData>
        </a:graphic>
      </p:graphicFrame>
      <p:sp>
        <p:nvSpPr>
          <p:cNvPr id="3" name="Slide Number Placeholder 2">
            <a:extLst>
              <a:ext uri="{FF2B5EF4-FFF2-40B4-BE49-F238E27FC236}">
                <a16:creationId xmlns:a16="http://schemas.microsoft.com/office/drawing/2014/main" id="{80CDB181-6BBA-9444-A1E1-0DDCE4D05E67}"/>
              </a:ext>
            </a:extLst>
          </p:cNvPr>
          <p:cNvSpPr>
            <a:spLocks noGrp="1"/>
          </p:cNvSpPr>
          <p:nvPr>
            <p:ph type="sldNum" sz="quarter" idx="12"/>
          </p:nvPr>
        </p:nvSpPr>
        <p:spPr/>
        <p:txBody>
          <a:bodyPr/>
          <a:lstStyle/>
          <a:p>
            <a:fld id="{8A7A6979-0714-4377-B894-6BE4C2D6E202}" type="slidenum">
              <a:rPr lang="en-US" smtClean="0"/>
              <a:pPr/>
              <a:t>7</a:t>
            </a:fld>
            <a:endParaRPr lang="en-US" dirty="0"/>
          </a:p>
        </p:txBody>
      </p:sp>
    </p:spTree>
    <p:extLst>
      <p:ext uri="{BB962C8B-B14F-4D97-AF65-F5344CB8AC3E}">
        <p14:creationId xmlns:p14="http://schemas.microsoft.com/office/powerpoint/2010/main" val="153167027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0" b="-4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644354" y="550088"/>
            <a:ext cx="8903292" cy="1296849"/>
          </a:xfrm>
          <a:solidFill>
            <a:schemeClr val="bg1">
              <a:lumMod val="95000"/>
            </a:schemeClr>
          </a:solidFill>
        </p:spPr>
        <p:txBody>
          <a:bodyPr>
            <a:noAutofit/>
          </a:bodyPr>
          <a:lstStyle/>
          <a:p>
            <a:r>
              <a:rPr lang="en-US" b="1" dirty="0"/>
              <a:t>Sheltered workshops for people with intellectual disabilities are essential</a:t>
            </a:r>
            <a:endParaRPr lang="en-US" dirty="0"/>
          </a:p>
        </p:txBody>
      </p:sp>
      <p:graphicFrame>
        <p:nvGraphicFramePr>
          <p:cNvPr id="5" name="Chart 4" descr="Pie Chart: Agree = 34%, Strongly Agree = 23%, Strongly Disagree = 3%, Disagree = 7%, Slightly Disagree = 19%, Slightly Agree = 14%"/>
          <p:cNvGraphicFramePr/>
          <p:nvPr>
            <p:extLst>
              <p:ext uri="{D42A27DB-BD31-4B8C-83A1-F6EECF244321}">
                <p14:modId xmlns:p14="http://schemas.microsoft.com/office/powerpoint/2010/main" val="313794274"/>
              </p:ext>
            </p:extLst>
          </p:nvPr>
        </p:nvGraphicFramePr>
        <p:xfrm>
          <a:off x="1103595" y="1895554"/>
          <a:ext cx="9984810" cy="4683335"/>
        </p:xfrm>
        <a:graphic>
          <a:graphicData uri="http://schemas.openxmlformats.org/drawingml/2006/chart">
            <c:chart xmlns:c="http://schemas.openxmlformats.org/drawingml/2006/chart" xmlns:r="http://schemas.openxmlformats.org/officeDocument/2006/relationships" r:id="rId3"/>
          </a:graphicData>
        </a:graphic>
      </p:graphicFrame>
      <p:sp>
        <p:nvSpPr>
          <p:cNvPr id="3" name="Slide Number Placeholder 2">
            <a:extLst>
              <a:ext uri="{FF2B5EF4-FFF2-40B4-BE49-F238E27FC236}">
                <a16:creationId xmlns:a16="http://schemas.microsoft.com/office/drawing/2014/main" id="{9881020D-CFE3-0E45-87C6-2B76A610910B}"/>
              </a:ext>
            </a:extLst>
          </p:cNvPr>
          <p:cNvSpPr>
            <a:spLocks noGrp="1"/>
          </p:cNvSpPr>
          <p:nvPr>
            <p:ph type="sldNum" sz="quarter" idx="12"/>
          </p:nvPr>
        </p:nvSpPr>
        <p:spPr/>
        <p:txBody>
          <a:bodyPr/>
          <a:lstStyle/>
          <a:p>
            <a:fld id="{8A7A6979-0714-4377-B894-6BE4C2D6E202}" type="slidenum">
              <a:rPr lang="en-US" smtClean="0"/>
              <a:pPr/>
              <a:t>8</a:t>
            </a:fld>
            <a:endParaRPr lang="en-US" dirty="0"/>
          </a:p>
        </p:txBody>
      </p:sp>
    </p:spTree>
    <p:extLst>
      <p:ext uri="{BB962C8B-B14F-4D97-AF65-F5344CB8AC3E}">
        <p14:creationId xmlns:p14="http://schemas.microsoft.com/office/powerpoint/2010/main" val="44870336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0" b="-4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260954" y="322839"/>
            <a:ext cx="9670091" cy="2130430"/>
          </a:xfrm>
          <a:solidFill>
            <a:schemeClr val="bg1">
              <a:lumMod val="95000"/>
            </a:schemeClr>
          </a:solidFill>
        </p:spPr>
        <p:txBody>
          <a:bodyPr>
            <a:noAutofit/>
          </a:bodyPr>
          <a:lstStyle/>
          <a:p>
            <a:r>
              <a:rPr lang="en-US" b="1" dirty="0"/>
              <a:t>The opinion of a person with an intellectual disability should carry more weight than those of family members and professionals in decisions affecting that person</a:t>
            </a:r>
            <a:endParaRPr lang="en-US" dirty="0"/>
          </a:p>
        </p:txBody>
      </p:sp>
      <p:graphicFrame>
        <p:nvGraphicFramePr>
          <p:cNvPr id="5" name="Chart 4" descr="Pie Chart: Agree = 21%, Strongly Agree = 8%, Strongly Disagree = 5%, Disagree = 28%, Slightly Disagree = 15%, Slightly Agree = 23%"/>
          <p:cNvGraphicFramePr/>
          <p:nvPr>
            <p:extLst>
              <p:ext uri="{D42A27DB-BD31-4B8C-83A1-F6EECF244321}">
                <p14:modId xmlns:p14="http://schemas.microsoft.com/office/powerpoint/2010/main" val="3421359802"/>
              </p:ext>
            </p:extLst>
          </p:nvPr>
        </p:nvGraphicFramePr>
        <p:xfrm>
          <a:off x="1192484" y="2453269"/>
          <a:ext cx="9807029" cy="4279470"/>
        </p:xfrm>
        <a:graphic>
          <a:graphicData uri="http://schemas.openxmlformats.org/drawingml/2006/chart">
            <c:chart xmlns:c="http://schemas.openxmlformats.org/drawingml/2006/chart" xmlns:r="http://schemas.openxmlformats.org/officeDocument/2006/relationships" r:id="rId3"/>
          </a:graphicData>
        </a:graphic>
      </p:graphicFrame>
      <p:sp>
        <p:nvSpPr>
          <p:cNvPr id="3" name="Slide Number Placeholder 2">
            <a:extLst>
              <a:ext uri="{FF2B5EF4-FFF2-40B4-BE49-F238E27FC236}">
                <a16:creationId xmlns:a16="http://schemas.microsoft.com/office/drawing/2014/main" id="{0A5A0BF3-EC8F-B04D-B572-4D18534269B2}"/>
              </a:ext>
            </a:extLst>
          </p:cNvPr>
          <p:cNvSpPr>
            <a:spLocks noGrp="1"/>
          </p:cNvSpPr>
          <p:nvPr>
            <p:ph type="sldNum" sz="quarter" idx="12"/>
          </p:nvPr>
        </p:nvSpPr>
        <p:spPr/>
        <p:txBody>
          <a:bodyPr/>
          <a:lstStyle/>
          <a:p>
            <a:fld id="{8A7A6979-0714-4377-B894-6BE4C2D6E202}" type="slidenum">
              <a:rPr lang="en-US" smtClean="0"/>
              <a:pPr/>
              <a:t>9</a:t>
            </a:fld>
            <a:endParaRPr lang="en-US" dirty="0"/>
          </a:p>
        </p:txBody>
      </p:sp>
    </p:spTree>
    <p:extLst>
      <p:ext uri="{BB962C8B-B14F-4D97-AF65-F5344CB8AC3E}">
        <p14:creationId xmlns:p14="http://schemas.microsoft.com/office/powerpoint/2010/main" val="3796894767"/>
      </p:ext>
    </p:extLst>
  </p:cSld>
  <p:clrMapOvr>
    <a:masterClrMapping/>
  </p:clrMapOvr>
</p:sld>
</file>

<file path=ppt/theme/theme1.xml><?xml version="1.0" encoding="utf-8"?>
<a:theme xmlns:a="http://schemas.openxmlformats.org/drawingml/2006/main" name="Parcel">
  <a:themeElements>
    <a:clrScheme name="Parcel">
      <a:dk1>
        <a:srgbClr val="000000"/>
      </a:dk1>
      <a:lt1>
        <a:srgbClr val="FFFFFF"/>
      </a:lt1>
      <a:dk2>
        <a:srgbClr val="4A5356"/>
      </a:dk2>
      <a:lt2>
        <a:srgbClr val="E8E3CE"/>
      </a:lt2>
      <a:accent1>
        <a:srgbClr val="F6A21D"/>
      </a:accent1>
      <a:accent2>
        <a:srgbClr val="9BAFB5"/>
      </a:accent2>
      <a:accent3>
        <a:srgbClr val="C96731"/>
      </a:accent3>
      <a:accent4>
        <a:srgbClr val="9CA383"/>
      </a:accent4>
      <a:accent5>
        <a:srgbClr val="87795D"/>
      </a:accent5>
      <a:accent6>
        <a:srgbClr val="A0988C"/>
      </a:accent6>
      <a:hlink>
        <a:srgbClr val="00B0F0"/>
      </a:hlink>
      <a:folHlink>
        <a:srgbClr val="738F97"/>
      </a:folHlink>
    </a:clrScheme>
    <a:fontScheme name="Parcel">
      <a:maj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Parcel">
      <a:fillStyleLst>
        <a:solidFill>
          <a:schemeClr val="phClr"/>
        </a:solidFill>
        <a:gradFill rotWithShape="1">
          <a:gsLst>
            <a:gs pos="0">
              <a:schemeClr val="phClr">
                <a:tint val="80000"/>
                <a:satMod val="107000"/>
                <a:lumMod val="103000"/>
              </a:schemeClr>
            </a:gs>
            <a:gs pos="100000">
              <a:schemeClr val="phClr">
                <a:tint val="82000"/>
                <a:satMod val="109000"/>
                <a:lumMod val="103000"/>
              </a:schemeClr>
            </a:gs>
          </a:gsLst>
          <a:lin ang="5400000" scaled="0"/>
        </a:gradFill>
        <a:gradFill rotWithShape="1">
          <a:gsLst>
            <a:gs pos="0">
              <a:schemeClr val="phClr">
                <a:tint val="97000"/>
                <a:satMod val="100000"/>
                <a:lumMod val="102000"/>
              </a:schemeClr>
            </a:gs>
            <a:gs pos="50000">
              <a:schemeClr val="phClr">
                <a:shade val="100000"/>
                <a:satMod val="103000"/>
                <a:lumMod val="100000"/>
              </a:schemeClr>
            </a:gs>
            <a:gs pos="100000">
              <a:schemeClr val="phClr">
                <a:shade val="93000"/>
                <a:satMod val="110000"/>
                <a:lumMod val="99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31750" cap="flat" cmpd="sng" algn="ctr">
          <a:solidFill>
            <a:schemeClr val="phClr"/>
          </a:solidFill>
          <a:prstDash val="solid"/>
        </a:ln>
      </a:lnStyleLst>
      <a:effectStyleLst>
        <a:effectStyle>
          <a:effectLst/>
        </a:effectStyle>
        <a:effectStyle>
          <a:effectLst/>
        </a:effectStyle>
        <a:effectStyle>
          <a:effectLst>
            <a:outerShdw blurRad="55880" dist="15240" dir="5400000" algn="ctr" rotWithShape="0">
              <a:srgbClr val="000000">
                <a:alpha val="45000"/>
              </a:srgbClr>
            </a:outerShdw>
          </a:effectLst>
          <a:scene3d>
            <a:camera prst="orthographicFront">
              <a:rot lat="0" lon="0" rev="0"/>
            </a:camera>
            <a:lightRig rig="brightRoom" dir="tl"/>
          </a:scene3d>
          <a:sp3d prstMaterial="dkEdge">
            <a:bevelT w="0" h="0"/>
          </a:sp3d>
        </a:effectStyle>
      </a:effectStyleLst>
      <a:bgFillStyleLst>
        <a:solidFill>
          <a:schemeClr val="phClr"/>
        </a:solidFill>
        <a:solidFill>
          <a:schemeClr val="phClr">
            <a:tint val="95000"/>
            <a:satMod val="170000"/>
          </a:schemeClr>
        </a:solidFill>
        <a:gradFill rotWithShape="1">
          <a:gsLst>
            <a:gs pos="0">
              <a:schemeClr val="phClr">
                <a:tint val="97000"/>
                <a:shade val="100000"/>
                <a:satMod val="185000"/>
                <a:lumMod val="120000"/>
              </a:schemeClr>
            </a:gs>
            <a:gs pos="100000">
              <a:schemeClr val="phClr">
                <a:tint val="96000"/>
                <a:shade val="95000"/>
                <a:satMod val="215000"/>
                <a:lumMod val="80000"/>
              </a:schemeClr>
            </a:gs>
          </a:gsLst>
          <a:path path="circle">
            <a:fillToRect l="50000" t="55000" r="125000" b="100000"/>
          </a:path>
        </a:gradFill>
      </a:bgFillStyleLst>
    </a:fmtScheme>
  </a:themeElements>
  <a:objectDefaults/>
  <a:extraClrSchemeLst/>
  <a:extLst>
    <a:ext uri="{05A4C25C-085E-4340-85A3-A5531E510DB2}">
      <thm15:themeFamily xmlns:thm15="http://schemas.microsoft.com/office/thememl/2012/main" name="Spindletop Center Branded Powerpoint Template 2 [Read-Only]" id="{1235798D-3506-4740-8CFE-00444CDD30A4}" vid="{49F948BD-60D4-4C89-ABA0-E44311400762}"/>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4F19E13C78584B458AB8E087817CA38E" ma:contentTypeVersion="0" ma:contentTypeDescription="Create a new document." ma:contentTypeScope="" ma:versionID="8d3176f0f0cabb0e40da2b8016cf7f0f">
  <xsd:schema xmlns:xsd="http://www.w3.org/2001/XMLSchema" xmlns:xs="http://www.w3.org/2001/XMLSchema" xmlns:p="http://schemas.microsoft.com/office/2006/metadata/properties" targetNamespace="http://schemas.microsoft.com/office/2006/metadata/properties" ma:root="true" ma:fieldsID="1b05d82d297216baf5b26c55225140df">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C3F7C38C-0315-487E-BA2B-9B79365988E6}">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internal/obd"/>
    <ds:schemaRef ds:uri="http://schemas.microsoft.com/office/infopath/2007/PartnerControls"/>
  </ds:schemaRefs>
</ds:datastoreItem>
</file>

<file path=customXml/itemProps2.xml><?xml version="1.0" encoding="utf-8"?>
<ds:datastoreItem xmlns:ds="http://schemas.openxmlformats.org/officeDocument/2006/customXml" ds:itemID="{BAD2A47D-ECF5-4714-8E3C-A2F9F7F68265}">
  <ds:schemaRefs>
    <ds:schemaRef ds:uri="http://purl.org/dc/terms/"/>
    <ds:schemaRef ds:uri="http://schemas.openxmlformats.org/package/2006/metadata/core-properties"/>
    <ds:schemaRef ds:uri="http://purl.org/dc/dcmitype/"/>
    <ds:schemaRef ds:uri="http://schemas.microsoft.com/office/infopath/2007/PartnerControls"/>
    <ds:schemaRef ds:uri="http://purl.org/dc/elements/1.1/"/>
    <ds:schemaRef ds:uri="http://schemas.microsoft.com/office/2006/documentManagement/types"/>
    <ds:schemaRef ds:uri="http://schemas.microsoft.com/office/2006/metadata/properties"/>
    <ds:schemaRef ds:uri="http://www.w3.org/XML/1998/namespace"/>
  </ds:schemaRefs>
</ds:datastoreItem>
</file>

<file path=customXml/itemProps3.xml><?xml version="1.0" encoding="utf-8"?>
<ds:datastoreItem xmlns:ds="http://schemas.openxmlformats.org/officeDocument/2006/customXml" ds:itemID="{542E2F54-AFD9-451E-94DA-81F19DEB95A3}">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Spindletop Center Branded Powerpoint Template 2</Template>
  <TotalTime>445</TotalTime>
  <Words>724</Words>
  <Application>Microsoft Office PowerPoint</Application>
  <PresentationFormat>Widescreen</PresentationFormat>
  <Paragraphs>97</Paragraphs>
  <Slides>23</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23</vt:i4>
      </vt:variant>
    </vt:vector>
  </HeadingPairs>
  <TitlesOfParts>
    <vt:vector size="27" baseType="lpstr">
      <vt:lpstr>Arial</vt:lpstr>
      <vt:lpstr>Calibri</vt:lpstr>
      <vt:lpstr>Gill Sans MT</vt:lpstr>
      <vt:lpstr>Parcel</vt:lpstr>
      <vt:lpstr>Spindletop Center leadership challenge presentation</vt:lpstr>
      <vt:lpstr>Clas Survey</vt:lpstr>
      <vt:lpstr>Respondents</vt:lpstr>
      <vt:lpstr>Years of experience working with individuals with idd</vt:lpstr>
      <vt:lpstr>People with intellectual disabilities can organize and speak for themselves.</vt:lpstr>
      <vt:lpstr>People with intellectual disabilities need someone to plan their activities for them.</vt:lpstr>
      <vt:lpstr>People with intellectual disabilities cannot exercise control over their lives like other people</vt:lpstr>
      <vt:lpstr>Sheltered workshops for people with intellectual disabilities are essential</vt:lpstr>
      <vt:lpstr>The opinion of a person with an intellectual disability should carry more weight than those of family members and professionals in decisions affecting that person</vt:lpstr>
      <vt:lpstr>People with intellectual disabilities should live in sheltered facilities because of the dangers of life in the community</vt:lpstr>
      <vt:lpstr>Most people with intellectual disabilities prefer to work in a sheltered setting that is more sensitive to their needs</vt:lpstr>
      <vt:lpstr>Without some control and supervision, people with intellectual disabilities could get in real trouble out in the community</vt:lpstr>
      <vt:lpstr>The rights of people with intellectual disabilities are more important than professional concerns about their problems</vt:lpstr>
      <vt:lpstr>Goals for Leadership Challenge</vt:lpstr>
      <vt:lpstr>Supervisor Tool Kit</vt:lpstr>
      <vt:lpstr>Supervisor Tool Kit (cont.)</vt:lpstr>
      <vt:lpstr>Supervisory job descriptions</vt:lpstr>
      <vt:lpstr>Supervisory job descriptions (Part 2)</vt:lpstr>
      <vt:lpstr>Supervisory job descriptions (Part 3)</vt:lpstr>
      <vt:lpstr>Supervisory job descriptions (Part 4)</vt:lpstr>
      <vt:lpstr>Trainings held for supervisors in idd provider services</vt:lpstr>
      <vt:lpstr>Trainings held for supervisors in idd provider services (cont.)</vt:lpstr>
      <vt:lpstr>monica zoch Nekeisha coates Ericka turner Holly borel</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Monica Zoch</dc:creator>
  <cp:lastModifiedBy>Lindell, Pamela J</cp:lastModifiedBy>
  <cp:revision>51</cp:revision>
  <dcterms:created xsi:type="dcterms:W3CDTF">2020-08-04T18:35:45Z</dcterms:created>
  <dcterms:modified xsi:type="dcterms:W3CDTF">2020-08-19T16:22:17Z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0x0101004F19E13C78584B458AB8E087817CA38E</vt:lpwstr>
  </property>
</Properties>
</file>