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60" r:id="rId1"/>
  </p:sldMasterIdLst>
  <p:sldIdLst>
    <p:sldId id="260" r:id="rId2"/>
    <p:sldId id="259" r:id="rId3"/>
  </p:sldIdLst>
  <p:sldSz cx="43891200" cy="32918400"/>
  <p:notesSz cx="6858000" cy="9144000"/>
  <p:embeddedFontLst>
    <p:embeddedFont>
      <p:font typeface="Neue Haas Grotesk Text Pro" panose="020B0504020202020204" pitchFamily="34" charset="0"/>
      <p:regular r:id="rId4"/>
      <p:bold r:id="rId5"/>
      <p:italic r:id="rId6"/>
      <p:boldItalic r:id="rId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DED"/>
    <a:srgbClr val="E90802"/>
    <a:srgbClr val="EA07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8719A6-6EA9-4F80-825B-73D31E3261CF}" v="24" dt="2026-01-12T18:58:08.1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41"/>
    <p:restoredTop sz="94694"/>
  </p:normalViewPr>
  <p:slideViewPr>
    <p:cSldViewPr snapToGrid="0" snapToObjects="1">
      <p:cViewPr varScale="1">
        <p:scale>
          <a:sx n="22" d="100"/>
          <a:sy n="22" d="100"/>
        </p:scale>
        <p:origin x="1836" y="13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font" Target="fonts/font4.fnt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eza, Maryellen" userId="b8c0ff86-1f3a-497d-b5d1-741c74c3e583" providerId="ADAL" clId="{4350BE11-B09B-4C4F-B408-A73EEF333CE2}"/>
    <pc:docChg chg="undo custSel addSld delSld modSld sldOrd">
      <pc:chgData name="Baeza, Maryellen" userId="b8c0ff86-1f3a-497d-b5d1-741c74c3e583" providerId="ADAL" clId="{4350BE11-B09B-4C4F-B408-A73EEF333CE2}" dt="2026-01-12T18:58:31.152" v="989" actId="47"/>
      <pc:docMkLst>
        <pc:docMk/>
      </pc:docMkLst>
      <pc:sldChg chg="addSp delSp modSp add del mod">
        <pc:chgData name="Baeza, Maryellen" userId="b8c0ff86-1f3a-497d-b5d1-741c74c3e583" providerId="ADAL" clId="{4350BE11-B09B-4C4F-B408-A73EEF333CE2}" dt="2026-01-12T18:46:37.733" v="880" actId="2696"/>
        <pc:sldMkLst>
          <pc:docMk/>
          <pc:sldMk cId="4227914905" sldId="257"/>
        </pc:sldMkLst>
        <pc:spChg chg="mod">
          <ac:chgData name="Baeza, Maryellen" userId="b8c0ff86-1f3a-497d-b5d1-741c74c3e583" providerId="ADAL" clId="{4350BE11-B09B-4C4F-B408-A73EEF333CE2}" dt="2026-01-12T17:23:45.318" v="774" actId="2711"/>
          <ac:spMkLst>
            <pc:docMk/>
            <pc:sldMk cId="4227914905" sldId="257"/>
            <ac:spMk id="3" creationId="{E1955192-A00E-1813-5094-F1955FA0C162}"/>
          </ac:spMkLst>
        </pc:spChg>
        <pc:picChg chg="add del mod">
          <ac:chgData name="Baeza, Maryellen" userId="b8c0ff86-1f3a-497d-b5d1-741c74c3e583" providerId="ADAL" clId="{4350BE11-B09B-4C4F-B408-A73EEF333CE2}" dt="2026-01-12T16:58:32.478" v="760" actId="478"/>
          <ac:picMkLst>
            <pc:docMk/>
            <pc:sldMk cId="4227914905" sldId="257"/>
            <ac:picMk id="24" creationId="{AA9A2CD3-E09B-2975-1DAB-A43CA574218C}"/>
          </ac:picMkLst>
        </pc:picChg>
      </pc:sldChg>
      <pc:sldChg chg="addSp delSp modSp new del mod ord">
        <pc:chgData name="Baeza, Maryellen" userId="b8c0ff86-1f3a-497d-b5d1-741c74c3e583" providerId="ADAL" clId="{4350BE11-B09B-4C4F-B408-A73EEF333CE2}" dt="2026-01-12T18:51:26.266" v="957" actId="47"/>
        <pc:sldMkLst>
          <pc:docMk/>
          <pc:sldMk cId="2198447123" sldId="258"/>
        </pc:sldMkLst>
        <pc:spChg chg="add mod">
          <ac:chgData name="Baeza, Maryellen" userId="b8c0ff86-1f3a-497d-b5d1-741c74c3e583" providerId="ADAL" clId="{4350BE11-B09B-4C4F-B408-A73EEF333CE2}" dt="2026-01-12T18:51:19.066" v="955" actId="1076"/>
          <ac:spMkLst>
            <pc:docMk/>
            <pc:sldMk cId="2198447123" sldId="258"/>
            <ac:spMk id="2" creationId="{A6B84303-B22D-525B-F8A6-97AD4E92C2AD}"/>
          </ac:spMkLst>
        </pc:spChg>
        <pc:spChg chg="add del">
          <ac:chgData name="Baeza, Maryellen" userId="b8c0ff86-1f3a-497d-b5d1-741c74c3e583" providerId="ADAL" clId="{4350BE11-B09B-4C4F-B408-A73EEF333CE2}" dt="2026-01-12T18:49:05.593" v="888" actId="22"/>
          <ac:spMkLst>
            <pc:docMk/>
            <pc:sldMk cId="2198447123" sldId="258"/>
            <ac:spMk id="10" creationId="{1E31A245-2C41-3B81-D771-7164E6DBE00B}"/>
          </ac:spMkLst>
        </pc:spChg>
        <pc:spChg chg="add del mod">
          <ac:chgData name="Baeza, Maryellen" userId="b8c0ff86-1f3a-497d-b5d1-741c74c3e583" providerId="ADAL" clId="{4350BE11-B09B-4C4F-B408-A73EEF333CE2}" dt="2026-01-12T18:49:52.086" v="895" actId="478"/>
          <ac:spMkLst>
            <pc:docMk/>
            <pc:sldMk cId="2198447123" sldId="258"/>
            <ac:spMk id="12" creationId="{5239089A-0E84-B07F-11F4-CC5A7336FDDA}"/>
          </ac:spMkLst>
        </pc:spChg>
        <pc:spChg chg="add mod">
          <ac:chgData name="Baeza, Maryellen" userId="b8c0ff86-1f3a-497d-b5d1-741c74c3e583" providerId="ADAL" clId="{4350BE11-B09B-4C4F-B408-A73EEF333CE2}" dt="2026-01-12T18:50:41.147" v="953" actId="255"/>
          <ac:spMkLst>
            <pc:docMk/>
            <pc:sldMk cId="2198447123" sldId="258"/>
            <ac:spMk id="13" creationId="{6F3CF3C5-4AD1-93EF-6742-5ED0B9C30C3B}"/>
          </ac:spMkLst>
        </pc:spChg>
        <pc:grpChg chg="add del mod">
          <ac:chgData name="Baeza, Maryellen" userId="b8c0ff86-1f3a-497d-b5d1-741c74c3e583" providerId="ADAL" clId="{4350BE11-B09B-4C4F-B408-A73EEF333CE2}" dt="2026-01-12T18:51:24.307" v="956" actId="478"/>
          <ac:grpSpMkLst>
            <pc:docMk/>
            <pc:sldMk cId="2198447123" sldId="258"/>
            <ac:grpSpMk id="5" creationId="{0A02F114-BB36-95B7-73EF-1BAEFC02C063}"/>
          </ac:grpSpMkLst>
        </pc:grpChg>
        <pc:picChg chg="add mod">
          <ac:chgData name="Baeza, Maryellen" userId="b8c0ff86-1f3a-497d-b5d1-741c74c3e583" providerId="ADAL" clId="{4350BE11-B09B-4C4F-B408-A73EEF333CE2}" dt="2026-01-12T18:51:19.066" v="955" actId="1076"/>
          <ac:picMkLst>
            <pc:docMk/>
            <pc:sldMk cId="2198447123" sldId="258"/>
            <ac:picMk id="3" creationId="{9FFCE3D1-A212-29EB-7D1A-51228FD5EA60}"/>
          </ac:picMkLst>
        </pc:picChg>
        <pc:picChg chg="add mod">
          <ac:chgData name="Baeza, Maryellen" userId="b8c0ff86-1f3a-497d-b5d1-741c74c3e583" providerId="ADAL" clId="{4350BE11-B09B-4C4F-B408-A73EEF333CE2}" dt="2026-01-12T18:51:19.066" v="955" actId="1076"/>
          <ac:picMkLst>
            <pc:docMk/>
            <pc:sldMk cId="2198447123" sldId="258"/>
            <ac:picMk id="4" creationId="{76AB9EE2-3B7E-BFCA-6E1A-B37E857E9D88}"/>
          </ac:picMkLst>
        </pc:picChg>
        <pc:picChg chg="add del mod">
          <ac:chgData name="Baeza, Maryellen" userId="b8c0ff86-1f3a-497d-b5d1-741c74c3e583" providerId="ADAL" clId="{4350BE11-B09B-4C4F-B408-A73EEF333CE2}" dt="2026-01-12T18:49:47.343" v="892" actId="478"/>
          <ac:picMkLst>
            <pc:docMk/>
            <pc:sldMk cId="2198447123" sldId="258"/>
            <ac:picMk id="7" creationId="{8D8E9D2C-5D41-B87E-5A48-B315F3B88953}"/>
          </ac:picMkLst>
        </pc:picChg>
        <pc:picChg chg="add del mod">
          <ac:chgData name="Baeza, Maryellen" userId="b8c0ff86-1f3a-497d-b5d1-741c74c3e583" providerId="ADAL" clId="{4350BE11-B09B-4C4F-B408-A73EEF333CE2}" dt="2026-01-12T18:49:48.842" v="893" actId="478"/>
          <ac:picMkLst>
            <pc:docMk/>
            <pc:sldMk cId="2198447123" sldId="258"/>
            <ac:picMk id="8" creationId="{A1E7D136-2170-55EF-3BCE-41D3FEE1CA18}"/>
          </ac:picMkLst>
        </pc:picChg>
      </pc:sldChg>
      <pc:sldChg chg="addSp delSp modSp add mod">
        <pc:chgData name="Baeza, Maryellen" userId="b8c0ff86-1f3a-497d-b5d1-741c74c3e583" providerId="ADAL" clId="{4350BE11-B09B-4C4F-B408-A73EEF333CE2}" dt="2026-01-12T18:51:44.664" v="958" actId="1076"/>
        <pc:sldMkLst>
          <pc:docMk/>
          <pc:sldMk cId="2504136090" sldId="259"/>
        </pc:sldMkLst>
        <pc:spChg chg="add mod">
          <ac:chgData name="Baeza, Maryellen" userId="b8c0ff86-1f3a-497d-b5d1-741c74c3e583" providerId="ADAL" clId="{4350BE11-B09B-4C4F-B408-A73EEF333CE2}" dt="2026-01-12T18:23:27.106" v="775" actId="34135"/>
          <ac:spMkLst>
            <pc:docMk/>
            <pc:sldMk cId="2504136090" sldId="259"/>
            <ac:spMk id="6" creationId="{39C6503F-0D02-9A91-6722-25BE42491231}"/>
          </ac:spMkLst>
        </pc:spChg>
        <pc:spChg chg="add mod">
          <ac:chgData name="Baeza, Maryellen" userId="b8c0ff86-1f3a-497d-b5d1-741c74c3e583" providerId="ADAL" clId="{4350BE11-B09B-4C4F-B408-A73EEF333CE2}" dt="2026-01-12T18:30:45.025" v="777" actId="166"/>
          <ac:spMkLst>
            <pc:docMk/>
            <pc:sldMk cId="2504136090" sldId="259"/>
            <ac:spMk id="9" creationId="{850D812A-571C-90C9-30C3-F199008619B3}"/>
          </ac:spMkLst>
        </pc:spChg>
        <pc:spChg chg="add mod">
          <ac:chgData name="Baeza, Maryellen" userId="b8c0ff86-1f3a-497d-b5d1-741c74c3e583" providerId="ADAL" clId="{4350BE11-B09B-4C4F-B408-A73EEF333CE2}" dt="2026-01-12T18:31:08.801" v="779"/>
          <ac:spMkLst>
            <pc:docMk/>
            <pc:sldMk cId="2504136090" sldId="259"/>
            <ac:spMk id="10" creationId="{0CF4CAE4-329C-C344-F62C-60B212289CB9}"/>
          </ac:spMkLst>
        </pc:spChg>
        <pc:spChg chg="add mod">
          <ac:chgData name="Baeza, Maryellen" userId="b8c0ff86-1f3a-497d-b5d1-741c74c3e583" providerId="ADAL" clId="{4350BE11-B09B-4C4F-B408-A73EEF333CE2}" dt="2026-01-12T18:31:08.801" v="779"/>
          <ac:spMkLst>
            <pc:docMk/>
            <pc:sldMk cId="2504136090" sldId="259"/>
            <ac:spMk id="12" creationId="{24F7D350-985D-EF7E-5A18-FC1AEF57B8B0}"/>
          </ac:spMkLst>
        </pc:spChg>
        <pc:spChg chg="add mod">
          <ac:chgData name="Baeza, Maryellen" userId="b8c0ff86-1f3a-497d-b5d1-741c74c3e583" providerId="ADAL" clId="{4350BE11-B09B-4C4F-B408-A73EEF333CE2}" dt="2026-01-12T18:31:08.801" v="779"/>
          <ac:spMkLst>
            <pc:docMk/>
            <pc:sldMk cId="2504136090" sldId="259"/>
            <ac:spMk id="13" creationId="{631FD477-7BFB-70D1-7C15-FF9583D0A52E}"/>
          </ac:spMkLst>
        </pc:spChg>
        <pc:spChg chg="add mod">
          <ac:chgData name="Baeza, Maryellen" userId="b8c0ff86-1f3a-497d-b5d1-741c74c3e583" providerId="ADAL" clId="{4350BE11-B09B-4C4F-B408-A73EEF333CE2}" dt="2026-01-12T18:31:08.801" v="779"/>
          <ac:spMkLst>
            <pc:docMk/>
            <pc:sldMk cId="2504136090" sldId="259"/>
            <ac:spMk id="14" creationId="{73CCB5C4-9F25-7349-0B52-B84446BB7A15}"/>
          </ac:spMkLst>
        </pc:spChg>
        <pc:spChg chg="add mod">
          <ac:chgData name="Baeza, Maryellen" userId="b8c0ff86-1f3a-497d-b5d1-741c74c3e583" providerId="ADAL" clId="{4350BE11-B09B-4C4F-B408-A73EEF333CE2}" dt="2026-01-12T18:31:08.801" v="779"/>
          <ac:spMkLst>
            <pc:docMk/>
            <pc:sldMk cId="2504136090" sldId="259"/>
            <ac:spMk id="15" creationId="{3E8A02A6-D504-57A9-E16B-98B103DBEE20}"/>
          </ac:spMkLst>
        </pc:spChg>
        <pc:spChg chg="add mod">
          <ac:chgData name="Baeza, Maryellen" userId="b8c0ff86-1f3a-497d-b5d1-741c74c3e583" providerId="ADAL" clId="{4350BE11-B09B-4C4F-B408-A73EEF333CE2}" dt="2026-01-12T18:31:01.747" v="778"/>
          <ac:spMkLst>
            <pc:docMk/>
            <pc:sldMk cId="2504136090" sldId="259"/>
            <ac:spMk id="18" creationId="{AAD24D6F-4404-90F6-70F5-18AC93DF1C65}"/>
          </ac:spMkLst>
        </pc:spChg>
        <pc:spChg chg="add mod">
          <ac:chgData name="Baeza, Maryellen" userId="b8c0ff86-1f3a-497d-b5d1-741c74c3e583" providerId="ADAL" clId="{4350BE11-B09B-4C4F-B408-A73EEF333CE2}" dt="2026-01-12T18:31:01.747" v="778"/>
          <ac:spMkLst>
            <pc:docMk/>
            <pc:sldMk cId="2504136090" sldId="259"/>
            <ac:spMk id="20" creationId="{C3C927A9-05F6-8E15-A962-1C7E9356C5E3}"/>
          </ac:spMkLst>
        </pc:spChg>
        <pc:spChg chg="add mod">
          <ac:chgData name="Baeza, Maryellen" userId="b8c0ff86-1f3a-497d-b5d1-741c74c3e583" providerId="ADAL" clId="{4350BE11-B09B-4C4F-B408-A73EEF333CE2}" dt="2026-01-12T18:31:15.845" v="780"/>
          <ac:spMkLst>
            <pc:docMk/>
            <pc:sldMk cId="2504136090" sldId="259"/>
            <ac:spMk id="21" creationId="{599D5B77-D8EF-07FC-7260-BABC87ADAFB4}"/>
          </ac:spMkLst>
        </pc:spChg>
        <pc:spChg chg="add mod">
          <ac:chgData name="Baeza, Maryellen" userId="b8c0ff86-1f3a-497d-b5d1-741c74c3e583" providerId="ADAL" clId="{4350BE11-B09B-4C4F-B408-A73EEF333CE2}" dt="2026-01-12T18:31:15.845" v="780"/>
          <ac:spMkLst>
            <pc:docMk/>
            <pc:sldMk cId="2504136090" sldId="259"/>
            <ac:spMk id="23" creationId="{90FA7625-B3B6-2DBE-5894-5CE3B78D39D7}"/>
          </ac:spMkLst>
        </pc:spChg>
        <pc:spChg chg="add mod">
          <ac:chgData name="Baeza, Maryellen" userId="b8c0ff86-1f3a-497d-b5d1-741c74c3e583" providerId="ADAL" clId="{4350BE11-B09B-4C4F-B408-A73EEF333CE2}" dt="2026-01-12T18:31:15.845" v="780"/>
          <ac:spMkLst>
            <pc:docMk/>
            <pc:sldMk cId="2504136090" sldId="259"/>
            <ac:spMk id="24" creationId="{DCE45FE0-6AC7-28FF-AC83-0134BADB4E58}"/>
          </ac:spMkLst>
        </pc:spChg>
        <pc:spChg chg="add mod">
          <ac:chgData name="Baeza, Maryellen" userId="b8c0ff86-1f3a-497d-b5d1-741c74c3e583" providerId="ADAL" clId="{4350BE11-B09B-4C4F-B408-A73EEF333CE2}" dt="2026-01-12T18:31:15.845" v="780"/>
          <ac:spMkLst>
            <pc:docMk/>
            <pc:sldMk cId="2504136090" sldId="259"/>
            <ac:spMk id="25" creationId="{9E7C1AF7-67D0-FF34-DFCD-1F3C358E69F0}"/>
          </ac:spMkLst>
        </pc:spChg>
        <pc:spChg chg="add mod">
          <ac:chgData name="Baeza, Maryellen" userId="b8c0ff86-1f3a-497d-b5d1-741c74c3e583" providerId="ADAL" clId="{4350BE11-B09B-4C4F-B408-A73EEF333CE2}" dt="2026-01-12T18:31:15.845" v="780"/>
          <ac:spMkLst>
            <pc:docMk/>
            <pc:sldMk cId="2504136090" sldId="259"/>
            <ac:spMk id="26" creationId="{7C76059F-FDD1-4656-2177-2494BF6E5B72}"/>
          </ac:spMkLst>
        </pc:spChg>
        <pc:spChg chg="add mod">
          <ac:chgData name="Baeza, Maryellen" userId="b8c0ff86-1f3a-497d-b5d1-741c74c3e583" providerId="ADAL" clId="{4350BE11-B09B-4C4F-B408-A73EEF333CE2}" dt="2026-01-12T18:31:15.845" v="780"/>
          <ac:spMkLst>
            <pc:docMk/>
            <pc:sldMk cId="2504136090" sldId="259"/>
            <ac:spMk id="29" creationId="{B1C74082-FBE7-CC38-C053-AA583CF7787C}"/>
          </ac:spMkLst>
        </pc:spChg>
        <pc:spChg chg="add mod">
          <ac:chgData name="Baeza, Maryellen" userId="b8c0ff86-1f3a-497d-b5d1-741c74c3e583" providerId="ADAL" clId="{4350BE11-B09B-4C4F-B408-A73EEF333CE2}" dt="2026-01-12T18:31:15.845" v="780"/>
          <ac:spMkLst>
            <pc:docMk/>
            <pc:sldMk cId="2504136090" sldId="259"/>
            <ac:spMk id="31" creationId="{5F2D1F83-C169-5F7C-EFC9-76677930CB3C}"/>
          </ac:spMkLst>
        </pc:spChg>
        <pc:spChg chg="add mod">
          <ac:chgData name="Baeza, Maryellen" userId="b8c0ff86-1f3a-497d-b5d1-741c74c3e583" providerId="ADAL" clId="{4350BE11-B09B-4C4F-B408-A73EEF333CE2}" dt="2026-01-12T18:51:44.664" v="958" actId="1076"/>
          <ac:spMkLst>
            <pc:docMk/>
            <pc:sldMk cId="2504136090" sldId="259"/>
            <ac:spMk id="32" creationId="{81A6AD93-1807-700A-7DA8-9005254F7FFE}"/>
          </ac:spMkLst>
        </pc:spChg>
        <pc:grpChg chg="del">
          <ac:chgData name="Baeza, Maryellen" userId="b8c0ff86-1f3a-497d-b5d1-741c74c3e583" providerId="ADAL" clId="{4350BE11-B09B-4C4F-B408-A73EEF333CE2}" dt="2026-01-12T17:18:55.654" v="763" actId="478"/>
          <ac:grpSpMkLst>
            <pc:docMk/>
            <pc:sldMk cId="2504136090" sldId="259"/>
            <ac:grpSpMk id="5" creationId="{4F5CFF0F-F440-5538-8FCE-8CAA824AAE7D}"/>
          </ac:grpSpMkLst>
        </pc:grpChg>
        <pc:graphicFrameChg chg="add mod">
          <ac:chgData name="Baeza, Maryellen" userId="b8c0ff86-1f3a-497d-b5d1-741c74c3e583" providerId="ADAL" clId="{4350BE11-B09B-4C4F-B408-A73EEF333CE2}" dt="2026-01-12T18:31:01.747" v="778"/>
          <ac:graphicFrameMkLst>
            <pc:docMk/>
            <pc:sldMk cId="2504136090" sldId="259"/>
            <ac:graphicFrameMk id="16" creationId="{F0B16D02-98A2-E571-58F5-FCD824921736}"/>
          </ac:graphicFrameMkLst>
        </pc:graphicFrameChg>
        <pc:graphicFrameChg chg="add mod">
          <ac:chgData name="Baeza, Maryellen" userId="b8c0ff86-1f3a-497d-b5d1-741c74c3e583" providerId="ADAL" clId="{4350BE11-B09B-4C4F-B408-A73EEF333CE2}" dt="2026-01-12T18:31:01.747" v="778"/>
          <ac:graphicFrameMkLst>
            <pc:docMk/>
            <pc:sldMk cId="2504136090" sldId="259"/>
            <ac:graphicFrameMk id="17" creationId="{E92DD624-2286-4258-BFB0-30686A70C353}"/>
          </ac:graphicFrameMkLst>
        </pc:graphicFrameChg>
        <pc:graphicFrameChg chg="add mod">
          <ac:chgData name="Baeza, Maryellen" userId="b8c0ff86-1f3a-497d-b5d1-741c74c3e583" providerId="ADAL" clId="{4350BE11-B09B-4C4F-B408-A73EEF333CE2}" dt="2026-01-12T18:31:15.845" v="780"/>
          <ac:graphicFrameMkLst>
            <pc:docMk/>
            <pc:sldMk cId="2504136090" sldId="259"/>
            <ac:graphicFrameMk id="27" creationId="{846A8026-6DE9-FDC4-254B-DF8A633739D2}"/>
          </ac:graphicFrameMkLst>
        </pc:graphicFrameChg>
        <pc:graphicFrameChg chg="add mod">
          <ac:chgData name="Baeza, Maryellen" userId="b8c0ff86-1f3a-497d-b5d1-741c74c3e583" providerId="ADAL" clId="{4350BE11-B09B-4C4F-B408-A73EEF333CE2}" dt="2026-01-12T18:31:15.845" v="780"/>
          <ac:graphicFrameMkLst>
            <pc:docMk/>
            <pc:sldMk cId="2504136090" sldId="259"/>
            <ac:graphicFrameMk id="28" creationId="{D189C0BD-4F4B-AA61-01E8-893C4E1AC8C8}"/>
          </ac:graphicFrameMkLst>
        </pc:graphicFrameChg>
        <pc:picChg chg="add mod">
          <ac:chgData name="Baeza, Maryellen" userId="b8c0ff86-1f3a-497d-b5d1-741c74c3e583" providerId="ADAL" clId="{4350BE11-B09B-4C4F-B408-A73EEF333CE2}" dt="2026-01-12T18:23:27.106" v="775" actId="34135"/>
          <ac:picMkLst>
            <pc:docMk/>
            <pc:sldMk cId="2504136090" sldId="259"/>
            <ac:picMk id="8" creationId="{D039CFDE-A06E-963D-7316-B369E42FB53E}"/>
          </ac:picMkLst>
        </pc:picChg>
        <pc:picChg chg="add mod">
          <ac:chgData name="Baeza, Maryellen" userId="b8c0ff86-1f3a-497d-b5d1-741c74c3e583" providerId="ADAL" clId="{4350BE11-B09B-4C4F-B408-A73EEF333CE2}" dt="2026-01-12T18:31:08.801" v="779"/>
          <ac:picMkLst>
            <pc:docMk/>
            <pc:sldMk cId="2504136090" sldId="259"/>
            <ac:picMk id="11" creationId="{F962DEE8-DB02-8C58-0533-5FAF0FEF2C43}"/>
          </ac:picMkLst>
        </pc:picChg>
        <pc:picChg chg="add mod">
          <ac:chgData name="Baeza, Maryellen" userId="b8c0ff86-1f3a-497d-b5d1-741c74c3e583" providerId="ADAL" clId="{4350BE11-B09B-4C4F-B408-A73EEF333CE2}" dt="2026-01-12T18:31:15.845" v="780"/>
          <ac:picMkLst>
            <pc:docMk/>
            <pc:sldMk cId="2504136090" sldId="259"/>
            <ac:picMk id="22" creationId="{C4FE72F2-AC9C-8CED-BE77-7882C30B6F51}"/>
          </ac:picMkLst>
        </pc:picChg>
      </pc:sldChg>
      <pc:sldChg chg="addSp delSp modSp add mod ord">
        <pc:chgData name="Baeza, Maryellen" userId="b8c0ff86-1f3a-497d-b5d1-741c74c3e583" providerId="ADAL" clId="{4350BE11-B09B-4C4F-B408-A73EEF333CE2}" dt="2026-01-12T18:49:37.367" v="891" actId="1076"/>
        <pc:sldMkLst>
          <pc:docMk/>
          <pc:sldMk cId="3934164908" sldId="260"/>
        </pc:sldMkLst>
        <pc:spChg chg="add mod">
          <ac:chgData name="Baeza, Maryellen" userId="b8c0ff86-1f3a-497d-b5d1-741c74c3e583" providerId="ADAL" clId="{4350BE11-B09B-4C4F-B408-A73EEF333CE2}" dt="2026-01-12T18:45:52.393" v="877" actId="1076"/>
          <ac:spMkLst>
            <pc:docMk/>
            <pc:sldMk cId="3934164908" sldId="260"/>
            <ac:spMk id="4" creationId="{2C96315B-A58D-B0B3-8A1F-5C0807EFE9A5}"/>
          </ac:spMkLst>
        </pc:spChg>
        <pc:spChg chg="mod">
          <ac:chgData name="Baeza, Maryellen" userId="b8c0ff86-1f3a-497d-b5d1-741c74c3e583" providerId="ADAL" clId="{4350BE11-B09B-4C4F-B408-A73EEF333CE2}" dt="2026-01-12T18:46:12.475" v="879"/>
          <ac:spMkLst>
            <pc:docMk/>
            <pc:sldMk cId="3934164908" sldId="260"/>
            <ac:spMk id="21" creationId="{3CB97DC2-7A73-1619-AD2E-6820B7B99251}"/>
          </ac:spMkLst>
        </pc:spChg>
        <pc:spChg chg="mod">
          <ac:chgData name="Baeza, Maryellen" userId="b8c0ff86-1f3a-497d-b5d1-741c74c3e583" providerId="ADAL" clId="{4350BE11-B09B-4C4F-B408-A73EEF333CE2}" dt="2026-01-12T18:38:24.614" v="857" actId="1076"/>
          <ac:spMkLst>
            <pc:docMk/>
            <pc:sldMk cId="3934164908" sldId="260"/>
            <ac:spMk id="23" creationId="{339D7A40-A16D-63E2-2446-2C86AB171D08}"/>
          </ac:spMkLst>
        </pc:spChg>
        <pc:spChg chg="mod">
          <ac:chgData name="Baeza, Maryellen" userId="b8c0ff86-1f3a-497d-b5d1-741c74c3e583" providerId="ADAL" clId="{4350BE11-B09B-4C4F-B408-A73EEF333CE2}" dt="2026-01-12T18:43:59.430" v="862" actId="20577"/>
          <ac:spMkLst>
            <pc:docMk/>
            <pc:sldMk cId="3934164908" sldId="260"/>
            <ac:spMk id="24" creationId="{158AD1F3-D4BA-C22E-6F65-FFFE822687FE}"/>
          </ac:spMkLst>
        </pc:spChg>
        <pc:spChg chg="del">
          <ac:chgData name="Baeza, Maryellen" userId="b8c0ff86-1f3a-497d-b5d1-741c74c3e583" providerId="ADAL" clId="{4350BE11-B09B-4C4F-B408-A73EEF333CE2}" dt="2026-01-12T18:34:42.571" v="816" actId="478"/>
          <ac:spMkLst>
            <pc:docMk/>
            <pc:sldMk cId="3934164908" sldId="260"/>
            <ac:spMk id="25" creationId="{61F0D360-5D09-25A0-875F-EBF44559221E}"/>
          </ac:spMkLst>
        </pc:spChg>
        <pc:spChg chg="del">
          <ac:chgData name="Baeza, Maryellen" userId="b8c0ff86-1f3a-497d-b5d1-741c74c3e583" providerId="ADAL" clId="{4350BE11-B09B-4C4F-B408-A73EEF333CE2}" dt="2026-01-12T18:34:44.704" v="817" actId="478"/>
          <ac:spMkLst>
            <pc:docMk/>
            <pc:sldMk cId="3934164908" sldId="260"/>
            <ac:spMk id="26" creationId="{2A9A3160-4FA1-ACBD-5D13-16A522EC408E}"/>
          </ac:spMkLst>
        </pc:spChg>
        <pc:spChg chg="mod">
          <ac:chgData name="Baeza, Maryellen" userId="b8c0ff86-1f3a-497d-b5d1-741c74c3e583" providerId="ADAL" clId="{4350BE11-B09B-4C4F-B408-A73EEF333CE2}" dt="2026-01-12T18:35:34.421" v="821" actId="164"/>
          <ac:spMkLst>
            <pc:docMk/>
            <pc:sldMk cId="3934164908" sldId="260"/>
            <ac:spMk id="29" creationId="{FCFDB47E-2065-493B-F993-FC7A553EBE6E}"/>
          </ac:spMkLst>
        </pc:spChg>
        <pc:spChg chg="mod">
          <ac:chgData name="Baeza, Maryellen" userId="b8c0ff86-1f3a-497d-b5d1-741c74c3e583" providerId="ADAL" clId="{4350BE11-B09B-4C4F-B408-A73EEF333CE2}" dt="2026-01-12T18:44:57.049" v="868" actId="1076"/>
          <ac:spMkLst>
            <pc:docMk/>
            <pc:sldMk cId="3934164908" sldId="260"/>
            <ac:spMk id="31" creationId="{0495CF57-62D7-9067-02A7-E85B75A0214D}"/>
          </ac:spMkLst>
        </pc:spChg>
        <pc:spChg chg="mod">
          <ac:chgData name="Baeza, Maryellen" userId="b8c0ff86-1f3a-497d-b5d1-741c74c3e583" providerId="ADAL" clId="{4350BE11-B09B-4C4F-B408-A73EEF333CE2}" dt="2026-01-12T18:49:37.367" v="891" actId="1076"/>
          <ac:spMkLst>
            <pc:docMk/>
            <pc:sldMk cId="3934164908" sldId="260"/>
            <ac:spMk id="32" creationId="{3AA0F552-6D08-4405-37AB-D8C2489C058A}"/>
          </ac:spMkLst>
        </pc:spChg>
        <pc:grpChg chg="add mod">
          <ac:chgData name="Baeza, Maryellen" userId="b8c0ff86-1f3a-497d-b5d1-741c74c3e583" providerId="ADAL" clId="{4350BE11-B09B-4C4F-B408-A73EEF333CE2}" dt="2026-01-12T18:38:38.138" v="858" actId="1076"/>
          <ac:grpSpMkLst>
            <pc:docMk/>
            <pc:sldMk cId="3934164908" sldId="260"/>
            <ac:grpSpMk id="2" creationId="{CDF1773D-4DE7-B105-2FA3-7973FEE1CB13}"/>
          </ac:grpSpMkLst>
        </pc:grpChg>
        <pc:grpChg chg="add mod">
          <ac:chgData name="Baeza, Maryellen" userId="b8c0ff86-1f3a-497d-b5d1-741c74c3e583" providerId="ADAL" clId="{4350BE11-B09B-4C4F-B408-A73EEF333CE2}" dt="2026-01-12T18:38:05.290" v="856" actId="1076"/>
          <ac:grpSpMkLst>
            <pc:docMk/>
            <pc:sldMk cId="3934164908" sldId="260"/>
            <ac:grpSpMk id="3" creationId="{22D08190-B777-2BA4-48CE-975E08D0B1E2}"/>
          </ac:grpSpMkLst>
        </pc:grpChg>
        <pc:graphicFrameChg chg="mod">
          <ac:chgData name="Baeza, Maryellen" userId="b8c0ff86-1f3a-497d-b5d1-741c74c3e583" providerId="ADAL" clId="{4350BE11-B09B-4C4F-B408-A73EEF333CE2}" dt="2026-01-12T18:44:03.674" v="863" actId="1076"/>
          <ac:graphicFrameMkLst>
            <pc:docMk/>
            <pc:sldMk cId="3934164908" sldId="260"/>
            <ac:graphicFrameMk id="27" creationId="{A102C39B-3FC3-28A5-3A99-906F42B7C914}"/>
          </ac:graphicFrameMkLst>
        </pc:graphicFrameChg>
        <pc:graphicFrameChg chg="mod modGraphic">
          <ac:chgData name="Baeza, Maryellen" userId="b8c0ff86-1f3a-497d-b5d1-741c74c3e583" providerId="ADAL" clId="{4350BE11-B09B-4C4F-B408-A73EEF333CE2}" dt="2026-01-12T18:45:12.703" v="872" actId="14100"/>
          <ac:graphicFrameMkLst>
            <pc:docMk/>
            <pc:sldMk cId="3934164908" sldId="260"/>
            <ac:graphicFrameMk id="28" creationId="{0C21D91F-B34A-84D8-D84D-AC81E0B5DFA9}"/>
          </ac:graphicFrameMkLst>
        </pc:graphicFrameChg>
        <pc:picChg chg="mod">
          <ac:chgData name="Baeza, Maryellen" userId="b8c0ff86-1f3a-497d-b5d1-741c74c3e583" providerId="ADAL" clId="{4350BE11-B09B-4C4F-B408-A73EEF333CE2}" dt="2026-01-12T18:44:39.531" v="867" actId="14100"/>
          <ac:picMkLst>
            <pc:docMk/>
            <pc:sldMk cId="3934164908" sldId="260"/>
            <ac:picMk id="22" creationId="{B82CD05C-C088-BA5F-E975-07F3CB3B7B54}"/>
          </ac:picMkLst>
        </pc:picChg>
      </pc:sldChg>
      <pc:sldChg chg="add del">
        <pc:chgData name="Baeza, Maryellen" userId="b8c0ff86-1f3a-497d-b5d1-741c74c3e583" providerId="ADAL" clId="{4350BE11-B09B-4C4F-B408-A73EEF333CE2}" dt="2026-01-12T18:58:28.724" v="988" actId="47"/>
        <pc:sldMkLst>
          <pc:docMk/>
          <pc:sldMk cId="1671040091" sldId="261"/>
        </pc:sldMkLst>
      </pc:sldChg>
      <pc:sldChg chg="addSp delSp modSp new del mod">
        <pc:chgData name="Baeza, Maryellen" userId="b8c0ff86-1f3a-497d-b5d1-741c74c3e583" providerId="ADAL" clId="{4350BE11-B09B-4C4F-B408-A73EEF333CE2}" dt="2026-01-12T18:58:31.152" v="989" actId="47"/>
        <pc:sldMkLst>
          <pc:docMk/>
          <pc:sldMk cId="6776113" sldId="262"/>
        </pc:sldMkLst>
        <pc:spChg chg="add del mod">
          <ac:chgData name="Baeza, Maryellen" userId="b8c0ff86-1f3a-497d-b5d1-741c74c3e583" providerId="ADAL" clId="{4350BE11-B09B-4C4F-B408-A73EEF333CE2}" dt="2026-01-12T18:55:25.258" v="966" actId="478"/>
          <ac:spMkLst>
            <pc:docMk/>
            <pc:sldMk cId="6776113" sldId="262"/>
            <ac:spMk id="4" creationId="{48EFEF97-1F81-AFFA-FD31-244265DB8C2A}"/>
          </ac:spMkLst>
        </pc:spChg>
        <pc:spChg chg="add del mod">
          <ac:chgData name="Baeza, Maryellen" userId="b8c0ff86-1f3a-497d-b5d1-741c74c3e583" providerId="ADAL" clId="{4350BE11-B09B-4C4F-B408-A73EEF333CE2}" dt="2026-01-12T18:58:20.414" v="984" actId="478"/>
          <ac:spMkLst>
            <pc:docMk/>
            <pc:sldMk cId="6776113" sldId="262"/>
            <ac:spMk id="5" creationId="{1805072B-E313-BAD0-5A76-758CFF7781F0}"/>
          </ac:spMkLst>
        </pc:spChg>
        <pc:spChg chg="add del mod">
          <ac:chgData name="Baeza, Maryellen" userId="b8c0ff86-1f3a-497d-b5d1-741c74c3e583" providerId="ADAL" clId="{4350BE11-B09B-4C4F-B408-A73EEF333CE2}" dt="2026-01-12T18:58:21.539" v="985" actId="478"/>
          <ac:spMkLst>
            <pc:docMk/>
            <pc:sldMk cId="6776113" sldId="262"/>
            <ac:spMk id="8" creationId="{07B34F0E-B06D-23AE-1066-A38BC54216DD}"/>
          </ac:spMkLst>
        </pc:spChg>
        <pc:spChg chg="add del mod">
          <ac:chgData name="Baeza, Maryellen" userId="b8c0ff86-1f3a-497d-b5d1-741c74c3e583" providerId="ADAL" clId="{4350BE11-B09B-4C4F-B408-A73EEF333CE2}" dt="2026-01-12T18:58:22.515" v="986" actId="478"/>
          <ac:spMkLst>
            <pc:docMk/>
            <pc:sldMk cId="6776113" sldId="262"/>
            <ac:spMk id="9" creationId="{E5194780-6BA3-9910-BDF1-2F955BE79C54}"/>
          </ac:spMkLst>
        </pc:spChg>
        <pc:spChg chg="add del mod">
          <ac:chgData name="Baeza, Maryellen" userId="b8c0ff86-1f3a-497d-b5d1-741c74c3e583" providerId="ADAL" clId="{4350BE11-B09B-4C4F-B408-A73EEF333CE2}" dt="2026-01-12T18:58:17.851" v="983" actId="478"/>
          <ac:spMkLst>
            <pc:docMk/>
            <pc:sldMk cId="6776113" sldId="262"/>
            <ac:spMk id="10" creationId="{EAD5E14A-7AE6-F8A7-8CAC-7780977F17C3}"/>
          </ac:spMkLst>
        </pc:spChg>
        <pc:picChg chg="add del mod">
          <ac:chgData name="Baeza, Maryellen" userId="b8c0ff86-1f3a-497d-b5d1-741c74c3e583" providerId="ADAL" clId="{4350BE11-B09B-4C4F-B408-A73EEF333CE2}" dt="2026-01-12T18:58:23.495" v="987" actId="478"/>
          <ac:picMkLst>
            <pc:docMk/>
            <pc:sldMk cId="6776113" sldId="262"/>
            <ac:picMk id="3" creationId="{FF25764D-67B0-0776-F706-1AE186EF513D}"/>
          </ac:picMkLst>
        </pc:picChg>
        <pc:cxnChg chg="add del">
          <ac:chgData name="Baeza, Maryellen" userId="b8c0ff86-1f3a-497d-b5d1-741c74c3e583" providerId="ADAL" clId="{4350BE11-B09B-4C4F-B408-A73EEF333CE2}" dt="2026-01-12T18:56:23.427" v="973" actId="11529"/>
          <ac:cxnSpMkLst>
            <pc:docMk/>
            <pc:sldMk cId="6776113" sldId="262"/>
            <ac:cxnSpMk id="7" creationId="{2EC682BE-2394-1247-96C3-7B4B8E069630}"/>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001374828146486E-2"/>
          <c:y val="3.7478694717929528E-2"/>
          <c:w val="0.83210515352247638"/>
          <c:h val="0.83962180273636644"/>
        </c:manualLayout>
      </c:layout>
      <c:doughnutChart>
        <c:varyColors val="1"/>
        <c:ser>
          <c:idx val="0"/>
          <c:order val="0"/>
          <c:tx>
            <c:strRef>
              <c:f>Sheet1!$B$1</c:f>
              <c:strCache>
                <c:ptCount val="1"/>
                <c:pt idx="0">
                  <c:v>Nationality</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D30-4874-934B-74D3569F614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D30-4874-934B-74D3569F614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D30-4874-934B-74D3569F614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D30-4874-934B-74D3569F614A}"/>
              </c:ext>
            </c:extLst>
          </c:dPt>
          <c:dLbls>
            <c:dLbl>
              <c:idx val="0"/>
              <c:tx>
                <c:rich>
                  <a:bodyPr/>
                  <a:lstStyle/>
                  <a:p>
                    <a:fld id="{F262EE66-5A0B-1F46-A740-9CE947CF52BC}" type="CATEGORYNAME">
                      <a:rPr lang="en-US" sz="3000"/>
                      <a:pPr/>
                      <a:t>[CATEGORY NAME]</a:t>
                    </a:fld>
                    <a:r>
                      <a:rPr lang="en-US" sz="3000" baseline="0" dirty="0"/>
                      <a:t>
</a:t>
                    </a:r>
                    <a:fld id="{1B507E9B-FA59-D540-B785-01EA658E6275}" type="PERCENTAGE">
                      <a:rPr lang="en-US" sz="3000" baseline="0"/>
                      <a:pPr/>
                      <a:t>[PERCENTAGE]</a:t>
                    </a:fld>
                    <a:endParaRPr lang="en-US" sz="3000" baseline="0" dirty="0"/>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D30-4874-934B-74D3569F614A}"/>
                </c:ext>
              </c:extLst>
            </c:dLbl>
            <c:dLbl>
              <c:idx val="2"/>
              <c:tx>
                <c:rich>
                  <a:bodyPr rot="0" spcFirstLastPara="1" vertOverflow="ellipsis" vert="horz" wrap="square" lIns="38100" tIns="19050" rIns="38100" bIns="19050" anchor="ctr" anchorCtr="1">
                    <a:spAutoFit/>
                  </a:bodyPr>
                  <a:lstStyle/>
                  <a:p>
                    <a:pPr>
                      <a:defRPr sz="3000" b="1" i="0" u="none" strike="noStrike" kern="1200" baseline="0">
                        <a:solidFill>
                          <a:schemeClr val="accent2"/>
                        </a:solidFill>
                        <a:latin typeface="+mn-lt"/>
                        <a:ea typeface="+mn-ea"/>
                        <a:cs typeface="+mn-cs"/>
                      </a:defRPr>
                    </a:pPr>
                    <a:fld id="{C9F064CE-5EF6-5C43-A4A3-3832A85D1419}" type="CATEGORYNAME">
                      <a:rPr lang="en-US">
                        <a:solidFill>
                          <a:schemeClr val="accent2"/>
                        </a:solidFill>
                      </a:rPr>
                      <a:pPr>
                        <a:defRPr sz="3000">
                          <a:solidFill>
                            <a:schemeClr val="accent2"/>
                          </a:solidFill>
                        </a:defRPr>
                      </a:pPr>
                      <a:t>[CATEGORY NAME]</a:t>
                    </a:fld>
                    <a:r>
                      <a:rPr lang="en-US" baseline="0" dirty="0">
                        <a:solidFill>
                          <a:schemeClr val="accent2"/>
                        </a:solidFill>
                      </a:rPr>
                      <a:t>
</a:t>
                    </a:r>
                    <a:fld id="{0AAEE18D-1E80-C04A-AC85-98DEE6027DD2}" type="PERCENTAGE">
                      <a:rPr lang="en-US" baseline="0">
                        <a:solidFill>
                          <a:schemeClr val="accent2"/>
                        </a:solidFill>
                      </a:rPr>
                      <a:pPr>
                        <a:defRPr sz="3000">
                          <a:solidFill>
                            <a:schemeClr val="accent2"/>
                          </a:solidFill>
                        </a:defRPr>
                      </a:pPr>
                      <a:t>[PERCENTAGE]</a:t>
                    </a:fld>
                    <a:endParaRPr lang="en-US" baseline="0" dirty="0">
                      <a:solidFill>
                        <a:schemeClr val="accent2"/>
                      </a:solidFill>
                    </a:endParaRPr>
                  </a:p>
                </c:rich>
              </c:tx>
              <c:spPr>
                <a:no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3000" b="1" i="0" u="none" strike="noStrike" kern="1200" baseline="0">
                      <a:solidFill>
                        <a:schemeClr val="accent2"/>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D30-4874-934B-74D3569F614A}"/>
                </c:ext>
              </c:extLst>
            </c:dLbl>
            <c:spPr>
              <a:no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3000" b="1"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Sheet1!$A$2:$A$5</c:f>
              <c:strCache>
                <c:ptCount val="4"/>
                <c:pt idx="0">
                  <c:v>Country 1</c:v>
                </c:pt>
                <c:pt idx="1">
                  <c:v>Country 2</c:v>
                </c:pt>
                <c:pt idx="2">
                  <c:v>Country 3</c:v>
                </c:pt>
                <c:pt idx="3">
                  <c:v>Country 4</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9D30-4874-934B-74D3569F614A}"/>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r"/>
      <c:legendEntry>
        <c:idx val="0"/>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ayout>
        <c:manualLayout>
          <c:xMode val="edge"/>
          <c:yMode val="edge"/>
          <c:x val="3.5822188893054996E-2"/>
          <c:y val="0.87975854749314952"/>
          <c:w val="0.93375453068366454"/>
          <c:h val="0.1026991840253000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001374828146486E-2"/>
          <c:y val="3.7478694717929528E-2"/>
          <c:w val="0.83210515352247638"/>
          <c:h val="0.83962180273636644"/>
        </c:manualLayout>
      </c:layout>
      <c:doughnutChart>
        <c:varyColors val="1"/>
        <c:ser>
          <c:idx val="0"/>
          <c:order val="0"/>
          <c:tx>
            <c:strRef>
              <c:f>Sheet1!$B$1</c:f>
              <c:strCache>
                <c:ptCount val="1"/>
                <c:pt idx="0">
                  <c:v>Nationality</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D30-4874-934B-74D3569F614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D30-4874-934B-74D3569F614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D30-4874-934B-74D3569F614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D30-4874-934B-74D3569F614A}"/>
              </c:ext>
            </c:extLst>
          </c:dPt>
          <c:dLbls>
            <c:dLbl>
              <c:idx val="0"/>
              <c:tx>
                <c:rich>
                  <a:bodyPr/>
                  <a:lstStyle/>
                  <a:p>
                    <a:fld id="{F262EE66-5A0B-1F46-A740-9CE947CF52BC}" type="CATEGORYNAME">
                      <a:rPr lang="en-US" sz="3000"/>
                      <a:pPr/>
                      <a:t>[CATEGORY NAME]</a:t>
                    </a:fld>
                    <a:r>
                      <a:rPr lang="en-US" sz="3000" baseline="0" dirty="0"/>
                      <a:t>
</a:t>
                    </a:r>
                    <a:fld id="{1B507E9B-FA59-D540-B785-01EA658E6275}" type="PERCENTAGE">
                      <a:rPr lang="en-US" sz="3000" baseline="0"/>
                      <a:pPr/>
                      <a:t>[PERCENTAGE]</a:t>
                    </a:fld>
                    <a:endParaRPr lang="en-US" sz="3000" baseline="0" dirty="0"/>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D30-4874-934B-74D3569F614A}"/>
                </c:ext>
              </c:extLst>
            </c:dLbl>
            <c:dLbl>
              <c:idx val="2"/>
              <c:tx>
                <c:rich>
                  <a:bodyPr rot="0" spcFirstLastPara="1" vertOverflow="ellipsis" vert="horz" wrap="square" lIns="38100" tIns="19050" rIns="38100" bIns="19050" anchor="ctr" anchorCtr="1">
                    <a:spAutoFit/>
                  </a:bodyPr>
                  <a:lstStyle/>
                  <a:p>
                    <a:pPr>
                      <a:defRPr sz="3000" b="1" i="0" u="none" strike="noStrike" kern="1200" baseline="0">
                        <a:solidFill>
                          <a:schemeClr val="accent2"/>
                        </a:solidFill>
                        <a:latin typeface="+mn-lt"/>
                        <a:ea typeface="+mn-ea"/>
                        <a:cs typeface="+mn-cs"/>
                      </a:defRPr>
                    </a:pPr>
                    <a:fld id="{C9F064CE-5EF6-5C43-A4A3-3832A85D1419}" type="CATEGORYNAME">
                      <a:rPr lang="en-US">
                        <a:solidFill>
                          <a:schemeClr val="accent2"/>
                        </a:solidFill>
                      </a:rPr>
                      <a:pPr>
                        <a:defRPr sz="3000">
                          <a:solidFill>
                            <a:schemeClr val="accent2"/>
                          </a:solidFill>
                        </a:defRPr>
                      </a:pPr>
                      <a:t>[CATEGORY NAME]</a:t>
                    </a:fld>
                    <a:r>
                      <a:rPr lang="en-US" baseline="0" dirty="0">
                        <a:solidFill>
                          <a:schemeClr val="accent2"/>
                        </a:solidFill>
                      </a:rPr>
                      <a:t>
</a:t>
                    </a:r>
                    <a:fld id="{0AAEE18D-1E80-C04A-AC85-98DEE6027DD2}" type="PERCENTAGE">
                      <a:rPr lang="en-US" baseline="0">
                        <a:solidFill>
                          <a:schemeClr val="accent2"/>
                        </a:solidFill>
                      </a:rPr>
                      <a:pPr>
                        <a:defRPr sz="3000">
                          <a:solidFill>
                            <a:schemeClr val="accent2"/>
                          </a:solidFill>
                        </a:defRPr>
                      </a:pPr>
                      <a:t>[PERCENTAGE]</a:t>
                    </a:fld>
                    <a:endParaRPr lang="en-US" baseline="0" dirty="0">
                      <a:solidFill>
                        <a:schemeClr val="accent2"/>
                      </a:solidFill>
                    </a:endParaRPr>
                  </a:p>
                </c:rich>
              </c:tx>
              <c:spPr>
                <a:no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3000" b="1" i="0" u="none" strike="noStrike" kern="1200" baseline="0">
                      <a:solidFill>
                        <a:schemeClr val="accent2"/>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D30-4874-934B-74D3569F614A}"/>
                </c:ext>
              </c:extLst>
            </c:dLbl>
            <c:spPr>
              <a:no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3000" b="1"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Sheet1!$A$2:$A$5</c:f>
              <c:strCache>
                <c:ptCount val="4"/>
                <c:pt idx="0">
                  <c:v>Country 1</c:v>
                </c:pt>
                <c:pt idx="1">
                  <c:v>Country 2</c:v>
                </c:pt>
                <c:pt idx="2">
                  <c:v>Country 3</c:v>
                </c:pt>
                <c:pt idx="3">
                  <c:v>Country 4</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9D30-4874-934B-74D3569F614A}"/>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r"/>
      <c:legendEntry>
        <c:idx val="0"/>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3000" b="0" i="0" u="none" strike="noStrike" kern="1200" baseline="0">
                <a:solidFill>
                  <a:schemeClr val="dk1">
                    <a:lumMod val="75000"/>
                    <a:lumOff val="25000"/>
                  </a:schemeClr>
                </a:solidFill>
                <a:latin typeface="+mn-lt"/>
                <a:ea typeface="+mn-ea"/>
                <a:cs typeface="+mn-cs"/>
              </a:defRPr>
            </a:pPr>
            <a:endParaRPr lang="en-US"/>
          </a:p>
        </c:txPr>
      </c:legendEntry>
      <c:layout>
        <c:manualLayout>
          <c:xMode val="edge"/>
          <c:yMode val="edge"/>
          <c:x val="3.5822188893054996E-2"/>
          <c:y val="0.87975854749314952"/>
          <c:w val="0.93375453068366454"/>
          <c:h val="0.1026991840253000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8440B8-A34F-FB42-A7F0-FDF07F36C1BF}"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a:extLst>
              <a:ext uri="{FF2B5EF4-FFF2-40B4-BE49-F238E27FC236}">
                <a16:creationId xmlns:a16="http://schemas.microsoft.com/office/drawing/2014/main" id="{26D40F46-74A6-D948-9041-921D188646C9}"/>
              </a:ext>
            </a:extLst>
          </p:cNvPr>
          <p:cNvSpPr/>
          <p:nvPr userDrawn="1"/>
        </p:nvSpPr>
        <p:spPr>
          <a:xfrm>
            <a:off x="0" y="0"/>
            <a:ext cx="43891200" cy="538734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4742A43B-698C-8B4C-9F07-5128BCE8E64C}"/>
              </a:ext>
            </a:extLst>
          </p:cNvPr>
          <p:cNvPicPr>
            <a:picLocks noChangeAspect="1"/>
          </p:cNvPicPr>
          <p:nvPr userDrawn="1"/>
        </p:nvPicPr>
        <p:blipFill>
          <a:blip r:embed="rId2"/>
          <a:srcRect/>
          <a:stretch/>
        </p:blipFill>
        <p:spPr>
          <a:xfrm>
            <a:off x="28169385" y="1113970"/>
            <a:ext cx="14823457" cy="3305630"/>
          </a:xfrm>
          <a:prstGeom prst="rect">
            <a:avLst/>
          </a:prstGeom>
        </p:spPr>
      </p:pic>
    </p:spTree>
    <p:extLst>
      <p:ext uri="{BB962C8B-B14F-4D97-AF65-F5344CB8AC3E}">
        <p14:creationId xmlns:p14="http://schemas.microsoft.com/office/powerpoint/2010/main" val="1411817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8440B8-A34F-FB42-A7F0-FDF07F36C1BF}"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15665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8440B8-A34F-FB42-A7F0-FDF07F36C1BF}"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3846912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8440B8-A34F-FB42-A7F0-FDF07F36C1BF}"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1070582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8440B8-A34F-FB42-A7F0-FDF07F36C1BF}"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3033172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8440B8-A34F-FB42-A7F0-FDF07F36C1BF}"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1868121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8440B8-A34F-FB42-A7F0-FDF07F36C1BF}"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3470832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8440B8-A34F-FB42-A7F0-FDF07F36C1BF}"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2454584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440B8-A34F-FB42-A7F0-FDF07F36C1BF}"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789983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B8440B8-A34F-FB42-A7F0-FDF07F36C1BF}"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1189879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B8440B8-A34F-FB42-A7F0-FDF07F36C1BF}"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7C1916-35EB-5C49-9C6D-D050365EA0BC}" type="slidenum">
              <a:rPr lang="en-US" smtClean="0"/>
              <a:t>‹#›</a:t>
            </a:fld>
            <a:endParaRPr lang="en-US"/>
          </a:p>
        </p:txBody>
      </p:sp>
    </p:spTree>
    <p:extLst>
      <p:ext uri="{BB962C8B-B14F-4D97-AF65-F5344CB8AC3E}">
        <p14:creationId xmlns:p14="http://schemas.microsoft.com/office/powerpoint/2010/main" val="3546125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B8440B8-A34F-FB42-A7F0-FDF07F36C1BF}" type="datetimeFigureOut">
              <a:rPr lang="en-US" smtClean="0"/>
              <a:t>1/12/2026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037C1916-35EB-5C49-9C6D-D050365EA0BC}" type="slidenum">
              <a:rPr lang="en-US" smtClean="0"/>
              <a:t>‹#›</a:t>
            </a:fld>
            <a:endParaRPr lang="en-US"/>
          </a:p>
        </p:txBody>
      </p:sp>
    </p:spTree>
    <p:extLst>
      <p:ext uri="{BB962C8B-B14F-4D97-AF65-F5344CB8AC3E}">
        <p14:creationId xmlns:p14="http://schemas.microsoft.com/office/powerpoint/2010/main" val="40918686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14307-C6A9-1822-A457-797CAED05A6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AE0DC1D2-F253-2E89-7C43-96064A938ACC}"/>
              </a:ext>
            </a:extLst>
          </p:cNvPr>
          <p:cNvSpPr>
            <a:spLocks noGrp="1" noRot="1" noMove="1" noResize="1" noEditPoints="1" noAdjustHandles="1" noChangeArrowheads="1" noChangeShapeType="1"/>
          </p:cNvSpPr>
          <p:nvPr/>
        </p:nvSpPr>
        <p:spPr>
          <a:xfrm>
            <a:off x="0" y="0"/>
            <a:ext cx="43891200" cy="5529943"/>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088E52E-91FF-098D-2082-42D4846B3B5F}"/>
              </a:ext>
            </a:extLst>
          </p:cNvPr>
          <p:cNvPicPr>
            <a:picLocks noGrp="1" noRot="1" noChangeAspect="1" noMove="1" noResize="1" noEditPoints="1" noAdjustHandles="1" noChangeArrowheads="1" noChangeShapeType="1" noCrop="1"/>
          </p:cNvPicPr>
          <p:nvPr/>
        </p:nvPicPr>
        <p:blipFill>
          <a:blip r:embed="rId2"/>
          <a:stretch>
            <a:fillRect/>
          </a:stretch>
        </p:blipFill>
        <p:spPr>
          <a:xfrm>
            <a:off x="29764038" y="1072922"/>
            <a:ext cx="13185548" cy="4021592"/>
          </a:xfrm>
          <a:prstGeom prst="rect">
            <a:avLst/>
          </a:prstGeom>
        </p:spPr>
      </p:pic>
      <p:sp>
        <p:nvSpPr>
          <p:cNvPr id="23" name="Content Placeholder 4">
            <a:extLst>
              <a:ext uri="{FF2B5EF4-FFF2-40B4-BE49-F238E27FC236}">
                <a16:creationId xmlns:a16="http://schemas.microsoft.com/office/drawing/2014/main" id="{339D7A40-A16D-63E2-2446-2C86AB171D08}"/>
              </a:ext>
            </a:extLst>
          </p:cNvPr>
          <p:cNvSpPr txBox="1">
            <a:spLocks/>
          </p:cNvSpPr>
          <p:nvPr/>
        </p:nvSpPr>
        <p:spPr>
          <a:xfrm>
            <a:off x="16002000" y="6473044"/>
            <a:ext cx="11887200" cy="25603200"/>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METHOD</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Praesent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facilisis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nunc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dictum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nunc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lacus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varius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odio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non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molestie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est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magna.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risus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condimentum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Curabitur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ultrices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lectus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justo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interdum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maximus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Mauris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consequat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risus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rhoncus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mauris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ultrices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facilisis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mi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mi. Ut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turpis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libero. Proin non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luctus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dolor,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varius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risus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p>
          <a:p>
            <a:pPr marL="0" marR="0" lvl="0" indent="0" algn="l" defTabSz="4387850" rtl="0" eaLnBrk="0" fontAlgn="base" latinLnBrk="0" hangingPunct="0">
              <a:lnSpc>
                <a:spcPts val="5000"/>
              </a:lnSpc>
              <a:spcBef>
                <a:spcPts val="0"/>
              </a:spcBef>
              <a:spcAft>
                <a:spcPct val="25000"/>
              </a:spcAft>
              <a:buClrTx/>
              <a:buSzTx/>
              <a:buFontTx/>
              <a:buNone/>
              <a:tabLst/>
              <a:defRPr/>
            </a:pPr>
            <a:endParaRPr kumimoji="0" lang="en-US" sz="4000" b="0" i="0" u="none" strike="noStrike" kern="0" cap="none" spc="0" normalizeH="0" baseline="0" noProof="0" dirty="0">
              <a:ln>
                <a:noFill/>
              </a:ln>
              <a:solidFill>
                <a:srgbClr val="646464"/>
              </a:solidFill>
              <a:effectLst/>
              <a:uLnTx/>
              <a:uFillTx/>
              <a:latin typeface="Arial" charset="0"/>
              <a:ea typeface="+mn-ea"/>
              <a:cs typeface="+mn-cs"/>
            </a:endParaRP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lorem.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laoreet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feugiat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Vestibulum vel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enim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finibus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purus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condimentum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metus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est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eleifend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et ex.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tincidunt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nisi et lorem pharetra porta.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odio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mauris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Mauris 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tincidunt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dignissim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est.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Praesent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lacinia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luctus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Donec dictum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sapien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vehicula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vehicula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sollicitudin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Maecenas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nisi,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faucibus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libero.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Vivamus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commodo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diam. Ut maximus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egestas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mattis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Integer tempus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urna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mattis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p>
          <a:p>
            <a:pPr marL="0" marR="0" lvl="0" indent="0" algn="l" defTabSz="4387850" rtl="0" eaLnBrk="0" fontAlgn="base" latinLnBrk="0" hangingPunct="0">
              <a:lnSpc>
                <a:spcPts val="4600"/>
              </a:lnSpc>
              <a:spcBef>
                <a:spcPts val="0"/>
              </a:spcBef>
              <a:spcAft>
                <a:spcPct val="25000"/>
              </a:spcAft>
              <a:buClrTx/>
              <a:buSzTx/>
              <a:buFontTx/>
              <a:buNone/>
              <a:tabLst/>
              <a:defRPr/>
            </a:pP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p:txBody>
      </p:sp>
      <p:grpSp>
        <p:nvGrpSpPr>
          <p:cNvPr id="3" name="Group 2">
            <a:extLst>
              <a:ext uri="{FF2B5EF4-FFF2-40B4-BE49-F238E27FC236}">
                <a16:creationId xmlns:a16="http://schemas.microsoft.com/office/drawing/2014/main" id="{22D08190-B777-2BA4-48CE-975E08D0B1E2}"/>
              </a:ext>
            </a:extLst>
          </p:cNvPr>
          <p:cNvGrpSpPr/>
          <p:nvPr/>
        </p:nvGrpSpPr>
        <p:grpSpPr>
          <a:xfrm>
            <a:off x="914400" y="6473044"/>
            <a:ext cx="11887200" cy="25603200"/>
            <a:chOff x="914400" y="6629400"/>
            <a:chExt cx="9601200" cy="25377775"/>
          </a:xfrm>
        </p:grpSpPr>
        <p:sp>
          <p:nvSpPr>
            <p:cNvPr id="21" name="Content Placeholder 1">
              <a:extLst>
                <a:ext uri="{FF2B5EF4-FFF2-40B4-BE49-F238E27FC236}">
                  <a16:creationId xmlns:a16="http://schemas.microsoft.com/office/drawing/2014/main" id="{3CB97DC2-7A73-1619-AD2E-6820B7B99251}"/>
                </a:ext>
              </a:extLst>
            </p:cNvPr>
            <p:cNvSpPr txBox="1">
              <a:spLocks/>
            </p:cNvSpPr>
            <p:nvPr/>
          </p:nvSpPr>
          <p:spPr>
            <a:xfrm>
              <a:off x="914400" y="6629400"/>
              <a:ext cx="9601200" cy="7315200"/>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ABSTRACT</a:t>
              </a:r>
            </a:p>
            <a:p>
              <a:pPr lvl="0">
                <a:lnSpc>
                  <a:spcPts val="5000"/>
                </a:lnSpc>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r>
                <a:rPr lang="en-US" kern="0" dirty="0">
                  <a:solidFill>
                    <a:srgbClr val="646464"/>
                  </a:solidFill>
                </a:rPr>
                <a:t> </a:t>
              </a:r>
              <a:r>
                <a:rPr lang="en-US" kern="0" dirty="0" err="1">
                  <a:solidFill>
                    <a:srgbClr val="646464"/>
                  </a:solidFill>
                </a:rPr>
                <a:t>Aliquam</a:t>
              </a:r>
              <a:r>
                <a:rPr lang="en-US" kern="0" dirty="0">
                  <a:solidFill>
                    <a:srgbClr val="646464"/>
                  </a:solidFill>
                </a:rPr>
                <a:t> </a:t>
              </a:r>
              <a:r>
                <a:rPr lang="en-US" kern="0" dirty="0" err="1">
                  <a:solidFill>
                    <a:srgbClr val="646464"/>
                  </a:solidFill>
                </a:rPr>
                <a:t>erat</a:t>
              </a:r>
              <a:r>
                <a:rPr lang="en-US" kern="0" dirty="0">
                  <a:solidFill>
                    <a:srgbClr val="646464"/>
                  </a:solidFill>
                </a:rPr>
                <a:t> </a:t>
              </a:r>
              <a:r>
                <a:rPr lang="en-US" kern="0" dirty="0" err="1">
                  <a:solidFill>
                    <a:srgbClr val="646464"/>
                  </a:solidFill>
                </a:rPr>
                <a:t>volutpat</a:t>
              </a:r>
              <a:r>
                <a:rPr lang="en-US" kern="0" dirty="0">
                  <a:solidFill>
                    <a:srgbClr val="646464"/>
                  </a:solidFill>
                </a:rPr>
                <a:t>. </a:t>
              </a:r>
              <a:r>
                <a:rPr lang="en-US" kern="0" dirty="0" err="1">
                  <a:solidFill>
                    <a:srgbClr val="646464"/>
                  </a:solidFill>
                </a:rPr>
                <a:t>Aliquam</a:t>
              </a:r>
              <a:r>
                <a:rPr lang="en-US" kern="0" dirty="0">
                  <a:solidFill>
                    <a:srgbClr val="646464"/>
                  </a:solidFill>
                </a:rPr>
                <a:t> convallis </a:t>
              </a:r>
              <a:r>
                <a:rPr lang="en-US" kern="0" dirty="0" err="1">
                  <a:solidFill>
                    <a:srgbClr val="646464"/>
                  </a:solidFill>
                </a:rPr>
                <a:t>dapibus</a:t>
              </a:r>
              <a:r>
                <a:rPr lang="en-US" kern="0" dirty="0">
                  <a:solidFill>
                    <a:srgbClr val="646464"/>
                  </a:solidFill>
                </a:rPr>
                <a:t> </a:t>
              </a:r>
              <a:r>
                <a:rPr lang="en-US" kern="0" dirty="0" err="1">
                  <a:solidFill>
                    <a:srgbClr val="646464"/>
                  </a:solidFill>
                </a:rPr>
                <a:t>sem</a:t>
              </a:r>
              <a:r>
                <a:rPr lang="en-US" kern="0" dirty="0">
                  <a:solidFill>
                    <a:srgbClr val="646464"/>
                  </a:solidFill>
                </a:rPr>
                <a:t>, vel pharetra </a:t>
              </a:r>
              <a:r>
                <a:rPr lang="en-US" kern="0" dirty="0" err="1">
                  <a:solidFill>
                    <a:srgbClr val="646464"/>
                  </a:solidFill>
                </a:rPr>
                <a:t>felis</a:t>
              </a:r>
              <a:r>
                <a:rPr lang="en-US" kern="0" dirty="0">
                  <a:solidFill>
                    <a:srgbClr val="646464"/>
                  </a:solidFill>
                </a:rPr>
                <a:t> </a:t>
              </a:r>
              <a:r>
                <a:rPr lang="en-US" kern="0" dirty="0" err="1">
                  <a:solidFill>
                    <a:srgbClr val="646464"/>
                  </a:solidFill>
                </a:rPr>
                <a:t>tristique</a:t>
              </a:r>
              <a:r>
                <a:rPr lang="en-US" kern="0" dirty="0">
                  <a:solidFill>
                    <a:srgbClr val="646464"/>
                  </a:solidFill>
                </a:rPr>
                <a:t> sed. Duis </a:t>
              </a:r>
              <a:r>
                <a:rPr lang="en-US" kern="0" dirty="0" err="1">
                  <a:solidFill>
                    <a:srgbClr val="646464"/>
                  </a:solidFill>
                </a:rPr>
                <a:t>accumsan</a:t>
              </a:r>
              <a:r>
                <a:rPr lang="en-US" kern="0" dirty="0">
                  <a:solidFill>
                    <a:srgbClr val="646464"/>
                  </a:solidFill>
                </a:rPr>
                <a:t> </a:t>
              </a:r>
              <a:r>
                <a:rPr lang="en-US" kern="0" dirty="0" err="1">
                  <a:solidFill>
                    <a:srgbClr val="646464"/>
                  </a:solidFill>
                </a:rPr>
                <a:t>erat</a:t>
              </a:r>
              <a:r>
                <a:rPr lang="en-US" kern="0" dirty="0">
                  <a:solidFill>
                    <a:srgbClr val="646464"/>
                  </a:solidFill>
                </a:rPr>
                <a:t> ac </a:t>
              </a:r>
              <a:r>
                <a:rPr lang="en-US" kern="0" dirty="0" err="1">
                  <a:solidFill>
                    <a:srgbClr val="646464"/>
                  </a:solidFill>
                </a:rPr>
                <a:t>viverra</a:t>
              </a:r>
              <a:r>
                <a:rPr lang="en-US" kern="0" dirty="0">
                  <a:solidFill>
                    <a:srgbClr val="646464"/>
                  </a:solidFill>
                </a:rPr>
                <a:t> </a:t>
              </a:r>
              <a:r>
                <a:rPr lang="en-US" kern="0" dirty="0" err="1">
                  <a:solidFill>
                    <a:srgbClr val="646464"/>
                  </a:solidFill>
                </a:rPr>
                <a:t>mollis</a:t>
              </a:r>
              <a:r>
                <a:rPr lang="en-US" kern="0" dirty="0">
                  <a:solidFill>
                    <a:srgbClr val="646464"/>
                  </a:solidFill>
                </a:rPr>
                <a:t>.</a:t>
              </a:r>
              <a:endParaRPr kumimoji="0" lang="en-US" sz="4000" b="0" i="0" u="none" strike="noStrike" kern="0" cap="none" spc="0" normalizeH="0" baseline="0" noProof="0" dirty="0">
                <a:ln>
                  <a:noFill/>
                </a:ln>
                <a:solidFill>
                  <a:srgbClr val="646464"/>
                </a:solidFill>
                <a:effectLst/>
                <a:uLnTx/>
                <a:uFillTx/>
                <a:latin typeface="Arial" charset="0"/>
                <a:ea typeface="+mn-ea"/>
                <a:cs typeface="+mn-cs"/>
              </a:endParaRPr>
            </a:p>
          </p:txBody>
        </p:sp>
        <p:pic>
          <p:nvPicPr>
            <p:cNvPr id="22" name="Picture Placeholder 8" descr="Chart, line chart&#10;&#10;Description automatically generated">
              <a:extLst>
                <a:ext uri="{FF2B5EF4-FFF2-40B4-BE49-F238E27FC236}">
                  <a16:creationId xmlns:a16="http://schemas.microsoft.com/office/drawing/2014/main" id="{B82CD05C-C088-BA5F-E975-07F3CB3B7B54}"/>
                </a:ext>
              </a:extLst>
            </p:cNvPr>
            <p:cNvPicPr>
              <a:picLocks noChangeAspect="1"/>
            </p:cNvPicPr>
            <p:nvPr/>
          </p:nvPicPr>
          <p:blipFill>
            <a:blip r:embed="rId3">
              <a:extLst>
                <a:ext uri="{28A0092B-C50C-407E-A947-70E740481C1C}">
                  <a14:useLocalDpi xmlns:a14="http://schemas.microsoft.com/office/drawing/2010/main" val="0"/>
                </a:ext>
              </a:extLst>
            </a:blip>
            <a:srcRect l="8414" r="8414"/>
            <a:stretch>
              <a:fillRect/>
            </a:stretch>
          </p:blipFill>
          <p:spPr>
            <a:xfrm>
              <a:off x="914400" y="24909118"/>
              <a:ext cx="9601200" cy="7098057"/>
            </a:xfrm>
            <a:prstGeom prst="rect">
              <a:avLst/>
            </a:prstGeom>
            <a:solidFill>
              <a:srgbClr val="646464">
                <a:lumMod val="85000"/>
              </a:srgbClr>
            </a:solidFill>
          </p:spPr>
        </p:pic>
        <p:sp>
          <p:nvSpPr>
            <p:cNvPr id="29" name="Content Placeholder 1">
              <a:extLst>
                <a:ext uri="{FF2B5EF4-FFF2-40B4-BE49-F238E27FC236}">
                  <a16:creationId xmlns:a16="http://schemas.microsoft.com/office/drawing/2014/main" id="{FCFDB47E-2065-493B-F993-FC7A553EBE6E}"/>
                </a:ext>
              </a:extLst>
            </p:cNvPr>
            <p:cNvSpPr txBox="1">
              <a:spLocks/>
            </p:cNvSpPr>
            <p:nvPr/>
          </p:nvSpPr>
          <p:spPr>
            <a:xfrm>
              <a:off x="914400" y="14670680"/>
              <a:ext cx="9601200" cy="10238438"/>
            </a:xfrm>
            <a:prstGeom prst="rect">
              <a:avLst/>
            </a:prstGeom>
          </p:spPr>
          <p:txBody>
            <a:bodyPr/>
            <a:lstStyle>
              <a:lvl1pPr algn="l" defTabSz="4387850" rtl="0" eaLnBrk="0" fontAlgn="base" hangingPunct="0">
                <a:lnSpc>
                  <a:spcPts val="4600"/>
                </a:lnSpc>
                <a:spcBef>
                  <a:spcPts val="0"/>
                </a:spcBef>
                <a:spcAft>
                  <a:spcPct val="25000"/>
                </a:spcAft>
                <a:defRPr sz="28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28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28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28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28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INTRODUCTION</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nec</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Proin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vel</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vel</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lorem.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laoreet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feugiat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Vestibulum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vel</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enim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finibus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purus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condimentum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metus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est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eleifend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et ex.</a:t>
              </a:r>
            </a:p>
          </p:txBody>
        </p:sp>
      </p:grpSp>
      <p:cxnSp>
        <p:nvCxnSpPr>
          <p:cNvPr id="30" name="Straight Connector 29">
            <a:extLst>
              <a:ext uri="{FF2B5EF4-FFF2-40B4-BE49-F238E27FC236}">
                <a16:creationId xmlns:a16="http://schemas.microsoft.com/office/drawing/2014/main" id="{9F251453-0095-272F-4FEF-83E21BC1DF30}"/>
              </a:ext>
            </a:extLst>
          </p:cNvPr>
          <p:cNvCxnSpPr>
            <a:cxnSpLocks/>
          </p:cNvCxnSpPr>
          <p:nvPr/>
        </p:nvCxnSpPr>
        <p:spPr bwMode="auto">
          <a:xfrm>
            <a:off x="914400" y="14250074"/>
            <a:ext cx="9601200" cy="0"/>
          </a:xfrm>
          <a:prstGeom prst="line">
            <a:avLst/>
          </a:prstGeom>
          <a:noFill/>
          <a:ln w="25400" cap="flat" cmpd="sng" algn="ctr">
            <a:solidFill>
              <a:srgbClr val="000000">
                <a:alpha val="25000"/>
              </a:srgbClr>
            </a:solidFill>
            <a:prstDash val="dash"/>
            <a:round/>
            <a:headEnd type="none" w="med" len="med"/>
            <a:tailEnd type="none" w="med" len="med"/>
          </a:ln>
          <a:effectLst/>
        </p:spPr>
      </p:cxnSp>
      <p:grpSp>
        <p:nvGrpSpPr>
          <p:cNvPr id="2" name="Group 1">
            <a:extLst>
              <a:ext uri="{FF2B5EF4-FFF2-40B4-BE49-F238E27FC236}">
                <a16:creationId xmlns:a16="http://schemas.microsoft.com/office/drawing/2014/main" id="{CDF1773D-4DE7-B105-2FA3-7973FEE1CB13}"/>
              </a:ext>
            </a:extLst>
          </p:cNvPr>
          <p:cNvGrpSpPr/>
          <p:nvPr/>
        </p:nvGrpSpPr>
        <p:grpSpPr>
          <a:xfrm>
            <a:off x="15975177" y="6456582"/>
            <a:ext cx="27001621" cy="25093361"/>
            <a:chOff x="10377157" y="6629399"/>
            <a:chExt cx="21809722" cy="24860315"/>
          </a:xfrm>
        </p:grpSpPr>
        <p:sp>
          <p:nvSpPr>
            <p:cNvPr id="24" name="Content Placeholder 5">
              <a:extLst>
                <a:ext uri="{FF2B5EF4-FFF2-40B4-BE49-F238E27FC236}">
                  <a16:creationId xmlns:a16="http://schemas.microsoft.com/office/drawing/2014/main" id="{158AD1F3-D4BA-C22E-6F65-FFFE822687FE}"/>
                </a:ext>
              </a:extLst>
            </p:cNvPr>
            <p:cNvSpPr txBox="1">
              <a:spLocks/>
            </p:cNvSpPr>
            <p:nvPr/>
          </p:nvSpPr>
          <p:spPr>
            <a:xfrm>
              <a:off x="22585679" y="6629399"/>
              <a:ext cx="9601200" cy="8041282"/>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DATA ANALYSIS/RESULTS</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p>
            <a:p>
              <a:pPr marL="0" marR="0" lvl="0" indent="0" algn="l" defTabSz="4387850" rtl="0" eaLnBrk="0" fontAlgn="base" latinLnBrk="0" hangingPunct="0">
                <a:lnSpc>
                  <a:spcPts val="5000"/>
                </a:lnSpc>
                <a:spcBef>
                  <a:spcPts val="1200"/>
                </a:spcBef>
                <a:spcAft>
                  <a:spcPts val="0"/>
                </a:spcAft>
                <a:buClrTx/>
                <a:buSzTx/>
                <a:buFontTx/>
                <a:buNone/>
                <a:tabLst/>
                <a:defRPr/>
              </a:pPr>
              <a:endParaRPr kumimoji="0" lang="en-US" sz="4000" b="0" i="1" u="none" strike="noStrike" kern="0" cap="none" spc="0" normalizeH="0" baseline="0" noProof="0" dirty="0">
                <a:ln>
                  <a:noFill/>
                </a:ln>
                <a:solidFill>
                  <a:srgbClr val="646464"/>
                </a:solidFill>
                <a:effectLst/>
                <a:uLnTx/>
                <a:uFillTx/>
                <a:latin typeface="Arial" charset="0"/>
                <a:ea typeface="+mn-ea"/>
                <a:cs typeface="+mn-cs"/>
              </a:endParaRPr>
            </a:p>
            <a:p>
              <a:pPr marL="0" marR="0" lvl="0" indent="0" algn="l" defTabSz="4387850" rtl="0" eaLnBrk="0" fontAlgn="base" latinLnBrk="0" hangingPunct="0">
                <a:lnSpc>
                  <a:spcPts val="5000"/>
                </a:lnSpc>
                <a:spcBef>
                  <a:spcPts val="1200"/>
                </a:spcBef>
                <a:spcAft>
                  <a:spcPts val="0"/>
                </a:spcAft>
                <a:buClrTx/>
                <a:buSzTx/>
                <a:buFontTx/>
                <a:buNone/>
                <a:tabLst/>
                <a:defRPr/>
              </a:pPr>
              <a:r>
                <a:rPr kumimoji="0" lang="en-US" sz="4000" b="0" i="1" u="none" strike="noStrike" kern="0" cap="none" spc="0" normalizeH="0" baseline="0" noProof="0" dirty="0">
                  <a:ln>
                    <a:noFill/>
                  </a:ln>
                  <a:solidFill>
                    <a:srgbClr val="646464"/>
                  </a:solidFill>
                  <a:effectLst/>
                  <a:uLnTx/>
                  <a:uFillTx/>
                  <a:latin typeface="Arial" charset="0"/>
                  <a:ea typeface="+mn-ea"/>
                  <a:cs typeface="+mn-cs"/>
                </a:rPr>
                <a:t>Figure 1: Distribution of Nationalities</a:t>
              </a:r>
              <a:endParaRPr kumimoji="0" lang="en-US" sz="4000" b="0" i="1" u="none" strike="noStrike" kern="0" cap="none" spc="0" normalizeH="0" baseline="0" noProof="0" dirty="0">
                <a:ln>
                  <a:noFill/>
                </a:ln>
                <a:solidFill>
                  <a:srgbClr val="FFFFFF">
                    <a:lumMod val="50000"/>
                  </a:srgbClr>
                </a:solidFill>
                <a:effectLst/>
                <a:uLnTx/>
                <a:uFillTx/>
                <a:latin typeface="Arial" charset="0"/>
                <a:ea typeface="+mn-ea"/>
                <a:cs typeface="+mn-cs"/>
              </a:endParaRPr>
            </a:p>
          </p:txBody>
        </p:sp>
        <p:graphicFrame>
          <p:nvGraphicFramePr>
            <p:cNvPr id="27" name="Chart Placeholder 15">
              <a:extLst>
                <a:ext uri="{FF2B5EF4-FFF2-40B4-BE49-F238E27FC236}">
                  <a16:creationId xmlns:a16="http://schemas.microsoft.com/office/drawing/2014/main" id="{A102C39B-3FC3-28A5-3A99-906F42B7C914}"/>
                </a:ext>
              </a:extLst>
            </p:cNvPr>
            <p:cNvGraphicFramePr>
              <a:graphicFrameLocks/>
            </p:cNvGraphicFramePr>
            <p:nvPr>
              <p:extLst>
                <p:ext uri="{D42A27DB-BD31-4B8C-83A1-F6EECF244321}">
                  <p14:modId xmlns:p14="http://schemas.microsoft.com/office/powerpoint/2010/main" val="2616193865"/>
                </p:ext>
              </p:extLst>
            </p:nvPr>
          </p:nvGraphicFramePr>
          <p:xfrm>
            <a:off x="22585679" y="13649940"/>
            <a:ext cx="9601200" cy="951524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8" name="Content Placeholder 17">
              <a:extLst>
                <a:ext uri="{FF2B5EF4-FFF2-40B4-BE49-F238E27FC236}">
                  <a16:creationId xmlns:a16="http://schemas.microsoft.com/office/drawing/2014/main" id="{0C21D91F-B34A-84D8-D84D-AC81E0B5DFA9}"/>
                </a:ext>
              </a:extLst>
            </p:cNvPr>
            <p:cNvGraphicFramePr>
              <a:graphicFrameLocks/>
            </p:cNvGraphicFramePr>
            <p:nvPr>
              <p:extLst>
                <p:ext uri="{D42A27DB-BD31-4B8C-83A1-F6EECF244321}">
                  <p14:modId xmlns:p14="http://schemas.microsoft.com/office/powerpoint/2010/main" val="2826823053"/>
                </p:ext>
              </p:extLst>
            </p:nvPr>
          </p:nvGraphicFramePr>
          <p:xfrm>
            <a:off x="10689293" y="27764203"/>
            <a:ext cx="9289064" cy="3725511"/>
          </p:xfrm>
          <a:graphic>
            <a:graphicData uri="http://schemas.openxmlformats.org/drawingml/2006/table">
              <a:tbl>
                <a:tblPr firstRow="1" bandRow="1"/>
                <a:tblGrid>
                  <a:gridCol w="5750183">
                    <a:extLst>
                      <a:ext uri="{9D8B030D-6E8A-4147-A177-3AD203B41FA5}">
                        <a16:colId xmlns:a16="http://schemas.microsoft.com/office/drawing/2014/main" val="52861506"/>
                      </a:ext>
                    </a:extLst>
                  </a:gridCol>
                  <a:gridCol w="5750183">
                    <a:extLst>
                      <a:ext uri="{9D8B030D-6E8A-4147-A177-3AD203B41FA5}">
                        <a16:colId xmlns:a16="http://schemas.microsoft.com/office/drawing/2014/main" val="3121897793"/>
                      </a:ext>
                    </a:extLst>
                  </a:gridCol>
                </a:tblGrid>
                <a:tr h="752087">
                  <a:tc>
                    <a:txBody>
                      <a:bodyPr/>
                      <a:lstStyle>
                        <a:lvl1pPr marL="0" algn="l" defTabSz="4389120" rtl="0" eaLnBrk="1" latinLnBrk="0" hangingPunct="1">
                          <a:defRPr sz="8640" b="1" kern="1200">
                            <a:solidFill>
                              <a:schemeClr val="lt1"/>
                            </a:solidFill>
                            <a:latin typeface="Arial" panose="020B0604020202020204"/>
                          </a:defRPr>
                        </a:lvl1pPr>
                        <a:lvl2pPr marL="2194560" algn="l" defTabSz="4389120" rtl="0" eaLnBrk="1" latinLnBrk="0" hangingPunct="1">
                          <a:defRPr sz="8640" b="1" kern="1200">
                            <a:solidFill>
                              <a:schemeClr val="lt1"/>
                            </a:solidFill>
                            <a:latin typeface="Arial" panose="020B0604020202020204"/>
                          </a:defRPr>
                        </a:lvl2pPr>
                        <a:lvl3pPr marL="4389120" algn="l" defTabSz="4389120" rtl="0" eaLnBrk="1" latinLnBrk="0" hangingPunct="1">
                          <a:defRPr sz="8640" b="1" kern="1200">
                            <a:solidFill>
                              <a:schemeClr val="lt1"/>
                            </a:solidFill>
                            <a:latin typeface="Arial" panose="020B0604020202020204"/>
                          </a:defRPr>
                        </a:lvl3pPr>
                        <a:lvl4pPr marL="6583680" algn="l" defTabSz="4389120" rtl="0" eaLnBrk="1" latinLnBrk="0" hangingPunct="1">
                          <a:defRPr sz="8640" b="1" kern="1200">
                            <a:solidFill>
                              <a:schemeClr val="lt1"/>
                            </a:solidFill>
                            <a:latin typeface="Arial" panose="020B0604020202020204"/>
                          </a:defRPr>
                        </a:lvl4pPr>
                        <a:lvl5pPr marL="8778240" algn="l" defTabSz="4389120" rtl="0" eaLnBrk="1" latinLnBrk="0" hangingPunct="1">
                          <a:defRPr sz="8640" b="1" kern="1200">
                            <a:solidFill>
                              <a:schemeClr val="lt1"/>
                            </a:solidFill>
                            <a:latin typeface="Arial" panose="020B0604020202020204"/>
                          </a:defRPr>
                        </a:lvl5pPr>
                        <a:lvl6pPr marL="10972800" algn="l" defTabSz="4389120" rtl="0" eaLnBrk="1" latinLnBrk="0" hangingPunct="1">
                          <a:defRPr sz="8640" b="1" kern="1200">
                            <a:solidFill>
                              <a:schemeClr val="lt1"/>
                            </a:solidFill>
                            <a:latin typeface="Arial" panose="020B0604020202020204"/>
                          </a:defRPr>
                        </a:lvl6pPr>
                        <a:lvl7pPr marL="13167360" algn="l" defTabSz="4389120" rtl="0" eaLnBrk="1" latinLnBrk="0" hangingPunct="1">
                          <a:defRPr sz="8640" b="1" kern="1200">
                            <a:solidFill>
                              <a:schemeClr val="lt1"/>
                            </a:solidFill>
                            <a:latin typeface="Arial" panose="020B0604020202020204"/>
                          </a:defRPr>
                        </a:lvl7pPr>
                        <a:lvl8pPr marL="15361920" algn="l" defTabSz="4389120" rtl="0" eaLnBrk="1" latinLnBrk="0" hangingPunct="1">
                          <a:defRPr sz="8640" b="1" kern="1200">
                            <a:solidFill>
                              <a:schemeClr val="lt1"/>
                            </a:solidFill>
                            <a:latin typeface="Arial" panose="020B0604020202020204"/>
                          </a:defRPr>
                        </a:lvl8pPr>
                        <a:lvl9pPr marL="17556480" algn="l" defTabSz="4389120" rtl="0" eaLnBrk="1" latinLnBrk="0" hangingPunct="1">
                          <a:defRPr sz="8640" b="1" kern="1200">
                            <a:solidFill>
                              <a:schemeClr val="lt1"/>
                            </a:solidFill>
                            <a:latin typeface="Arial" panose="020B0604020202020204"/>
                          </a:defRPr>
                        </a:lvl9pPr>
                      </a:lstStyle>
                      <a:p>
                        <a:pPr algn="ctr"/>
                        <a:r>
                          <a:rPr lang="en-US" sz="4000" dirty="0"/>
                          <a:t>COUNTRY</a:t>
                        </a:r>
                      </a:p>
                    </a:txBody>
                    <a:tcPr anchor="ctr">
                      <a:lnL>
                        <a:noFill/>
                      </a:lnL>
                      <a:lnR>
                        <a:noFill/>
                      </a:lnR>
                      <a:lnT w="25400" cmpd="sng">
                        <a:solidFill>
                          <a:srgbClr val="000000"/>
                        </a:solidFill>
                      </a:lnT>
                      <a:lnB w="25400" cmpd="sng">
                        <a:solidFill>
                          <a:srgbClr val="000000"/>
                        </a:solidFill>
                      </a:lnB>
                      <a:lnTlToBr w="12700" cmpd="sng">
                        <a:noFill/>
                        <a:prstDash val="solid"/>
                      </a:lnTlToBr>
                      <a:lnBlToTr w="12700" cmpd="sng">
                        <a:noFill/>
                        <a:prstDash val="solid"/>
                      </a:lnBlToTr>
                      <a:solidFill>
                        <a:srgbClr val="041D3F"/>
                      </a:solidFill>
                    </a:tcPr>
                  </a:tc>
                  <a:tc>
                    <a:txBody>
                      <a:bodyPr/>
                      <a:lstStyle>
                        <a:lvl1pPr marL="0" algn="l" defTabSz="4389120" rtl="0" eaLnBrk="1" latinLnBrk="0" hangingPunct="1">
                          <a:defRPr sz="8640" b="1" kern="1200">
                            <a:solidFill>
                              <a:schemeClr val="lt1"/>
                            </a:solidFill>
                            <a:latin typeface="Arial" panose="020B0604020202020204"/>
                          </a:defRPr>
                        </a:lvl1pPr>
                        <a:lvl2pPr marL="2194560" algn="l" defTabSz="4389120" rtl="0" eaLnBrk="1" latinLnBrk="0" hangingPunct="1">
                          <a:defRPr sz="8640" b="1" kern="1200">
                            <a:solidFill>
                              <a:schemeClr val="lt1"/>
                            </a:solidFill>
                            <a:latin typeface="Arial" panose="020B0604020202020204"/>
                          </a:defRPr>
                        </a:lvl2pPr>
                        <a:lvl3pPr marL="4389120" algn="l" defTabSz="4389120" rtl="0" eaLnBrk="1" latinLnBrk="0" hangingPunct="1">
                          <a:defRPr sz="8640" b="1" kern="1200">
                            <a:solidFill>
                              <a:schemeClr val="lt1"/>
                            </a:solidFill>
                            <a:latin typeface="Arial" panose="020B0604020202020204"/>
                          </a:defRPr>
                        </a:lvl3pPr>
                        <a:lvl4pPr marL="6583680" algn="l" defTabSz="4389120" rtl="0" eaLnBrk="1" latinLnBrk="0" hangingPunct="1">
                          <a:defRPr sz="8640" b="1" kern="1200">
                            <a:solidFill>
                              <a:schemeClr val="lt1"/>
                            </a:solidFill>
                            <a:latin typeface="Arial" panose="020B0604020202020204"/>
                          </a:defRPr>
                        </a:lvl4pPr>
                        <a:lvl5pPr marL="8778240" algn="l" defTabSz="4389120" rtl="0" eaLnBrk="1" latinLnBrk="0" hangingPunct="1">
                          <a:defRPr sz="8640" b="1" kern="1200">
                            <a:solidFill>
                              <a:schemeClr val="lt1"/>
                            </a:solidFill>
                            <a:latin typeface="Arial" panose="020B0604020202020204"/>
                          </a:defRPr>
                        </a:lvl5pPr>
                        <a:lvl6pPr marL="10972800" algn="l" defTabSz="4389120" rtl="0" eaLnBrk="1" latinLnBrk="0" hangingPunct="1">
                          <a:defRPr sz="8640" b="1" kern="1200">
                            <a:solidFill>
                              <a:schemeClr val="lt1"/>
                            </a:solidFill>
                            <a:latin typeface="Arial" panose="020B0604020202020204"/>
                          </a:defRPr>
                        </a:lvl6pPr>
                        <a:lvl7pPr marL="13167360" algn="l" defTabSz="4389120" rtl="0" eaLnBrk="1" latinLnBrk="0" hangingPunct="1">
                          <a:defRPr sz="8640" b="1" kern="1200">
                            <a:solidFill>
                              <a:schemeClr val="lt1"/>
                            </a:solidFill>
                            <a:latin typeface="Arial" panose="020B0604020202020204"/>
                          </a:defRPr>
                        </a:lvl7pPr>
                        <a:lvl8pPr marL="15361920" algn="l" defTabSz="4389120" rtl="0" eaLnBrk="1" latinLnBrk="0" hangingPunct="1">
                          <a:defRPr sz="8640" b="1" kern="1200">
                            <a:solidFill>
                              <a:schemeClr val="lt1"/>
                            </a:solidFill>
                            <a:latin typeface="Arial" panose="020B0604020202020204"/>
                          </a:defRPr>
                        </a:lvl8pPr>
                        <a:lvl9pPr marL="17556480" algn="l" defTabSz="4389120" rtl="0" eaLnBrk="1" latinLnBrk="0" hangingPunct="1">
                          <a:defRPr sz="8640" b="1" kern="1200">
                            <a:solidFill>
                              <a:schemeClr val="lt1"/>
                            </a:solidFill>
                            <a:latin typeface="Arial" panose="020B0604020202020204"/>
                          </a:defRPr>
                        </a:lvl9pPr>
                      </a:lstStyle>
                      <a:p>
                        <a:pPr algn="ctr"/>
                        <a:r>
                          <a:rPr lang="en-US" sz="4000" dirty="0"/>
                          <a:t>PERCENTAGE</a:t>
                        </a:r>
                      </a:p>
                    </a:txBody>
                    <a:tcPr anchor="ctr">
                      <a:lnL>
                        <a:noFill/>
                      </a:lnL>
                      <a:lnR>
                        <a:noFill/>
                      </a:lnR>
                      <a:lnT w="25400" cmpd="sng">
                        <a:solidFill>
                          <a:srgbClr val="000000"/>
                        </a:solidFill>
                      </a:lnT>
                      <a:lnB w="25400" cmpd="sng">
                        <a:solidFill>
                          <a:srgbClr val="000000"/>
                        </a:solidFill>
                      </a:lnB>
                      <a:lnTlToBr w="12700" cmpd="sng">
                        <a:noFill/>
                        <a:prstDash val="solid"/>
                      </a:lnTlToBr>
                      <a:lnBlToTr w="12700" cmpd="sng">
                        <a:noFill/>
                        <a:prstDash val="solid"/>
                      </a:lnBlToTr>
                      <a:solidFill>
                        <a:srgbClr val="041D3F"/>
                      </a:solidFill>
                    </a:tcPr>
                  </a:tc>
                  <a:extLst>
                    <a:ext uri="{0D108BD9-81ED-4DB2-BD59-A6C34878D82A}">
                      <a16:rowId xmlns:a16="http://schemas.microsoft.com/office/drawing/2014/main" val="2945463828"/>
                    </a:ext>
                  </a:extLst>
                </a:tr>
                <a:tr h="752087">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1</a:t>
                        </a:r>
                      </a:p>
                    </a:txBody>
                    <a:tcPr anchor="ctr">
                      <a:lnL>
                        <a:noFill/>
                      </a:lnL>
                      <a:lnR>
                        <a:noFill/>
                      </a:lnR>
                      <a:lnT w="25400" cmpd="sng">
                        <a:solidFill>
                          <a:srgbClr val="000000"/>
                        </a:solidFill>
                      </a:lnT>
                      <a:lnB>
                        <a:noFill/>
                      </a:lnB>
                      <a:lnTlToBr w="12700" cmpd="sng">
                        <a:noFill/>
                        <a:prstDash val="solid"/>
                      </a:lnTlToBr>
                      <a:lnBlToTr w="12700" cmpd="sng">
                        <a:noFill/>
                        <a:prstDash val="solid"/>
                      </a:lnBlToTr>
                      <a:solidFill>
                        <a:srgbClr val="000000">
                          <a:tint val="20000"/>
                        </a:srgbClr>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58%</a:t>
                        </a:r>
                      </a:p>
                    </a:txBody>
                    <a:tcPr anchor="ctr">
                      <a:lnL>
                        <a:noFill/>
                      </a:lnL>
                      <a:lnR>
                        <a:noFill/>
                      </a:lnR>
                      <a:lnT w="25400" cmpd="sng">
                        <a:solidFill>
                          <a:srgbClr val="000000"/>
                        </a:solidFill>
                      </a:lnT>
                      <a:lnB>
                        <a:noFill/>
                      </a:lnB>
                      <a:lnTlToBr w="12700" cmpd="sng">
                        <a:noFill/>
                        <a:prstDash val="solid"/>
                      </a:lnTlToBr>
                      <a:lnBlToTr w="12700" cmpd="sng">
                        <a:noFill/>
                        <a:prstDash val="solid"/>
                      </a:lnBlToTr>
                      <a:solidFill>
                        <a:srgbClr val="000000">
                          <a:tint val="20000"/>
                        </a:srgbClr>
                      </a:solidFill>
                    </a:tcPr>
                  </a:tc>
                  <a:extLst>
                    <a:ext uri="{0D108BD9-81ED-4DB2-BD59-A6C34878D82A}">
                      <a16:rowId xmlns:a16="http://schemas.microsoft.com/office/drawing/2014/main" val="3053925861"/>
                    </a:ext>
                  </a:extLst>
                </a:tr>
                <a:tr h="752087">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2</a:t>
                        </a:r>
                      </a:p>
                    </a:txBody>
                    <a:tcPr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23%</a:t>
                        </a:r>
                      </a:p>
                    </a:txBody>
                    <a:tcPr anchor="ctr">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058925118"/>
                    </a:ext>
                  </a:extLst>
                </a:tr>
                <a:tr h="752087">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3</a:t>
                        </a:r>
                      </a:p>
                    </a:txBody>
                    <a:tcPr anchor="ctr">
                      <a:lnL>
                        <a:noFill/>
                      </a:lnL>
                      <a:lnR>
                        <a:noFill/>
                      </a:lnR>
                      <a:lnT>
                        <a:noFill/>
                      </a:lnT>
                      <a:lnB>
                        <a:noFill/>
                      </a:lnB>
                      <a:lnTlToBr w="12700" cmpd="sng">
                        <a:noFill/>
                        <a:prstDash val="solid"/>
                      </a:lnTlToBr>
                      <a:lnBlToTr w="12700" cmpd="sng">
                        <a:noFill/>
                        <a:prstDash val="solid"/>
                      </a:lnBlToTr>
                      <a:solidFill>
                        <a:srgbClr val="000000">
                          <a:tint val="20000"/>
                        </a:srgbClr>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10%</a:t>
                        </a:r>
                      </a:p>
                    </a:txBody>
                    <a:tcPr anchor="ctr">
                      <a:lnL>
                        <a:noFill/>
                      </a:lnL>
                      <a:lnR>
                        <a:noFill/>
                      </a:lnR>
                      <a:lnT>
                        <a:noFill/>
                      </a:lnT>
                      <a:lnB>
                        <a:noFill/>
                      </a:lnB>
                      <a:lnTlToBr w="12700" cmpd="sng">
                        <a:noFill/>
                        <a:prstDash val="solid"/>
                      </a:lnTlToBr>
                      <a:lnBlToTr w="12700" cmpd="sng">
                        <a:noFill/>
                        <a:prstDash val="solid"/>
                      </a:lnBlToTr>
                      <a:solidFill>
                        <a:srgbClr val="000000">
                          <a:tint val="20000"/>
                        </a:srgbClr>
                      </a:solidFill>
                    </a:tcPr>
                  </a:tc>
                  <a:extLst>
                    <a:ext uri="{0D108BD9-81ED-4DB2-BD59-A6C34878D82A}">
                      <a16:rowId xmlns:a16="http://schemas.microsoft.com/office/drawing/2014/main" val="3573689744"/>
                    </a:ext>
                  </a:extLst>
                </a:tr>
                <a:tr h="752087">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4</a:t>
                        </a:r>
                      </a:p>
                    </a:txBody>
                    <a:tcPr anchor="ctr">
                      <a:lnL>
                        <a:noFill/>
                      </a:lnL>
                      <a:lnR>
                        <a:noFill/>
                      </a:lnR>
                      <a:lnT>
                        <a:noFill/>
                      </a:lnT>
                      <a:lnB w="25400" cmpd="sng">
                        <a:noFill/>
                      </a:lnB>
                      <a:lnTlToBr w="12700" cmpd="sng">
                        <a:noFill/>
                        <a:prstDash val="solid"/>
                      </a:lnTlToBr>
                      <a:lnBlToTr w="12700" cmpd="sng">
                        <a:noFill/>
                        <a:prstDash val="solid"/>
                      </a:lnBlToTr>
                      <a:solidFill>
                        <a:srgbClr val="FFFFFF"/>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9%</a:t>
                        </a:r>
                      </a:p>
                    </a:txBody>
                    <a:tcPr anchor="ctr">
                      <a:lnL>
                        <a:noFill/>
                      </a:lnL>
                      <a:lnR>
                        <a:noFill/>
                      </a:lnR>
                      <a:lnT>
                        <a:noFill/>
                      </a:lnT>
                      <a:lnB w="25400" cmpd="sng">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106088660"/>
                    </a:ext>
                  </a:extLst>
                </a:tr>
              </a:tbl>
            </a:graphicData>
          </a:graphic>
        </p:graphicFrame>
        <p:sp>
          <p:nvSpPr>
            <p:cNvPr id="31" name="TextBox 30">
              <a:extLst>
                <a:ext uri="{FF2B5EF4-FFF2-40B4-BE49-F238E27FC236}">
                  <a16:creationId xmlns:a16="http://schemas.microsoft.com/office/drawing/2014/main" id="{0495CF57-62D7-9067-02A7-E85B75A0214D}"/>
                </a:ext>
              </a:extLst>
            </p:cNvPr>
            <p:cNvSpPr txBox="1"/>
            <p:nvPr/>
          </p:nvSpPr>
          <p:spPr>
            <a:xfrm>
              <a:off x="10377157" y="27105726"/>
              <a:ext cx="9601200" cy="630942"/>
            </a:xfrm>
            <a:prstGeom prst="rect">
              <a:avLst/>
            </a:prstGeom>
            <a:noFill/>
          </p:spPr>
          <p:txBody>
            <a:bodyPr wrap="square" rtlCol="0">
              <a:spAutoFit/>
            </a:bodyPr>
            <a:lstStyle/>
            <a:p>
              <a:pPr defTabSz="914400" fontAlgn="base">
                <a:spcBef>
                  <a:spcPct val="0"/>
                </a:spcBef>
                <a:spcAft>
                  <a:spcPct val="0"/>
                </a:spcAft>
              </a:pPr>
              <a:r>
                <a:rPr lang="en-US" sz="3500" i="1" dirty="0">
                  <a:solidFill>
                    <a:srgbClr val="000000"/>
                  </a:solidFill>
                  <a:latin typeface="Arial" panose="020B0604020202020204" pitchFamily="34" charset="0"/>
                </a:rPr>
                <a:t>Table 1:  Distribution of Represented Countries</a:t>
              </a:r>
            </a:p>
          </p:txBody>
        </p:sp>
      </p:grpSp>
      <p:sp>
        <p:nvSpPr>
          <p:cNvPr id="32" name="Rectangle 2">
            <a:extLst>
              <a:ext uri="{FF2B5EF4-FFF2-40B4-BE49-F238E27FC236}">
                <a16:creationId xmlns:a16="http://schemas.microsoft.com/office/drawing/2014/main" id="{3AA0F552-6D08-4405-37AB-D8C2489C058A}"/>
              </a:ext>
            </a:extLst>
          </p:cNvPr>
          <p:cNvSpPr txBox="1">
            <a:spLocks noChangeArrowheads="1"/>
          </p:cNvSpPr>
          <p:nvPr/>
        </p:nvSpPr>
        <p:spPr>
          <a:xfrm>
            <a:off x="1019175" y="760871"/>
            <a:ext cx="26971625" cy="3563939"/>
          </a:xfrm>
          <a:prstGeom prst="rect">
            <a:avLst/>
          </a:prstGeom>
        </p:spPr>
        <p:txBody>
          <a:bodyPr vert="horz" lIns="91440" tIns="45720" rIns="91440" bIns="45720" rtlCol="0" anchor="ctr">
            <a:noAutofit/>
          </a:bodyPr>
          <a:lst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a:lstStyle>
          <a:p>
            <a:r>
              <a:rPr lang="en-US" altLang="en-US" sz="8000" b="1" dirty="0">
                <a:solidFill>
                  <a:schemeClr val="bg1"/>
                </a:solidFill>
                <a:latin typeface="Neue Haas Grotesk Text Pro" panose="020B0504020202020204" pitchFamily="34" charset="0"/>
                <a:cs typeface="Helvetica" panose="020B0604020202020204" pitchFamily="34" charset="0"/>
              </a:rPr>
              <a:t>TITLE HERE</a:t>
            </a:r>
            <a:br>
              <a:rPr lang="en-US" altLang="en-US" sz="12300" b="1" dirty="0">
                <a:solidFill>
                  <a:srgbClr val="EA0701"/>
                </a:solidFill>
                <a:latin typeface="Arial" panose="020B0604020202020204" pitchFamily="34" charset="0"/>
                <a:cs typeface="Arial" panose="020B0604020202020204" pitchFamily="34" charset="0"/>
              </a:rPr>
            </a:br>
            <a:r>
              <a:rPr lang="en-US" altLang="en-US" sz="7200" dirty="0">
                <a:solidFill>
                  <a:srgbClr val="EA0701"/>
                </a:solidFill>
                <a:latin typeface="Arial" panose="020B0604020202020204" pitchFamily="34" charset="0"/>
                <a:cs typeface="Arial" panose="020B0604020202020204" pitchFamily="34" charset="0"/>
              </a:rPr>
              <a:t>Presenter/Author Name Here, Co-Author(s) Name(s) Here</a:t>
            </a:r>
            <a:endParaRPr lang="en-US" altLang="en-US" sz="8000" dirty="0">
              <a:solidFill>
                <a:srgbClr val="EA0701"/>
              </a:solidFill>
              <a:latin typeface="Arial" panose="020B0604020202020204" pitchFamily="34" charset="0"/>
              <a:cs typeface="Arial" panose="020B0604020202020204" pitchFamily="34" charset="0"/>
            </a:endParaRPr>
          </a:p>
        </p:txBody>
      </p:sp>
      <p:sp>
        <p:nvSpPr>
          <p:cNvPr id="4" name="Content Placeholder 7">
            <a:extLst>
              <a:ext uri="{FF2B5EF4-FFF2-40B4-BE49-F238E27FC236}">
                <a16:creationId xmlns:a16="http://schemas.microsoft.com/office/drawing/2014/main" id="{2C96315B-A58D-B0B3-8A1F-5C0807EFE9A5}"/>
              </a:ext>
            </a:extLst>
          </p:cNvPr>
          <p:cNvSpPr txBox="1">
            <a:spLocks/>
          </p:cNvSpPr>
          <p:nvPr/>
        </p:nvSpPr>
        <p:spPr>
          <a:xfrm>
            <a:off x="31089991" y="24174873"/>
            <a:ext cx="11886807" cy="7173685"/>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REFERENCES</a:t>
            </a:r>
          </a:p>
          <a:p>
            <a:pPr marL="0" marR="0" lvl="0" indent="0" algn="l" defTabSz="4387850" rtl="0" eaLnBrk="0" fontAlgn="base" latinLnBrk="0" hangingPunct="0">
              <a:lnSpc>
                <a:spcPts val="55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lorem.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laoreet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feugiat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a:p>
            <a:pPr marL="0" marR="0" lvl="0" indent="0" algn="l" defTabSz="4387850" rtl="0" eaLnBrk="0" fontAlgn="base" latinLnBrk="0" hangingPunct="0">
              <a:lnSpc>
                <a:spcPts val="4600"/>
              </a:lnSpc>
              <a:spcBef>
                <a:spcPts val="0"/>
              </a:spcBef>
              <a:spcAft>
                <a:spcPct val="25000"/>
              </a:spcAft>
              <a:buClrTx/>
              <a:buSzTx/>
              <a:buFontTx/>
              <a:buNone/>
              <a:tabLst/>
              <a:defRPr/>
            </a:pP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a:p>
            <a:pPr marL="0" marR="0" lvl="0" indent="0" algn="l" defTabSz="4387850" rtl="0" eaLnBrk="0" fontAlgn="base" latinLnBrk="0" hangingPunct="0">
              <a:lnSpc>
                <a:spcPts val="4600"/>
              </a:lnSpc>
              <a:spcBef>
                <a:spcPts val="0"/>
              </a:spcBef>
              <a:spcAft>
                <a:spcPct val="25000"/>
              </a:spcAft>
              <a:buClrTx/>
              <a:buSzTx/>
              <a:buFontTx/>
              <a:buNone/>
              <a:tabLst/>
              <a:defRPr/>
            </a:pPr>
            <a:endParaRPr kumimoji="0" lang="en-US" sz="4000" b="1" i="0" u="none" strike="noStrike" kern="0" cap="none" spc="0" normalizeH="0" baseline="0" noProof="0" dirty="0">
              <a:ln>
                <a:noFill/>
              </a:ln>
              <a:solidFill>
                <a:srgbClr val="899FB4"/>
              </a:solidFill>
              <a:effectLst/>
              <a:uLnTx/>
              <a:uFillTx/>
              <a:latin typeface="Arial" charset="0"/>
              <a:ea typeface="+mn-ea"/>
              <a:cs typeface="+mn-cs"/>
            </a:endParaRPr>
          </a:p>
        </p:txBody>
      </p:sp>
    </p:spTree>
    <p:extLst>
      <p:ext uri="{BB962C8B-B14F-4D97-AF65-F5344CB8AC3E}">
        <p14:creationId xmlns:p14="http://schemas.microsoft.com/office/powerpoint/2010/main" val="393416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67220-1869-FBFF-42C8-0CCC63B0BF8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39C6503F-0D02-9A91-6722-25BE42491231}"/>
              </a:ext>
            </a:extLst>
          </p:cNvPr>
          <p:cNvSpPr>
            <a:spLocks noGrp="1" noRot="1" noMove="1" noResize="1" noEditPoints="1" noAdjustHandles="1" noChangeArrowheads="1" noChangeShapeType="1"/>
          </p:cNvSpPr>
          <p:nvPr/>
        </p:nvSpPr>
        <p:spPr>
          <a:xfrm>
            <a:off x="0" y="0"/>
            <a:ext cx="43891200" cy="5529943"/>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D039CFDE-A06E-963D-7316-B369E42FB53E}"/>
              </a:ext>
            </a:extLst>
          </p:cNvPr>
          <p:cNvPicPr>
            <a:picLocks noGrp="1" noRot="1" noChangeAspect="1" noMove="1" noResize="1" noEditPoints="1" noAdjustHandles="1" noChangeArrowheads="1" noChangeShapeType="1" noCrop="1"/>
          </p:cNvPicPr>
          <p:nvPr/>
        </p:nvPicPr>
        <p:blipFill>
          <a:blip r:embed="rId2"/>
          <a:stretch>
            <a:fillRect/>
          </a:stretch>
        </p:blipFill>
        <p:spPr>
          <a:xfrm>
            <a:off x="29764038" y="1072922"/>
            <a:ext cx="13185548" cy="4021592"/>
          </a:xfrm>
          <a:prstGeom prst="rect">
            <a:avLst/>
          </a:prstGeom>
        </p:spPr>
      </p:pic>
      <p:sp>
        <p:nvSpPr>
          <p:cNvPr id="21" name="Content Placeholder 1">
            <a:extLst>
              <a:ext uri="{FF2B5EF4-FFF2-40B4-BE49-F238E27FC236}">
                <a16:creationId xmlns:a16="http://schemas.microsoft.com/office/drawing/2014/main" id="{599D5B77-D8EF-07FC-7260-BABC87ADAFB4}"/>
              </a:ext>
            </a:extLst>
          </p:cNvPr>
          <p:cNvSpPr txBox="1">
            <a:spLocks/>
          </p:cNvSpPr>
          <p:nvPr/>
        </p:nvSpPr>
        <p:spPr>
          <a:xfrm>
            <a:off x="914400" y="6629400"/>
            <a:ext cx="9601200" cy="7315200"/>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ABSTRACT</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p>
        </p:txBody>
      </p:sp>
      <p:pic>
        <p:nvPicPr>
          <p:cNvPr id="22" name="Picture Placeholder 8" descr="Chart, line chart&#10;&#10;Description automatically generated">
            <a:extLst>
              <a:ext uri="{FF2B5EF4-FFF2-40B4-BE49-F238E27FC236}">
                <a16:creationId xmlns:a16="http://schemas.microsoft.com/office/drawing/2014/main" id="{C4FE72F2-AC9C-8CED-BE77-7882C30B6F51}"/>
              </a:ext>
            </a:extLst>
          </p:cNvPr>
          <p:cNvPicPr>
            <a:picLocks noChangeAspect="1"/>
          </p:cNvPicPr>
          <p:nvPr/>
        </p:nvPicPr>
        <p:blipFill>
          <a:blip r:embed="rId3">
            <a:extLst>
              <a:ext uri="{28A0092B-C50C-407E-A947-70E740481C1C}">
                <a14:useLocalDpi xmlns:a14="http://schemas.microsoft.com/office/drawing/2010/main" val="0"/>
              </a:ext>
            </a:extLst>
          </a:blip>
          <a:srcRect l="8414" r="8414"/>
          <a:stretch>
            <a:fillRect/>
          </a:stretch>
        </p:blipFill>
        <p:spPr>
          <a:xfrm>
            <a:off x="914400" y="25798463"/>
            <a:ext cx="9601200" cy="6208712"/>
          </a:xfrm>
          <a:prstGeom prst="rect">
            <a:avLst/>
          </a:prstGeom>
          <a:solidFill>
            <a:srgbClr val="646464">
              <a:lumMod val="85000"/>
            </a:srgbClr>
          </a:solidFill>
        </p:spPr>
      </p:pic>
      <p:sp>
        <p:nvSpPr>
          <p:cNvPr id="23" name="Content Placeholder 4">
            <a:extLst>
              <a:ext uri="{FF2B5EF4-FFF2-40B4-BE49-F238E27FC236}">
                <a16:creationId xmlns:a16="http://schemas.microsoft.com/office/drawing/2014/main" id="{90FA7625-B3B6-2DBE-5894-5CE3B78D39D7}"/>
              </a:ext>
            </a:extLst>
          </p:cNvPr>
          <p:cNvSpPr txBox="1">
            <a:spLocks/>
          </p:cNvSpPr>
          <p:nvPr/>
        </p:nvSpPr>
        <p:spPr>
          <a:xfrm>
            <a:off x="11795760" y="6629400"/>
            <a:ext cx="9601200" cy="25374600"/>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METHOD</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Praesent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facilisis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nunc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dictum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nunc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lacus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varius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odio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non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molestie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est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magna.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risus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condimentum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Curabitur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ultrices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lectus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justo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interdum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maximus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Mauris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consequat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risus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rhoncus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mauris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ultrices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facilisis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mi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mi. Ut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turpis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libero. Proin non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luctus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dolor,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varius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risus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p>
          <a:p>
            <a:pPr marL="0" marR="0" lvl="0" indent="0" algn="l" defTabSz="4387850" rtl="0" eaLnBrk="0" fontAlgn="base" latinLnBrk="0" hangingPunct="0">
              <a:lnSpc>
                <a:spcPts val="5000"/>
              </a:lnSpc>
              <a:spcBef>
                <a:spcPts val="0"/>
              </a:spcBef>
              <a:spcAft>
                <a:spcPct val="25000"/>
              </a:spcAft>
              <a:buClrTx/>
              <a:buSzTx/>
              <a:buFontTx/>
              <a:buNone/>
              <a:tabLst/>
              <a:defRPr/>
            </a:pPr>
            <a:endParaRPr kumimoji="0" lang="en-US" sz="4000" b="0" i="0" u="none" strike="noStrike" kern="0" cap="none" spc="0" normalizeH="0" baseline="0" noProof="0" dirty="0">
              <a:ln>
                <a:noFill/>
              </a:ln>
              <a:solidFill>
                <a:srgbClr val="646464"/>
              </a:solidFill>
              <a:effectLst/>
              <a:uLnTx/>
              <a:uFillTx/>
              <a:latin typeface="Arial" charset="0"/>
              <a:ea typeface="+mn-ea"/>
              <a:cs typeface="+mn-cs"/>
            </a:endParaRP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lorem.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laoreet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feugiat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Vestibulum vel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enim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finibus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purus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condimentum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metus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est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eleifend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et ex.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tincidunt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nisi et lorem pharetra porta.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odio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mauris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Mauris 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tincidunt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dignissim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est.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Praesent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lacinia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luctus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Donec dictum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sapien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vehicula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vehicula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sollicitudin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Maecenas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nisi,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faucibus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libero.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Vivamus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commodo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diam. Ut maximus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egestas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mattis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Integer tempus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urna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mattis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p>
          <a:p>
            <a:pPr marL="0" marR="0" lvl="0" indent="0" algn="l" defTabSz="4387850" rtl="0" eaLnBrk="0" fontAlgn="base" latinLnBrk="0" hangingPunct="0">
              <a:lnSpc>
                <a:spcPts val="4600"/>
              </a:lnSpc>
              <a:spcBef>
                <a:spcPts val="0"/>
              </a:spcBef>
              <a:spcAft>
                <a:spcPct val="25000"/>
              </a:spcAft>
              <a:buClrTx/>
              <a:buSzTx/>
              <a:buFontTx/>
              <a:buNone/>
              <a:tabLst/>
              <a:defRPr/>
            </a:pP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p:txBody>
      </p:sp>
      <p:sp>
        <p:nvSpPr>
          <p:cNvPr id="24" name="Content Placeholder 5">
            <a:extLst>
              <a:ext uri="{FF2B5EF4-FFF2-40B4-BE49-F238E27FC236}">
                <a16:creationId xmlns:a16="http://schemas.microsoft.com/office/drawing/2014/main" id="{DCE45FE0-6AC7-28FF-AC83-0134BADB4E58}"/>
              </a:ext>
            </a:extLst>
          </p:cNvPr>
          <p:cNvSpPr txBox="1">
            <a:spLocks/>
          </p:cNvSpPr>
          <p:nvPr/>
        </p:nvSpPr>
        <p:spPr>
          <a:xfrm>
            <a:off x="22585680" y="6629399"/>
            <a:ext cx="9601200" cy="8041282"/>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a:ln>
                  <a:noFill/>
                </a:ln>
                <a:solidFill>
                  <a:srgbClr val="000000"/>
                </a:solidFill>
                <a:effectLst/>
                <a:uLnTx/>
                <a:uFillTx/>
                <a:latin typeface="Arial" charset="0"/>
                <a:ea typeface="+mn-ea"/>
                <a:cs typeface="+mn-cs"/>
              </a:rPr>
              <a:t>DATA ANALYSIS/RESULTS</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a:ln>
                  <a:noFill/>
                </a:ln>
                <a:solidFill>
                  <a:srgbClr val="646464"/>
                </a:solidFill>
                <a:effectLst/>
                <a:uLnTx/>
                <a:uFillTx/>
                <a:latin typeface="Arial" charset="0"/>
                <a:ea typeface="+mn-ea"/>
                <a:cs typeface="+mn-cs"/>
              </a:rPr>
              <a:t>Lorem ipsum dolor sit amet, consectetur adipiscing elit. Pellentesque porttitor sed leo nec aliquam. Proin arcu nulla, ullamcorper id dapibus vel, gravida vitae augue. Phasellus sit amet magna bibendum nibh fermentum bibendum. Aliquam erat volutpat. Aliquam convallis dapibus sem, vel pharetra felis tristique sed. Duis accumsan erat ac viverra mollis. </a:t>
            </a:r>
          </a:p>
          <a:p>
            <a:pPr marL="0" marR="0" lvl="0" indent="0" algn="l" defTabSz="4387850" rtl="0" eaLnBrk="0" fontAlgn="base" latinLnBrk="0" hangingPunct="0">
              <a:lnSpc>
                <a:spcPts val="5000"/>
              </a:lnSpc>
              <a:spcBef>
                <a:spcPts val="1200"/>
              </a:spcBef>
              <a:spcAft>
                <a:spcPts val="0"/>
              </a:spcAft>
              <a:buClrTx/>
              <a:buSzTx/>
              <a:buFontTx/>
              <a:buNone/>
              <a:tabLst/>
              <a:defRPr/>
            </a:pPr>
            <a:r>
              <a:rPr kumimoji="0" lang="en-US" sz="4000" b="0" i="1" u="none" strike="noStrike" kern="0" cap="none" spc="0" normalizeH="0" baseline="0" noProof="0">
                <a:ln>
                  <a:noFill/>
                </a:ln>
                <a:solidFill>
                  <a:srgbClr val="646464"/>
                </a:solidFill>
                <a:effectLst/>
                <a:uLnTx/>
                <a:uFillTx/>
                <a:latin typeface="Arial" charset="0"/>
                <a:ea typeface="+mn-ea"/>
                <a:cs typeface="+mn-cs"/>
              </a:rPr>
              <a:t>Figure 1: Distribution of Nationalities</a:t>
            </a:r>
            <a:endParaRPr kumimoji="0" lang="en-US" sz="4000" b="0" i="1" u="none" strike="noStrike" kern="0" cap="none" spc="0" normalizeH="0" baseline="0" noProof="0" dirty="0">
              <a:ln>
                <a:noFill/>
              </a:ln>
              <a:solidFill>
                <a:srgbClr val="FFFFFF">
                  <a:lumMod val="50000"/>
                </a:srgbClr>
              </a:solidFill>
              <a:effectLst/>
              <a:uLnTx/>
              <a:uFillTx/>
              <a:latin typeface="Arial" charset="0"/>
              <a:ea typeface="+mn-ea"/>
              <a:cs typeface="+mn-cs"/>
            </a:endParaRPr>
          </a:p>
        </p:txBody>
      </p:sp>
      <p:sp>
        <p:nvSpPr>
          <p:cNvPr id="25" name="Content Placeholder 6">
            <a:extLst>
              <a:ext uri="{FF2B5EF4-FFF2-40B4-BE49-F238E27FC236}">
                <a16:creationId xmlns:a16="http://schemas.microsoft.com/office/drawing/2014/main" id="{9E7C1AF7-67D0-FF34-DFCD-1F3C358E69F0}"/>
              </a:ext>
            </a:extLst>
          </p:cNvPr>
          <p:cNvSpPr txBox="1">
            <a:spLocks/>
          </p:cNvSpPr>
          <p:nvPr/>
        </p:nvSpPr>
        <p:spPr>
          <a:xfrm>
            <a:off x="33375600" y="6629400"/>
            <a:ext cx="9802368" cy="14336486"/>
          </a:xfrm>
          <a:prstGeom prst="rect">
            <a:avLst/>
          </a:prstGeom>
          <a:noFill/>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a:ln>
                  <a:noFill/>
                </a:ln>
                <a:solidFill>
                  <a:srgbClr val="000000"/>
                </a:solidFill>
                <a:effectLst/>
                <a:uLnTx/>
                <a:uFillTx/>
                <a:latin typeface="Arial" charset="0"/>
                <a:ea typeface="+mn-ea"/>
                <a:cs typeface="+mn-cs"/>
              </a:rPr>
              <a:t>CONCLUSION</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a:ln>
                  <a:noFill/>
                </a:ln>
                <a:solidFill>
                  <a:srgbClr val="646464"/>
                </a:solidFill>
                <a:effectLst/>
                <a:uLnTx/>
                <a:uFillTx/>
                <a:latin typeface="Arial" charset="0"/>
                <a:ea typeface="+mn-ea"/>
                <a:cs typeface="+mn-cs"/>
              </a:rPr>
              <a:t>Aliquam consectetur lacus eu leo aliquam, a malesuada est lacinia. Praesent et dui dictum, maximus sem sed, finibus justo. Nunc commodo tempus eros, et consectetur risus rhoncus at. Etiam in elit tortor. Sed placerat ornare quam, eget egestas justo condimentum blandit. Integer egestas ex ac turpis tempor accumsan. Vestibulum nunc elit, efficitur et dui nec, placerat lacinia enim. Donec euismod congue nisi nec convallis. Proin rutrum ullamcorper neque, bibendum ultrices justo pharetra eget. Praesent volutpat, dui in laoreet fermentum, metus velit pulvinar odio, non finibus nunc diam ut odio. Aliquam erat libero, volutpat eleifend hendrerit vitae, aliquet non quam. Vivamus tempus tortor sit amet ex dictum, et luctus nisi sodales. Praesent sed mi nibh. Sed sit amet diam metus. In dapibus hendrerit risus placerat hendrerit.</a:t>
            </a: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p:txBody>
      </p:sp>
      <p:sp>
        <p:nvSpPr>
          <p:cNvPr id="26" name="Content Placeholder 7">
            <a:extLst>
              <a:ext uri="{FF2B5EF4-FFF2-40B4-BE49-F238E27FC236}">
                <a16:creationId xmlns:a16="http://schemas.microsoft.com/office/drawing/2014/main" id="{7C76059F-FDD1-4656-2177-2494BF6E5B72}"/>
              </a:ext>
            </a:extLst>
          </p:cNvPr>
          <p:cNvSpPr txBox="1">
            <a:spLocks/>
          </p:cNvSpPr>
          <p:nvPr/>
        </p:nvSpPr>
        <p:spPr>
          <a:xfrm>
            <a:off x="33375600" y="21651686"/>
            <a:ext cx="9798050" cy="10352314"/>
          </a:xfrm>
          <a:prstGeom prst="rect">
            <a:avLst/>
          </a:prstGeom>
        </p:spPr>
        <p:txBody>
          <a:bodyPr/>
          <a:lstStyle>
            <a:lvl1pPr algn="l" defTabSz="4387850" rtl="0" eaLnBrk="0" fontAlgn="base" hangingPunct="0">
              <a:lnSpc>
                <a:spcPts val="4600"/>
              </a:lnSpc>
              <a:spcBef>
                <a:spcPts val="0"/>
              </a:spcBef>
              <a:spcAft>
                <a:spcPct val="25000"/>
              </a:spcAft>
              <a:defRPr sz="40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40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40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40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40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REFERENCES</a:t>
            </a:r>
          </a:p>
          <a:p>
            <a:pPr marL="0" marR="0" lvl="0" indent="0" algn="l" defTabSz="4387850" rtl="0" eaLnBrk="0" fontAlgn="base" latinLnBrk="0" hangingPunct="0">
              <a:lnSpc>
                <a:spcPts val="55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nec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Proin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vel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lorem.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laoreet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feugiat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a:t>
            </a: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a:p>
            <a:pPr marL="0" marR="0" lvl="0" indent="0" algn="l" defTabSz="4387850" rtl="0" eaLnBrk="0" fontAlgn="base" latinLnBrk="0" hangingPunct="0">
              <a:lnSpc>
                <a:spcPts val="4600"/>
              </a:lnSpc>
              <a:spcBef>
                <a:spcPts val="0"/>
              </a:spcBef>
              <a:spcAft>
                <a:spcPct val="25000"/>
              </a:spcAft>
              <a:buClrTx/>
              <a:buSzTx/>
              <a:buFontTx/>
              <a:buNone/>
              <a:tabLst/>
              <a:defRPr/>
            </a:pPr>
            <a:endParaRPr kumimoji="0" lang="en-US" sz="4000" b="0" i="0" u="none" strike="noStrike" kern="0" cap="none" spc="0" normalizeH="0" baseline="0" noProof="0" dirty="0">
              <a:ln>
                <a:noFill/>
              </a:ln>
              <a:solidFill>
                <a:srgbClr val="FFFFFF">
                  <a:lumMod val="50000"/>
                </a:srgbClr>
              </a:solidFill>
              <a:effectLst/>
              <a:uLnTx/>
              <a:uFillTx/>
              <a:latin typeface="Arial" charset="0"/>
              <a:ea typeface="+mn-ea"/>
              <a:cs typeface="+mn-cs"/>
            </a:endParaRPr>
          </a:p>
          <a:p>
            <a:pPr marL="0" marR="0" lvl="0" indent="0" algn="l" defTabSz="4387850" rtl="0" eaLnBrk="0" fontAlgn="base" latinLnBrk="0" hangingPunct="0">
              <a:lnSpc>
                <a:spcPts val="4600"/>
              </a:lnSpc>
              <a:spcBef>
                <a:spcPts val="0"/>
              </a:spcBef>
              <a:spcAft>
                <a:spcPct val="25000"/>
              </a:spcAft>
              <a:buClrTx/>
              <a:buSzTx/>
              <a:buFontTx/>
              <a:buNone/>
              <a:tabLst/>
              <a:defRPr/>
            </a:pPr>
            <a:endParaRPr kumimoji="0" lang="en-US" sz="4000" b="1" i="0" u="none" strike="noStrike" kern="0" cap="none" spc="0" normalizeH="0" baseline="0" noProof="0" dirty="0">
              <a:ln>
                <a:noFill/>
              </a:ln>
              <a:solidFill>
                <a:srgbClr val="899FB4"/>
              </a:solidFill>
              <a:effectLst/>
              <a:uLnTx/>
              <a:uFillTx/>
              <a:latin typeface="Arial" charset="0"/>
              <a:ea typeface="+mn-ea"/>
              <a:cs typeface="+mn-cs"/>
            </a:endParaRPr>
          </a:p>
        </p:txBody>
      </p:sp>
      <p:graphicFrame>
        <p:nvGraphicFramePr>
          <p:cNvPr id="27" name="Chart Placeholder 15">
            <a:extLst>
              <a:ext uri="{FF2B5EF4-FFF2-40B4-BE49-F238E27FC236}">
                <a16:creationId xmlns:a16="http://schemas.microsoft.com/office/drawing/2014/main" id="{846A8026-6DE9-FDC4-254B-DF8A633739D2}"/>
              </a:ext>
            </a:extLst>
          </p:cNvPr>
          <p:cNvGraphicFramePr>
            <a:graphicFrameLocks/>
          </p:cNvGraphicFramePr>
          <p:nvPr/>
        </p:nvGraphicFramePr>
        <p:xfrm>
          <a:off x="22585363" y="14977612"/>
          <a:ext cx="9601200" cy="951524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8" name="Content Placeholder 17">
            <a:extLst>
              <a:ext uri="{FF2B5EF4-FFF2-40B4-BE49-F238E27FC236}">
                <a16:creationId xmlns:a16="http://schemas.microsoft.com/office/drawing/2014/main" id="{D189C0BD-4F4B-AA61-01E8-893C4E1AC8C8}"/>
              </a:ext>
            </a:extLst>
          </p:cNvPr>
          <p:cNvGraphicFramePr>
            <a:graphicFrameLocks/>
          </p:cNvGraphicFramePr>
          <p:nvPr/>
        </p:nvGraphicFramePr>
        <p:xfrm>
          <a:off x="22585363" y="25804356"/>
          <a:ext cx="9601200" cy="6264955"/>
        </p:xfrm>
        <a:graphic>
          <a:graphicData uri="http://schemas.openxmlformats.org/drawingml/2006/table">
            <a:tbl>
              <a:tblPr firstRow="1" bandRow="1"/>
              <a:tblGrid>
                <a:gridCol w="4800600">
                  <a:extLst>
                    <a:ext uri="{9D8B030D-6E8A-4147-A177-3AD203B41FA5}">
                      <a16:colId xmlns:a16="http://schemas.microsoft.com/office/drawing/2014/main" val="52861506"/>
                    </a:ext>
                  </a:extLst>
                </a:gridCol>
                <a:gridCol w="4800600">
                  <a:extLst>
                    <a:ext uri="{9D8B030D-6E8A-4147-A177-3AD203B41FA5}">
                      <a16:colId xmlns:a16="http://schemas.microsoft.com/office/drawing/2014/main" val="3121897793"/>
                    </a:ext>
                  </a:extLst>
                </a:gridCol>
              </a:tblGrid>
              <a:tr h="1252991">
                <a:tc>
                  <a:txBody>
                    <a:bodyPr/>
                    <a:lstStyle>
                      <a:lvl1pPr marL="0" algn="l" defTabSz="4389120" rtl="0" eaLnBrk="1" latinLnBrk="0" hangingPunct="1">
                        <a:defRPr sz="8640" b="1" kern="1200">
                          <a:solidFill>
                            <a:schemeClr val="lt1"/>
                          </a:solidFill>
                          <a:latin typeface="Arial" panose="020B0604020202020204"/>
                        </a:defRPr>
                      </a:lvl1pPr>
                      <a:lvl2pPr marL="2194560" algn="l" defTabSz="4389120" rtl="0" eaLnBrk="1" latinLnBrk="0" hangingPunct="1">
                        <a:defRPr sz="8640" b="1" kern="1200">
                          <a:solidFill>
                            <a:schemeClr val="lt1"/>
                          </a:solidFill>
                          <a:latin typeface="Arial" panose="020B0604020202020204"/>
                        </a:defRPr>
                      </a:lvl2pPr>
                      <a:lvl3pPr marL="4389120" algn="l" defTabSz="4389120" rtl="0" eaLnBrk="1" latinLnBrk="0" hangingPunct="1">
                        <a:defRPr sz="8640" b="1" kern="1200">
                          <a:solidFill>
                            <a:schemeClr val="lt1"/>
                          </a:solidFill>
                          <a:latin typeface="Arial" panose="020B0604020202020204"/>
                        </a:defRPr>
                      </a:lvl3pPr>
                      <a:lvl4pPr marL="6583680" algn="l" defTabSz="4389120" rtl="0" eaLnBrk="1" latinLnBrk="0" hangingPunct="1">
                        <a:defRPr sz="8640" b="1" kern="1200">
                          <a:solidFill>
                            <a:schemeClr val="lt1"/>
                          </a:solidFill>
                          <a:latin typeface="Arial" panose="020B0604020202020204"/>
                        </a:defRPr>
                      </a:lvl4pPr>
                      <a:lvl5pPr marL="8778240" algn="l" defTabSz="4389120" rtl="0" eaLnBrk="1" latinLnBrk="0" hangingPunct="1">
                        <a:defRPr sz="8640" b="1" kern="1200">
                          <a:solidFill>
                            <a:schemeClr val="lt1"/>
                          </a:solidFill>
                          <a:latin typeface="Arial" panose="020B0604020202020204"/>
                        </a:defRPr>
                      </a:lvl5pPr>
                      <a:lvl6pPr marL="10972800" algn="l" defTabSz="4389120" rtl="0" eaLnBrk="1" latinLnBrk="0" hangingPunct="1">
                        <a:defRPr sz="8640" b="1" kern="1200">
                          <a:solidFill>
                            <a:schemeClr val="lt1"/>
                          </a:solidFill>
                          <a:latin typeface="Arial" panose="020B0604020202020204"/>
                        </a:defRPr>
                      </a:lvl6pPr>
                      <a:lvl7pPr marL="13167360" algn="l" defTabSz="4389120" rtl="0" eaLnBrk="1" latinLnBrk="0" hangingPunct="1">
                        <a:defRPr sz="8640" b="1" kern="1200">
                          <a:solidFill>
                            <a:schemeClr val="lt1"/>
                          </a:solidFill>
                          <a:latin typeface="Arial" panose="020B0604020202020204"/>
                        </a:defRPr>
                      </a:lvl7pPr>
                      <a:lvl8pPr marL="15361920" algn="l" defTabSz="4389120" rtl="0" eaLnBrk="1" latinLnBrk="0" hangingPunct="1">
                        <a:defRPr sz="8640" b="1" kern="1200">
                          <a:solidFill>
                            <a:schemeClr val="lt1"/>
                          </a:solidFill>
                          <a:latin typeface="Arial" panose="020B0604020202020204"/>
                        </a:defRPr>
                      </a:lvl8pPr>
                      <a:lvl9pPr marL="17556480" algn="l" defTabSz="4389120" rtl="0" eaLnBrk="1" latinLnBrk="0" hangingPunct="1">
                        <a:defRPr sz="8640" b="1" kern="1200">
                          <a:solidFill>
                            <a:schemeClr val="lt1"/>
                          </a:solidFill>
                          <a:latin typeface="Arial" panose="020B0604020202020204"/>
                        </a:defRPr>
                      </a:lvl9pPr>
                    </a:lstStyle>
                    <a:p>
                      <a:pPr algn="ctr"/>
                      <a:r>
                        <a:rPr lang="en-US" sz="4000" dirty="0"/>
                        <a:t>COUNTRY</a:t>
                      </a:r>
                    </a:p>
                  </a:txBody>
                  <a:tcPr anchor="ctr">
                    <a:lnL>
                      <a:noFill/>
                    </a:lnL>
                    <a:lnR>
                      <a:noFill/>
                    </a:lnR>
                    <a:lnT w="25400" cmpd="sng">
                      <a:solidFill>
                        <a:srgbClr val="000000"/>
                      </a:solidFill>
                    </a:lnT>
                    <a:lnB w="25400" cmpd="sng">
                      <a:solidFill>
                        <a:srgbClr val="000000"/>
                      </a:solidFill>
                    </a:lnB>
                    <a:lnTlToBr w="12700" cmpd="sng">
                      <a:noFill/>
                      <a:prstDash val="solid"/>
                    </a:lnTlToBr>
                    <a:lnBlToTr w="12700" cmpd="sng">
                      <a:noFill/>
                      <a:prstDash val="solid"/>
                    </a:lnBlToTr>
                    <a:solidFill>
                      <a:srgbClr val="041D3F"/>
                    </a:solidFill>
                  </a:tcPr>
                </a:tc>
                <a:tc>
                  <a:txBody>
                    <a:bodyPr/>
                    <a:lstStyle>
                      <a:lvl1pPr marL="0" algn="l" defTabSz="4389120" rtl="0" eaLnBrk="1" latinLnBrk="0" hangingPunct="1">
                        <a:defRPr sz="8640" b="1" kern="1200">
                          <a:solidFill>
                            <a:schemeClr val="lt1"/>
                          </a:solidFill>
                          <a:latin typeface="Arial" panose="020B0604020202020204"/>
                        </a:defRPr>
                      </a:lvl1pPr>
                      <a:lvl2pPr marL="2194560" algn="l" defTabSz="4389120" rtl="0" eaLnBrk="1" latinLnBrk="0" hangingPunct="1">
                        <a:defRPr sz="8640" b="1" kern="1200">
                          <a:solidFill>
                            <a:schemeClr val="lt1"/>
                          </a:solidFill>
                          <a:latin typeface="Arial" panose="020B0604020202020204"/>
                        </a:defRPr>
                      </a:lvl2pPr>
                      <a:lvl3pPr marL="4389120" algn="l" defTabSz="4389120" rtl="0" eaLnBrk="1" latinLnBrk="0" hangingPunct="1">
                        <a:defRPr sz="8640" b="1" kern="1200">
                          <a:solidFill>
                            <a:schemeClr val="lt1"/>
                          </a:solidFill>
                          <a:latin typeface="Arial" panose="020B0604020202020204"/>
                        </a:defRPr>
                      </a:lvl3pPr>
                      <a:lvl4pPr marL="6583680" algn="l" defTabSz="4389120" rtl="0" eaLnBrk="1" latinLnBrk="0" hangingPunct="1">
                        <a:defRPr sz="8640" b="1" kern="1200">
                          <a:solidFill>
                            <a:schemeClr val="lt1"/>
                          </a:solidFill>
                          <a:latin typeface="Arial" panose="020B0604020202020204"/>
                        </a:defRPr>
                      </a:lvl4pPr>
                      <a:lvl5pPr marL="8778240" algn="l" defTabSz="4389120" rtl="0" eaLnBrk="1" latinLnBrk="0" hangingPunct="1">
                        <a:defRPr sz="8640" b="1" kern="1200">
                          <a:solidFill>
                            <a:schemeClr val="lt1"/>
                          </a:solidFill>
                          <a:latin typeface="Arial" panose="020B0604020202020204"/>
                        </a:defRPr>
                      </a:lvl5pPr>
                      <a:lvl6pPr marL="10972800" algn="l" defTabSz="4389120" rtl="0" eaLnBrk="1" latinLnBrk="0" hangingPunct="1">
                        <a:defRPr sz="8640" b="1" kern="1200">
                          <a:solidFill>
                            <a:schemeClr val="lt1"/>
                          </a:solidFill>
                          <a:latin typeface="Arial" panose="020B0604020202020204"/>
                        </a:defRPr>
                      </a:lvl6pPr>
                      <a:lvl7pPr marL="13167360" algn="l" defTabSz="4389120" rtl="0" eaLnBrk="1" latinLnBrk="0" hangingPunct="1">
                        <a:defRPr sz="8640" b="1" kern="1200">
                          <a:solidFill>
                            <a:schemeClr val="lt1"/>
                          </a:solidFill>
                          <a:latin typeface="Arial" panose="020B0604020202020204"/>
                        </a:defRPr>
                      </a:lvl7pPr>
                      <a:lvl8pPr marL="15361920" algn="l" defTabSz="4389120" rtl="0" eaLnBrk="1" latinLnBrk="0" hangingPunct="1">
                        <a:defRPr sz="8640" b="1" kern="1200">
                          <a:solidFill>
                            <a:schemeClr val="lt1"/>
                          </a:solidFill>
                          <a:latin typeface="Arial" panose="020B0604020202020204"/>
                        </a:defRPr>
                      </a:lvl8pPr>
                      <a:lvl9pPr marL="17556480" algn="l" defTabSz="4389120" rtl="0" eaLnBrk="1" latinLnBrk="0" hangingPunct="1">
                        <a:defRPr sz="8640" b="1" kern="1200">
                          <a:solidFill>
                            <a:schemeClr val="lt1"/>
                          </a:solidFill>
                          <a:latin typeface="Arial" panose="020B0604020202020204"/>
                        </a:defRPr>
                      </a:lvl9pPr>
                    </a:lstStyle>
                    <a:p>
                      <a:pPr algn="ctr"/>
                      <a:r>
                        <a:rPr lang="en-US" sz="4000" dirty="0"/>
                        <a:t>PERCENTAGE</a:t>
                      </a:r>
                    </a:p>
                  </a:txBody>
                  <a:tcPr anchor="ctr">
                    <a:lnL>
                      <a:noFill/>
                    </a:lnL>
                    <a:lnR>
                      <a:noFill/>
                    </a:lnR>
                    <a:lnT w="25400" cmpd="sng">
                      <a:solidFill>
                        <a:srgbClr val="000000"/>
                      </a:solidFill>
                    </a:lnT>
                    <a:lnB w="25400" cmpd="sng">
                      <a:solidFill>
                        <a:srgbClr val="000000"/>
                      </a:solidFill>
                    </a:lnB>
                    <a:lnTlToBr w="12700" cmpd="sng">
                      <a:noFill/>
                      <a:prstDash val="solid"/>
                    </a:lnTlToBr>
                    <a:lnBlToTr w="12700" cmpd="sng">
                      <a:noFill/>
                      <a:prstDash val="solid"/>
                    </a:lnBlToTr>
                    <a:solidFill>
                      <a:srgbClr val="041D3F"/>
                    </a:solidFill>
                  </a:tcPr>
                </a:tc>
                <a:extLst>
                  <a:ext uri="{0D108BD9-81ED-4DB2-BD59-A6C34878D82A}">
                    <a16:rowId xmlns:a16="http://schemas.microsoft.com/office/drawing/2014/main" val="2945463828"/>
                  </a:ext>
                </a:extLst>
              </a:tr>
              <a:tr h="1252991">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1</a:t>
                      </a:r>
                    </a:p>
                  </a:txBody>
                  <a:tcPr anchor="ctr">
                    <a:lnL>
                      <a:noFill/>
                    </a:lnL>
                    <a:lnR>
                      <a:noFill/>
                    </a:lnR>
                    <a:lnT w="25400" cmpd="sng">
                      <a:solidFill>
                        <a:srgbClr val="000000"/>
                      </a:solidFill>
                    </a:lnT>
                    <a:lnB>
                      <a:noFill/>
                    </a:lnB>
                    <a:lnTlToBr w="12700" cmpd="sng">
                      <a:noFill/>
                      <a:prstDash val="solid"/>
                    </a:lnTlToBr>
                    <a:lnBlToTr w="12700" cmpd="sng">
                      <a:noFill/>
                      <a:prstDash val="solid"/>
                    </a:lnBlToTr>
                    <a:solidFill>
                      <a:srgbClr val="000000">
                        <a:tint val="20000"/>
                      </a:srgbClr>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58%</a:t>
                      </a:r>
                    </a:p>
                  </a:txBody>
                  <a:tcPr anchor="ctr">
                    <a:lnL>
                      <a:noFill/>
                    </a:lnL>
                    <a:lnR>
                      <a:noFill/>
                    </a:lnR>
                    <a:lnT w="25400" cmpd="sng">
                      <a:solidFill>
                        <a:srgbClr val="000000"/>
                      </a:solidFill>
                    </a:lnT>
                    <a:lnB>
                      <a:noFill/>
                    </a:lnB>
                    <a:lnTlToBr w="12700" cmpd="sng">
                      <a:noFill/>
                      <a:prstDash val="solid"/>
                    </a:lnTlToBr>
                    <a:lnBlToTr w="12700" cmpd="sng">
                      <a:noFill/>
                      <a:prstDash val="solid"/>
                    </a:lnBlToTr>
                    <a:solidFill>
                      <a:srgbClr val="000000">
                        <a:tint val="20000"/>
                      </a:srgbClr>
                    </a:solidFill>
                  </a:tcPr>
                </a:tc>
                <a:extLst>
                  <a:ext uri="{0D108BD9-81ED-4DB2-BD59-A6C34878D82A}">
                    <a16:rowId xmlns:a16="http://schemas.microsoft.com/office/drawing/2014/main" val="3053925861"/>
                  </a:ext>
                </a:extLst>
              </a:tr>
              <a:tr h="1252991">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2</a:t>
                      </a:r>
                    </a:p>
                  </a:txBody>
                  <a:tcPr anchor="ctr">
                    <a:lnL>
                      <a:noFill/>
                    </a:lnL>
                    <a:lnR>
                      <a:noFill/>
                    </a:lnR>
                    <a:lnT>
                      <a:noFill/>
                    </a:lnT>
                    <a:lnB>
                      <a:noFill/>
                    </a:lnB>
                    <a:lnTlToBr w="12700" cmpd="sng">
                      <a:noFill/>
                      <a:prstDash val="solid"/>
                    </a:lnTlToBr>
                    <a:lnBlToTr w="12700" cmpd="sng">
                      <a:noFill/>
                      <a:prstDash val="solid"/>
                    </a:lnBlToTr>
                    <a:solidFill>
                      <a:srgbClr val="FFFFFF"/>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23%</a:t>
                      </a:r>
                    </a:p>
                  </a:txBody>
                  <a:tcPr anchor="ctr">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058925118"/>
                  </a:ext>
                </a:extLst>
              </a:tr>
              <a:tr h="1252991">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3</a:t>
                      </a:r>
                    </a:p>
                  </a:txBody>
                  <a:tcPr anchor="ctr">
                    <a:lnL>
                      <a:noFill/>
                    </a:lnL>
                    <a:lnR>
                      <a:noFill/>
                    </a:lnR>
                    <a:lnT>
                      <a:noFill/>
                    </a:lnT>
                    <a:lnB>
                      <a:noFill/>
                    </a:lnB>
                    <a:lnTlToBr w="12700" cmpd="sng">
                      <a:noFill/>
                      <a:prstDash val="solid"/>
                    </a:lnTlToBr>
                    <a:lnBlToTr w="12700" cmpd="sng">
                      <a:noFill/>
                      <a:prstDash val="solid"/>
                    </a:lnBlToTr>
                    <a:solidFill>
                      <a:srgbClr val="000000">
                        <a:tint val="20000"/>
                      </a:srgbClr>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10%</a:t>
                      </a:r>
                    </a:p>
                  </a:txBody>
                  <a:tcPr anchor="ctr">
                    <a:lnL>
                      <a:noFill/>
                    </a:lnL>
                    <a:lnR>
                      <a:noFill/>
                    </a:lnR>
                    <a:lnT>
                      <a:noFill/>
                    </a:lnT>
                    <a:lnB>
                      <a:noFill/>
                    </a:lnB>
                    <a:lnTlToBr w="12700" cmpd="sng">
                      <a:noFill/>
                      <a:prstDash val="solid"/>
                    </a:lnTlToBr>
                    <a:lnBlToTr w="12700" cmpd="sng">
                      <a:noFill/>
                      <a:prstDash val="solid"/>
                    </a:lnBlToTr>
                    <a:solidFill>
                      <a:srgbClr val="000000">
                        <a:tint val="20000"/>
                      </a:srgbClr>
                    </a:solidFill>
                  </a:tcPr>
                </a:tc>
                <a:extLst>
                  <a:ext uri="{0D108BD9-81ED-4DB2-BD59-A6C34878D82A}">
                    <a16:rowId xmlns:a16="http://schemas.microsoft.com/office/drawing/2014/main" val="3573689744"/>
                  </a:ext>
                </a:extLst>
              </a:tr>
              <a:tr h="1252991">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COUNTRY 4</a:t>
                      </a:r>
                    </a:p>
                  </a:txBody>
                  <a:tcPr anchor="ctr">
                    <a:lnL>
                      <a:noFill/>
                    </a:lnL>
                    <a:lnR>
                      <a:noFill/>
                    </a:lnR>
                    <a:lnT>
                      <a:noFill/>
                    </a:lnT>
                    <a:lnB w="25400" cmpd="sng">
                      <a:noFill/>
                    </a:lnB>
                    <a:lnTlToBr w="12700" cmpd="sng">
                      <a:noFill/>
                      <a:prstDash val="solid"/>
                    </a:lnTlToBr>
                    <a:lnBlToTr w="12700" cmpd="sng">
                      <a:noFill/>
                      <a:prstDash val="solid"/>
                    </a:lnBlToTr>
                    <a:solidFill>
                      <a:srgbClr val="FFFFFF"/>
                    </a:solidFill>
                  </a:tcPr>
                </a:tc>
                <a:tc>
                  <a:txBody>
                    <a:bodyPr/>
                    <a:lstStyle>
                      <a:lvl1pPr marL="0" algn="l" defTabSz="4389120" rtl="0" eaLnBrk="1" latinLnBrk="0" hangingPunct="1">
                        <a:defRPr sz="8640" kern="1200">
                          <a:solidFill>
                            <a:schemeClr val="dk1"/>
                          </a:solidFill>
                          <a:latin typeface="Arial" panose="020B0604020202020204"/>
                        </a:defRPr>
                      </a:lvl1pPr>
                      <a:lvl2pPr marL="2194560" algn="l" defTabSz="4389120" rtl="0" eaLnBrk="1" latinLnBrk="0" hangingPunct="1">
                        <a:defRPr sz="8640" kern="1200">
                          <a:solidFill>
                            <a:schemeClr val="dk1"/>
                          </a:solidFill>
                          <a:latin typeface="Arial" panose="020B0604020202020204"/>
                        </a:defRPr>
                      </a:lvl2pPr>
                      <a:lvl3pPr marL="4389120" algn="l" defTabSz="4389120" rtl="0" eaLnBrk="1" latinLnBrk="0" hangingPunct="1">
                        <a:defRPr sz="8640" kern="1200">
                          <a:solidFill>
                            <a:schemeClr val="dk1"/>
                          </a:solidFill>
                          <a:latin typeface="Arial" panose="020B0604020202020204"/>
                        </a:defRPr>
                      </a:lvl3pPr>
                      <a:lvl4pPr marL="6583680" algn="l" defTabSz="4389120" rtl="0" eaLnBrk="1" latinLnBrk="0" hangingPunct="1">
                        <a:defRPr sz="8640" kern="1200">
                          <a:solidFill>
                            <a:schemeClr val="dk1"/>
                          </a:solidFill>
                          <a:latin typeface="Arial" panose="020B0604020202020204"/>
                        </a:defRPr>
                      </a:lvl4pPr>
                      <a:lvl5pPr marL="8778240" algn="l" defTabSz="4389120" rtl="0" eaLnBrk="1" latinLnBrk="0" hangingPunct="1">
                        <a:defRPr sz="8640" kern="1200">
                          <a:solidFill>
                            <a:schemeClr val="dk1"/>
                          </a:solidFill>
                          <a:latin typeface="Arial" panose="020B0604020202020204"/>
                        </a:defRPr>
                      </a:lvl5pPr>
                      <a:lvl6pPr marL="10972800" algn="l" defTabSz="4389120" rtl="0" eaLnBrk="1" latinLnBrk="0" hangingPunct="1">
                        <a:defRPr sz="8640" kern="1200">
                          <a:solidFill>
                            <a:schemeClr val="dk1"/>
                          </a:solidFill>
                          <a:latin typeface="Arial" panose="020B0604020202020204"/>
                        </a:defRPr>
                      </a:lvl6pPr>
                      <a:lvl7pPr marL="13167360" algn="l" defTabSz="4389120" rtl="0" eaLnBrk="1" latinLnBrk="0" hangingPunct="1">
                        <a:defRPr sz="8640" kern="1200">
                          <a:solidFill>
                            <a:schemeClr val="dk1"/>
                          </a:solidFill>
                          <a:latin typeface="Arial" panose="020B0604020202020204"/>
                        </a:defRPr>
                      </a:lvl7pPr>
                      <a:lvl8pPr marL="15361920" algn="l" defTabSz="4389120" rtl="0" eaLnBrk="1" latinLnBrk="0" hangingPunct="1">
                        <a:defRPr sz="8640" kern="1200">
                          <a:solidFill>
                            <a:schemeClr val="dk1"/>
                          </a:solidFill>
                          <a:latin typeface="Arial" panose="020B0604020202020204"/>
                        </a:defRPr>
                      </a:lvl8pPr>
                      <a:lvl9pPr marL="17556480" algn="l" defTabSz="4389120" rtl="0" eaLnBrk="1" latinLnBrk="0" hangingPunct="1">
                        <a:defRPr sz="8640" kern="1200">
                          <a:solidFill>
                            <a:schemeClr val="dk1"/>
                          </a:solidFill>
                          <a:latin typeface="Arial" panose="020B0604020202020204"/>
                        </a:defRPr>
                      </a:lvl9pPr>
                    </a:lstStyle>
                    <a:p>
                      <a:pPr algn="ctr"/>
                      <a:r>
                        <a:rPr lang="en-US" sz="4000" dirty="0"/>
                        <a:t>9%</a:t>
                      </a:r>
                    </a:p>
                  </a:txBody>
                  <a:tcPr anchor="ctr">
                    <a:lnL>
                      <a:noFill/>
                    </a:lnL>
                    <a:lnR>
                      <a:noFill/>
                    </a:lnR>
                    <a:lnT>
                      <a:noFill/>
                    </a:lnT>
                    <a:lnB w="25400" cmpd="sng">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106088660"/>
                  </a:ext>
                </a:extLst>
              </a:tr>
            </a:tbl>
          </a:graphicData>
        </a:graphic>
      </p:graphicFrame>
      <p:sp>
        <p:nvSpPr>
          <p:cNvPr id="29" name="Content Placeholder 1">
            <a:extLst>
              <a:ext uri="{FF2B5EF4-FFF2-40B4-BE49-F238E27FC236}">
                <a16:creationId xmlns:a16="http://schemas.microsoft.com/office/drawing/2014/main" id="{B1C74082-FBE7-CC38-C053-AA583CF7787C}"/>
              </a:ext>
            </a:extLst>
          </p:cNvPr>
          <p:cNvSpPr txBox="1">
            <a:spLocks/>
          </p:cNvSpPr>
          <p:nvPr/>
        </p:nvSpPr>
        <p:spPr>
          <a:xfrm>
            <a:off x="914400" y="14670680"/>
            <a:ext cx="9601200" cy="10238438"/>
          </a:xfrm>
          <a:prstGeom prst="rect">
            <a:avLst/>
          </a:prstGeom>
        </p:spPr>
        <p:txBody>
          <a:bodyPr/>
          <a:lstStyle>
            <a:lvl1pPr algn="l" defTabSz="4387850" rtl="0" eaLnBrk="0" fontAlgn="base" hangingPunct="0">
              <a:lnSpc>
                <a:spcPts val="4600"/>
              </a:lnSpc>
              <a:spcBef>
                <a:spcPts val="0"/>
              </a:spcBef>
              <a:spcAft>
                <a:spcPct val="25000"/>
              </a:spcAft>
              <a:defRPr sz="2800" baseline="0">
                <a:solidFill>
                  <a:schemeClr val="bg1">
                    <a:lumMod val="50000"/>
                  </a:schemeClr>
                </a:solidFill>
                <a:latin typeface="Arial" charset="0"/>
                <a:ea typeface="+mn-ea"/>
                <a:cs typeface="+mn-cs"/>
              </a:defRPr>
            </a:lvl1pPr>
            <a:lvl2pPr marL="1919288" indent="-1371600" algn="l" defTabSz="4387850" rtl="0" eaLnBrk="0" fontAlgn="base" hangingPunct="0">
              <a:lnSpc>
                <a:spcPts val="4600"/>
              </a:lnSpc>
              <a:spcBef>
                <a:spcPts val="0"/>
              </a:spcBef>
              <a:spcAft>
                <a:spcPct val="0"/>
              </a:spcAft>
              <a:buClr>
                <a:srgbClr val="CC0000"/>
              </a:buClr>
              <a:buSzPct val="90000"/>
              <a:buFont typeface="Wingdings" pitchFamily="2" charset="2"/>
              <a:buChar char="§"/>
              <a:defRPr sz="2800" baseline="0">
                <a:solidFill>
                  <a:schemeClr val="bg1">
                    <a:lumMod val="50000"/>
                  </a:schemeClr>
                </a:solidFill>
                <a:latin typeface="Arial" charset="0"/>
              </a:defRPr>
            </a:lvl2pPr>
            <a:lvl3pPr marL="3563938" indent="-1095375" algn="l" defTabSz="4387850" rtl="0" eaLnBrk="0" fontAlgn="base" hangingPunct="0">
              <a:lnSpc>
                <a:spcPts val="4600"/>
              </a:lnSpc>
              <a:spcBef>
                <a:spcPts val="0"/>
              </a:spcBef>
              <a:spcAft>
                <a:spcPct val="0"/>
              </a:spcAft>
              <a:buChar char="•"/>
              <a:defRPr sz="2800" i="1" baseline="0">
                <a:solidFill>
                  <a:schemeClr val="bg1">
                    <a:lumMod val="50000"/>
                  </a:schemeClr>
                </a:solidFill>
                <a:latin typeface="Arial" charset="0"/>
              </a:defRPr>
            </a:lvl3pPr>
            <a:lvl4pPr marL="6040438" indent="-1095375" algn="l" defTabSz="4387850" rtl="0" eaLnBrk="0" fontAlgn="base" hangingPunct="0">
              <a:lnSpc>
                <a:spcPts val="4600"/>
              </a:lnSpc>
              <a:spcBef>
                <a:spcPts val="0"/>
              </a:spcBef>
              <a:spcAft>
                <a:spcPct val="0"/>
              </a:spcAft>
              <a:buChar char="–"/>
              <a:defRPr sz="2800" baseline="0">
                <a:solidFill>
                  <a:schemeClr val="bg1">
                    <a:lumMod val="50000"/>
                  </a:schemeClr>
                </a:solidFill>
                <a:latin typeface="Arial" charset="0"/>
              </a:defRPr>
            </a:lvl4pPr>
            <a:lvl5pPr marL="2286000" indent="-457200" algn="l" defTabSz="4387850" rtl="0" eaLnBrk="0" fontAlgn="base" hangingPunct="0">
              <a:lnSpc>
                <a:spcPts val="4600"/>
              </a:lnSpc>
              <a:spcBef>
                <a:spcPts val="0"/>
              </a:spcBef>
              <a:spcAft>
                <a:spcPct val="0"/>
              </a:spcAft>
              <a:buClr>
                <a:srgbClr val="245EAC"/>
              </a:buClr>
              <a:buFont typeface="Arial" charset="0"/>
              <a:buChar char="•"/>
              <a:defRPr sz="2800" baseline="0">
                <a:solidFill>
                  <a:schemeClr val="bg1">
                    <a:lumMod val="50000"/>
                  </a:schemeClr>
                </a:solidFill>
                <a:latin typeface="Arial" charset="0"/>
              </a:defRPr>
            </a:lvl5pPr>
            <a:lvl6pPr marL="7307580" algn="l" defTabSz="4388882" rtl="0" fontAlgn="base">
              <a:spcBef>
                <a:spcPct val="20000"/>
              </a:spcBef>
              <a:spcAft>
                <a:spcPct val="0"/>
              </a:spcAft>
              <a:defRPr sz="8600">
                <a:solidFill>
                  <a:schemeClr val="tx1"/>
                </a:solidFill>
                <a:latin typeface="+mn-lt"/>
              </a:defRPr>
            </a:lvl6pPr>
            <a:lvl7pPr marL="7787640" algn="l" defTabSz="4388882" rtl="0" fontAlgn="base">
              <a:spcBef>
                <a:spcPct val="20000"/>
              </a:spcBef>
              <a:spcAft>
                <a:spcPct val="0"/>
              </a:spcAft>
              <a:defRPr sz="8600">
                <a:solidFill>
                  <a:schemeClr val="tx1"/>
                </a:solidFill>
                <a:latin typeface="+mn-lt"/>
              </a:defRPr>
            </a:lvl7pPr>
            <a:lvl8pPr marL="8267700" algn="l" defTabSz="4388882" rtl="0" fontAlgn="base">
              <a:spcBef>
                <a:spcPct val="20000"/>
              </a:spcBef>
              <a:spcAft>
                <a:spcPct val="0"/>
              </a:spcAft>
              <a:defRPr sz="8600">
                <a:solidFill>
                  <a:schemeClr val="tx1"/>
                </a:solidFill>
                <a:latin typeface="+mn-lt"/>
              </a:defRPr>
            </a:lvl8pPr>
            <a:lvl9pPr marL="8747760" algn="l" defTabSz="4388882" rtl="0" fontAlgn="base">
              <a:spcBef>
                <a:spcPct val="20000"/>
              </a:spcBef>
              <a:spcAft>
                <a:spcPct val="0"/>
              </a:spcAft>
              <a:defRPr sz="8600">
                <a:solidFill>
                  <a:schemeClr val="tx1"/>
                </a:solidFill>
                <a:latin typeface="+mn-lt"/>
              </a:defRPr>
            </a:lvl9pPr>
          </a:lstStyle>
          <a:p>
            <a:pPr marL="0" marR="0" lvl="0" indent="0" algn="l" defTabSz="4387850" rtl="0" eaLnBrk="0" fontAlgn="base" latinLnBrk="0" hangingPunct="0">
              <a:lnSpc>
                <a:spcPts val="4600"/>
              </a:lnSpc>
              <a:spcBef>
                <a:spcPts val="0"/>
              </a:spcBef>
              <a:spcAft>
                <a:spcPct val="25000"/>
              </a:spcAft>
              <a:buClrTx/>
              <a:buSzTx/>
              <a:buFontTx/>
              <a:buNone/>
              <a:tabLst/>
              <a:defRPr/>
            </a:pPr>
            <a:r>
              <a:rPr kumimoji="0" lang="en-US" sz="5000" b="1" i="0" u="none" strike="noStrike" kern="0" cap="none" spc="0" normalizeH="0" baseline="0" noProof="0" dirty="0">
                <a:ln>
                  <a:noFill/>
                </a:ln>
                <a:solidFill>
                  <a:srgbClr val="000000"/>
                </a:solidFill>
                <a:effectLst/>
                <a:uLnTx/>
                <a:uFillTx/>
                <a:latin typeface="Arial" charset="0"/>
                <a:ea typeface="+mn-ea"/>
                <a:cs typeface="+mn-cs"/>
              </a:rPr>
              <a:t>INTRODUCTION</a:t>
            </a:r>
          </a:p>
          <a:p>
            <a:pPr marL="0" marR="0" lvl="0" indent="0" algn="l" defTabSz="4387850" rtl="0" eaLnBrk="0" fontAlgn="base" latinLnBrk="0" hangingPunct="0">
              <a:lnSpc>
                <a:spcPts val="5000"/>
              </a:lnSpc>
              <a:spcBef>
                <a:spcPts val="0"/>
              </a:spcBef>
              <a:spcAft>
                <a:spcPct val="25000"/>
              </a:spcAft>
              <a:buClrTx/>
              <a:buSzTx/>
              <a:buFontTx/>
              <a:buNone/>
              <a:tabLst/>
              <a:defRPr/>
            </a:pPr>
            <a:r>
              <a:rPr kumimoji="0" lang="en-US" sz="4000" b="0" i="0" u="none" strike="noStrike" kern="0" cap="none" spc="0" normalizeH="0" baseline="0" noProof="0" dirty="0">
                <a:ln>
                  <a:noFill/>
                </a:ln>
                <a:solidFill>
                  <a:srgbClr val="646464"/>
                </a:solidFill>
                <a:effectLst/>
                <a:uLnTx/>
                <a:uFillTx/>
                <a:latin typeface="Arial" charset="0"/>
                <a:ea typeface="+mn-ea"/>
                <a:cs typeface="+mn-cs"/>
              </a:rPr>
              <a:t>Lorem ipsum dolor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consectetur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adipiscing</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porttitor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leo</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nec</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Proin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arcu</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nulla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ullamcorper</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id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vel</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gravida vitae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Phasellus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magna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nibh</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fermentum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bibendum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volutpat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Aliquam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convallis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dapibus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vel</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pharetra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sed. Duis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accumsan</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erat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viverra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quis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lorem.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laoreet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augue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ipsum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feugiat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tristique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Vestibulum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vel</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enim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finibus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sit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amet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in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purus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Pellentesque</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sed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condimentum</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metus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Ut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est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massa</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suscipit</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at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mollis</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ac, </a:t>
            </a:r>
            <a:r>
              <a:rPr kumimoji="0" lang="en-US" sz="4000" b="0" i="0" u="none" strike="noStrike" kern="0" cap="none" spc="0" normalizeH="0" baseline="0" noProof="0" dirty="0" err="1">
                <a:ln>
                  <a:noFill/>
                </a:ln>
                <a:solidFill>
                  <a:srgbClr val="646464"/>
                </a:solidFill>
                <a:effectLst/>
                <a:uLnTx/>
                <a:uFillTx/>
                <a:latin typeface="Arial" charset="0"/>
                <a:ea typeface="+mn-ea"/>
                <a:cs typeface="+mn-cs"/>
              </a:rPr>
              <a:t>eleifend</a:t>
            </a:r>
            <a:r>
              <a:rPr kumimoji="0" lang="en-US" sz="4000" b="0" i="0" u="none" strike="noStrike" kern="0" cap="none" spc="0" normalizeH="0" baseline="0" noProof="0" dirty="0">
                <a:ln>
                  <a:noFill/>
                </a:ln>
                <a:solidFill>
                  <a:srgbClr val="646464"/>
                </a:solidFill>
                <a:effectLst/>
                <a:uLnTx/>
                <a:uFillTx/>
                <a:latin typeface="Arial" charset="0"/>
                <a:ea typeface="+mn-ea"/>
                <a:cs typeface="+mn-cs"/>
              </a:rPr>
              <a:t> et ex.</a:t>
            </a:r>
          </a:p>
        </p:txBody>
      </p:sp>
      <p:cxnSp>
        <p:nvCxnSpPr>
          <p:cNvPr id="30" name="Straight Connector 29">
            <a:extLst>
              <a:ext uri="{FF2B5EF4-FFF2-40B4-BE49-F238E27FC236}">
                <a16:creationId xmlns:a16="http://schemas.microsoft.com/office/drawing/2014/main" id="{66C0F26C-A221-5600-7255-CBF3EF48AA25}"/>
              </a:ext>
            </a:extLst>
          </p:cNvPr>
          <p:cNvCxnSpPr>
            <a:cxnSpLocks/>
          </p:cNvCxnSpPr>
          <p:nvPr/>
        </p:nvCxnSpPr>
        <p:spPr bwMode="auto">
          <a:xfrm>
            <a:off x="914400" y="14250074"/>
            <a:ext cx="9601200" cy="0"/>
          </a:xfrm>
          <a:prstGeom prst="line">
            <a:avLst/>
          </a:prstGeom>
          <a:noFill/>
          <a:ln w="25400" cap="flat" cmpd="sng" algn="ctr">
            <a:solidFill>
              <a:srgbClr val="000000">
                <a:alpha val="25000"/>
              </a:srgbClr>
            </a:solidFill>
            <a:prstDash val="dash"/>
            <a:round/>
            <a:headEnd type="none" w="med" len="med"/>
            <a:tailEnd type="none" w="med" len="med"/>
          </a:ln>
          <a:effectLst/>
        </p:spPr>
      </p:cxnSp>
      <p:sp>
        <p:nvSpPr>
          <p:cNvPr id="31" name="TextBox 30">
            <a:extLst>
              <a:ext uri="{FF2B5EF4-FFF2-40B4-BE49-F238E27FC236}">
                <a16:creationId xmlns:a16="http://schemas.microsoft.com/office/drawing/2014/main" id="{5F2D1F83-C169-5F7C-EFC9-76677930CB3C}"/>
              </a:ext>
            </a:extLst>
          </p:cNvPr>
          <p:cNvSpPr txBox="1"/>
          <p:nvPr/>
        </p:nvSpPr>
        <p:spPr>
          <a:xfrm>
            <a:off x="22585363" y="24909118"/>
            <a:ext cx="9601200" cy="630942"/>
          </a:xfrm>
          <a:prstGeom prst="rect">
            <a:avLst/>
          </a:prstGeom>
          <a:noFill/>
        </p:spPr>
        <p:txBody>
          <a:bodyPr wrap="square" rtlCol="0">
            <a:spAutoFit/>
          </a:bodyPr>
          <a:lstStyle/>
          <a:p>
            <a:pPr defTabSz="914400" fontAlgn="base">
              <a:spcBef>
                <a:spcPct val="0"/>
              </a:spcBef>
              <a:spcAft>
                <a:spcPct val="0"/>
              </a:spcAft>
            </a:pPr>
            <a:r>
              <a:rPr lang="en-US" sz="3500" i="1" dirty="0">
                <a:solidFill>
                  <a:srgbClr val="000000"/>
                </a:solidFill>
                <a:latin typeface="Arial" panose="020B0604020202020204" pitchFamily="34" charset="0"/>
              </a:rPr>
              <a:t>Table 1:  Distribution of Represented Countries</a:t>
            </a:r>
          </a:p>
        </p:txBody>
      </p:sp>
      <p:sp>
        <p:nvSpPr>
          <p:cNvPr id="32" name="Rectangle 2">
            <a:extLst>
              <a:ext uri="{FF2B5EF4-FFF2-40B4-BE49-F238E27FC236}">
                <a16:creationId xmlns:a16="http://schemas.microsoft.com/office/drawing/2014/main" id="{81A6AD93-1807-700A-7DA8-9005254F7FFE}"/>
              </a:ext>
            </a:extLst>
          </p:cNvPr>
          <p:cNvSpPr txBox="1">
            <a:spLocks noChangeArrowheads="1"/>
          </p:cNvSpPr>
          <p:nvPr/>
        </p:nvSpPr>
        <p:spPr>
          <a:xfrm>
            <a:off x="1019175" y="628707"/>
            <a:ext cx="26971625" cy="3563939"/>
          </a:xfrm>
          <a:prstGeom prst="rect">
            <a:avLst/>
          </a:prstGeom>
        </p:spPr>
        <p:txBody>
          <a:bodyPr vert="horz" lIns="91440" tIns="45720" rIns="91440" bIns="45720" rtlCol="0" anchor="ctr">
            <a:noAutofit/>
          </a:bodyPr>
          <a:lst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a:lstStyle>
          <a:p>
            <a:r>
              <a:rPr lang="en-US" altLang="en-US" sz="8000" b="1" dirty="0">
                <a:solidFill>
                  <a:schemeClr val="bg1"/>
                </a:solidFill>
                <a:latin typeface="Neue Haas Grotesk Text Pro" panose="020B0504020202020204" pitchFamily="34" charset="0"/>
                <a:cs typeface="Helvetica" panose="020B0604020202020204" pitchFamily="34" charset="0"/>
              </a:rPr>
              <a:t>TITLE HERE</a:t>
            </a:r>
            <a:br>
              <a:rPr lang="en-US" altLang="en-US" sz="12300" b="1" dirty="0">
                <a:solidFill>
                  <a:srgbClr val="EA0701"/>
                </a:solidFill>
                <a:latin typeface="Arial" panose="020B0604020202020204" pitchFamily="34" charset="0"/>
                <a:cs typeface="Arial" panose="020B0604020202020204" pitchFamily="34" charset="0"/>
              </a:rPr>
            </a:br>
            <a:r>
              <a:rPr lang="en-US" altLang="en-US" sz="7200" dirty="0">
                <a:solidFill>
                  <a:srgbClr val="EA0701"/>
                </a:solidFill>
                <a:latin typeface="Arial" panose="020B0604020202020204" pitchFamily="34" charset="0"/>
                <a:cs typeface="Arial" panose="020B0604020202020204" pitchFamily="34" charset="0"/>
              </a:rPr>
              <a:t>Presenter/Author Name Here, Co-Author(s) Name(s) Here</a:t>
            </a:r>
            <a:endParaRPr lang="en-US" altLang="en-US" sz="8000" dirty="0">
              <a:solidFill>
                <a:srgbClr val="EA070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41360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FFFFFF"/>
    </a:lt1>
    <a:dk2>
      <a:srgbClr val="000000"/>
    </a:dk2>
    <a:lt2>
      <a:srgbClr val="646464"/>
    </a:lt2>
    <a:accent1>
      <a:srgbClr val="B50C00"/>
    </a:accent1>
    <a:accent2>
      <a:srgbClr val="052147"/>
    </a:accent2>
    <a:accent3>
      <a:srgbClr val="FFFFFF"/>
    </a:accent3>
    <a:accent4>
      <a:srgbClr val="000000"/>
    </a:accent4>
    <a:accent5>
      <a:srgbClr val="D7AAAA"/>
    </a:accent5>
    <a:accent6>
      <a:srgbClr val="041D3F"/>
    </a:accent6>
    <a:hlink>
      <a:srgbClr val="BD8C00"/>
    </a:hlink>
    <a:folHlink>
      <a:srgbClr val="3F4A1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
    <a:dk1>
      <a:srgbClr val="000000"/>
    </a:dk1>
    <a:lt1>
      <a:srgbClr val="FFFFFF"/>
    </a:lt1>
    <a:dk2>
      <a:srgbClr val="000000"/>
    </a:dk2>
    <a:lt2>
      <a:srgbClr val="646464"/>
    </a:lt2>
    <a:accent1>
      <a:srgbClr val="B50C00"/>
    </a:accent1>
    <a:accent2>
      <a:srgbClr val="052147"/>
    </a:accent2>
    <a:accent3>
      <a:srgbClr val="FFFFFF"/>
    </a:accent3>
    <a:accent4>
      <a:srgbClr val="000000"/>
    </a:accent4>
    <a:accent5>
      <a:srgbClr val="D7AAAA"/>
    </a:accent5>
    <a:accent6>
      <a:srgbClr val="041D3F"/>
    </a:accent6>
    <a:hlink>
      <a:srgbClr val="BD8C00"/>
    </a:hlink>
    <a:folHlink>
      <a:srgbClr val="3F4A1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8769</TotalTime>
  <Words>1411</Words>
  <Application>Microsoft Office PowerPoint</Application>
  <PresentationFormat>Custom</PresentationFormat>
  <Paragraphs>57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Calibri Light</vt:lpstr>
      <vt:lpstr>Calibri</vt:lpstr>
      <vt:lpstr>Arial</vt:lpstr>
      <vt:lpstr>Neue Haas Grotesk Text Pro</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Brister, Ashley</dc:creator>
  <cp:lastModifiedBy>Baeza, Maryellen</cp:lastModifiedBy>
  <cp:revision>11</cp:revision>
  <dcterms:created xsi:type="dcterms:W3CDTF">2020-09-23T20:54:57Z</dcterms:created>
  <dcterms:modified xsi:type="dcterms:W3CDTF">2026-01-12T18:58:35Z</dcterms:modified>
</cp:coreProperties>
</file>