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07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72"/>
    <p:restoredTop sz="94694"/>
  </p:normalViewPr>
  <p:slideViewPr>
    <p:cSldViewPr snapToGrid="0" snapToObjects="1">
      <p:cViewPr varScale="1">
        <p:scale>
          <a:sx n="25" d="100"/>
          <a:sy n="25" d="100"/>
        </p:scale>
        <p:origin x="1736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40B8-A34F-FB42-A7F0-FDF07F36C1BF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D40F46-74A6-D948-9041-921D188646C9}"/>
              </a:ext>
            </a:extLst>
          </p:cNvPr>
          <p:cNvSpPr/>
          <p:nvPr userDrawn="1"/>
        </p:nvSpPr>
        <p:spPr>
          <a:xfrm>
            <a:off x="0" y="0"/>
            <a:ext cx="43891200" cy="53873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9271A8-D4AA-B273-49DC-BE987F0112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822400" y="502913"/>
            <a:ext cx="16824960" cy="444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817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40B8-A34F-FB42-A7F0-FDF07F36C1BF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1916-35EB-5C49-9C6D-D050365EA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57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40B8-A34F-FB42-A7F0-FDF07F36C1BF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1916-35EB-5C49-9C6D-D050365EA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912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40B8-A34F-FB42-A7F0-FDF07F36C1BF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1916-35EB-5C49-9C6D-D050365EA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582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40B8-A34F-FB42-A7F0-FDF07F36C1BF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1916-35EB-5C49-9C6D-D050365EA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72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40B8-A34F-FB42-A7F0-FDF07F36C1BF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1916-35EB-5C49-9C6D-D050365EA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121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40B8-A34F-FB42-A7F0-FDF07F36C1BF}" type="datetimeFigureOut">
              <a:rPr lang="en-US" smtClean="0"/>
              <a:t>8/17/26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1916-35EB-5C49-9C6D-D050365EA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832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40B8-A34F-FB42-A7F0-FDF07F36C1BF}" type="datetimeFigureOut">
              <a:rPr lang="en-US" smtClean="0"/>
              <a:t>8/17/26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1916-35EB-5C49-9C6D-D050365EA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584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40B8-A34F-FB42-A7F0-FDF07F36C1BF}" type="datetimeFigureOut">
              <a:rPr lang="en-US" smtClean="0"/>
              <a:t>8/17/26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1916-35EB-5C49-9C6D-D050365EA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983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40B8-A34F-FB42-A7F0-FDF07F36C1BF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1916-35EB-5C49-9C6D-D050365EA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879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40B8-A34F-FB42-A7F0-FDF07F36C1BF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1916-35EB-5C49-9C6D-D050365EA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125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440B8-A34F-FB42-A7F0-FDF07F36C1BF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C1916-35EB-5C49-9C6D-D050365EA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868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3">
            <a:extLst>
              <a:ext uri="{FF2B5EF4-FFF2-40B4-BE49-F238E27FC236}">
                <a16:creationId xmlns:a16="http://schemas.microsoft.com/office/drawing/2014/main" id="{306CF170-33BA-2041-A442-FC864500A4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5213" y="18149097"/>
            <a:ext cx="16798298" cy="13432872"/>
          </a:xfrm>
          <a:prstGeom prst="rect">
            <a:avLst/>
          </a:prstGeom>
          <a:noFill/>
          <a:ln w="38100">
            <a:solidFill>
              <a:srgbClr val="CCCC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38875" tIns="219437" rIns="438875" bIns="219437"/>
          <a:lstStyle>
            <a:lvl1pPr defTabSz="438785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38785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38785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38785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38785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ct val="25000"/>
              </a:spcAft>
            </a:pPr>
            <a:r>
              <a:rPr lang="en-US" altLang="en-US" sz="3600" b="1" u="sng" dirty="0">
                <a:solidFill>
                  <a:srgbClr val="CC0000"/>
                </a:solidFill>
                <a:cs typeface="Arial" panose="020B0604020202020204" pitchFamily="34" charset="0"/>
              </a:rPr>
              <a:t>OFFICIAL COLOR SCHEME</a:t>
            </a: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6F9CD667-93B5-6742-BC9F-A27F8CFA6248}"/>
              </a:ext>
            </a:extLst>
          </p:cNvPr>
          <p:cNvSpPr txBox="1">
            <a:spLocks noChangeArrowheads="1"/>
          </p:cNvSpPr>
          <p:nvPr/>
        </p:nvSpPr>
        <p:spPr>
          <a:xfrm>
            <a:off x="1019175" y="1064416"/>
            <a:ext cx="26108025" cy="35639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389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1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CONFERENCE POSTER TEMPLATE – LONG TITLE GOES HERE AND IF NEEDED, HERE….</a:t>
            </a:r>
            <a:br>
              <a:rPr lang="en-US" altLang="en-US" sz="12300" b="1" dirty="0">
                <a:solidFill>
                  <a:srgbClr val="EA070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7200" dirty="0">
                <a:solidFill>
                  <a:srgbClr val="EA07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Here, Name Here, Name Here</a:t>
            </a:r>
            <a:endParaRPr lang="en-US" altLang="en-US" sz="8000" dirty="0">
              <a:solidFill>
                <a:srgbClr val="EA07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 descr="A red square with black text&#10;&#10;AI-generated content may be incorrect.">
            <a:extLst>
              <a:ext uri="{FF2B5EF4-FFF2-40B4-BE49-F238E27FC236}">
                <a16:creationId xmlns:a16="http://schemas.microsoft.com/office/drawing/2014/main" id="{87B18D50-0D16-227C-0AF5-AF3AED601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787" y="19341567"/>
            <a:ext cx="15558239" cy="5430391"/>
          </a:xfrm>
          <a:prstGeom prst="rect">
            <a:avLst/>
          </a:prstGeom>
        </p:spPr>
      </p:pic>
      <p:pic>
        <p:nvPicPr>
          <p:cNvPr id="21" name="Picture 20" descr="A black square with black text&#10;&#10;AI-generated content may be incorrect.">
            <a:extLst>
              <a:ext uri="{FF2B5EF4-FFF2-40B4-BE49-F238E27FC236}">
                <a16:creationId xmlns:a16="http://schemas.microsoft.com/office/drawing/2014/main" id="{52485400-1E0B-80F0-8230-6AD8BEB5E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7787" y="25400884"/>
            <a:ext cx="16365723" cy="5859333"/>
          </a:xfrm>
          <a:prstGeom prst="rect">
            <a:avLst/>
          </a:prstGeom>
        </p:spPr>
      </p:pic>
      <p:sp>
        <p:nvSpPr>
          <p:cNvPr id="24" name="Rectangle 37">
            <a:extLst>
              <a:ext uri="{FF2B5EF4-FFF2-40B4-BE49-F238E27FC236}">
                <a16:creationId xmlns:a16="http://schemas.microsoft.com/office/drawing/2014/main" id="{5069A932-26AE-907F-A65D-126FA6FA1E3B}"/>
              </a:ext>
            </a:extLst>
          </p:cNvPr>
          <p:cNvSpPr txBox="1">
            <a:spLocks noChangeArrowheads="1"/>
          </p:cNvSpPr>
          <p:nvPr/>
        </p:nvSpPr>
        <p:spPr>
          <a:xfrm>
            <a:off x="1019175" y="6524625"/>
            <a:ext cx="10318750" cy="1036407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C0000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4389120" rtl="0" eaLnBrk="1" latinLnBrk="0" hangingPunct="1">
              <a:lnSpc>
                <a:spcPct val="90000"/>
              </a:lnSpc>
              <a:spcBef>
                <a:spcPts val="4800"/>
              </a:spcBef>
              <a:buFont typeface="Arial" panose="020B0604020202020204" pitchFamily="34" charset="0"/>
              <a:buNone/>
              <a:defRPr sz="11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9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  <a:p>
            <a:pPr>
              <a:defRPr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These text boxes are for information such as: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Abstract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Illustrations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</a:p>
        </p:txBody>
      </p:sp>
      <p:sp>
        <p:nvSpPr>
          <p:cNvPr id="25" name="Rectangle 40">
            <a:extLst>
              <a:ext uri="{FF2B5EF4-FFF2-40B4-BE49-F238E27FC236}">
                <a16:creationId xmlns:a16="http://schemas.microsoft.com/office/drawing/2014/main" id="{5E833E7A-4DDC-F691-11EF-EDD449602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29293" y="6550840"/>
            <a:ext cx="19451638" cy="500856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lIns="438875" tIns="219437" rIns="438875" bIns="219437"/>
          <a:lstStyle>
            <a:lvl1pPr defTabSz="4179888">
              <a:spcBef>
                <a:spcPct val="20000"/>
              </a:spcBef>
              <a:spcAft>
                <a:spcPct val="25000"/>
              </a:spcAft>
              <a:defRPr sz="15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828800" indent="-1306513" defTabSz="4179888">
              <a:spcBef>
                <a:spcPct val="20000"/>
              </a:spcBef>
              <a:buClr>
                <a:srgbClr val="CC0000"/>
              </a:buClr>
              <a:buSzPct val="90000"/>
              <a:buFont typeface="Wingdings" panose="05000000000000000000" pitchFamily="2" charset="2"/>
              <a:buChar char="§"/>
              <a:defRPr sz="1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3395663" indent="-1044575" defTabSz="4179888">
              <a:spcBef>
                <a:spcPct val="40000"/>
              </a:spcBef>
              <a:buChar char="•"/>
              <a:defRPr sz="9600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5753100" indent="-1044575" defTabSz="4179888">
              <a:spcBef>
                <a:spcPct val="40000"/>
              </a:spcBef>
              <a:buChar char="–"/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179888">
              <a:spcBef>
                <a:spcPct val="20000"/>
              </a:spcBef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179888" eaLnBrk="0" fontAlgn="base" hangingPunct="0">
              <a:spcBef>
                <a:spcPct val="2000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179888" eaLnBrk="0" fontAlgn="base" hangingPunct="0">
              <a:spcBef>
                <a:spcPct val="2000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179888" eaLnBrk="0" fontAlgn="base" hangingPunct="0">
              <a:spcBef>
                <a:spcPct val="2000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179888" eaLnBrk="0" fontAlgn="base" hangingPunct="0">
              <a:spcBef>
                <a:spcPct val="2000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  <a:p>
            <a:pPr eaLnBrk="1" hangingPunct="1">
              <a:defRPr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Feel free to use this template as a starting point for your poster.  The scheme is already set to the official TTU colors and samples of approved images and logos are included.  The layout is only a suggestion, as your poster may require a different layout for proper presentation.</a:t>
            </a:r>
          </a:p>
        </p:txBody>
      </p:sp>
      <p:sp>
        <p:nvSpPr>
          <p:cNvPr id="26" name="Rectangle 42">
            <a:extLst>
              <a:ext uri="{FF2B5EF4-FFF2-40B4-BE49-F238E27FC236}">
                <a16:creationId xmlns:a16="http://schemas.microsoft.com/office/drawing/2014/main" id="{E7495EF0-538F-7BEB-321F-77345273F2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72300" y="6616700"/>
            <a:ext cx="10523538" cy="83629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lIns="438875" tIns="219437" rIns="438875" bIns="219437"/>
          <a:lstStyle>
            <a:lvl1pPr defTabSz="4179888">
              <a:spcBef>
                <a:spcPct val="20000"/>
              </a:spcBef>
              <a:spcAft>
                <a:spcPct val="25000"/>
              </a:spcAft>
              <a:defRPr sz="15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828800" indent="-1306513" defTabSz="4179888">
              <a:spcBef>
                <a:spcPct val="20000"/>
              </a:spcBef>
              <a:buClr>
                <a:srgbClr val="CC0000"/>
              </a:buClr>
              <a:buSzPct val="90000"/>
              <a:buFont typeface="Wingdings" panose="05000000000000000000" pitchFamily="2" charset="2"/>
              <a:buChar char="§"/>
              <a:defRPr sz="1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3395663" indent="-1044575" defTabSz="4179888">
              <a:spcBef>
                <a:spcPct val="40000"/>
              </a:spcBef>
              <a:buChar char="•"/>
              <a:defRPr sz="9600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5753100" indent="-1044575" defTabSz="4179888">
              <a:spcBef>
                <a:spcPct val="40000"/>
              </a:spcBef>
              <a:buChar char="–"/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179888">
              <a:spcBef>
                <a:spcPct val="20000"/>
              </a:spcBef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179888" eaLnBrk="0" fontAlgn="base" hangingPunct="0">
              <a:spcBef>
                <a:spcPct val="2000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179888" eaLnBrk="0" fontAlgn="base" hangingPunct="0">
              <a:spcBef>
                <a:spcPct val="2000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179888" eaLnBrk="0" fontAlgn="base" hangingPunct="0">
              <a:spcBef>
                <a:spcPct val="2000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179888" eaLnBrk="0" fontAlgn="base" hangingPunct="0">
              <a:spcBef>
                <a:spcPct val="2000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  <a:p>
            <a:pPr algn="ctr" eaLnBrk="1" hangingPunct="1">
              <a:defRPr/>
            </a:pPr>
            <a:endParaRPr lang="en-US" alt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These text boxes are for information such as:</a:t>
            </a:r>
          </a:p>
          <a:p>
            <a:pPr eaLnBrk="1" hangingPunct="1">
              <a:buFontTx/>
              <a:buChar char="•"/>
              <a:defRPr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Abstract</a:t>
            </a:r>
          </a:p>
          <a:p>
            <a:pPr eaLnBrk="1" hangingPunct="1">
              <a:buFontTx/>
              <a:buChar char="•"/>
              <a:defRPr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 eaLnBrk="1" hangingPunct="1">
              <a:buFontTx/>
              <a:buChar char="•"/>
              <a:defRPr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</a:p>
          <a:p>
            <a:pPr eaLnBrk="1" hangingPunct="1">
              <a:buFontTx/>
              <a:buChar char="•"/>
              <a:defRPr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Illustrations</a:t>
            </a:r>
          </a:p>
          <a:p>
            <a:pPr eaLnBrk="1" hangingPunct="1">
              <a:buFontTx/>
              <a:buChar char="•"/>
              <a:defRPr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</a:p>
          <a:p>
            <a:pPr eaLnBrk="1" hangingPunct="1">
              <a:defRPr/>
            </a:pPr>
            <a:endParaRPr lang="en-US" alt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59">
            <a:extLst>
              <a:ext uri="{FF2B5EF4-FFF2-40B4-BE49-F238E27FC236}">
                <a16:creationId xmlns:a16="http://schemas.microsoft.com/office/drawing/2014/main" id="{06AE8F7F-7795-9BF5-40C1-0074DA8714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32625" y="15803563"/>
            <a:ext cx="10523538" cy="83629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lIns="438875" tIns="219437" rIns="438875" bIns="219437"/>
          <a:lstStyle>
            <a:lvl1pPr defTabSz="4179888">
              <a:spcBef>
                <a:spcPct val="20000"/>
              </a:spcBef>
              <a:spcAft>
                <a:spcPct val="25000"/>
              </a:spcAft>
              <a:defRPr sz="15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828800" indent="-1306513" defTabSz="4179888">
              <a:spcBef>
                <a:spcPct val="20000"/>
              </a:spcBef>
              <a:buClr>
                <a:srgbClr val="CC0000"/>
              </a:buClr>
              <a:buSzPct val="90000"/>
              <a:buFont typeface="Wingdings" panose="05000000000000000000" pitchFamily="2" charset="2"/>
              <a:buChar char="§"/>
              <a:defRPr sz="1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3395663" indent="-1044575" defTabSz="4179888">
              <a:spcBef>
                <a:spcPct val="40000"/>
              </a:spcBef>
              <a:buChar char="•"/>
              <a:defRPr sz="9600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5753100" indent="-1044575" defTabSz="4179888">
              <a:spcBef>
                <a:spcPct val="40000"/>
              </a:spcBef>
              <a:buChar char="–"/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179888">
              <a:spcBef>
                <a:spcPct val="20000"/>
              </a:spcBef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179888" eaLnBrk="0" fontAlgn="base" hangingPunct="0">
              <a:spcBef>
                <a:spcPct val="2000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179888" eaLnBrk="0" fontAlgn="base" hangingPunct="0">
              <a:spcBef>
                <a:spcPct val="2000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179888" eaLnBrk="0" fontAlgn="base" hangingPunct="0">
              <a:spcBef>
                <a:spcPct val="2000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179888" eaLnBrk="0" fontAlgn="base" hangingPunct="0">
              <a:spcBef>
                <a:spcPct val="2000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  <a:p>
            <a:pPr algn="ctr" eaLnBrk="1" hangingPunct="1">
              <a:defRPr/>
            </a:pPr>
            <a:endParaRPr lang="en-US" alt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These text boxes are for information such as:</a:t>
            </a:r>
          </a:p>
          <a:p>
            <a:pPr eaLnBrk="1" hangingPunct="1">
              <a:buFontTx/>
              <a:buChar char="•"/>
              <a:defRPr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Abstract</a:t>
            </a:r>
          </a:p>
          <a:p>
            <a:pPr eaLnBrk="1" hangingPunct="1">
              <a:buFontTx/>
              <a:buChar char="•"/>
              <a:defRPr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 eaLnBrk="1" hangingPunct="1">
              <a:buFontTx/>
              <a:buChar char="•"/>
              <a:defRPr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</a:p>
          <a:p>
            <a:pPr eaLnBrk="1" hangingPunct="1">
              <a:buFontTx/>
              <a:buChar char="•"/>
              <a:defRPr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Illustrations</a:t>
            </a:r>
          </a:p>
          <a:p>
            <a:pPr eaLnBrk="1" hangingPunct="1">
              <a:buFontTx/>
              <a:buChar char="•"/>
              <a:defRPr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</a:p>
          <a:p>
            <a:pPr eaLnBrk="1" hangingPunct="1">
              <a:defRPr/>
            </a:pPr>
            <a:endParaRPr lang="en-US" alt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60">
            <a:extLst>
              <a:ext uri="{FF2B5EF4-FFF2-40B4-BE49-F238E27FC236}">
                <a16:creationId xmlns:a16="http://schemas.microsoft.com/office/drawing/2014/main" id="{D80BB769-C85D-F4AF-4CB5-8A66424D33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32625" y="24853900"/>
            <a:ext cx="10523538" cy="640631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lIns="438875" tIns="219437" rIns="438875" bIns="219437"/>
          <a:lstStyle>
            <a:lvl1pPr defTabSz="4179888">
              <a:spcBef>
                <a:spcPct val="20000"/>
              </a:spcBef>
              <a:spcAft>
                <a:spcPct val="25000"/>
              </a:spcAft>
              <a:defRPr sz="15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828800" indent="-1306513" defTabSz="4179888">
              <a:spcBef>
                <a:spcPct val="20000"/>
              </a:spcBef>
              <a:buClr>
                <a:srgbClr val="CC0000"/>
              </a:buClr>
              <a:buSzPct val="90000"/>
              <a:buFont typeface="Wingdings" panose="05000000000000000000" pitchFamily="2" charset="2"/>
              <a:buChar char="§"/>
              <a:defRPr sz="1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3395663" indent="-1044575" defTabSz="4179888">
              <a:spcBef>
                <a:spcPct val="40000"/>
              </a:spcBef>
              <a:buChar char="•"/>
              <a:defRPr sz="9600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5753100" indent="-1044575" defTabSz="4179888">
              <a:spcBef>
                <a:spcPct val="40000"/>
              </a:spcBef>
              <a:buChar char="–"/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179888">
              <a:spcBef>
                <a:spcPct val="20000"/>
              </a:spcBef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179888" eaLnBrk="0" fontAlgn="base" hangingPunct="0">
              <a:spcBef>
                <a:spcPct val="2000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179888" eaLnBrk="0" fontAlgn="base" hangingPunct="0">
              <a:spcBef>
                <a:spcPct val="2000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179888" eaLnBrk="0" fontAlgn="base" hangingPunct="0">
              <a:spcBef>
                <a:spcPct val="2000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179888" eaLnBrk="0" fontAlgn="base" hangingPunct="0">
              <a:spcBef>
                <a:spcPct val="2000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endParaRPr lang="en-US" altLang="en-US" sz="3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Reference line #1</a:t>
            </a:r>
          </a:p>
          <a:p>
            <a:pPr eaLnBrk="1" hangingPunct="1">
              <a:defRPr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Reference line #2</a:t>
            </a:r>
          </a:p>
          <a:p>
            <a:pPr eaLnBrk="1" hangingPunct="1">
              <a:defRPr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Reference line #3</a:t>
            </a:r>
          </a:p>
          <a:p>
            <a:pPr eaLnBrk="1" hangingPunct="1">
              <a:defRPr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Reference line #4</a:t>
            </a:r>
          </a:p>
        </p:txBody>
      </p:sp>
      <p:pic>
        <p:nvPicPr>
          <p:cNvPr id="30" name="Picture 77" descr="Texas Tech Imagery">
            <a:extLst>
              <a:ext uri="{FF2B5EF4-FFF2-40B4-BE49-F238E27FC236}">
                <a16:creationId xmlns:a16="http://schemas.microsoft.com/office/drawing/2014/main" id="{0FD719E1-4DBD-5BF2-8917-2060F457C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3383" y="17044199"/>
            <a:ext cx="12925499" cy="766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77" descr="Texas Tech Imagery">
            <a:extLst>
              <a:ext uri="{FF2B5EF4-FFF2-40B4-BE49-F238E27FC236}">
                <a16:creationId xmlns:a16="http://schemas.microsoft.com/office/drawing/2014/main" id="{337069FD-BC20-0F68-9887-76A8D88CC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3383" y="24500321"/>
            <a:ext cx="12925499" cy="766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40">
            <a:extLst>
              <a:ext uri="{FF2B5EF4-FFF2-40B4-BE49-F238E27FC236}">
                <a16:creationId xmlns:a16="http://schemas.microsoft.com/office/drawing/2014/main" id="{7A195FFD-B0D0-F10C-C03B-3F3B934B2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73502" y="11880142"/>
            <a:ext cx="19451638" cy="500856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lIns="438875" tIns="219437" rIns="438875" bIns="219437"/>
          <a:lstStyle>
            <a:lvl1pPr defTabSz="4179888">
              <a:spcBef>
                <a:spcPct val="20000"/>
              </a:spcBef>
              <a:spcAft>
                <a:spcPct val="25000"/>
              </a:spcAft>
              <a:defRPr sz="15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828800" indent="-1306513" defTabSz="4179888">
              <a:spcBef>
                <a:spcPct val="20000"/>
              </a:spcBef>
              <a:buClr>
                <a:srgbClr val="CC0000"/>
              </a:buClr>
              <a:buSzPct val="90000"/>
              <a:buFont typeface="Wingdings" panose="05000000000000000000" pitchFamily="2" charset="2"/>
              <a:buChar char="§"/>
              <a:defRPr sz="1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3395663" indent="-1044575" defTabSz="4179888">
              <a:spcBef>
                <a:spcPct val="40000"/>
              </a:spcBef>
              <a:buChar char="•"/>
              <a:defRPr sz="9600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5753100" indent="-1044575" defTabSz="4179888">
              <a:spcBef>
                <a:spcPct val="40000"/>
              </a:spcBef>
              <a:buChar char="–"/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179888">
              <a:spcBef>
                <a:spcPct val="20000"/>
              </a:spcBef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179888" eaLnBrk="0" fontAlgn="base" hangingPunct="0">
              <a:spcBef>
                <a:spcPct val="2000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179888" eaLnBrk="0" fontAlgn="base" hangingPunct="0">
              <a:spcBef>
                <a:spcPct val="2000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179888" eaLnBrk="0" fontAlgn="base" hangingPunct="0">
              <a:spcBef>
                <a:spcPct val="2000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179888" eaLnBrk="0" fontAlgn="base" hangingPunct="0">
              <a:spcBef>
                <a:spcPct val="2000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  <a:p>
            <a:pPr eaLnBrk="1" hangingPunct="1">
              <a:defRPr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Feel free to use this template as a starting point for your poster.  The scheme is already set to the official TTU colors and samples of approved images and logos are included.  The layout is only a suggestion, as your poster may require a different layout for proper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544492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8509</TotalTime>
  <Words>197</Words>
  <Application>Microsoft Macintosh PowerPoint</Application>
  <PresentationFormat>Custom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Arial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Brister, Ashley</dc:creator>
  <cp:lastModifiedBy>Hurst, Stance</cp:lastModifiedBy>
  <cp:revision>11</cp:revision>
  <dcterms:created xsi:type="dcterms:W3CDTF">2020-09-23T20:54:57Z</dcterms:created>
  <dcterms:modified xsi:type="dcterms:W3CDTF">2026-08-17T16:04:45Z</dcterms:modified>
</cp:coreProperties>
</file>