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69" r:id="rId2"/>
    <p:sldId id="283" r:id="rId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220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493" autoAdjust="0"/>
  </p:normalViewPr>
  <p:slideViewPr>
    <p:cSldViewPr>
      <p:cViewPr>
        <p:scale>
          <a:sx n="70" d="100"/>
          <a:sy n="70" d="100"/>
        </p:scale>
        <p:origin x="-181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427F4-062C-2843-9AF4-667403A2EAF8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AABD06-3B55-6149-8022-8E8A964245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651437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7A531B-39FE-4514-B352-6EE3C0BEA21B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03C20F-0101-4EFB-B07E-ABC1475C3F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070332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1/15/2015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TTU ABL Team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3291-7CB8-410F-8756-E611928283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1/15/2015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TTU ABL Team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3291-7CB8-410F-8756-E611928283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1/15/2015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TTU ABL Team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3291-7CB8-410F-8756-E611928283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1/15/2015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TTU ABL Team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3291-7CB8-410F-8756-E611928283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1/15/2015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TTU ABL Team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3291-7CB8-410F-8756-E611928283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1/15/2015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TTU ABL Team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3291-7CB8-410F-8756-E611928283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1/15/2015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TTU ABL Team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3291-7CB8-410F-8756-E611928283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1/15/2015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TTU ABL Team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3291-7CB8-410F-8756-E611928283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1/15/2015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TTU ABL Team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3291-7CB8-410F-8756-E611928283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1/15/2015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TTU ABL Team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3291-7CB8-410F-8756-E611928283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1/15/2015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TTU ABL Team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3291-7CB8-410F-8756-E611928283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1/15/2015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TTU ABL Team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73291-7CB8-410F-8756-E611928283B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61" t="14465" r="9253" b="27389"/>
          <a:stretch/>
        </p:blipFill>
        <p:spPr bwMode="auto">
          <a:xfrm>
            <a:off x="501889" y="2081639"/>
            <a:ext cx="8105537" cy="43107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9600" y="457200"/>
            <a:ext cx="7348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Large Eddy Simulation with grid spacing of 12.5 m  (upper panel) and 50 m (lower panel)</a:t>
            </a:r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81000" y="293688"/>
            <a:ext cx="8269386" cy="73025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가는각진제목체" pitchFamily="18" charset="-127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가는각진제목체" pitchFamily="18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가는각진제목체" pitchFamily="18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가는각진제목체" pitchFamily="18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가는각진제목체" pitchFamily="18" charset="-127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pitchFamily="34" charset="0"/>
                <a:ea typeface="HY견고딕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pitchFamily="34" charset="0"/>
                <a:ea typeface="HY견고딕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pitchFamily="34" charset="0"/>
                <a:ea typeface="HY견고딕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pitchFamily="34" charset="0"/>
                <a:ea typeface="HY견고딕" pitchFamily="18" charset="-127"/>
              </a:defRPr>
            </a:lvl9pPr>
          </a:lstStyle>
          <a:p>
            <a:pPr>
              <a:defRPr/>
            </a:pPr>
            <a:endParaRPr lang="en-US" sz="2800" b="1" kern="0" dirty="0"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55544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95600" y="152400"/>
            <a:ext cx="3091070" cy="30910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591339"/>
            <a:ext cx="4899992" cy="32666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7640" y="3631096"/>
            <a:ext cx="4840356" cy="322690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626166" y="1600200"/>
            <a:ext cx="3183834" cy="261399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630270" y="1600200"/>
            <a:ext cx="789330" cy="261399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495800" y="1600200"/>
            <a:ext cx="557006" cy="265374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029200" y="1600200"/>
            <a:ext cx="3001617" cy="265374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1/15/2015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TTU ABL Team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22AD55-D5F3-496A-9F01-6BA3DB2DD75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33400" y="152400"/>
            <a:ext cx="2286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Distribution of cloud water (color shaded) and rain water (contour) integrated over the simulation hours between 12-18 local standard time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324600" y="533400"/>
            <a:ext cx="2667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U-W wind field (vectors) and water vapor mixing ratio (color shaded), cloud water (white contour), rain water (green contour) across the red and blue lines</a:t>
            </a:r>
            <a:endParaRPr lang="en-US" dirty="0"/>
          </a:p>
        </p:txBody>
      </p:sp>
      <p:sp>
        <p:nvSpPr>
          <p:cNvPr id="20" name="Down Arrow 19"/>
          <p:cNvSpPr/>
          <p:nvPr/>
        </p:nvSpPr>
        <p:spPr>
          <a:xfrm>
            <a:off x="7239000" y="2743200"/>
            <a:ext cx="762000" cy="6096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736213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82</Words>
  <Application>Microsoft Office PowerPoint</Application>
  <PresentationFormat>On-screen Show (4:3)</PresentationFormat>
  <Paragraphs>6</Paragraphs>
  <Slides>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Slide 1</vt:lpstr>
      <vt:lpstr>Slide 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도시기상정보생산을 위한  도시경계층내의 난류와 다중규모 모듈 설계</dc:title>
  <dc:creator>Windows User</dc:creator>
  <cp:lastModifiedBy>Zhu, Huijun</cp:lastModifiedBy>
  <cp:revision>15</cp:revision>
  <dcterms:created xsi:type="dcterms:W3CDTF">2015-01-13T04:50:51Z</dcterms:created>
  <dcterms:modified xsi:type="dcterms:W3CDTF">2015-03-11T15:17:44Z</dcterms:modified>
</cp:coreProperties>
</file>