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0702"/>
    <a:srgbClr val="D30009"/>
    <a:srgbClr val="D127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55" autoAdjust="0"/>
    <p:restoredTop sz="94517" autoAdjust="0"/>
  </p:normalViewPr>
  <p:slideViewPr>
    <p:cSldViewPr>
      <p:cViewPr varScale="1">
        <p:scale>
          <a:sx n="120" d="100"/>
          <a:sy n="120" d="100"/>
        </p:scale>
        <p:origin x="171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Freeform 2">
            <a:extLst>
              <a:ext uri="{FF2B5EF4-FFF2-40B4-BE49-F238E27FC236}">
                <a16:creationId xmlns:a16="http://schemas.microsoft.com/office/drawing/2014/main" id="{9B78AF3A-9BED-8035-41C4-C31B43AAB07B}"/>
              </a:ext>
            </a:extLst>
          </p:cNvPr>
          <p:cNvSpPr/>
          <p:nvPr userDrawn="1"/>
        </p:nvSpPr>
        <p:spPr>
          <a:xfrm>
            <a:off x="126997" y="219713"/>
            <a:ext cx="7416165" cy="9597390"/>
          </a:xfrm>
          <a:custGeom>
            <a:avLst/>
            <a:gdLst/>
            <a:ahLst/>
            <a:cxnLst/>
            <a:rect l="l" t="t" r="r" b="b"/>
            <a:pathLst>
              <a:path w="7416165" h="9597390">
                <a:moveTo>
                  <a:pt x="0" y="0"/>
                </a:moveTo>
                <a:lnTo>
                  <a:pt x="7416165" y="0"/>
                </a:lnTo>
                <a:lnTo>
                  <a:pt x="7416165" y="9597390"/>
                </a:lnTo>
                <a:lnTo>
                  <a:pt x="0" y="9597390"/>
                </a:lnTo>
                <a:lnTo>
                  <a:pt x="0" y="0"/>
                </a:lnTo>
                <a:close/>
              </a:path>
            </a:pathLst>
          </a:custGeom>
          <a:blipFill>
            <a:blip r:embed="rId1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1468755" y="1676400"/>
            <a:ext cx="3636645" cy="226470"/>
          </a:xfrm>
          <a:prstGeom prst="rect">
            <a:avLst/>
          </a:prstGeom>
          <a:solidFill>
            <a:srgbClr val="E90702"/>
          </a:solidFill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877"/>
              </a:lnSpc>
            </a:pPr>
            <a:r>
              <a:rPr lang="en-US" sz="1499" b="1" spc="23" dirty="0">
                <a:solidFill>
                  <a:srgbClr val="000000"/>
                </a:solidFill>
                <a:latin typeface="Arial" panose="020B0604020202020204" pitchFamily="34" charset="0"/>
                <a:ea typeface="Helvetica Now Bold"/>
                <a:cs typeface="Arial" panose="020B0604020202020204" pitchFamily="34" charset="0"/>
                <a:sym typeface="Helvetica Now Bold"/>
              </a:rPr>
              <a:t> MEETING TITLE OPTION ONE HERE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468755" y="2007995"/>
            <a:ext cx="5127165" cy="3352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000"/>
              </a:lnSpc>
            </a:pPr>
            <a:r>
              <a:rPr lang="en-US" sz="1200" b="1" spc="-14" dirty="0">
                <a:solidFill>
                  <a:srgbClr val="000000"/>
                </a:solidFill>
                <a:latin typeface="Arial" panose="020B0604020202020204" pitchFamily="34" charset="0"/>
                <a:ea typeface="Helvetica Now Bold"/>
                <a:cs typeface="Arial" panose="020B0604020202020204" pitchFamily="34" charset="0"/>
                <a:sym typeface="Helvetica Now Bold"/>
              </a:rPr>
              <a:t>TITLE VERSION 2 OPTION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1468755" y="2354658"/>
            <a:ext cx="5127165" cy="14782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71450" indent="-171450" algn="l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200" b="1" spc="-14" dirty="0">
                <a:solidFill>
                  <a:srgbClr val="000000"/>
                </a:solidFill>
                <a:latin typeface="Arial" panose="020B0604020202020204" pitchFamily="34" charset="0"/>
                <a:ea typeface="Helvetica Now Bold"/>
                <a:cs typeface="Arial" panose="020B0604020202020204" pitchFamily="34" charset="0"/>
                <a:sym typeface="Helvetica Now Bold"/>
              </a:rPr>
              <a:t>BODY TEXT</a:t>
            </a:r>
          </a:p>
          <a:p>
            <a:pPr marL="171450" indent="-171450" algn="l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sz="1200" b="1" spc="-14" dirty="0">
                <a:solidFill>
                  <a:srgbClr val="000000"/>
                </a:solidFill>
                <a:latin typeface="Arial" panose="020B0604020202020204" pitchFamily="34" charset="0"/>
                <a:ea typeface="Helvetica Now Bold"/>
                <a:cs typeface="Arial" panose="020B0604020202020204" pitchFamily="34" charset="0"/>
                <a:sym typeface="Helvetica Now Bold"/>
              </a:rPr>
              <a:t>BODY TEXT</a:t>
            </a:r>
          </a:p>
          <a:p>
            <a:pPr algn="l">
              <a:lnSpc>
                <a:spcPts val="3000"/>
              </a:lnSpc>
            </a:pPr>
            <a:endParaRPr lang="en-US" sz="1200" spc="-14" dirty="0">
              <a:solidFill>
                <a:srgbClr val="000000"/>
              </a:solidFill>
              <a:latin typeface="Arial" panose="020B0604020202020204" pitchFamily="34" charset="0"/>
              <a:ea typeface="Helvetica Now Bold"/>
              <a:cs typeface="Arial" panose="020B0604020202020204" pitchFamily="34" charset="0"/>
              <a:sym typeface="Helvetica Now Bold"/>
            </a:endParaRPr>
          </a:p>
          <a:p>
            <a:pPr algn="l">
              <a:lnSpc>
                <a:spcPts val="3000"/>
              </a:lnSpc>
            </a:pPr>
            <a:r>
              <a:rPr lang="en-US" sz="1200" b="1" spc="-14" dirty="0">
                <a:solidFill>
                  <a:srgbClr val="000000"/>
                </a:solidFill>
                <a:latin typeface="Arial" panose="020B0604020202020204" pitchFamily="34" charset="0"/>
                <a:ea typeface="Helvetica Now Bold"/>
                <a:cs typeface="Arial" panose="020B0604020202020204" pitchFamily="34" charset="0"/>
                <a:sym typeface="Helvetica Now Bold"/>
              </a:rPr>
              <a:t>BODY TEXT </a:t>
            </a:r>
            <a:r>
              <a:rPr lang="en-US" sz="1200" spc="-14" dirty="0">
                <a:solidFill>
                  <a:srgbClr val="000000"/>
                </a:solidFill>
                <a:latin typeface="Arial" panose="020B0604020202020204" pitchFamily="34" charset="0"/>
                <a:ea typeface="Helvetica Now Bold"/>
                <a:cs typeface="Arial" panose="020B0604020202020204" pitchFamily="34" charset="0"/>
                <a:sym typeface="Helvetica Now Bold"/>
              </a:rPr>
              <a:t>- </a:t>
            </a:r>
            <a:r>
              <a:rPr lang="en-US" sz="1200" spc="-14" dirty="0">
                <a:solidFill>
                  <a:srgbClr val="000000"/>
                </a:solidFill>
                <a:latin typeface="Arial" panose="020B0604020202020204" pitchFamily="34" charset="0"/>
                <a:ea typeface="Helvetica Now"/>
                <a:cs typeface="Arial" panose="020B0604020202020204" pitchFamily="34" charset="0"/>
                <a:sym typeface="Helvetica Now"/>
              </a:rPr>
              <a:t>Example </a:t>
            </a:r>
            <a:r>
              <a:rPr lang="en-US" sz="1200" spc="-14">
                <a:solidFill>
                  <a:srgbClr val="000000"/>
                </a:solidFill>
                <a:latin typeface="Arial" panose="020B0604020202020204" pitchFamily="34" charset="0"/>
                <a:ea typeface="Helvetica Now"/>
                <a:cs typeface="Arial" panose="020B0604020202020204" pitchFamily="34" charset="0"/>
                <a:sym typeface="Helvetica Now"/>
              </a:rPr>
              <a:t>of non-bold </a:t>
            </a:r>
            <a:r>
              <a:rPr lang="en-US" sz="1200" spc="-14" dirty="0">
                <a:solidFill>
                  <a:srgbClr val="000000"/>
                </a:solidFill>
                <a:latin typeface="Arial" panose="020B0604020202020204" pitchFamily="34" charset="0"/>
                <a:ea typeface="Helvetica Now"/>
                <a:cs typeface="Arial" panose="020B0604020202020204" pitchFamily="34" charset="0"/>
                <a:sym typeface="Helvetica Now"/>
              </a:rPr>
              <a:t>text here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22</Words>
  <Application>Microsoft Macintosh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CHHS Agenda Template</dc:title>
  <cp:lastModifiedBy>Brister, Ashley</cp:lastModifiedBy>
  <cp:revision>4</cp:revision>
  <dcterms:created xsi:type="dcterms:W3CDTF">2006-08-16T00:00:00Z</dcterms:created>
  <dcterms:modified xsi:type="dcterms:W3CDTF">2024-07-22T17:38:36Z</dcterms:modified>
  <dc:identifier>DAGLZ7O6Y_A</dc:identifier>
</cp:coreProperties>
</file>