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rial Black" panose="020B0604020202020204" pitchFamily="34" charset="0"/>
      <p:regular r:id="rId3"/>
      <p:bold r:id="rId4"/>
    </p:embeddedFont>
    <p:embeddedFont>
      <p:font typeface="Arial Bold" panose="020B0802020202020204" pitchFamily="34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9" d="100"/>
          <a:sy n="79" d="100"/>
        </p:scale>
        <p:origin x="33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4848" y="3416918"/>
            <a:ext cx="1050579" cy="6757048"/>
            <a:chOff x="0" y="0"/>
            <a:chExt cx="699774" cy="4500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9774" cy="4500761"/>
            </a:xfrm>
            <a:custGeom>
              <a:avLst/>
              <a:gdLst/>
              <a:ahLst/>
              <a:cxnLst/>
              <a:rect l="l" t="t" r="r" b="b"/>
              <a:pathLst>
                <a:path w="699774" h="4500761">
                  <a:moveTo>
                    <a:pt x="0" y="0"/>
                  </a:moveTo>
                  <a:lnTo>
                    <a:pt x="699774" y="0"/>
                  </a:lnTo>
                  <a:lnTo>
                    <a:pt x="699774" y="4500761"/>
                  </a:lnTo>
                  <a:lnTo>
                    <a:pt x="0" y="4500761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99774" cy="4510285"/>
            </a:xfrm>
            <a:prstGeom prst="rect">
              <a:avLst/>
            </a:prstGeom>
          </p:spPr>
          <p:txBody>
            <a:bodyPr lIns="20087" tIns="20087" rIns="20087" bIns="20087" rtlCol="0" anchor="ctr"/>
            <a:lstStyle/>
            <a:p>
              <a:pPr algn="ctr">
                <a:lnSpc>
                  <a:spcPts val="11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70601" y="4793055"/>
            <a:ext cx="2685967" cy="1799618"/>
          </a:xfrm>
          <a:custGeom>
            <a:avLst/>
            <a:gdLst/>
            <a:ahLst/>
            <a:cxnLst/>
            <a:rect l="l" t="t" r="r" b="b"/>
            <a:pathLst>
              <a:path w="2685967" h="1799618">
                <a:moveTo>
                  <a:pt x="0" y="0"/>
                </a:moveTo>
                <a:lnTo>
                  <a:pt x="2685967" y="0"/>
                </a:lnTo>
                <a:lnTo>
                  <a:pt x="2685967" y="1799617"/>
                </a:lnTo>
                <a:lnTo>
                  <a:pt x="0" y="1799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83" t="-20696" b="-59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170601" y="6569758"/>
            <a:ext cx="2685967" cy="1791205"/>
          </a:xfrm>
          <a:custGeom>
            <a:avLst/>
            <a:gdLst/>
            <a:ahLst/>
            <a:cxnLst/>
            <a:rect l="l" t="t" r="r" b="b"/>
            <a:pathLst>
              <a:path w="2685967" h="1791205">
                <a:moveTo>
                  <a:pt x="0" y="0"/>
                </a:moveTo>
                <a:lnTo>
                  <a:pt x="2685967" y="0"/>
                </a:lnTo>
                <a:lnTo>
                  <a:pt x="2685967" y="1791204"/>
                </a:lnTo>
                <a:lnTo>
                  <a:pt x="0" y="1791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77" r="-92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73553" y="2736393"/>
            <a:ext cx="80946" cy="794825"/>
            <a:chOff x="0" y="0"/>
            <a:chExt cx="48863" cy="4797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63" cy="479792"/>
            </a:xfrm>
            <a:custGeom>
              <a:avLst/>
              <a:gdLst/>
              <a:ahLst/>
              <a:cxnLst/>
              <a:rect l="l" t="t" r="r" b="b"/>
              <a:pathLst>
                <a:path w="48863" h="479792">
                  <a:moveTo>
                    <a:pt x="0" y="0"/>
                  </a:moveTo>
                  <a:lnTo>
                    <a:pt x="48863" y="0"/>
                  </a:lnTo>
                  <a:lnTo>
                    <a:pt x="48863" y="479792"/>
                  </a:lnTo>
                  <a:lnTo>
                    <a:pt x="0" y="479792"/>
                  </a:lnTo>
                  <a:close/>
                </a:path>
              </a:pathLst>
            </a:custGeom>
            <a:solidFill>
              <a:srgbClr val="E908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863" cy="508367"/>
            </a:xfrm>
            <a:prstGeom prst="rect">
              <a:avLst/>
            </a:prstGeom>
          </p:spPr>
          <p:txBody>
            <a:bodyPr lIns="20087" tIns="20087" rIns="20087" bIns="20087" rtlCol="0" anchor="ctr"/>
            <a:lstStyle/>
            <a:p>
              <a:pPr algn="ctr">
                <a:lnSpc>
                  <a:spcPts val="113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606683" y="7161544"/>
            <a:ext cx="387376" cy="2011460"/>
            <a:chOff x="0" y="0"/>
            <a:chExt cx="524884" cy="27254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4884" cy="2725470"/>
            </a:xfrm>
            <a:custGeom>
              <a:avLst/>
              <a:gdLst/>
              <a:ahLst/>
              <a:cxnLst/>
              <a:rect l="l" t="t" r="r" b="b"/>
              <a:pathLst>
                <a:path w="524884" h="2725470">
                  <a:moveTo>
                    <a:pt x="0" y="0"/>
                  </a:moveTo>
                  <a:lnTo>
                    <a:pt x="524884" y="0"/>
                  </a:lnTo>
                  <a:lnTo>
                    <a:pt x="524884" y="2725470"/>
                  </a:lnTo>
                  <a:lnTo>
                    <a:pt x="0" y="2725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524884" cy="2734995"/>
            </a:xfrm>
            <a:prstGeom prst="rect">
              <a:avLst/>
            </a:prstGeom>
          </p:spPr>
          <p:txBody>
            <a:bodyPr lIns="20087" tIns="20087" rIns="20087" bIns="20087" rtlCol="0" anchor="ctr"/>
            <a:lstStyle/>
            <a:p>
              <a:pPr algn="ctr">
                <a:lnSpc>
                  <a:spcPts val="113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716993" y="9438317"/>
            <a:ext cx="1088359" cy="308822"/>
          </a:xfrm>
          <a:custGeom>
            <a:avLst/>
            <a:gdLst/>
            <a:ahLst/>
            <a:cxnLst/>
            <a:rect l="l" t="t" r="r" b="b"/>
            <a:pathLst>
              <a:path w="1088359" h="308822">
                <a:moveTo>
                  <a:pt x="0" y="0"/>
                </a:moveTo>
                <a:lnTo>
                  <a:pt x="1088358" y="0"/>
                </a:lnTo>
                <a:lnTo>
                  <a:pt x="1088358" y="308821"/>
                </a:lnTo>
                <a:lnTo>
                  <a:pt x="0" y="308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-191571" y="9351391"/>
            <a:ext cx="2933328" cy="469853"/>
            <a:chOff x="0" y="0"/>
            <a:chExt cx="1953843" cy="312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53843" cy="312961"/>
            </a:xfrm>
            <a:custGeom>
              <a:avLst/>
              <a:gdLst/>
              <a:ahLst/>
              <a:cxnLst/>
              <a:rect l="l" t="t" r="r" b="b"/>
              <a:pathLst>
                <a:path w="1953843" h="312961">
                  <a:moveTo>
                    <a:pt x="0" y="0"/>
                  </a:moveTo>
                  <a:lnTo>
                    <a:pt x="1953843" y="0"/>
                  </a:lnTo>
                  <a:lnTo>
                    <a:pt x="1953843" y="312961"/>
                  </a:lnTo>
                  <a:lnTo>
                    <a:pt x="0" y="312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953843" cy="322486"/>
            </a:xfrm>
            <a:prstGeom prst="rect">
              <a:avLst/>
            </a:prstGeom>
          </p:spPr>
          <p:txBody>
            <a:bodyPr lIns="20087" tIns="20087" rIns="20087" bIns="20087" rtlCol="0" anchor="ctr"/>
            <a:lstStyle/>
            <a:p>
              <a:pPr algn="ctr">
                <a:lnSpc>
                  <a:spcPts val="113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805351" y="-122569"/>
            <a:ext cx="4201394" cy="3539487"/>
          </a:xfrm>
          <a:custGeom>
            <a:avLst/>
            <a:gdLst/>
            <a:ahLst/>
            <a:cxnLst/>
            <a:rect l="l" t="t" r="r" b="b"/>
            <a:pathLst>
              <a:path w="4201394" h="3539487">
                <a:moveTo>
                  <a:pt x="0" y="0"/>
                </a:moveTo>
                <a:lnTo>
                  <a:pt x="4201394" y="0"/>
                </a:lnTo>
                <a:lnTo>
                  <a:pt x="4201394" y="3539487"/>
                </a:lnTo>
                <a:lnTo>
                  <a:pt x="0" y="3539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069" r="-52030" b="-872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2502473" y="-1498135"/>
            <a:ext cx="971723" cy="6521263"/>
            <a:chOff x="0" y="0"/>
            <a:chExt cx="646536" cy="43389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6537" cy="4338927"/>
            </a:xfrm>
            <a:custGeom>
              <a:avLst/>
              <a:gdLst/>
              <a:ahLst/>
              <a:cxnLst/>
              <a:rect l="l" t="t" r="r" b="b"/>
              <a:pathLst>
                <a:path w="646537" h="4338927">
                  <a:moveTo>
                    <a:pt x="0" y="0"/>
                  </a:moveTo>
                  <a:lnTo>
                    <a:pt x="646537" y="0"/>
                  </a:lnTo>
                  <a:lnTo>
                    <a:pt x="646537" y="4338927"/>
                  </a:lnTo>
                  <a:lnTo>
                    <a:pt x="0" y="4338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46536" cy="4348452"/>
            </a:xfrm>
            <a:prstGeom prst="rect">
              <a:avLst/>
            </a:prstGeom>
          </p:spPr>
          <p:txBody>
            <a:bodyPr lIns="18992" tIns="18992" rIns="18992" bIns="18992" rtlCol="0" anchor="ctr"/>
            <a:lstStyle/>
            <a:p>
              <a:pPr algn="ctr">
                <a:lnSpc>
                  <a:spcPts val="113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73035" y="217523"/>
            <a:ext cx="2988137" cy="935287"/>
          </a:xfrm>
          <a:custGeom>
            <a:avLst/>
            <a:gdLst/>
            <a:ahLst/>
            <a:cxnLst/>
            <a:rect l="l" t="t" r="r" b="b"/>
            <a:pathLst>
              <a:path w="2988137" h="935287">
                <a:moveTo>
                  <a:pt x="0" y="0"/>
                </a:moveTo>
                <a:lnTo>
                  <a:pt x="2988137" y="0"/>
                </a:lnTo>
                <a:lnTo>
                  <a:pt x="2988137" y="935287"/>
                </a:lnTo>
                <a:lnTo>
                  <a:pt x="0" y="9352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5400000">
            <a:off x="5311625" y="1724746"/>
            <a:ext cx="4921549" cy="1226919"/>
          </a:xfrm>
          <a:custGeom>
            <a:avLst/>
            <a:gdLst/>
            <a:ahLst/>
            <a:cxnLst/>
            <a:rect l="l" t="t" r="r" b="b"/>
            <a:pathLst>
              <a:path w="4921549" h="1226919">
                <a:moveTo>
                  <a:pt x="0" y="0"/>
                </a:moveTo>
                <a:lnTo>
                  <a:pt x="4921550" y="0"/>
                </a:lnTo>
                <a:lnTo>
                  <a:pt x="4921550" y="1226919"/>
                </a:lnTo>
                <a:lnTo>
                  <a:pt x="0" y="12269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1224" t="-20604" r="-2706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150688" y="8612332"/>
            <a:ext cx="2927480" cy="782572"/>
          </a:xfrm>
          <a:custGeom>
            <a:avLst/>
            <a:gdLst/>
            <a:ahLst/>
            <a:cxnLst/>
            <a:rect l="l" t="t" r="r" b="b"/>
            <a:pathLst>
              <a:path w="2927480" h="782572">
                <a:moveTo>
                  <a:pt x="0" y="0"/>
                </a:moveTo>
                <a:lnTo>
                  <a:pt x="2927481" y="0"/>
                </a:lnTo>
                <a:lnTo>
                  <a:pt x="2927481" y="782572"/>
                </a:lnTo>
                <a:lnTo>
                  <a:pt x="0" y="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00089" t="-56465" r="-348778" b="-207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5964604" y="8102907"/>
            <a:ext cx="1522406" cy="19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3"/>
              </a:lnSpc>
            </a:pPr>
            <a:r>
              <a:rPr lang="en-US" sz="171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MAY 13 - 27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5445" y="1421685"/>
            <a:ext cx="5706309" cy="67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7"/>
              </a:lnSpc>
            </a:pPr>
            <a:r>
              <a:rPr lang="en-US" sz="2506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STUDY ABROAD—INTERIOR DESIGN</a:t>
            </a:r>
            <a:r>
              <a:rPr lang="en-US" sz="2506">
                <a:solidFill>
                  <a:srgbClr val="EE0000"/>
                </a:solidFill>
                <a:latin typeface="Arial Black"/>
                <a:ea typeface="Arial Black"/>
                <a:cs typeface="Arial Black"/>
                <a:sym typeface="Arial Black"/>
              </a:rPr>
              <a:t> IN FRANCE &amp; LONDON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5445" y="2441118"/>
            <a:ext cx="3085138" cy="231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984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MAYMESTER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4499" y="2798986"/>
            <a:ext cx="2946084" cy="6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996" lvl="1" indent="-140998" algn="l">
              <a:lnSpc>
                <a:spcPts val="1619"/>
              </a:lnSpc>
              <a:buFont typeface="Arial"/>
              <a:buChar char="•"/>
            </a:pPr>
            <a:r>
              <a:rPr lang="en-US" sz="13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Open to all ID Majors</a:t>
            </a:r>
          </a:p>
          <a:p>
            <a:pPr marL="281996" lvl="1" indent="-140998" algn="l">
              <a:lnSpc>
                <a:spcPts val="1619"/>
              </a:lnSpc>
              <a:buFont typeface="Arial"/>
              <a:buChar char="•"/>
            </a:pPr>
            <a:r>
              <a:rPr lang="en-US" sz="13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Open to ENVD Graduate Students</a:t>
            </a:r>
          </a:p>
          <a:p>
            <a:pPr marL="281996" lvl="1" indent="-140998" algn="l">
              <a:lnSpc>
                <a:spcPts val="1619"/>
              </a:lnSpc>
              <a:buFont typeface="Arial"/>
              <a:buChar char="•"/>
            </a:pPr>
            <a:r>
              <a:rPr lang="en-US" sz="13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Applications open on Oct. 1st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4499" y="9471104"/>
            <a:ext cx="3180988" cy="27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2235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LEARN MORE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67083" y="9255871"/>
            <a:ext cx="3006890" cy="565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5"/>
              </a:lnSpc>
            </a:pPr>
            <a:r>
              <a:rPr lang="en-US" sz="120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Michelle Pearson, Ph.D.</a:t>
            </a:r>
          </a:p>
          <a:p>
            <a:pPr algn="r">
              <a:lnSpc>
                <a:spcPts val="1495"/>
              </a:lnSpc>
            </a:pPr>
            <a:r>
              <a:rPr lang="en-US" sz="12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Michelle.Pearson@ttu.edu</a:t>
            </a:r>
          </a:p>
          <a:p>
            <a:pPr algn="r">
              <a:lnSpc>
                <a:spcPts val="1495"/>
              </a:lnSpc>
            </a:pPr>
            <a:r>
              <a:rPr lang="en-US" sz="12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Interior Design Program Director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3553" y="4190947"/>
            <a:ext cx="4412891" cy="201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5"/>
              </a:lnSpc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London and surrounding areas, with tours that could include: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 visits to large firms such as Gensler, HKS, Zaha Hadid Architects, and more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architecture tours of sites such as Westminster Abbey, Buckingham Palace, Hampton Court Palace, Tower of London, St. Paul’s Cathedral, Windsor Castle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Museum tours such as the Victoria &amp; Albert Museum, The Design Museum, the Wallace Collection, the Tate Modern, and the British Museum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day trips to nearby towns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5445" y="3943410"/>
            <a:ext cx="4578120" cy="17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484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THURSDAY, MAY 14 – TUESDAY, MAY 19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3553" y="6690899"/>
            <a:ext cx="4412891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5"/>
              </a:lnSpc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France, with tours that could include: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 visits to firms such as Philippe Starck, Studio KO, high-end showrooms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Museum tours such as the Lourve and Musee d’Orsay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Architecture tours of sites such as the Eiffel Tower, Palace of Versailles, Sainte-Chappelle, Notre-Dame Cathedral, and Champs-Elysees</a:t>
            </a:r>
          </a:p>
          <a:p>
            <a:pPr marL="269876" lvl="1" indent="-134938" algn="l">
              <a:lnSpc>
                <a:spcPts val="1425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day trips to nearby towns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3553" y="6421900"/>
            <a:ext cx="4520011" cy="17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2"/>
              </a:lnSpc>
            </a:pPr>
            <a:r>
              <a:rPr lang="en-US" sz="1484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WEDNESDAY, MAY 21 – TUESDAY, MAY 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Bold</vt:lpstr>
      <vt:lpstr>Calibri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 - Study Abroad London France</dc:title>
  <cp:lastModifiedBy>Brister, Ashley</cp:lastModifiedBy>
  <cp:revision>1</cp:revision>
  <dcterms:created xsi:type="dcterms:W3CDTF">2006-08-16T00:00:00Z</dcterms:created>
  <dcterms:modified xsi:type="dcterms:W3CDTF">2025-07-29T14:45:24Z</dcterms:modified>
  <dc:identifier>DAGuMcPZ3xQ</dc:identifier>
</cp:coreProperties>
</file>