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7023100" cy="93091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6D6003-8DA1-7E4F-A507-DF45B68E47AF}" v="1" dt="2022-05-31T20:11:42.5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1"/>
  </p:normalViewPr>
  <p:slideViewPr>
    <p:cSldViewPr>
      <p:cViewPr varScale="1">
        <p:scale>
          <a:sx n="105" d="100"/>
          <a:sy n="105" d="100"/>
        </p:scale>
        <p:origin x="132" y="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AFABD8-21EB-4F46-AAEE-1F403787DA44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2B89E79-6B80-4DF5-B9AF-4594A845A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4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89E79-6B80-4DF5-B9AF-4594A845A0C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2DCBB-828F-49BD-99A5-37D83E859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C5612-3EA5-46BC-8C3E-C519AE82F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47590-1F8E-4CF4-B0C9-2046F354D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D2A47-2EE8-4BC5-94D2-7C688A385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C4338-8B06-4014-A3FD-FB367CFD4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6743E-B552-4EA9-9112-10AA5EC15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5F29F-DBE9-49F5-9397-52854CAA0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D0A9D-D7A9-4278-9226-A845C080E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F82C1-4137-4189-9F84-170B0FE4E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8FC17-74EC-44A2-8A9C-F3D2D42E3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0A41B-1CAE-4479-B313-FDDB6BD7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B1884D5-9724-4AB9-82A6-FFE630B85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/>
          <a:srcRect r="79657"/>
          <a:stretch>
            <a:fillRect/>
          </a:stretch>
        </p:blipFill>
        <p:spPr bwMode="auto">
          <a:xfrm>
            <a:off x="0" y="0"/>
            <a:ext cx="14017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447800" y="0"/>
            <a:ext cx="3962400" cy="396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DOCTOR OF PHILOSOPHY   IN</a:t>
            </a: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1447800" y="381000"/>
            <a:ext cx="3962400" cy="466725"/>
          </a:xfrm>
          <a:prstGeom prst="rect">
            <a:avLst/>
          </a:prstGeom>
          <a:solidFill>
            <a:srgbClr val="CC00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NUTRITIONAL SCIENCES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819400" y="8382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Doctoral Defense</a:t>
            </a: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3657600" y="12192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Student’s Name</a:t>
            </a:r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3276600" y="1600200"/>
            <a:ext cx="2971800" cy="338554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dirty="0"/>
          </a:p>
        </p:txBody>
      </p:sp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2095500" y="1934887"/>
            <a:ext cx="579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Doctoral Candidate-Nutritional Sciences</a:t>
            </a:r>
          </a:p>
        </p:txBody>
      </p:sp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143000" y="2327652"/>
            <a:ext cx="5867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                  </a:t>
            </a:r>
            <a:r>
              <a:rPr lang="en-US" sz="1400" dirty="0"/>
              <a:t>Date: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                       Time: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                       Place</a:t>
            </a:r>
            <a:r>
              <a:rPr lang="en-US" sz="1800" dirty="0"/>
              <a:t>:</a:t>
            </a: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3276600" y="2327652"/>
            <a:ext cx="3048000" cy="27699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200" b="1" dirty="0"/>
          </a:p>
        </p:txBody>
      </p:sp>
      <p:sp>
        <p:nvSpPr>
          <p:cNvPr id="2059" name="Text Box 16"/>
          <p:cNvSpPr txBox="1">
            <a:spLocks noChangeArrowheads="1"/>
          </p:cNvSpPr>
          <p:nvPr/>
        </p:nvSpPr>
        <p:spPr bwMode="auto">
          <a:xfrm>
            <a:off x="3276600" y="2742813"/>
            <a:ext cx="3048000" cy="27699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200" b="1" dirty="0"/>
          </a:p>
        </p:txBody>
      </p:sp>
      <p:sp>
        <p:nvSpPr>
          <p:cNvPr id="2060" name="Text Box 17"/>
          <p:cNvSpPr txBox="1">
            <a:spLocks noChangeArrowheads="1"/>
          </p:cNvSpPr>
          <p:nvPr/>
        </p:nvSpPr>
        <p:spPr bwMode="auto">
          <a:xfrm>
            <a:off x="3276600" y="3118785"/>
            <a:ext cx="3048000" cy="27699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200" b="1" dirty="0">
              <a:highlight>
                <a:srgbClr val="FFFF00"/>
              </a:highlight>
            </a:endParaRPr>
          </a:p>
        </p:txBody>
      </p:sp>
      <p:sp>
        <p:nvSpPr>
          <p:cNvPr id="2061" name="Text Box 18"/>
          <p:cNvSpPr txBox="1">
            <a:spLocks noChangeArrowheads="1"/>
          </p:cNvSpPr>
          <p:nvPr/>
        </p:nvSpPr>
        <p:spPr bwMode="auto">
          <a:xfrm>
            <a:off x="3238500" y="3393372"/>
            <a:ext cx="27432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i="1" dirty="0"/>
              <a:t>Dissertation Title</a:t>
            </a:r>
          </a:p>
        </p:txBody>
      </p:sp>
      <p:sp>
        <p:nvSpPr>
          <p:cNvPr id="2062" name="Text Box 19"/>
          <p:cNvSpPr txBox="1">
            <a:spLocks noChangeArrowheads="1"/>
          </p:cNvSpPr>
          <p:nvPr/>
        </p:nvSpPr>
        <p:spPr bwMode="auto">
          <a:xfrm>
            <a:off x="381000" y="3682425"/>
            <a:ext cx="8382000" cy="338554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2063" name="Text Box 20"/>
          <p:cNvSpPr txBox="1">
            <a:spLocks noChangeArrowheads="1"/>
          </p:cNvSpPr>
          <p:nvPr/>
        </p:nvSpPr>
        <p:spPr bwMode="auto">
          <a:xfrm>
            <a:off x="3505200" y="4127500"/>
            <a:ext cx="22098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80000"/>
              </a:spcBef>
            </a:pPr>
            <a:endParaRPr lang="en-US" sz="1800" dirty="0"/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 dirty="0"/>
              <a:t>Dissertation  Committee</a:t>
            </a:r>
          </a:p>
          <a:p>
            <a:pPr algn="ctr">
              <a:lnSpc>
                <a:spcPct val="30000"/>
              </a:lnSpc>
              <a:spcBef>
                <a:spcPct val="80000"/>
              </a:spcBef>
            </a:pPr>
            <a:r>
              <a:rPr lang="en-US" sz="1400" dirty="0"/>
              <a:t>Faculty Names</a:t>
            </a:r>
          </a:p>
          <a:p>
            <a:pPr algn="ctr">
              <a:lnSpc>
                <a:spcPct val="30000"/>
              </a:lnSpc>
              <a:spcBef>
                <a:spcPct val="80000"/>
              </a:spcBef>
            </a:pPr>
            <a:r>
              <a:rPr lang="en-US" sz="1400" dirty="0"/>
              <a:t>(Committee Chair)</a:t>
            </a:r>
          </a:p>
        </p:txBody>
      </p:sp>
      <p:sp>
        <p:nvSpPr>
          <p:cNvPr id="2064" name="Text Box 21"/>
          <p:cNvSpPr txBox="1">
            <a:spLocks noChangeArrowheads="1"/>
          </p:cNvSpPr>
          <p:nvPr/>
        </p:nvSpPr>
        <p:spPr bwMode="auto">
          <a:xfrm>
            <a:off x="2400301" y="5003751"/>
            <a:ext cx="4495800" cy="338554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dirty="0"/>
          </a:p>
        </p:txBody>
      </p:sp>
      <p:sp>
        <p:nvSpPr>
          <p:cNvPr id="2065" name="Text Box 22"/>
          <p:cNvSpPr txBox="1">
            <a:spLocks noChangeArrowheads="1"/>
          </p:cNvSpPr>
          <p:nvPr/>
        </p:nvSpPr>
        <p:spPr bwMode="auto">
          <a:xfrm>
            <a:off x="3657600" y="5410200"/>
            <a:ext cx="2209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(Committee Members)</a:t>
            </a:r>
          </a:p>
        </p:txBody>
      </p:sp>
      <p:sp>
        <p:nvSpPr>
          <p:cNvPr id="2066" name="Text Box 23"/>
          <p:cNvSpPr txBox="1">
            <a:spLocks noChangeArrowheads="1"/>
          </p:cNvSpPr>
          <p:nvPr/>
        </p:nvSpPr>
        <p:spPr bwMode="auto">
          <a:xfrm>
            <a:off x="1066800" y="6172200"/>
            <a:ext cx="3429000" cy="338554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dirty="0"/>
          </a:p>
        </p:txBody>
      </p:sp>
      <p:sp>
        <p:nvSpPr>
          <p:cNvPr id="2067" name="Text Box 24"/>
          <p:cNvSpPr txBox="1">
            <a:spLocks noChangeArrowheads="1"/>
          </p:cNvSpPr>
          <p:nvPr/>
        </p:nvSpPr>
        <p:spPr bwMode="auto">
          <a:xfrm>
            <a:off x="4800600" y="6172200"/>
            <a:ext cx="3429000" cy="338554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dirty="0"/>
          </a:p>
        </p:txBody>
      </p:sp>
      <p:sp>
        <p:nvSpPr>
          <p:cNvPr id="2068" name="Line 25"/>
          <p:cNvSpPr>
            <a:spLocks noChangeShapeType="1"/>
          </p:cNvSpPr>
          <p:nvPr/>
        </p:nvSpPr>
        <p:spPr bwMode="auto">
          <a:xfrm>
            <a:off x="152400" y="838200"/>
            <a:ext cx="0" cy="586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Line 27"/>
          <p:cNvSpPr>
            <a:spLocks noChangeShapeType="1"/>
          </p:cNvSpPr>
          <p:nvPr/>
        </p:nvSpPr>
        <p:spPr bwMode="auto">
          <a:xfrm>
            <a:off x="152400" y="6705600"/>
            <a:ext cx="883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Line 28"/>
          <p:cNvSpPr>
            <a:spLocks noChangeShapeType="1"/>
          </p:cNvSpPr>
          <p:nvPr/>
        </p:nvSpPr>
        <p:spPr bwMode="auto">
          <a:xfrm flipV="1">
            <a:off x="8991600" y="381000"/>
            <a:ext cx="0" cy="632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Line 29"/>
          <p:cNvSpPr>
            <a:spLocks noChangeShapeType="1"/>
          </p:cNvSpPr>
          <p:nvPr/>
        </p:nvSpPr>
        <p:spPr bwMode="auto">
          <a:xfrm flipH="1">
            <a:off x="5410200" y="381000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Text Box 23"/>
          <p:cNvSpPr txBox="1">
            <a:spLocks noChangeArrowheads="1"/>
          </p:cNvSpPr>
          <p:nvPr/>
        </p:nvSpPr>
        <p:spPr bwMode="auto">
          <a:xfrm>
            <a:off x="1066800" y="5715000"/>
            <a:ext cx="3429000" cy="338554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dirty="0"/>
          </a:p>
        </p:txBody>
      </p:sp>
      <p:sp>
        <p:nvSpPr>
          <p:cNvPr id="2073" name="Text Box 23"/>
          <p:cNvSpPr txBox="1">
            <a:spLocks noChangeArrowheads="1"/>
          </p:cNvSpPr>
          <p:nvPr/>
        </p:nvSpPr>
        <p:spPr bwMode="auto">
          <a:xfrm>
            <a:off x="4800600" y="5715000"/>
            <a:ext cx="3429000" cy="338554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/object&gt;&lt;object type=&quot;8&quot; unique_id=&quot;1000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596D8DE1924D4591C17509BCEA9104" ma:contentTypeVersion="0" ma:contentTypeDescription="Create a new document." ma:contentTypeScope="" ma:versionID="2ea267d11bd57ea008742badada17bb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C9AFBC-7584-4BC5-AA95-EAD90452C4FC}">
  <ds:schemaRefs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BEE49B8-5BFB-429B-A030-2E2941CAC2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4059AF-A311-4B37-8AF8-185D102263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37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>TTU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debuchan</dc:creator>
  <cp:lastModifiedBy>Guzman, Maegan</cp:lastModifiedBy>
  <cp:revision>28</cp:revision>
  <cp:lastPrinted>2015-09-29T18:40:14Z</cp:lastPrinted>
  <dcterms:created xsi:type="dcterms:W3CDTF">2008-06-10T18:53:22Z</dcterms:created>
  <dcterms:modified xsi:type="dcterms:W3CDTF">2023-09-05T17:23:33Z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0x010100F5596D8DE1924D4591C17509BCEA9104</vt:lpwstr>
  </property>
</Properties>
</file>