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A7C68-A516-482A-9B0A-F6E3562E6628}" v="52" dt="2024-12-06T20:48:33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4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rigan, Maggie" userId="cad34459-c979-4bf5-bc87-860f62c21d45" providerId="ADAL" clId="{54CA7C68-A516-482A-9B0A-F6E3562E6628}"/>
    <pc:docChg chg="undo custSel addSld delSld modSld">
      <pc:chgData name="Corrigan, Maggie" userId="cad34459-c979-4bf5-bc87-860f62c21d45" providerId="ADAL" clId="{54CA7C68-A516-482A-9B0A-F6E3562E6628}" dt="2025-01-10T20:52:13.790" v="4524" actId="27636"/>
      <pc:docMkLst>
        <pc:docMk/>
      </pc:docMkLst>
      <pc:sldChg chg="addSp modSp mod setBg addAnim">
        <pc:chgData name="Corrigan, Maggie" userId="cad34459-c979-4bf5-bc87-860f62c21d45" providerId="ADAL" clId="{54CA7C68-A516-482A-9B0A-F6E3562E6628}" dt="2024-11-08T20:34:40.139" v="376"/>
        <pc:sldMkLst>
          <pc:docMk/>
          <pc:sldMk cId="2025799545" sldId="256"/>
        </pc:sldMkLst>
        <pc:spChg chg="mod">
          <ac:chgData name="Corrigan, Maggie" userId="cad34459-c979-4bf5-bc87-860f62c21d45" providerId="ADAL" clId="{54CA7C68-A516-482A-9B0A-F6E3562E6628}" dt="2024-11-08T20:34:40.127" v="374" actId="26606"/>
          <ac:spMkLst>
            <pc:docMk/>
            <pc:sldMk cId="2025799545" sldId="256"/>
            <ac:spMk id="2" creationId="{1C784875-9A29-AECB-A194-8F10ACFC9690}"/>
          </ac:spMkLst>
        </pc:spChg>
        <pc:spChg chg="mod">
          <ac:chgData name="Corrigan, Maggie" userId="cad34459-c979-4bf5-bc87-860f62c21d45" providerId="ADAL" clId="{54CA7C68-A516-482A-9B0A-F6E3562E6628}" dt="2024-11-08T20:34:40.127" v="374" actId="26606"/>
          <ac:spMkLst>
            <pc:docMk/>
            <pc:sldMk cId="2025799545" sldId="256"/>
            <ac:spMk id="3" creationId="{DC4EB16A-1BAA-E5BE-3AD8-24EF60C62A6B}"/>
          </ac:spMkLst>
        </pc:spChg>
        <pc:spChg chg="add">
          <ac:chgData name="Corrigan, Maggie" userId="cad34459-c979-4bf5-bc87-860f62c21d45" providerId="ADAL" clId="{54CA7C68-A516-482A-9B0A-F6E3562E6628}" dt="2024-11-08T20:34:40.127" v="374" actId="26606"/>
          <ac:spMkLst>
            <pc:docMk/>
            <pc:sldMk cId="2025799545" sldId="256"/>
            <ac:spMk id="9" creationId="{F609FF9A-4FCE-468E-A86A-C9AB525EAE71}"/>
          </ac:spMkLst>
        </pc:spChg>
        <pc:spChg chg="add">
          <ac:chgData name="Corrigan, Maggie" userId="cad34459-c979-4bf5-bc87-860f62c21d45" providerId="ADAL" clId="{54CA7C68-A516-482A-9B0A-F6E3562E6628}" dt="2024-11-08T20:34:40.127" v="374" actId="26606"/>
          <ac:spMkLst>
            <pc:docMk/>
            <pc:sldMk cId="2025799545" sldId="256"/>
            <ac:spMk id="11" creationId="{021E12D4-3A88-428D-8E5E-AF1AFD923D63}"/>
          </ac:spMkLst>
        </pc:spChg>
        <pc:picChg chg="add">
          <ac:chgData name="Corrigan, Maggie" userId="cad34459-c979-4bf5-bc87-860f62c21d45" providerId="ADAL" clId="{54CA7C68-A516-482A-9B0A-F6E3562E6628}" dt="2024-11-08T20:34:40.127" v="374" actId="26606"/>
          <ac:picMkLst>
            <pc:docMk/>
            <pc:sldMk cId="2025799545" sldId="256"/>
            <ac:picMk id="5" creationId="{DA5DF05B-7AF0-8E85-9473-B154CF28ABD2}"/>
          </ac:picMkLst>
        </pc:picChg>
      </pc:sldChg>
      <pc:sldChg chg="addSp delSp modSp mod setBg delDesignElem">
        <pc:chgData name="Corrigan, Maggie" userId="cad34459-c979-4bf5-bc87-860f62c21d45" providerId="ADAL" clId="{54CA7C68-A516-482A-9B0A-F6E3562E6628}" dt="2024-11-11T21:56:44.345" v="1007" actId="20577"/>
        <pc:sldMkLst>
          <pc:docMk/>
          <pc:sldMk cId="2857330597" sldId="257"/>
        </pc:sldMkLst>
        <pc:spChg chg="mod">
          <ac:chgData name="Corrigan, Maggie" userId="cad34459-c979-4bf5-bc87-860f62c21d45" providerId="ADAL" clId="{54CA7C68-A516-482A-9B0A-F6E3562E6628}" dt="2024-11-08T17:57:18.804" v="150" actId="26606"/>
          <ac:spMkLst>
            <pc:docMk/>
            <pc:sldMk cId="2857330597" sldId="257"/>
            <ac:spMk id="2" creationId="{A7F9D158-9D35-F2BF-6D21-3CEDA9A581E1}"/>
          </ac:spMkLst>
        </pc:spChg>
        <pc:spChg chg="mod">
          <ac:chgData name="Corrigan, Maggie" userId="cad34459-c979-4bf5-bc87-860f62c21d45" providerId="ADAL" clId="{54CA7C68-A516-482A-9B0A-F6E3562E6628}" dt="2024-11-11T21:56:44.345" v="1007" actId="20577"/>
          <ac:spMkLst>
            <pc:docMk/>
            <pc:sldMk cId="2857330597" sldId="257"/>
            <ac:spMk id="3" creationId="{D538CDF4-42E4-C2D8-03F3-1831D3316E35}"/>
          </ac:spMkLst>
        </pc:spChg>
        <pc:spChg chg="add mod">
          <ac:chgData name="Corrigan, Maggie" userId="cad34459-c979-4bf5-bc87-860f62c21d45" providerId="ADAL" clId="{54CA7C68-A516-482A-9B0A-F6E3562E6628}" dt="2024-11-08T18:03:32.019" v="284" actId="1076"/>
          <ac:spMkLst>
            <pc:docMk/>
            <pc:sldMk cId="2857330597" sldId="257"/>
            <ac:spMk id="10" creationId="{B9129F80-DFED-2ED8-545E-1738EC5D9E71}"/>
          </ac:spMkLst>
        </pc:spChg>
        <pc:spChg chg="add">
          <ac:chgData name="Corrigan, Maggie" userId="cad34459-c979-4bf5-bc87-860f62c21d45" providerId="ADAL" clId="{54CA7C68-A516-482A-9B0A-F6E3562E6628}" dt="2024-11-08T17:57:18.804" v="150" actId="26606"/>
          <ac:spMkLst>
            <pc:docMk/>
            <pc:sldMk cId="2857330597" sldId="257"/>
            <ac:spMk id="17" creationId="{352BEC0E-22F8-46D0-9632-375DB541B06C}"/>
          </ac:spMkLst>
        </pc:spChg>
        <pc:spChg chg="add mod">
          <ac:chgData name="Corrigan, Maggie" userId="cad34459-c979-4bf5-bc87-860f62c21d45" providerId="ADAL" clId="{54CA7C68-A516-482A-9B0A-F6E3562E6628}" dt="2024-11-08T18:03:02.814" v="277" actId="1076"/>
          <ac:spMkLst>
            <pc:docMk/>
            <pc:sldMk cId="2857330597" sldId="257"/>
            <ac:spMk id="19" creationId="{208B2078-BD1F-9EF8-4965-42297C9BC393}"/>
          </ac:spMkLst>
        </pc:spChg>
        <pc:spChg chg="add">
          <ac:chgData name="Corrigan, Maggie" userId="cad34459-c979-4bf5-bc87-860f62c21d45" providerId="ADAL" clId="{54CA7C68-A516-482A-9B0A-F6E3562E6628}" dt="2024-11-08T17:57:18.804" v="150" actId="26606"/>
          <ac:spMkLst>
            <pc:docMk/>
            <pc:sldMk cId="2857330597" sldId="257"/>
            <ac:spMk id="22" creationId="{3FCFB1DE-0B7E-48CC-BA90-B2AB0889F9D6}"/>
          </ac:spMkLst>
        </pc:spChg>
        <pc:spChg chg="add mod">
          <ac:chgData name="Corrigan, Maggie" userId="cad34459-c979-4bf5-bc87-860f62c21d45" providerId="ADAL" clId="{54CA7C68-A516-482A-9B0A-F6E3562E6628}" dt="2024-11-08T20:30:17.331" v="322" actId="1076"/>
          <ac:spMkLst>
            <pc:docMk/>
            <pc:sldMk cId="2857330597" sldId="257"/>
            <ac:spMk id="24" creationId="{AC437AF8-84FE-01BA-16E3-CD1AF973AF3B}"/>
          </ac:spMkLst>
        </pc:spChg>
        <pc:spChg chg="add mod">
          <ac:chgData name="Corrigan, Maggie" userId="cad34459-c979-4bf5-bc87-860f62c21d45" providerId="ADAL" clId="{54CA7C68-A516-482A-9B0A-F6E3562E6628}" dt="2024-11-08T20:30:22.231" v="323" actId="1076"/>
          <ac:spMkLst>
            <pc:docMk/>
            <pc:sldMk cId="2857330597" sldId="257"/>
            <ac:spMk id="25" creationId="{E239BF3F-CCF3-791A-1301-391FBAB658D8}"/>
          </ac:spMkLst>
        </pc:spChg>
        <pc:spChg chg="add mod">
          <ac:chgData name="Corrigan, Maggie" userId="cad34459-c979-4bf5-bc87-860f62c21d45" providerId="ADAL" clId="{54CA7C68-A516-482A-9B0A-F6E3562E6628}" dt="2024-11-08T20:27:53.880" v="310" actId="1076"/>
          <ac:spMkLst>
            <pc:docMk/>
            <pc:sldMk cId="2857330597" sldId="257"/>
            <ac:spMk id="28" creationId="{9AB4A63B-A7DB-A601-0A8E-F4E3555C59D8}"/>
          </ac:spMkLst>
        </pc:spChg>
        <pc:spChg chg="add mod">
          <ac:chgData name="Corrigan, Maggie" userId="cad34459-c979-4bf5-bc87-860f62c21d45" providerId="ADAL" clId="{54CA7C68-A516-482A-9B0A-F6E3562E6628}" dt="2024-11-08T20:28:36.537" v="315" actId="1076"/>
          <ac:spMkLst>
            <pc:docMk/>
            <pc:sldMk cId="2857330597" sldId="257"/>
            <ac:spMk id="29" creationId="{10050584-6C2F-3AE9-C477-8526B0E32C5D}"/>
          </ac:spMkLst>
        </pc:spChg>
        <pc:picChg chg="add mod ord">
          <ac:chgData name="Corrigan, Maggie" userId="cad34459-c979-4bf5-bc87-860f62c21d45" providerId="ADAL" clId="{54CA7C68-A516-482A-9B0A-F6E3562E6628}" dt="2024-11-08T18:03:20.230" v="282" actId="1076"/>
          <ac:picMkLst>
            <pc:docMk/>
            <pc:sldMk cId="2857330597" sldId="257"/>
            <ac:picMk id="5" creationId="{19F9061F-91F0-3594-5E5A-C7016C65836A}"/>
          </ac:picMkLst>
        </pc:picChg>
        <pc:picChg chg="add mod">
          <ac:chgData name="Corrigan, Maggie" userId="cad34459-c979-4bf5-bc87-860f62c21d45" providerId="ADAL" clId="{54CA7C68-A516-482A-9B0A-F6E3562E6628}" dt="2024-11-08T20:30:12.821" v="321" actId="1076"/>
          <ac:picMkLst>
            <pc:docMk/>
            <pc:sldMk cId="2857330597" sldId="257"/>
            <ac:picMk id="9" creationId="{E229D9D0-1DCC-3733-B401-97504F5B49D1}"/>
          </ac:picMkLst>
        </pc:picChg>
        <pc:picChg chg="add mod">
          <ac:chgData name="Corrigan, Maggie" userId="cad34459-c979-4bf5-bc87-860f62c21d45" providerId="ADAL" clId="{54CA7C68-A516-482A-9B0A-F6E3562E6628}" dt="2024-11-08T20:27:43.130" v="305" actId="1076"/>
          <ac:picMkLst>
            <pc:docMk/>
            <pc:sldMk cId="2857330597" sldId="257"/>
            <ac:picMk id="23" creationId="{F7178F27-6006-7B90-D075-79ECCE35E431}"/>
          </ac:picMkLst>
        </pc:picChg>
        <pc:cxnChg chg="add mod">
          <ac:chgData name="Corrigan, Maggie" userId="cad34459-c979-4bf5-bc87-860f62c21d45" providerId="ADAL" clId="{54CA7C68-A516-482A-9B0A-F6E3562E6628}" dt="2024-11-08T20:30:25.249" v="324" actId="1076"/>
          <ac:cxnSpMkLst>
            <pc:docMk/>
            <pc:sldMk cId="2857330597" sldId="257"/>
            <ac:cxnSpMk id="27" creationId="{4828437A-D87C-83E2-CA7D-046C26DFE3A7}"/>
          </ac:cxnSpMkLst>
        </pc:cxnChg>
        <pc:cxnChg chg="add mod">
          <ac:chgData name="Corrigan, Maggie" userId="cad34459-c979-4bf5-bc87-860f62c21d45" providerId="ADAL" clId="{54CA7C68-A516-482A-9B0A-F6E3562E6628}" dt="2024-11-08T20:29:52.652" v="319" actId="13822"/>
          <ac:cxnSpMkLst>
            <pc:docMk/>
            <pc:sldMk cId="2857330597" sldId="257"/>
            <ac:cxnSpMk id="31" creationId="{8E4010A6-4C62-32C8-C98D-148A4E58D54E}"/>
          </ac:cxnSpMkLst>
        </pc:cxnChg>
      </pc:sldChg>
      <pc:sldChg chg="new del">
        <pc:chgData name="Corrigan, Maggie" userId="cad34459-c979-4bf5-bc87-860f62c21d45" providerId="ADAL" clId="{54CA7C68-A516-482A-9B0A-F6E3562E6628}" dt="2024-11-08T20:53:32.432" v="378" actId="2696"/>
        <pc:sldMkLst>
          <pc:docMk/>
          <pc:sldMk cId="1423697713" sldId="258"/>
        </pc:sldMkLst>
      </pc:sldChg>
      <pc:sldChg chg="addSp delSp modSp new mod setBg">
        <pc:chgData name="Corrigan, Maggie" userId="cad34459-c979-4bf5-bc87-860f62c21d45" providerId="ADAL" clId="{54CA7C68-A516-482A-9B0A-F6E3562E6628}" dt="2024-11-11T21:57:11.706" v="1029" actId="20577"/>
        <pc:sldMkLst>
          <pc:docMk/>
          <pc:sldMk cId="1618169092" sldId="258"/>
        </pc:sldMkLst>
        <pc:spChg chg="mod">
          <ac:chgData name="Corrigan, Maggie" userId="cad34459-c979-4bf5-bc87-860f62c21d45" providerId="ADAL" clId="{54CA7C68-A516-482A-9B0A-F6E3562E6628}" dt="2024-11-08T21:22:50.881" v="553" actId="26606"/>
          <ac:spMkLst>
            <pc:docMk/>
            <pc:sldMk cId="1618169092" sldId="258"/>
            <ac:spMk id="2" creationId="{7ED60CEC-0D4F-4F4A-F759-FCF0622F9731}"/>
          </ac:spMkLst>
        </pc:spChg>
        <pc:spChg chg="mod">
          <ac:chgData name="Corrigan, Maggie" userId="cad34459-c979-4bf5-bc87-860f62c21d45" providerId="ADAL" clId="{54CA7C68-A516-482A-9B0A-F6E3562E6628}" dt="2024-11-11T21:57:11.706" v="1029" actId="20577"/>
          <ac:spMkLst>
            <pc:docMk/>
            <pc:sldMk cId="1618169092" sldId="258"/>
            <ac:spMk id="3" creationId="{85005821-AED6-9415-CD57-8B71D73BD871}"/>
          </ac:spMkLst>
        </pc:spChg>
        <pc:spChg chg="add">
          <ac:chgData name="Corrigan, Maggie" userId="cad34459-c979-4bf5-bc87-860f62c21d45" providerId="ADAL" clId="{54CA7C68-A516-482A-9B0A-F6E3562E6628}" dt="2024-11-08T21:22:50.881" v="553" actId="26606"/>
          <ac:spMkLst>
            <pc:docMk/>
            <pc:sldMk cId="1618169092" sldId="258"/>
            <ac:spMk id="10" creationId="{F4F2FC05-7D27-410F-BDA9-ADF4831368C7}"/>
          </ac:spMkLst>
        </pc:spChg>
        <pc:spChg chg="add">
          <ac:chgData name="Corrigan, Maggie" userId="cad34459-c979-4bf5-bc87-860f62c21d45" providerId="ADAL" clId="{54CA7C68-A516-482A-9B0A-F6E3562E6628}" dt="2024-11-08T21:22:50.881" v="553" actId="26606"/>
          <ac:spMkLst>
            <pc:docMk/>
            <pc:sldMk cId="1618169092" sldId="258"/>
            <ac:spMk id="11" creationId="{9080D120-BD54-46E1-BA37-82F5E8089E90}"/>
          </ac:spMkLst>
        </pc:spChg>
        <pc:spChg chg="add">
          <ac:chgData name="Corrigan, Maggie" userId="cad34459-c979-4bf5-bc87-860f62c21d45" providerId="ADAL" clId="{54CA7C68-A516-482A-9B0A-F6E3562E6628}" dt="2024-11-08T21:22:50.881" v="553" actId="26606"/>
          <ac:spMkLst>
            <pc:docMk/>
            <pc:sldMk cId="1618169092" sldId="258"/>
            <ac:spMk id="13" creationId="{81D83946-74FA-498A-AC80-9926F041B5C5}"/>
          </ac:spMkLst>
        </pc:spChg>
        <pc:spChg chg="add">
          <ac:chgData name="Corrigan, Maggie" userId="cad34459-c979-4bf5-bc87-860f62c21d45" providerId="ADAL" clId="{54CA7C68-A516-482A-9B0A-F6E3562E6628}" dt="2024-11-08T21:22:50.881" v="553" actId="26606"/>
          <ac:spMkLst>
            <pc:docMk/>
            <pc:sldMk cId="1618169092" sldId="258"/>
            <ac:spMk id="15" creationId="{5060D983-8B52-443A-8183-2A1DE05618B5}"/>
          </ac:spMkLst>
        </pc:spChg>
        <pc:picChg chg="add mod ord">
          <ac:chgData name="Corrigan, Maggie" userId="cad34459-c979-4bf5-bc87-860f62c21d45" providerId="ADAL" clId="{54CA7C68-A516-482A-9B0A-F6E3562E6628}" dt="2024-11-08T21:22:50.881" v="553" actId="26606"/>
          <ac:picMkLst>
            <pc:docMk/>
            <pc:sldMk cId="1618169092" sldId="258"/>
            <ac:picMk id="5" creationId="{DD191550-E51E-F778-A73E-8EB463337CE1}"/>
          </ac:picMkLst>
        </pc:picChg>
        <pc:picChg chg="add mod">
          <ac:chgData name="Corrigan, Maggie" userId="cad34459-c979-4bf5-bc87-860f62c21d45" providerId="ADAL" clId="{54CA7C68-A516-482A-9B0A-F6E3562E6628}" dt="2024-11-08T21:22:50.881" v="553" actId="26606"/>
          <ac:picMkLst>
            <pc:docMk/>
            <pc:sldMk cId="1618169092" sldId="258"/>
            <ac:picMk id="7" creationId="{2D3B781A-71D1-1DA9-4898-75536EBF200F}"/>
          </ac:picMkLst>
        </pc:picChg>
      </pc:sldChg>
      <pc:sldChg chg="addSp delSp modSp new mod">
        <pc:chgData name="Corrigan, Maggie" userId="cad34459-c979-4bf5-bc87-860f62c21d45" providerId="ADAL" clId="{54CA7C68-A516-482A-9B0A-F6E3562E6628}" dt="2024-11-11T21:04:06.120" v="956" actId="255"/>
        <pc:sldMkLst>
          <pc:docMk/>
          <pc:sldMk cId="3586323421" sldId="259"/>
        </pc:sldMkLst>
        <pc:spChg chg="mod">
          <ac:chgData name="Corrigan, Maggie" userId="cad34459-c979-4bf5-bc87-860f62c21d45" providerId="ADAL" clId="{54CA7C68-A516-482A-9B0A-F6E3562E6628}" dt="2024-11-08T22:19:31.829" v="564" actId="20577"/>
          <ac:spMkLst>
            <pc:docMk/>
            <pc:sldMk cId="3586323421" sldId="259"/>
            <ac:spMk id="2" creationId="{35918A22-8E82-5E85-D3CB-C546FE496C63}"/>
          </ac:spMkLst>
        </pc:spChg>
        <pc:spChg chg="add del mod">
          <ac:chgData name="Corrigan, Maggie" userId="cad34459-c979-4bf5-bc87-860f62c21d45" providerId="ADAL" clId="{54CA7C68-A516-482A-9B0A-F6E3562E6628}" dt="2024-11-11T20:33:12.185" v="884" actId="113"/>
          <ac:spMkLst>
            <pc:docMk/>
            <pc:sldMk cId="3586323421" sldId="259"/>
            <ac:spMk id="3" creationId="{3138138A-67C8-49C4-428A-97CD35E75560}"/>
          </ac:spMkLst>
        </pc:spChg>
        <pc:spChg chg="add mod">
          <ac:chgData name="Corrigan, Maggie" userId="cad34459-c979-4bf5-bc87-860f62c21d45" providerId="ADAL" clId="{54CA7C68-A516-482A-9B0A-F6E3562E6628}" dt="2024-11-11T20:21:11.519" v="691" actId="1076"/>
          <ac:spMkLst>
            <pc:docMk/>
            <pc:sldMk cId="3586323421" sldId="259"/>
            <ac:spMk id="10" creationId="{0DA65CB0-CBC6-B132-D439-F5477BB9CE75}"/>
          </ac:spMkLst>
        </pc:spChg>
        <pc:spChg chg="add mod">
          <ac:chgData name="Corrigan, Maggie" userId="cad34459-c979-4bf5-bc87-860f62c21d45" providerId="ADAL" clId="{54CA7C68-A516-482A-9B0A-F6E3562E6628}" dt="2024-11-11T20:21:36.191" v="695" actId="1076"/>
          <ac:spMkLst>
            <pc:docMk/>
            <pc:sldMk cId="3586323421" sldId="259"/>
            <ac:spMk id="11" creationId="{ED89DDC8-1B70-D351-FF17-3EDCB12CA7A9}"/>
          </ac:spMkLst>
        </pc:spChg>
        <pc:spChg chg="add mod ord">
          <ac:chgData name="Corrigan, Maggie" userId="cad34459-c979-4bf5-bc87-860f62c21d45" providerId="ADAL" clId="{54CA7C68-A516-482A-9B0A-F6E3562E6628}" dt="2024-11-11T20:22:17.307" v="701" actId="171"/>
          <ac:spMkLst>
            <pc:docMk/>
            <pc:sldMk cId="3586323421" sldId="259"/>
            <ac:spMk id="12" creationId="{FFF786EF-42A9-68CB-0872-A03A36B1EED4}"/>
          </ac:spMkLst>
        </pc:spChg>
        <pc:spChg chg="add mod">
          <ac:chgData name="Corrigan, Maggie" userId="cad34459-c979-4bf5-bc87-860f62c21d45" providerId="ADAL" clId="{54CA7C68-A516-482A-9B0A-F6E3562E6628}" dt="2024-11-11T20:23:01.832" v="706" actId="1582"/>
          <ac:spMkLst>
            <pc:docMk/>
            <pc:sldMk cId="3586323421" sldId="259"/>
            <ac:spMk id="13" creationId="{B800467A-DD0D-1B82-3897-9B3041105C7F}"/>
          </ac:spMkLst>
        </pc:spChg>
        <pc:spChg chg="add mod">
          <ac:chgData name="Corrigan, Maggie" userId="cad34459-c979-4bf5-bc87-860f62c21d45" providerId="ADAL" clId="{54CA7C68-A516-482A-9B0A-F6E3562E6628}" dt="2024-11-11T20:23:27.293" v="722" actId="1076"/>
          <ac:spMkLst>
            <pc:docMk/>
            <pc:sldMk cId="3586323421" sldId="259"/>
            <ac:spMk id="14" creationId="{558B5D45-645E-CCC2-89A7-E75503197FCE}"/>
          </ac:spMkLst>
        </pc:spChg>
        <pc:spChg chg="add mod">
          <ac:chgData name="Corrigan, Maggie" userId="cad34459-c979-4bf5-bc87-860f62c21d45" providerId="ADAL" clId="{54CA7C68-A516-482A-9B0A-F6E3562E6628}" dt="2024-11-11T20:23:47.378" v="725" actId="1076"/>
          <ac:spMkLst>
            <pc:docMk/>
            <pc:sldMk cId="3586323421" sldId="259"/>
            <ac:spMk id="15" creationId="{78D445C3-235B-3963-651A-EAF7B8640566}"/>
          </ac:spMkLst>
        </pc:spChg>
        <pc:spChg chg="add mod">
          <ac:chgData name="Corrigan, Maggie" userId="cad34459-c979-4bf5-bc87-860f62c21d45" providerId="ADAL" clId="{54CA7C68-A516-482A-9B0A-F6E3562E6628}" dt="2024-11-11T20:29:20.997" v="786" actId="1076"/>
          <ac:spMkLst>
            <pc:docMk/>
            <pc:sldMk cId="3586323421" sldId="259"/>
            <ac:spMk id="19" creationId="{EF7BE84E-86E7-7B35-545A-C2351BC2686E}"/>
          </ac:spMkLst>
        </pc:spChg>
        <pc:spChg chg="add mod">
          <ac:chgData name="Corrigan, Maggie" userId="cad34459-c979-4bf5-bc87-860f62c21d45" providerId="ADAL" clId="{54CA7C68-A516-482A-9B0A-F6E3562E6628}" dt="2024-11-11T20:29:39.871" v="790" actId="1076"/>
          <ac:spMkLst>
            <pc:docMk/>
            <pc:sldMk cId="3586323421" sldId="259"/>
            <ac:spMk id="20" creationId="{23B381EC-7321-26FB-EB27-CFC5877511B3}"/>
          </ac:spMkLst>
        </pc:spChg>
        <pc:spChg chg="add mod">
          <ac:chgData name="Corrigan, Maggie" userId="cad34459-c979-4bf5-bc87-860f62c21d45" providerId="ADAL" clId="{54CA7C68-A516-482A-9B0A-F6E3562E6628}" dt="2024-11-11T20:29:42.404" v="791" actId="1076"/>
          <ac:spMkLst>
            <pc:docMk/>
            <pc:sldMk cId="3586323421" sldId="259"/>
            <ac:spMk id="21" creationId="{FBE9508E-6030-CB13-0ABE-ACBFB95B9F96}"/>
          </ac:spMkLst>
        </pc:spChg>
        <pc:spChg chg="add mod">
          <ac:chgData name="Corrigan, Maggie" userId="cad34459-c979-4bf5-bc87-860f62c21d45" providerId="ADAL" clId="{54CA7C68-A516-482A-9B0A-F6E3562E6628}" dt="2024-11-11T21:04:06.120" v="956" actId="255"/>
          <ac:spMkLst>
            <pc:docMk/>
            <pc:sldMk cId="3586323421" sldId="259"/>
            <ac:spMk id="32" creationId="{4E388890-DD8A-E1C5-9C17-92BDA7B1E614}"/>
          </ac:spMkLst>
        </pc:spChg>
        <pc:spChg chg="add mod ord">
          <ac:chgData name="Corrigan, Maggie" userId="cad34459-c979-4bf5-bc87-860f62c21d45" providerId="ADAL" clId="{54CA7C68-A516-482A-9B0A-F6E3562E6628}" dt="2024-11-11T21:03:06.677" v="948" actId="167"/>
          <ac:spMkLst>
            <pc:docMk/>
            <pc:sldMk cId="3586323421" sldId="259"/>
            <ac:spMk id="33" creationId="{3AB7FF06-265A-520B-4287-65C967839C12}"/>
          </ac:spMkLst>
        </pc:spChg>
        <pc:picChg chg="add mod ord">
          <ac:chgData name="Corrigan, Maggie" userId="cad34459-c979-4bf5-bc87-860f62c21d45" providerId="ADAL" clId="{54CA7C68-A516-482A-9B0A-F6E3562E6628}" dt="2024-11-11T21:03:17.372" v="950" actId="167"/>
          <ac:picMkLst>
            <pc:docMk/>
            <pc:sldMk cId="3586323421" sldId="259"/>
            <ac:picMk id="31" creationId="{0461700F-A18E-846D-1299-1940F1592407}"/>
          </ac:picMkLst>
        </pc:picChg>
        <pc:cxnChg chg="add mod">
          <ac:chgData name="Corrigan, Maggie" userId="cad34459-c979-4bf5-bc87-860f62c21d45" providerId="ADAL" clId="{54CA7C68-A516-482A-9B0A-F6E3562E6628}" dt="2024-11-11T20:22:11.396" v="700" actId="1582"/>
          <ac:cxnSpMkLst>
            <pc:docMk/>
            <pc:sldMk cId="3586323421" sldId="259"/>
            <ac:cxnSpMk id="9" creationId="{6306EF7E-EFB0-6146-F484-579ADFFEEA9A}"/>
          </ac:cxnSpMkLst>
        </pc:cxnChg>
        <pc:cxnChg chg="add mod">
          <ac:chgData name="Corrigan, Maggie" userId="cad34459-c979-4bf5-bc87-860f62c21d45" providerId="ADAL" clId="{54CA7C68-A516-482A-9B0A-F6E3562E6628}" dt="2024-11-11T20:24:19.358" v="729" actId="14100"/>
          <ac:cxnSpMkLst>
            <pc:docMk/>
            <pc:sldMk cId="3586323421" sldId="259"/>
            <ac:cxnSpMk id="17" creationId="{255E1DC6-26DA-DE80-B8DC-E07C6C1031A4}"/>
          </ac:cxnSpMkLst>
        </pc:cxnChg>
        <pc:cxnChg chg="add mod">
          <ac:chgData name="Corrigan, Maggie" userId="cad34459-c979-4bf5-bc87-860f62c21d45" providerId="ADAL" clId="{54CA7C68-A516-482A-9B0A-F6E3562E6628}" dt="2024-11-11T20:29:37.885" v="789" actId="1076"/>
          <ac:cxnSpMkLst>
            <pc:docMk/>
            <pc:sldMk cId="3586323421" sldId="259"/>
            <ac:cxnSpMk id="22" creationId="{ECE3BAEF-022F-FC81-2FC3-DB589E2E4073}"/>
          </ac:cxnSpMkLst>
        </pc:cxnChg>
      </pc:sldChg>
      <pc:sldChg chg="addSp delSp modSp new mod">
        <pc:chgData name="Corrigan, Maggie" userId="cad34459-c979-4bf5-bc87-860f62c21d45" providerId="ADAL" clId="{54CA7C68-A516-482A-9B0A-F6E3562E6628}" dt="2025-01-10T20:52:13.790" v="4524" actId="27636"/>
        <pc:sldMkLst>
          <pc:docMk/>
          <pc:sldMk cId="805265400" sldId="260"/>
        </pc:sldMkLst>
        <pc:spChg chg="mod">
          <ac:chgData name="Corrigan, Maggie" userId="cad34459-c979-4bf5-bc87-860f62c21d45" providerId="ADAL" clId="{54CA7C68-A516-482A-9B0A-F6E3562E6628}" dt="2024-11-11T20:56:15.872" v="919" actId="20577"/>
          <ac:spMkLst>
            <pc:docMk/>
            <pc:sldMk cId="805265400" sldId="260"/>
            <ac:spMk id="2" creationId="{D23F2648-B4A3-5546-75BF-542E3884C02A}"/>
          </ac:spMkLst>
        </pc:spChg>
        <pc:spChg chg="mod">
          <ac:chgData name="Corrigan, Maggie" userId="cad34459-c979-4bf5-bc87-860f62c21d45" providerId="ADAL" clId="{54CA7C68-A516-482A-9B0A-F6E3562E6628}" dt="2025-01-10T20:52:13.790" v="4524" actId="27636"/>
          <ac:spMkLst>
            <pc:docMk/>
            <pc:sldMk cId="805265400" sldId="260"/>
            <ac:spMk id="3" creationId="{08F1A1FC-A75B-39B9-672D-8910D8CE4396}"/>
          </ac:spMkLst>
        </pc:spChg>
        <pc:spChg chg="add mod">
          <ac:chgData name="Corrigan, Maggie" userId="cad34459-c979-4bf5-bc87-860f62c21d45" providerId="ADAL" clId="{54CA7C68-A516-482A-9B0A-F6E3562E6628}" dt="2024-11-11T22:11:24.838" v="1208" actId="1076"/>
          <ac:spMkLst>
            <pc:docMk/>
            <pc:sldMk cId="805265400" sldId="260"/>
            <ac:spMk id="15" creationId="{C64DC864-98B0-A792-47BC-26EB7653BACC}"/>
          </ac:spMkLst>
        </pc:spChg>
        <pc:spChg chg="add mod">
          <ac:chgData name="Corrigan, Maggie" userId="cad34459-c979-4bf5-bc87-860f62c21d45" providerId="ADAL" clId="{54CA7C68-A516-482A-9B0A-F6E3562E6628}" dt="2024-11-11T22:11:55.906" v="1217" actId="1076"/>
          <ac:spMkLst>
            <pc:docMk/>
            <pc:sldMk cId="805265400" sldId="260"/>
            <ac:spMk id="20" creationId="{9EE79FAC-4268-422B-3479-B2F1E5453BA1}"/>
          </ac:spMkLst>
        </pc:spChg>
        <pc:spChg chg="add mod">
          <ac:chgData name="Corrigan, Maggie" userId="cad34459-c979-4bf5-bc87-860f62c21d45" providerId="ADAL" clId="{54CA7C68-A516-482A-9B0A-F6E3562E6628}" dt="2024-11-11T22:24:38.957" v="1430" actId="1076"/>
          <ac:spMkLst>
            <pc:docMk/>
            <pc:sldMk cId="805265400" sldId="260"/>
            <ac:spMk id="28" creationId="{A92B9694-F1FD-E547-A3C5-1BD21083B41E}"/>
          </ac:spMkLst>
        </pc:spChg>
        <pc:spChg chg="add mod">
          <ac:chgData name="Corrigan, Maggie" userId="cad34459-c979-4bf5-bc87-860f62c21d45" providerId="ADAL" clId="{54CA7C68-A516-482A-9B0A-F6E3562E6628}" dt="2024-11-11T22:16:53.838" v="1248" actId="14100"/>
          <ac:spMkLst>
            <pc:docMk/>
            <pc:sldMk cId="805265400" sldId="260"/>
            <ac:spMk id="29" creationId="{72354BC6-3710-E08B-8C0A-E76EFCA226D2}"/>
          </ac:spMkLst>
        </pc:spChg>
        <pc:spChg chg="add mod">
          <ac:chgData name="Corrigan, Maggie" userId="cad34459-c979-4bf5-bc87-860f62c21d45" providerId="ADAL" clId="{54CA7C68-A516-482A-9B0A-F6E3562E6628}" dt="2024-11-11T22:19:37.411" v="1356" actId="113"/>
          <ac:spMkLst>
            <pc:docMk/>
            <pc:sldMk cId="805265400" sldId="260"/>
            <ac:spMk id="33" creationId="{B078A487-AB43-967B-E691-5E0F412E6C83}"/>
          </ac:spMkLst>
        </pc:spChg>
        <pc:spChg chg="add mod">
          <ac:chgData name="Corrigan, Maggie" userId="cad34459-c979-4bf5-bc87-860f62c21d45" providerId="ADAL" clId="{54CA7C68-A516-482A-9B0A-F6E3562E6628}" dt="2024-11-11T22:19:32.536" v="1355" actId="14100"/>
          <ac:spMkLst>
            <pc:docMk/>
            <pc:sldMk cId="805265400" sldId="260"/>
            <ac:spMk id="34" creationId="{8B0EF58B-DE43-88E9-1232-FCCE77F19FD8}"/>
          </ac:spMkLst>
        </pc:spChg>
        <pc:spChg chg="add mod">
          <ac:chgData name="Corrigan, Maggie" userId="cad34459-c979-4bf5-bc87-860f62c21d45" providerId="ADAL" clId="{54CA7C68-A516-482A-9B0A-F6E3562E6628}" dt="2024-11-11T22:22:43.516" v="1404" actId="1076"/>
          <ac:spMkLst>
            <pc:docMk/>
            <pc:sldMk cId="805265400" sldId="260"/>
            <ac:spMk id="40" creationId="{0DB4B579-D72C-DDBB-1595-8B266D0CE041}"/>
          </ac:spMkLst>
        </pc:spChg>
        <pc:spChg chg="add mod">
          <ac:chgData name="Corrigan, Maggie" userId="cad34459-c979-4bf5-bc87-860f62c21d45" providerId="ADAL" clId="{54CA7C68-A516-482A-9B0A-F6E3562E6628}" dt="2024-11-11T22:22:46.550" v="1405" actId="1076"/>
          <ac:spMkLst>
            <pc:docMk/>
            <pc:sldMk cId="805265400" sldId="260"/>
            <ac:spMk id="41" creationId="{532AFC2E-4DB7-6FDE-3F47-3FFB88A16FD1}"/>
          </ac:spMkLst>
        </pc:spChg>
        <pc:spChg chg="add mod">
          <ac:chgData name="Corrigan, Maggie" userId="cad34459-c979-4bf5-bc87-860f62c21d45" providerId="ADAL" clId="{54CA7C68-A516-482A-9B0A-F6E3562E6628}" dt="2024-11-11T22:23:48.399" v="1415" actId="1582"/>
          <ac:spMkLst>
            <pc:docMk/>
            <pc:sldMk cId="805265400" sldId="260"/>
            <ac:spMk id="43" creationId="{77EA781C-7A4C-ECED-79DD-B8CEC5C85A71}"/>
          </ac:spMkLst>
        </pc:spChg>
        <pc:picChg chg="add mod">
          <ac:chgData name="Corrigan, Maggie" userId="cad34459-c979-4bf5-bc87-860f62c21d45" providerId="ADAL" clId="{54CA7C68-A516-482A-9B0A-F6E3562E6628}" dt="2024-11-11T22:10:38.314" v="1198" actId="1076"/>
          <ac:picMkLst>
            <pc:docMk/>
            <pc:sldMk cId="805265400" sldId="260"/>
            <ac:picMk id="5" creationId="{9B9F2FE2-AD6D-CBE8-7BC6-51B73A7FE38C}"/>
          </ac:picMkLst>
        </pc:picChg>
        <pc:picChg chg="add mod">
          <ac:chgData name="Corrigan, Maggie" userId="cad34459-c979-4bf5-bc87-860f62c21d45" providerId="ADAL" clId="{54CA7C68-A516-482A-9B0A-F6E3562E6628}" dt="2024-11-11T22:11:19.865" v="1207" actId="1076"/>
          <ac:picMkLst>
            <pc:docMk/>
            <pc:sldMk cId="805265400" sldId="260"/>
            <ac:picMk id="14" creationId="{C91DC873-D63A-1BBC-7F16-FB18997FB638}"/>
          </ac:picMkLst>
        </pc:picChg>
        <pc:picChg chg="add mod">
          <ac:chgData name="Corrigan, Maggie" userId="cad34459-c979-4bf5-bc87-860f62c21d45" providerId="ADAL" clId="{54CA7C68-A516-482A-9B0A-F6E3562E6628}" dt="2024-11-11T22:15:22.112" v="1234" actId="1076"/>
          <ac:picMkLst>
            <pc:docMk/>
            <pc:sldMk cId="805265400" sldId="260"/>
            <ac:picMk id="22" creationId="{6E75E9ED-DC71-CECC-6F48-DF459FE31FB7}"/>
          </ac:picMkLst>
        </pc:picChg>
        <pc:picChg chg="add mod">
          <ac:chgData name="Corrigan, Maggie" userId="cad34459-c979-4bf5-bc87-860f62c21d45" providerId="ADAL" clId="{54CA7C68-A516-482A-9B0A-F6E3562E6628}" dt="2024-11-11T22:24:34.878" v="1428" actId="1076"/>
          <ac:picMkLst>
            <pc:docMk/>
            <pc:sldMk cId="805265400" sldId="260"/>
            <ac:picMk id="27" creationId="{B92AA49F-FF39-9940-0C78-97BE3462E215}"/>
          </ac:picMkLst>
        </pc:picChg>
        <pc:picChg chg="add mod">
          <ac:chgData name="Corrigan, Maggie" userId="cad34459-c979-4bf5-bc87-860f62c21d45" providerId="ADAL" clId="{54CA7C68-A516-482A-9B0A-F6E3562E6628}" dt="2024-11-11T22:23:27.612" v="1413" actId="1076"/>
          <ac:picMkLst>
            <pc:docMk/>
            <pc:sldMk cId="805265400" sldId="260"/>
            <ac:picMk id="36" creationId="{CEA3D160-75AD-890F-15CA-C1D299853BEE}"/>
          </ac:picMkLst>
        </pc:picChg>
        <pc:cxnChg chg="add mod">
          <ac:chgData name="Corrigan, Maggie" userId="cad34459-c979-4bf5-bc87-860f62c21d45" providerId="ADAL" clId="{54CA7C68-A516-482A-9B0A-F6E3562E6628}" dt="2024-11-11T22:10:43.268" v="1199" actId="1076"/>
          <ac:cxnSpMkLst>
            <pc:docMk/>
            <pc:sldMk cId="805265400" sldId="260"/>
            <ac:cxnSpMk id="7" creationId="{706BEF02-CD55-656C-4C37-3B71B5D37F93}"/>
          </ac:cxnSpMkLst>
        </pc:cxnChg>
        <pc:cxnChg chg="add mod">
          <ac:chgData name="Corrigan, Maggie" userId="cad34459-c979-4bf5-bc87-860f62c21d45" providerId="ADAL" clId="{54CA7C68-A516-482A-9B0A-F6E3562E6628}" dt="2024-11-11T22:17:40.083" v="1253" actId="1582"/>
          <ac:cxnSpMkLst>
            <pc:docMk/>
            <pc:sldMk cId="805265400" sldId="260"/>
            <ac:cxnSpMk id="31" creationId="{0FA00B5A-08B1-9CE0-A9E8-0D6F803C14B7}"/>
          </ac:cxnSpMkLst>
        </pc:cxnChg>
        <pc:cxnChg chg="add mod">
          <ac:chgData name="Corrigan, Maggie" userId="cad34459-c979-4bf5-bc87-860f62c21d45" providerId="ADAL" clId="{54CA7C68-A516-482A-9B0A-F6E3562E6628}" dt="2024-11-11T22:22:50.340" v="1406" actId="14100"/>
          <ac:cxnSpMkLst>
            <pc:docMk/>
            <pc:sldMk cId="805265400" sldId="260"/>
            <ac:cxnSpMk id="38" creationId="{03DD71FA-520C-166F-14B4-FBADFA49B002}"/>
          </ac:cxnSpMkLst>
        </pc:cxnChg>
      </pc:sldChg>
      <pc:sldChg chg="addSp delSp modSp new mod">
        <pc:chgData name="Corrigan, Maggie" userId="cad34459-c979-4bf5-bc87-860f62c21d45" providerId="ADAL" clId="{54CA7C68-A516-482A-9B0A-F6E3562E6628}" dt="2024-11-13T16:41:31.256" v="2019" actId="1076"/>
        <pc:sldMkLst>
          <pc:docMk/>
          <pc:sldMk cId="2554369704" sldId="261"/>
        </pc:sldMkLst>
        <pc:spChg chg="mod">
          <ac:chgData name="Corrigan, Maggie" userId="cad34459-c979-4bf5-bc87-860f62c21d45" providerId="ADAL" clId="{54CA7C68-A516-482A-9B0A-F6E3562E6628}" dt="2024-11-13T16:16:47.145" v="1475" actId="20577"/>
          <ac:spMkLst>
            <pc:docMk/>
            <pc:sldMk cId="2554369704" sldId="261"/>
            <ac:spMk id="2" creationId="{B0E87480-FE3F-6C99-A90E-2FD87D9917E7}"/>
          </ac:spMkLst>
        </pc:spChg>
        <pc:spChg chg="add del mod">
          <ac:chgData name="Corrigan, Maggie" userId="cad34459-c979-4bf5-bc87-860f62c21d45" providerId="ADAL" clId="{54CA7C68-A516-482A-9B0A-F6E3562E6628}" dt="2024-11-13T16:40:12.280" v="2011" actId="20577"/>
          <ac:spMkLst>
            <pc:docMk/>
            <pc:sldMk cId="2554369704" sldId="261"/>
            <ac:spMk id="3" creationId="{590EB38A-9F1F-7460-81BC-32AB2864FB11}"/>
          </ac:spMkLst>
        </pc:spChg>
        <pc:spChg chg="add mod">
          <ac:chgData name="Corrigan, Maggie" userId="cad34459-c979-4bf5-bc87-860f62c21d45" providerId="ADAL" clId="{54CA7C68-A516-482A-9B0A-F6E3562E6628}" dt="2024-11-13T16:29:41.383" v="1750" actId="1076"/>
          <ac:spMkLst>
            <pc:docMk/>
            <pc:sldMk cId="2554369704" sldId="261"/>
            <ac:spMk id="10" creationId="{A9750BCF-A4ED-7B75-7C4A-5A530E4A36CF}"/>
          </ac:spMkLst>
        </pc:spChg>
        <pc:picChg chg="add mod">
          <ac:chgData name="Corrigan, Maggie" userId="cad34459-c979-4bf5-bc87-860f62c21d45" providerId="ADAL" clId="{54CA7C68-A516-482A-9B0A-F6E3562E6628}" dt="2024-11-13T16:29:36.265" v="1749" actId="1076"/>
          <ac:picMkLst>
            <pc:docMk/>
            <pc:sldMk cId="2554369704" sldId="261"/>
            <ac:picMk id="9" creationId="{BD603F08-FEA4-3BBF-1A69-A0C9F1465E04}"/>
          </ac:picMkLst>
        </pc:picChg>
        <pc:picChg chg="add mod">
          <ac:chgData name="Corrigan, Maggie" userId="cad34459-c979-4bf5-bc87-860f62c21d45" providerId="ADAL" clId="{54CA7C68-A516-482A-9B0A-F6E3562E6628}" dt="2024-11-13T16:41:31.256" v="2019" actId="1076"/>
          <ac:picMkLst>
            <pc:docMk/>
            <pc:sldMk cId="2554369704" sldId="261"/>
            <ac:picMk id="12" creationId="{A450925E-F177-F869-3CBB-D9D862307FF3}"/>
          </ac:picMkLst>
        </pc:picChg>
        <pc:picChg chg="add mod">
          <ac:chgData name="Corrigan, Maggie" userId="cad34459-c979-4bf5-bc87-860f62c21d45" providerId="ADAL" clId="{54CA7C68-A516-482A-9B0A-F6E3562E6628}" dt="2024-11-13T16:36:28.774" v="1906" actId="1440"/>
          <ac:picMkLst>
            <pc:docMk/>
            <pc:sldMk cId="2554369704" sldId="261"/>
            <ac:picMk id="17" creationId="{5847D536-291C-B3DA-F53C-B1D1025F1BDE}"/>
          </ac:picMkLst>
        </pc:picChg>
        <pc:picChg chg="add mod">
          <ac:chgData name="Corrigan, Maggie" userId="cad34459-c979-4bf5-bc87-860f62c21d45" providerId="ADAL" clId="{54CA7C68-A516-482A-9B0A-F6E3562E6628}" dt="2024-11-13T16:36:31.192" v="1907" actId="1440"/>
          <ac:picMkLst>
            <pc:docMk/>
            <pc:sldMk cId="2554369704" sldId="261"/>
            <ac:picMk id="19" creationId="{0914F4A6-CC01-B45B-4881-21B743785ABC}"/>
          </ac:picMkLst>
        </pc:picChg>
        <pc:picChg chg="add mod">
          <ac:chgData name="Corrigan, Maggie" userId="cad34459-c979-4bf5-bc87-860f62c21d45" providerId="ADAL" clId="{54CA7C68-A516-482A-9B0A-F6E3562E6628}" dt="2024-11-13T16:41:10.326" v="2018" actId="1076"/>
          <ac:picMkLst>
            <pc:docMk/>
            <pc:sldMk cId="2554369704" sldId="261"/>
            <ac:picMk id="23" creationId="{8D274ED3-6D8A-D388-4F0E-3C8FEB8642E9}"/>
          </ac:picMkLst>
        </pc:picChg>
        <pc:cxnChg chg="add mod">
          <ac:chgData name="Corrigan, Maggie" userId="cad34459-c979-4bf5-bc87-860f62c21d45" providerId="ADAL" clId="{54CA7C68-A516-482A-9B0A-F6E3562E6628}" dt="2024-11-13T16:30:36.072" v="1754" actId="14100"/>
          <ac:cxnSpMkLst>
            <pc:docMk/>
            <pc:sldMk cId="2554369704" sldId="261"/>
            <ac:cxnSpMk id="14" creationId="{16A8B929-3DD8-9F6B-91BC-3A2BD85C5D1B}"/>
          </ac:cxnSpMkLst>
        </pc:cxnChg>
        <pc:cxnChg chg="add mod">
          <ac:chgData name="Corrigan, Maggie" userId="cad34459-c979-4bf5-bc87-860f62c21d45" providerId="ADAL" clId="{54CA7C68-A516-482A-9B0A-F6E3562E6628}" dt="2024-11-13T16:38:48.017" v="1998" actId="1076"/>
          <ac:cxnSpMkLst>
            <pc:docMk/>
            <pc:sldMk cId="2554369704" sldId="261"/>
            <ac:cxnSpMk id="21" creationId="{98FDD4CD-F087-AEB2-152A-ACF39A768B50}"/>
          </ac:cxnSpMkLst>
        </pc:cxnChg>
      </pc:sldChg>
      <pc:sldChg chg="addSp delSp modSp new mod setBg">
        <pc:chgData name="Corrigan, Maggie" userId="cad34459-c979-4bf5-bc87-860f62c21d45" providerId="ADAL" clId="{54CA7C68-A516-482A-9B0A-F6E3562E6628}" dt="2024-11-18T16:41:12.656" v="2232" actId="1076"/>
        <pc:sldMkLst>
          <pc:docMk/>
          <pc:sldMk cId="3842123285" sldId="262"/>
        </pc:sldMkLst>
        <pc:spChg chg="mod">
          <ac:chgData name="Corrigan, Maggie" userId="cad34459-c979-4bf5-bc87-860f62c21d45" providerId="ADAL" clId="{54CA7C68-A516-482A-9B0A-F6E3562E6628}" dt="2024-11-18T16:32:42.150" v="2143" actId="26606"/>
          <ac:spMkLst>
            <pc:docMk/>
            <pc:sldMk cId="3842123285" sldId="262"/>
            <ac:spMk id="2" creationId="{C3157F3C-26E0-333A-17CC-6591BD895F25}"/>
          </ac:spMkLst>
        </pc:spChg>
        <pc:spChg chg="mod">
          <ac:chgData name="Corrigan, Maggie" userId="cad34459-c979-4bf5-bc87-860f62c21d45" providerId="ADAL" clId="{54CA7C68-A516-482A-9B0A-F6E3562E6628}" dt="2024-11-18T16:39:38.855" v="2210" actId="14100"/>
          <ac:spMkLst>
            <pc:docMk/>
            <pc:sldMk cId="3842123285" sldId="262"/>
            <ac:spMk id="3" creationId="{6F734F13-64A8-F000-A0BA-672D11AD4BFA}"/>
          </ac:spMkLst>
        </pc:spChg>
        <pc:spChg chg="add">
          <ac:chgData name="Corrigan, Maggie" userId="cad34459-c979-4bf5-bc87-860f62c21d45" providerId="ADAL" clId="{54CA7C68-A516-482A-9B0A-F6E3562E6628}" dt="2024-11-18T16:32:42.150" v="2143" actId="26606"/>
          <ac:spMkLst>
            <pc:docMk/>
            <pc:sldMk cId="3842123285" sldId="262"/>
            <ac:spMk id="10" creationId="{0E3596DD-156A-473E-9BB3-C6A29F7574E9}"/>
          </ac:spMkLst>
        </pc:spChg>
        <pc:spChg chg="add">
          <ac:chgData name="Corrigan, Maggie" userId="cad34459-c979-4bf5-bc87-860f62c21d45" providerId="ADAL" clId="{54CA7C68-A516-482A-9B0A-F6E3562E6628}" dt="2024-11-18T16:32:42.150" v="2143" actId="26606"/>
          <ac:spMkLst>
            <pc:docMk/>
            <pc:sldMk cId="3842123285" sldId="262"/>
            <ac:spMk id="12" creationId="{2C46C4D6-C474-4E92-B52E-944C1118F7B6}"/>
          </ac:spMkLst>
        </pc:spChg>
        <pc:spChg chg="add mod">
          <ac:chgData name="Corrigan, Maggie" userId="cad34459-c979-4bf5-bc87-860f62c21d45" providerId="ADAL" clId="{54CA7C68-A516-482A-9B0A-F6E3562E6628}" dt="2024-11-18T16:40:00.908" v="2216" actId="1076"/>
          <ac:spMkLst>
            <pc:docMk/>
            <pc:sldMk cId="3842123285" sldId="262"/>
            <ac:spMk id="17" creationId="{F9C06920-30F3-3795-CA1F-C3845D57FF19}"/>
          </ac:spMkLst>
        </pc:spChg>
        <pc:spChg chg="add mod">
          <ac:chgData name="Corrigan, Maggie" userId="cad34459-c979-4bf5-bc87-860f62c21d45" providerId="ADAL" clId="{54CA7C68-A516-482A-9B0A-F6E3562E6628}" dt="2024-11-18T16:40:04.067" v="2217" actId="1076"/>
          <ac:spMkLst>
            <pc:docMk/>
            <pc:sldMk cId="3842123285" sldId="262"/>
            <ac:spMk id="18" creationId="{10568E40-1571-2D15-CEB7-F158AF1AD7C9}"/>
          </ac:spMkLst>
        </pc:spChg>
        <pc:spChg chg="add mod">
          <ac:chgData name="Corrigan, Maggie" userId="cad34459-c979-4bf5-bc87-860f62c21d45" providerId="ADAL" clId="{54CA7C68-A516-482A-9B0A-F6E3562E6628}" dt="2024-11-18T16:40:07.262" v="2218" actId="1076"/>
          <ac:spMkLst>
            <pc:docMk/>
            <pc:sldMk cId="3842123285" sldId="262"/>
            <ac:spMk id="19" creationId="{4C9643BA-AC71-FAA8-782D-349166F55137}"/>
          </ac:spMkLst>
        </pc:spChg>
        <pc:spChg chg="add mod">
          <ac:chgData name="Corrigan, Maggie" userId="cad34459-c979-4bf5-bc87-860f62c21d45" providerId="ADAL" clId="{54CA7C68-A516-482A-9B0A-F6E3562E6628}" dt="2024-11-18T16:40:10.607" v="2219" actId="1076"/>
          <ac:spMkLst>
            <pc:docMk/>
            <pc:sldMk cId="3842123285" sldId="262"/>
            <ac:spMk id="20" creationId="{9A7FB352-75E7-0FB8-7E23-DC63022BD169}"/>
          </ac:spMkLst>
        </pc:spChg>
        <pc:spChg chg="add mod">
          <ac:chgData name="Corrigan, Maggie" userId="cad34459-c979-4bf5-bc87-860f62c21d45" providerId="ADAL" clId="{54CA7C68-A516-482A-9B0A-F6E3562E6628}" dt="2024-11-18T16:41:12.656" v="2232" actId="1076"/>
          <ac:spMkLst>
            <pc:docMk/>
            <pc:sldMk cId="3842123285" sldId="262"/>
            <ac:spMk id="24" creationId="{E75AD148-8644-E330-1CBC-AE48B6EECDBF}"/>
          </ac:spMkLst>
        </pc:spChg>
        <pc:picChg chg="add mod">
          <ac:chgData name="Corrigan, Maggie" userId="cad34459-c979-4bf5-bc87-860f62c21d45" providerId="ADAL" clId="{54CA7C68-A516-482A-9B0A-F6E3562E6628}" dt="2024-11-18T16:39:51.776" v="2213" actId="1076"/>
          <ac:picMkLst>
            <pc:docMk/>
            <pc:sldMk cId="3842123285" sldId="262"/>
            <ac:picMk id="5" creationId="{05195566-1D47-7B42-CFEE-FB9569F41AEB}"/>
          </ac:picMkLst>
        </pc:picChg>
        <pc:picChg chg="add mod">
          <ac:chgData name="Corrigan, Maggie" userId="cad34459-c979-4bf5-bc87-860f62c21d45" providerId="ADAL" clId="{54CA7C68-A516-482A-9B0A-F6E3562E6628}" dt="2024-11-18T16:39:46.380" v="2211" actId="1076"/>
          <ac:picMkLst>
            <pc:docMk/>
            <pc:sldMk cId="3842123285" sldId="262"/>
            <ac:picMk id="7" creationId="{2B3E873E-5085-F373-2165-80AC7D0CA5A6}"/>
          </ac:picMkLst>
        </pc:picChg>
        <pc:picChg chg="add mod">
          <ac:chgData name="Corrigan, Maggie" userId="cad34459-c979-4bf5-bc87-860f62c21d45" providerId="ADAL" clId="{54CA7C68-A516-482A-9B0A-F6E3562E6628}" dt="2024-11-18T16:39:57.799" v="2215" actId="1076"/>
          <ac:picMkLst>
            <pc:docMk/>
            <pc:sldMk cId="3842123285" sldId="262"/>
            <ac:picMk id="16" creationId="{F39FDD88-2F44-42D1-71E6-19BCD9BDBF45}"/>
          </ac:picMkLst>
        </pc:picChg>
        <pc:cxnChg chg="add mod">
          <ac:chgData name="Corrigan, Maggie" userId="cad34459-c979-4bf5-bc87-860f62c21d45" providerId="ADAL" clId="{54CA7C68-A516-482A-9B0A-F6E3562E6628}" dt="2024-11-18T16:40:39.110" v="2225" actId="14100"/>
          <ac:cxnSpMkLst>
            <pc:docMk/>
            <pc:sldMk cId="3842123285" sldId="262"/>
            <ac:cxnSpMk id="22" creationId="{F027C2E1-6FA4-D3CA-5878-239B46027582}"/>
          </ac:cxnSpMkLst>
        </pc:cxnChg>
      </pc:sldChg>
      <pc:sldChg chg="addSp modSp new mod">
        <pc:chgData name="Corrigan, Maggie" userId="cad34459-c979-4bf5-bc87-860f62c21d45" providerId="ADAL" clId="{54CA7C68-A516-482A-9B0A-F6E3562E6628}" dt="2024-11-18T17:06:28.085" v="2534" actId="20577"/>
        <pc:sldMkLst>
          <pc:docMk/>
          <pc:sldMk cId="3303712103" sldId="263"/>
        </pc:sldMkLst>
        <pc:spChg chg="mod">
          <ac:chgData name="Corrigan, Maggie" userId="cad34459-c979-4bf5-bc87-860f62c21d45" providerId="ADAL" clId="{54CA7C68-A516-482A-9B0A-F6E3562E6628}" dt="2024-11-18T16:45:50.093" v="2242" actId="20577"/>
          <ac:spMkLst>
            <pc:docMk/>
            <pc:sldMk cId="3303712103" sldId="263"/>
            <ac:spMk id="2" creationId="{F575B39F-56E4-8BCC-C74C-3E7156491867}"/>
          </ac:spMkLst>
        </pc:spChg>
        <pc:spChg chg="mod">
          <ac:chgData name="Corrigan, Maggie" userId="cad34459-c979-4bf5-bc87-860f62c21d45" providerId="ADAL" clId="{54CA7C68-A516-482A-9B0A-F6E3562E6628}" dt="2024-11-18T17:06:28.085" v="2534" actId="20577"/>
          <ac:spMkLst>
            <pc:docMk/>
            <pc:sldMk cId="3303712103" sldId="263"/>
            <ac:spMk id="3" creationId="{9392F1EC-31B9-1170-AA6F-CF6997530F4C}"/>
          </ac:spMkLst>
        </pc:spChg>
        <pc:spChg chg="add mod">
          <ac:chgData name="Corrigan, Maggie" userId="cad34459-c979-4bf5-bc87-860f62c21d45" providerId="ADAL" clId="{54CA7C68-A516-482A-9B0A-F6E3562E6628}" dt="2024-11-18T16:58:13.051" v="2413" actId="1076"/>
          <ac:spMkLst>
            <pc:docMk/>
            <pc:sldMk cId="3303712103" sldId="263"/>
            <ac:spMk id="4" creationId="{555CA996-1404-E8F4-983F-FB0A891134F1}"/>
          </ac:spMkLst>
        </pc:spChg>
        <pc:spChg chg="add mod">
          <ac:chgData name="Corrigan, Maggie" userId="cad34459-c979-4bf5-bc87-860f62c21d45" providerId="ADAL" clId="{54CA7C68-A516-482A-9B0A-F6E3562E6628}" dt="2024-11-18T17:01:53.369" v="2458" actId="14100"/>
          <ac:spMkLst>
            <pc:docMk/>
            <pc:sldMk cId="3303712103" sldId="263"/>
            <ac:spMk id="15" creationId="{D1E9402E-C45B-9204-E5FD-799F9167372C}"/>
          </ac:spMkLst>
        </pc:spChg>
        <pc:spChg chg="add mod">
          <ac:chgData name="Corrigan, Maggie" userId="cad34459-c979-4bf5-bc87-860f62c21d45" providerId="ADAL" clId="{54CA7C68-A516-482A-9B0A-F6E3562E6628}" dt="2024-11-18T17:01:49.669" v="2457" actId="14100"/>
          <ac:spMkLst>
            <pc:docMk/>
            <pc:sldMk cId="3303712103" sldId="263"/>
            <ac:spMk id="16" creationId="{740E8E93-E6E4-5956-1E28-3DD4B7789432}"/>
          </ac:spMkLst>
        </pc:spChg>
        <pc:spChg chg="add mod">
          <ac:chgData name="Corrigan, Maggie" userId="cad34459-c979-4bf5-bc87-860f62c21d45" providerId="ADAL" clId="{54CA7C68-A516-482A-9B0A-F6E3562E6628}" dt="2024-11-18T17:02:10.945" v="2462" actId="1076"/>
          <ac:spMkLst>
            <pc:docMk/>
            <pc:sldMk cId="3303712103" sldId="263"/>
            <ac:spMk id="17" creationId="{D80C05E3-8927-F7E8-6CEE-A988E172BFD7}"/>
          </ac:spMkLst>
        </pc:spChg>
        <pc:picChg chg="add mod">
          <ac:chgData name="Corrigan, Maggie" userId="cad34459-c979-4bf5-bc87-860f62c21d45" providerId="ADAL" clId="{54CA7C68-A516-482A-9B0A-F6E3562E6628}" dt="2024-11-18T16:53:05.514" v="2351" actId="1440"/>
          <ac:picMkLst>
            <pc:docMk/>
            <pc:sldMk cId="3303712103" sldId="263"/>
            <ac:picMk id="6" creationId="{11027FCC-92B7-3288-49DE-C3A4F9EE47EB}"/>
          </ac:picMkLst>
        </pc:picChg>
        <pc:picChg chg="add mod">
          <ac:chgData name="Corrigan, Maggie" userId="cad34459-c979-4bf5-bc87-860f62c21d45" providerId="ADAL" clId="{54CA7C68-A516-482A-9B0A-F6E3562E6628}" dt="2024-11-18T16:53:59.726" v="2356" actId="1076"/>
          <ac:picMkLst>
            <pc:docMk/>
            <pc:sldMk cId="3303712103" sldId="263"/>
            <ac:picMk id="8" creationId="{E346B50F-64D3-0AB7-A65C-B3337625940D}"/>
          </ac:picMkLst>
        </pc:picChg>
        <pc:picChg chg="add mod">
          <ac:chgData name="Corrigan, Maggie" userId="cad34459-c979-4bf5-bc87-860f62c21d45" providerId="ADAL" clId="{54CA7C68-A516-482A-9B0A-F6E3562E6628}" dt="2024-11-18T17:00:56.507" v="2426" actId="1076"/>
          <ac:picMkLst>
            <pc:docMk/>
            <pc:sldMk cId="3303712103" sldId="263"/>
            <ac:picMk id="14" creationId="{C59518D6-D1DE-04BE-1AEC-14D1D942A8B4}"/>
          </ac:picMkLst>
        </pc:picChg>
        <pc:picChg chg="add mod">
          <ac:chgData name="Corrigan, Maggie" userId="cad34459-c979-4bf5-bc87-860f62c21d45" providerId="ADAL" clId="{54CA7C68-A516-482A-9B0A-F6E3562E6628}" dt="2024-11-18T17:05:18.926" v="2512" actId="1076"/>
          <ac:picMkLst>
            <pc:docMk/>
            <pc:sldMk cId="3303712103" sldId="263"/>
            <ac:picMk id="21" creationId="{0299DAEB-2BC0-8957-3062-D935E01CF692}"/>
          </ac:picMkLst>
        </pc:picChg>
        <pc:cxnChg chg="add mod">
          <ac:chgData name="Corrigan, Maggie" userId="cad34459-c979-4bf5-bc87-860f62c21d45" providerId="ADAL" clId="{54CA7C68-A516-482A-9B0A-F6E3562E6628}" dt="2024-11-18T16:58:31.468" v="2416" actId="14100"/>
          <ac:cxnSpMkLst>
            <pc:docMk/>
            <pc:sldMk cId="3303712103" sldId="263"/>
            <ac:cxnSpMk id="10" creationId="{0C3E2287-CF43-B09D-B77B-FA2CE331CEEF}"/>
          </ac:cxnSpMkLst>
        </pc:cxnChg>
        <pc:cxnChg chg="add mod">
          <ac:chgData name="Corrigan, Maggie" userId="cad34459-c979-4bf5-bc87-860f62c21d45" providerId="ADAL" clId="{54CA7C68-A516-482A-9B0A-F6E3562E6628}" dt="2024-11-18T17:02:23.473" v="2464" actId="13822"/>
          <ac:cxnSpMkLst>
            <pc:docMk/>
            <pc:sldMk cId="3303712103" sldId="263"/>
            <ac:cxnSpMk id="19" creationId="{C256C89B-040A-07AC-84DB-CB1ECDDC0451}"/>
          </ac:cxnSpMkLst>
        </pc:cxnChg>
        <pc:cxnChg chg="add mod">
          <ac:chgData name="Corrigan, Maggie" userId="cad34459-c979-4bf5-bc87-860f62c21d45" providerId="ADAL" clId="{54CA7C68-A516-482A-9B0A-F6E3562E6628}" dt="2024-11-18T17:05:52.575" v="2515" actId="1582"/>
          <ac:cxnSpMkLst>
            <pc:docMk/>
            <pc:sldMk cId="3303712103" sldId="263"/>
            <ac:cxnSpMk id="23" creationId="{605508B0-FDEE-EBFB-A1B2-26CCFE5488E7}"/>
          </ac:cxnSpMkLst>
        </pc:cxnChg>
      </pc:sldChg>
      <pc:sldChg chg="addSp delSp modSp new mod">
        <pc:chgData name="Corrigan, Maggie" userId="cad34459-c979-4bf5-bc87-860f62c21d45" providerId="ADAL" clId="{54CA7C68-A516-482A-9B0A-F6E3562E6628}" dt="2024-11-19T19:54:20.102" v="2799" actId="20577"/>
        <pc:sldMkLst>
          <pc:docMk/>
          <pc:sldMk cId="4156866240" sldId="264"/>
        </pc:sldMkLst>
        <pc:spChg chg="mod">
          <ac:chgData name="Corrigan, Maggie" userId="cad34459-c979-4bf5-bc87-860f62c21d45" providerId="ADAL" clId="{54CA7C68-A516-482A-9B0A-F6E3562E6628}" dt="2024-11-19T16:19:19.660" v="2594" actId="20577"/>
          <ac:spMkLst>
            <pc:docMk/>
            <pc:sldMk cId="4156866240" sldId="264"/>
            <ac:spMk id="2" creationId="{2AA0097A-9E9E-4298-0985-198C2B0F09AA}"/>
          </ac:spMkLst>
        </pc:spChg>
        <pc:spChg chg="mod">
          <ac:chgData name="Corrigan, Maggie" userId="cad34459-c979-4bf5-bc87-860f62c21d45" providerId="ADAL" clId="{54CA7C68-A516-482A-9B0A-F6E3562E6628}" dt="2024-11-19T19:54:20.102" v="2799" actId="20577"/>
          <ac:spMkLst>
            <pc:docMk/>
            <pc:sldMk cId="4156866240" sldId="264"/>
            <ac:spMk id="3" creationId="{55700533-890E-CE7B-E738-5A0A0E07C516}"/>
          </ac:spMkLst>
        </pc:spChg>
        <pc:picChg chg="add mod">
          <ac:chgData name="Corrigan, Maggie" userId="cad34459-c979-4bf5-bc87-860f62c21d45" providerId="ADAL" clId="{54CA7C68-A516-482A-9B0A-F6E3562E6628}" dt="2024-11-19T16:35:48.699" v="2753" actId="1076"/>
          <ac:picMkLst>
            <pc:docMk/>
            <pc:sldMk cId="4156866240" sldId="264"/>
            <ac:picMk id="5" creationId="{E45B66EA-F85D-ADF9-2932-F712571671A1}"/>
          </ac:picMkLst>
        </pc:picChg>
        <pc:picChg chg="add mod">
          <ac:chgData name="Corrigan, Maggie" userId="cad34459-c979-4bf5-bc87-860f62c21d45" providerId="ADAL" clId="{54CA7C68-A516-482A-9B0A-F6E3562E6628}" dt="2024-11-19T16:35:53.899" v="2754" actId="1076"/>
          <ac:picMkLst>
            <pc:docMk/>
            <pc:sldMk cId="4156866240" sldId="264"/>
            <ac:picMk id="7" creationId="{8189EF54-7D9C-F125-F838-40F3F52F454F}"/>
          </ac:picMkLst>
        </pc:picChg>
        <pc:picChg chg="add mod">
          <ac:chgData name="Corrigan, Maggie" userId="cad34459-c979-4bf5-bc87-860f62c21d45" providerId="ADAL" clId="{54CA7C68-A516-482A-9B0A-F6E3562E6628}" dt="2024-11-19T16:35:44.425" v="2752" actId="1076"/>
          <ac:picMkLst>
            <pc:docMk/>
            <pc:sldMk cId="4156866240" sldId="264"/>
            <ac:picMk id="13" creationId="{0B747419-3BAB-6882-E87C-4EAB274023A4}"/>
          </ac:picMkLst>
        </pc:picChg>
        <pc:cxnChg chg="add mod">
          <ac:chgData name="Corrigan, Maggie" userId="cad34459-c979-4bf5-bc87-860f62c21d45" providerId="ADAL" clId="{54CA7C68-A516-482A-9B0A-F6E3562E6628}" dt="2024-11-19T16:36:08.983" v="2758" actId="14100"/>
          <ac:cxnSpMkLst>
            <pc:docMk/>
            <pc:sldMk cId="4156866240" sldId="264"/>
            <ac:cxnSpMk id="10" creationId="{6EA3BA38-8098-F914-FB7A-7F11E21A2FED}"/>
          </ac:cxnSpMkLst>
        </pc:cxnChg>
      </pc:sldChg>
      <pc:sldChg chg="addSp delSp modSp new mod">
        <pc:chgData name="Corrigan, Maggie" userId="cad34459-c979-4bf5-bc87-860f62c21d45" providerId="ADAL" clId="{54CA7C68-A516-482A-9B0A-F6E3562E6628}" dt="2024-11-19T20:08:59.052" v="3093" actId="1582"/>
        <pc:sldMkLst>
          <pc:docMk/>
          <pc:sldMk cId="353539944" sldId="265"/>
        </pc:sldMkLst>
        <pc:spChg chg="mod">
          <ac:chgData name="Corrigan, Maggie" userId="cad34459-c979-4bf5-bc87-860f62c21d45" providerId="ADAL" clId="{54CA7C68-A516-482A-9B0A-F6E3562E6628}" dt="2024-11-19T16:40:04.967" v="2770" actId="20577"/>
          <ac:spMkLst>
            <pc:docMk/>
            <pc:sldMk cId="353539944" sldId="265"/>
            <ac:spMk id="2" creationId="{ED1A1D9C-FEC4-CDA6-1220-8708DD313A6F}"/>
          </ac:spMkLst>
        </pc:spChg>
        <pc:spChg chg="mod">
          <ac:chgData name="Corrigan, Maggie" userId="cad34459-c979-4bf5-bc87-860f62c21d45" providerId="ADAL" clId="{54CA7C68-A516-482A-9B0A-F6E3562E6628}" dt="2024-11-19T20:05:46.995" v="3072" actId="1076"/>
          <ac:spMkLst>
            <pc:docMk/>
            <pc:sldMk cId="353539944" sldId="265"/>
            <ac:spMk id="3" creationId="{C5112366-1CF9-F6FC-FAE4-C769B514F1C2}"/>
          </ac:spMkLst>
        </pc:spChg>
        <pc:spChg chg="add mod">
          <ac:chgData name="Corrigan, Maggie" userId="cad34459-c979-4bf5-bc87-860f62c21d45" providerId="ADAL" clId="{54CA7C68-A516-482A-9B0A-F6E3562E6628}" dt="2024-11-19T19:59:16.612" v="2858" actId="1582"/>
          <ac:spMkLst>
            <pc:docMk/>
            <pc:sldMk cId="353539944" sldId="265"/>
            <ac:spMk id="12" creationId="{293DFAAE-A8DA-64B3-3177-FFB5E1666070}"/>
          </ac:spMkLst>
        </pc:spChg>
        <pc:spChg chg="add mod">
          <ac:chgData name="Corrigan, Maggie" userId="cad34459-c979-4bf5-bc87-860f62c21d45" providerId="ADAL" clId="{54CA7C68-A516-482A-9B0A-F6E3562E6628}" dt="2024-11-19T19:59:45.103" v="2865" actId="1076"/>
          <ac:spMkLst>
            <pc:docMk/>
            <pc:sldMk cId="353539944" sldId="265"/>
            <ac:spMk id="13" creationId="{5E23BCDD-1A48-7106-142C-3693A79A5D1F}"/>
          </ac:spMkLst>
        </pc:spChg>
        <pc:spChg chg="add mod">
          <ac:chgData name="Corrigan, Maggie" userId="cad34459-c979-4bf5-bc87-860f62c21d45" providerId="ADAL" clId="{54CA7C68-A516-482A-9B0A-F6E3562E6628}" dt="2024-11-19T20:08:59.052" v="3093" actId="1582"/>
          <ac:spMkLst>
            <pc:docMk/>
            <pc:sldMk cId="353539944" sldId="265"/>
            <ac:spMk id="22" creationId="{2B0EFF86-98C0-540E-0981-FCB15C82EB01}"/>
          </ac:spMkLst>
        </pc:spChg>
        <pc:picChg chg="add mod">
          <ac:chgData name="Corrigan, Maggie" userId="cad34459-c979-4bf5-bc87-860f62c21d45" providerId="ADAL" clId="{54CA7C68-A516-482A-9B0A-F6E3562E6628}" dt="2024-11-19T19:55:40.782" v="2809" actId="14100"/>
          <ac:picMkLst>
            <pc:docMk/>
            <pc:sldMk cId="353539944" sldId="265"/>
            <ac:picMk id="5" creationId="{38206C05-FAD1-687C-5720-8735FF427E8C}"/>
          </ac:picMkLst>
        </pc:picChg>
        <pc:picChg chg="add mod">
          <ac:chgData name="Corrigan, Maggie" userId="cad34459-c979-4bf5-bc87-860f62c21d45" providerId="ADAL" clId="{54CA7C68-A516-482A-9B0A-F6E3562E6628}" dt="2024-11-19T19:59:26.123" v="2860" actId="1076"/>
          <ac:picMkLst>
            <pc:docMk/>
            <pc:sldMk cId="353539944" sldId="265"/>
            <ac:picMk id="11" creationId="{1E261919-CACE-ABCC-F987-F63264B0FC02}"/>
          </ac:picMkLst>
        </pc:picChg>
        <pc:picChg chg="add mod">
          <ac:chgData name="Corrigan, Maggie" userId="cad34459-c979-4bf5-bc87-860f62c21d45" providerId="ADAL" clId="{54CA7C68-A516-482A-9B0A-F6E3562E6628}" dt="2024-11-19T20:05:52.404" v="3073" actId="1076"/>
          <ac:picMkLst>
            <pc:docMk/>
            <pc:sldMk cId="353539944" sldId="265"/>
            <ac:picMk id="15" creationId="{F64D011A-D98E-1D9A-0912-86246FCE125C}"/>
          </ac:picMkLst>
        </pc:picChg>
        <pc:picChg chg="add mod">
          <ac:chgData name="Corrigan, Maggie" userId="cad34459-c979-4bf5-bc87-860f62c21d45" providerId="ADAL" clId="{54CA7C68-A516-482A-9B0A-F6E3562E6628}" dt="2024-11-19T20:06:58.478" v="3077" actId="1076"/>
          <ac:picMkLst>
            <pc:docMk/>
            <pc:sldMk cId="353539944" sldId="265"/>
            <ac:picMk id="17" creationId="{44CA8945-F4DF-E790-CF54-077EC14F4EAA}"/>
          </ac:picMkLst>
        </pc:picChg>
        <pc:picChg chg="add mod">
          <ac:chgData name="Corrigan, Maggie" userId="cad34459-c979-4bf5-bc87-860f62c21d45" providerId="ADAL" clId="{54CA7C68-A516-482A-9B0A-F6E3562E6628}" dt="2024-11-19T20:08:32.848" v="3089" actId="1076"/>
          <ac:picMkLst>
            <pc:docMk/>
            <pc:sldMk cId="353539944" sldId="265"/>
            <ac:picMk id="21" creationId="{6A78D626-3490-534E-9470-2F937626F900}"/>
          </ac:picMkLst>
        </pc:picChg>
        <pc:cxnChg chg="add mod">
          <ac:chgData name="Corrigan, Maggie" userId="cad34459-c979-4bf5-bc87-860f62c21d45" providerId="ADAL" clId="{54CA7C68-A516-482A-9B0A-F6E3562E6628}" dt="2024-11-19T20:07:44.594" v="3083" actId="208"/>
          <ac:cxnSpMkLst>
            <pc:docMk/>
            <pc:sldMk cId="353539944" sldId="265"/>
            <ac:cxnSpMk id="19" creationId="{2FB37168-0F7D-823F-EA48-E9A7F4C7CA0E}"/>
          </ac:cxnSpMkLst>
        </pc:cxnChg>
      </pc:sldChg>
      <pc:sldChg chg="addSp delSp modSp new mod setBg">
        <pc:chgData name="Corrigan, Maggie" userId="cad34459-c979-4bf5-bc87-860f62c21d45" providerId="ADAL" clId="{54CA7C68-A516-482A-9B0A-F6E3562E6628}" dt="2024-11-19T20:25:41.228" v="3227" actId="14100"/>
        <pc:sldMkLst>
          <pc:docMk/>
          <pc:sldMk cId="371720645" sldId="266"/>
        </pc:sldMkLst>
        <pc:spChg chg="mod">
          <ac:chgData name="Corrigan, Maggie" userId="cad34459-c979-4bf5-bc87-860f62c21d45" providerId="ADAL" clId="{54CA7C68-A516-482A-9B0A-F6E3562E6628}" dt="2024-11-19T20:25:02.858" v="3216" actId="26606"/>
          <ac:spMkLst>
            <pc:docMk/>
            <pc:sldMk cId="371720645" sldId="266"/>
            <ac:spMk id="2" creationId="{CD6CCDD5-9E8C-7E16-3039-0E995E383527}"/>
          </ac:spMkLst>
        </pc:spChg>
        <pc:spChg chg="mod ord">
          <ac:chgData name="Corrigan, Maggie" userId="cad34459-c979-4bf5-bc87-860f62c21d45" providerId="ADAL" clId="{54CA7C68-A516-482A-9B0A-F6E3562E6628}" dt="2024-11-19T20:25:02.858" v="3216" actId="26606"/>
          <ac:spMkLst>
            <pc:docMk/>
            <pc:sldMk cId="371720645" sldId="266"/>
            <ac:spMk id="3" creationId="{5B38BFA5-9ADF-3B64-18F4-77FE56835747}"/>
          </ac:spMkLst>
        </pc:spChg>
        <pc:spChg chg="add mod">
          <ac:chgData name="Corrigan, Maggie" userId="cad34459-c979-4bf5-bc87-860f62c21d45" providerId="ADAL" clId="{54CA7C68-A516-482A-9B0A-F6E3562E6628}" dt="2024-11-19T20:25:28.310" v="3223" actId="1582"/>
          <ac:spMkLst>
            <pc:docMk/>
            <pc:sldMk cId="371720645" sldId="266"/>
            <ac:spMk id="8" creationId="{74A39C72-6862-3852-2B8B-5F4FC0D37B1E}"/>
          </ac:spMkLst>
        </pc:spChg>
        <pc:spChg chg="add mod">
          <ac:chgData name="Corrigan, Maggie" userId="cad34459-c979-4bf5-bc87-860f62c21d45" providerId="ADAL" clId="{54CA7C68-A516-482A-9B0A-F6E3562E6628}" dt="2024-11-19T20:25:41.228" v="3227" actId="14100"/>
          <ac:spMkLst>
            <pc:docMk/>
            <pc:sldMk cId="371720645" sldId="266"/>
            <ac:spMk id="9" creationId="{CA6EC041-56B8-9063-B5D3-5ACC008A20E0}"/>
          </ac:spMkLst>
        </pc:spChg>
        <pc:spChg chg="add">
          <ac:chgData name="Corrigan, Maggie" userId="cad34459-c979-4bf5-bc87-860f62c21d45" providerId="ADAL" clId="{54CA7C68-A516-482A-9B0A-F6E3562E6628}" dt="2024-11-19T20:25:02.858" v="3216" actId="26606"/>
          <ac:spMkLst>
            <pc:docMk/>
            <pc:sldMk cId="371720645" sldId="266"/>
            <ac:spMk id="30" creationId="{55D4142C-5077-457F-A6AD-3FECFDB39685}"/>
          </ac:spMkLst>
        </pc:spChg>
        <pc:spChg chg="add">
          <ac:chgData name="Corrigan, Maggie" userId="cad34459-c979-4bf5-bc87-860f62c21d45" providerId="ADAL" clId="{54CA7C68-A516-482A-9B0A-F6E3562E6628}" dt="2024-11-19T20:25:02.858" v="3216" actId="26606"/>
          <ac:spMkLst>
            <pc:docMk/>
            <pc:sldMk cId="371720645" sldId="266"/>
            <ac:spMk id="31" creationId="{6B5E2835-4E47-45B3-9CFE-732FF7B05472}"/>
          </ac:spMkLst>
        </pc:spChg>
        <pc:spChg chg="add">
          <ac:chgData name="Corrigan, Maggie" userId="cad34459-c979-4bf5-bc87-860f62c21d45" providerId="ADAL" clId="{54CA7C68-A516-482A-9B0A-F6E3562E6628}" dt="2024-11-19T20:25:02.858" v="3216" actId="26606"/>
          <ac:spMkLst>
            <pc:docMk/>
            <pc:sldMk cId="371720645" sldId="266"/>
            <ac:spMk id="32" creationId="{7A5F0580-5EE9-419F-96EE-B6529EF6E7D0}"/>
          </ac:spMkLst>
        </pc:spChg>
        <pc:spChg chg="add">
          <ac:chgData name="Corrigan, Maggie" userId="cad34459-c979-4bf5-bc87-860f62c21d45" providerId="ADAL" clId="{54CA7C68-A516-482A-9B0A-F6E3562E6628}" dt="2024-11-19T20:25:02.858" v="3216" actId="26606"/>
          <ac:spMkLst>
            <pc:docMk/>
            <pc:sldMk cId="371720645" sldId="266"/>
            <ac:spMk id="33" creationId="{5B45AD5D-AA52-4F7B-9362-576A39AD9E09}"/>
          </ac:spMkLst>
        </pc:spChg>
        <pc:spChg chg="add">
          <ac:chgData name="Corrigan, Maggie" userId="cad34459-c979-4bf5-bc87-860f62c21d45" providerId="ADAL" clId="{54CA7C68-A516-482A-9B0A-F6E3562E6628}" dt="2024-11-19T20:25:02.858" v="3216" actId="26606"/>
          <ac:spMkLst>
            <pc:docMk/>
            <pc:sldMk cId="371720645" sldId="266"/>
            <ac:spMk id="34" creationId="{AEDD7960-4866-4399-BEF6-DD1431AB4E34}"/>
          </ac:spMkLst>
        </pc:spChg>
        <pc:picChg chg="add mod ord">
          <ac:chgData name="Corrigan, Maggie" userId="cad34459-c979-4bf5-bc87-860f62c21d45" providerId="ADAL" clId="{54CA7C68-A516-482A-9B0A-F6E3562E6628}" dt="2024-11-19T20:25:17.296" v="3218" actId="27614"/>
          <ac:picMkLst>
            <pc:docMk/>
            <pc:sldMk cId="371720645" sldId="266"/>
            <ac:picMk id="5" creationId="{A92667CF-A5F4-0B76-8375-00304B7C5046}"/>
          </ac:picMkLst>
        </pc:picChg>
      </pc:sldChg>
      <pc:sldChg chg="addSp delSp modSp new mod setBg">
        <pc:chgData name="Corrigan, Maggie" userId="cad34459-c979-4bf5-bc87-860f62c21d45" providerId="ADAL" clId="{54CA7C68-A516-482A-9B0A-F6E3562E6628}" dt="2024-11-19T21:10:57.338" v="3642" actId="13822"/>
        <pc:sldMkLst>
          <pc:docMk/>
          <pc:sldMk cId="2476456926" sldId="267"/>
        </pc:sldMkLst>
        <pc:spChg chg="mod">
          <ac:chgData name="Corrigan, Maggie" userId="cad34459-c979-4bf5-bc87-860f62c21d45" providerId="ADAL" clId="{54CA7C68-A516-482A-9B0A-F6E3562E6628}" dt="2024-11-19T21:07:39.700" v="3604" actId="14100"/>
          <ac:spMkLst>
            <pc:docMk/>
            <pc:sldMk cId="2476456926" sldId="267"/>
            <ac:spMk id="2" creationId="{F0B5E0DB-32AB-DF2B-B764-1896A70757BF}"/>
          </ac:spMkLst>
        </pc:spChg>
        <pc:spChg chg="mod ord">
          <ac:chgData name="Corrigan, Maggie" userId="cad34459-c979-4bf5-bc87-860f62c21d45" providerId="ADAL" clId="{54CA7C68-A516-482A-9B0A-F6E3562E6628}" dt="2024-11-19T21:06:35.397" v="3590" actId="26606"/>
          <ac:spMkLst>
            <pc:docMk/>
            <pc:sldMk cId="2476456926" sldId="267"/>
            <ac:spMk id="3" creationId="{5A22A445-EAF2-43C9-C951-668D9F94FBD2}"/>
          </ac:spMkLst>
        </pc:spChg>
        <pc:spChg chg="add">
          <ac:chgData name="Corrigan, Maggie" userId="cad34459-c979-4bf5-bc87-860f62c21d45" providerId="ADAL" clId="{54CA7C68-A516-482A-9B0A-F6E3562E6628}" dt="2024-11-19T21:06:35.397" v="3590" actId="26606"/>
          <ac:spMkLst>
            <pc:docMk/>
            <pc:sldMk cId="2476456926" sldId="267"/>
            <ac:spMk id="13" creationId="{330C0765-5A38-4A34-880C-9CC4C2E14FBA}"/>
          </ac:spMkLst>
        </pc:spChg>
        <pc:spChg chg="add mod">
          <ac:chgData name="Corrigan, Maggie" userId="cad34459-c979-4bf5-bc87-860f62c21d45" providerId="ADAL" clId="{54CA7C68-A516-482A-9B0A-F6E3562E6628}" dt="2024-11-19T21:08:35.979" v="3614" actId="13822"/>
          <ac:spMkLst>
            <pc:docMk/>
            <pc:sldMk cId="2476456926" sldId="267"/>
            <ac:spMk id="24" creationId="{73ECB95E-6D6A-55AE-1B46-9C30223FB647}"/>
          </ac:spMkLst>
        </pc:spChg>
        <pc:spChg chg="add mod">
          <ac:chgData name="Corrigan, Maggie" userId="cad34459-c979-4bf5-bc87-860f62c21d45" providerId="ADAL" clId="{54CA7C68-A516-482A-9B0A-F6E3562E6628}" dt="2024-11-19T21:08:45.420" v="3616" actId="1076"/>
          <ac:spMkLst>
            <pc:docMk/>
            <pc:sldMk cId="2476456926" sldId="267"/>
            <ac:spMk id="25" creationId="{6EB75C96-B4D9-3BE5-E151-B997B9455177}"/>
          </ac:spMkLst>
        </pc:spChg>
        <pc:spChg chg="add mod">
          <ac:chgData name="Corrigan, Maggie" userId="cad34459-c979-4bf5-bc87-860f62c21d45" providerId="ADAL" clId="{54CA7C68-A516-482A-9B0A-F6E3562E6628}" dt="2024-11-19T21:09:52.375" v="3622" actId="1076"/>
          <ac:spMkLst>
            <pc:docMk/>
            <pc:sldMk cId="2476456926" sldId="267"/>
            <ac:spMk id="26" creationId="{857CFDF5-CB73-C35B-5F53-760A0B04C426}"/>
          </ac:spMkLst>
        </pc:spChg>
        <pc:spChg chg="add mod">
          <ac:chgData name="Corrigan, Maggie" userId="cad34459-c979-4bf5-bc87-860f62c21d45" providerId="ADAL" clId="{54CA7C68-A516-482A-9B0A-F6E3562E6628}" dt="2024-11-19T21:10:07.138" v="3625" actId="207"/>
          <ac:spMkLst>
            <pc:docMk/>
            <pc:sldMk cId="2476456926" sldId="267"/>
            <ac:spMk id="27" creationId="{361BC6EF-B493-910B-B9B2-A0DD023DE66A}"/>
          </ac:spMkLst>
        </pc:spChg>
        <pc:spChg chg="add mod">
          <ac:chgData name="Corrigan, Maggie" userId="cad34459-c979-4bf5-bc87-860f62c21d45" providerId="ADAL" clId="{54CA7C68-A516-482A-9B0A-F6E3562E6628}" dt="2024-11-19T21:10:26.818" v="3637" actId="1076"/>
          <ac:spMkLst>
            <pc:docMk/>
            <pc:sldMk cId="2476456926" sldId="267"/>
            <ac:spMk id="28" creationId="{B61052FB-BE33-A197-A2B2-F43DCDC96465}"/>
          </ac:spMkLst>
        </pc:spChg>
        <pc:grpChg chg="add">
          <ac:chgData name="Corrigan, Maggie" userId="cad34459-c979-4bf5-bc87-860f62c21d45" providerId="ADAL" clId="{54CA7C68-A516-482A-9B0A-F6E3562E6628}" dt="2024-11-19T21:06:35.397" v="3590" actId="26606"/>
          <ac:grpSpMkLst>
            <pc:docMk/>
            <pc:sldMk cId="2476456926" sldId="267"/>
            <ac:grpSpMk id="14" creationId="{2C660CC4-3018-4C01-858A-4D1E8ADA58D5}"/>
          </ac:grpSpMkLst>
        </pc:grpChg>
        <pc:picChg chg="add mod ord">
          <ac:chgData name="Corrigan, Maggie" userId="cad34459-c979-4bf5-bc87-860f62c21d45" providerId="ADAL" clId="{54CA7C68-A516-482A-9B0A-F6E3562E6628}" dt="2024-11-19T21:07:25.144" v="3602" actId="1076"/>
          <ac:picMkLst>
            <pc:docMk/>
            <pc:sldMk cId="2476456926" sldId="267"/>
            <ac:picMk id="5" creationId="{4122D848-D390-F704-F760-5762645B7CCF}"/>
          </ac:picMkLst>
        </pc:picChg>
        <pc:picChg chg="add mod ord">
          <ac:chgData name="Corrigan, Maggie" userId="cad34459-c979-4bf5-bc87-860f62c21d45" providerId="ADAL" clId="{54CA7C68-A516-482A-9B0A-F6E3562E6628}" dt="2024-11-19T21:07:18.088" v="3599" actId="1076"/>
          <ac:picMkLst>
            <pc:docMk/>
            <pc:sldMk cId="2476456926" sldId="267"/>
            <ac:picMk id="9" creationId="{D67861B1-D08B-68D0-1804-6E1F1C6A1ADF}"/>
          </ac:picMkLst>
        </pc:picChg>
        <pc:picChg chg="add mod">
          <ac:chgData name="Corrigan, Maggie" userId="cad34459-c979-4bf5-bc87-860f62c21d45" providerId="ADAL" clId="{54CA7C68-A516-482A-9B0A-F6E3562E6628}" dt="2024-11-19T21:07:19.716" v="3600" actId="1076"/>
          <ac:picMkLst>
            <pc:docMk/>
            <pc:sldMk cId="2476456926" sldId="267"/>
            <ac:picMk id="11" creationId="{DDFA21A2-0178-D3D4-89F6-7E8C7EBE6410}"/>
          </ac:picMkLst>
        </pc:picChg>
        <pc:cxnChg chg="add">
          <ac:chgData name="Corrigan, Maggie" userId="cad34459-c979-4bf5-bc87-860f62c21d45" providerId="ADAL" clId="{54CA7C68-A516-482A-9B0A-F6E3562E6628}" dt="2024-11-19T21:06:35.397" v="3590" actId="26606"/>
          <ac:cxnSpMkLst>
            <pc:docMk/>
            <pc:sldMk cId="2476456926" sldId="267"/>
            <ac:cxnSpMk id="23" creationId="{C49DA8F6-BCC1-4447-B54C-57856834B94B}"/>
          </ac:cxnSpMkLst>
        </pc:cxnChg>
        <pc:cxnChg chg="add mod">
          <ac:chgData name="Corrigan, Maggie" userId="cad34459-c979-4bf5-bc87-860f62c21d45" providerId="ADAL" clId="{54CA7C68-A516-482A-9B0A-F6E3562E6628}" dt="2024-11-19T21:10:57.338" v="3642" actId="13822"/>
          <ac:cxnSpMkLst>
            <pc:docMk/>
            <pc:sldMk cId="2476456926" sldId="267"/>
            <ac:cxnSpMk id="30" creationId="{DEE2A3BD-6721-73CD-3E26-31CA834C33F7}"/>
          </ac:cxnSpMkLst>
        </pc:cxnChg>
      </pc:sldChg>
      <pc:sldChg chg="addSp delSp modSp new mod setBg">
        <pc:chgData name="Corrigan, Maggie" userId="cad34459-c979-4bf5-bc87-860f62c21d45" providerId="ADAL" clId="{54CA7C68-A516-482A-9B0A-F6E3562E6628}" dt="2025-01-02T20:41:36.944" v="4513" actId="20577"/>
        <pc:sldMkLst>
          <pc:docMk/>
          <pc:sldMk cId="332689349" sldId="268"/>
        </pc:sldMkLst>
        <pc:spChg chg="mod">
          <ac:chgData name="Corrigan, Maggie" userId="cad34459-c979-4bf5-bc87-860f62c21d45" providerId="ADAL" clId="{54CA7C68-A516-482A-9B0A-F6E3562E6628}" dt="2025-01-02T20:41:36.944" v="4513" actId="20577"/>
          <ac:spMkLst>
            <pc:docMk/>
            <pc:sldMk cId="332689349" sldId="268"/>
            <ac:spMk id="2" creationId="{D4808E0C-5B07-476F-55EF-A867D802F81D}"/>
          </ac:spMkLst>
        </pc:spChg>
        <pc:spChg chg="mod">
          <ac:chgData name="Corrigan, Maggie" userId="cad34459-c979-4bf5-bc87-860f62c21d45" providerId="ADAL" clId="{54CA7C68-A516-482A-9B0A-F6E3562E6628}" dt="2024-11-21T20:16:15.534" v="3788" actId="26606"/>
          <ac:spMkLst>
            <pc:docMk/>
            <pc:sldMk cId="332689349" sldId="268"/>
            <ac:spMk id="3" creationId="{C15CA690-5B58-8416-AEE8-05D5A56115CF}"/>
          </ac:spMkLst>
        </pc:spChg>
        <pc:spChg chg="add">
          <ac:chgData name="Corrigan, Maggie" userId="cad34459-c979-4bf5-bc87-860f62c21d45" providerId="ADAL" clId="{54CA7C68-A516-482A-9B0A-F6E3562E6628}" dt="2024-11-21T20:16:15.534" v="3788" actId="26606"/>
          <ac:spMkLst>
            <pc:docMk/>
            <pc:sldMk cId="332689349" sldId="268"/>
            <ac:spMk id="11" creationId="{614141FC-8189-47F8-821A-FC9A4E91E039}"/>
          </ac:spMkLst>
        </pc:spChg>
        <pc:spChg chg="add">
          <ac:chgData name="Corrigan, Maggie" userId="cad34459-c979-4bf5-bc87-860f62c21d45" providerId="ADAL" clId="{54CA7C68-A516-482A-9B0A-F6E3562E6628}" dt="2024-11-21T20:16:15.534" v="3788" actId="26606"/>
          <ac:spMkLst>
            <pc:docMk/>
            <pc:sldMk cId="332689349" sldId="268"/>
            <ac:spMk id="12" creationId="{C062E60F-5CD4-4268-8359-8076634680E5}"/>
          </ac:spMkLst>
        </pc:spChg>
        <pc:spChg chg="add mod">
          <ac:chgData name="Corrigan, Maggie" userId="cad34459-c979-4bf5-bc87-860f62c21d45" providerId="ADAL" clId="{54CA7C68-A516-482A-9B0A-F6E3562E6628}" dt="2024-11-21T20:18:17.578" v="3810" actId="1076"/>
          <ac:spMkLst>
            <pc:docMk/>
            <pc:sldMk cId="332689349" sldId="268"/>
            <ac:spMk id="15" creationId="{7B8836F6-0AB3-E789-77D1-1EA586E2F2D5}"/>
          </ac:spMkLst>
        </pc:spChg>
        <pc:spChg chg="add mod">
          <ac:chgData name="Corrigan, Maggie" userId="cad34459-c979-4bf5-bc87-860f62c21d45" providerId="ADAL" clId="{54CA7C68-A516-482A-9B0A-F6E3562E6628}" dt="2024-11-21T20:18:25.150" v="3812" actId="14100"/>
          <ac:spMkLst>
            <pc:docMk/>
            <pc:sldMk cId="332689349" sldId="268"/>
            <ac:spMk id="17" creationId="{3DEC165C-93C8-35E5-86B6-A478A4502C8E}"/>
          </ac:spMkLst>
        </pc:spChg>
        <pc:spChg chg="add">
          <ac:chgData name="Corrigan, Maggie" userId="cad34459-c979-4bf5-bc87-860f62c21d45" providerId="ADAL" clId="{54CA7C68-A516-482A-9B0A-F6E3562E6628}" dt="2024-11-21T20:16:15.534" v="3788" actId="26606"/>
          <ac:spMkLst>
            <pc:docMk/>
            <pc:sldMk cId="332689349" sldId="268"/>
            <ac:spMk id="18" creationId="{BB341EC3-1810-4D33-BA3F-E2D0AA0ECFB6}"/>
          </ac:spMkLst>
        </pc:spChg>
        <pc:spChg chg="add mod">
          <ac:chgData name="Corrigan, Maggie" userId="cad34459-c979-4bf5-bc87-860f62c21d45" providerId="ADAL" clId="{54CA7C68-A516-482A-9B0A-F6E3562E6628}" dt="2024-11-21T20:19:11.300" v="3818" actId="14100"/>
          <ac:spMkLst>
            <pc:docMk/>
            <pc:sldMk cId="332689349" sldId="268"/>
            <ac:spMk id="19" creationId="{F7935A06-A771-5B3E-71BD-6EC3FF89F62C}"/>
          </ac:spMkLst>
        </pc:spChg>
        <pc:spChg chg="add">
          <ac:chgData name="Corrigan, Maggie" userId="cad34459-c979-4bf5-bc87-860f62c21d45" providerId="ADAL" clId="{54CA7C68-A516-482A-9B0A-F6E3562E6628}" dt="2024-11-21T20:16:15.534" v="3788" actId="26606"/>
          <ac:spMkLst>
            <pc:docMk/>
            <pc:sldMk cId="332689349" sldId="268"/>
            <ac:spMk id="20" creationId="{10127CDE-2B99-47A8-BB3C-7D17519105E0}"/>
          </ac:spMkLst>
        </pc:spChg>
        <pc:spChg chg="add mod">
          <ac:chgData name="Corrigan, Maggie" userId="cad34459-c979-4bf5-bc87-860f62c21d45" providerId="ADAL" clId="{54CA7C68-A516-482A-9B0A-F6E3562E6628}" dt="2024-11-21T20:19:21.893" v="3822" actId="1076"/>
          <ac:spMkLst>
            <pc:docMk/>
            <pc:sldMk cId="332689349" sldId="268"/>
            <ac:spMk id="21" creationId="{B8461803-3D19-65B4-53CA-4F48BC90E219}"/>
          </ac:spMkLst>
        </pc:spChg>
        <pc:spChg chg="add mod">
          <ac:chgData name="Corrigan, Maggie" userId="cad34459-c979-4bf5-bc87-860f62c21d45" providerId="ADAL" clId="{54CA7C68-A516-482A-9B0A-F6E3562E6628}" dt="2024-11-21T20:19:19.108" v="3821" actId="1076"/>
          <ac:spMkLst>
            <pc:docMk/>
            <pc:sldMk cId="332689349" sldId="268"/>
            <ac:spMk id="22" creationId="{A10F3240-9D91-99B0-7C7A-0625E7AEF992}"/>
          </ac:spMkLst>
        </pc:spChg>
        <pc:picChg chg="add mod ord">
          <ac:chgData name="Corrigan, Maggie" userId="cad34459-c979-4bf5-bc87-860f62c21d45" providerId="ADAL" clId="{54CA7C68-A516-482A-9B0A-F6E3562E6628}" dt="2024-11-21T20:16:30.570" v="3790" actId="1076"/>
          <ac:picMkLst>
            <pc:docMk/>
            <pc:sldMk cId="332689349" sldId="268"/>
            <ac:picMk id="5" creationId="{D02D9356-1202-7EB4-A13E-6840045A0079}"/>
          </ac:picMkLst>
        </pc:picChg>
        <pc:picChg chg="add mod ord">
          <ac:chgData name="Corrigan, Maggie" userId="cad34459-c979-4bf5-bc87-860f62c21d45" providerId="ADAL" clId="{54CA7C68-A516-482A-9B0A-F6E3562E6628}" dt="2024-11-21T20:16:39.577" v="3794" actId="1076"/>
          <ac:picMkLst>
            <pc:docMk/>
            <pc:sldMk cId="332689349" sldId="268"/>
            <ac:picMk id="7" creationId="{65D0C3AA-1072-1D46-59E1-80DB0C7C7826}"/>
          </ac:picMkLst>
        </pc:picChg>
        <pc:picChg chg="add mod">
          <ac:chgData name="Corrigan, Maggie" userId="cad34459-c979-4bf5-bc87-860f62c21d45" providerId="ADAL" clId="{54CA7C68-A516-482A-9B0A-F6E3562E6628}" dt="2024-11-21T20:16:34.874" v="3792" actId="1076"/>
          <ac:picMkLst>
            <pc:docMk/>
            <pc:sldMk cId="332689349" sldId="268"/>
            <ac:picMk id="9" creationId="{531DEC13-0915-18B0-5680-703BE4A13611}"/>
          </ac:picMkLst>
        </pc:picChg>
      </pc:sldChg>
      <pc:sldChg chg="addSp modSp new mod setBg">
        <pc:chgData name="Corrigan, Maggie" userId="cad34459-c979-4bf5-bc87-860f62c21d45" providerId="ADAL" clId="{54CA7C68-A516-482A-9B0A-F6E3562E6628}" dt="2024-11-26T16:58:50.575" v="3911" actId="20577"/>
        <pc:sldMkLst>
          <pc:docMk/>
          <pc:sldMk cId="88073231" sldId="269"/>
        </pc:sldMkLst>
        <pc:spChg chg="mod">
          <ac:chgData name="Corrigan, Maggie" userId="cad34459-c979-4bf5-bc87-860f62c21d45" providerId="ADAL" clId="{54CA7C68-A516-482A-9B0A-F6E3562E6628}" dt="2024-11-21T21:23:47.986" v="3879" actId="26606"/>
          <ac:spMkLst>
            <pc:docMk/>
            <pc:sldMk cId="88073231" sldId="269"/>
            <ac:spMk id="2" creationId="{DA74C41B-B6D0-CA2B-8A61-2EDA63A09639}"/>
          </ac:spMkLst>
        </pc:spChg>
        <pc:spChg chg="mod">
          <ac:chgData name="Corrigan, Maggie" userId="cad34459-c979-4bf5-bc87-860f62c21d45" providerId="ADAL" clId="{54CA7C68-A516-482A-9B0A-F6E3562E6628}" dt="2024-11-26T16:58:50.575" v="3911" actId="20577"/>
          <ac:spMkLst>
            <pc:docMk/>
            <pc:sldMk cId="88073231" sldId="269"/>
            <ac:spMk id="3" creationId="{0498E8A0-665D-8808-F0B3-2F5BA772329A}"/>
          </ac:spMkLst>
        </pc:spChg>
        <pc:spChg chg="add mod">
          <ac:chgData name="Corrigan, Maggie" userId="cad34459-c979-4bf5-bc87-860f62c21d45" providerId="ADAL" clId="{54CA7C68-A516-482A-9B0A-F6E3562E6628}" dt="2024-11-21T21:25:58.693" v="3903" actId="13822"/>
          <ac:spMkLst>
            <pc:docMk/>
            <pc:sldMk cId="88073231" sldId="269"/>
            <ac:spMk id="6" creationId="{4A8B34C3-80F6-39A8-D8DE-4810764CFBE5}"/>
          </ac:spMkLst>
        </pc:spChg>
        <pc:spChg chg="add mod">
          <ac:chgData name="Corrigan, Maggie" userId="cad34459-c979-4bf5-bc87-860f62c21d45" providerId="ADAL" clId="{54CA7C68-A516-482A-9B0A-F6E3562E6628}" dt="2024-11-21T21:25:16.660" v="3901" actId="14100"/>
          <ac:spMkLst>
            <pc:docMk/>
            <pc:sldMk cId="88073231" sldId="269"/>
            <ac:spMk id="7" creationId="{8D483710-E197-BF1C-18C0-D187E7F87B90}"/>
          </ac:spMkLst>
        </pc:spChg>
        <pc:spChg chg="add">
          <ac:chgData name="Corrigan, Maggie" userId="cad34459-c979-4bf5-bc87-860f62c21d45" providerId="ADAL" clId="{54CA7C68-A516-482A-9B0A-F6E3562E6628}" dt="2024-11-21T21:23:47.986" v="3879" actId="26606"/>
          <ac:spMkLst>
            <pc:docMk/>
            <pc:sldMk cId="88073231" sldId="269"/>
            <ac:spMk id="10" creationId="{0288C6B4-AFC3-407F-A595-EFFD38D4CCAF}"/>
          </ac:spMkLst>
        </pc:spChg>
        <pc:spChg chg="add">
          <ac:chgData name="Corrigan, Maggie" userId="cad34459-c979-4bf5-bc87-860f62c21d45" providerId="ADAL" clId="{54CA7C68-A516-482A-9B0A-F6E3562E6628}" dt="2024-11-21T21:23:47.986" v="3879" actId="26606"/>
          <ac:spMkLst>
            <pc:docMk/>
            <pc:sldMk cId="88073231" sldId="269"/>
            <ac:spMk id="12" creationId="{CF236821-17FE-429B-8D2C-08E13A64EA40}"/>
          </ac:spMkLst>
        </pc:spChg>
        <pc:spChg chg="add">
          <ac:chgData name="Corrigan, Maggie" userId="cad34459-c979-4bf5-bc87-860f62c21d45" providerId="ADAL" clId="{54CA7C68-A516-482A-9B0A-F6E3562E6628}" dt="2024-11-21T21:23:47.986" v="3879" actId="26606"/>
          <ac:spMkLst>
            <pc:docMk/>
            <pc:sldMk cId="88073231" sldId="269"/>
            <ac:spMk id="14" creationId="{C0BDBCD2-E081-43AB-9119-C55465E59757}"/>
          </ac:spMkLst>
        </pc:spChg>
        <pc:spChg chg="add">
          <ac:chgData name="Corrigan, Maggie" userId="cad34459-c979-4bf5-bc87-860f62c21d45" providerId="ADAL" clId="{54CA7C68-A516-482A-9B0A-F6E3562E6628}" dt="2024-11-21T21:23:47.986" v="3879" actId="26606"/>
          <ac:spMkLst>
            <pc:docMk/>
            <pc:sldMk cId="88073231" sldId="269"/>
            <ac:spMk id="16" creationId="{98E79BE4-34FE-485A-98A5-92CE8F7C4743}"/>
          </ac:spMkLst>
        </pc:spChg>
        <pc:spChg chg="add">
          <ac:chgData name="Corrigan, Maggie" userId="cad34459-c979-4bf5-bc87-860f62c21d45" providerId="ADAL" clId="{54CA7C68-A516-482A-9B0A-F6E3562E6628}" dt="2024-11-21T21:23:47.986" v="3879" actId="26606"/>
          <ac:spMkLst>
            <pc:docMk/>
            <pc:sldMk cId="88073231" sldId="269"/>
            <ac:spMk id="18" creationId="{7A5F0580-5EE9-419F-96EE-B6529EF6E7D0}"/>
          </ac:spMkLst>
        </pc:spChg>
        <pc:picChg chg="add mod">
          <ac:chgData name="Corrigan, Maggie" userId="cad34459-c979-4bf5-bc87-860f62c21d45" providerId="ADAL" clId="{54CA7C68-A516-482A-9B0A-F6E3562E6628}" dt="2024-11-21T21:24:38.922" v="3881" actId="27614"/>
          <ac:picMkLst>
            <pc:docMk/>
            <pc:sldMk cId="88073231" sldId="269"/>
            <ac:picMk id="5" creationId="{870E54AA-26B0-1F2D-D020-84F366818CE0}"/>
          </ac:picMkLst>
        </pc:picChg>
      </pc:sldChg>
      <pc:sldChg chg="addSp modSp new mod setBg">
        <pc:chgData name="Corrigan, Maggie" userId="cad34459-c979-4bf5-bc87-860f62c21d45" providerId="ADAL" clId="{54CA7C68-A516-482A-9B0A-F6E3562E6628}" dt="2024-12-03T21:52:27.399" v="4194" actId="14100"/>
        <pc:sldMkLst>
          <pc:docMk/>
          <pc:sldMk cId="3566853993" sldId="270"/>
        </pc:sldMkLst>
        <pc:spChg chg="mod">
          <ac:chgData name="Corrigan, Maggie" userId="cad34459-c979-4bf5-bc87-860f62c21d45" providerId="ADAL" clId="{54CA7C68-A516-482A-9B0A-F6E3562E6628}" dt="2024-12-03T21:49:02.265" v="4103" actId="26606"/>
          <ac:spMkLst>
            <pc:docMk/>
            <pc:sldMk cId="3566853993" sldId="270"/>
            <ac:spMk id="2" creationId="{8F99A8AF-8482-03AF-6B4F-8412B02C0A0B}"/>
          </ac:spMkLst>
        </pc:spChg>
        <pc:spChg chg="mod">
          <ac:chgData name="Corrigan, Maggie" userId="cad34459-c979-4bf5-bc87-860f62c21d45" providerId="ADAL" clId="{54CA7C68-A516-482A-9B0A-F6E3562E6628}" dt="2024-12-03T21:50:33.004" v="4163" actId="255"/>
          <ac:spMkLst>
            <pc:docMk/>
            <pc:sldMk cId="3566853993" sldId="270"/>
            <ac:spMk id="3" creationId="{89807059-F9B5-7015-68FA-EBF40FEC823E}"/>
          </ac:spMkLst>
        </pc:spChg>
        <pc:spChg chg="add mod">
          <ac:chgData name="Corrigan, Maggie" userId="cad34459-c979-4bf5-bc87-860f62c21d45" providerId="ADAL" clId="{54CA7C68-A516-482A-9B0A-F6E3562E6628}" dt="2024-12-03T21:50:41.369" v="4165" actId="1076"/>
          <ac:spMkLst>
            <pc:docMk/>
            <pc:sldMk cId="3566853993" sldId="270"/>
            <ac:spMk id="8" creationId="{79896720-920D-7B1B-A5FA-6A85A6164F48}"/>
          </ac:spMkLst>
        </pc:spChg>
        <pc:spChg chg="add mod">
          <ac:chgData name="Corrigan, Maggie" userId="cad34459-c979-4bf5-bc87-860f62c21d45" providerId="ADAL" clId="{54CA7C68-A516-482A-9B0A-F6E3562E6628}" dt="2024-12-03T21:51:06.497" v="4168" actId="1076"/>
          <ac:spMkLst>
            <pc:docMk/>
            <pc:sldMk cId="3566853993" sldId="270"/>
            <ac:spMk id="9" creationId="{623809C5-4809-6F4F-F28B-6E0520E5E80B}"/>
          </ac:spMkLst>
        </pc:spChg>
        <pc:spChg chg="add">
          <ac:chgData name="Corrigan, Maggie" userId="cad34459-c979-4bf5-bc87-860f62c21d45" providerId="ADAL" clId="{54CA7C68-A516-482A-9B0A-F6E3562E6628}" dt="2024-12-03T21:49:02.265" v="4103" actId="26606"/>
          <ac:spMkLst>
            <pc:docMk/>
            <pc:sldMk cId="3566853993" sldId="270"/>
            <ac:spMk id="10" creationId="{7FF47CB7-972F-479F-A36D-9E72D26EC8DA}"/>
          </ac:spMkLst>
        </pc:spChg>
        <pc:spChg chg="add">
          <ac:chgData name="Corrigan, Maggie" userId="cad34459-c979-4bf5-bc87-860f62c21d45" providerId="ADAL" clId="{54CA7C68-A516-482A-9B0A-F6E3562E6628}" dt="2024-12-03T21:49:02.265" v="4103" actId="26606"/>
          <ac:spMkLst>
            <pc:docMk/>
            <pc:sldMk cId="3566853993" sldId="270"/>
            <ac:spMk id="12" creationId="{0D153B68-5844-490D-8E67-F616D6D721CA}"/>
          </ac:spMkLst>
        </pc:spChg>
        <pc:spChg chg="add">
          <ac:chgData name="Corrigan, Maggie" userId="cad34459-c979-4bf5-bc87-860f62c21d45" providerId="ADAL" clId="{54CA7C68-A516-482A-9B0A-F6E3562E6628}" dt="2024-12-03T21:49:02.265" v="4103" actId="26606"/>
          <ac:spMkLst>
            <pc:docMk/>
            <pc:sldMk cId="3566853993" sldId="270"/>
            <ac:spMk id="14" creationId="{9A0D773F-7A7D-4DBB-9DEA-86BB8B8F4BC8}"/>
          </ac:spMkLst>
        </pc:spChg>
        <pc:spChg chg="add mod">
          <ac:chgData name="Corrigan, Maggie" userId="cad34459-c979-4bf5-bc87-860f62c21d45" providerId="ADAL" clId="{54CA7C68-A516-482A-9B0A-F6E3562E6628}" dt="2024-12-03T21:52:27.399" v="4194" actId="14100"/>
          <ac:spMkLst>
            <pc:docMk/>
            <pc:sldMk cId="3566853993" sldId="270"/>
            <ac:spMk id="15" creationId="{A1966CCA-3651-3C5E-74B9-43D3F17A6D62}"/>
          </ac:spMkLst>
        </pc:spChg>
        <pc:spChg chg="add mod">
          <ac:chgData name="Corrigan, Maggie" userId="cad34459-c979-4bf5-bc87-860f62c21d45" providerId="ADAL" clId="{54CA7C68-A516-482A-9B0A-F6E3562E6628}" dt="2024-12-03T21:52:24.533" v="4193" actId="14100"/>
          <ac:spMkLst>
            <pc:docMk/>
            <pc:sldMk cId="3566853993" sldId="270"/>
            <ac:spMk id="16" creationId="{B099590F-A920-AC29-2618-969FBCAEEF4D}"/>
          </ac:spMkLst>
        </pc:spChg>
        <pc:picChg chg="add mod">
          <ac:chgData name="Corrigan, Maggie" userId="cad34459-c979-4bf5-bc87-860f62c21d45" providerId="ADAL" clId="{54CA7C68-A516-482A-9B0A-F6E3562E6628}" dt="2024-12-03T21:50:36.198" v="4164" actId="1076"/>
          <ac:picMkLst>
            <pc:docMk/>
            <pc:sldMk cId="3566853993" sldId="270"/>
            <ac:picMk id="5" creationId="{496B088D-6240-C4D7-86B3-3469068CB472}"/>
          </ac:picMkLst>
        </pc:picChg>
        <pc:cxnChg chg="add mod">
          <ac:chgData name="Corrigan, Maggie" userId="cad34459-c979-4bf5-bc87-860f62c21d45" providerId="ADAL" clId="{54CA7C68-A516-482A-9B0A-F6E3562E6628}" dt="2024-12-03T21:49:28.066" v="4108" actId="13822"/>
          <ac:cxnSpMkLst>
            <pc:docMk/>
            <pc:sldMk cId="3566853993" sldId="270"/>
            <ac:cxnSpMk id="7" creationId="{EA7CFB1A-0ABF-774C-1F01-3BFA1E45EA2B}"/>
          </ac:cxnSpMkLst>
        </pc:cxnChg>
        <pc:cxnChg chg="add mod">
          <ac:chgData name="Corrigan, Maggie" userId="cad34459-c979-4bf5-bc87-860f62c21d45" providerId="ADAL" clId="{54CA7C68-A516-482A-9B0A-F6E3562E6628}" dt="2024-12-03T21:51:53.717" v="4173" actId="1582"/>
          <ac:cxnSpMkLst>
            <pc:docMk/>
            <pc:sldMk cId="3566853993" sldId="270"/>
            <ac:cxnSpMk id="13" creationId="{F506E880-3CD0-CE62-562E-7C8D63C36462}"/>
          </ac:cxnSpMkLst>
        </pc:cxnChg>
      </pc:sldChg>
      <pc:sldChg chg="addSp modSp new mod">
        <pc:chgData name="Corrigan, Maggie" userId="cad34459-c979-4bf5-bc87-860f62c21d45" providerId="ADAL" clId="{54CA7C68-A516-482A-9B0A-F6E3562E6628}" dt="2024-12-06T20:48:44.286" v="4511" actId="14100"/>
        <pc:sldMkLst>
          <pc:docMk/>
          <pc:sldMk cId="2064554735" sldId="271"/>
        </pc:sldMkLst>
        <pc:spChg chg="mod">
          <ac:chgData name="Corrigan, Maggie" userId="cad34459-c979-4bf5-bc87-860f62c21d45" providerId="ADAL" clId="{54CA7C68-A516-482A-9B0A-F6E3562E6628}" dt="2024-12-06T20:23:45.825" v="4220" actId="20577"/>
          <ac:spMkLst>
            <pc:docMk/>
            <pc:sldMk cId="2064554735" sldId="271"/>
            <ac:spMk id="2" creationId="{5CCF50E6-D85F-6D3B-87DC-5DE09FDB946F}"/>
          </ac:spMkLst>
        </pc:spChg>
        <pc:spChg chg="mod">
          <ac:chgData name="Corrigan, Maggie" userId="cad34459-c979-4bf5-bc87-860f62c21d45" providerId="ADAL" clId="{54CA7C68-A516-482A-9B0A-F6E3562E6628}" dt="2024-12-06T20:40:47.545" v="4460" actId="14100"/>
          <ac:spMkLst>
            <pc:docMk/>
            <pc:sldMk cId="2064554735" sldId="271"/>
            <ac:spMk id="3" creationId="{3ACCCCBB-5CCE-F034-3AE7-748AFF98C885}"/>
          </ac:spMkLst>
        </pc:spChg>
        <pc:spChg chg="add mod">
          <ac:chgData name="Corrigan, Maggie" userId="cad34459-c979-4bf5-bc87-860f62c21d45" providerId="ADAL" clId="{54CA7C68-A516-482A-9B0A-F6E3562E6628}" dt="2024-12-06T20:43:20.152" v="4468" actId="14100"/>
          <ac:spMkLst>
            <pc:docMk/>
            <pc:sldMk cId="2064554735" sldId="271"/>
            <ac:spMk id="6" creationId="{70BB13AC-14C2-81AD-1D3C-E837E1CFA3CC}"/>
          </ac:spMkLst>
        </pc:spChg>
        <pc:spChg chg="add mod">
          <ac:chgData name="Corrigan, Maggie" userId="cad34459-c979-4bf5-bc87-860f62c21d45" providerId="ADAL" clId="{54CA7C68-A516-482A-9B0A-F6E3562E6628}" dt="2024-12-06T20:44:08.894" v="4490" actId="1036"/>
          <ac:spMkLst>
            <pc:docMk/>
            <pc:sldMk cId="2064554735" sldId="271"/>
            <ac:spMk id="7" creationId="{B213C3B1-6C56-0F18-1AC5-056B900C95DC}"/>
          </ac:spMkLst>
        </pc:spChg>
        <pc:spChg chg="add mod">
          <ac:chgData name="Corrigan, Maggie" userId="cad34459-c979-4bf5-bc87-860f62c21d45" providerId="ADAL" clId="{54CA7C68-A516-482A-9B0A-F6E3562E6628}" dt="2024-12-06T20:46:17.253" v="4497" actId="1076"/>
          <ac:spMkLst>
            <pc:docMk/>
            <pc:sldMk cId="2064554735" sldId="271"/>
            <ac:spMk id="10" creationId="{9342A643-C7C3-D7FB-7E26-4CFE98F20575}"/>
          </ac:spMkLst>
        </pc:spChg>
        <pc:spChg chg="add mod">
          <ac:chgData name="Corrigan, Maggie" userId="cad34459-c979-4bf5-bc87-860f62c21d45" providerId="ADAL" clId="{54CA7C68-A516-482A-9B0A-F6E3562E6628}" dt="2024-12-06T20:48:44.286" v="4511" actId="14100"/>
          <ac:spMkLst>
            <pc:docMk/>
            <pc:sldMk cId="2064554735" sldId="271"/>
            <ac:spMk id="13" creationId="{78224E0E-DE37-0305-4853-230E1F371FE2}"/>
          </ac:spMkLst>
        </pc:spChg>
        <pc:picChg chg="add mod">
          <ac:chgData name="Corrigan, Maggie" userId="cad34459-c979-4bf5-bc87-860f62c21d45" providerId="ADAL" clId="{54CA7C68-A516-482A-9B0A-F6E3562E6628}" dt="2024-12-06T20:43:57.978" v="4477" actId="1076"/>
          <ac:picMkLst>
            <pc:docMk/>
            <pc:sldMk cId="2064554735" sldId="271"/>
            <ac:picMk id="5" creationId="{735F1BBD-2FD0-C5CD-F337-655489D7735B}"/>
          </ac:picMkLst>
        </pc:picChg>
        <pc:picChg chg="add mod">
          <ac:chgData name="Corrigan, Maggie" userId="cad34459-c979-4bf5-bc87-860f62c21d45" providerId="ADAL" clId="{54CA7C68-A516-482A-9B0A-F6E3562E6628}" dt="2024-12-06T20:45:49.036" v="4494" actId="1076"/>
          <ac:picMkLst>
            <pc:docMk/>
            <pc:sldMk cId="2064554735" sldId="271"/>
            <ac:picMk id="9" creationId="{EC2FBE05-47BA-2FF6-8764-7772331E6E26}"/>
          </ac:picMkLst>
        </pc:picChg>
        <pc:picChg chg="add mod">
          <ac:chgData name="Corrigan, Maggie" userId="cad34459-c979-4bf5-bc87-860f62c21d45" providerId="ADAL" clId="{54CA7C68-A516-482A-9B0A-F6E3562E6628}" dt="2024-12-06T20:48:20.117" v="4504" actId="14100"/>
          <ac:picMkLst>
            <pc:docMk/>
            <pc:sldMk cId="2064554735" sldId="271"/>
            <ac:picMk id="12" creationId="{30C4D12B-E6DD-D6EC-97D6-8F4AB54D8155}"/>
          </ac:picMkLst>
        </pc:picChg>
      </pc:sldChg>
      <pc:sldChg chg="new del">
        <pc:chgData name="Corrigan, Maggie" userId="cad34459-c979-4bf5-bc87-860f62c21d45" providerId="ADAL" clId="{54CA7C68-A516-482A-9B0A-F6E3562E6628}" dt="2025-01-10T20:51:02.562" v="4516" actId="47"/>
        <pc:sldMkLst>
          <pc:docMk/>
          <pc:sldMk cId="1869523095" sldId="272"/>
        </pc:sldMkLst>
      </pc:sldChg>
      <pc:sldChg chg="new del">
        <pc:chgData name="Corrigan, Maggie" userId="cad34459-c979-4bf5-bc87-860f62c21d45" providerId="ADAL" clId="{54CA7C68-A516-482A-9B0A-F6E3562E6628}" dt="2025-01-10T20:51:04.563" v="4517" actId="47"/>
        <pc:sldMkLst>
          <pc:docMk/>
          <pc:sldMk cId="4283262338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D483-1191-4D9C-A8E7-63061BCC639A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4C4-9823-4FE1-8A2B-1D5F7FF3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0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D483-1191-4D9C-A8E7-63061BCC639A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4C4-9823-4FE1-8A2B-1D5F7FF3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0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D483-1191-4D9C-A8E7-63061BCC639A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4C4-9823-4FE1-8A2B-1D5F7FF3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1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D483-1191-4D9C-A8E7-63061BCC639A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4C4-9823-4FE1-8A2B-1D5F7FF3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1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D483-1191-4D9C-A8E7-63061BCC639A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4C4-9823-4FE1-8A2B-1D5F7FF3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8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D483-1191-4D9C-A8E7-63061BCC639A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4C4-9823-4FE1-8A2B-1D5F7FF3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7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D483-1191-4D9C-A8E7-63061BCC639A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4C4-9823-4FE1-8A2B-1D5F7FF3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0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D483-1191-4D9C-A8E7-63061BCC639A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4C4-9823-4FE1-8A2B-1D5F7FF3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3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D483-1191-4D9C-A8E7-63061BCC639A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4C4-9823-4FE1-8A2B-1D5F7FF3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7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D483-1191-4D9C-A8E7-63061BCC639A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4C4-9823-4FE1-8A2B-1D5F7FF3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2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D483-1191-4D9C-A8E7-63061BCC639A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4C4-9823-4FE1-8A2B-1D5F7FF3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4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34D483-1191-4D9C-A8E7-63061BCC639A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89D4C4-9823-4FE1-8A2B-1D5F7FF3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olored pins pinned on a calendar">
            <a:extLst>
              <a:ext uri="{FF2B5EF4-FFF2-40B4-BE49-F238E27FC236}">
                <a16:creationId xmlns:a16="http://schemas.microsoft.com/office/drawing/2014/main" id="{DA5DF05B-7AF0-8E85-9473-B154CF28AB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b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784875-9A29-AECB-A194-8F10ACFC9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985923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Excel: Tips &amp; Tricks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EB16A-1BAA-E5BE-3AD8-24EF60C62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2040"/>
            <a:ext cx="10515600" cy="13843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20257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1D9C-FEC4-CDA6-1220-8708DD31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Seek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12366-1CF9-F6FC-FAE4-C769B514F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783" y="1563330"/>
            <a:ext cx="2324100" cy="4351338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n-US" sz="1600" dirty="0"/>
              <a:t>Click on the Data Tab</a:t>
            </a:r>
          </a:p>
          <a:p>
            <a:pPr marL="342900" indent="-342900">
              <a:buAutoNum type="arabicParenR"/>
            </a:pPr>
            <a:r>
              <a:rPr lang="en-US" sz="1600" dirty="0"/>
              <a:t>Click on the “What-If-Analysis” </a:t>
            </a:r>
            <a:r>
              <a:rPr lang="en-US" sz="1600" dirty="0">
                <a:sym typeface="Wingdings" panose="05000000000000000000" pitchFamily="2" charset="2"/>
              </a:rPr>
              <a:t> Goal Seek</a:t>
            </a:r>
          </a:p>
          <a:p>
            <a:pPr marL="342900" indent="-342900">
              <a:buAutoNum type="arabicParenR"/>
            </a:pPr>
            <a:r>
              <a:rPr lang="en-US" sz="1600" dirty="0"/>
              <a:t>Goal seek info:</a:t>
            </a:r>
          </a:p>
          <a:p>
            <a:r>
              <a:rPr lang="en-US" sz="1600" dirty="0"/>
              <a:t>Set Cell: The </a:t>
            </a:r>
            <a:r>
              <a:rPr lang="en-US" sz="1600" dirty="0">
                <a:highlight>
                  <a:srgbClr val="FFFF00"/>
                </a:highlight>
              </a:rPr>
              <a:t>current($5,642.50) </a:t>
            </a:r>
            <a:r>
              <a:rPr lang="en-US" sz="1600" dirty="0"/>
              <a:t>total value</a:t>
            </a:r>
          </a:p>
          <a:p>
            <a:r>
              <a:rPr lang="en-US" sz="1600" dirty="0"/>
              <a:t>To Value: </a:t>
            </a:r>
            <a:r>
              <a:rPr lang="en-US" sz="1600" dirty="0">
                <a:highlight>
                  <a:srgbClr val="FFFF00"/>
                </a:highlight>
              </a:rPr>
              <a:t>Target ($6,500)</a:t>
            </a:r>
            <a:r>
              <a:rPr lang="en-US" sz="1600" dirty="0"/>
              <a:t> Currency</a:t>
            </a:r>
          </a:p>
          <a:p>
            <a:r>
              <a:rPr lang="en-US" sz="1600" dirty="0"/>
              <a:t>By Changing Cell: </a:t>
            </a:r>
            <a:r>
              <a:rPr lang="en-US" sz="1600" dirty="0">
                <a:highlight>
                  <a:srgbClr val="FFFF00"/>
                </a:highlight>
              </a:rPr>
              <a:t>B5</a:t>
            </a:r>
            <a:r>
              <a:rPr lang="en-US" sz="1600" dirty="0"/>
              <a:t>, the number that is being calculated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06C05-FAD1-687C-5720-8735FF427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735" y="365125"/>
            <a:ext cx="3142865" cy="2053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261919-CACE-ABCC-F987-F63264B0F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020" y="1400514"/>
            <a:ext cx="2524477" cy="2143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93DFAAE-A8DA-64B3-3177-FFB5E1666070}"/>
              </a:ext>
            </a:extLst>
          </p:cNvPr>
          <p:cNvSpPr/>
          <p:nvPr/>
        </p:nvSpPr>
        <p:spPr>
          <a:xfrm>
            <a:off x="6218109" y="1563330"/>
            <a:ext cx="92354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23BCDD-1A48-7106-142C-3693A79A5D1F}"/>
              </a:ext>
            </a:extLst>
          </p:cNvPr>
          <p:cNvSpPr/>
          <p:nvPr/>
        </p:nvSpPr>
        <p:spPr>
          <a:xfrm>
            <a:off x="6506143" y="2427745"/>
            <a:ext cx="853251" cy="3791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4D011A-D98E-1D9A-0912-86246FCE1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436" y="3925031"/>
            <a:ext cx="4733332" cy="1876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CA8945-F4DF-E790-CF54-077EC14F4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124" y="3377412"/>
            <a:ext cx="2419048" cy="1485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B37168-0F7D-823F-EA48-E9A7F4C7CA0E}"/>
              </a:ext>
            </a:extLst>
          </p:cNvPr>
          <p:cNvCxnSpPr/>
          <p:nvPr/>
        </p:nvCxnSpPr>
        <p:spPr>
          <a:xfrm flipV="1">
            <a:off x="8225876" y="4579327"/>
            <a:ext cx="894496" cy="658368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A78D626-3490-534E-9470-2F937626F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082" y="5163458"/>
            <a:ext cx="3288169" cy="1035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2B0EFF86-98C0-540E-0981-FCB15C82EB01}"/>
              </a:ext>
            </a:extLst>
          </p:cNvPr>
          <p:cNvSpPr/>
          <p:nvPr/>
        </p:nvSpPr>
        <p:spPr>
          <a:xfrm>
            <a:off x="4105656" y="5801221"/>
            <a:ext cx="667512" cy="2429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92667CF-A5F4-0B76-8375-00304B7C50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56" r="3650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CCDD5-9E8C-7E16-3039-0E995E38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2800"/>
              <a:t>Screenshot Insert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8BFA5-9ADF-3B64-18F4-77FE56835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514350" indent="-514350">
              <a:buAutoNum type="arabicParenR"/>
            </a:pPr>
            <a:r>
              <a:rPr lang="en-US" sz="1700" dirty="0"/>
              <a:t>Insert Tab </a:t>
            </a:r>
            <a:r>
              <a:rPr lang="en-US" sz="1700" dirty="0">
                <a:sym typeface="Wingdings" panose="05000000000000000000" pitchFamily="2" charset="2"/>
              </a:rPr>
              <a:t> Screenshot</a:t>
            </a:r>
          </a:p>
          <a:p>
            <a:pPr marL="514350" indent="-514350">
              <a:buAutoNum type="arabicParenR"/>
            </a:pPr>
            <a:r>
              <a:rPr lang="en-US" sz="1700" dirty="0">
                <a:sym typeface="Wingdings" panose="05000000000000000000" pitchFamily="2" charset="2"/>
              </a:rPr>
              <a:t>Select desired windows screen</a:t>
            </a:r>
            <a:endParaRPr lang="en-US" sz="1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A39C72-6862-3852-2B8B-5F4FC0D37B1E}"/>
              </a:ext>
            </a:extLst>
          </p:cNvPr>
          <p:cNvSpPr/>
          <p:nvPr/>
        </p:nvSpPr>
        <p:spPr>
          <a:xfrm>
            <a:off x="3912108" y="0"/>
            <a:ext cx="836172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6EC041-56B8-9063-B5D3-5ACC008A20E0}"/>
              </a:ext>
            </a:extLst>
          </p:cNvPr>
          <p:cNvSpPr/>
          <p:nvPr/>
        </p:nvSpPr>
        <p:spPr>
          <a:xfrm>
            <a:off x="7051933" y="942213"/>
            <a:ext cx="1269107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0C0765-5A38-4A34-880C-9CC4C2E1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5E0DB-32AB-DF2B-B764-1896A707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03" y="381935"/>
            <a:ext cx="5744064" cy="1399240"/>
          </a:xfrm>
        </p:spPr>
        <p:txBody>
          <a:bodyPr anchor="b">
            <a:normAutofit/>
          </a:bodyPr>
          <a:lstStyle/>
          <a:p>
            <a:r>
              <a:rPr lang="en-US" sz="4000" dirty="0"/>
              <a:t>Measurement Conversion “CONVERT()”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660CC4-3018-4C01-858A-4D1E8ADA5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55910" y="1229685"/>
            <a:ext cx="465458" cy="872153"/>
            <a:chOff x="6655910" y="1229685"/>
            <a:chExt cx="465458" cy="872153"/>
          </a:xfrm>
        </p:grpSpPr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id="{B7DA268A-F88C-4936-8401-97C8C9861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71450" y="1229685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4">
              <a:extLst>
                <a:ext uri="{FF2B5EF4-FFF2-40B4-BE49-F238E27FC236}">
                  <a16:creationId xmlns:a16="http://schemas.microsoft.com/office/drawing/2014/main" id="{2E48EAB8-CD1C-4BF5-A92C-BA11919E6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30230" y="145898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6">
              <a:extLst>
                <a:ext uri="{FF2B5EF4-FFF2-40B4-BE49-F238E27FC236}">
                  <a16:creationId xmlns:a16="http://schemas.microsoft.com/office/drawing/2014/main" id="{F66F957D-AE64-4187-90D7-B24F1CC27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55910" y="1974124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67861B1-D08B-68D0-1804-6E1F1C6A1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29" y="2756978"/>
            <a:ext cx="4009703" cy="17068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2A445-EAF2-43C9-C951-668D9F94F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03" y="3096039"/>
            <a:ext cx="5744065" cy="2888627"/>
          </a:xfrm>
        </p:spPr>
        <p:txBody>
          <a:bodyPr anchor="t">
            <a:normAutofit/>
          </a:bodyPr>
          <a:lstStyle/>
          <a:p>
            <a:pPr marL="342900" indent="-342900">
              <a:buAutoNum type="arabicParenR"/>
            </a:pPr>
            <a:r>
              <a:rPr lang="en-US" sz="2000" dirty="0">
                <a:highlight>
                  <a:srgbClr val="FFFF00"/>
                </a:highlight>
              </a:rPr>
              <a:t>Formula:</a:t>
            </a:r>
            <a:r>
              <a:rPr lang="en-US" sz="2000" dirty="0"/>
              <a:t> Convert(original value, unit of original value, new unit of measure)</a:t>
            </a:r>
          </a:p>
          <a:p>
            <a:r>
              <a:rPr lang="en-US" sz="2000" dirty="0"/>
              <a:t>Convert(</a:t>
            </a:r>
            <a:r>
              <a:rPr lang="en-US" sz="2000" dirty="0">
                <a:highlight>
                  <a:srgbClr val="FFFF00"/>
                </a:highlight>
              </a:rPr>
              <a:t>A2, yr, day</a:t>
            </a:r>
            <a:r>
              <a:rPr lang="en-US" sz="2000" dirty="0"/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FA21A2-0178-D3D4-89F6-7E8C7EBE6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228" y="5166834"/>
            <a:ext cx="4009703" cy="1691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22D848-D390-F704-F760-5762645B7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227" y="0"/>
            <a:ext cx="4009703" cy="191198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3ECB95E-6D6A-55AE-1B46-9C30223FB647}"/>
              </a:ext>
            </a:extLst>
          </p:cNvPr>
          <p:cNvSpPr/>
          <p:nvPr/>
        </p:nvSpPr>
        <p:spPr>
          <a:xfrm>
            <a:off x="9035078" y="1217857"/>
            <a:ext cx="338328" cy="138825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6EB75C96-B4D9-3BE5-E151-B997B9455177}"/>
              </a:ext>
            </a:extLst>
          </p:cNvPr>
          <p:cNvSpPr/>
          <p:nvPr/>
        </p:nvSpPr>
        <p:spPr>
          <a:xfrm>
            <a:off x="9035078" y="3976302"/>
            <a:ext cx="338328" cy="138825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7CFDF5-CB73-C35B-5F53-760A0B04C426}"/>
              </a:ext>
            </a:extLst>
          </p:cNvPr>
          <p:cNvSpPr/>
          <p:nvPr/>
        </p:nvSpPr>
        <p:spPr>
          <a:xfrm>
            <a:off x="7305302" y="3139075"/>
            <a:ext cx="1363210" cy="579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361BC6EF-B493-910B-B9B2-A0DD023DE66A}"/>
              </a:ext>
            </a:extLst>
          </p:cNvPr>
          <p:cNvSpPr/>
          <p:nvPr/>
        </p:nvSpPr>
        <p:spPr>
          <a:xfrm>
            <a:off x="5462587" y="4220056"/>
            <a:ext cx="1297526" cy="900746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052FB-BE33-A197-A2B2-F43DCDC96465}"/>
              </a:ext>
            </a:extLst>
          </p:cNvPr>
          <p:cNvSpPr txBox="1"/>
          <p:nvPr/>
        </p:nvSpPr>
        <p:spPr>
          <a:xfrm>
            <a:off x="5778338" y="4475317"/>
            <a:ext cx="66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“A2”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EE2A3BD-6721-73CD-3E26-31CA834C33F7}"/>
              </a:ext>
            </a:extLst>
          </p:cNvPr>
          <p:cNvCxnSpPr>
            <a:cxnSpLocks/>
          </p:cNvCxnSpPr>
          <p:nvPr/>
        </p:nvCxnSpPr>
        <p:spPr>
          <a:xfrm flipV="1">
            <a:off x="6390167" y="3721340"/>
            <a:ext cx="1162777" cy="686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45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14141FC-8189-47F8-821A-FC9A4E91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08E0C-5B07-476F-55EF-A867D802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>
            <a:normAutofit/>
          </a:bodyPr>
          <a:lstStyle/>
          <a:p>
            <a:r>
              <a:rPr lang="en-US" sz="2800" dirty="0"/>
              <a:t>Concatenate Function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81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CA690-5B58-8416-AEE8-05D5A5611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00">
                <a:highlight>
                  <a:srgbClr val="FFFF00"/>
                </a:highlight>
              </a:rPr>
              <a:t>Formula:</a:t>
            </a:r>
          </a:p>
          <a:p>
            <a:pPr marL="0" indent="0">
              <a:buNone/>
            </a:pPr>
            <a:r>
              <a:rPr lang="en-US" sz="1500"/>
              <a:t>=Concatenate(text1, text2)</a:t>
            </a:r>
          </a:p>
          <a:p>
            <a:pPr marL="0" indent="0">
              <a:buNone/>
            </a:pPr>
            <a:endParaRPr lang="en-US" sz="1500"/>
          </a:p>
          <a:p>
            <a:pPr marL="0" indent="0">
              <a:buNone/>
            </a:pPr>
            <a:r>
              <a:rPr lang="en-US" sz="1500"/>
              <a:t>For a </a:t>
            </a:r>
            <a:r>
              <a:rPr lang="en-US" sz="1500">
                <a:highlight>
                  <a:srgbClr val="FFFF00"/>
                </a:highlight>
              </a:rPr>
              <a:t>SPACE</a:t>
            </a:r>
            <a:r>
              <a:rPr lang="en-US" sz="1500"/>
              <a:t> in-between use:</a:t>
            </a:r>
          </a:p>
          <a:p>
            <a:pPr marL="0" indent="0">
              <a:buNone/>
            </a:pPr>
            <a:r>
              <a:rPr lang="en-US" sz="1500"/>
              <a:t>=concatenate(text1, “ “, text2)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1DEC13-0915-18B0-5680-703BE4A136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" b="15575"/>
          <a:stretch/>
        </p:blipFill>
        <p:spPr>
          <a:xfrm>
            <a:off x="8692134" y="3217007"/>
            <a:ext cx="3584448" cy="3639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D0C3AA-1072-1D46-59E1-80DB0C7C78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789" b="-2"/>
          <a:stretch/>
        </p:blipFill>
        <p:spPr>
          <a:xfrm>
            <a:off x="4425696" y="3217007"/>
            <a:ext cx="3584448" cy="3639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D9356-1202-7EB4-A13E-6840045A00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618" b="-4"/>
          <a:stretch/>
        </p:blipFill>
        <p:spPr>
          <a:xfrm>
            <a:off x="0" y="3218688"/>
            <a:ext cx="3584448" cy="3639312"/>
          </a:xfrm>
          <a:prstGeom prst="rect">
            <a:avLst/>
          </a:prstGeom>
        </p:spPr>
      </p:pic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7B8836F6-0AB3-E789-77D1-1EA586E2F2D5}"/>
              </a:ext>
            </a:extLst>
          </p:cNvPr>
          <p:cNvSpPr/>
          <p:nvPr/>
        </p:nvSpPr>
        <p:spPr>
          <a:xfrm>
            <a:off x="1263015" y="2611377"/>
            <a:ext cx="4727448" cy="747903"/>
          </a:xfrm>
          <a:prstGeom prst="curved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3DEC165C-93C8-35E5-86B6-A478A4502C8E}"/>
              </a:ext>
            </a:extLst>
          </p:cNvPr>
          <p:cNvSpPr/>
          <p:nvPr/>
        </p:nvSpPr>
        <p:spPr>
          <a:xfrm>
            <a:off x="7159007" y="2598749"/>
            <a:ext cx="4344145" cy="747903"/>
          </a:xfrm>
          <a:prstGeom prst="curved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935A06-A771-5B3E-71BD-6EC3FF89F62C}"/>
              </a:ext>
            </a:extLst>
          </p:cNvPr>
          <p:cNvSpPr/>
          <p:nvPr/>
        </p:nvSpPr>
        <p:spPr>
          <a:xfrm>
            <a:off x="1587246" y="3600406"/>
            <a:ext cx="2271522" cy="747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8461803-3D19-65B4-53CA-4F48BC90E219}"/>
              </a:ext>
            </a:extLst>
          </p:cNvPr>
          <p:cNvSpPr/>
          <p:nvPr/>
        </p:nvSpPr>
        <p:spPr>
          <a:xfrm>
            <a:off x="10341102" y="3567734"/>
            <a:ext cx="2271522" cy="747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0F3240-9D91-99B0-7C7A-0625E7AEF992}"/>
              </a:ext>
            </a:extLst>
          </p:cNvPr>
          <p:cNvSpPr/>
          <p:nvPr/>
        </p:nvSpPr>
        <p:spPr>
          <a:xfrm>
            <a:off x="6138139" y="3537594"/>
            <a:ext cx="2271522" cy="747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4C41B-B6D0-CA2B-8A61-2EDA63A09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/>
              <a:t>Focus Cell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8E8A0-665D-8808-F0B3-2F5BA772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514350" indent="-514350">
              <a:buAutoNum type="arabicParenR"/>
            </a:pPr>
            <a:r>
              <a:rPr lang="en-US" sz="1700" dirty="0"/>
              <a:t>Click View Tab</a:t>
            </a:r>
          </a:p>
          <a:p>
            <a:pPr marL="514350" indent="-514350">
              <a:buAutoNum type="arabicParenR"/>
            </a:pPr>
            <a:r>
              <a:rPr lang="en-US" sz="1700" dirty="0"/>
              <a:t>Click Focus Cell</a:t>
            </a:r>
          </a:p>
          <a:p>
            <a:endParaRPr lang="en-US" sz="1700" dirty="0"/>
          </a:p>
        </p:txBody>
      </p:sp>
      <p:pic>
        <p:nvPicPr>
          <p:cNvPr id="5" name="Picture 4" descr="A screenshot of a spreadsheet&#10;&#10;Description automatically generated">
            <a:extLst>
              <a:ext uri="{FF2B5EF4-FFF2-40B4-BE49-F238E27FC236}">
                <a16:creationId xmlns:a16="http://schemas.microsoft.com/office/drawing/2014/main" id="{870E54AA-26B0-1F2D-D020-84F366818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84" y="1013327"/>
            <a:ext cx="6922008" cy="4931930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A8B34C3-80F6-39A8-D8DE-4810764CFBE5}"/>
              </a:ext>
            </a:extLst>
          </p:cNvPr>
          <p:cNvSpPr/>
          <p:nvPr/>
        </p:nvSpPr>
        <p:spPr>
          <a:xfrm>
            <a:off x="8324727" y="4462396"/>
            <a:ext cx="1697097" cy="101486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83710-E197-BF1C-18C0-D187E7F87B90}"/>
              </a:ext>
            </a:extLst>
          </p:cNvPr>
          <p:cNvSpPr txBox="1"/>
          <p:nvPr/>
        </p:nvSpPr>
        <p:spPr>
          <a:xfrm>
            <a:off x="8639242" y="4600430"/>
            <a:ext cx="115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Focused on B4</a:t>
            </a:r>
          </a:p>
        </p:txBody>
      </p:sp>
    </p:spTree>
    <p:extLst>
      <p:ext uri="{BB962C8B-B14F-4D97-AF65-F5344CB8AC3E}">
        <p14:creationId xmlns:p14="http://schemas.microsoft.com/office/powerpoint/2010/main" val="88073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9A8AF-8482-03AF-6B4F-8412B02C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Alt + D + O (</a:t>
            </a:r>
            <a:r>
              <a:rPr lang="en-US" dirty="0">
                <a:highlight>
                  <a:srgbClr val="FFFF00"/>
                </a:highlight>
              </a:rPr>
              <a:t>Press Keys One at a Time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07059-F9B5-7015-68FA-EBF40FEC8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97" y="2061836"/>
            <a:ext cx="4958966" cy="391777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1600" dirty="0"/>
              <a:t>Make sure your table has headers</a:t>
            </a:r>
          </a:p>
          <a:p>
            <a:pPr marL="514350" indent="-514350">
              <a:buAutoNum type="arabicParenR"/>
            </a:pPr>
            <a:r>
              <a:rPr lang="en-US" sz="1600" dirty="0"/>
              <a:t>Click anywhere in the given table</a:t>
            </a:r>
          </a:p>
          <a:p>
            <a:pPr marL="514350" indent="-514350">
              <a:buAutoNum type="arabicParenR"/>
            </a:pPr>
            <a:r>
              <a:rPr lang="en-US" sz="1600" dirty="0"/>
              <a:t>Press Alt </a:t>
            </a:r>
            <a:r>
              <a:rPr lang="en-US" sz="1600" dirty="0">
                <a:sym typeface="Wingdings" panose="05000000000000000000" pitchFamily="2" charset="2"/>
              </a:rPr>
              <a:t> D  O, one at a time</a:t>
            </a:r>
          </a:p>
          <a:p>
            <a:pPr marL="514350" indent="-514350">
              <a:buAutoNum type="arabicParenR"/>
            </a:pPr>
            <a:r>
              <a:rPr lang="en-US" sz="1600" dirty="0">
                <a:sym typeface="Wingdings" panose="05000000000000000000" pitchFamily="2" charset="2"/>
              </a:rPr>
              <a:t>Select “New”</a:t>
            </a:r>
          </a:p>
          <a:p>
            <a:pPr marL="514350" indent="-514350">
              <a:buAutoNum type="arabicParenR"/>
            </a:pPr>
            <a:r>
              <a:rPr lang="en-US" sz="1600" dirty="0">
                <a:sym typeface="Wingdings" panose="05000000000000000000" pitchFamily="2" charset="2"/>
              </a:rPr>
              <a:t>Enter in data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B088D-6240-C4D7-86B3-3469068CB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851" y="3136190"/>
            <a:ext cx="6810375" cy="362652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7CFB1A-0ABF-774C-1F01-3BFA1E45EA2B}"/>
              </a:ext>
            </a:extLst>
          </p:cNvPr>
          <p:cNvCxnSpPr/>
          <p:nvPr/>
        </p:nvCxnSpPr>
        <p:spPr>
          <a:xfrm flipH="1">
            <a:off x="5095875" y="2343150"/>
            <a:ext cx="1133475" cy="857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9896720-920D-7B1B-A5FA-6A85A6164F48}"/>
              </a:ext>
            </a:extLst>
          </p:cNvPr>
          <p:cNvSpPr txBox="1"/>
          <p:nvPr/>
        </p:nvSpPr>
        <p:spPr>
          <a:xfrm>
            <a:off x="6204329" y="1976848"/>
            <a:ext cx="1152144" cy="37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Headers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23809C5-4809-6F4F-F28B-6E0520E5E80B}"/>
              </a:ext>
            </a:extLst>
          </p:cNvPr>
          <p:cNvSpPr/>
          <p:nvPr/>
        </p:nvSpPr>
        <p:spPr>
          <a:xfrm>
            <a:off x="6086567" y="1897695"/>
            <a:ext cx="1467487" cy="609597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06E880-3CD0-CE62-562E-7C8D63C36462}"/>
              </a:ext>
            </a:extLst>
          </p:cNvPr>
          <p:cNvCxnSpPr/>
          <p:nvPr/>
        </p:nvCxnSpPr>
        <p:spPr>
          <a:xfrm flipH="1">
            <a:off x="8930004" y="2854876"/>
            <a:ext cx="914400" cy="1387250"/>
          </a:xfrm>
          <a:prstGeom prst="straightConnector1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Cloud 14">
            <a:extLst>
              <a:ext uri="{FF2B5EF4-FFF2-40B4-BE49-F238E27FC236}">
                <a16:creationId xmlns:a16="http://schemas.microsoft.com/office/drawing/2014/main" id="{A1966CCA-3651-3C5E-74B9-43D3F17A6D62}"/>
              </a:ext>
            </a:extLst>
          </p:cNvPr>
          <p:cNvSpPr/>
          <p:nvPr/>
        </p:nvSpPr>
        <p:spPr>
          <a:xfrm>
            <a:off x="9321097" y="2149993"/>
            <a:ext cx="2337503" cy="609597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99590F-A920-AC29-2618-969FBCAEEF4D}"/>
              </a:ext>
            </a:extLst>
          </p:cNvPr>
          <p:cNvSpPr txBox="1"/>
          <p:nvPr/>
        </p:nvSpPr>
        <p:spPr>
          <a:xfrm>
            <a:off x="9674352" y="2343150"/>
            <a:ext cx="170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Create New Data</a:t>
            </a:r>
          </a:p>
        </p:txBody>
      </p:sp>
    </p:spTree>
    <p:extLst>
      <p:ext uri="{BB962C8B-B14F-4D97-AF65-F5344CB8AC3E}">
        <p14:creationId xmlns:p14="http://schemas.microsoft.com/office/powerpoint/2010/main" val="3566853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F50E6-D85F-6D3B-87DC-5DE09FDB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Shape with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CCCBB-5CCE-F034-3AE7-748AFF98C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8" y="1690688"/>
            <a:ext cx="3048000" cy="2789872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1600" dirty="0"/>
              <a:t>Click Insert Tab </a:t>
            </a:r>
            <a:r>
              <a:rPr lang="en-US" sz="1600" dirty="0">
                <a:sym typeface="Wingdings" panose="05000000000000000000" pitchFamily="2" charset="2"/>
              </a:rPr>
              <a:t> Shapes</a:t>
            </a:r>
          </a:p>
          <a:p>
            <a:pPr marL="514350" indent="-514350">
              <a:buAutoNum type="arabicParenR"/>
            </a:pPr>
            <a:r>
              <a:rPr lang="en-US" sz="1600" dirty="0"/>
              <a:t>Select shape of choice </a:t>
            </a:r>
          </a:p>
          <a:p>
            <a:pPr marL="514350" indent="-514350">
              <a:buAutoNum type="arabicParenR"/>
            </a:pPr>
            <a:r>
              <a:rPr lang="en-US" sz="1600" dirty="0"/>
              <a:t>Insert selected shape into the excel document</a:t>
            </a:r>
          </a:p>
          <a:p>
            <a:pPr marL="514350" indent="-514350">
              <a:buAutoNum type="arabicParenR"/>
            </a:pPr>
            <a:r>
              <a:rPr lang="en-US" sz="1600" dirty="0"/>
              <a:t>Right click on the shape </a:t>
            </a:r>
            <a:r>
              <a:rPr lang="en-US" sz="1600" dirty="0">
                <a:sym typeface="Wingdings" panose="05000000000000000000" pitchFamily="2" charset="2"/>
              </a:rPr>
              <a:t> Select edit points</a:t>
            </a:r>
          </a:p>
          <a:p>
            <a:pPr marL="514350" indent="-514350">
              <a:buAutoNum type="arabicParenR"/>
            </a:pPr>
            <a:r>
              <a:rPr lang="en-US" sz="1600" dirty="0">
                <a:sym typeface="Wingdings" panose="05000000000000000000" pitchFamily="2" charset="2"/>
              </a:rPr>
              <a:t>Right click on shape  fill  picture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F1BBD-2FD0-C5CD-F337-655489D77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408735"/>
            <a:ext cx="3783691" cy="222443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0BB13AC-14C2-81AD-1D3C-E837E1CFA3CC}"/>
              </a:ext>
            </a:extLst>
          </p:cNvPr>
          <p:cNvSpPr/>
          <p:nvPr/>
        </p:nvSpPr>
        <p:spPr>
          <a:xfrm>
            <a:off x="4352925" y="1304925"/>
            <a:ext cx="228219" cy="276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13C3B1-6C56-0F18-1AC5-056B900C95DC}"/>
              </a:ext>
            </a:extLst>
          </p:cNvPr>
          <p:cNvSpPr/>
          <p:nvPr/>
        </p:nvSpPr>
        <p:spPr>
          <a:xfrm>
            <a:off x="4993004" y="1602843"/>
            <a:ext cx="337947" cy="237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FBE05-47BA-2FF6-8764-7772331E6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296" y="2642616"/>
            <a:ext cx="2057687" cy="273881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42A643-C7C3-D7FB-7E26-4CFE98F20575}"/>
              </a:ext>
            </a:extLst>
          </p:cNvPr>
          <p:cNvSpPr/>
          <p:nvPr/>
        </p:nvSpPr>
        <p:spPr>
          <a:xfrm>
            <a:off x="7136872" y="4243185"/>
            <a:ext cx="533019" cy="237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C4D12B-E6DD-D6EC-97D6-8F4AB54D8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328" y="4517124"/>
            <a:ext cx="1899554" cy="229529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8224E0E-DE37-0305-4853-230E1F371FE2}"/>
              </a:ext>
            </a:extLst>
          </p:cNvPr>
          <p:cNvSpPr/>
          <p:nvPr/>
        </p:nvSpPr>
        <p:spPr>
          <a:xfrm>
            <a:off x="7306055" y="2935224"/>
            <a:ext cx="237745" cy="4070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5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9D158-9D35-F2BF-6D21-3CEDA9A5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Insert Data from a Screenshot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8CDF4-42E4-C2D8-03F3-1831D331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07" y="2587885"/>
            <a:ext cx="4794433" cy="3416306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n-US" sz="2200" dirty="0"/>
              <a:t>Screenshot Data:                    Windows Button + Shift + S</a:t>
            </a:r>
          </a:p>
          <a:p>
            <a:pPr marL="342900" indent="-342900">
              <a:buAutoNum type="arabicParenR"/>
            </a:pPr>
            <a:r>
              <a:rPr lang="en-US" sz="2200" dirty="0"/>
              <a:t>Insert Clipboard picture into Excel Spreadsheet:</a:t>
            </a:r>
          </a:p>
          <a:p>
            <a:r>
              <a:rPr lang="en-US" sz="2200" dirty="0"/>
              <a:t>Data Tab </a:t>
            </a:r>
            <a:r>
              <a:rPr lang="en-US" sz="2200" dirty="0">
                <a:sym typeface="Wingdings" panose="05000000000000000000" pitchFamily="2" charset="2"/>
              </a:rPr>
              <a:t>    </a:t>
            </a:r>
            <a:r>
              <a:rPr lang="en-US" sz="2200" dirty="0"/>
              <a:t>From Picture  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Picture from Clipboard</a:t>
            </a:r>
          </a:p>
          <a:p>
            <a:pPr marL="0" indent="0">
              <a:buNone/>
            </a:pPr>
            <a:r>
              <a:rPr lang="en-US" sz="2200" dirty="0"/>
              <a:t>3) Insert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29D9D0-1DCC-3733-B401-97504F5B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581" y="116321"/>
            <a:ext cx="3146333" cy="3410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9061F-91F0-3594-5E5A-C7016C658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913" y="5143699"/>
            <a:ext cx="5327389" cy="12918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129F80-DFED-2ED8-545E-1738EC5D9E71}"/>
              </a:ext>
            </a:extLst>
          </p:cNvPr>
          <p:cNvSpPr/>
          <p:nvPr/>
        </p:nvSpPr>
        <p:spPr>
          <a:xfrm>
            <a:off x="8174736" y="103513"/>
            <a:ext cx="3809157" cy="3429000"/>
          </a:xfrm>
          <a:prstGeom prst="rect">
            <a:avLst/>
          </a:prstGeom>
          <a:noFill/>
          <a:ln w="28575">
            <a:solidFill>
              <a:srgbClr val="E9713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8B2078-BD1F-9EF8-4965-42297C9BC393}"/>
              </a:ext>
            </a:extLst>
          </p:cNvPr>
          <p:cNvSpPr/>
          <p:nvPr/>
        </p:nvSpPr>
        <p:spPr>
          <a:xfrm>
            <a:off x="5476543" y="4548491"/>
            <a:ext cx="5364467" cy="2086972"/>
          </a:xfrm>
          <a:prstGeom prst="rect">
            <a:avLst/>
          </a:prstGeom>
          <a:noFill/>
          <a:ln w="28575">
            <a:solidFill>
              <a:srgbClr val="E9713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7178F27-6006-7B90-D075-79ECCE35E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297" y="647848"/>
            <a:ext cx="1595167" cy="3603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AC437AF8-84FE-01BA-16E3-CD1AF973AF3B}"/>
              </a:ext>
            </a:extLst>
          </p:cNvPr>
          <p:cNvSpPr/>
          <p:nvPr/>
        </p:nvSpPr>
        <p:spPr>
          <a:xfrm>
            <a:off x="9943820" y="121801"/>
            <a:ext cx="267854" cy="106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39BF3F-CCF3-791A-1301-391FBAB658D8}"/>
              </a:ext>
            </a:extLst>
          </p:cNvPr>
          <p:cNvSpPr/>
          <p:nvPr/>
        </p:nvSpPr>
        <p:spPr>
          <a:xfrm>
            <a:off x="9248035" y="271550"/>
            <a:ext cx="506825" cy="115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828437A-D87C-83E2-CA7D-046C26DFE3A7}"/>
              </a:ext>
            </a:extLst>
          </p:cNvPr>
          <p:cNvCxnSpPr/>
          <p:nvPr/>
        </p:nvCxnSpPr>
        <p:spPr>
          <a:xfrm flipV="1">
            <a:off x="9279774" y="716368"/>
            <a:ext cx="221673" cy="504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9AB4A63B-A7DB-A601-0A8E-F4E3555C59D8}"/>
              </a:ext>
            </a:extLst>
          </p:cNvPr>
          <p:cNvSpPr/>
          <p:nvPr/>
        </p:nvSpPr>
        <p:spPr>
          <a:xfrm>
            <a:off x="5761493" y="2280333"/>
            <a:ext cx="574652" cy="259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0050584-6C2F-3AE9-C477-8526B0E32C5D}"/>
              </a:ext>
            </a:extLst>
          </p:cNvPr>
          <p:cNvSpPr/>
          <p:nvPr/>
        </p:nvSpPr>
        <p:spPr>
          <a:xfrm>
            <a:off x="8054109" y="5711684"/>
            <a:ext cx="692727" cy="12074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8E4010A6-4C62-32C8-C98D-148A4E58D54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43380" y="2657092"/>
            <a:ext cx="2826194" cy="268778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33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60CEC-0D4F-4F4A-F759-FCF0622F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>
            <a:normAutofit/>
          </a:bodyPr>
          <a:lstStyle/>
          <a:p>
            <a:r>
              <a:rPr lang="en-US" sz="2900"/>
              <a:t>Moving Data/Text from a Row or Column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05821-AED6-9415-CD57-8B71D73BD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1) Select the data that you want to move</a:t>
            </a:r>
          </a:p>
          <a:p>
            <a:pPr marL="0" indent="0">
              <a:buNone/>
            </a:pPr>
            <a:r>
              <a:rPr lang="en-US" sz="1800" dirty="0"/>
              <a:t>2) Click on the green border, then drag to new location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91550-E51E-F778-A73E-8EB46333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6" r="23057" b="-1"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3B781A-71D1-1DA9-4898-75536EBF20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2878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461700F-A18E-846D-1299-1940F1592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574" y="2233953"/>
            <a:ext cx="5980952" cy="257142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AB7FF06-265A-520B-4287-65C967839C12}"/>
              </a:ext>
            </a:extLst>
          </p:cNvPr>
          <p:cNvSpPr txBox="1"/>
          <p:nvPr/>
        </p:nvSpPr>
        <p:spPr>
          <a:xfrm>
            <a:off x="6342167" y="4657725"/>
            <a:ext cx="532184" cy="116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18A22-8E82-5E85-D3CB-C546FE49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XLOOKUP()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8138A-67C8-49C4-428A-97CD35E75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4" y="1816100"/>
            <a:ext cx="3419476" cy="4351338"/>
          </a:xfrm>
          <a:ln w="28575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XLOOKUP Formula:</a:t>
            </a:r>
          </a:p>
          <a:p>
            <a:pPr marL="0" indent="0">
              <a:buNone/>
            </a:pPr>
            <a:r>
              <a:rPr lang="en-US" sz="2000" dirty="0"/>
              <a:t>=XLOOKUP(look up value, look up array, return array)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u="sng" dirty="0"/>
              <a:t>Enter formula in cell </a:t>
            </a:r>
            <a:r>
              <a:rPr lang="en-US" sz="1800" b="1" u="sng" dirty="0"/>
              <a:t>C2</a:t>
            </a:r>
          </a:p>
          <a:p>
            <a:pPr marL="0" indent="0">
              <a:buNone/>
            </a:pPr>
            <a:r>
              <a:rPr lang="en-US" sz="1800" dirty="0">
                <a:highlight>
                  <a:srgbClr val="FFFF00"/>
                </a:highlight>
              </a:rPr>
              <a:t>=</a:t>
            </a:r>
            <a:r>
              <a:rPr lang="en-US" sz="1800" dirty="0" err="1">
                <a:highlight>
                  <a:srgbClr val="FFFF00"/>
                </a:highlight>
              </a:rPr>
              <a:t>xlookup</a:t>
            </a:r>
            <a:r>
              <a:rPr lang="en-US" sz="1800" dirty="0">
                <a:highlight>
                  <a:srgbClr val="FFFF00"/>
                </a:highlight>
              </a:rPr>
              <a:t>(A2,A5:A12,E5:E12)</a:t>
            </a:r>
          </a:p>
          <a:p>
            <a:pPr marL="0" indent="0">
              <a:buNone/>
            </a:pPr>
            <a:endParaRPr lang="en-US" sz="1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800" dirty="0"/>
              <a:t>Amount Returned: </a:t>
            </a:r>
            <a:r>
              <a:rPr lang="en-US" sz="1800" b="1" dirty="0"/>
              <a:t>17,834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06EF7E-EFB0-6146-F484-579ADFFEEA9A}"/>
              </a:ext>
            </a:extLst>
          </p:cNvPr>
          <p:cNvCxnSpPr/>
          <p:nvPr/>
        </p:nvCxnSpPr>
        <p:spPr>
          <a:xfrm>
            <a:off x="4888051" y="2276245"/>
            <a:ext cx="781409" cy="5143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A65CB0-CBC6-B132-D439-F5477BB9CE75}"/>
              </a:ext>
            </a:extLst>
          </p:cNvPr>
          <p:cNvSpPr txBox="1"/>
          <p:nvPr/>
        </p:nvSpPr>
        <p:spPr>
          <a:xfrm>
            <a:off x="4453488" y="1655596"/>
            <a:ext cx="1261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 up value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F786EF-42A9-68CB-0872-A03A36B1EED4}"/>
              </a:ext>
            </a:extLst>
          </p:cNvPr>
          <p:cNvSpPr/>
          <p:nvPr/>
        </p:nvSpPr>
        <p:spPr>
          <a:xfrm>
            <a:off x="5639160" y="2685828"/>
            <a:ext cx="665449" cy="20953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ED89DDC8-1B70-D351-FF17-3EDCB12CA7A9}"/>
              </a:ext>
            </a:extLst>
          </p:cNvPr>
          <p:cNvSpPr/>
          <p:nvPr/>
        </p:nvSpPr>
        <p:spPr>
          <a:xfrm>
            <a:off x="4277286" y="1573323"/>
            <a:ext cx="1161288" cy="841248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00467A-DD0D-1B82-3897-9B3041105C7F}"/>
              </a:ext>
            </a:extLst>
          </p:cNvPr>
          <p:cNvSpPr/>
          <p:nvPr/>
        </p:nvSpPr>
        <p:spPr>
          <a:xfrm>
            <a:off x="5658379" y="2952413"/>
            <a:ext cx="665449" cy="2057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B5D45-645E-CCC2-89A7-E75503197FCE}"/>
              </a:ext>
            </a:extLst>
          </p:cNvPr>
          <p:cNvSpPr txBox="1"/>
          <p:nvPr/>
        </p:nvSpPr>
        <p:spPr>
          <a:xfrm>
            <a:off x="4389702" y="3592398"/>
            <a:ext cx="10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 up array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78D445C3-235B-3963-651A-EAF7B8640566}"/>
              </a:ext>
            </a:extLst>
          </p:cNvPr>
          <p:cNvSpPr/>
          <p:nvPr/>
        </p:nvSpPr>
        <p:spPr>
          <a:xfrm>
            <a:off x="4277286" y="3435510"/>
            <a:ext cx="1161288" cy="960105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5E1DC6-26DA-DE80-B8DC-E07C6C1031A4}"/>
              </a:ext>
            </a:extLst>
          </p:cNvPr>
          <p:cNvCxnSpPr>
            <a:cxnSpLocks/>
            <a:stCxn id="14" idx="0"/>
          </p:cNvCxnSpPr>
          <p:nvPr/>
        </p:nvCxnSpPr>
        <p:spPr>
          <a:xfrm>
            <a:off x="4914138" y="3592398"/>
            <a:ext cx="725022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F7BE84E-86E7-7B35-545A-C2351BC2686E}"/>
              </a:ext>
            </a:extLst>
          </p:cNvPr>
          <p:cNvSpPr/>
          <p:nvPr/>
        </p:nvSpPr>
        <p:spPr>
          <a:xfrm>
            <a:off x="8138161" y="2850198"/>
            <a:ext cx="804672" cy="2057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23B381EC-7321-26FB-EB27-CFC5877511B3}"/>
              </a:ext>
            </a:extLst>
          </p:cNvPr>
          <p:cNvSpPr/>
          <p:nvPr/>
        </p:nvSpPr>
        <p:spPr>
          <a:xfrm>
            <a:off x="8974836" y="5176189"/>
            <a:ext cx="1412747" cy="991248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E9508E-6030-CB13-0ABE-ACBFB95B9F96}"/>
              </a:ext>
            </a:extLst>
          </p:cNvPr>
          <p:cNvSpPr txBox="1"/>
          <p:nvPr/>
        </p:nvSpPr>
        <p:spPr>
          <a:xfrm>
            <a:off x="9243479" y="5348647"/>
            <a:ext cx="107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array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E3BAEF-022F-FC81-2FC3-DB589E2E4073}"/>
              </a:ext>
            </a:extLst>
          </p:cNvPr>
          <p:cNvCxnSpPr>
            <a:cxnSpLocks/>
          </p:cNvCxnSpPr>
          <p:nvPr/>
        </p:nvCxnSpPr>
        <p:spPr>
          <a:xfrm flipH="1" flipV="1">
            <a:off x="8601667" y="4869592"/>
            <a:ext cx="641812" cy="613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388890-DD8A-E1C5-9C17-92BDA7B1E614}"/>
              </a:ext>
            </a:extLst>
          </p:cNvPr>
          <p:cNvSpPr txBox="1"/>
          <p:nvPr/>
        </p:nvSpPr>
        <p:spPr>
          <a:xfrm>
            <a:off x="6284787" y="4572298"/>
            <a:ext cx="80467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latin typeface="Aptos Narrow" panose="020B0004020202020204" pitchFamily="34" charset="0"/>
              </a:rPr>
              <a:t>Region 8</a:t>
            </a:r>
          </a:p>
        </p:txBody>
      </p:sp>
    </p:spTree>
    <p:extLst>
      <p:ext uri="{BB962C8B-B14F-4D97-AF65-F5344CB8AC3E}">
        <p14:creationId xmlns:p14="http://schemas.microsoft.com/office/powerpoint/2010/main" val="358632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2648-B4A3-5546-75BF-542E3884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Drop-Down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1A1FC-A75B-39B9-672D-8910D8CE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" y="1545336"/>
            <a:ext cx="2779776" cy="2990088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1800" dirty="0"/>
              <a:t>Click on the Data Tab</a:t>
            </a:r>
          </a:p>
          <a:p>
            <a:pPr marL="514350" indent="-514350">
              <a:buAutoNum type="arabicParenR"/>
            </a:pPr>
            <a:r>
              <a:rPr lang="en-US" sz="1800" dirty="0"/>
              <a:t>Click Data Validation </a:t>
            </a:r>
            <a:r>
              <a:rPr lang="en-US" sz="1800" dirty="0">
                <a:sym typeface="Wingdings" panose="05000000000000000000" pitchFamily="2" charset="2"/>
              </a:rPr>
              <a:t> Data Validation</a:t>
            </a:r>
            <a:endParaRPr lang="en-US" sz="1800" dirty="0"/>
          </a:p>
          <a:p>
            <a:pPr marL="514350" indent="-514350">
              <a:buAutoNum type="arabicParenR"/>
            </a:pPr>
            <a:r>
              <a:rPr lang="en-US" sz="1800" dirty="0"/>
              <a:t>Allow: Select </a:t>
            </a:r>
            <a:r>
              <a:rPr lang="en-US" sz="1800" b="1" dirty="0"/>
              <a:t>Lists</a:t>
            </a:r>
          </a:p>
          <a:p>
            <a:pPr marL="514350" indent="-514350">
              <a:buAutoNum type="arabicParenR"/>
            </a:pPr>
            <a:r>
              <a:rPr lang="en-US" sz="1800" dirty="0"/>
              <a:t>Source: Implement your given criteria (</a:t>
            </a:r>
            <a:r>
              <a:rPr lang="en-US" sz="1800" b="1" dirty="0"/>
              <a:t>select cell range</a:t>
            </a:r>
            <a:r>
              <a:rPr lang="en-US" sz="1800" dirty="0"/>
              <a:t>)</a:t>
            </a:r>
          </a:p>
          <a:p>
            <a:pPr marL="514350" indent="-514350">
              <a:buAutoNum type="arabicParenR"/>
            </a:pPr>
            <a:r>
              <a:rPr lang="en-US" sz="1800" dirty="0"/>
              <a:t>Select 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F2FE2-AD6D-CBE8-7BC6-51B73A7FE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237" y="547609"/>
            <a:ext cx="4829516" cy="1790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6BEF02-CD55-656C-4C37-3B71B5D37F93}"/>
              </a:ext>
            </a:extLst>
          </p:cNvPr>
          <p:cNvCxnSpPr>
            <a:cxnSpLocks/>
          </p:cNvCxnSpPr>
          <p:nvPr/>
        </p:nvCxnSpPr>
        <p:spPr>
          <a:xfrm flipH="1">
            <a:off x="9086088" y="547609"/>
            <a:ext cx="1566672" cy="55500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91DC873-D63A-1BBC-7F16-FB18997FB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29" y="1913680"/>
            <a:ext cx="3477110" cy="1962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64DC864-98B0-A792-47BC-26EB7653BACC}"/>
              </a:ext>
            </a:extLst>
          </p:cNvPr>
          <p:cNvSpPr/>
          <p:nvPr/>
        </p:nvSpPr>
        <p:spPr>
          <a:xfrm>
            <a:off x="4651606" y="2233940"/>
            <a:ext cx="758952" cy="804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E79FAC-4268-422B-3479-B2F1E5453BA1}"/>
              </a:ext>
            </a:extLst>
          </p:cNvPr>
          <p:cNvSpPr/>
          <p:nvPr/>
        </p:nvSpPr>
        <p:spPr>
          <a:xfrm>
            <a:off x="4900884" y="2969726"/>
            <a:ext cx="1225296" cy="32508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E75E9ED-DC71-CECC-6F48-DF459FE31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535" y="3429000"/>
            <a:ext cx="6001593" cy="3277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2AA49F-FF39-9940-0C78-97BE3462E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069" y="3001540"/>
            <a:ext cx="3107790" cy="24518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A92B9694-F1FD-E547-A3C5-1BD21083B41E}"/>
              </a:ext>
            </a:extLst>
          </p:cNvPr>
          <p:cNvSpPr/>
          <p:nvPr/>
        </p:nvSpPr>
        <p:spPr>
          <a:xfrm>
            <a:off x="8638791" y="3514743"/>
            <a:ext cx="694609" cy="5761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354BC6-3710-E08B-8C0A-E76EFCA226D2}"/>
              </a:ext>
            </a:extLst>
          </p:cNvPr>
          <p:cNvSpPr/>
          <p:nvPr/>
        </p:nvSpPr>
        <p:spPr>
          <a:xfrm>
            <a:off x="6433189" y="4690872"/>
            <a:ext cx="360803" cy="40233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A00B5A-08B1-9CE0-A9E8-0D6F803C14B7}"/>
              </a:ext>
            </a:extLst>
          </p:cNvPr>
          <p:cNvCxnSpPr>
            <a:cxnSpLocks/>
          </p:cNvCxnSpPr>
          <p:nvPr/>
        </p:nvCxnSpPr>
        <p:spPr>
          <a:xfrm flipV="1">
            <a:off x="4670149" y="5003842"/>
            <a:ext cx="1702637" cy="54864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078A487-AB43-967B-E691-5E0F412E6C83}"/>
              </a:ext>
            </a:extLst>
          </p:cNvPr>
          <p:cNvSpPr txBox="1"/>
          <p:nvPr/>
        </p:nvSpPr>
        <p:spPr>
          <a:xfrm>
            <a:off x="3727760" y="4422552"/>
            <a:ext cx="136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Source:</a:t>
            </a:r>
            <a:r>
              <a:rPr lang="en-US" sz="1100" dirty="0"/>
              <a:t> Is the information that you want to be in your drop-down list</a:t>
            </a:r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8B0EF58B-DE43-88E9-1232-FCCE77F19FD8}"/>
              </a:ext>
            </a:extLst>
          </p:cNvPr>
          <p:cNvSpPr/>
          <p:nvPr/>
        </p:nvSpPr>
        <p:spPr>
          <a:xfrm>
            <a:off x="3408936" y="4196364"/>
            <a:ext cx="2001622" cy="1398567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EA3D160-75AD-890F-15CA-C1D299853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9622" y="5328878"/>
            <a:ext cx="1534764" cy="1183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3DD71FA-520C-166F-14B4-FBADFA49B002}"/>
              </a:ext>
            </a:extLst>
          </p:cNvPr>
          <p:cNvCxnSpPr>
            <a:cxnSpLocks/>
          </p:cNvCxnSpPr>
          <p:nvPr/>
        </p:nvCxnSpPr>
        <p:spPr>
          <a:xfrm flipV="1">
            <a:off x="3328416" y="5901056"/>
            <a:ext cx="4306824" cy="55280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DB4B579-D72C-DDBB-1595-8B266D0CE041}"/>
              </a:ext>
            </a:extLst>
          </p:cNvPr>
          <p:cNvSpPr txBox="1"/>
          <p:nvPr/>
        </p:nvSpPr>
        <p:spPr>
          <a:xfrm>
            <a:off x="2176272" y="6061988"/>
            <a:ext cx="1059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Showing drop-down menu</a:t>
            </a: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532AFC2E-4DB7-6FDE-3F47-3FFB88A16FD1}"/>
              </a:ext>
            </a:extLst>
          </p:cNvPr>
          <p:cNvSpPr/>
          <p:nvPr/>
        </p:nvSpPr>
        <p:spPr>
          <a:xfrm>
            <a:off x="1785595" y="5594931"/>
            <a:ext cx="1800645" cy="1034469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7EA781C-7A4C-ECED-79DD-B8CEC5C85A71}"/>
              </a:ext>
            </a:extLst>
          </p:cNvPr>
          <p:cNvSpPr/>
          <p:nvPr/>
        </p:nvSpPr>
        <p:spPr>
          <a:xfrm>
            <a:off x="7698560" y="5309238"/>
            <a:ext cx="778521" cy="10011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6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7480-FE3F-6C99-A90E-2FD87D99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to Columns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EB38A-9F1F-7460-81BC-32AB2864F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63" y="1500218"/>
            <a:ext cx="2974848" cy="4818285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n-US" sz="1600" dirty="0"/>
              <a:t>Highlight text that will be converted into columns</a:t>
            </a:r>
          </a:p>
          <a:p>
            <a:pPr marL="342900" indent="-342900">
              <a:buAutoNum type="arabicParenR"/>
            </a:pPr>
            <a:r>
              <a:rPr lang="en-US" sz="1600" dirty="0"/>
              <a:t>Paste into Excel document </a:t>
            </a:r>
            <a:r>
              <a:rPr lang="en-US" sz="1600" dirty="0">
                <a:sym typeface="Wingdings" panose="05000000000000000000" pitchFamily="2" charset="2"/>
              </a:rPr>
              <a:t> Highlight cell range A1:A5</a:t>
            </a:r>
          </a:p>
          <a:p>
            <a:pPr marL="342900" indent="-342900">
              <a:buAutoNum type="arabicParenR"/>
            </a:pPr>
            <a:r>
              <a:rPr lang="en-US" sz="1600" dirty="0">
                <a:sym typeface="Wingdings" panose="05000000000000000000" pitchFamily="2" charset="2"/>
              </a:rPr>
              <a:t>Click the Data tab  Text to Column</a:t>
            </a:r>
          </a:p>
          <a:p>
            <a:pPr marL="342900" indent="-342900">
              <a:buAutoNum type="arabicParenR"/>
            </a:pPr>
            <a:r>
              <a:rPr lang="en-US" sz="1600" dirty="0">
                <a:sym typeface="Wingdings" panose="05000000000000000000" pitchFamily="2" charset="2"/>
              </a:rPr>
              <a:t>Select the criteria, which best fits the data (ex: the data has commons, therefore “delimited” is the best option  Next</a:t>
            </a:r>
          </a:p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5) Select “Comma” in the delimiters selection  Next  Finish</a:t>
            </a:r>
          </a:p>
          <a:p>
            <a:pPr marL="342900" indent="-342900">
              <a:buAutoNum type="arabicParenR"/>
            </a:pP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03F08-FEA4-3BBF-1A69-A0C9F1465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756" y="256717"/>
            <a:ext cx="4629301" cy="2143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9750BCF-A4ED-7B75-7C4A-5A530E4A36CF}"/>
              </a:ext>
            </a:extLst>
          </p:cNvPr>
          <p:cNvSpPr/>
          <p:nvPr/>
        </p:nvSpPr>
        <p:spPr>
          <a:xfrm>
            <a:off x="6153389" y="188912"/>
            <a:ext cx="257175" cy="838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50925E-F177-F869-3CBB-D9D862307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571" y="2670884"/>
            <a:ext cx="5303619" cy="103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A8B929-3DD8-9F6B-91BC-3A2BD85C5D1B}"/>
              </a:ext>
            </a:extLst>
          </p:cNvPr>
          <p:cNvCxnSpPr>
            <a:cxnSpLocks/>
          </p:cNvCxnSpPr>
          <p:nvPr/>
        </p:nvCxnSpPr>
        <p:spPr>
          <a:xfrm flipH="1" flipV="1">
            <a:off x="6967728" y="676656"/>
            <a:ext cx="1892808" cy="6515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847D536-291C-B3DA-F53C-B1D1025F1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411" y="4337012"/>
            <a:ext cx="2621048" cy="21093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14F4A6-CC01-B45B-4881-21B743785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564" y="4295538"/>
            <a:ext cx="2719477" cy="219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8FDD4CD-F087-AEB2-152A-ACF39A768B50}"/>
              </a:ext>
            </a:extLst>
          </p:cNvPr>
          <p:cNvCxnSpPr/>
          <p:nvPr/>
        </p:nvCxnSpPr>
        <p:spPr>
          <a:xfrm>
            <a:off x="6084755" y="4078224"/>
            <a:ext cx="593694" cy="804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D274ED3-6D8A-D388-4F0E-3C8FEB864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793" y="4295538"/>
            <a:ext cx="2709338" cy="219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5436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57F3C-26E0-333A-17CC-6591BD89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dirty="0"/>
              <a:t>Recommended Pivot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34F13-64A8-F000-A0BA-672D11AD4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309165" cy="1720019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000" dirty="0"/>
              <a:t>Select the Data</a:t>
            </a:r>
          </a:p>
          <a:p>
            <a:pPr marL="514350" indent="-514350">
              <a:buAutoNum type="arabicParenR"/>
            </a:pPr>
            <a:r>
              <a:rPr lang="en-US" sz="2000" dirty="0"/>
              <a:t>Click on Insert </a:t>
            </a:r>
            <a:r>
              <a:rPr lang="en-US" sz="2000" dirty="0">
                <a:sym typeface="Wingdings" panose="05000000000000000000" pitchFamily="2" charset="2"/>
              </a:rPr>
              <a:t> Recommended Pivot Tables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95566-1D47-7B42-CFEE-FB9569F41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146" y="501408"/>
            <a:ext cx="2203043" cy="2728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3E873E-5085-F373-2165-80AC7D0CA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051" y="1405706"/>
            <a:ext cx="2971429" cy="31714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9FDD88-2F44-42D1-71E6-19BCD9BDB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069" y="3951213"/>
            <a:ext cx="2728385" cy="2728385"/>
          </a:xfrm>
          <a:prstGeom prst="rect">
            <a:avLst/>
          </a:prstGeom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F9C06920-30F3-3795-CA1F-C3845D57FF19}"/>
              </a:ext>
            </a:extLst>
          </p:cNvPr>
          <p:cNvSpPr/>
          <p:nvPr/>
        </p:nvSpPr>
        <p:spPr>
          <a:xfrm rot="19999483">
            <a:off x="7459879" y="4594195"/>
            <a:ext cx="2656061" cy="388310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568E40-1571-2D15-CEB7-F158AF1AD7C9}"/>
              </a:ext>
            </a:extLst>
          </p:cNvPr>
          <p:cNvSpPr/>
          <p:nvPr/>
        </p:nvSpPr>
        <p:spPr>
          <a:xfrm>
            <a:off x="5524276" y="3819579"/>
            <a:ext cx="877017" cy="28305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4C9643BA-AC71-FAA8-782D-349166F55137}"/>
              </a:ext>
            </a:extLst>
          </p:cNvPr>
          <p:cNvSpPr/>
          <p:nvPr/>
        </p:nvSpPr>
        <p:spPr>
          <a:xfrm>
            <a:off x="3069296" y="4414008"/>
            <a:ext cx="2001622" cy="1398567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7FB352-75E7-0FB8-7E23-DC63022BD169}"/>
              </a:ext>
            </a:extLst>
          </p:cNvPr>
          <p:cNvSpPr txBox="1"/>
          <p:nvPr/>
        </p:nvSpPr>
        <p:spPr>
          <a:xfrm>
            <a:off x="3484179" y="4774263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Layout Selection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27C2E1-6FA4-D3CA-5878-239B46027582}"/>
              </a:ext>
            </a:extLst>
          </p:cNvPr>
          <p:cNvCxnSpPr>
            <a:cxnSpLocks/>
          </p:cNvCxnSpPr>
          <p:nvPr/>
        </p:nvCxnSpPr>
        <p:spPr>
          <a:xfrm>
            <a:off x="4740339" y="5113291"/>
            <a:ext cx="1165833" cy="4447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Arrow: Left 23">
            <a:extLst>
              <a:ext uri="{FF2B5EF4-FFF2-40B4-BE49-F238E27FC236}">
                <a16:creationId xmlns:a16="http://schemas.microsoft.com/office/drawing/2014/main" id="{E75AD148-8644-E330-1CBC-AE48B6EECDBF}"/>
              </a:ext>
            </a:extLst>
          </p:cNvPr>
          <p:cNvSpPr/>
          <p:nvPr/>
        </p:nvSpPr>
        <p:spPr>
          <a:xfrm rot="13037219">
            <a:off x="7158158" y="1250813"/>
            <a:ext cx="2340784" cy="309785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2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B39F-56E4-8BCC-C74C-3E715649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2F1EC-31B9-1170-AA6F-CF699753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67" y="1473200"/>
            <a:ext cx="317182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1) Select Data</a:t>
            </a:r>
          </a:p>
          <a:p>
            <a:pPr marL="0" indent="0">
              <a:buNone/>
            </a:pPr>
            <a:r>
              <a:rPr lang="en-US" sz="1600" dirty="0"/>
              <a:t>2) Insert </a:t>
            </a:r>
            <a:r>
              <a:rPr lang="en-US" sz="1600" dirty="0">
                <a:sym typeface="Wingdings" panose="05000000000000000000" pitchFamily="2" charset="2"/>
              </a:rPr>
              <a:t> Table  OK</a:t>
            </a:r>
          </a:p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Make sure the table has headers</a:t>
            </a:r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3) Click Table Design  Insert Slicer</a:t>
            </a:r>
          </a:p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4) Select Categories 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5CA996-1404-E8F4-983F-FB0A891134F1}"/>
              </a:ext>
            </a:extLst>
          </p:cNvPr>
          <p:cNvSpPr/>
          <p:nvPr/>
        </p:nvSpPr>
        <p:spPr>
          <a:xfrm>
            <a:off x="361873" y="2152688"/>
            <a:ext cx="3067049" cy="381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27FCC-92B7-3288-49DE-C3A4F9EE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113" y="190730"/>
            <a:ext cx="3409524" cy="3676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46B50F-64D3-0AB7-A65C-B3337625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495" y="1362227"/>
            <a:ext cx="2133333" cy="1219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0C3E2287-CF43-B09D-B77B-FA2CE331CEEF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3267526" y="1971751"/>
            <a:ext cx="2885969" cy="426091"/>
          </a:xfrm>
          <a:prstGeom prst="bentConnector3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59518D6-D1DE-04BE-1AEC-14D1D942A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135" y="2581275"/>
            <a:ext cx="4274889" cy="2934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D1E9402E-C45B-9204-E5FD-799F9167372C}"/>
              </a:ext>
            </a:extLst>
          </p:cNvPr>
          <p:cNvSpPr/>
          <p:nvPr/>
        </p:nvSpPr>
        <p:spPr>
          <a:xfrm>
            <a:off x="8624609" y="5628607"/>
            <a:ext cx="2014815" cy="1229393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0E8E93-E6E4-5956-1E28-3DD4B7789432}"/>
              </a:ext>
            </a:extLst>
          </p:cNvPr>
          <p:cNvSpPr txBox="1"/>
          <p:nvPr/>
        </p:nvSpPr>
        <p:spPr>
          <a:xfrm>
            <a:off x="8885424" y="5824538"/>
            <a:ext cx="152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Slicer Categories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80C05E3-8927-F7E8-6CEE-A988E172BFD7}"/>
              </a:ext>
            </a:extLst>
          </p:cNvPr>
          <p:cNvSpPr/>
          <p:nvPr/>
        </p:nvSpPr>
        <p:spPr>
          <a:xfrm>
            <a:off x="10753725" y="4276725"/>
            <a:ext cx="381000" cy="108585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256C89B-040A-07AC-84DB-CB1ECDDC0451}"/>
              </a:ext>
            </a:extLst>
          </p:cNvPr>
          <p:cNvCxnSpPr/>
          <p:nvPr/>
        </p:nvCxnSpPr>
        <p:spPr>
          <a:xfrm rot="5400000" flipH="1" flipV="1">
            <a:off x="10329863" y="5338763"/>
            <a:ext cx="790575" cy="438150"/>
          </a:xfrm>
          <a:prstGeom prst="curvedConnector3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299DAEB-2BC0-8957-3062-D935E01CF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475" y="4319407"/>
            <a:ext cx="5394133" cy="1828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5508B0-FDEE-EBFB-A1B2-26CCFE5488E7}"/>
              </a:ext>
            </a:extLst>
          </p:cNvPr>
          <p:cNvCxnSpPr/>
          <p:nvPr/>
        </p:nvCxnSpPr>
        <p:spPr>
          <a:xfrm flipH="1">
            <a:off x="6096000" y="5048250"/>
            <a:ext cx="4848225" cy="1143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71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097A-9E9E-4298-0985-198C2B0F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00533-890E-CE7B-E738-5A0A0E07C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35100"/>
            <a:ext cx="2325624" cy="1325563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n-US" sz="1600" dirty="0"/>
              <a:t>Home Tab </a:t>
            </a:r>
            <a:r>
              <a:rPr lang="en-US" sz="1600" dirty="0">
                <a:sym typeface="Wingdings" panose="05000000000000000000" pitchFamily="2" charset="2"/>
              </a:rPr>
              <a:t> Click on table</a:t>
            </a:r>
          </a:p>
          <a:p>
            <a:pPr marL="342900" indent="-342900">
              <a:buAutoNum type="arabicParenR"/>
            </a:pPr>
            <a:r>
              <a:rPr lang="en-US" sz="1600" dirty="0">
                <a:sym typeface="Wingdings" panose="05000000000000000000" pitchFamily="2" charset="2"/>
              </a:rPr>
              <a:t>Click on Analyze Data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B66EA-F85D-ADF9-2932-F71257167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1856223"/>
            <a:ext cx="3444723" cy="3569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89EF54-7D9C-F125-F838-40F3F52F4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148" y="2477830"/>
            <a:ext cx="2590476" cy="1333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A3BA38-8098-F914-FB7A-7F11E21A2FED}"/>
              </a:ext>
            </a:extLst>
          </p:cNvPr>
          <p:cNvCxnSpPr>
            <a:cxnSpLocks/>
          </p:cNvCxnSpPr>
          <p:nvPr/>
        </p:nvCxnSpPr>
        <p:spPr>
          <a:xfrm>
            <a:off x="2815142" y="2312295"/>
            <a:ext cx="4490533" cy="9547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B747419-3BAB-6882-E87C-4EAB27402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507" y="1435100"/>
            <a:ext cx="2243204" cy="5203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866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5C4D34D04C214A96C95DB9FD6BABC3" ma:contentTypeVersion="17" ma:contentTypeDescription="Create a new document." ma:contentTypeScope="" ma:versionID="c70114eac676b310884d00e5ab4daeaf">
  <xsd:schema xmlns:xsd="http://www.w3.org/2001/XMLSchema" xmlns:xs="http://www.w3.org/2001/XMLSchema" xmlns:p="http://schemas.microsoft.com/office/2006/metadata/properties" xmlns:ns3="15abe8ca-caf1-4a8c-8338-7dbbdc29fc12" xmlns:ns4="2f9f5cbb-8239-463e-91e1-317f41b06315" targetNamespace="http://schemas.microsoft.com/office/2006/metadata/properties" ma:root="true" ma:fieldsID="c5f3c0aa2cf9d297572d335d75103496" ns3:_="" ns4:_="">
    <xsd:import namespace="15abe8ca-caf1-4a8c-8338-7dbbdc29fc12"/>
    <xsd:import namespace="2f9f5cbb-8239-463e-91e1-317f41b063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be8ca-caf1-4a8c-8338-7dbbdc29f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f5cbb-8239-463e-91e1-317f41b0631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5abe8ca-caf1-4a8c-8338-7dbbdc29fc12" xsi:nil="true"/>
  </documentManagement>
</p:properties>
</file>

<file path=customXml/itemProps1.xml><?xml version="1.0" encoding="utf-8"?>
<ds:datastoreItem xmlns:ds="http://schemas.openxmlformats.org/officeDocument/2006/customXml" ds:itemID="{DF9E3E20-1E05-4473-B436-D96880AC5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abe8ca-caf1-4a8c-8338-7dbbdc29fc12"/>
    <ds:schemaRef ds:uri="2f9f5cbb-8239-463e-91e1-317f41b063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CF228D-D618-40B0-93D7-735A52F840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27B279-07FD-41F1-919A-BB3E4BA10C2E}">
  <ds:schemaRefs>
    <ds:schemaRef ds:uri="http://purl.org/dc/terms/"/>
    <ds:schemaRef ds:uri="2f9f5cbb-8239-463e-91e1-317f41b06315"/>
    <ds:schemaRef ds:uri="http://purl.org/dc/elements/1.1/"/>
    <ds:schemaRef ds:uri="http://purl.org/dc/dcmitype/"/>
    <ds:schemaRef ds:uri="http://schemas.microsoft.com/office/2006/documentManagement/types"/>
    <ds:schemaRef ds:uri="15abe8ca-caf1-4a8c-8338-7dbbdc29fc1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2842</TotalTime>
  <Words>515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Aptos Narrow</vt:lpstr>
      <vt:lpstr>Arial</vt:lpstr>
      <vt:lpstr>Calibri</vt:lpstr>
      <vt:lpstr>Wingdings</vt:lpstr>
      <vt:lpstr>Office Theme</vt:lpstr>
      <vt:lpstr>Excel: Tips &amp; Tricks</vt:lpstr>
      <vt:lpstr>Insert Data from a Screenshot</vt:lpstr>
      <vt:lpstr>Moving Data/Text from a Row or Column</vt:lpstr>
      <vt:lpstr>XLOOKUP()</vt:lpstr>
      <vt:lpstr>Drop-Down List</vt:lpstr>
      <vt:lpstr>Text to Columns </vt:lpstr>
      <vt:lpstr>Recommended Pivot Table</vt:lpstr>
      <vt:lpstr>Slicers</vt:lpstr>
      <vt:lpstr>Analyze Data</vt:lpstr>
      <vt:lpstr>Goal Seek</vt:lpstr>
      <vt:lpstr>Screenshot Insert</vt:lpstr>
      <vt:lpstr>Measurement Conversion “CONVERT()”</vt:lpstr>
      <vt:lpstr>Concatenate Function</vt:lpstr>
      <vt:lpstr>Focus Cell</vt:lpstr>
      <vt:lpstr>Alt + D + O (Press Keys One at a Time)</vt:lpstr>
      <vt:lpstr>Custom Shape with Picture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Corrigan, Maggie</dc:creator>
  <cp:lastModifiedBy>Corrigan, Maggie</cp:lastModifiedBy>
  <cp:revision>1</cp:revision>
  <dcterms:created xsi:type="dcterms:W3CDTF">2024-11-08T16:13:12Z</dcterms:created>
  <dcterms:modified xsi:type="dcterms:W3CDTF">2025-01-10T20:52:14Z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0x0101000B5C4D34D04C214A96C95DB9FD6BABC3</vt:lpwstr>
  </property>
</Properties>
</file>