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1"/>
  </p:notesMasterIdLst>
  <p:sldIdLst>
    <p:sldId id="256" r:id="rId5"/>
    <p:sldId id="273" r:id="rId6"/>
    <p:sldId id="275" r:id="rId7"/>
    <p:sldId id="276" r:id="rId8"/>
    <p:sldId id="277"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76EF6C-1001-4353-A28E-2EC0AF84502A}" v="293" dt="2026-03-09T16:25:06.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78" d="100"/>
          <a:sy n="78" d="100"/>
        </p:scale>
        <p:origin x="120" y="480"/>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man, Jeff" userId="56a9a3a3-8ad4-463c-8542-837d0a630ab6" providerId="ADAL" clId="{A35508D3-7BFA-4F11-9433-39862E0F157D}"/>
    <pc:docChg chg="undo custSel modSld">
      <pc:chgData name="Luman, Jeff" userId="56a9a3a3-8ad4-463c-8542-837d0a630ab6" providerId="ADAL" clId="{A35508D3-7BFA-4F11-9433-39862E0F157D}" dt="2026-03-09T15:47:59.292" v="2" actId="27614"/>
      <pc:docMkLst>
        <pc:docMk/>
      </pc:docMkLst>
      <pc:sldChg chg="modSp mod">
        <pc:chgData name="Luman, Jeff" userId="56a9a3a3-8ad4-463c-8542-837d0a630ab6" providerId="ADAL" clId="{A35508D3-7BFA-4F11-9433-39862E0F157D}" dt="2026-03-09T15:47:59.292" v="2" actId="27614"/>
        <pc:sldMkLst>
          <pc:docMk/>
          <pc:sldMk cId="261706204" sldId="273"/>
        </pc:sldMkLst>
        <pc:picChg chg="mod">
          <ac:chgData name="Luman, Jeff" userId="56a9a3a3-8ad4-463c-8542-837d0a630ab6" providerId="ADAL" clId="{A35508D3-7BFA-4F11-9433-39862E0F157D}" dt="2026-03-09T15:47:59.292" v="2" actId="27614"/>
          <ac:picMkLst>
            <pc:docMk/>
            <pc:sldMk cId="261706204" sldId="273"/>
            <ac:picMk id="12" creationId="{34C0BE0F-A822-2572-C338-27E218D477B8}"/>
          </ac:picMkLst>
        </pc:picChg>
      </pc:sldChg>
    </pc:docChg>
  </pc:docChgLst>
  <pc:docChgLst>
    <pc:chgData name="Corrigan, Maggie" userId="cad34459-c979-4bf5-bc87-860f62c21d45" providerId="ADAL" clId="{4432E653-E446-403C-B8F9-5D60DE06C4B2}"/>
    <pc:docChg chg="undo custSel addSld delSld modSld modMainMaster">
      <pc:chgData name="Corrigan, Maggie" userId="cad34459-c979-4bf5-bc87-860f62c21d45" providerId="ADAL" clId="{4432E653-E446-403C-B8F9-5D60DE06C4B2}" dt="2026-03-09T16:25:38.767" v="900" actId="962"/>
      <pc:docMkLst>
        <pc:docMk/>
      </pc:docMkLst>
      <pc:sldChg chg="addSp delSp modSp mod setBg setFolMasterObjs delDesignElem chgLayout">
        <pc:chgData name="Corrigan, Maggie" userId="cad34459-c979-4bf5-bc87-860f62c21d45" providerId="ADAL" clId="{4432E653-E446-403C-B8F9-5D60DE06C4B2}" dt="2026-03-09T16:25:28.003" v="887" actId="962"/>
        <pc:sldMkLst>
          <pc:docMk/>
          <pc:sldMk cId="2025799545" sldId="256"/>
        </pc:sldMkLst>
        <pc:spChg chg="mod ord">
          <ac:chgData name="Corrigan, Maggie" userId="cad34459-c979-4bf5-bc87-860f62c21d45" providerId="ADAL" clId="{4432E653-E446-403C-B8F9-5D60DE06C4B2}" dt="2026-03-09T15:21:17.426" v="852" actId="170"/>
          <ac:spMkLst>
            <pc:docMk/>
            <pc:sldMk cId="2025799545" sldId="256"/>
            <ac:spMk id="2" creationId="{1C784875-9A29-AECB-A194-8F10ACFC9690}"/>
          </ac:spMkLst>
        </pc:spChg>
        <pc:spChg chg="mod ord">
          <ac:chgData name="Corrigan, Maggie" userId="cad34459-c979-4bf5-bc87-860f62c21d45" providerId="ADAL" clId="{4432E653-E446-403C-B8F9-5D60DE06C4B2}" dt="2026-03-09T15:20:35.758" v="845" actId="170"/>
          <ac:spMkLst>
            <pc:docMk/>
            <pc:sldMk cId="2025799545" sldId="256"/>
            <ac:spMk id="3" creationId="{DC4EB16A-1BAA-E5BE-3AD8-24EF60C62A6B}"/>
          </ac:spMkLst>
        </pc:spChg>
        <pc:spChg chg="add mod">
          <ac:chgData name="Corrigan, Maggie" userId="cad34459-c979-4bf5-bc87-860f62c21d45" providerId="ADAL" clId="{4432E653-E446-403C-B8F9-5D60DE06C4B2}" dt="2026-03-09T14:53:04.583" v="666" actId="962"/>
          <ac:spMkLst>
            <pc:docMk/>
            <pc:sldMk cId="2025799545" sldId="256"/>
            <ac:spMk id="18" creationId="{870A1295-61BC-4214-AA3E-D396673024D0}"/>
          </ac:spMkLst>
        </pc:spChg>
        <pc:grpChg chg="add mod">
          <ac:chgData name="Corrigan, Maggie" userId="cad34459-c979-4bf5-bc87-860f62c21d45" providerId="ADAL" clId="{4432E653-E446-403C-B8F9-5D60DE06C4B2}" dt="2026-03-09T14:53:14.108" v="667" actId="962"/>
          <ac:grpSpMkLst>
            <pc:docMk/>
            <pc:sldMk cId="2025799545" sldId="256"/>
            <ac:grpSpMk id="20" creationId="{0B139475-2B26-4CA9-9413-DE741E49F7BB}"/>
          </ac:grpSpMkLst>
        </pc:grpChg>
        <pc:picChg chg="add mod ord">
          <ac:chgData name="Corrigan, Maggie" userId="cad34459-c979-4bf5-bc87-860f62c21d45" providerId="ADAL" clId="{4432E653-E446-403C-B8F9-5D60DE06C4B2}" dt="2026-03-09T15:21:05.403" v="851" actId="14100"/>
          <ac:picMkLst>
            <pc:docMk/>
            <pc:sldMk cId="2025799545" sldId="256"/>
            <ac:picMk id="4" creationId="{42941309-6213-4F67-DB1E-74A1ADF9F83F}"/>
          </ac:picMkLst>
        </pc:picChg>
        <pc:picChg chg="add mod">
          <ac:chgData name="Corrigan, Maggie" userId="cad34459-c979-4bf5-bc87-860f62c21d45" providerId="ADAL" clId="{4432E653-E446-403C-B8F9-5D60DE06C4B2}" dt="2026-03-09T16:25:28.003" v="887" actId="962"/>
          <ac:picMkLst>
            <pc:docMk/>
            <pc:sldMk cId="2025799545" sldId="256"/>
            <ac:picMk id="6" creationId="{70290288-7F23-656B-5A3E-189D05AC8372}"/>
          </ac:picMkLst>
        </pc:picChg>
      </pc:sldChg>
      <pc:sldChg chg="addSp delSp modSp mod setBg">
        <pc:chgData name="Corrigan, Maggie" userId="cad34459-c979-4bf5-bc87-860f62c21d45" providerId="ADAL" clId="{4432E653-E446-403C-B8F9-5D60DE06C4B2}" dt="2026-03-09T15:14:59.932" v="792" actId="478"/>
        <pc:sldMkLst>
          <pc:docMk/>
          <pc:sldMk cId="2554369704" sldId="261"/>
        </pc:sldMkLst>
        <pc:spChg chg="mod">
          <ac:chgData name="Corrigan, Maggie" userId="cad34459-c979-4bf5-bc87-860f62c21d45" providerId="ADAL" clId="{4432E653-E446-403C-B8F9-5D60DE06C4B2}" dt="2026-03-09T14:59:34.632" v="669" actId="2711"/>
          <ac:spMkLst>
            <pc:docMk/>
            <pc:sldMk cId="2554369704" sldId="261"/>
            <ac:spMk id="2" creationId="{B0E87480-FE3F-6C99-A90E-2FD87D9917E7}"/>
          </ac:spMkLst>
        </pc:spChg>
        <pc:spChg chg="mod">
          <ac:chgData name="Corrigan, Maggie" userId="cad34459-c979-4bf5-bc87-860f62c21d45" providerId="ADAL" clId="{4432E653-E446-403C-B8F9-5D60DE06C4B2}" dt="2026-03-09T14:59:51.457" v="670" actId="2711"/>
          <ac:spMkLst>
            <pc:docMk/>
            <pc:sldMk cId="2554369704" sldId="261"/>
            <ac:spMk id="3" creationId="{590EB38A-9F1F-7460-81BC-32AB2864FB11}"/>
          </ac:spMkLst>
        </pc:spChg>
        <pc:spChg chg="add del mod">
          <ac:chgData name="Corrigan, Maggie" userId="cad34459-c979-4bf5-bc87-860f62c21d45" providerId="ADAL" clId="{4432E653-E446-403C-B8F9-5D60DE06C4B2}" dt="2026-03-09T15:14:59.932" v="792" actId="478"/>
          <ac:spMkLst>
            <pc:docMk/>
            <pc:sldMk cId="2554369704" sldId="261"/>
            <ac:spMk id="4" creationId="{7425B7B1-CFC8-FF1C-707D-7489AF801B1E}"/>
          </ac:spMkLst>
        </pc:spChg>
        <pc:spChg chg="mod">
          <ac:chgData name="Corrigan, Maggie" userId="cad34459-c979-4bf5-bc87-860f62c21d45" providerId="ADAL" clId="{4432E653-E446-403C-B8F9-5D60DE06C4B2}" dt="2026-03-09T14:32:27.703" v="511" actId="962"/>
          <ac:spMkLst>
            <pc:docMk/>
            <pc:sldMk cId="2554369704" sldId="261"/>
            <ac:spMk id="10" creationId="{A9750BCF-A4ED-7B75-7C4A-5A530E4A36CF}"/>
          </ac:spMkLst>
        </pc:spChg>
        <pc:picChg chg="mod">
          <ac:chgData name="Corrigan, Maggie" userId="cad34459-c979-4bf5-bc87-860f62c21d45" providerId="ADAL" clId="{4432E653-E446-403C-B8F9-5D60DE06C4B2}" dt="2026-03-09T14:32:23.943" v="510" actId="962"/>
          <ac:picMkLst>
            <pc:docMk/>
            <pc:sldMk cId="2554369704" sldId="261"/>
            <ac:picMk id="9" creationId="{BD603F08-FEA4-3BBF-1A69-A0C9F1465E04}"/>
          </ac:picMkLst>
        </pc:picChg>
        <pc:picChg chg="mod">
          <ac:chgData name="Corrigan, Maggie" userId="cad34459-c979-4bf5-bc87-860f62c21d45" providerId="ADAL" clId="{4432E653-E446-403C-B8F9-5D60DE06C4B2}" dt="2026-03-09T14:32:37.836" v="515" actId="962"/>
          <ac:picMkLst>
            <pc:docMk/>
            <pc:sldMk cId="2554369704" sldId="261"/>
            <ac:picMk id="12" creationId="{A450925E-F177-F869-3CBB-D9D862307FF3}"/>
          </ac:picMkLst>
        </pc:picChg>
        <pc:picChg chg="mod">
          <ac:chgData name="Corrigan, Maggie" userId="cad34459-c979-4bf5-bc87-860f62c21d45" providerId="ADAL" clId="{4432E653-E446-403C-B8F9-5D60DE06C4B2}" dt="2026-03-09T14:32:50.807" v="520" actId="962"/>
          <ac:picMkLst>
            <pc:docMk/>
            <pc:sldMk cId="2554369704" sldId="261"/>
            <ac:picMk id="17" creationId="{5847D536-291C-B3DA-F53C-B1D1025F1BDE}"/>
          </ac:picMkLst>
        </pc:picChg>
        <pc:picChg chg="mod">
          <ac:chgData name="Corrigan, Maggie" userId="cad34459-c979-4bf5-bc87-860f62c21d45" providerId="ADAL" clId="{4432E653-E446-403C-B8F9-5D60DE06C4B2}" dt="2026-03-09T14:33:00.972" v="524" actId="962"/>
          <ac:picMkLst>
            <pc:docMk/>
            <pc:sldMk cId="2554369704" sldId="261"/>
            <ac:picMk id="19" creationId="{0914F4A6-CC01-B45B-4881-21B743785ABC}"/>
          </ac:picMkLst>
        </pc:picChg>
        <pc:picChg chg="mod">
          <ac:chgData name="Corrigan, Maggie" userId="cad34459-c979-4bf5-bc87-860f62c21d45" providerId="ADAL" clId="{4432E653-E446-403C-B8F9-5D60DE06C4B2}" dt="2026-03-09T14:33:12.737" v="529" actId="962"/>
          <ac:picMkLst>
            <pc:docMk/>
            <pc:sldMk cId="2554369704" sldId="261"/>
            <ac:picMk id="23" creationId="{8D274ED3-6D8A-D388-4F0E-3C8FEB8642E9}"/>
          </ac:picMkLst>
        </pc:picChg>
        <pc:cxnChg chg="mod">
          <ac:chgData name="Corrigan, Maggie" userId="cad34459-c979-4bf5-bc87-860f62c21d45" providerId="ADAL" clId="{4432E653-E446-403C-B8F9-5D60DE06C4B2}" dt="2026-03-09T14:32:39.312" v="516" actId="962"/>
          <ac:cxnSpMkLst>
            <pc:docMk/>
            <pc:sldMk cId="2554369704" sldId="261"/>
            <ac:cxnSpMk id="14" creationId="{16A8B929-3DD8-9F6B-91BC-3A2BD85C5D1B}"/>
          </ac:cxnSpMkLst>
        </pc:cxnChg>
        <pc:cxnChg chg="mod">
          <ac:chgData name="Corrigan, Maggie" userId="cad34459-c979-4bf5-bc87-860f62c21d45" providerId="ADAL" clId="{4432E653-E446-403C-B8F9-5D60DE06C4B2}" dt="2026-03-09T14:33:05.478" v="525" actId="962"/>
          <ac:cxnSpMkLst>
            <pc:docMk/>
            <pc:sldMk cId="2554369704" sldId="261"/>
            <ac:cxnSpMk id="21" creationId="{98FDD4CD-F087-AEB2-152A-ACF39A768B50}"/>
          </ac:cxnSpMkLst>
        </pc:cxnChg>
      </pc:sldChg>
      <pc:sldChg chg="addSp delSp modSp mod setBg">
        <pc:chgData name="Corrigan, Maggie" userId="cad34459-c979-4bf5-bc87-860f62c21d45" providerId="ADAL" clId="{4432E653-E446-403C-B8F9-5D60DE06C4B2}" dt="2026-03-09T16:25:32.759" v="892" actId="962"/>
        <pc:sldMkLst>
          <pc:docMk/>
          <pc:sldMk cId="3842123285" sldId="262"/>
        </pc:sldMkLst>
        <pc:spChg chg="add del mod ord">
          <ac:chgData name="Corrigan, Maggie" userId="cad34459-c979-4bf5-bc87-860f62c21d45" providerId="ADAL" clId="{4432E653-E446-403C-B8F9-5D60DE06C4B2}" dt="2026-03-09T15:19:29.318" v="834" actId="13244"/>
          <ac:spMkLst>
            <pc:docMk/>
            <pc:sldMk cId="3842123285" sldId="262"/>
            <ac:spMk id="2" creationId="{C3157F3C-26E0-333A-17CC-6591BD895F25}"/>
          </ac:spMkLst>
        </pc:spChg>
        <pc:spChg chg="mod ord">
          <ac:chgData name="Corrigan, Maggie" userId="cad34459-c979-4bf5-bc87-860f62c21d45" providerId="ADAL" clId="{4432E653-E446-403C-B8F9-5D60DE06C4B2}" dt="2026-03-09T15:18:54.900" v="833" actId="170"/>
          <ac:spMkLst>
            <pc:docMk/>
            <pc:sldMk cId="3842123285" sldId="262"/>
            <ac:spMk id="3" creationId="{6F734F13-64A8-F000-A0BA-672D11AD4BFA}"/>
          </ac:spMkLst>
        </pc:spChg>
        <pc:spChg chg="add mod">
          <ac:chgData name="Corrigan, Maggie" userId="cad34459-c979-4bf5-bc87-860f62c21d45" providerId="ADAL" clId="{4432E653-E446-403C-B8F9-5D60DE06C4B2}" dt="2026-03-09T14:34:05.252" v="548" actId="962"/>
          <ac:spMkLst>
            <pc:docMk/>
            <pc:sldMk cId="3842123285" sldId="262"/>
            <ac:spMk id="4" creationId="{6BF25AF4-5C33-1255-E714-F75AFDFF581C}"/>
          </ac:spMkLst>
        </pc:spChg>
        <pc:spChg chg="add del mod">
          <ac:chgData name="Corrigan, Maggie" userId="cad34459-c979-4bf5-bc87-860f62c21d45" providerId="ADAL" clId="{4432E653-E446-403C-B8F9-5D60DE06C4B2}" dt="2026-03-09T15:18:23.217" v="817" actId="478"/>
          <ac:spMkLst>
            <pc:docMk/>
            <pc:sldMk cId="3842123285" sldId="262"/>
            <ac:spMk id="8" creationId="{DF5D2406-5F9F-3D81-F5FC-A094822B1B47}"/>
          </ac:spMkLst>
        </pc:spChg>
        <pc:spChg chg="mod">
          <ac:chgData name="Corrigan, Maggie" userId="cad34459-c979-4bf5-bc87-860f62c21d45" providerId="ADAL" clId="{4432E653-E446-403C-B8F9-5D60DE06C4B2}" dt="2026-03-09T14:33:53.054" v="543" actId="962"/>
          <ac:spMkLst>
            <pc:docMk/>
            <pc:sldMk cId="3842123285" sldId="262"/>
            <ac:spMk id="17" creationId="{F9C06920-30F3-3795-CA1F-C3845D57FF19}"/>
          </ac:spMkLst>
        </pc:spChg>
        <pc:spChg chg="mod">
          <ac:chgData name="Corrigan, Maggie" userId="cad34459-c979-4bf5-bc87-860f62c21d45" providerId="ADAL" clId="{4432E653-E446-403C-B8F9-5D60DE06C4B2}" dt="2026-03-09T14:33:56.049" v="544" actId="962"/>
          <ac:spMkLst>
            <pc:docMk/>
            <pc:sldMk cId="3842123285" sldId="262"/>
            <ac:spMk id="18" creationId="{10568E40-1571-2D15-CEB7-F158AF1AD7C9}"/>
          </ac:spMkLst>
        </pc:spChg>
        <pc:spChg chg="mod">
          <ac:chgData name="Corrigan, Maggie" userId="cad34459-c979-4bf5-bc87-860f62c21d45" providerId="ADAL" clId="{4432E653-E446-403C-B8F9-5D60DE06C4B2}" dt="2026-03-09T14:33:57.634" v="545" actId="962"/>
          <ac:spMkLst>
            <pc:docMk/>
            <pc:sldMk cId="3842123285" sldId="262"/>
            <ac:spMk id="19" creationId="{4C9643BA-AC71-FAA8-782D-349166F55137}"/>
          </ac:spMkLst>
        </pc:spChg>
        <pc:spChg chg="mod">
          <ac:chgData name="Corrigan, Maggie" userId="cad34459-c979-4bf5-bc87-860f62c21d45" providerId="ADAL" clId="{4432E653-E446-403C-B8F9-5D60DE06C4B2}" dt="2026-03-09T14:34:03.405" v="547" actId="962"/>
          <ac:spMkLst>
            <pc:docMk/>
            <pc:sldMk cId="3842123285" sldId="262"/>
            <ac:spMk id="24" creationId="{E75AD148-8644-E330-1CBC-AE48B6EECDBF}"/>
          </ac:spMkLst>
        </pc:spChg>
        <pc:picChg chg="mod">
          <ac:chgData name="Corrigan, Maggie" userId="cad34459-c979-4bf5-bc87-860f62c21d45" providerId="ADAL" clId="{4432E653-E446-403C-B8F9-5D60DE06C4B2}" dt="2026-03-09T14:33:30.208" v="534" actId="962"/>
          <ac:picMkLst>
            <pc:docMk/>
            <pc:sldMk cId="3842123285" sldId="262"/>
            <ac:picMk id="5" creationId="{05195566-1D47-7B42-CFEE-FB9569F41AEB}"/>
          </ac:picMkLst>
        </pc:picChg>
        <pc:picChg chg="add mod">
          <ac:chgData name="Corrigan, Maggie" userId="cad34459-c979-4bf5-bc87-860f62c21d45" providerId="ADAL" clId="{4432E653-E446-403C-B8F9-5D60DE06C4B2}" dt="2026-03-09T16:25:32.759" v="892" actId="962"/>
          <ac:picMkLst>
            <pc:docMk/>
            <pc:sldMk cId="3842123285" sldId="262"/>
            <ac:picMk id="6" creationId="{8ED7CCB1-0291-E015-308A-AB08DC472EC2}"/>
          </ac:picMkLst>
        </pc:picChg>
        <pc:picChg chg="mod">
          <ac:chgData name="Corrigan, Maggie" userId="cad34459-c979-4bf5-bc87-860f62c21d45" providerId="ADAL" clId="{4432E653-E446-403C-B8F9-5D60DE06C4B2}" dt="2026-03-09T14:33:39.049" v="538" actId="962"/>
          <ac:picMkLst>
            <pc:docMk/>
            <pc:sldMk cId="3842123285" sldId="262"/>
            <ac:picMk id="7" creationId="{2B3E873E-5085-F373-2165-80AC7D0CA5A6}"/>
          </ac:picMkLst>
        </pc:picChg>
        <pc:picChg chg="mod">
          <ac:chgData name="Corrigan, Maggie" userId="cad34459-c979-4bf5-bc87-860f62c21d45" providerId="ADAL" clId="{4432E653-E446-403C-B8F9-5D60DE06C4B2}" dt="2026-03-09T15:17:56.511" v="809" actId="1076"/>
          <ac:picMkLst>
            <pc:docMk/>
            <pc:sldMk cId="3842123285" sldId="262"/>
            <ac:picMk id="16" creationId="{F39FDD88-2F44-42D1-71E6-19BCD9BDBF45}"/>
          </ac:picMkLst>
        </pc:picChg>
        <pc:cxnChg chg="mod">
          <ac:chgData name="Corrigan, Maggie" userId="cad34459-c979-4bf5-bc87-860f62c21d45" providerId="ADAL" clId="{4432E653-E446-403C-B8F9-5D60DE06C4B2}" dt="2026-03-09T14:34:02.093" v="546" actId="962"/>
          <ac:cxnSpMkLst>
            <pc:docMk/>
            <pc:sldMk cId="3842123285" sldId="262"/>
            <ac:cxnSpMk id="22" creationId="{F027C2E1-6FA4-D3CA-5878-239B46027582}"/>
          </ac:cxnSpMkLst>
        </pc:cxnChg>
      </pc:sldChg>
      <pc:sldChg chg="addSp delSp modSp mod">
        <pc:chgData name="Corrigan, Maggie" userId="cad34459-c979-4bf5-bc87-860f62c21d45" providerId="ADAL" clId="{4432E653-E446-403C-B8F9-5D60DE06C4B2}" dt="2026-03-09T16:25:33.428" v="893" actId="962"/>
        <pc:sldMkLst>
          <pc:docMk/>
          <pc:sldMk cId="3303712103" sldId="263"/>
        </pc:sldMkLst>
        <pc:spChg chg="mod">
          <ac:chgData name="Corrigan, Maggie" userId="cad34459-c979-4bf5-bc87-860f62c21d45" providerId="ADAL" clId="{4432E653-E446-403C-B8F9-5D60DE06C4B2}" dt="2026-03-09T15:00:25.246" v="674" actId="2711"/>
          <ac:spMkLst>
            <pc:docMk/>
            <pc:sldMk cId="3303712103" sldId="263"/>
            <ac:spMk id="2" creationId="{F575B39F-56E4-8BCC-C74C-3E7156491867}"/>
          </ac:spMkLst>
        </pc:spChg>
        <pc:spChg chg="mod">
          <ac:chgData name="Corrigan, Maggie" userId="cad34459-c979-4bf5-bc87-860f62c21d45" providerId="ADAL" clId="{4432E653-E446-403C-B8F9-5D60DE06C4B2}" dt="2026-03-09T15:00:32.600" v="675" actId="2711"/>
          <ac:spMkLst>
            <pc:docMk/>
            <pc:sldMk cId="3303712103" sldId="263"/>
            <ac:spMk id="3" creationId="{9392F1EC-31B9-1170-AA6F-CF6997530F4C}"/>
          </ac:spMkLst>
        </pc:spChg>
        <pc:spChg chg="mod">
          <ac:chgData name="Corrigan, Maggie" userId="cad34459-c979-4bf5-bc87-860f62c21d45" providerId="ADAL" clId="{4432E653-E446-403C-B8F9-5D60DE06C4B2}" dt="2026-03-09T14:35:29.802" v="550" actId="962"/>
          <ac:spMkLst>
            <pc:docMk/>
            <pc:sldMk cId="3303712103" sldId="263"/>
            <ac:spMk id="4" creationId="{555CA996-1404-E8F4-983F-FB0A891134F1}"/>
          </ac:spMkLst>
        </pc:spChg>
        <pc:spChg chg="add del mod">
          <ac:chgData name="Corrigan, Maggie" userId="cad34459-c979-4bf5-bc87-860f62c21d45" providerId="ADAL" clId="{4432E653-E446-403C-B8F9-5D60DE06C4B2}" dt="2026-03-09T14:18:05.591" v="384" actId="478"/>
          <ac:spMkLst>
            <pc:docMk/>
            <pc:sldMk cId="3303712103" sldId="263"/>
            <ac:spMk id="5" creationId="{EDADD85A-36DC-A0CD-C751-F31A237B5AEB}"/>
          </ac:spMkLst>
        </pc:spChg>
        <pc:spChg chg="add del mod">
          <ac:chgData name="Corrigan, Maggie" userId="cad34459-c979-4bf5-bc87-860f62c21d45" providerId="ADAL" clId="{4432E653-E446-403C-B8F9-5D60DE06C4B2}" dt="2026-03-09T14:18:13.882" v="387" actId="478"/>
          <ac:spMkLst>
            <pc:docMk/>
            <pc:sldMk cId="3303712103" sldId="263"/>
            <ac:spMk id="7" creationId="{9A29DD83-50EE-F6B3-4A22-3AF6C8C2D635}"/>
          </ac:spMkLst>
        </pc:spChg>
        <pc:spChg chg="add mod">
          <ac:chgData name="Corrigan, Maggie" userId="cad34459-c979-4bf5-bc87-860f62c21d45" providerId="ADAL" clId="{4432E653-E446-403C-B8F9-5D60DE06C4B2}" dt="2026-03-09T14:36:42.167" v="572" actId="962"/>
          <ac:spMkLst>
            <pc:docMk/>
            <pc:sldMk cId="3303712103" sldId="263"/>
            <ac:spMk id="9" creationId="{943CFC89-19C4-3CA8-E42B-71F28AEF1554}"/>
          </ac:spMkLst>
        </pc:spChg>
        <pc:spChg chg="mod">
          <ac:chgData name="Corrigan, Maggie" userId="cad34459-c979-4bf5-bc87-860f62c21d45" providerId="ADAL" clId="{4432E653-E446-403C-B8F9-5D60DE06C4B2}" dt="2026-03-09T14:36:24.655" v="564" actId="962"/>
          <ac:spMkLst>
            <pc:docMk/>
            <pc:sldMk cId="3303712103" sldId="263"/>
            <ac:spMk id="15" creationId="{D1E9402E-C45B-9204-E5FD-799F9167372C}"/>
          </ac:spMkLst>
        </pc:spChg>
        <pc:spChg chg="mod">
          <ac:chgData name="Corrigan, Maggie" userId="cad34459-c979-4bf5-bc87-860f62c21d45" providerId="ADAL" clId="{4432E653-E446-403C-B8F9-5D60DE06C4B2}" dt="2026-03-09T14:36:26.409" v="565" actId="962"/>
          <ac:spMkLst>
            <pc:docMk/>
            <pc:sldMk cId="3303712103" sldId="263"/>
            <ac:spMk id="17" creationId="{D80C05E3-8927-F7E8-6CEE-A988E172BFD7}"/>
          </ac:spMkLst>
        </pc:spChg>
        <pc:picChg chg="add mod">
          <ac:chgData name="Corrigan, Maggie" userId="cad34459-c979-4bf5-bc87-860f62c21d45" providerId="ADAL" clId="{4432E653-E446-403C-B8F9-5D60DE06C4B2}" dt="2026-03-09T16:25:33.428" v="893" actId="962"/>
          <ac:picMkLst>
            <pc:docMk/>
            <pc:sldMk cId="3303712103" sldId="263"/>
            <ac:picMk id="5" creationId="{BD9E5FC3-0453-0946-84E1-3D416FFF1D74}"/>
          </ac:picMkLst>
        </pc:picChg>
        <pc:picChg chg="mod">
          <ac:chgData name="Corrigan, Maggie" userId="cad34459-c979-4bf5-bc87-860f62c21d45" providerId="ADAL" clId="{4432E653-E446-403C-B8F9-5D60DE06C4B2}" dt="2026-03-09T14:35:57.385" v="554" actId="962"/>
          <ac:picMkLst>
            <pc:docMk/>
            <pc:sldMk cId="3303712103" sldId="263"/>
            <ac:picMk id="6" creationId="{11027FCC-92B7-3288-49DE-C3A4F9EE47EB}"/>
          </ac:picMkLst>
        </pc:picChg>
        <pc:picChg chg="mod">
          <ac:chgData name="Corrigan, Maggie" userId="cad34459-c979-4bf5-bc87-860f62c21d45" providerId="ADAL" clId="{4432E653-E446-403C-B8F9-5D60DE06C4B2}" dt="2026-03-09T14:36:08.013" v="558" actId="962"/>
          <ac:picMkLst>
            <pc:docMk/>
            <pc:sldMk cId="3303712103" sldId="263"/>
            <ac:picMk id="8" creationId="{E346B50F-64D3-0AB7-A65C-B3337625940D}"/>
          </ac:picMkLst>
        </pc:picChg>
        <pc:picChg chg="mod">
          <ac:chgData name="Corrigan, Maggie" userId="cad34459-c979-4bf5-bc87-860f62c21d45" providerId="ADAL" clId="{4432E653-E446-403C-B8F9-5D60DE06C4B2}" dt="2026-03-09T14:36:21.435" v="563" actId="962"/>
          <ac:picMkLst>
            <pc:docMk/>
            <pc:sldMk cId="3303712103" sldId="263"/>
            <ac:picMk id="14" creationId="{C59518D6-D1DE-04BE-1AEC-14D1D942A8B4}"/>
          </ac:picMkLst>
        </pc:picChg>
        <pc:picChg chg="mod">
          <ac:chgData name="Corrigan, Maggie" userId="cad34459-c979-4bf5-bc87-860f62c21d45" providerId="ADAL" clId="{4432E653-E446-403C-B8F9-5D60DE06C4B2}" dt="2026-03-09T14:36:38.961" v="570" actId="962"/>
          <ac:picMkLst>
            <pc:docMk/>
            <pc:sldMk cId="3303712103" sldId="263"/>
            <ac:picMk id="21" creationId="{0299DAEB-2BC0-8957-3062-D935E01CF692}"/>
          </ac:picMkLst>
        </pc:picChg>
        <pc:cxnChg chg="mod">
          <ac:chgData name="Corrigan, Maggie" userId="cad34459-c979-4bf5-bc87-860f62c21d45" providerId="ADAL" clId="{4432E653-E446-403C-B8F9-5D60DE06C4B2}" dt="2026-03-09T14:36:10.906" v="559" actId="962"/>
          <ac:cxnSpMkLst>
            <pc:docMk/>
            <pc:sldMk cId="3303712103" sldId="263"/>
            <ac:cxnSpMk id="10" creationId="{0C3E2287-CF43-B09D-B77B-FA2CE331CEEF}"/>
          </ac:cxnSpMkLst>
        </pc:cxnChg>
        <pc:cxnChg chg="mod">
          <ac:chgData name="Corrigan, Maggie" userId="cad34459-c979-4bf5-bc87-860f62c21d45" providerId="ADAL" clId="{4432E653-E446-403C-B8F9-5D60DE06C4B2}" dt="2026-03-09T14:36:27.898" v="566" actId="962"/>
          <ac:cxnSpMkLst>
            <pc:docMk/>
            <pc:sldMk cId="3303712103" sldId="263"/>
            <ac:cxnSpMk id="19" creationId="{C256C89B-040A-07AC-84DB-CB1ECDDC0451}"/>
          </ac:cxnSpMkLst>
        </pc:cxnChg>
        <pc:cxnChg chg="mod">
          <ac:chgData name="Corrigan, Maggie" userId="cad34459-c979-4bf5-bc87-860f62c21d45" providerId="ADAL" clId="{4432E653-E446-403C-B8F9-5D60DE06C4B2}" dt="2026-03-09T14:36:40.731" v="571" actId="962"/>
          <ac:cxnSpMkLst>
            <pc:docMk/>
            <pc:sldMk cId="3303712103" sldId="263"/>
            <ac:cxnSpMk id="23" creationId="{605508B0-FDEE-EBFB-A1B2-26CCFE5488E7}"/>
          </ac:cxnSpMkLst>
        </pc:cxnChg>
      </pc:sldChg>
      <pc:sldChg chg="addSp modSp mod">
        <pc:chgData name="Corrigan, Maggie" userId="cad34459-c979-4bf5-bc87-860f62c21d45" providerId="ADAL" clId="{4432E653-E446-403C-B8F9-5D60DE06C4B2}" dt="2026-03-09T16:25:34.200" v="894" actId="962"/>
        <pc:sldMkLst>
          <pc:docMk/>
          <pc:sldMk cId="4156866240" sldId="264"/>
        </pc:sldMkLst>
        <pc:spChg chg="mod">
          <ac:chgData name="Corrigan, Maggie" userId="cad34459-c979-4bf5-bc87-860f62c21d45" providerId="ADAL" clId="{4432E653-E446-403C-B8F9-5D60DE06C4B2}" dt="2026-03-09T15:00:42.638" v="676" actId="2711"/>
          <ac:spMkLst>
            <pc:docMk/>
            <pc:sldMk cId="4156866240" sldId="264"/>
            <ac:spMk id="2" creationId="{2AA0097A-9E9E-4298-0985-198C2B0F09AA}"/>
          </ac:spMkLst>
        </pc:spChg>
        <pc:spChg chg="mod">
          <ac:chgData name="Corrigan, Maggie" userId="cad34459-c979-4bf5-bc87-860f62c21d45" providerId="ADAL" clId="{4432E653-E446-403C-B8F9-5D60DE06C4B2}" dt="2026-03-09T15:00:48.135" v="677" actId="2711"/>
          <ac:spMkLst>
            <pc:docMk/>
            <pc:sldMk cId="4156866240" sldId="264"/>
            <ac:spMk id="3" creationId="{55700533-890E-CE7B-E738-5A0A0E07C516}"/>
          </ac:spMkLst>
        </pc:spChg>
        <pc:spChg chg="add mod">
          <ac:chgData name="Corrigan, Maggie" userId="cad34459-c979-4bf5-bc87-860f62c21d45" providerId="ADAL" clId="{4432E653-E446-403C-B8F9-5D60DE06C4B2}" dt="2026-03-09T14:37:25.978" v="586" actId="962"/>
          <ac:spMkLst>
            <pc:docMk/>
            <pc:sldMk cId="4156866240" sldId="264"/>
            <ac:spMk id="4" creationId="{8683F704-EBC6-6EFC-9895-98A6FDE6C97B}"/>
          </ac:spMkLst>
        </pc:spChg>
        <pc:picChg chg="mod">
          <ac:chgData name="Corrigan, Maggie" userId="cad34459-c979-4bf5-bc87-860f62c21d45" providerId="ADAL" clId="{4432E653-E446-403C-B8F9-5D60DE06C4B2}" dt="2026-03-09T16:24:34.645" v="876" actId="1076"/>
          <ac:picMkLst>
            <pc:docMk/>
            <pc:sldMk cId="4156866240" sldId="264"/>
            <ac:picMk id="5" creationId="{E45B66EA-F85D-ADF9-2932-F712571671A1}"/>
          </ac:picMkLst>
        </pc:picChg>
        <pc:picChg chg="add mod">
          <ac:chgData name="Corrigan, Maggie" userId="cad34459-c979-4bf5-bc87-860f62c21d45" providerId="ADAL" clId="{4432E653-E446-403C-B8F9-5D60DE06C4B2}" dt="2026-03-09T16:25:34.200" v="894" actId="962"/>
          <ac:picMkLst>
            <pc:docMk/>
            <pc:sldMk cId="4156866240" sldId="264"/>
            <ac:picMk id="6" creationId="{F75FB3CF-44C9-7485-1BA1-5F972D014B0F}"/>
          </ac:picMkLst>
        </pc:picChg>
        <pc:picChg chg="mod">
          <ac:chgData name="Corrigan, Maggie" userId="cad34459-c979-4bf5-bc87-860f62c21d45" providerId="ADAL" clId="{4432E653-E446-403C-B8F9-5D60DE06C4B2}" dt="2026-03-09T14:37:11.967" v="580" actId="962"/>
          <ac:picMkLst>
            <pc:docMk/>
            <pc:sldMk cId="4156866240" sldId="264"/>
            <ac:picMk id="7" creationId="{8189EF54-7D9C-F125-F838-40F3F52F454F}"/>
          </ac:picMkLst>
        </pc:picChg>
        <pc:picChg chg="mod">
          <ac:chgData name="Corrigan, Maggie" userId="cad34459-c979-4bf5-bc87-860f62c21d45" providerId="ADAL" clId="{4432E653-E446-403C-B8F9-5D60DE06C4B2}" dt="2026-03-09T16:24:37.621" v="877" actId="1076"/>
          <ac:picMkLst>
            <pc:docMk/>
            <pc:sldMk cId="4156866240" sldId="264"/>
            <ac:picMk id="13" creationId="{0B747419-3BAB-6882-E87C-4EAB274023A4}"/>
          </ac:picMkLst>
        </pc:picChg>
        <pc:cxnChg chg="mod">
          <ac:chgData name="Corrigan, Maggie" userId="cad34459-c979-4bf5-bc87-860f62c21d45" providerId="ADAL" clId="{4432E653-E446-403C-B8F9-5D60DE06C4B2}" dt="2026-03-09T14:37:14.866" v="581" actId="962"/>
          <ac:cxnSpMkLst>
            <pc:docMk/>
            <pc:sldMk cId="4156866240" sldId="264"/>
            <ac:cxnSpMk id="10" creationId="{6EA3BA38-8098-F914-FB7A-7F11E21A2FED}"/>
          </ac:cxnSpMkLst>
        </pc:cxnChg>
      </pc:sldChg>
      <pc:sldChg chg="addSp modSp mod">
        <pc:chgData name="Corrigan, Maggie" userId="cad34459-c979-4bf5-bc87-860f62c21d45" providerId="ADAL" clId="{4432E653-E446-403C-B8F9-5D60DE06C4B2}" dt="2026-03-09T16:25:34.903" v="895" actId="962"/>
        <pc:sldMkLst>
          <pc:docMk/>
          <pc:sldMk cId="353539944" sldId="265"/>
        </pc:sldMkLst>
        <pc:spChg chg="mod">
          <ac:chgData name="Corrigan, Maggie" userId="cad34459-c979-4bf5-bc87-860f62c21d45" providerId="ADAL" clId="{4432E653-E446-403C-B8F9-5D60DE06C4B2}" dt="2026-03-09T15:00:55.983" v="678" actId="2711"/>
          <ac:spMkLst>
            <pc:docMk/>
            <pc:sldMk cId="353539944" sldId="265"/>
            <ac:spMk id="2" creationId="{ED1A1D9C-FEC4-CDA6-1220-8708DD313A6F}"/>
          </ac:spMkLst>
        </pc:spChg>
        <pc:spChg chg="mod">
          <ac:chgData name="Corrigan, Maggie" userId="cad34459-c979-4bf5-bc87-860f62c21d45" providerId="ADAL" clId="{4432E653-E446-403C-B8F9-5D60DE06C4B2}" dt="2026-03-09T15:01:04.108" v="679" actId="2711"/>
          <ac:spMkLst>
            <pc:docMk/>
            <pc:sldMk cId="353539944" sldId="265"/>
            <ac:spMk id="3" creationId="{C5112366-1CF9-F6FC-FAE4-C769B514F1C2}"/>
          </ac:spMkLst>
        </pc:spChg>
        <pc:spChg chg="add mod">
          <ac:chgData name="Corrigan, Maggie" userId="cad34459-c979-4bf5-bc87-860f62c21d45" providerId="ADAL" clId="{4432E653-E446-403C-B8F9-5D60DE06C4B2}" dt="2026-03-09T14:39:39.176" v="605" actId="962"/>
          <ac:spMkLst>
            <pc:docMk/>
            <pc:sldMk cId="353539944" sldId="265"/>
            <ac:spMk id="4" creationId="{8EE60FDC-8FB0-7E0E-2D02-B3CC648258CD}"/>
          </ac:spMkLst>
        </pc:spChg>
        <pc:spChg chg="mod">
          <ac:chgData name="Corrigan, Maggie" userId="cad34459-c979-4bf5-bc87-860f62c21d45" providerId="ADAL" clId="{4432E653-E446-403C-B8F9-5D60DE06C4B2}" dt="2026-03-09T14:37:50.366" v="595" actId="962"/>
          <ac:spMkLst>
            <pc:docMk/>
            <pc:sldMk cId="353539944" sldId="265"/>
            <ac:spMk id="12" creationId="{293DFAAE-A8DA-64B3-3177-FFB5E1666070}"/>
          </ac:spMkLst>
        </pc:spChg>
        <pc:spChg chg="mod">
          <ac:chgData name="Corrigan, Maggie" userId="cad34459-c979-4bf5-bc87-860f62c21d45" providerId="ADAL" clId="{4432E653-E446-403C-B8F9-5D60DE06C4B2}" dt="2026-03-09T14:37:51.086" v="596" actId="962"/>
          <ac:spMkLst>
            <pc:docMk/>
            <pc:sldMk cId="353539944" sldId="265"/>
            <ac:spMk id="13" creationId="{5E23BCDD-1A48-7106-142C-3693A79A5D1F}"/>
          </ac:spMkLst>
        </pc:spChg>
        <pc:spChg chg="mod">
          <ac:chgData name="Corrigan, Maggie" userId="cad34459-c979-4bf5-bc87-860f62c21d45" providerId="ADAL" clId="{4432E653-E446-403C-B8F9-5D60DE06C4B2}" dt="2026-03-09T14:39:38.008" v="604" actId="962"/>
          <ac:spMkLst>
            <pc:docMk/>
            <pc:sldMk cId="353539944" sldId="265"/>
            <ac:spMk id="22" creationId="{2B0EFF86-98C0-540E-0981-FCB15C82EB01}"/>
          </ac:spMkLst>
        </pc:spChg>
        <pc:picChg chg="mod">
          <ac:chgData name="Corrigan, Maggie" userId="cad34459-c979-4bf5-bc87-860f62c21d45" providerId="ADAL" clId="{4432E653-E446-403C-B8F9-5D60DE06C4B2}" dt="2026-03-09T14:37:34.876" v="590" actId="962"/>
          <ac:picMkLst>
            <pc:docMk/>
            <pc:sldMk cId="353539944" sldId="265"/>
            <ac:picMk id="5" creationId="{38206C05-FAD1-687C-5720-8735FF427E8C}"/>
          </ac:picMkLst>
        </pc:picChg>
        <pc:picChg chg="add mod">
          <ac:chgData name="Corrigan, Maggie" userId="cad34459-c979-4bf5-bc87-860f62c21d45" providerId="ADAL" clId="{4432E653-E446-403C-B8F9-5D60DE06C4B2}" dt="2026-03-09T16:25:34.903" v="895" actId="962"/>
          <ac:picMkLst>
            <pc:docMk/>
            <pc:sldMk cId="353539944" sldId="265"/>
            <ac:picMk id="6" creationId="{4685DB85-BF06-01BE-4CA5-E6785B9B3D3F}"/>
          </ac:picMkLst>
        </pc:picChg>
        <pc:picChg chg="mod">
          <ac:chgData name="Corrigan, Maggie" userId="cad34459-c979-4bf5-bc87-860f62c21d45" providerId="ADAL" clId="{4432E653-E446-403C-B8F9-5D60DE06C4B2}" dt="2026-03-09T14:37:47.887" v="594" actId="962"/>
          <ac:picMkLst>
            <pc:docMk/>
            <pc:sldMk cId="353539944" sldId="265"/>
            <ac:picMk id="11" creationId="{1E261919-CACE-ABCC-F987-F63264B0FC02}"/>
          </ac:picMkLst>
        </pc:picChg>
        <pc:picChg chg="mod">
          <ac:chgData name="Corrigan, Maggie" userId="cad34459-c979-4bf5-bc87-860f62c21d45" providerId="ADAL" clId="{4432E653-E446-403C-B8F9-5D60DE06C4B2}" dt="2026-03-09T14:38:47.033" v="598" actId="962"/>
          <ac:picMkLst>
            <pc:docMk/>
            <pc:sldMk cId="353539944" sldId="265"/>
            <ac:picMk id="15" creationId="{F64D011A-D98E-1D9A-0912-86246FCE125C}"/>
          </ac:picMkLst>
        </pc:picChg>
        <pc:picChg chg="mod">
          <ac:chgData name="Corrigan, Maggie" userId="cad34459-c979-4bf5-bc87-860f62c21d45" providerId="ADAL" clId="{4432E653-E446-403C-B8F9-5D60DE06C4B2}" dt="2026-03-09T14:39:08.323" v="600" actId="962"/>
          <ac:picMkLst>
            <pc:docMk/>
            <pc:sldMk cId="353539944" sldId="265"/>
            <ac:picMk id="17" creationId="{44CA8945-F4DF-E790-CF54-077EC14F4EAA}"/>
          </ac:picMkLst>
        </pc:picChg>
        <pc:picChg chg="mod">
          <ac:chgData name="Corrigan, Maggie" userId="cad34459-c979-4bf5-bc87-860f62c21d45" providerId="ADAL" clId="{4432E653-E446-403C-B8F9-5D60DE06C4B2}" dt="2026-03-09T14:39:35.523" v="603" actId="962"/>
          <ac:picMkLst>
            <pc:docMk/>
            <pc:sldMk cId="353539944" sldId="265"/>
            <ac:picMk id="21" creationId="{6A78D626-3490-534E-9470-2F937626F900}"/>
          </ac:picMkLst>
        </pc:picChg>
        <pc:cxnChg chg="mod">
          <ac:chgData name="Corrigan, Maggie" userId="cad34459-c979-4bf5-bc87-860f62c21d45" providerId="ADAL" clId="{4432E653-E446-403C-B8F9-5D60DE06C4B2}" dt="2026-03-09T14:39:09.622" v="601" actId="962"/>
          <ac:cxnSpMkLst>
            <pc:docMk/>
            <pc:sldMk cId="353539944" sldId="265"/>
            <ac:cxnSpMk id="19" creationId="{2FB37168-0F7D-823F-EA48-E9A7F4C7CA0E}"/>
          </ac:cxnSpMkLst>
        </pc:cxnChg>
      </pc:sldChg>
      <pc:sldChg chg="addSp modSp mod setBg">
        <pc:chgData name="Corrigan, Maggie" userId="cad34459-c979-4bf5-bc87-860f62c21d45" providerId="ADAL" clId="{4432E653-E446-403C-B8F9-5D60DE06C4B2}" dt="2026-03-09T16:25:35.575" v="896" actId="962"/>
        <pc:sldMkLst>
          <pc:docMk/>
          <pc:sldMk cId="371720645" sldId="266"/>
        </pc:sldMkLst>
        <pc:spChg chg="mod ord">
          <ac:chgData name="Corrigan, Maggie" userId="cad34459-c979-4bf5-bc87-860f62c21d45" providerId="ADAL" clId="{4432E653-E446-403C-B8F9-5D60DE06C4B2}" dt="2026-03-09T15:22:01.373" v="854" actId="13244"/>
          <ac:spMkLst>
            <pc:docMk/>
            <pc:sldMk cId="371720645" sldId="266"/>
            <ac:spMk id="2" creationId="{CD6CCDD5-9E8C-7E16-3039-0E995E383527}"/>
          </ac:spMkLst>
        </pc:spChg>
        <pc:spChg chg="mod">
          <ac:chgData name="Corrigan, Maggie" userId="cad34459-c979-4bf5-bc87-860f62c21d45" providerId="ADAL" clId="{4432E653-E446-403C-B8F9-5D60DE06C4B2}" dt="2026-03-09T15:01:21.826" v="681" actId="2711"/>
          <ac:spMkLst>
            <pc:docMk/>
            <pc:sldMk cId="371720645" sldId="266"/>
            <ac:spMk id="3" creationId="{5B38BFA5-9ADF-3B64-18F4-77FE56835747}"/>
          </ac:spMkLst>
        </pc:spChg>
        <pc:spChg chg="add mod">
          <ac:chgData name="Corrigan, Maggie" userId="cad34459-c979-4bf5-bc87-860f62c21d45" providerId="ADAL" clId="{4432E653-E446-403C-B8F9-5D60DE06C4B2}" dt="2026-03-09T14:40:16.299" v="610" actId="962"/>
          <ac:spMkLst>
            <pc:docMk/>
            <pc:sldMk cId="371720645" sldId="266"/>
            <ac:spMk id="4" creationId="{AF9E6585-A775-5FFF-BB49-153500752270}"/>
          </ac:spMkLst>
        </pc:spChg>
        <pc:spChg chg="mod">
          <ac:chgData name="Corrigan, Maggie" userId="cad34459-c979-4bf5-bc87-860f62c21d45" providerId="ADAL" clId="{4432E653-E446-403C-B8F9-5D60DE06C4B2}" dt="2026-03-09T14:40:13.870" v="608" actId="962"/>
          <ac:spMkLst>
            <pc:docMk/>
            <pc:sldMk cId="371720645" sldId="266"/>
            <ac:spMk id="8" creationId="{74A39C72-6862-3852-2B8B-5F4FC0D37B1E}"/>
          </ac:spMkLst>
        </pc:spChg>
        <pc:spChg chg="mod">
          <ac:chgData name="Corrigan, Maggie" userId="cad34459-c979-4bf5-bc87-860f62c21d45" providerId="ADAL" clId="{4432E653-E446-403C-B8F9-5D60DE06C4B2}" dt="2026-03-09T14:40:15.264" v="609" actId="962"/>
          <ac:spMkLst>
            <pc:docMk/>
            <pc:sldMk cId="371720645" sldId="266"/>
            <ac:spMk id="9" creationId="{CA6EC041-56B8-9063-B5D3-5ACC008A20E0}"/>
          </ac:spMkLst>
        </pc:spChg>
        <pc:picChg chg="mod">
          <ac:chgData name="Corrigan, Maggie" userId="cad34459-c979-4bf5-bc87-860f62c21d45" providerId="ADAL" clId="{4432E653-E446-403C-B8F9-5D60DE06C4B2}" dt="2026-03-09T14:40:12.249" v="607" actId="962"/>
          <ac:picMkLst>
            <pc:docMk/>
            <pc:sldMk cId="371720645" sldId="266"/>
            <ac:picMk id="5" creationId="{A92667CF-A5F4-0B76-8375-00304B7C5046}"/>
          </ac:picMkLst>
        </pc:picChg>
        <pc:picChg chg="add mod">
          <ac:chgData name="Corrigan, Maggie" userId="cad34459-c979-4bf5-bc87-860f62c21d45" providerId="ADAL" clId="{4432E653-E446-403C-B8F9-5D60DE06C4B2}" dt="2026-03-09T16:25:35.575" v="896" actId="962"/>
          <ac:picMkLst>
            <pc:docMk/>
            <pc:sldMk cId="371720645" sldId="266"/>
            <ac:picMk id="6" creationId="{5A381371-F6E6-B36F-6F90-2A017FD95B1C}"/>
          </ac:picMkLst>
        </pc:picChg>
      </pc:sldChg>
      <pc:sldChg chg="addSp delSp modSp mod setBg">
        <pc:chgData name="Corrigan, Maggie" userId="cad34459-c979-4bf5-bc87-860f62c21d45" providerId="ADAL" clId="{4432E653-E446-403C-B8F9-5D60DE06C4B2}" dt="2026-03-09T16:25:36.343" v="897" actId="962"/>
        <pc:sldMkLst>
          <pc:docMk/>
          <pc:sldMk cId="2476456926" sldId="267"/>
        </pc:sldMkLst>
        <pc:spChg chg="mod">
          <ac:chgData name="Corrigan, Maggie" userId="cad34459-c979-4bf5-bc87-860f62c21d45" providerId="ADAL" clId="{4432E653-E446-403C-B8F9-5D60DE06C4B2}" dt="2026-03-09T15:01:29.241" v="683" actId="27636"/>
          <ac:spMkLst>
            <pc:docMk/>
            <pc:sldMk cId="2476456926" sldId="267"/>
            <ac:spMk id="2" creationId="{F0B5E0DB-32AB-DF2B-B764-1896A70757BF}"/>
          </ac:spMkLst>
        </pc:spChg>
        <pc:spChg chg="mod ord">
          <ac:chgData name="Corrigan, Maggie" userId="cad34459-c979-4bf5-bc87-860f62c21d45" providerId="ADAL" clId="{4432E653-E446-403C-B8F9-5D60DE06C4B2}" dt="2026-03-09T15:22:43.134" v="855" actId="13244"/>
          <ac:spMkLst>
            <pc:docMk/>
            <pc:sldMk cId="2476456926" sldId="267"/>
            <ac:spMk id="3" creationId="{5A22A445-EAF2-43C9-C951-668D9F94FBD2}"/>
          </ac:spMkLst>
        </pc:spChg>
        <pc:spChg chg="add del mod">
          <ac:chgData name="Corrigan, Maggie" userId="cad34459-c979-4bf5-bc87-860f62c21d45" providerId="ADAL" clId="{4432E653-E446-403C-B8F9-5D60DE06C4B2}" dt="2026-03-09T14:22:32.318" v="435" actId="478"/>
          <ac:spMkLst>
            <pc:docMk/>
            <pc:sldMk cId="2476456926" sldId="267"/>
            <ac:spMk id="4" creationId="{CAA43071-6893-EB92-CDF7-69475ED5C666}"/>
          </ac:spMkLst>
        </pc:spChg>
        <pc:spChg chg="mod">
          <ac:chgData name="Corrigan, Maggie" userId="cad34459-c979-4bf5-bc87-860f62c21d45" providerId="ADAL" clId="{4432E653-E446-403C-B8F9-5D60DE06C4B2}" dt="2026-03-09T14:46:59.274" v="625" actId="962"/>
          <ac:spMkLst>
            <pc:docMk/>
            <pc:sldMk cId="2476456926" sldId="267"/>
            <ac:spMk id="24" creationId="{73ECB95E-6D6A-55AE-1B46-9C30223FB647}"/>
          </ac:spMkLst>
        </pc:spChg>
        <pc:spChg chg="mod">
          <ac:chgData name="Corrigan, Maggie" userId="cad34459-c979-4bf5-bc87-860f62c21d45" providerId="ADAL" clId="{4432E653-E446-403C-B8F9-5D60DE06C4B2}" dt="2026-03-09T14:46:59.275" v="626" actId="962"/>
          <ac:spMkLst>
            <pc:docMk/>
            <pc:sldMk cId="2476456926" sldId="267"/>
            <ac:spMk id="25" creationId="{6EB75C96-B4D9-3BE5-E151-B997B9455177}"/>
          </ac:spMkLst>
        </pc:spChg>
        <pc:spChg chg="mod">
          <ac:chgData name="Corrigan, Maggie" userId="cad34459-c979-4bf5-bc87-860f62c21d45" providerId="ADAL" clId="{4432E653-E446-403C-B8F9-5D60DE06C4B2}" dt="2026-03-09T14:46:59.276" v="627" actId="962"/>
          <ac:spMkLst>
            <pc:docMk/>
            <pc:sldMk cId="2476456926" sldId="267"/>
            <ac:spMk id="26" creationId="{857CFDF5-CB73-C35B-5F53-760A0B04C426}"/>
          </ac:spMkLst>
        </pc:spChg>
        <pc:spChg chg="mod">
          <ac:chgData name="Corrigan, Maggie" userId="cad34459-c979-4bf5-bc87-860f62c21d45" providerId="ADAL" clId="{4432E653-E446-403C-B8F9-5D60DE06C4B2}" dt="2026-03-09T14:46:59.277" v="628" actId="962"/>
          <ac:spMkLst>
            <pc:docMk/>
            <pc:sldMk cId="2476456926" sldId="267"/>
            <ac:spMk id="27" creationId="{361BC6EF-B493-910B-B9B2-A0DD023DE66A}"/>
          </ac:spMkLst>
        </pc:spChg>
        <pc:picChg chg="add mod">
          <ac:chgData name="Corrigan, Maggie" userId="cad34459-c979-4bf5-bc87-860f62c21d45" providerId="ADAL" clId="{4432E653-E446-403C-B8F9-5D60DE06C4B2}" dt="2026-03-09T16:25:36.343" v="897" actId="962"/>
          <ac:picMkLst>
            <pc:docMk/>
            <pc:sldMk cId="2476456926" sldId="267"/>
            <ac:picMk id="4" creationId="{0FA46E82-E65B-DE74-3028-ECB29DF434D9}"/>
          </ac:picMkLst>
        </pc:picChg>
        <pc:picChg chg="mod">
          <ac:chgData name="Corrigan, Maggie" userId="cad34459-c979-4bf5-bc87-860f62c21d45" providerId="ADAL" clId="{4432E653-E446-403C-B8F9-5D60DE06C4B2}" dt="2026-03-09T15:06:41.521" v="699" actId="962"/>
          <ac:picMkLst>
            <pc:docMk/>
            <pc:sldMk cId="2476456926" sldId="267"/>
            <ac:picMk id="5" creationId="{4122D848-D390-F704-F760-5762645B7CCF}"/>
          </ac:picMkLst>
        </pc:picChg>
        <pc:picChg chg="mod">
          <ac:chgData name="Corrigan, Maggie" userId="cad34459-c979-4bf5-bc87-860f62c21d45" providerId="ADAL" clId="{4432E653-E446-403C-B8F9-5D60DE06C4B2}" dt="2026-03-09T15:05:37.704" v="695" actId="962"/>
          <ac:picMkLst>
            <pc:docMk/>
            <pc:sldMk cId="2476456926" sldId="267"/>
            <ac:picMk id="9" creationId="{D67861B1-D08B-68D0-1804-6E1F1C6A1ADF}"/>
          </ac:picMkLst>
        </pc:picChg>
        <pc:picChg chg="mod">
          <ac:chgData name="Corrigan, Maggie" userId="cad34459-c979-4bf5-bc87-860f62c21d45" providerId="ADAL" clId="{4432E653-E446-403C-B8F9-5D60DE06C4B2}" dt="2026-03-09T15:06:07.615" v="697" actId="962"/>
          <ac:picMkLst>
            <pc:docMk/>
            <pc:sldMk cId="2476456926" sldId="267"/>
            <ac:picMk id="11" creationId="{DDFA21A2-0178-D3D4-89F6-7E8C7EBE6410}"/>
          </ac:picMkLst>
        </pc:picChg>
        <pc:cxnChg chg="mod">
          <ac:chgData name="Corrigan, Maggie" userId="cad34459-c979-4bf5-bc87-860f62c21d45" providerId="ADAL" clId="{4432E653-E446-403C-B8F9-5D60DE06C4B2}" dt="2026-03-09T14:46:59.278" v="629" actId="962"/>
          <ac:cxnSpMkLst>
            <pc:docMk/>
            <pc:sldMk cId="2476456926" sldId="267"/>
            <ac:cxnSpMk id="30" creationId="{DEE2A3BD-6721-73CD-3E26-31CA834C33F7}"/>
          </ac:cxnSpMkLst>
        </pc:cxnChg>
      </pc:sldChg>
      <pc:sldChg chg="addSp modSp mod setBg">
        <pc:chgData name="Corrigan, Maggie" userId="cad34459-c979-4bf5-bc87-860f62c21d45" providerId="ADAL" clId="{4432E653-E446-403C-B8F9-5D60DE06C4B2}" dt="2026-03-09T16:25:37.199" v="898" actId="962"/>
        <pc:sldMkLst>
          <pc:docMk/>
          <pc:sldMk cId="332689349" sldId="268"/>
        </pc:sldMkLst>
        <pc:spChg chg="mod">
          <ac:chgData name="Corrigan, Maggie" userId="cad34459-c979-4bf5-bc87-860f62c21d45" providerId="ADAL" clId="{4432E653-E446-403C-B8F9-5D60DE06C4B2}" dt="2026-03-09T15:01:52.384" v="686" actId="2711"/>
          <ac:spMkLst>
            <pc:docMk/>
            <pc:sldMk cId="332689349" sldId="268"/>
            <ac:spMk id="2" creationId="{D4808E0C-5B07-476F-55EF-A867D802F81D}"/>
          </ac:spMkLst>
        </pc:spChg>
        <pc:spChg chg="mod">
          <ac:chgData name="Corrigan, Maggie" userId="cad34459-c979-4bf5-bc87-860f62c21d45" providerId="ADAL" clId="{4432E653-E446-403C-B8F9-5D60DE06C4B2}" dt="2026-03-09T15:01:44.897" v="685" actId="2711"/>
          <ac:spMkLst>
            <pc:docMk/>
            <pc:sldMk cId="332689349" sldId="268"/>
            <ac:spMk id="3" creationId="{C15CA690-5B58-8416-AEE8-05D5A56115CF}"/>
          </ac:spMkLst>
        </pc:spChg>
        <pc:spChg chg="mod">
          <ac:chgData name="Corrigan, Maggie" userId="cad34459-c979-4bf5-bc87-860f62c21d45" providerId="ADAL" clId="{4432E653-E446-403C-B8F9-5D60DE06C4B2}" dt="2026-03-09T14:46:59.281" v="630" actId="962"/>
          <ac:spMkLst>
            <pc:docMk/>
            <pc:sldMk cId="332689349" sldId="268"/>
            <ac:spMk id="15" creationId="{7B8836F6-0AB3-E789-77D1-1EA586E2F2D5}"/>
          </ac:spMkLst>
        </pc:spChg>
        <pc:spChg chg="mod">
          <ac:chgData name="Corrigan, Maggie" userId="cad34459-c979-4bf5-bc87-860f62c21d45" providerId="ADAL" clId="{4432E653-E446-403C-B8F9-5D60DE06C4B2}" dt="2026-03-09T14:46:59.281" v="631" actId="962"/>
          <ac:spMkLst>
            <pc:docMk/>
            <pc:sldMk cId="332689349" sldId="268"/>
            <ac:spMk id="17" creationId="{3DEC165C-93C8-35E5-86B6-A478A4502C8E}"/>
          </ac:spMkLst>
        </pc:spChg>
        <pc:spChg chg="mod">
          <ac:chgData name="Corrigan, Maggie" userId="cad34459-c979-4bf5-bc87-860f62c21d45" providerId="ADAL" clId="{4432E653-E446-403C-B8F9-5D60DE06C4B2}" dt="2026-03-09T14:46:59.282" v="632" actId="962"/>
          <ac:spMkLst>
            <pc:docMk/>
            <pc:sldMk cId="332689349" sldId="268"/>
            <ac:spMk id="19" creationId="{F7935A06-A771-5B3E-71BD-6EC3FF89F62C}"/>
          </ac:spMkLst>
        </pc:spChg>
        <pc:spChg chg="mod">
          <ac:chgData name="Corrigan, Maggie" userId="cad34459-c979-4bf5-bc87-860f62c21d45" providerId="ADAL" clId="{4432E653-E446-403C-B8F9-5D60DE06C4B2}" dt="2026-03-09T14:46:59.283" v="633" actId="962"/>
          <ac:spMkLst>
            <pc:docMk/>
            <pc:sldMk cId="332689349" sldId="268"/>
            <ac:spMk id="21" creationId="{B8461803-3D19-65B4-53CA-4F48BC90E219}"/>
          </ac:spMkLst>
        </pc:spChg>
        <pc:spChg chg="mod">
          <ac:chgData name="Corrigan, Maggie" userId="cad34459-c979-4bf5-bc87-860f62c21d45" providerId="ADAL" clId="{4432E653-E446-403C-B8F9-5D60DE06C4B2}" dt="2026-03-09T14:46:59.284" v="634" actId="962"/>
          <ac:spMkLst>
            <pc:docMk/>
            <pc:sldMk cId="332689349" sldId="268"/>
            <ac:spMk id="22" creationId="{A10F3240-9D91-99B0-7C7A-0625E7AEF992}"/>
          </ac:spMkLst>
        </pc:spChg>
        <pc:picChg chg="add mod">
          <ac:chgData name="Corrigan, Maggie" userId="cad34459-c979-4bf5-bc87-860f62c21d45" providerId="ADAL" clId="{4432E653-E446-403C-B8F9-5D60DE06C4B2}" dt="2026-03-09T16:25:37.199" v="898" actId="962"/>
          <ac:picMkLst>
            <pc:docMk/>
            <pc:sldMk cId="332689349" sldId="268"/>
            <ac:picMk id="4" creationId="{9950C6A7-4F30-731B-FE9F-396E9293BE75}"/>
          </ac:picMkLst>
        </pc:picChg>
        <pc:picChg chg="mod ord">
          <ac:chgData name="Corrigan, Maggie" userId="cad34459-c979-4bf5-bc87-860f62c21d45" providerId="ADAL" clId="{4432E653-E446-403C-B8F9-5D60DE06C4B2}" dt="2026-03-09T15:07:17.804" v="700" actId="962"/>
          <ac:picMkLst>
            <pc:docMk/>
            <pc:sldMk cId="332689349" sldId="268"/>
            <ac:picMk id="5" creationId="{D02D9356-1202-7EB4-A13E-6840045A0079}"/>
          </ac:picMkLst>
        </pc:picChg>
        <pc:picChg chg="mod">
          <ac:chgData name="Corrigan, Maggie" userId="cad34459-c979-4bf5-bc87-860f62c21d45" providerId="ADAL" clId="{4432E653-E446-403C-B8F9-5D60DE06C4B2}" dt="2026-03-09T15:07:22.610" v="702" actId="962"/>
          <ac:picMkLst>
            <pc:docMk/>
            <pc:sldMk cId="332689349" sldId="268"/>
            <ac:picMk id="7" creationId="{65D0C3AA-1072-1D46-59E1-80DB0C7C7826}"/>
          </ac:picMkLst>
        </pc:picChg>
        <pc:picChg chg="mod">
          <ac:chgData name="Corrigan, Maggie" userId="cad34459-c979-4bf5-bc87-860f62c21d45" providerId="ADAL" clId="{4432E653-E446-403C-B8F9-5D60DE06C4B2}" dt="2026-03-09T15:07:21.810" v="701" actId="962"/>
          <ac:picMkLst>
            <pc:docMk/>
            <pc:sldMk cId="332689349" sldId="268"/>
            <ac:picMk id="9" creationId="{531DEC13-0915-18B0-5680-703BE4A13611}"/>
          </ac:picMkLst>
        </pc:picChg>
      </pc:sldChg>
      <pc:sldChg chg="modSp mod setBg">
        <pc:chgData name="Corrigan, Maggie" userId="cad34459-c979-4bf5-bc87-860f62c21d45" providerId="ADAL" clId="{4432E653-E446-403C-B8F9-5D60DE06C4B2}" dt="2026-03-09T15:07:37.489" v="704" actId="962"/>
        <pc:sldMkLst>
          <pc:docMk/>
          <pc:sldMk cId="88073231" sldId="269"/>
        </pc:sldMkLst>
        <pc:spChg chg="mod">
          <ac:chgData name="Corrigan, Maggie" userId="cad34459-c979-4bf5-bc87-860f62c21d45" providerId="ADAL" clId="{4432E653-E446-403C-B8F9-5D60DE06C4B2}" dt="2026-03-09T15:02:00.866" v="687" actId="2711"/>
          <ac:spMkLst>
            <pc:docMk/>
            <pc:sldMk cId="88073231" sldId="269"/>
            <ac:spMk id="2" creationId="{DA74C41B-B6D0-CA2B-8A61-2EDA63A09639}"/>
          </ac:spMkLst>
        </pc:spChg>
        <pc:spChg chg="mod">
          <ac:chgData name="Corrigan, Maggie" userId="cad34459-c979-4bf5-bc87-860f62c21d45" providerId="ADAL" clId="{4432E653-E446-403C-B8F9-5D60DE06C4B2}" dt="2026-03-09T15:02:06.559" v="688" actId="2711"/>
          <ac:spMkLst>
            <pc:docMk/>
            <pc:sldMk cId="88073231" sldId="269"/>
            <ac:spMk id="3" creationId="{0498E8A0-665D-8808-F0B3-2F5BA772329A}"/>
          </ac:spMkLst>
        </pc:spChg>
        <pc:spChg chg="mod">
          <ac:chgData name="Corrigan, Maggie" userId="cad34459-c979-4bf5-bc87-860f62c21d45" providerId="ADAL" clId="{4432E653-E446-403C-B8F9-5D60DE06C4B2}" dt="2026-03-09T14:46:59.287" v="635" actId="962"/>
          <ac:spMkLst>
            <pc:docMk/>
            <pc:sldMk cId="88073231" sldId="269"/>
            <ac:spMk id="6" creationId="{4A8B34C3-80F6-39A8-D8DE-4810764CFBE5}"/>
          </ac:spMkLst>
        </pc:spChg>
        <pc:picChg chg="mod">
          <ac:chgData name="Corrigan, Maggie" userId="cad34459-c979-4bf5-bc87-860f62c21d45" providerId="ADAL" clId="{4432E653-E446-403C-B8F9-5D60DE06C4B2}" dt="2026-03-09T15:07:37.489" v="704" actId="962"/>
          <ac:picMkLst>
            <pc:docMk/>
            <pc:sldMk cId="88073231" sldId="269"/>
            <ac:picMk id="5" creationId="{870E54AA-26B0-1F2D-D020-84F366818CE0}"/>
          </ac:picMkLst>
        </pc:picChg>
      </pc:sldChg>
      <pc:sldChg chg="addSp modSp mod setBg">
        <pc:chgData name="Corrigan, Maggie" userId="cad34459-c979-4bf5-bc87-860f62c21d45" providerId="ADAL" clId="{4432E653-E446-403C-B8F9-5D60DE06C4B2}" dt="2026-03-09T16:25:37.837" v="899" actId="962"/>
        <pc:sldMkLst>
          <pc:docMk/>
          <pc:sldMk cId="3566853993" sldId="270"/>
        </pc:sldMkLst>
        <pc:spChg chg="mod">
          <ac:chgData name="Corrigan, Maggie" userId="cad34459-c979-4bf5-bc87-860f62c21d45" providerId="ADAL" clId="{4432E653-E446-403C-B8F9-5D60DE06C4B2}" dt="2026-03-09T15:02:20.046" v="690" actId="14100"/>
          <ac:spMkLst>
            <pc:docMk/>
            <pc:sldMk cId="3566853993" sldId="270"/>
            <ac:spMk id="2" creationId="{8F99A8AF-8482-03AF-6B4F-8412B02C0A0B}"/>
          </ac:spMkLst>
        </pc:spChg>
        <pc:spChg chg="mod">
          <ac:chgData name="Corrigan, Maggie" userId="cad34459-c979-4bf5-bc87-860f62c21d45" providerId="ADAL" clId="{4432E653-E446-403C-B8F9-5D60DE06C4B2}" dt="2026-03-09T15:02:25.499" v="691" actId="2711"/>
          <ac:spMkLst>
            <pc:docMk/>
            <pc:sldMk cId="3566853993" sldId="270"/>
            <ac:spMk id="3" creationId="{89807059-F9B5-7015-68FA-EBF40FEC823E}"/>
          </ac:spMkLst>
        </pc:spChg>
        <pc:spChg chg="mod">
          <ac:chgData name="Corrigan, Maggie" userId="cad34459-c979-4bf5-bc87-860f62c21d45" providerId="ADAL" clId="{4432E653-E446-403C-B8F9-5D60DE06C4B2}" dt="2026-03-09T14:46:59.292" v="637" actId="962"/>
          <ac:spMkLst>
            <pc:docMk/>
            <pc:sldMk cId="3566853993" sldId="270"/>
            <ac:spMk id="9" creationId="{623809C5-4809-6F4F-F28B-6E0520E5E80B}"/>
          </ac:spMkLst>
        </pc:spChg>
        <pc:spChg chg="mod">
          <ac:chgData name="Corrigan, Maggie" userId="cad34459-c979-4bf5-bc87-860f62c21d45" providerId="ADAL" clId="{4432E653-E446-403C-B8F9-5D60DE06C4B2}" dt="2026-03-09T14:46:59.294" v="639" actId="962"/>
          <ac:spMkLst>
            <pc:docMk/>
            <pc:sldMk cId="3566853993" sldId="270"/>
            <ac:spMk id="15" creationId="{A1966CCA-3651-3C5E-74B9-43D3F17A6D62}"/>
          </ac:spMkLst>
        </pc:spChg>
        <pc:picChg chg="add mod">
          <ac:chgData name="Corrigan, Maggie" userId="cad34459-c979-4bf5-bc87-860f62c21d45" providerId="ADAL" clId="{4432E653-E446-403C-B8F9-5D60DE06C4B2}" dt="2026-03-09T16:25:37.837" v="899" actId="962"/>
          <ac:picMkLst>
            <pc:docMk/>
            <pc:sldMk cId="3566853993" sldId="270"/>
            <ac:picMk id="4" creationId="{792D7D67-F908-7D3C-95EB-C9D7C381084F}"/>
          </ac:picMkLst>
        </pc:picChg>
        <pc:picChg chg="mod">
          <ac:chgData name="Corrigan, Maggie" userId="cad34459-c979-4bf5-bc87-860f62c21d45" providerId="ADAL" clId="{4432E653-E446-403C-B8F9-5D60DE06C4B2}" dt="2026-03-09T15:08:11.038" v="705" actId="962"/>
          <ac:picMkLst>
            <pc:docMk/>
            <pc:sldMk cId="3566853993" sldId="270"/>
            <ac:picMk id="5" creationId="{496B088D-6240-C4D7-86B3-3469068CB472}"/>
          </ac:picMkLst>
        </pc:picChg>
        <pc:cxnChg chg="mod">
          <ac:chgData name="Corrigan, Maggie" userId="cad34459-c979-4bf5-bc87-860f62c21d45" providerId="ADAL" clId="{4432E653-E446-403C-B8F9-5D60DE06C4B2}" dt="2026-03-09T14:46:59.291" v="636" actId="962"/>
          <ac:cxnSpMkLst>
            <pc:docMk/>
            <pc:sldMk cId="3566853993" sldId="270"/>
            <ac:cxnSpMk id="7" creationId="{EA7CFB1A-0ABF-774C-1F01-3BFA1E45EA2B}"/>
          </ac:cxnSpMkLst>
        </pc:cxnChg>
        <pc:cxnChg chg="mod">
          <ac:chgData name="Corrigan, Maggie" userId="cad34459-c979-4bf5-bc87-860f62c21d45" providerId="ADAL" clId="{4432E653-E446-403C-B8F9-5D60DE06C4B2}" dt="2026-03-09T14:46:59.294" v="638" actId="962"/>
          <ac:cxnSpMkLst>
            <pc:docMk/>
            <pc:sldMk cId="3566853993" sldId="270"/>
            <ac:cxnSpMk id="13" creationId="{F506E880-3CD0-CE62-562E-7C8D63C36462}"/>
          </ac:cxnSpMkLst>
        </pc:cxnChg>
      </pc:sldChg>
      <pc:sldChg chg="addSp delSp modSp mod">
        <pc:chgData name="Corrigan, Maggie" userId="cad34459-c979-4bf5-bc87-860f62c21d45" providerId="ADAL" clId="{4432E653-E446-403C-B8F9-5D60DE06C4B2}" dt="2026-03-09T16:25:38.767" v="900" actId="962"/>
        <pc:sldMkLst>
          <pc:docMk/>
          <pc:sldMk cId="2064554735" sldId="271"/>
        </pc:sldMkLst>
        <pc:spChg chg="mod">
          <ac:chgData name="Corrigan, Maggie" userId="cad34459-c979-4bf5-bc87-860f62c21d45" providerId="ADAL" clId="{4432E653-E446-403C-B8F9-5D60DE06C4B2}" dt="2026-03-09T15:02:34.053" v="692" actId="2711"/>
          <ac:spMkLst>
            <pc:docMk/>
            <pc:sldMk cId="2064554735" sldId="271"/>
            <ac:spMk id="2" creationId="{5CCF50E6-D85F-6D3B-87DC-5DE09FDB946F}"/>
          </ac:spMkLst>
        </pc:spChg>
        <pc:spChg chg="mod">
          <ac:chgData name="Corrigan, Maggie" userId="cad34459-c979-4bf5-bc87-860f62c21d45" providerId="ADAL" clId="{4432E653-E446-403C-B8F9-5D60DE06C4B2}" dt="2026-03-09T15:02:40.937" v="693" actId="2711"/>
          <ac:spMkLst>
            <pc:docMk/>
            <pc:sldMk cId="2064554735" sldId="271"/>
            <ac:spMk id="3" creationId="{3ACCCCBB-5CCE-F034-3AE7-748AFF98C885}"/>
          </ac:spMkLst>
        </pc:spChg>
        <pc:spChg chg="add del mod">
          <ac:chgData name="Corrigan, Maggie" userId="cad34459-c979-4bf5-bc87-860f62c21d45" providerId="ADAL" clId="{4432E653-E446-403C-B8F9-5D60DE06C4B2}" dt="2026-03-09T14:22:47.902" v="437" actId="478"/>
          <ac:spMkLst>
            <pc:docMk/>
            <pc:sldMk cId="2064554735" sldId="271"/>
            <ac:spMk id="4" creationId="{712CDEE4-78B8-A531-8223-74E727A11561}"/>
          </ac:spMkLst>
        </pc:spChg>
        <pc:spChg chg="mod">
          <ac:chgData name="Corrigan, Maggie" userId="cad34459-c979-4bf5-bc87-860f62c21d45" providerId="ADAL" clId="{4432E653-E446-403C-B8F9-5D60DE06C4B2}" dt="2026-03-09T14:46:59.297" v="640" actId="962"/>
          <ac:spMkLst>
            <pc:docMk/>
            <pc:sldMk cId="2064554735" sldId="271"/>
            <ac:spMk id="6" creationId="{70BB13AC-14C2-81AD-1D3C-E837E1CFA3CC}"/>
          </ac:spMkLst>
        </pc:spChg>
        <pc:spChg chg="mod">
          <ac:chgData name="Corrigan, Maggie" userId="cad34459-c979-4bf5-bc87-860f62c21d45" providerId="ADAL" clId="{4432E653-E446-403C-B8F9-5D60DE06C4B2}" dt="2026-03-09T14:46:59.298" v="641" actId="962"/>
          <ac:spMkLst>
            <pc:docMk/>
            <pc:sldMk cId="2064554735" sldId="271"/>
            <ac:spMk id="7" creationId="{B213C3B1-6C56-0F18-1AC5-056B900C95DC}"/>
          </ac:spMkLst>
        </pc:spChg>
        <pc:spChg chg="mod">
          <ac:chgData name="Corrigan, Maggie" userId="cad34459-c979-4bf5-bc87-860f62c21d45" providerId="ADAL" clId="{4432E653-E446-403C-B8F9-5D60DE06C4B2}" dt="2026-03-09T14:46:59.299" v="642" actId="962"/>
          <ac:spMkLst>
            <pc:docMk/>
            <pc:sldMk cId="2064554735" sldId="271"/>
            <ac:spMk id="10" creationId="{9342A643-C7C3-D7FB-7E26-4CFE98F20575}"/>
          </ac:spMkLst>
        </pc:spChg>
        <pc:spChg chg="mod">
          <ac:chgData name="Corrigan, Maggie" userId="cad34459-c979-4bf5-bc87-860f62c21d45" providerId="ADAL" clId="{4432E653-E446-403C-B8F9-5D60DE06C4B2}" dt="2026-03-09T14:46:59.300" v="643" actId="962"/>
          <ac:spMkLst>
            <pc:docMk/>
            <pc:sldMk cId="2064554735" sldId="271"/>
            <ac:spMk id="13" creationId="{78224E0E-DE37-0305-4853-230E1F371FE2}"/>
          </ac:spMkLst>
        </pc:spChg>
        <pc:picChg chg="add mod">
          <ac:chgData name="Corrigan, Maggie" userId="cad34459-c979-4bf5-bc87-860f62c21d45" providerId="ADAL" clId="{4432E653-E446-403C-B8F9-5D60DE06C4B2}" dt="2026-03-09T16:25:38.767" v="900" actId="962"/>
          <ac:picMkLst>
            <pc:docMk/>
            <pc:sldMk cId="2064554735" sldId="271"/>
            <ac:picMk id="4" creationId="{50B0114A-CFC5-8FBD-88A5-8E284781472B}"/>
          </ac:picMkLst>
        </pc:picChg>
        <pc:picChg chg="mod">
          <ac:chgData name="Corrigan, Maggie" userId="cad34459-c979-4bf5-bc87-860f62c21d45" providerId="ADAL" clId="{4432E653-E446-403C-B8F9-5D60DE06C4B2}" dt="2026-03-09T15:08:15.646" v="706" actId="962"/>
          <ac:picMkLst>
            <pc:docMk/>
            <pc:sldMk cId="2064554735" sldId="271"/>
            <ac:picMk id="5" creationId="{735F1BBD-2FD0-C5CD-F337-655489D7735B}"/>
          </ac:picMkLst>
        </pc:picChg>
        <pc:picChg chg="mod">
          <ac:chgData name="Corrigan, Maggie" userId="cad34459-c979-4bf5-bc87-860f62c21d45" providerId="ADAL" clId="{4432E653-E446-403C-B8F9-5D60DE06C4B2}" dt="2026-03-09T15:08:17.034" v="707" actId="962"/>
          <ac:picMkLst>
            <pc:docMk/>
            <pc:sldMk cId="2064554735" sldId="271"/>
            <ac:picMk id="9" creationId="{EC2FBE05-47BA-2FF6-8764-7772331E6E26}"/>
          </ac:picMkLst>
        </pc:picChg>
        <pc:picChg chg="mod">
          <ac:chgData name="Corrigan, Maggie" userId="cad34459-c979-4bf5-bc87-860f62c21d45" providerId="ADAL" clId="{4432E653-E446-403C-B8F9-5D60DE06C4B2}" dt="2026-03-09T15:08:17.600" v="708" actId="962"/>
          <ac:picMkLst>
            <pc:docMk/>
            <pc:sldMk cId="2064554735" sldId="271"/>
            <ac:picMk id="12" creationId="{30C4D12B-E6DD-D6EC-97D6-8F4AB54D8155}"/>
          </ac:picMkLst>
        </pc:picChg>
      </pc:sldChg>
      <pc:sldChg chg="addSp delSp modSp add mod">
        <pc:chgData name="Corrigan, Maggie" userId="cad34459-c979-4bf5-bc87-860f62c21d45" providerId="ADAL" clId="{4432E653-E446-403C-B8F9-5D60DE06C4B2}" dt="2026-03-09T16:25:29.808" v="888" actId="962"/>
        <pc:sldMkLst>
          <pc:docMk/>
          <pc:sldMk cId="261706204" sldId="273"/>
        </pc:sldMkLst>
        <pc:spChg chg="mod">
          <ac:chgData name="Corrigan, Maggie" userId="cad34459-c979-4bf5-bc87-860f62c21d45" providerId="ADAL" clId="{4432E653-E446-403C-B8F9-5D60DE06C4B2}" dt="2026-03-03T17:34:11.876" v="229" actId="20577"/>
          <ac:spMkLst>
            <pc:docMk/>
            <pc:sldMk cId="261706204" sldId="273"/>
            <ac:spMk id="2" creationId="{12A4BFAF-8783-8F1C-183C-30AA973871C9}"/>
          </ac:spMkLst>
        </pc:spChg>
        <pc:spChg chg="del mod">
          <ac:chgData name="Corrigan, Maggie" userId="cad34459-c979-4bf5-bc87-860f62c21d45" providerId="ADAL" clId="{4432E653-E446-403C-B8F9-5D60DE06C4B2}" dt="2026-03-09T14:21:46.692" v="424" actId="478"/>
          <ac:spMkLst>
            <pc:docMk/>
            <pc:sldMk cId="261706204" sldId="273"/>
            <ac:spMk id="3" creationId="{0BC155BF-4655-225E-AF07-C9B83FFF546E}"/>
          </ac:spMkLst>
        </pc:spChg>
        <pc:spChg chg="add del mod">
          <ac:chgData name="Corrigan, Maggie" userId="cad34459-c979-4bf5-bc87-860f62c21d45" providerId="ADAL" clId="{4432E653-E446-403C-B8F9-5D60DE06C4B2}" dt="2026-03-09T14:51:07.479" v="650" actId="13244"/>
          <ac:spMkLst>
            <pc:docMk/>
            <pc:sldMk cId="261706204" sldId="273"/>
            <ac:spMk id="5" creationId="{4F5BAE81-8D16-C517-4635-4EC1B852E21A}"/>
          </ac:spMkLst>
        </pc:spChg>
        <pc:spChg chg="add mod">
          <ac:chgData name="Corrigan, Maggie" userId="cad34459-c979-4bf5-bc87-860f62c21d45" providerId="ADAL" clId="{4432E653-E446-403C-B8F9-5D60DE06C4B2}" dt="2026-03-09T15:13:32.998" v="787" actId="962"/>
          <ac:spMkLst>
            <pc:docMk/>
            <pc:sldMk cId="261706204" sldId="273"/>
            <ac:spMk id="13" creationId="{C7BEB7AC-E6F8-C42C-2F27-B12ECB93FAEA}"/>
          </ac:spMkLst>
        </pc:spChg>
        <pc:spChg chg="add mod">
          <ac:chgData name="Corrigan, Maggie" userId="cad34459-c979-4bf5-bc87-860f62c21d45" providerId="ADAL" clId="{4432E653-E446-403C-B8F9-5D60DE06C4B2}" dt="2026-03-09T15:13:33.895" v="788" actId="962"/>
          <ac:spMkLst>
            <pc:docMk/>
            <pc:sldMk cId="261706204" sldId="273"/>
            <ac:spMk id="14" creationId="{3E9D2716-C4D4-6827-2EC5-55F83F5614E9}"/>
          </ac:spMkLst>
        </pc:spChg>
        <pc:spChg chg="add mod">
          <ac:chgData name="Corrigan, Maggie" userId="cad34459-c979-4bf5-bc87-860f62c21d45" providerId="ADAL" clId="{4432E653-E446-403C-B8F9-5D60DE06C4B2}" dt="2026-03-09T15:13:29.318" v="785" actId="962"/>
          <ac:spMkLst>
            <pc:docMk/>
            <pc:sldMk cId="261706204" sldId="273"/>
            <ac:spMk id="18" creationId="{27CE13BB-293A-A102-4232-17395620561B}"/>
          </ac:spMkLst>
        </pc:spChg>
        <pc:spChg chg="add mod">
          <ac:chgData name="Corrigan, Maggie" userId="cad34459-c979-4bf5-bc87-860f62c21d45" providerId="ADAL" clId="{4432E653-E446-403C-B8F9-5D60DE06C4B2}" dt="2026-03-09T15:13:30.990" v="786" actId="962"/>
          <ac:spMkLst>
            <pc:docMk/>
            <pc:sldMk cId="261706204" sldId="273"/>
            <ac:spMk id="19" creationId="{D517E4DF-B3FF-1512-F98C-DF6EE3BAC34B}"/>
          </ac:spMkLst>
        </pc:spChg>
        <pc:picChg chg="add mod">
          <ac:chgData name="Corrigan, Maggie" userId="cad34459-c979-4bf5-bc87-860f62c21d45" providerId="ADAL" clId="{4432E653-E446-403C-B8F9-5D60DE06C4B2}" dt="2026-03-09T16:25:29.808" v="888" actId="962"/>
          <ac:picMkLst>
            <pc:docMk/>
            <pc:sldMk cId="261706204" sldId="273"/>
            <ac:picMk id="3" creationId="{2C88928F-33F1-163B-0FEB-D0EA05038E1F}"/>
          </ac:picMkLst>
        </pc:picChg>
        <pc:picChg chg="add mod">
          <ac:chgData name="Corrigan, Maggie" userId="cad34459-c979-4bf5-bc87-860f62c21d45" providerId="ADAL" clId="{4432E653-E446-403C-B8F9-5D60DE06C4B2}" dt="2026-03-09T14:25:53.458" v="447" actId="962"/>
          <ac:picMkLst>
            <pc:docMk/>
            <pc:sldMk cId="261706204" sldId="273"/>
            <ac:picMk id="11" creationId="{E6173D23-191D-6103-C1EC-390C25EB6251}"/>
          </ac:picMkLst>
        </pc:picChg>
        <pc:picChg chg="add mod">
          <ac:chgData name="Corrigan, Maggie" userId="cad34459-c979-4bf5-bc87-860f62c21d45" providerId="ADAL" clId="{4432E653-E446-403C-B8F9-5D60DE06C4B2}" dt="2026-03-09T14:26:08.094" v="451" actId="962"/>
          <ac:picMkLst>
            <pc:docMk/>
            <pc:sldMk cId="261706204" sldId="273"/>
            <ac:picMk id="12" creationId="{34C0BE0F-A822-2572-C338-27E218D477B8}"/>
          </ac:picMkLst>
        </pc:picChg>
        <pc:picChg chg="add mod ord">
          <ac:chgData name="Corrigan, Maggie" userId="cad34459-c979-4bf5-bc87-860f62c21d45" providerId="ADAL" clId="{4432E653-E446-403C-B8F9-5D60DE06C4B2}" dt="2026-03-09T15:09:09.840" v="710" actId="13244"/>
          <ac:picMkLst>
            <pc:docMk/>
            <pc:sldMk cId="261706204" sldId="273"/>
            <ac:picMk id="15" creationId="{AFDEC8ED-EA5E-3430-7BA2-6D6EC3EB828B}"/>
          </ac:picMkLst>
        </pc:picChg>
        <pc:cxnChg chg="add mod">
          <ac:chgData name="Corrigan, Maggie" userId="cad34459-c979-4bf5-bc87-860f62c21d45" providerId="ADAL" clId="{4432E653-E446-403C-B8F9-5D60DE06C4B2}" dt="2026-03-09T15:24:03.044" v="856" actId="962"/>
          <ac:cxnSpMkLst>
            <pc:docMk/>
            <pc:sldMk cId="261706204" sldId="273"/>
            <ac:cxnSpMk id="16" creationId="{D903B14F-1333-B94A-D8AF-314385F3DEC7}"/>
          </ac:cxnSpMkLst>
        </pc:cxnChg>
        <pc:cxnChg chg="add mod">
          <ac:chgData name="Corrigan, Maggie" userId="cad34459-c979-4bf5-bc87-860f62c21d45" providerId="ADAL" clId="{4432E653-E446-403C-B8F9-5D60DE06C4B2}" dt="2026-03-09T15:13:37.697" v="789" actId="962"/>
          <ac:cxnSpMkLst>
            <pc:docMk/>
            <pc:sldMk cId="261706204" sldId="273"/>
            <ac:cxnSpMk id="17" creationId="{395B28CA-C890-A8E9-17E4-B610895E929A}"/>
          </ac:cxnSpMkLst>
        </pc:cxnChg>
      </pc:sldChg>
      <pc:sldChg chg="addSp delSp modSp add mod">
        <pc:chgData name="Corrigan, Maggie" userId="cad34459-c979-4bf5-bc87-860f62c21d45" providerId="ADAL" clId="{4432E653-E446-403C-B8F9-5D60DE06C4B2}" dt="2026-03-09T16:25:30.477" v="889" actId="962"/>
        <pc:sldMkLst>
          <pc:docMk/>
          <pc:sldMk cId="3748398855" sldId="275"/>
        </pc:sldMkLst>
        <pc:spChg chg="mod">
          <ac:chgData name="Corrigan, Maggie" userId="cad34459-c979-4bf5-bc87-860f62c21d45" providerId="ADAL" clId="{4432E653-E446-403C-B8F9-5D60DE06C4B2}" dt="2026-03-03T17:37:06.437" v="257" actId="20577"/>
          <ac:spMkLst>
            <pc:docMk/>
            <pc:sldMk cId="3748398855" sldId="275"/>
            <ac:spMk id="2" creationId="{12A4BFAF-8783-8F1C-183C-30AA973871C9}"/>
          </ac:spMkLst>
        </pc:spChg>
        <pc:spChg chg="del">
          <ac:chgData name="Corrigan, Maggie" userId="cad34459-c979-4bf5-bc87-860f62c21d45" providerId="ADAL" clId="{4432E653-E446-403C-B8F9-5D60DE06C4B2}" dt="2026-03-09T14:15:48.912" v="359" actId="478"/>
          <ac:spMkLst>
            <pc:docMk/>
            <pc:sldMk cId="3748398855" sldId="275"/>
            <ac:spMk id="3" creationId="{0BC155BF-4655-225E-AF07-C9B83FFF546E}"/>
          </ac:spMkLst>
        </pc:spChg>
        <pc:spChg chg="add del mod">
          <ac:chgData name="Corrigan, Maggie" userId="cad34459-c979-4bf5-bc87-860f62c21d45" providerId="ADAL" clId="{4432E653-E446-403C-B8F9-5D60DE06C4B2}" dt="2026-03-09T14:21:49.652" v="425" actId="478"/>
          <ac:spMkLst>
            <pc:docMk/>
            <pc:sldMk cId="3748398855" sldId="275"/>
            <ac:spMk id="4" creationId="{2E16214D-0C73-646D-044A-1E4B7E9717D7}"/>
          </ac:spMkLst>
        </pc:spChg>
        <pc:spChg chg="mod">
          <ac:chgData name="Corrigan, Maggie" userId="cad34459-c979-4bf5-bc87-860f62c21d45" providerId="ADAL" clId="{4432E653-E446-403C-B8F9-5D60DE06C4B2}" dt="2026-03-09T14:52:44.095" v="665" actId="13244"/>
          <ac:spMkLst>
            <pc:docMk/>
            <pc:sldMk cId="3748398855" sldId="275"/>
            <ac:spMk id="5" creationId="{4F5BAE81-8D16-C517-4635-4EC1B852E21A}"/>
          </ac:spMkLst>
        </pc:spChg>
        <pc:picChg chg="add mod">
          <ac:chgData name="Corrigan, Maggie" userId="cad34459-c979-4bf5-bc87-860f62c21d45" providerId="ADAL" clId="{4432E653-E446-403C-B8F9-5D60DE06C4B2}" dt="2026-03-09T16:25:30.477" v="889" actId="962"/>
          <ac:picMkLst>
            <pc:docMk/>
            <pc:sldMk cId="3748398855" sldId="275"/>
            <ac:picMk id="3" creationId="{3A8E837F-FEA1-083F-E6C5-1F14C319747A}"/>
          </ac:picMkLst>
        </pc:picChg>
        <pc:picChg chg="add mod">
          <ac:chgData name="Corrigan, Maggie" userId="cad34459-c979-4bf5-bc87-860f62c21d45" providerId="ADAL" clId="{4432E653-E446-403C-B8F9-5D60DE06C4B2}" dt="2026-03-09T16:23:09.204" v="868" actId="1076"/>
          <ac:picMkLst>
            <pc:docMk/>
            <pc:sldMk cId="3748398855" sldId="275"/>
            <ac:picMk id="11" creationId="{3BFDC706-24AA-CA9F-A136-F14675193F92}"/>
          </ac:picMkLst>
        </pc:picChg>
        <pc:picChg chg="add mod">
          <ac:chgData name="Corrigan, Maggie" userId="cad34459-c979-4bf5-bc87-860f62c21d45" providerId="ADAL" clId="{4432E653-E446-403C-B8F9-5D60DE06C4B2}" dt="2026-03-09T16:23:05.208" v="867" actId="1076"/>
          <ac:picMkLst>
            <pc:docMk/>
            <pc:sldMk cId="3748398855" sldId="275"/>
            <ac:picMk id="12" creationId="{D7E32056-E383-BD6C-EC2D-3DB07300297B}"/>
          </ac:picMkLst>
        </pc:picChg>
      </pc:sldChg>
      <pc:sldChg chg="addSp delSp modSp add mod">
        <pc:chgData name="Corrigan, Maggie" userId="cad34459-c979-4bf5-bc87-860f62c21d45" providerId="ADAL" clId="{4432E653-E446-403C-B8F9-5D60DE06C4B2}" dt="2026-03-09T16:25:31.268" v="890" actId="962"/>
        <pc:sldMkLst>
          <pc:docMk/>
          <pc:sldMk cId="111528677" sldId="276"/>
        </pc:sldMkLst>
        <pc:spChg chg="mod">
          <ac:chgData name="Corrigan, Maggie" userId="cad34459-c979-4bf5-bc87-860f62c21d45" providerId="ADAL" clId="{4432E653-E446-403C-B8F9-5D60DE06C4B2}" dt="2026-03-03T21:12:04.736" v="279" actId="208"/>
          <ac:spMkLst>
            <pc:docMk/>
            <pc:sldMk cId="111528677" sldId="276"/>
            <ac:spMk id="2" creationId="{12A4BFAF-8783-8F1C-183C-30AA973871C9}"/>
          </ac:spMkLst>
        </pc:spChg>
        <pc:spChg chg="del">
          <ac:chgData name="Corrigan, Maggie" userId="cad34459-c979-4bf5-bc87-860f62c21d45" providerId="ADAL" clId="{4432E653-E446-403C-B8F9-5D60DE06C4B2}" dt="2026-03-09T14:15:51.041" v="360" actId="478"/>
          <ac:spMkLst>
            <pc:docMk/>
            <pc:sldMk cId="111528677" sldId="276"/>
            <ac:spMk id="3" creationId="{0BC155BF-4655-225E-AF07-C9B83FFF546E}"/>
          </ac:spMkLst>
        </pc:spChg>
        <pc:spChg chg="add del mod">
          <ac:chgData name="Corrigan, Maggie" userId="cad34459-c979-4bf5-bc87-860f62c21d45" providerId="ADAL" clId="{4432E653-E446-403C-B8F9-5D60DE06C4B2}" dt="2026-03-09T14:21:51.611" v="426" actId="478"/>
          <ac:spMkLst>
            <pc:docMk/>
            <pc:sldMk cId="111528677" sldId="276"/>
            <ac:spMk id="4" creationId="{F5F28701-2773-7487-8031-94A33BE3F429}"/>
          </ac:spMkLst>
        </pc:spChg>
        <pc:spChg chg="mod ord">
          <ac:chgData name="Corrigan, Maggie" userId="cad34459-c979-4bf5-bc87-860f62c21d45" providerId="ADAL" clId="{4432E653-E446-403C-B8F9-5D60DE06C4B2}" dt="2026-03-09T15:10:06.342" v="723" actId="13244"/>
          <ac:spMkLst>
            <pc:docMk/>
            <pc:sldMk cId="111528677" sldId="276"/>
            <ac:spMk id="5" creationId="{4F5BAE81-8D16-C517-4635-4EC1B852E21A}"/>
          </ac:spMkLst>
        </pc:spChg>
        <pc:spChg chg="add mod">
          <ac:chgData name="Corrigan, Maggie" userId="cad34459-c979-4bf5-bc87-860f62c21d45" providerId="ADAL" clId="{4432E653-E446-403C-B8F9-5D60DE06C4B2}" dt="2026-03-03T21:11:48.441" v="277" actId="1076"/>
          <ac:spMkLst>
            <pc:docMk/>
            <pc:sldMk cId="111528677" sldId="276"/>
            <ac:spMk id="13" creationId="{C95729B8-6EB1-E577-0E33-775BCBA9751E}"/>
          </ac:spMkLst>
        </pc:spChg>
        <pc:spChg chg="add mod">
          <ac:chgData name="Corrigan, Maggie" userId="cad34459-c979-4bf5-bc87-860f62c21d45" providerId="ADAL" clId="{4432E653-E446-403C-B8F9-5D60DE06C4B2}" dt="2026-03-09T15:13:11.816" v="783" actId="962"/>
          <ac:spMkLst>
            <pc:docMk/>
            <pc:sldMk cId="111528677" sldId="276"/>
            <ac:spMk id="14" creationId="{8C54B77B-F1E3-CF46-6F5D-33CDC01312E3}"/>
          </ac:spMkLst>
        </pc:spChg>
        <pc:spChg chg="add mod">
          <ac:chgData name="Corrigan, Maggie" userId="cad34459-c979-4bf5-bc87-860f62c21d45" providerId="ADAL" clId="{4432E653-E446-403C-B8F9-5D60DE06C4B2}" dt="2026-03-09T15:11:53.889" v="752" actId="962"/>
          <ac:spMkLst>
            <pc:docMk/>
            <pc:sldMk cId="111528677" sldId="276"/>
            <ac:spMk id="15" creationId="{BB55C2E3-5123-9002-2278-D16458641ABA}"/>
          </ac:spMkLst>
        </pc:spChg>
        <pc:spChg chg="add mod">
          <ac:chgData name="Corrigan, Maggie" userId="cad34459-c979-4bf5-bc87-860f62c21d45" providerId="ADAL" clId="{4432E653-E446-403C-B8F9-5D60DE06C4B2}" dt="2026-03-09T15:11:53.891" v="753" actId="962"/>
          <ac:spMkLst>
            <pc:docMk/>
            <pc:sldMk cId="111528677" sldId="276"/>
            <ac:spMk id="16" creationId="{0F99A4E9-9EDF-CE42-4AE2-FC35515E7C8A}"/>
          </ac:spMkLst>
        </pc:spChg>
        <pc:spChg chg="add mod">
          <ac:chgData name="Corrigan, Maggie" userId="cad34459-c979-4bf5-bc87-860f62c21d45" providerId="ADAL" clId="{4432E653-E446-403C-B8F9-5D60DE06C4B2}" dt="2026-03-03T21:11:48.441" v="277" actId="1076"/>
          <ac:spMkLst>
            <pc:docMk/>
            <pc:sldMk cId="111528677" sldId="276"/>
            <ac:spMk id="17" creationId="{19FEA1E8-1F0F-D583-4B14-A020F08F7832}"/>
          </ac:spMkLst>
        </pc:spChg>
        <pc:spChg chg="add mod">
          <ac:chgData name="Corrigan, Maggie" userId="cad34459-c979-4bf5-bc87-860f62c21d45" providerId="ADAL" clId="{4432E653-E446-403C-B8F9-5D60DE06C4B2}" dt="2026-03-09T15:11:53.894" v="754" actId="962"/>
          <ac:spMkLst>
            <pc:docMk/>
            <pc:sldMk cId="111528677" sldId="276"/>
            <ac:spMk id="18" creationId="{DC492461-29A5-BAA0-0761-09CDD13868B2}"/>
          </ac:spMkLst>
        </pc:spChg>
        <pc:spChg chg="add mod">
          <ac:chgData name="Corrigan, Maggie" userId="cad34459-c979-4bf5-bc87-860f62c21d45" providerId="ADAL" clId="{4432E653-E446-403C-B8F9-5D60DE06C4B2}" dt="2026-03-09T15:11:53.898" v="756" actId="962"/>
          <ac:spMkLst>
            <pc:docMk/>
            <pc:sldMk cId="111528677" sldId="276"/>
            <ac:spMk id="20" creationId="{D126F0B1-0EE4-81C2-A78D-7BA1659FA96B}"/>
          </ac:spMkLst>
        </pc:spChg>
        <pc:spChg chg="add mod">
          <ac:chgData name="Corrigan, Maggie" userId="cad34459-c979-4bf5-bc87-860f62c21d45" providerId="ADAL" clId="{4432E653-E446-403C-B8F9-5D60DE06C4B2}" dt="2026-03-09T15:11:53.900" v="757" actId="962"/>
          <ac:spMkLst>
            <pc:docMk/>
            <pc:sldMk cId="111528677" sldId="276"/>
            <ac:spMk id="21" creationId="{F8B7E2D9-E282-BC68-5276-A07718D25678}"/>
          </ac:spMkLst>
        </pc:spChg>
        <pc:spChg chg="add mod">
          <ac:chgData name="Corrigan, Maggie" userId="cad34459-c979-4bf5-bc87-860f62c21d45" providerId="ADAL" clId="{4432E653-E446-403C-B8F9-5D60DE06C4B2}" dt="2026-03-03T21:11:48.441" v="277" actId="1076"/>
          <ac:spMkLst>
            <pc:docMk/>
            <pc:sldMk cId="111528677" sldId="276"/>
            <ac:spMk id="22" creationId="{7FDBDB78-08A9-1892-B01F-BE7D4DB6923E}"/>
          </ac:spMkLst>
        </pc:spChg>
        <pc:picChg chg="add mod">
          <ac:chgData name="Corrigan, Maggie" userId="cad34459-c979-4bf5-bc87-860f62c21d45" providerId="ADAL" clId="{4432E653-E446-403C-B8F9-5D60DE06C4B2}" dt="2026-03-09T16:25:31.268" v="890" actId="962"/>
          <ac:picMkLst>
            <pc:docMk/>
            <pc:sldMk cId="111528677" sldId="276"/>
            <ac:picMk id="3" creationId="{CE1DD40A-B318-7777-5837-B650D6CF6C1F}"/>
          </ac:picMkLst>
        </pc:picChg>
        <pc:picChg chg="add mod">
          <ac:chgData name="Corrigan, Maggie" userId="cad34459-c979-4bf5-bc87-860f62c21d45" providerId="ADAL" clId="{4432E653-E446-403C-B8F9-5D60DE06C4B2}" dt="2026-03-09T14:28:24.235" v="468" actId="962"/>
          <ac:picMkLst>
            <pc:docMk/>
            <pc:sldMk cId="111528677" sldId="276"/>
            <ac:picMk id="11" creationId="{FCFCEA92-E529-A402-0489-742C72BEDA0E}"/>
          </ac:picMkLst>
        </pc:picChg>
        <pc:cxnChg chg="mod">
          <ac:chgData name="Corrigan, Maggie" userId="cad34459-c979-4bf5-bc87-860f62c21d45" providerId="ADAL" clId="{4432E653-E446-403C-B8F9-5D60DE06C4B2}" dt="2026-03-09T15:13:13.543" v="784" actId="962"/>
          <ac:cxnSpMkLst>
            <pc:docMk/>
            <pc:sldMk cId="111528677" sldId="276"/>
            <ac:cxnSpMk id="12" creationId="{C0AAB21B-25EC-E8E3-DDAA-F3C61A1C571B}"/>
          </ac:cxnSpMkLst>
        </pc:cxnChg>
        <pc:cxnChg chg="mod">
          <ac:chgData name="Corrigan, Maggie" userId="cad34459-c979-4bf5-bc87-860f62c21d45" providerId="ADAL" clId="{4432E653-E446-403C-B8F9-5D60DE06C4B2}" dt="2026-03-09T15:11:53.896" v="755" actId="962"/>
          <ac:cxnSpMkLst>
            <pc:docMk/>
            <pc:sldMk cId="111528677" sldId="276"/>
            <ac:cxnSpMk id="19" creationId="{40F2B2C0-6F4B-02DD-F5A8-0C534CB4E397}"/>
          </ac:cxnSpMkLst>
        </pc:cxnChg>
        <pc:cxnChg chg="mod">
          <ac:chgData name="Corrigan, Maggie" userId="cad34459-c979-4bf5-bc87-860f62c21d45" providerId="ADAL" clId="{4432E653-E446-403C-B8F9-5D60DE06C4B2}" dt="2026-03-09T15:11:53.902" v="758" actId="962"/>
          <ac:cxnSpMkLst>
            <pc:docMk/>
            <pc:sldMk cId="111528677" sldId="276"/>
            <ac:cxnSpMk id="23" creationId="{3651D50E-20A5-4E96-17A0-2B6202E19200}"/>
          </ac:cxnSpMkLst>
        </pc:cxnChg>
      </pc:sldChg>
      <pc:sldChg chg="addSp delSp modSp add mod">
        <pc:chgData name="Corrigan, Maggie" userId="cad34459-c979-4bf5-bc87-860f62c21d45" providerId="ADAL" clId="{4432E653-E446-403C-B8F9-5D60DE06C4B2}" dt="2026-03-09T16:25:32.044" v="891" actId="962"/>
        <pc:sldMkLst>
          <pc:docMk/>
          <pc:sldMk cId="2083102929" sldId="277"/>
        </pc:sldMkLst>
        <pc:spChg chg="mod">
          <ac:chgData name="Corrigan, Maggie" userId="cad34459-c979-4bf5-bc87-860f62c21d45" providerId="ADAL" clId="{4432E653-E446-403C-B8F9-5D60DE06C4B2}" dt="2026-03-03T21:17:03.527" v="340" actId="208"/>
          <ac:spMkLst>
            <pc:docMk/>
            <pc:sldMk cId="2083102929" sldId="277"/>
            <ac:spMk id="2" creationId="{12A4BFAF-8783-8F1C-183C-30AA973871C9}"/>
          </ac:spMkLst>
        </pc:spChg>
        <pc:spChg chg="del mod">
          <ac:chgData name="Corrigan, Maggie" userId="cad34459-c979-4bf5-bc87-860f62c21d45" providerId="ADAL" clId="{4432E653-E446-403C-B8F9-5D60DE06C4B2}" dt="2026-03-09T15:14:09.140" v="791" actId="478"/>
          <ac:spMkLst>
            <pc:docMk/>
            <pc:sldMk cId="2083102929" sldId="277"/>
            <ac:spMk id="3" creationId="{0BC155BF-4655-225E-AF07-C9B83FFF546E}"/>
          </ac:spMkLst>
        </pc:spChg>
        <pc:spChg chg="mod ord">
          <ac:chgData name="Corrigan, Maggie" userId="cad34459-c979-4bf5-bc87-860f62c21d45" providerId="ADAL" clId="{4432E653-E446-403C-B8F9-5D60DE06C4B2}" dt="2026-03-09T15:13:57.221" v="790" actId="13244"/>
          <ac:spMkLst>
            <pc:docMk/>
            <pc:sldMk cId="2083102929" sldId="277"/>
            <ac:spMk id="5" creationId="{4F5BAE81-8D16-C517-4635-4EC1B852E21A}"/>
          </ac:spMkLst>
        </pc:spChg>
        <pc:spChg chg="add mod">
          <ac:chgData name="Corrigan, Maggie" userId="cad34459-c979-4bf5-bc87-860f62c21d45" providerId="ADAL" clId="{4432E653-E446-403C-B8F9-5D60DE06C4B2}" dt="2026-03-09T14:29:23.171" v="490" actId="962"/>
          <ac:spMkLst>
            <pc:docMk/>
            <pc:sldMk cId="2083102929" sldId="277"/>
            <ac:spMk id="16" creationId="{06F6B935-4474-FF3C-31E4-29EDCE41B0A6}"/>
          </ac:spMkLst>
        </pc:spChg>
        <pc:spChg chg="add mod">
          <ac:chgData name="Corrigan, Maggie" userId="cad34459-c979-4bf5-bc87-860f62c21d45" providerId="ADAL" clId="{4432E653-E446-403C-B8F9-5D60DE06C4B2}" dt="2026-03-03T21:16:35.169" v="333" actId="1076"/>
          <ac:spMkLst>
            <pc:docMk/>
            <pc:sldMk cId="2083102929" sldId="277"/>
            <ac:spMk id="18" creationId="{44290542-9E67-B21C-C3DB-6813815AB41F}"/>
          </ac:spMkLst>
        </pc:spChg>
        <pc:spChg chg="add mod">
          <ac:chgData name="Corrigan, Maggie" userId="cad34459-c979-4bf5-bc87-860f62c21d45" providerId="ADAL" clId="{4432E653-E446-403C-B8F9-5D60DE06C4B2}" dt="2026-03-09T14:30:45.330" v="492" actId="962"/>
          <ac:spMkLst>
            <pc:docMk/>
            <pc:sldMk cId="2083102929" sldId="277"/>
            <ac:spMk id="19" creationId="{E03E7D5F-93ED-6EA9-22CB-CF5E039041B8}"/>
          </ac:spMkLst>
        </pc:spChg>
        <pc:spChg chg="add mod">
          <ac:chgData name="Corrigan, Maggie" userId="cad34459-c979-4bf5-bc87-860f62c21d45" providerId="ADAL" clId="{4432E653-E446-403C-B8F9-5D60DE06C4B2}" dt="2026-03-03T21:17:14.474" v="342" actId="1076"/>
          <ac:spMkLst>
            <pc:docMk/>
            <pc:sldMk cId="2083102929" sldId="277"/>
            <ac:spMk id="21" creationId="{E7CAAFFC-A43C-BB1D-9F85-9C060BFD1246}"/>
          </ac:spMkLst>
        </pc:spChg>
        <pc:spChg chg="add mod">
          <ac:chgData name="Corrigan, Maggie" userId="cad34459-c979-4bf5-bc87-860f62c21d45" providerId="ADAL" clId="{4432E653-E446-403C-B8F9-5D60DE06C4B2}" dt="2026-03-09T14:30:46.181" v="493" actId="962"/>
          <ac:spMkLst>
            <pc:docMk/>
            <pc:sldMk cId="2083102929" sldId="277"/>
            <ac:spMk id="22" creationId="{1CF82F08-FFAB-7B3D-72B5-BC918189D37C}"/>
          </ac:spMkLst>
        </pc:spChg>
        <pc:spChg chg="add mod">
          <ac:chgData name="Corrigan, Maggie" userId="cad34459-c979-4bf5-bc87-860f62c21d45" providerId="ADAL" clId="{4432E653-E446-403C-B8F9-5D60DE06C4B2}" dt="2026-03-09T14:31:04.803" v="498" actId="962"/>
          <ac:spMkLst>
            <pc:docMk/>
            <pc:sldMk cId="2083102929" sldId="277"/>
            <ac:spMk id="25" creationId="{394FB82F-3737-1B90-D338-4A1CCF649203}"/>
          </ac:spMkLst>
        </pc:spChg>
        <pc:spChg chg="add mod">
          <ac:chgData name="Corrigan, Maggie" userId="cad34459-c979-4bf5-bc87-860f62c21d45" providerId="ADAL" clId="{4432E653-E446-403C-B8F9-5D60DE06C4B2}" dt="2026-03-09T14:31:19.532" v="504" actId="962"/>
          <ac:spMkLst>
            <pc:docMk/>
            <pc:sldMk cId="2083102929" sldId="277"/>
            <ac:spMk id="27" creationId="{D043A075-87A0-1394-DB79-2124E8E21582}"/>
          </ac:spMkLst>
        </pc:spChg>
        <pc:picChg chg="add mod">
          <ac:chgData name="Corrigan, Maggie" userId="cad34459-c979-4bf5-bc87-860f62c21d45" providerId="ADAL" clId="{4432E653-E446-403C-B8F9-5D60DE06C4B2}" dt="2026-03-09T16:25:32.044" v="891" actId="962"/>
          <ac:picMkLst>
            <pc:docMk/>
            <pc:sldMk cId="2083102929" sldId="277"/>
            <ac:picMk id="3" creationId="{908B8627-E2AD-6662-04D2-DC6AFFAFFA4E}"/>
          </ac:picMkLst>
        </pc:picChg>
        <pc:picChg chg="add mod">
          <ac:chgData name="Corrigan, Maggie" userId="cad34459-c979-4bf5-bc87-860f62c21d45" providerId="ADAL" clId="{4432E653-E446-403C-B8F9-5D60DE06C4B2}" dt="2026-03-09T14:28:54.250" v="480" actId="962"/>
          <ac:picMkLst>
            <pc:docMk/>
            <pc:sldMk cId="2083102929" sldId="277"/>
            <ac:picMk id="11" creationId="{3935FD68-2104-FA76-A966-F28B70C04807}"/>
          </ac:picMkLst>
        </pc:picChg>
        <pc:picChg chg="add mod ord">
          <ac:chgData name="Corrigan, Maggie" userId="cad34459-c979-4bf5-bc87-860f62c21d45" providerId="ADAL" clId="{4432E653-E446-403C-B8F9-5D60DE06C4B2}" dt="2026-03-09T14:31:17.276" v="503" actId="962"/>
          <ac:picMkLst>
            <pc:docMk/>
            <pc:sldMk cId="2083102929" sldId="277"/>
            <ac:picMk id="13" creationId="{7E64E6F8-BA2E-BE1B-8F00-135DDCD7AC7A}"/>
          </ac:picMkLst>
        </pc:picChg>
        <pc:picChg chg="add mod">
          <ac:chgData name="Corrigan, Maggie" userId="cad34459-c979-4bf5-bc87-860f62c21d45" providerId="ADAL" clId="{4432E653-E446-403C-B8F9-5D60DE06C4B2}" dt="2026-03-09T14:29:09.575" v="485" actId="962"/>
          <ac:picMkLst>
            <pc:docMk/>
            <pc:sldMk cId="2083102929" sldId="277"/>
            <ac:picMk id="14" creationId="{02D88338-EF21-178D-1F35-87A1A96BDBC1}"/>
          </ac:picMkLst>
        </pc:picChg>
        <pc:picChg chg="add mod">
          <ac:chgData name="Corrigan, Maggie" userId="cad34459-c979-4bf5-bc87-860f62c21d45" providerId="ADAL" clId="{4432E653-E446-403C-B8F9-5D60DE06C4B2}" dt="2026-03-09T14:29:21.426" v="489" actId="962"/>
          <ac:picMkLst>
            <pc:docMk/>
            <pc:sldMk cId="2083102929" sldId="277"/>
            <ac:picMk id="15" creationId="{DAD8ACFE-BD93-DA2E-D959-8687C788E333}"/>
          </ac:picMkLst>
        </pc:picChg>
        <pc:picChg chg="add mod">
          <ac:chgData name="Corrigan, Maggie" userId="cad34459-c979-4bf5-bc87-860f62c21d45" providerId="ADAL" clId="{4432E653-E446-403C-B8F9-5D60DE06C4B2}" dt="2026-03-09T14:30:58.974" v="497" actId="962"/>
          <ac:picMkLst>
            <pc:docMk/>
            <pc:sldMk cId="2083102929" sldId="277"/>
            <ac:picMk id="24" creationId="{41BD450A-EE9A-213D-048F-773A6A5D38FC}"/>
          </ac:picMkLst>
        </pc:picChg>
        <pc:cxnChg chg="mod">
          <ac:chgData name="Corrigan, Maggie" userId="cad34459-c979-4bf5-bc87-860f62c21d45" providerId="ADAL" clId="{4432E653-E446-403C-B8F9-5D60DE06C4B2}" dt="2026-03-09T14:28:56.445" v="481" actId="962"/>
          <ac:cxnSpMkLst>
            <pc:docMk/>
            <pc:sldMk cId="2083102929" sldId="277"/>
            <ac:cxnSpMk id="12" creationId="{D541E56B-CE12-8AC2-C428-83B71AB84A0C}"/>
          </ac:cxnSpMkLst>
        </pc:cxnChg>
        <pc:cxnChg chg="add mod">
          <ac:chgData name="Corrigan, Maggie" userId="cad34459-c979-4bf5-bc87-860f62c21d45" providerId="ADAL" clId="{4432E653-E446-403C-B8F9-5D60DE06C4B2}" dt="2026-03-09T14:29:26.077" v="491" actId="962"/>
          <ac:cxnSpMkLst>
            <pc:docMk/>
            <pc:sldMk cId="2083102929" sldId="277"/>
            <ac:cxnSpMk id="17" creationId="{F65EC545-0E08-1552-9644-2066301585AD}"/>
          </ac:cxnSpMkLst>
        </pc:cxnChg>
        <pc:cxnChg chg="mod ord">
          <ac:chgData name="Corrigan, Maggie" userId="cad34459-c979-4bf5-bc87-860f62c21d45" providerId="ADAL" clId="{4432E653-E446-403C-B8F9-5D60DE06C4B2}" dt="2026-03-09T14:31:05.903" v="499" actId="962"/>
          <ac:cxnSpMkLst>
            <pc:docMk/>
            <pc:sldMk cId="2083102929" sldId="277"/>
            <ac:cxnSpMk id="20" creationId="{4EBCE8D6-E347-DF2C-9F87-73DA101D9813}"/>
          </ac:cxnSpMkLst>
        </pc:cxnChg>
      </pc:sldChg>
      <pc:sldMasterChg chg="setBg modSldLayout">
        <pc:chgData name="Corrigan, Maggie" userId="cad34459-c979-4bf5-bc87-860f62c21d45" providerId="ADAL" clId="{4432E653-E446-403C-B8F9-5D60DE06C4B2}" dt="2026-03-09T14:12:59.778" v="357"/>
        <pc:sldMasterMkLst>
          <pc:docMk/>
          <pc:sldMasterMk cId="1280846217" sldId="2147483672"/>
        </pc:sldMasterMkLst>
        <pc:sldLayoutChg chg="setBg">
          <pc:chgData name="Corrigan, Maggie" userId="cad34459-c979-4bf5-bc87-860f62c21d45" providerId="ADAL" clId="{4432E653-E446-403C-B8F9-5D60DE06C4B2}" dt="2026-03-09T14:12:59.778" v="357"/>
          <pc:sldLayoutMkLst>
            <pc:docMk/>
            <pc:sldMasterMk cId="1280846217" sldId="2147483672"/>
            <pc:sldLayoutMk cId="2683003335" sldId="2147483673"/>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1975117388" sldId="2147483674"/>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1983388696" sldId="2147483675"/>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2741677516" sldId="2147483676"/>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1440706248" sldId="2147483677"/>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3615736293" sldId="2147483678"/>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3184070684" sldId="2147483679"/>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4215422758" sldId="2147483680"/>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1507343255" sldId="2147483681"/>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3730305539" sldId="2147483682"/>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3045912234" sldId="2147483683"/>
          </pc:sldLayoutMkLst>
        </pc:sldLayoutChg>
        <pc:sldLayoutChg chg="setBg">
          <pc:chgData name="Corrigan, Maggie" userId="cad34459-c979-4bf5-bc87-860f62c21d45" providerId="ADAL" clId="{4432E653-E446-403C-B8F9-5D60DE06C4B2}" dt="2026-03-09T14:12:59.778" v="357"/>
          <pc:sldLayoutMkLst>
            <pc:docMk/>
            <pc:sldMasterMk cId="1280846217" sldId="2147483672"/>
            <pc:sldLayoutMk cId="932334339"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154EE-A674-4E76-94D6-0186DFBC923C}"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41EF9-FB37-436D-B4C8-B82C91B1AB94}" type="slidenum">
              <a:rPr lang="en-US" smtClean="0"/>
              <a:t>‹#›</a:t>
            </a:fld>
            <a:endParaRPr lang="en-US"/>
          </a:p>
        </p:txBody>
      </p:sp>
    </p:spTree>
    <p:extLst>
      <p:ext uri="{BB962C8B-B14F-4D97-AF65-F5344CB8AC3E}">
        <p14:creationId xmlns:p14="http://schemas.microsoft.com/office/powerpoint/2010/main" val="345542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41EF9-FB37-436D-B4C8-B82C91B1AB94}" type="slidenum">
              <a:rPr lang="en-US" smtClean="0"/>
              <a:t>1</a:t>
            </a:fld>
            <a:endParaRPr lang="en-US"/>
          </a:p>
        </p:txBody>
      </p:sp>
    </p:spTree>
    <p:extLst>
      <p:ext uri="{BB962C8B-B14F-4D97-AF65-F5344CB8AC3E}">
        <p14:creationId xmlns:p14="http://schemas.microsoft.com/office/powerpoint/2010/main" val="288106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34D483-1191-4D9C-A8E7-63061BCC63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268300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4D483-1191-4D9C-A8E7-63061BCC63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373030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4D483-1191-4D9C-A8E7-63061BCC63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3045912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eighted Right - Ligh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9341F5-CCFE-64B0-1837-6217B98731E7}"/>
              </a:ext>
            </a:extLst>
          </p:cNvPr>
          <p:cNvSpPr>
            <a:spLocks noGrp="1"/>
          </p:cNvSpPr>
          <p:nvPr>
            <p:ph type="body" sz="quarter" idx="13" hasCustomPrompt="1"/>
          </p:nvPr>
        </p:nvSpPr>
        <p:spPr>
          <a:xfrm>
            <a:off x="762001" y="2549525"/>
            <a:ext cx="3502502" cy="2499905"/>
          </a:xfrm>
          <a:prstGeom prst="rect">
            <a:avLst/>
          </a:prstGeom>
        </p:spPr>
        <p:txBody>
          <a:bodyPr/>
          <a:lstStyle>
            <a:lvl1pPr marL="0" indent="0">
              <a:lnSpc>
                <a:spcPts val="1600"/>
              </a:lnSpc>
              <a:spcBef>
                <a:spcPts val="200"/>
              </a:spcBef>
              <a:buNone/>
              <a:defRPr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endParaRPr lang="en-US"/>
          </a:p>
        </p:txBody>
      </p:sp>
      <p:sp>
        <p:nvSpPr>
          <p:cNvPr id="9" name="Text Placeholder 5">
            <a:extLst>
              <a:ext uri="{FF2B5EF4-FFF2-40B4-BE49-F238E27FC236}">
                <a16:creationId xmlns:a16="http://schemas.microsoft.com/office/drawing/2014/main" id="{7967647E-B704-857B-4964-25D0A4002427}"/>
              </a:ext>
            </a:extLst>
          </p:cNvPr>
          <p:cNvSpPr>
            <a:spLocks noGrp="1"/>
          </p:cNvSpPr>
          <p:nvPr>
            <p:ph type="body" sz="quarter" idx="15" hasCustomPrompt="1"/>
          </p:nvPr>
        </p:nvSpPr>
        <p:spPr>
          <a:xfrm>
            <a:off x="4798577" y="2549526"/>
            <a:ext cx="6631422" cy="2499904"/>
          </a:xfrm>
          <a:prstGeom prst="rect">
            <a:avLst/>
          </a:prstGeom>
        </p:spPr>
        <p:txBody>
          <a:bodyPr/>
          <a:lstStyle>
            <a:lvl1pPr marL="0" indent="0">
              <a:lnSpc>
                <a:spcPts val="1600"/>
              </a:lnSpc>
              <a:spcBef>
                <a:spcPts val="200"/>
              </a:spcBef>
              <a:buFont typeface="Arial" panose="020B0604020202020204" pitchFamily="34" charset="0"/>
              <a:buNone/>
              <a:defRPr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14" name="Text Placeholder 5">
            <a:extLst>
              <a:ext uri="{FF2B5EF4-FFF2-40B4-BE49-F238E27FC236}">
                <a16:creationId xmlns:a16="http://schemas.microsoft.com/office/drawing/2014/main" id="{9BC95362-6245-5821-50B8-9C8F82B79213}"/>
              </a:ext>
            </a:extLst>
          </p:cNvPr>
          <p:cNvSpPr>
            <a:spLocks noGrp="1"/>
          </p:cNvSpPr>
          <p:nvPr>
            <p:ph type="body" sz="quarter" idx="16" hasCustomPrompt="1"/>
          </p:nvPr>
        </p:nvSpPr>
        <p:spPr>
          <a:xfrm>
            <a:off x="762000" y="1143000"/>
            <a:ext cx="3502503" cy="627679"/>
          </a:xfrm>
          <a:prstGeom prst="rect">
            <a:avLst/>
          </a:prstGeom>
        </p:spPr>
        <p:txBody>
          <a:bodyPr/>
          <a:lstStyle>
            <a:lvl1pPr marL="0" indent="0">
              <a:lnSpc>
                <a:spcPts val="2200"/>
              </a:lnSpc>
              <a:buNone/>
              <a:defRPr sz="2200" b="1" i="0" cap="all" baseline="0">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15" name="Text Placeholder 5">
            <a:extLst>
              <a:ext uri="{FF2B5EF4-FFF2-40B4-BE49-F238E27FC236}">
                <a16:creationId xmlns:a16="http://schemas.microsoft.com/office/drawing/2014/main" id="{F81CD70C-2BA3-A14D-5B07-CBF173116296}"/>
              </a:ext>
            </a:extLst>
          </p:cNvPr>
          <p:cNvSpPr>
            <a:spLocks noGrp="1"/>
          </p:cNvSpPr>
          <p:nvPr>
            <p:ph type="body" sz="quarter" idx="17" hasCustomPrompt="1"/>
          </p:nvPr>
        </p:nvSpPr>
        <p:spPr>
          <a:xfrm>
            <a:off x="762000" y="1780196"/>
            <a:ext cx="3502504" cy="345989"/>
          </a:xfrm>
          <a:prstGeom prst="rect">
            <a:avLst/>
          </a:prstGeom>
        </p:spPr>
        <p:txBody>
          <a:bodyPr/>
          <a:lstStyle>
            <a:lvl1pPr marL="0" indent="0">
              <a:lnSpc>
                <a:spcPct val="100000"/>
              </a:lnSpc>
              <a:buNone/>
              <a:defRPr sz="1500" b="0" i="0" cap="all" baseline="0">
                <a:solidFill>
                  <a:srgbClr val="D9222A"/>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pic>
        <p:nvPicPr>
          <p:cNvPr id="3" name="Graphic 2">
            <a:extLst>
              <a:ext uri="{FF2B5EF4-FFF2-40B4-BE49-F238E27FC236}">
                <a16:creationId xmlns:a16="http://schemas.microsoft.com/office/drawing/2014/main" id="{127EC51C-03D2-5499-0B1A-167298E36F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29291" y="0"/>
            <a:ext cx="762708" cy="2358258"/>
          </a:xfrm>
          <a:prstGeom prst="rect">
            <a:avLst/>
          </a:prstGeom>
        </p:spPr>
      </p:pic>
      <p:sp>
        <p:nvSpPr>
          <p:cNvPr id="4" name="Slide Number Placeholder 5">
            <a:extLst>
              <a:ext uri="{FF2B5EF4-FFF2-40B4-BE49-F238E27FC236}">
                <a16:creationId xmlns:a16="http://schemas.microsoft.com/office/drawing/2014/main" id="{4E6E4F1D-549E-A9B9-2F7B-FDD36BB8D95F}"/>
              </a:ext>
            </a:extLst>
          </p:cNvPr>
          <p:cNvSpPr>
            <a:spLocks noGrp="1"/>
          </p:cNvSpPr>
          <p:nvPr>
            <p:ph type="sldNum" sz="quarter" idx="14"/>
          </p:nvPr>
        </p:nvSpPr>
        <p:spPr>
          <a:xfrm>
            <a:off x="693107" y="5991982"/>
            <a:ext cx="328690" cy="184126"/>
          </a:xfrm>
          <a:prstGeom prst="rect">
            <a:avLst/>
          </a:prstGeom>
        </p:spPr>
        <p:txBody>
          <a:bodyPr anchor="ctr"/>
          <a:lstStyle>
            <a:lvl1pPr algn="l">
              <a:defRPr sz="800"/>
            </a:lvl1pPr>
          </a:lstStyle>
          <a:p>
            <a:fld id="{19BDA809-5331-1C46-836A-41C801806DA5}" type="slidenum">
              <a:rPr lang="en-US" smtClean="0"/>
              <a:pPr/>
              <a:t>‹#›</a:t>
            </a:fld>
            <a:endParaRPr lang="en-US"/>
          </a:p>
        </p:txBody>
      </p:sp>
      <p:pic>
        <p:nvPicPr>
          <p:cNvPr id="8" name="Graphic 7">
            <a:extLst>
              <a:ext uri="{FF2B5EF4-FFF2-40B4-BE49-F238E27FC236}">
                <a16:creationId xmlns:a16="http://schemas.microsoft.com/office/drawing/2014/main" id="{D20391DE-5A96-FABB-9FA9-A5D788A842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797" y="5988087"/>
            <a:ext cx="1681861" cy="184126"/>
          </a:xfrm>
          <a:prstGeom prst="rect">
            <a:avLst/>
          </a:prstGeom>
        </p:spPr>
      </p:pic>
    </p:spTree>
    <p:extLst>
      <p:ext uri="{BB962C8B-B14F-4D97-AF65-F5344CB8AC3E}">
        <p14:creationId xmlns:p14="http://schemas.microsoft.com/office/powerpoint/2010/main" val="93233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4D483-1191-4D9C-A8E7-63061BCC63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197511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4D483-1191-4D9C-A8E7-63061BCC63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198338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34D483-1191-4D9C-A8E7-63061BCC63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274167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34D483-1191-4D9C-A8E7-63061BCC639A}"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144070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34D483-1191-4D9C-A8E7-63061BCC639A}"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3615736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4D483-1191-4D9C-A8E7-63061BCC639A}"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318407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34D483-1191-4D9C-A8E7-63061BCC63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4215422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34D483-1191-4D9C-A8E7-63061BCC63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9D4C4-9823-4FE1-8A2B-1D5F7FF3459D}" type="slidenum">
              <a:rPr lang="en-US" smtClean="0"/>
              <a:t>‹#›</a:t>
            </a:fld>
            <a:endParaRPr lang="en-US"/>
          </a:p>
        </p:txBody>
      </p:sp>
    </p:spTree>
    <p:extLst>
      <p:ext uri="{BB962C8B-B14F-4D97-AF65-F5344CB8AC3E}">
        <p14:creationId xmlns:p14="http://schemas.microsoft.com/office/powerpoint/2010/main" val="15073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34D483-1191-4D9C-A8E7-63061BCC639A}" type="datetimeFigureOut">
              <a:rPr lang="en-US" smtClean="0"/>
              <a:t>3/9/2026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89D4C4-9823-4FE1-8A2B-1D5F7FF3459D}" type="slidenum">
              <a:rPr lang="en-US" smtClean="0"/>
              <a:t>‹#›</a:t>
            </a:fld>
            <a:endParaRPr lang="en-US"/>
          </a:p>
        </p:txBody>
      </p:sp>
    </p:spTree>
    <p:extLst>
      <p:ext uri="{BB962C8B-B14F-4D97-AF65-F5344CB8AC3E}">
        <p14:creationId xmlns:p14="http://schemas.microsoft.com/office/powerpoint/2010/main" val="12808462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84875-9A29-AECB-A194-8F10ACFC9690}"/>
              </a:ext>
            </a:extLst>
          </p:cNvPr>
          <p:cNvSpPr>
            <a:spLocks noGrp="1"/>
          </p:cNvSpPr>
          <p:nvPr>
            <p:ph type="ctrTitle"/>
          </p:nvPr>
        </p:nvSpPr>
        <p:spPr>
          <a:xfrm>
            <a:off x="399557" y="4872497"/>
            <a:ext cx="10592174" cy="1000655"/>
          </a:xfrm>
        </p:spPr>
        <p:txBody>
          <a:bodyPr anchor="t">
            <a:normAutofit/>
          </a:bodyPr>
          <a:lstStyle/>
          <a:p>
            <a:pPr algn="l"/>
            <a:r>
              <a:rPr lang="en-US" sz="4000" dirty="0"/>
              <a:t>Excel: Tips &amp; Tricks</a:t>
            </a:r>
          </a:p>
        </p:txBody>
      </p:sp>
      <p:sp>
        <p:nvSpPr>
          <p:cNvPr id="3" name="Subtitle 2">
            <a:extLst>
              <a:ext uri="{FF2B5EF4-FFF2-40B4-BE49-F238E27FC236}">
                <a16:creationId xmlns:a16="http://schemas.microsoft.com/office/drawing/2014/main" id="{DC4EB16A-1BAA-E5BE-3AD8-24EF60C62A6B}"/>
              </a:ext>
            </a:extLst>
          </p:cNvPr>
          <p:cNvSpPr>
            <a:spLocks noGrp="1"/>
          </p:cNvSpPr>
          <p:nvPr>
            <p:ph type="subTitle" idx="1"/>
          </p:nvPr>
        </p:nvSpPr>
        <p:spPr>
          <a:xfrm>
            <a:off x="839396" y="5329932"/>
            <a:ext cx="9416898" cy="484374"/>
          </a:xfrm>
        </p:spPr>
        <p:txBody>
          <a:bodyPr anchor="b">
            <a:normAutofit/>
          </a:bodyPr>
          <a:lstStyle/>
          <a:p>
            <a:pPr algn="l"/>
            <a:r>
              <a:rPr lang="en-US" sz="2000" dirty="0">
                <a:solidFill>
                  <a:schemeClr val="tx2"/>
                </a:solidFill>
              </a:rPr>
              <a:t>Handout</a:t>
            </a:r>
          </a:p>
        </p:txBody>
      </p:sp>
      <p:pic>
        <p:nvPicPr>
          <p:cNvPr id="4" name="Picture Placeholder 4" descr="A flag on a pole in front of a building">
            <a:extLst>
              <a:ext uri="{FF2B5EF4-FFF2-40B4-BE49-F238E27FC236}">
                <a16:creationId xmlns:a16="http://schemas.microsoft.com/office/drawing/2014/main" id="{42941309-6213-4F67-DB1E-74A1ADF9F83F}"/>
              </a:ext>
            </a:extLst>
          </p:cNvPr>
          <p:cNvPicPr>
            <a:picLocks noChangeAspect="1"/>
          </p:cNvPicPr>
          <p:nvPr/>
        </p:nvPicPr>
        <p:blipFill>
          <a:blip r:embed="rId3"/>
          <a:srcRect l="11067" r="6231"/>
          <a:stretch>
            <a:fillRect/>
          </a:stretch>
        </p:blipFill>
        <p:spPr>
          <a:xfrm>
            <a:off x="0" y="-101884"/>
            <a:ext cx="12192001" cy="3989533"/>
          </a:xfrm>
          <a:prstGeom prst="rect">
            <a:avLst/>
          </a:prstGeom>
        </p:spPr>
      </p:pic>
      <p:grpSp>
        <p:nvGrpSpPr>
          <p:cNvPr id="20" name="Group 1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1" name="Freeform: Shape 2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6" name="Picture 5">
            <a:extLst>
              <a:ext uri="{FF2B5EF4-FFF2-40B4-BE49-F238E27FC236}">
                <a16:creationId xmlns:a16="http://schemas.microsoft.com/office/drawing/2014/main" id="{70290288-7F23-656B-5A3E-189D05AC837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202579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1D9C-FEC4-CDA6-1220-8708DD313A6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Goal Seek</a:t>
            </a:r>
          </a:p>
        </p:txBody>
      </p:sp>
      <p:sp>
        <p:nvSpPr>
          <p:cNvPr id="3" name="Content Placeholder 2">
            <a:extLst>
              <a:ext uri="{FF2B5EF4-FFF2-40B4-BE49-F238E27FC236}">
                <a16:creationId xmlns:a16="http://schemas.microsoft.com/office/drawing/2014/main" id="{C5112366-1CF9-F6FC-FAE4-C769B514F1C2}"/>
              </a:ext>
            </a:extLst>
          </p:cNvPr>
          <p:cNvSpPr>
            <a:spLocks noGrp="1"/>
          </p:cNvSpPr>
          <p:nvPr>
            <p:ph idx="1"/>
          </p:nvPr>
        </p:nvSpPr>
        <p:spPr>
          <a:xfrm>
            <a:off x="772783" y="1563330"/>
            <a:ext cx="2324100" cy="4351338"/>
          </a:xfrm>
        </p:spPr>
        <p:txBody>
          <a:bodyPr>
            <a:normAutofit/>
          </a:bodyPr>
          <a:lstStyle/>
          <a:p>
            <a:pPr marL="342900" indent="-342900">
              <a:buAutoNum type="arabicParenR"/>
            </a:pPr>
            <a:r>
              <a:rPr lang="en-US" sz="1600" dirty="0">
                <a:latin typeface="Arial" panose="020B0604020202020204" pitchFamily="34" charset="0"/>
                <a:cs typeface="Arial" panose="020B0604020202020204" pitchFamily="34" charset="0"/>
              </a:rPr>
              <a:t>Click on the Data Tab</a:t>
            </a:r>
          </a:p>
          <a:p>
            <a:pPr marL="342900" indent="-342900">
              <a:buAutoNum type="arabicParenR"/>
            </a:pPr>
            <a:r>
              <a:rPr lang="en-US" sz="1600" dirty="0">
                <a:latin typeface="Arial" panose="020B0604020202020204" pitchFamily="34" charset="0"/>
                <a:cs typeface="Arial" panose="020B0604020202020204" pitchFamily="34" charset="0"/>
              </a:rPr>
              <a:t>Click on the “What-If-Analysis” </a:t>
            </a:r>
            <a:r>
              <a:rPr lang="en-US" sz="1600" dirty="0">
                <a:latin typeface="Arial" panose="020B0604020202020204" pitchFamily="34" charset="0"/>
                <a:cs typeface="Arial" panose="020B0604020202020204" pitchFamily="34" charset="0"/>
                <a:sym typeface="Wingdings" panose="05000000000000000000" pitchFamily="2" charset="2"/>
              </a:rPr>
              <a:t> Goal Seek</a:t>
            </a:r>
          </a:p>
          <a:p>
            <a:pPr marL="342900" indent="-342900">
              <a:buAutoNum type="arabicParenR"/>
            </a:pPr>
            <a:r>
              <a:rPr lang="en-US" sz="1600" dirty="0">
                <a:latin typeface="Arial" panose="020B0604020202020204" pitchFamily="34" charset="0"/>
                <a:cs typeface="Arial" panose="020B0604020202020204" pitchFamily="34" charset="0"/>
              </a:rPr>
              <a:t>Goal seek info:</a:t>
            </a:r>
          </a:p>
          <a:p>
            <a:r>
              <a:rPr lang="en-US" sz="1600" dirty="0">
                <a:latin typeface="Arial" panose="020B0604020202020204" pitchFamily="34" charset="0"/>
                <a:cs typeface="Arial" panose="020B0604020202020204" pitchFamily="34" charset="0"/>
              </a:rPr>
              <a:t>Set Cell: The </a:t>
            </a:r>
            <a:r>
              <a:rPr lang="en-US" sz="1600" dirty="0">
                <a:highlight>
                  <a:srgbClr val="FFFF00"/>
                </a:highlight>
                <a:latin typeface="Arial" panose="020B0604020202020204" pitchFamily="34" charset="0"/>
                <a:cs typeface="Arial" panose="020B0604020202020204" pitchFamily="34" charset="0"/>
              </a:rPr>
              <a:t>current($5,642.50) </a:t>
            </a:r>
            <a:r>
              <a:rPr lang="en-US" sz="1600" dirty="0">
                <a:latin typeface="Arial" panose="020B0604020202020204" pitchFamily="34" charset="0"/>
                <a:cs typeface="Arial" panose="020B0604020202020204" pitchFamily="34" charset="0"/>
              </a:rPr>
              <a:t>total value</a:t>
            </a:r>
          </a:p>
          <a:p>
            <a:r>
              <a:rPr lang="en-US" sz="1600" dirty="0">
                <a:latin typeface="Arial" panose="020B0604020202020204" pitchFamily="34" charset="0"/>
                <a:cs typeface="Arial" panose="020B0604020202020204" pitchFamily="34" charset="0"/>
              </a:rPr>
              <a:t>To Value: </a:t>
            </a:r>
            <a:r>
              <a:rPr lang="en-US" sz="1600" dirty="0">
                <a:highlight>
                  <a:srgbClr val="FFFF00"/>
                </a:highlight>
                <a:latin typeface="Arial" panose="020B0604020202020204" pitchFamily="34" charset="0"/>
                <a:cs typeface="Arial" panose="020B0604020202020204" pitchFamily="34" charset="0"/>
              </a:rPr>
              <a:t>Target ($6,500)</a:t>
            </a:r>
            <a:r>
              <a:rPr lang="en-US" sz="1600" dirty="0">
                <a:latin typeface="Arial" panose="020B0604020202020204" pitchFamily="34" charset="0"/>
                <a:cs typeface="Arial" panose="020B0604020202020204" pitchFamily="34" charset="0"/>
              </a:rPr>
              <a:t> Currency</a:t>
            </a:r>
          </a:p>
          <a:p>
            <a:r>
              <a:rPr lang="en-US" sz="1600" dirty="0">
                <a:latin typeface="Arial" panose="020B0604020202020204" pitchFamily="34" charset="0"/>
                <a:cs typeface="Arial" panose="020B0604020202020204" pitchFamily="34" charset="0"/>
              </a:rPr>
              <a:t>By Changing Cell: </a:t>
            </a:r>
            <a:r>
              <a:rPr lang="en-US" sz="1600" dirty="0">
                <a:highlight>
                  <a:srgbClr val="FFFF00"/>
                </a:highlight>
                <a:latin typeface="Arial" panose="020B0604020202020204" pitchFamily="34" charset="0"/>
                <a:cs typeface="Arial" panose="020B0604020202020204" pitchFamily="34" charset="0"/>
              </a:rPr>
              <a:t>B5</a:t>
            </a:r>
            <a:r>
              <a:rPr lang="en-US" sz="1600" dirty="0">
                <a:latin typeface="Arial" panose="020B0604020202020204" pitchFamily="34" charset="0"/>
                <a:cs typeface="Arial" panose="020B0604020202020204" pitchFamily="34" charset="0"/>
              </a:rPr>
              <a:t>, the number that is being calculated</a:t>
            </a:r>
          </a:p>
          <a:p>
            <a:pPr marL="0" indent="0">
              <a:buNone/>
            </a:pPr>
            <a:endParaRPr lang="en-US" sz="1600" dirty="0"/>
          </a:p>
        </p:txBody>
      </p:sp>
      <p:pic>
        <p:nvPicPr>
          <p:cNvPr id="5" name="Picture 4" descr="Spreadsheet screenshot showing a sales table with columns for Items, Quantity, Price per unit, and Total sales. Total sales sum to $5,642.50, with a highlighted target value of $6,500 in yellow, indicating a shortfall toward the sales goal.&#10;&#10;">
            <a:extLst>
              <a:ext uri="{FF2B5EF4-FFF2-40B4-BE49-F238E27FC236}">
                <a16:creationId xmlns:a16="http://schemas.microsoft.com/office/drawing/2014/main" id="{38206C05-FAD1-687C-5720-8735FF427E8C}"/>
              </a:ext>
            </a:extLst>
          </p:cNvPr>
          <p:cNvPicPr>
            <a:picLocks noChangeAspect="1"/>
          </p:cNvPicPr>
          <p:nvPr/>
        </p:nvPicPr>
        <p:blipFill>
          <a:blip r:embed="rId2"/>
          <a:stretch>
            <a:fillRect/>
          </a:stretch>
        </p:blipFill>
        <p:spPr>
          <a:xfrm>
            <a:off x="3562735" y="365125"/>
            <a:ext cx="3142865" cy="2053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Screenshot of a software interface showing a dropdown menu under &quot;What-If Analysis&quot; with options &quot;Scenario Manager,&quot; &quot;Goal Seek,&quot; and &quot;Data Table.&quot; The menu is part of a toolbar containing icons for data modeling, forecast sheet, group, and ungroup functions.&#10;&#10;">
            <a:extLst>
              <a:ext uri="{FF2B5EF4-FFF2-40B4-BE49-F238E27FC236}">
                <a16:creationId xmlns:a16="http://schemas.microsoft.com/office/drawing/2014/main" id="{1E261919-CACE-ABCC-F987-F63264B0FC02}"/>
              </a:ext>
            </a:extLst>
          </p:cNvPr>
          <p:cNvPicPr>
            <a:picLocks noChangeAspect="1"/>
          </p:cNvPicPr>
          <p:nvPr/>
        </p:nvPicPr>
        <p:blipFill>
          <a:blip r:embed="rId3"/>
          <a:stretch>
            <a:fillRect/>
          </a:stretch>
        </p:blipFill>
        <p:spPr>
          <a:xfrm>
            <a:off x="5887020" y="1400514"/>
            <a:ext cx="2524477" cy="21434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293DFAAE-A8DA-64B3-3177-FFB5E1666070}"/>
              </a:ext>
              <a:ext uri="{C183D7F6-B498-43B3-948B-1728B52AA6E4}">
                <adec:decorative xmlns:adec="http://schemas.microsoft.com/office/drawing/2017/decorative" val="1"/>
              </a:ext>
            </a:extLst>
          </p:cNvPr>
          <p:cNvSpPr/>
          <p:nvPr/>
        </p:nvSpPr>
        <p:spPr>
          <a:xfrm>
            <a:off x="6218109" y="1563330"/>
            <a:ext cx="923540" cy="6858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23BCDD-1A48-7106-142C-3693A79A5D1F}"/>
              </a:ext>
              <a:ext uri="{C183D7F6-B498-43B3-948B-1728B52AA6E4}">
                <adec:decorative xmlns:adec="http://schemas.microsoft.com/office/drawing/2017/decorative" val="1"/>
              </a:ext>
            </a:extLst>
          </p:cNvPr>
          <p:cNvSpPr/>
          <p:nvPr/>
        </p:nvSpPr>
        <p:spPr>
          <a:xfrm>
            <a:off x="6506143" y="2427745"/>
            <a:ext cx="853251" cy="3791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Screen shot of a data table showing the user the menu to the &quot;Goal Seek&quot;">
            <a:extLst>
              <a:ext uri="{FF2B5EF4-FFF2-40B4-BE49-F238E27FC236}">
                <a16:creationId xmlns:a16="http://schemas.microsoft.com/office/drawing/2014/main" id="{F64D011A-D98E-1D9A-0912-86246FCE125C}"/>
              </a:ext>
            </a:extLst>
          </p:cNvPr>
          <p:cNvPicPr>
            <a:picLocks noChangeAspect="1"/>
          </p:cNvPicPr>
          <p:nvPr/>
        </p:nvPicPr>
        <p:blipFill>
          <a:blip r:embed="rId4"/>
          <a:stretch>
            <a:fillRect/>
          </a:stretch>
        </p:blipFill>
        <p:spPr>
          <a:xfrm>
            <a:off x="3342436" y="3925031"/>
            <a:ext cx="4733332" cy="1876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quot;goal seek&quot; menu">
            <a:extLst>
              <a:ext uri="{FF2B5EF4-FFF2-40B4-BE49-F238E27FC236}">
                <a16:creationId xmlns:a16="http://schemas.microsoft.com/office/drawing/2014/main" id="{44CA8945-F4DF-E790-CF54-077EC14F4EAA}"/>
              </a:ext>
            </a:extLst>
          </p:cNvPr>
          <p:cNvPicPr>
            <a:picLocks noChangeAspect="1"/>
          </p:cNvPicPr>
          <p:nvPr/>
        </p:nvPicPr>
        <p:blipFill>
          <a:blip r:embed="rId5"/>
          <a:stretch>
            <a:fillRect/>
          </a:stretch>
        </p:blipFill>
        <p:spPr>
          <a:xfrm>
            <a:off x="8673124" y="3377412"/>
            <a:ext cx="2419048" cy="1485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Straight Arrow Connector 18">
            <a:extLst>
              <a:ext uri="{FF2B5EF4-FFF2-40B4-BE49-F238E27FC236}">
                <a16:creationId xmlns:a16="http://schemas.microsoft.com/office/drawing/2014/main" id="{2FB37168-0F7D-823F-EA48-E9A7F4C7CA0E}"/>
              </a:ext>
              <a:ext uri="{C183D7F6-B498-43B3-948B-1728B52AA6E4}">
                <adec:decorative xmlns:adec="http://schemas.microsoft.com/office/drawing/2017/decorative" val="1"/>
              </a:ext>
            </a:extLst>
          </p:cNvPr>
          <p:cNvCxnSpPr/>
          <p:nvPr/>
        </p:nvCxnSpPr>
        <p:spPr>
          <a:xfrm flipV="1">
            <a:off x="8225876" y="4579327"/>
            <a:ext cx="894496" cy="658368"/>
          </a:xfrm>
          <a:prstGeom prst="straightConnector1">
            <a:avLst/>
          </a:prstGeom>
          <a:ln w="381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Picture 20" descr="a table ">
            <a:extLst>
              <a:ext uri="{FF2B5EF4-FFF2-40B4-BE49-F238E27FC236}">
                <a16:creationId xmlns:a16="http://schemas.microsoft.com/office/drawing/2014/main" id="{6A78D626-3490-534E-9470-2F937626F900}"/>
              </a:ext>
            </a:extLst>
          </p:cNvPr>
          <p:cNvPicPr>
            <a:picLocks noChangeAspect="1"/>
          </p:cNvPicPr>
          <p:nvPr/>
        </p:nvPicPr>
        <p:blipFill>
          <a:blip r:embed="rId6"/>
          <a:stretch>
            <a:fillRect/>
          </a:stretch>
        </p:blipFill>
        <p:spPr>
          <a:xfrm>
            <a:off x="3490082" y="5163458"/>
            <a:ext cx="3288169" cy="1035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Oval 21">
            <a:extLst>
              <a:ext uri="{FF2B5EF4-FFF2-40B4-BE49-F238E27FC236}">
                <a16:creationId xmlns:a16="http://schemas.microsoft.com/office/drawing/2014/main" id="{2B0EFF86-98C0-540E-0981-FCB15C82EB01}"/>
              </a:ext>
              <a:ext uri="{C183D7F6-B498-43B3-948B-1728B52AA6E4}">
                <adec:decorative xmlns:adec="http://schemas.microsoft.com/office/drawing/2017/decorative" val="1"/>
              </a:ext>
            </a:extLst>
          </p:cNvPr>
          <p:cNvSpPr/>
          <p:nvPr/>
        </p:nvSpPr>
        <p:spPr>
          <a:xfrm>
            <a:off x="4105656" y="5801221"/>
            <a:ext cx="667512" cy="2429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8EE60FDC-8FB0-7E0E-2D02-B3CC648258CD}"/>
              </a:ext>
              <a:ext uri="{C183D7F6-B498-43B3-948B-1728B52AA6E4}">
                <adec:decorative xmlns:adec="http://schemas.microsoft.com/office/drawing/2017/decorative" val="1"/>
              </a:ext>
            </a:extLst>
          </p:cNvPr>
          <p:cNvSpPr txBox="1">
            <a:spLocks/>
          </p:cNvSpPr>
          <p:nvPr/>
        </p:nvSpPr>
        <p:spPr>
          <a:xfrm>
            <a:off x="693107" y="5983143"/>
            <a:ext cx="328690" cy="36279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800" dirty="0"/>
          </a:p>
        </p:txBody>
      </p:sp>
      <p:pic>
        <p:nvPicPr>
          <p:cNvPr id="6" name="Picture 5">
            <a:extLst>
              <a:ext uri="{FF2B5EF4-FFF2-40B4-BE49-F238E27FC236}">
                <a16:creationId xmlns:a16="http://schemas.microsoft.com/office/drawing/2014/main" id="{4685DB85-BF06-01BE-4CA5-E6785B9B3D3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4182" y="6289609"/>
            <a:ext cx="1757818" cy="520482"/>
          </a:xfrm>
          <a:prstGeom prst="rect">
            <a:avLst/>
          </a:prstGeom>
        </p:spPr>
      </p:pic>
    </p:spTree>
    <p:extLst>
      <p:ext uri="{BB962C8B-B14F-4D97-AF65-F5344CB8AC3E}">
        <p14:creationId xmlns:p14="http://schemas.microsoft.com/office/powerpoint/2010/main" val="35353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 screenshot&#10;&#10;">
            <a:extLst>
              <a:ext uri="{FF2B5EF4-FFF2-40B4-BE49-F238E27FC236}">
                <a16:creationId xmlns:a16="http://schemas.microsoft.com/office/drawing/2014/main" id="{A92667CF-A5F4-0B76-8375-00304B7C5046}"/>
              </a:ext>
            </a:extLst>
          </p:cNvPr>
          <p:cNvPicPr>
            <a:picLocks noChangeAspect="1"/>
          </p:cNvPicPr>
          <p:nvPr/>
        </p:nvPicPr>
        <p:blipFill>
          <a:blip r:embed="rId2"/>
          <a:srcRect l="5656" r="3650"/>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3" name="Freeform: Shape 3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6CCDD5-9E8C-7E16-3039-0E995E383527}"/>
              </a:ext>
            </a:extLst>
          </p:cNvPr>
          <p:cNvSpPr>
            <a:spLocks noGrp="1"/>
          </p:cNvSpPr>
          <p:nvPr>
            <p:ph type="title"/>
          </p:nvPr>
        </p:nvSpPr>
        <p:spPr>
          <a:xfrm>
            <a:off x="371094" y="1161288"/>
            <a:ext cx="3438144" cy="1125728"/>
          </a:xfrm>
        </p:spPr>
        <p:txBody>
          <a:bodyPr anchor="b">
            <a:normAutofit/>
          </a:bodyPr>
          <a:lstStyle/>
          <a:p>
            <a:r>
              <a:rPr lang="en-US" sz="2800" dirty="0">
                <a:latin typeface="Arial" panose="020B0604020202020204" pitchFamily="34" charset="0"/>
                <a:cs typeface="Arial" panose="020B0604020202020204" pitchFamily="34" charset="0"/>
              </a:rPr>
              <a:t>Screenshot Insert</a:t>
            </a: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B38BFA5-9ADF-3B64-18F4-77FE56835747}"/>
              </a:ext>
            </a:extLst>
          </p:cNvPr>
          <p:cNvSpPr>
            <a:spLocks noGrp="1"/>
          </p:cNvSpPr>
          <p:nvPr>
            <p:ph idx="1"/>
          </p:nvPr>
        </p:nvSpPr>
        <p:spPr>
          <a:xfrm>
            <a:off x="371094" y="2718054"/>
            <a:ext cx="3438906" cy="3207258"/>
          </a:xfrm>
        </p:spPr>
        <p:txBody>
          <a:bodyPr anchor="t">
            <a:normAutofit/>
          </a:bodyPr>
          <a:lstStyle/>
          <a:p>
            <a:pPr marL="514350" indent="-514350">
              <a:buAutoNum type="arabicParenR"/>
            </a:pPr>
            <a:r>
              <a:rPr lang="en-US" sz="1700" dirty="0">
                <a:latin typeface="Arial" panose="020B0604020202020204" pitchFamily="34" charset="0"/>
                <a:cs typeface="Arial" panose="020B0604020202020204" pitchFamily="34" charset="0"/>
              </a:rPr>
              <a:t>Insert Tab </a:t>
            </a:r>
            <a:r>
              <a:rPr lang="en-US" sz="1700" dirty="0">
                <a:latin typeface="Arial" panose="020B0604020202020204" pitchFamily="34" charset="0"/>
                <a:cs typeface="Arial" panose="020B0604020202020204" pitchFamily="34" charset="0"/>
                <a:sym typeface="Wingdings" panose="05000000000000000000" pitchFamily="2" charset="2"/>
              </a:rPr>
              <a:t> Screenshot</a:t>
            </a:r>
          </a:p>
          <a:p>
            <a:pPr marL="514350" indent="-514350">
              <a:buAutoNum type="arabicParenR"/>
            </a:pPr>
            <a:r>
              <a:rPr lang="en-US" sz="1700" dirty="0">
                <a:latin typeface="Arial" panose="020B0604020202020204" pitchFamily="34" charset="0"/>
                <a:cs typeface="Arial" panose="020B0604020202020204" pitchFamily="34" charset="0"/>
                <a:sym typeface="Wingdings" panose="05000000000000000000" pitchFamily="2" charset="2"/>
              </a:rPr>
              <a:t>Select desired windows screen</a:t>
            </a:r>
            <a:endParaRPr lang="en-US" sz="170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74A39C72-6862-3852-2B8B-5F4FC0D37B1E}"/>
              </a:ext>
              <a:ext uri="{C183D7F6-B498-43B3-948B-1728B52AA6E4}">
                <adec:decorative xmlns:adec="http://schemas.microsoft.com/office/drawing/2017/decorative" val="1"/>
              </a:ext>
            </a:extLst>
          </p:cNvPr>
          <p:cNvSpPr/>
          <p:nvPr/>
        </p:nvSpPr>
        <p:spPr>
          <a:xfrm>
            <a:off x="3912108" y="0"/>
            <a:ext cx="836172" cy="43815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6EC041-56B8-9063-B5D3-5ACC008A20E0}"/>
              </a:ext>
              <a:ext uri="{C183D7F6-B498-43B3-948B-1728B52AA6E4}">
                <adec:decorative xmlns:adec="http://schemas.microsoft.com/office/drawing/2017/decorative" val="1"/>
              </a:ext>
            </a:extLst>
          </p:cNvPr>
          <p:cNvSpPr/>
          <p:nvPr/>
        </p:nvSpPr>
        <p:spPr>
          <a:xfrm>
            <a:off x="7051933" y="942213"/>
            <a:ext cx="1269107" cy="43815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AF9E6585-A775-5FFF-BB49-153500752270}"/>
              </a:ext>
              <a:ext uri="{C183D7F6-B498-43B3-948B-1728B52AA6E4}">
                <adec:decorative xmlns:adec="http://schemas.microsoft.com/office/drawing/2017/decorative" val="1"/>
              </a:ext>
            </a:extLst>
          </p:cNvPr>
          <p:cNvSpPr txBox="1">
            <a:spLocks/>
          </p:cNvSpPr>
          <p:nvPr/>
        </p:nvSpPr>
        <p:spPr>
          <a:xfrm>
            <a:off x="693107" y="5983143"/>
            <a:ext cx="328690" cy="3079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800" dirty="0"/>
          </a:p>
        </p:txBody>
      </p:sp>
      <p:pic>
        <p:nvPicPr>
          <p:cNvPr id="6" name="Picture 5">
            <a:extLst>
              <a:ext uri="{FF2B5EF4-FFF2-40B4-BE49-F238E27FC236}">
                <a16:creationId xmlns:a16="http://schemas.microsoft.com/office/drawing/2014/main" id="{5A381371-F6E6-B36F-6F90-2A017FD95B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371720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5E0DB-32AB-DF2B-B764-1896A70757BF}"/>
              </a:ext>
            </a:extLst>
          </p:cNvPr>
          <p:cNvSpPr>
            <a:spLocks noGrp="1"/>
          </p:cNvSpPr>
          <p:nvPr>
            <p:ph type="title"/>
          </p:nvPr>
        </p:nvSpPr>
        <p:spPr>
          <a:xfrm>
            <a:off x="646103" y="381935"/>
            <a:ext cx="5744064" cy="1399240"/>
          </a:xfrm>
        </p:spPr>
        <p:txBody>
          <a:bodyPr anchor="b">
            <a:normAutofit fontScale="90000"/>
          </a:bodyPr>
          <a:lstStyle/>
          <a:p>
            <a:r>
              <a:rPr lang="en-US" sz="4000" dirty="0">
                <a:latin typeface="Arial" panose="020B0604020202020204" pitchFamily="34" charset="0"/>
                <a:cs typeface="Arial" panose="020B0604020202020204" pitchFamily="34" charset="0"/>
              </a:rPr>
              <a:t>Measurement Conversion “CONVERT()”</a:t>
            </a:r>
          </a:p>
        </p:txBody>
      </p:sp>
      <p:sp>
        <p:nvSpPr>
          <p:cNvPr id="3" name="Content Placeholder 2">
            <a:extLst>
              <a:ext uri="{FF2B5EF4-FFF2-40B4-BE49-F238E27FC236}">
                <a16:creationId xmlns:a16="http://schemas.microsoft.com/office/drawing/2014/main" id="{5A22A445-EAF2-43C9-C951-668D9F94FBD2}"/>
              </a:ext>
            </a:extLst>
          </p:cNvPr>
          <p:cNvSpPr>
            <a:spLocks noGrp="1"/>
          </p:cNvSpPr>
          <p:nvPr>
            <p:ph idx="1"/>
          </p:nvPr>
        </p:nvSpPr>
        <p:spPr>
          <a:xfrm>
            <a:off x="646103" y="3096039"/>
            <a:ext cx="5744065" cy="2888627"/>
          </a:xfrm>
        </p:spPr>
        <p:txBody>
          <a:bodyPr anchor="t">
            <a:normAutofit/>
          </a:bodyPr>
          <a:lstStyle/>
          <a:p>
            <a:pPr marL="342900" indent="-342900">
              <a:buAutoNum type="arabicParenR"/>
            </a:pPr>
            <a:r>
              <a:rPr lang="en-US" sz="2000" dirty="0">
                <a:highlight>
                  <a:srgbClr val="FFFF00"/>
                </a:highlight>
                <a:latin typeface="Arial" panose="020B0604020202020204" pitchFamily="34" charset="0"/>
                <a:cs typeface="Arial" panose="020B0604020202020204" pitchFamily="34" charset="0"/>
              </a:rPr>
              <a:t>Formula:</a:t>
            </a:r>
            <a:r>
              <a:rPr lang="en-US" sz="2000" dirty="0">
                <a:latin typeface="Arial" panose="020B0604020202020204" pitchFamily="34" charset="0"/>
                <a:cs typeface="Arial" panose="020B0604020202020204" pitchFamily="34" charset="0"/>
              </a:rPr>
              <a:t> Convert(original value, unit of original value, new unit of measure)</a:t>
            </a:r>
          </a:p>
          <a:p>
            <a:r>
              <a:rPr lang="en-US" sz="2000" dirty="0">
                <a:latin typeface="Arial" panose="020B0604020202020204" pitchFamily="34" charset="0"/>
                <a:cs typeface="Arial" panose="020B0604020202020204" pitchFamily="34" charset="0"/>
              </a:rPr>
              <a:t>Convert(</a:t>
            </a:r>
            <a:r>
              <a:rPr lang="en-US" sz="2000" dirty="0">
                <a:highlight>
                  <a:srgbClr val="FFFF00"/>
                </a:highlight>
                <a:latin typeface="Arial" panose="020B0604020202020204" pitchFamily="34" charset="0"/>
                <a:cs typeface="Arial" panose="020B0604020202020204" pitchFamily="34" charset="0"/>
              </a:rPr>
              <a:t>A2, yr, day</a:t>
            </a:r>
            <a:r>
              <a:rPr lang="en-US" sz="2000" dirty="0">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2C660CC4-3018-4C01-858A-4D1E8ADA58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19"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5"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21"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pic>
        <p:nvPicPr>
          <p:cNvPr id="9" name="Picture 8" descr="Picture of Conversion Formula">
            <a:extLst>
              <a:ext uri="{FF2B5EF4-FFF2-40B4-BE49-F238E27FC236}">
                <a16:creationId xmlns:a16="http://schemas.microsoft.com/office/drawing/2014/main" id="{D67861B1-D08B-68D0-1804-6E1F1C6A1ADF}"/>
              </a:ext>
            </a:extLst>
          </p:cNvPr>
          <p:cNvPicPr>
            <a:picLocks noChangeAspect="1"/>
          </p:cNvPicPr>
          <p:nvPr/>
        </p:nvPicPr>
        <p:blipFill>
          <a:blip r:embed="rId2"/>
          <a:stretch>
            <a:fillRect/>
          </a:stretch>
        </p:blipFill>
        <p:spPr>
          <a:xfrm>
            <a:off x="7030229" y="2756978"/>
            <a:ext cx="4009703" cy="1706832"/>
          </a:xfrm>
          <a:prstGeom prst="rect">
            <a:avLst/>
          </a:prstGeom>
        </p:spPr>
      </p:pic>
      <p:pic>
        <p:nvPicPr>
          <p:cNvPr id="11" name="Picture 10" descr="Picture of the calculated formula">
            <a:extLst>
              <a:ext uri="{FF2B5EF4-FFF2-40B4-BE49-F238E27FC236}">
                <a16:creationId xmlns:a16="http://schemas.microsoft.com/office/drawing/2014/main" id="{DDFA21A2-0178-D3D4-89F6-7E8C7EBE6410}"/>
              </a:ext>
            </a:extLst>
          </p:cNvPr>
          <p:cNvPicPr>
            <a:picLocks noChangeAspect="1"/>
          </p:cNvPicPr>
          <p:nvPr/>
        </p:nvPicPr>
        <p:blipFill>
          <a:blip r:embed="rId3"/>
          <a:stretch>
            <a:fillRect/>
          </a:stretch>
        </p:blipFill>
        <p:spPr>
          <a:xfrm>
            <a:off x="7030228" y="5166834"/>
            <a:ext cx="4009703" cy="1691166"/>
          </a:xfrm>
          <a:prstGeom prst="rect">
            <a:avLst/>
          </a:prstGeom>
        </p:spPr>
      </p:pic>
      <p:pic>
        <p:nvPicPr>
          <p:cNvPr id="5" name="Picture 4" descr="table showing original value being 6 years">
            <a:extLst>
              <a:ext uri="{FF2B5EF4-FFF2-40B4-BE49-F238E27FC236}">
                <a16:creationId xmlns:a16="http://schemas.microsoft.com/office/drawing/2014/main" id="{4122D848-D390-F704-F760-5762645B7CCF}"/>
              </a:ext>
            </a:extLst>
          </p:cNvPr>
          <p:cNvPicPr>
            <a:picLocks noChangeAspect="1"/>
          </p:cNvPicPr>
          <p:nvPr/>
        </p:nvPicPr>
        <p:blipFill>
          <a:blip r:embed="rId4"/>
          <a:stretch>
            <a:fillRect/>
          </a:stretch>
        </p:blipFill>
        <p:spPr>
          <a:xfrm>
            <a:off x="7030227" y="0"/>
            <a:ext cx="4009703" cy="1911984"/>
          </a:xfrm>
          <a:prstGeom prst="rect">
            <a:avLst/>
          </a:prstGeom>
        </p:spPr>
      </p:pic>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4" name="Arrow: Down 23">
            <a:extLst>
              <a:ext uri="{FF2B5EF4-FFF2-40B4-BE49-F238E27FC236}">
                <a16:creationId xmlns:a16="http://schemas.microsoft.com/office/drawing/2014/main" id="{73ECB95E-6D6A-55AE-1B46-9C30223FB647}"/>
              </a:ext>
              <a:ext uri="{C183D7F6-B498-43B3-948B-1728B52AA6E4}">
                <adec:decorative xmlns:adec="http://schemas.microsoft.com/office/drawing/2017/decorative" val="1"/>
              </a:ext>
            </a:extLst>
          </p:cNvPr>
          <p:cNvSpPr/>
          <p:nvPr/>
        </p:nvSpPr>
        <p:spPr>
          <a:xfrm>
            <a:off x="9035078" y="1217857"/>
            <a:ext cx="338328" cy="138825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6EB75C96-B4D9-3BE5-E151-B997B9455177}"/>
              </a:ext>
              <a:ext uri="{C183D7F6-B498-43B3-948B-1728B52AA6E4}">
                <adec:decorative xmlns:adec="http://schemas.microsoft.com/office/drawing/2017/decorative" val="1"/>
              </a:ext>
            </a:extLst>
          </p:cNvPr>
          <p:cNvSpPr/>
          <p:nvPr/>
        </p:nvSpPr>
        <p:spPr>
          <a:xfrm>
            <a:off x="9035078" y="3976302"/>
            <a:ext cx="338328" cy="138825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7CFDF5-CB73-C35B-5F53-760A0B04C426}"/>
              </a:ext>
              <a:ext uri="{C183D7F6-B498-43B3-948B-1728B52AA6E4}">
                <adec:decorative xmlns:adec="http://schemas.microsoft.com/office/drawing/2017/decorative" val="1"/>
              </a:ext>
            </a:extLst>
          </p:cNvPr>
          <p:cNvSpPr/>
          <p:nvPr/>
        </p:nvSpPr>
        <p:spPr>
          <a:xfrm>
            <a:off x="7305302" y="3139075"/>
            <a:ext cx="1363210" cy="5798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a:extLst>
              <a:ext uri="{FF2B5EF4-FFF2-40B4-BE49-F238E27FC236}">
                <a16:creationId xmlns:a16="http://schemas.microsoft.com/office/drawing/2014/main" id="{361BC6EF-B493-910B-B9B2-A0DD023DE66A}"/>
              </a:ext>
              <a:ext uri="{C183D7F6-B498-43B3-948B-1728B52AA6E4}">
                <adec:decorative xmlns:adec="http://schemas.microsoft.com/office/drawing/2017/decorative" val="1"/>
              </a:ext>
            </a:extLst>
          </p:cNvPr>
          <p:cNvSpPr/>
          <p:nvPr/>
        </p:nvSpPr>
        <p:spPr>
          <a:xfrm>
            <a:off x="5462587" y="4220056"/>
            <a:ext cx="1297526" cy="900746"/>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61052FB-BE33-A197-A2B2-F43DCDC96465}"/>
              </a:ext>
            </a:extLst>
          </p:cNvPr>
          <p:cNvSpPr txBox="1"/>
          <p:nvPr/>
        </p:nvSpPr>
        <p:spPr>
          <a:xfrm>
            <a:off x="5778338" y="4475317"/>
            <a:ext cx="666023" cy="369332"/>
          </a:xfrm>
          <a:prstGeom prst="rect">
            <a:avLst/>
          </a:prstGeom>
          <a:noFill/>
        </p:spPr>
        <p:txBody>
          <a:bodyPr wrap="square" rtlCol="0">
            <a:spAutoFit/>
          </a:bodyPr>
          <a:lstStyle/>
          <a:p>
            <a:r>
              <a:rPr lang="en-US" dirty="0"/>
              <a:t>“A2”</a:t>
            </a:r>
          </a:p>
        </p:txBody>
      </p:sp>
      <p:cxnSp>
        <p:nvCxnSpPr>
          <p:cNvPr id="30" name="Straight Arrow Connector 29">
            <a:extLst>
              <a:ext uri="{FF2B5EF4-FFF2-40B4-BE49-F238E27FC236}">
                <a16:creationId xmlns:a16="http://schemas.microsoft.com/office/drawing/2014/main" id="{DEE2A3BD-6721-73CD-3E26-31CA834C33F7}"/>
              </a:ext>
              <a:ext uri="{C183D7F6-B498-43B3-948B-1728B52AA6E4}">
                <adec:decorative xmlns:adec="http://schemas.microsoft.com/office/drawing/2017/decorative" val="1"/>
              </a:ext>
            </a:extLst>
          </p:cNvPr>
          <p:cNvCxnSpPr>
            <a:cxnSpLocks/>
          </p:cNvCxnSpPr>
          <p:nvPr/>
        </p:nvCxnSpPr>
        <p:spPr>
          <a:xfrm flipV="1">
            <a:off x="6390167" y="3721340"/>
            <a:ext cx="1162777" cy="68606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0FA46E82-E65B-DE74-3028-ECB29DF434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247645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02D9356-1202-7EB4-A13E-6840045A0079}"/>
              </a:ext>
              <a:ext uri="{C183D7F6-B498-43B3-948B-1728B52AA6E4}">
                <adec:decorative xmlns:adec="http://schemas.microsoft.com/office/drawing/2017/decorative" val="1"/>
              </a:ext>
            </a:extLst>
          </p:cNvPr>
          <p:cNvPicPr>
            <a:picLocks noChangeAspect="1"/>
          </p:cNvPicPr>
          <p:nvPr/>
        </p:nvPicPr>
        <p:blipFill>
          <a:blip r:embed="rId2"/>
          <a:srcRect r="11618" b="-4"/>
          <a:stretch/>
        </p:blipFill>
        <p:spPr>
          <a:xfrm>
            <a:off x="0" y="3218687"/>
            <a:ext cx="3584448" cy="3637631"/>
          </a:xfrm>
          <a:prstGeom prst="rect">
            <a:avLst/>
          </a:prstGeom>
        </p:spPr>
      </p:pic>
      <p:sp useBgFill="1">
        <p:nvSpPr>
          <p:cNvPr id="12" name="Rectangle 11">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808E0C-5B07-476F-55EF-A867D802F81D}"/>
              </a:ext>
            </a:extLst>
          </p:cNvPr>
          <p:cNvSpPr>
            <a:spLocks noGrp="1"/>
          </p:cNvSpPr>
          <p:nvPr>
            <p:ph type="title"/>
          </p:nvPr>
        </p:nvSpPr>
        <p:spPr>
          <a:xfrm>
            <a:off x="841248" y="510047"/>
            <a:ext cx="3300984" cy="1645920"/>
          </a:xfrm>
        </p:spPr>
        <p:txBody>
          <a:bodyPr>
            <a:normAutofit/>
          </a:bodyPr>
          <a:lstStyle/>
          <a:p>
            <a:r>
              <a:rPr lang="en-US" sz="2800" dirty="0">
                <a:latin typeface="Arial" panose="020B0604020202020204" pitchFamily="34" charset="0"/>
                <a:cs typeface="Arial" panose="020B0604020202020204" pitchFamily="34" charset="0"/>
              </a:rPr>
              <a:t>Concatenate Function</a:t>
            </a:r>
          </a:p>
        </p:txBody>
      </p:sp>
      <p:sp>
        <p:nvSpPr>
          <p:cNvPr id="18" name="Rectangle 17">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5CA690-5B58-8416-AEE8-05D5A56115CF}"/>
              </a:ext>
            </a:extLst>
          </p:cNvPr>
          <p:cNvSpPr>
            <a:spLocks noGrp="1"/>
          </p:cNvSpPr>
          <p:nvPr>
            <p:ph idx="1"/>
          </p:nvPr>
        </p:nvSpPr>
        <p:spPr>
          <a:xfrm>
            <a:off x="4581144" y="510047"/>
            <a:ext cx="6858000" cy="1645920"/>
          </a:xfrm>
        </p:spPr>
        <p:txBody>
          <a:bodyPr anchor="ctr">
            <a:normAutofit/>
          </a:bodyPr>
          <a:lstStyle/>
          <a:p>
            <a:pPr marL="0" indent="0">
              <a:buNone/>
            </a:pPr>
            <a:r>
              <a:rPr lang="en-US" sz="1500" dirty="0">
                <a:highlight>
                  <a:srgbClr val="FFFF00"/>
                </a:highlight>
                <a:latin typeface="Arial" panose="020B0604020202020204" pitchFamily="34" charset="0"/>
                <a:cs typeface="Arial" panose="020B0604020202020204" pitchFamily="34" charset="0"/>
              </a:rPr>
              <a:t>Formula:</a:t>
            </a:r>
          </a:p>
          <a:p>
            <a:pPr marL="0" indent="0">
              <a:buNone/>
            </a:pPr>
            <a:r>
              <a:rPr lang="en-US" sz="1500" dirty="0">
                <a:latin typeface="Arial" panose="020B0604020202020204" pitchFamily="34" charset="0"/>
                <a:cs typeface="Arial" panose="020B0604020202020204" pitchFamily="34" charset="0"/>
              </a:rPr>
              <a:t>=Concatenate(text1, text2)</a:t>
            </a:r>
          </a:p>
          <a:p>
            <a:pPr marL="0" indent="0">
              <a:buNone/>
            </a:pPr>
            <a:endParaRPr lang="en-US" sz="1500" dirty="0">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For a </a:t>
            </a:r>
            <a:r>
              <a:rPr lang="en-US" sz="1500" dirty="0">
                <a:highlight>
                  <a:srgbClr val="FFFF00"/>
                </a:highlight>
                <a:latin typeface="Arial" panose="020B0604020202020204" pitchFamily="34" charset="0"/>
                <a:cs typeface="Arial" panose="020B0604020202020204" pitchFamily="34" charset="0"/>
              </a:rPr>
              <a:t>SPACE</a:t>
            </a:r>
            <a:r>
              <a:rPr lang="en-US" sz="1500" dirty="0">
                <a:latin typeface="Arial" panose="020B0604020202020204" pitchFamily="34" charset="0"/>
                <a:cs typeface="Arial" panose="020B0604020202020204" pitchFamily="34" charset="0"/>
              </a:rPr>
              <a:t> in-between use:</a:t>
            </a:r>
          </a:p>
          <a:p>
            <a:pPr marL="0" indent="0">
              <a:buNone/>
            </a:pPr>
            <a:r>
              <a:rPr lang="en-US" sz="1500" dirty="0">
                <a:latin typeface="Arial" panose="020B0604020202020204" pitchFamily="34" charset="0"/>
                <a:cs typeface="Arial" panose="020B0604020202020204" pitchFamily="34" charset="0"/>
              </a:rPr>
              <a:t>=concatenate(text1, “ “, text2)</a:t>
            </a:r>
          </a:p>
        </p:txBody>
      </p:sp>
      <p:pic>
        <p:nvPicPr>
          <p:cNvPr id="9" name="Picture 8">
            <a:extLst>
              <a:ext uri="{FF2B5EF4-FFF2-40B4-BE49-F238E27FC236}">
                <a16:creationId xmlns:a16="http://schemas.microsoft.com/office/drawing/2014/main" id="{531DEC13-0915-18B0-5680-703BE4A13611}"/>
              </a:ext>
              <a:ext uri="{C183D7F6-B498-43B3-948B-1728B52AA6E4}">
                <adec:decorative xmlns:adec="http://schemas.microsoft.com/office/drawing/2017/decorative" val="1"/>
              </a:ext>
            </a:extLst>
          </p:cNvPr>
          <p:cNvPicPr>
            <a:picLocks noChangeAspect="1"/>
          </p:cNvPicPr>
          <p:nvPr/>
        </p:nvPicPr>
        <p:blipFill>
          <a:blip r:embed="rId3"/>
          <a:srcRect r="-4" b="15575"/>
          <a:stretch/>
        </p:blipFill>
        <p:spPr>
          <a:xfrm>
            <a:off x="8692134" y="3217007"/>
            <a:ext cx="3584448" cy="3639312"/>
          </a:xfrm>
          <a:prstGeom prst="rect">
            <a:avLst/>
          </a:prstGeom>
        </p:spPr>
      </p:pic>
      <p:pic>
        <p:nvPicPr>
          <p:cNvPr id="7" name="Picture 6">
            <a:extLst>
              <a:ext uri="{FF2B5EF4-FFF2-40B4-BE49-F238E27FC236}">
                <a16:creationId xmlns:a16="http://schemas.microsoft.com/office/drawing/2014/main" id="{65D0C3AA-1072-1D46-59E1-80DB0C7C7826}"/>
              </a:ext>
              <a:ext uri="{C183D7F6-B498-43B3-948B-1728B52AA6E4}">
                <adec:decorative xmlns:adec="http://schemas.microsoft.com/office/drawing/2017/decorative" val="1"/>
              </a:ext>
            </a:extLst>
          </p:cNvPr>
          <p:cNvPicPr>
            <a:picLocks noChangeAspect="1"/>
          </p:cNvPicPr>
          <p:nvPr/>
        </p:nvPicPr>
        <p:blipFill>
          <a:blip r:embed="rId4"/>
          <a:srcRect r="18789" b="-2"/>
          <a:stretch/>
        </p:blipFill>
        <p:spPr>
          <a:xfrm>
            <a:off x="4425696" y="3217007"/>
            <a:ext cx="3584448" cy="3639312"/>
          </a:xfrm>
          <a:prstGeom prst="rect">
            <a:avLst/>
          </a:prstGeom>
        </p:spPr>
      </p:pic>
      <p:sp>
        <p:nvSpPr>
          <p:cNvPr id="15" name="Arrow: Curved Down 14">
            <a:extLst>
              <a:ext uri="{FF2B5EF4-FFF2-40B4-BE49-F238E27FC236}">
                <a16:creationId xmlns:a16="http://schemas.microsoft.com/office/drawing/2014/main" id="{7B8836F6-0AB3-E789-77D1-1EA586E2F2D5}"/>
              </a:ext>
              <a:ext uri="{C183D7F6-B498-43B3-948B-1728B52AA6E4}">
                <adec:decorative xmlns:adec="http://schemas.microsoft.com/office/drawing/2017/decorative" val="1"/>
              </a:ext>
            </a:extLst>
          </p:cNvPr>
          <p:cNvSpPr/>
          <p:nvPr/>
        </p:nvSpPr>
        <p:spPr>
          <a:xfrm>
            <a:off x="1263015" y="2611377"/>
            <a:ext cx="4727448" cy="747903"/>
          </a:xfrm>
          <a:prstGeom prst="curved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7" name="Arrow: Curved Down 16">
            <a:extLst>
              <a:ext uri="{FF2B5EF4-FFF2-40B4-BE49-F238E27FC236}">
                <a16:creationId xmlns:a16="http://schemas.microsoft.com/office/drawing/2014/main" id="{3DEC165C-93C8-35E5-86B6-A478A4502C8E}"/>
              </a:ext>
              <a:ext uri="{C183D7F6-B498-43B3-948B-1728B52AA6E4}">
                <adec:decorative xmlns:adec="http://schemas.microsoft.com/office/drawing/2017/decorative" val="1"/>
              </a:ext>
            </a:extLst>
          </p:cNvPr>
          <p:cNvSpPr/>
          <p:nvPr/>
        </p:nvSpPr>
        <p:spPr>
          <a:xfrm>
            <a:off x="7159007" y="2598749"/>
            <a:ext cx="4344145" cy="747903"/>
          </a:xfrm>
          <a:prstGeom prst="curved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F7935A06-A771-5B3E-71BD-6EC3FF89F62C}"/>
              </a:ext>
              <a:ext uri="{C183D7F6-B498-43B3-948B-1728B52AA6E4}">
                <adec:decorative xmlns:adec="http://schemas.microsoft.com/office/drawing/2017/decorative" val="1"/>
              </a:ext>
            </a:extLst>
          </p:cNvPr>
          <p:cNvSpPr/>
          <p:nvPr/>
        </p:nvSpPr>
        <p:spPr>
          <a:xfrm>
            <a:off x="1587246" y="3600406"/>
            <a:ext cx="2271522" cy="7479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461803-3D19-65B4-53CA-4F48BC90E219}"/>
              </a:ext>
              <a:ext uri="{C183D7F6-B498-43B3-948B-1728B52AA6E4}">
                <adec:decorative xmlns:adec="http://schemas.microsoft.com/office/drawing/2017/decorative" val="1"/>
              </a:ext>
            </a:extLst>
          </p:cNvPr>
          <p:cNvSpPr/>
          <p:nvPr/>
        </p:nvSpPr>
        <p:spPr>
          <a:xfrm>
            <a:off x="10341102" y="3567734"/>
            <a:ext cx="2271522" cy="7479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10F3240-9D91-99B0-7C7A-0625E7AEF992}"/>
              </a:ext>
              <a:ext uri="{C183D7F6-B498-43B3-948B-1728B52AA6E4}">
                <adec:decorative xmlns:adec="http://schemas.microsoft.com/office/drawing/2017/decorative" val="1"/>
              </a:ext>
            </a:extLst>
          </p:cNvPr>
          <p:cNvSpPr/>
          <p:nvPr/>
        </p:nvSpPr>
        <p:spPr>
          <a:xfrm>
            <a:off x="6138139" y="3537594"/>
            <a:ext cx="2271522" cy="7479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50C6A7-4F30-731B-FE9F-396E9293BE7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764" y="6335836"/>
            <a:ext cx="1757818" cy="520482"/>
          </a:xfrm>
          <a:prstGeom prst="rect">
            <a:avLst/>
          </a:prstGeom>
        </p:spPr>
      </p:pic>
    </p:spTree>
    <p:extLst>
      <p:ext uri="{BB962C8B-B14F-4D97-AF65-F5344CB8AC3E}">
        <p14:creationId xmlns:p14="http://schemas.microsoft.com/office/powerpoint/2010/main" val="332689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74C41B-B6D0-CA2B-8A61-2EDA63A09639}"/>
              </a:ext>
            </a:extLst>
          </p:cNvPr>
          <p:cNvSpPr>
            <a:spLocks noGrp="1"/>
          </p:cNvSpPr>
          <p:nvPr>
            <p:ph type="title"/>
          </p:nvPr>
        </p:nvSpPr>
        <p:spPr>
          <a:xfrm>
            <a:off x="371094" y="1161288"/>
            <a:ext cx="3438144" cy="1239012"/>
          </a:xfrm>
        </p:spPr>
        <p:txBody>
          <a:bodyPr anchor="ctr">
            <a:normAutofit/>
          </a:bodyPr>
          <a:lstStyle/>
          <a:p>
            <a:r>
              <a:rPr lang="en-US" sz="2800" dirty="0">
                <a:latin typeface="Arial" panose="020B0604020202020204" pitchFamily="34" charset="0"/>
                <a:cs typeface="Arial" panose="020B0604020202020204" pitchFamily="34" charset="0"/>
              </a:rPr>
              <a:t>Focus Cell</a:t>
            </a:r>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98E8A0-665D-8808-F0B3-2F5BA772329A}"/>
              </a:ext>
            </a:extLst>
          </p:cNvPr>
          <p:cNvSpPr>
            <a:spLocks noGrp="1"/>
          </p:cNvSpPr>
          <p:nvPr>
            <p:ph idx="1"/>
          </p:nvPr>
        </p:nvSpPr>
        <p:spPr>
          <a:xfrm>
            <a:off x="371094" y="2718054"/>
            <a:ext cx="3438906" cy="3207258"/>
          </a:xfrm>
        </p:spPr>
        <p:txBody>
          <a:bodyPr anchor="t">
            <a:normAutofit/>
          </a:bodyPr>
          <a:lstStyle/>
          <a:p>
            <a:pPr marL="514350" indent="-514350">
              <a:buAutoNum type="arabicParenR"/>
            </a:pPr>
            <a:r>
              <a:rPr lang="en-US" sz="1700" dirty="0">
                <a:latin typeface="Arial" panose="020B0604020202020204" pitchFamily="34" charset="0"/>
                <a:cs typeface="Arial" panose="020B0604020202020204" pitchFamily="34" charset="0"/>
              </a:rPr>
              <a:t>Click View Tab</a:t>
            </a:r>
          </a:p>
          <a:p>
            <a:pPr marL="514350" indent="-514350">
              <a:buAutoNum type="arabicParenR"/>
            </a:pPr>
            <a:r>
              <a:rPr lang="en-US" sz="1700" dirty="0">
                <a:latin typeface="Arial" panose="020B0604020202020204" pitchFamily="34" charset="0"/>
                <a:cs typeface="Arial" panose="020B0604020202020204" pitchFamily="34" charset="0"/>
              </a:rPr>
              <a:t>Click Focus Cell</a:t>
            </a:r>
          </a:p>
          <a:p>
            <a:endParaRPr lang="en-US" sz="1700" dirty="0"/>
          </a:p>
        </p:txBody>
      </p:sp>
      <p:pic>
        <p:nvPicPr>
          <p:cNvPr id="5" name="Picture 4" descr="A screenshot of a spreadsheet&#10;&#10;">
            <a:extLst>
              <a:ext uri="{FF2B5EF4-FFF2-40B4-BE49-F238E27FC236}">
                <a16:creationId xmlns:a16="http://schemas.microsoft.com/office/drawing/2014/main" id="{870E54AA-26B0-1F2D-D020-84F366818CE0}"/>
              </a:ext>
            </a:extLst>
          </p:cNvPr>
          <p:cNvPicPr>
            <a:picLocks noChangeAspect="1"/>
          </p:cNvPicPr>
          <p:nvPr/>
        </p:nvPicPr>
        <p:blipFill>
          <a:blip r:embed="rId2"/>
          <a:stretch>
            <a:fillRect/>
          </a:stretch>
        </p:blipFill>
        <p:spPr>
          <a:xfrm>
            <a:off x="4901184" y="1013327"/>
            <a:ext cx="6922008" cy="4931930"/>
          </a:xfrm>
          <a:prstGeom prst="rect">
            <a:avLst/>
          </a:prstGeom>
        </p:spPr>
      </p:pic>
      <p:sp>
        <p:nvSpPr>
          <p:cNvPr id="6" name="Cloud 5">
            <a:extLst>
              <a:ext uri="{FF2B5EF4-FFF2-40B4-BE49-F238E27FC236}">
                <a16:creationId xmlns:a16="http://schemas.microsoft.com/office/drawing/2014/main" id="{4A8B34C3-80F6-39A8-D8DE-4810764CFBE5}"/>
              </a:ext>
              <a:ext uri="{C183D7F6-B498-43B3-948B-1728B52AA6E4}">
                <adec:decorative xmlns:adec="http://schemas.microsoft.com/office/drawing/2017/decorative" val="1"/>
              </a:ext>
            </a:extLst>
          </p:cNvPr>
          <p:cNvSpPr/>
          <p:nvPr/>
        </p:nvSpPr>
        <p:spPr>
          <a:xfrm>
            <a:off x="8324727" y="4462396"/>
            <a:ext cx="1697097" cy="101486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accent3">
                  <a:lumMod val="20000"/>
                  <a:lumOff val="80000"/>
                </a:schemeClr>
              </a:solidFill>
            </a:endParaRPr>
          </a:p>
        </p:txBody>
      </p:sp>
      <p:sp>
        <p:nvSpPr>
          <p:cNvPr id="7" name="TextBox 6">
            <a:extLst>
              <a:ext uri="{FF2B5EF4-FFF2-40B4-BE49-F238E27FC236}">
                <a16:creationId xmlns:a16="http://schemas.microsoft.com/office/drawing/2014/main" id="{8D483710-E197-BF1C-18C0-D187E7F87B90}"/>
              </a:ext>
            </a:extLst>
          </p:cNvPr>
          <p:cNvSpPr txBox="1"/>
          <p:nvPr/>
        </p:nvSpPr>
        <p:spPr>
          <a:xfrm>
            <a:off x="8639242" y="4600430"/>
            <a:ext cx="1153982" cy="646331"/>
          </a:xfrm>
          <a:prstGeom prst="rect">
            <a:avLst/>
          </a:prstGeom>
          <a:noFill/>
        </p:spPr>
        <p:txBody>
          <a:bodyPr wrap="square" rtlCol="0">
            <a:spAutoFit/>
          </a:bodyPr>
          <a:lstStyle/>
          <a:p>
            <a:r>
              <a:rPr lang="en-US" dirty="0"/>
              <a:t>Focused on B4</a:t>
            </a:r>
          </a:p>
        </p:txBody>
      </p:sp>
    </p:spTree>
    <p:extLst>
      <p:ext uri="{BB962C8B-B14F-4D97-AF65-F5344CB8AC3E}">
        <p14:creationId xmlns:p14="http://schemas.microsoft.com/office/powerpoint/2010/main" val="88073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99A8AF-8482-03AF-6B4F-8412B02C0A0B}"/>
              </a:ext>
            </a:extLst>
          </p:cNvPr>
          <p:cNvSpPr>
            <a:spLocks noGrp="1"/>
          </p:cNvSpPr>
          <p:nvPr>
            <p:ph type="title"/>
          </p:nvPr>
        </p:nvSpPr>
        <p:spPr>
          <a:xfrm>
            <a:off x="241160" y="609597"/>
            <a:ext cx="10288295" cy="1330841"/>
          </a:xfrm>
        </p:spPr>
        <p:txBody>
          <a:bodyPr>
            <a:normAutofit/>
          </a:bodyPr>
          <a:lstStyle/>
          <a:p>
            <a:r>
              <a:rPr lang="en-US" dirty="0">
                <a:latin typeface="Arial" panose="020B0604020202020204" pitchFamily="34" charset="0"/>
                <a:cs typeface="Arial" panose="020B0604020202020204" pitchFamily="34" charset="0"/>
              </a:rPr>
              <a:t>Alt + D + O (</a:t>
            </a:r>
            <a:r>
              <a:rPr lang="en-US" dirty="0">
                <a:highlight>
                  <a:srgbClr val="FFFF00"/>
                </a:highlight>
                <a:latin typeface="Arial" panose="020B0604020202020204" pitchFamily="34" charset="0"/>
                <a:cs typeface="Arial" panose="020B0604020202020204" pitchFamily="34" charset="0"/>
              </a:rPr>
              <a:t>Press Keys One at a Time</a:t>
            </a:r>
            <a:r>
              <a:rPr lang="en-US"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89807059-F9B5-7015-68FA-EBF40FEC823E}"/>
              </a:ext>
            </a:extLst>
          </p:cNvPr>
          <p:cNvSpPr>
            <a:spLocks noGrp="1"/>
          </p:cNvSpPr>
          <p:nvPr>
            <p:ph idx="1"/>
          </p:nvPr>
        </p:nvSpPr>
        <p:spPr>
          <a:xfrm>
            <a:off x="334997" y="2061836"/>
            <a:ext cx="4958966" cy="3917773"/>
          </a:xfrm>
        </p:spPr>
        <p:txBody>
          <a:bodyPr>
            <a:normAutofit/>
          </a:bodyPr>
          <a:lstStyle/>
          <a:p>
            <a:pPr marL="514350" indent="-514350">
              <a:buAutoNum type="arabicParenR"/>
            </a:pPr>
            <a:r>
              <a:rPr lang="en-US" sz="1600" dirty="0">
                <a:latin typeface="Arial" panose="020B0604020202020204" pitchFamily="34" charset="0"/>
                <a:cs typeface="Arial" panose="020B0604020202020204" pitchFamily="34" charset="0"/>
              </a:rPr>
              <a:t>Make sure your table has headers</a:t>
            </a:r>
          </a:p>
          <a:p>
            <a:pPr marL="514350" indent="-514350">
              <a:buAutoNum type="arabicParenR"/>
            </a:pPr>
            <a:r>
              <a:rPr lang="en-US" sz="1600" dirty="0">
                <a:latin typeface="Arial" panose="020B0604020202020204" pitchFamily="34" charset="0"/>
                <a:cs typeface="Arial" panose="020B0604020202020204" pitchFamily="34" charset="0"/>
              </a:rPr>
              <a:t>Click anywhere in the given table</a:t>
            </a:r>
          </a:p>
          <a:p>
            <a:pPr marL="514350" indent="-514350">
              <a:buAutoNum type="arabicParenR"/>
            </a:pPr>
            <a:r>
              <a:rPr lang="en-US" sz="1600" dirty="0">
                <a:latin typeface="Arial" panose="020B0604020202020204" pitchFamily="34" charset="0"/>
                <a:cs typeface="Arial" panose="020B0604020202020204" pitchFamily="34" charset="0"/>
              </a:rPr>
              <a:t>Press Alt </a:t>
            </a:r>
            <a:r>
              <a:rPr lang="en-US" sz="1600" dirty="0">
                <a:latin typeface="Arial" panose="020B0604020202020204" pitchFamily="34" charset="0"/>
                <a:cs typeface="Arial" panose="020B0604020202020204" pitchFamily="34" charset="0"/>
                <a:sym typeface="Wingdings" panose="05000000000000000000" pitchFamily="2" charset="2"/>
              </a:rPr>
              <a:t> D  O, one at a time</a:t>
            </a:r>
          </a:p>
          <a:p>
            <a:pPr marL="514350" indent="-514350">
              <a:buAutoNum type="arabicParenR"/>
            </a:pPr>
            <a:r>
              <a:rPr lang="en-US" sz="1600" dirty="0">
                <a:latin typeface="Arial" panose="020B0604020202020204" pitchFamily="34" charset="0"/>
                <a:cs typeface="Arial" panose="020B0604020202020204" pitchFamily="34" charset="0"/>
                <a:sym typeface="Wingdings" panose="05000000000000000000" pitchFamily="2" charset="2"/>
              </a:rPr>
              <a:t>Select “New”</a:t>
            </a:r>
          </a:p>
          <a:p>
            <a:pPr marL="514350" indent="-514350">
              <a:buAutoNum type="arabicParenR"/>
            </a:pPr>
            <a:r>
              <a:rPr lang="en-US" sz="1600" dirty="0">
                <a:latin typeface="Arial" panose="020B0604020202020204" pitchFamily="34" charset="0"/>
                <a:cs typeface="Arial" panose="020B0604020202020204" pitchFamily="34" charset="0"/>
                <a:sym typeface="Wingdings" panose="05000000000000000000" pitchFamily="2" charset="2"/>
              </a:rPr>
              <a:t>Enter in data</a:t>
            </a:r>
            <a:endParaRPr lang="en-US"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96B088D-6240-C4D7-86B3-3469068CB47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92851" y="3136190"/>
            <a:ext cx="6810375" cy="3626524"/>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7" name="Straight Arrow Connector 6">
            <a:extLst>
              <a:ext uri="{FF2B5EF4-FFF2-40B4-BE49-F238E27FC236}">
                <a16:creationId xmlns:a16="http://schemas.microsoft.com/office/drawing/2014/main" id="{EA7CFB1A-0ABF-774C-1F01-3BFA1E45EA2B}"/>
              </a:ext>
              <a:ext uri="{C183D7F6-B498-43B3-948B-1728B52AA6E4}">
                <adec:decorative xmlns:adec="http://schemas.microsoft.com/office/drawing/2017/decorative" val="1"/>
              </a:ext>
            </a:extLst>
          </p:cNvPr>
          <p:cNvCxnSpPr/>
          <p:nvPr/>
        </p:nvCxnSpPr>
        <p:spPr>
          <a:xfrm flipH="1">
            <a:off x="5095875" y="2343150"/>
            <a:ext cx="1133475" cy="8572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79896720-920D-7B1B-A5FA-6A85A6164F48}"/>
              </a:ext>
            </a:extLst>
          </p:cNvPr>
          <p:cNvSpPr txBox="1"/>
          <p:nvPr/>
        </p:nvSpPr>
        <p:spPr>
          <a:xfrm>
            <a:off x="6204329" y="1976848"/>
            <a:ext cx="1152144" cy="373628"/>
          </a:xfrm>
          <a:prstGeom prst="rect">
            <a:avLst/>
          </a:prstGeom>
          <a:noFill/>
        </p:spPr>
        <p:txBody>
          <a:bodyPr wrap="square" rtlCol="0">
            <a:spAutoFit/>
          </a:bodyPr>
          <a:lstStyle/>
          <a:p>
            <a:r>
              <a:rPr lang="en-US" dirty="0"/>
              <a:t>Headers</a:t>
            </a:r>
          </a:p>
        </p:txBody>
      </p:sp>
      <p:sp>
        <p:nvSpPr>
          <p:cNvPr id="9" name="Cloud 8">
            <a:extLst>
              <a:ext uri="{FF2B5EF4-FFF2-40B4-BE49-F238E27FC236}">
                <a16:creationId xmlns:a16="http://schemas.microsoft.com/office/drawing/2014/main" id="{623809C5-4809-6F4F-F28B-6E0520E5E80B}"/>
              </a:ext>
              <a:ext uri="{C183D7F6-B498-43B3-948B-1728B52AA6E4}">
                <adec:decorative xmlns:adec="http://schemas.microsoft.com/office/drawing/2017/decorative" val="1"/>
              </a:ext>
            </a:extLst>
          </p:cNvPr>
          <p:cNvSpPr/>
          <p:nvPr/>
        </p:nvSpPr>
        <p:spPr>
          <a:xfrm>
            <a:off x="6086567" y="1897695"/>
            <a:ext cx="1467487" cy="609597"/>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506E880-3CD0-CE62-562E-7C8D63C36462}"/>
              </a:ext>
              <a:ext uri="{C183D7F6-B498-43B3-948B-1728B52AA6E4}">
                <adec:decorative xmlns:adec="http://schemas.microsoft.com/office/drawing/2017/decorative" val="1"/>
              </a:ext>
            </a:extLst>
          </p:cNvPr>
          <p:cNvCxnSpPr/>
          <p:nvPr/>
        </p:nvCxnSpPr>
        <p:spPr>
          <a:xfrm flipH="1">
            <a:off x="8930004" y="2854876"/>
            <a:ext cx="914400" cy="1387250"/>
          </a:xfrm>
          <a:prstGeom prst="straightConnector1">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Cloud 14">
            <a:extLst>
              <a:ext uri="{FF2B5EF4-FFF2-40B4-BE49-F238E27FC236}">
                <a16:creationId xmlns:a16="http://schemas.microsoft.com/office/drawing/2014/main" id="{A1966CCA-3651-3C5E-74B9-43D3F17A6D62}"/>
              </a:ext>
              <a:ext uri="{C183D7F6-B498-43B3-948B-1728B52AA6E4}">
                <adec:decorative xmlns:adec="http://schemas.microsoft.com/office/drawing/2017/decorative" val="1"/>
              </a:ext>
            </a:extLst>
          </p:cNvPr>
          <p:cNvSpPr/>
          <p:nvPr/>
        </p:nvSpPr>
        <p:spPr>
          <a:xfrm>
            <a:off x="9321097" y="2149993"/>
            <a:ext cx="2337503" cy="609597"/>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099590F-A920-AC29-2618-969FBCAEEF4D}"/>
              </a:ext>
            </a:extLst>
          </p:cNvPr>
          <p:cNvSpPr txBox="1"/>
          <p:nvPr/>
        </p:nvSpPr>
        <p:spPr>
          <a:xfrm>
            <a:off x="9674352" y="2343150"/>
            <a:ext cx="1706178" cy="307777"/>
          </a:xfrm>
          <a:prstGeom prst="rect">
            <a:avLst/>
          </a:prstGeom>
          <a:noFill/>
        </p:spPr>
        <p:txBody>
          <a:bodyPr wrap="square" rtlCol="0">
            <a:spAutoFit/>
          </a:bodyPr>
          <a:lstStyle/>
          <a:p>
            <a:r>
              <a:rPr lang="en-US" sz="1400" dirty="0"/>
              <a:t>Create New Data</a:t>
            </a:r>
          </a:p>
        </p:txBody>
      </p:sp>
      <p:pic>
        <p:nvPicPr>
          <p:cNvPr id="4" name="Picture 3">
            <a:extLst>
              <a:ext uri="{FF2B5EF4-FFF2-40B4-BE49-F238E27FC236}">
                <a16:creationId xmlns:a16="http://schemas.microsoft.com/office/drawing/2014/main" id="{792D7D67-F908-7D3C-95EB-C9D7C38108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3566853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F50E6-D85F-6D3B-87DC-5DE09FDB946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Custom Shape with Picture</a:t>
            </a:r>
          </a:p>
        </p:txBody>
      </p:sp>
      <p:sp>
        <p:nvSpPr>
          <p:cNvPr id="3" name="Content Placeholder 2">
            <a:extLst>
              <a:ext uri="{FF2B5EF4-FFF2-40B4-BE49-F238E27FC236}">
                <a16:creationId xmlns:a16="http://schemas.microsoft.com/office/drawing/2014/main" id="{3ACCCCBB-5CCE-F034-3AE7-748AFF98C885}"/>
              </a:ext>
            </a:extLst>
          </p:cNvPr>
          <p:cNvSpPr>
            <a:spLocks noGrp="1"/>
          </p:cNvSpPr>
          <p:nvPr>
            <p:ph idx="1"/>
          </p:nvPr>
        </p:nvSpPr>
        <p:spPr>
          <a:xfrm>
            <a:off x="490728" y="1690688"/>
            <a:ext cx="3048000" cy="2789872"/>
          </a:xfrm>
        </p:spPr>
        <p:txBody>
          <a:bodyPr/>
          <a:lstStyle/>
          <a:p>
            <a:pPr marL="514350" indent="-514350">
              <a:buAutoNum type="arabicParenR"/>
            </a:pPr>
            <a:r>
              <a:rPr lang="en-US" sz="1600" dirty="0">
                <a:latin typeface="Arial" panose="020B0604020202020204" pitchFamily="34" charset="0"/>
                <a:cs typeface="Arial" panose="020B0604020202020204" pitchFamily="34" charset="0"/>
              </a:rPr>
              <a:t>Click Insert Tab </a:t>
            </a:r>
            <a:r>
              <a:rPr lang="en-US" sz="1600" dirty="0">
                <a:latin typeface="Arial" panose="020B0604020202020204" pitchFamily="34" charset="0"/>
                <a:cs typeface="Arial" panose="020B0604020202020204" pitchFamily="34" charset="0"/>
                <a:sym typeface="Wingdings" panose="05000000000000000000" pitchFamily="2" charset="2"/>
              </a:rPr>
              <a:t> Shapes</a:t>
            </a:r>
          </a:p>
          <a:p>
            <a:pPr marL="514350" indent="-514350">
              <a:buAutoNum type="arabicParenR"/>
            </a:pPr>
            <a:r>
              <a:rPr lang="en-US" sz="1600" dirty="0">
                <a:latin typeface="Arial" panose="020B0604020202020204" pitchFamily="34" charset="0"/>
                <a:cs typeface="Arial" panose="020B0604020202020204" pitchFamily="34" charset="0"/>
              </a:rPr>
              <a:t>Select shape of choice </a:t>
            </a:r>
          </a:p>
          <a:p>
            <a:pPr marL="514350" indent="-514350">
              <a:buAutoNum type="arabicParenR"/>
            </a:pPr>
            <a:r>
              <a:rPr lang="en-US" sz="1600" dirty="0">
                <a:latin typeface="Arial" panose="020B0604020202020204" pitchFamily="34" charset="0"/>
                <a:cs typeface="Arial" panose="020B0604020202020204" pitchFamily="34" charset="0"/>
              </a:rPr>
              <a:t>Insert selected shape into the excel document</a:t>
            </a:r>
          </a:p>
          <a:p>
            <a:pPr marL="514350" indent="-514350">
              <a:buAutoNum type="arabicParenR"/>
            </a:pPr>
            <a:r>
              <a:rPr lang="en-US" sz="1600" dirty="0">
                <a:latin typeface="Arial" panose="020B0604020202020204" pitchFamily="34" charset="0"/>
                <a:cs typeface="Arial" panose="020B0604020202020204" pitchFamily="34" charset="0"/>
              </a:rPr>
              <a:t>Right click on the shape </a:t>
            </a:r>
            <a:r>
              <a:rPr lang="en-US" sz="1600" dirty="0">
                <a:latin typeface="Arial" panose="020B0604020202020204" pitchFamily="34" charset="0"/>
                <a:cs typeface="Arial" panose="020B0604020202020204" pitchFamily="34" charset="0"/>
                <a:sym typeface="Wingdings" panose="05000000000000000000" pitchFamily="2" charset="2"/>
              </a:rPr>
              <a:t> Select edit points</a:t>
            </a:r>
          </a:p>
          <a:p>
            <a:pPr marL="514350" indent="-514350">
              <a:buAutoNum type="arabicParenR"/>
            </a:pPr>
            <a:r>
              <a:rPr lang="en-US" sz="1600" dirty="0">
                <a:latin typeface="Arial" panose="020B0604020202020204" pitchFamily="34" charset="0"/>
                <a:cs typeface="Arial" panose="020B0604020202020204" pitchFamily="34" charset="0"/>
                <a:sym typeface="Wingdings" panose="05000000000000000000" pitchFamily="2" charset="2"/>
              </a:rPr>
              <a:t>Right click on shape  fill  picture</a:t>
            </a:r>
            <a:endParaRPr lang="en-US"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35F1BBD-2FD0-C5CD-F337-655489D773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86200" y="1408735"/>
            <a:ext cx="3783691" cy="2224430"/>
          </a:xfrm>
          <a:prstGeom prst="rect">
            <a:avLst/>
          </a:prstGeom>
        </p:spPr>
      </p:pic>
      <p:sp>
        <p:nvSpPr>
          <p:cNvPr id="6" name="Oval 5">
            <a:extLst>
              <a:ext uri="{FF2B5EF4-FFF2-40B4-BE49-F238E27FC236}">
                <a16:creationId xmlns:a16="http://schemas.microsoft.com/office/drawing/2014/main" id="{70BB13AC-14C2-81AD-1D3C-E837E1CFA3CC}"/>
              </a:ext>
              <a:ext uri="{C183D7F6-B498-43B3-948B-1728B52AA6E4}">
                <adec:decorative xmlns:adec="http://schemas.microsoft.com/office/drawing/2017/decorative" val="1"/>
              </a:ext>
            </a:extLst>
          </p:cNvPr>
          <p:cNvSpPr/>
          <p:nvPr/>
        </p:nvSpPr>
        <p:spPr>
          <a:xfrm>
            <a:off x="4352925" y="1304925"/>
            <a:ext cx="228219" cy="2762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13C3B1-6C56-0F18-1AC5-056B900C95DC}"/>
              </a:ext>
              <a:ext uri="{C183D7F6-B498-43B3-948B-1728B52AA6E4}">
                <adec:decorative xmlns:adec="http://schemas.microsoft.com/office/drawing/2017/decorative" val="1"/>
              </a:ext>
            </a:extLst>
          </p:cNvPr>
          <p:cNvSpPr/>
          <p:nvPr/>
        </p:nvSpPr>
        <p:spPr>
          <a:xfrm>
            <a:off x="4993004" y="1602843"/>
            <a:ext cx="337947" cy="2373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C2FBE05-47BA-2FF6-8764-7772331E6E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96296" y="2642616"/>
            <a:ext cx="2057687" cy="2738819"/>
          </a:xfrm>
          <a:prstGeom prst="rect">
            <a:avLst/>
          </a:prstGeom>
        </p:spPr>
      </p:pic>
      <p:sp>
        <p:nvSpPr>
          <p:cNvPr id="10" name="Oval 9">
            <a:extLst>
              <a:ext uri="{FF2B5EF4-FFF2-40B4-BE49-F238E27FC236}">
                <a16:creationId xmlns:a16="http://schemas.microsoft.com/office/drawing/2014/main" id="{9342A643-C7C3-D7FB-7E26-4CFE98F20575}"/>
              </a:ext>
              <a:ext uri="{C183D7F6-B498-43B3-948B-1728B52AA6E4}">
                <adec:decorative xmlns:adec="http://schemas.microsoft.com/office/drawing/2017/decorative" val="1"/>
              </a:ext>
            </a:extLst>
          </p:cNvPr>
          <p:cNvSpPr/>
          <p:nvPr/>
        </p:nvSpPr>
        <p:spPr>
          <a:xfrm>
            <a:off x="7136872" y="4243185"/>
            <a:ext cx="533019" cy="2373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C4D12B-E6DD-D6EC-97D6-8F4AB54D81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39328" y="4517124"/>
            <a:ext cx="1899554" cy="2295295"/>
          </a:xfrm>
          <a:prstGeom prst="rect">
            <a:avLst/>
          </a:prstGeom>
        </p:spPr>
      </p:pic>
      <p:sp>
        <p:nvSpPr>
          <p:cNvPr id="13" name="Oval 12">
            <a:extLst>
              <a:ext uri="{FF2B5EF4-FFF2-40B4-BE49-F238E27FC236}">
                <a16:creationId xmlns:a16="http://schemas.microsoft.com/office/drawing/2014/main" id="{78224E0E-DE37-0305-4853-230E1F371FE2}"/>
              </a:ext>
              <a:ext uri="{C183D7F6-B498-43B3-948B-1728B52AA6E4}">
                <adec:decorative xmlns:adec="http://schemas.microsoft.com/office/drawing/2017/decorative" val="1"/>
              </a:ext>
            </a:extLst>
          </p:cNvPr>
          <p:cNvSpPr/>
          <p:nvPr/>
        </p:nvSpPr>
        <p:spPr>
          <a:xfrm>
            <a:off x="7306055" y="2935224"/>
            <a:ext cx="237745" cy="4070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B0114A-CFC5-8FBD-88A5-8E284781472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206455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BAE81-8D16-C517-4635-4EC1B852E21A}"/>
              </a:ext>
            </a:extLst>
          </p:cNvPr>
          <p:cNvSpPr>
            <a:spLocks noGrp="1"/>
          </p:cNvSpPr>
          <p:nvPr>
            <p:ph type="title" idx="4294967295"/>
          </p:nvPr>
        </p:nvSpPr>
        <p:spPr>
          <a:xfrm>
            <a:off x="454994" y="579764"/>
            <a:ext cx="4229100" cy="658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solidFill>
                    <a:srgbClr val="FFFFFF"/>
                  </a:solidFill>
                </a:ln>
                <a:solidFill>
                  <a:schemeClr val="tx1"/>
                </a:solidFill>
                <a:effectLst/>
                <a:uLnTx/>
                <a:uFillTx/>
                <a:latin typeface="Arial" panose="020B0604020202020204" pitchFamily="34" charset="0"/>
                <a:ea typeface="+mn-ea"/>
                <a:cs typeface="Arial" panose="020B0604020202020204" pitchFamily="34" charset="0"/>
              </a:rPr>
              <a:t>Insert Data from a Screenshot</a:t>
            </a:r>
          </a:p>
        </p:txBody>
      </p:sp>
      <p:sp>
        <p:nvSpPr>
          <p:cNvPr id="2" name="Text Placeholder 1">
            <a:extLst>
              <a:ext uri="{FF2B5EF4-FFF2-40B4-BE49-F238E27FC236}">
                <a16:creationId xmlns:a16="http://schemas.microsoft.com/office/drawing/2014/main" id="{12A4BFAF-8783-8F1C-183C-30AA973871C9}"/>
              </a:ext>
            </a:extLst>
          </p:cNvPr>
          <p:cNvSpPr>
            <a:spLocks noGrp="1"/>
          </p:cNvSpPr>
          <p:nvPr>
            <p:ph type="body" sz="quarter" idx="13"/>
          </p:nvPr>
        </p:nvSpPr>
        <p:spPr>
          <a:xfrm>
            <a:off x="541571" y="2179047"/>
            <a:ext cx="3502502" cy="2499905"/>
          </a:xfrm>
        </p:spPr>
        <p:txBody>
          <a:bodyPr>
            <a:normAutofit/>
          </a:bodyPr>
          <a:lstStyle/>
          <a:p>
            <a:pPr marL="228600" indent="-228600">
              <a:buAutoNum type="arabicParenR"/>
            </a:pPr>
            <a:r>
              <a:rPr lang="en-US" sz="1600" b="1" dirty="0"/>
              <a:t>Screenshot Data: </a:t>
            </a:r>
          </a:p>
          <a:p>
            <a:r>
              <a:rPr lang="en-US" sz="1600" dirty="0"/>
              <a:t>Windows Button + Shift + S</a:t>
            </a:r>
          </a:p>
          <a:p>
            <a:endParaRPr lang="en-US" sz="1600" dirty="0"/>
          </a:p>
          <a:p>
            <a:r>
              <a:rPr lang="en-US" sz="1600" b="1" dirty="0"/>
              <a:t>2) Insert Clipboard picture into Excel Spreadsheet:</a:t>
            </a:r>
          </a:p>
          <a:p>
            <a:r>
              <a:rPr lang="en-US" sz="1600" dirty="0"/>
              <a:t>Data Tab </a:t>
            </a:r>
            <a:r>
              <a:rPr lang="en-US" sz="1600" dirty="0">
                <a:sym typeface="Wingdings" panose="05000000000000000000" pitchFamily="2" charset="2"/>
              </a:rPr>
              <a:t>    </a:t>
            </a:r>
            <a:r>
              <a:rPr lang="en-US" sz="1600" dirty="0"/>
              <a:t>From Picture   </a:t>
            </a:r>
            <a:r>
              <a:rPr lang="en-US" sz="1600" dirty="0">
                <a:sym typeface="Wingdings" panose="05000000000000000000" pitchFamily="2" charset="2"/>
              </a:rPr>
              <a:t></a:t>
            </a:r>
            <a:r>
              <a:rPr lang="en-US" sz="1600" dirty="0"/>
              <a:t> Picture from Clipboard</a:t>
            </a:r>
          </a:p>
          <a:p>
            <a:endParaRPr lang="en-US" sz="1600" dirty="0"/>
          </a:p>
          <a:p>
            <a:r>
              <a:rPr lang="en-US" sz="1600" b="1" dirty="0"/>
              <a:t>3) Insert Data</a:t>
            </a:r>
          </a:p>
        </p:txBody>
      </p:sp>
      <p:pic>
        <p:nvPicPr>
          <p:cNvPr id="11" name="Picture 10" descr="Pointing to the &quot;From Picture&quot; button in the ribbon&#10;&#10;Spreadsheet table displaying expense categories with planned expenses, actual expenses, and expense variances. Employee costs show the highest planned amount of $1,355,000 and a variance of $695,960, while total planned expenses are $1,609,930 with a variance of $826,991.&#10;&#10;">
            <a:extLst>
              <a:ext uri="{FF2B5EF4-FFF2-40B4-BE49-F238E27FC236}">
                <a16:creationId xmlns:a16="http://schemas.microsoft.com/office/drawing/2014/main" id="{E6173D23-191D-6103-C1EC-390C25EB6251}"/>
              </a:ext>
            </a:extLst>
          </p:cNvPr>
          <p:cNvPicPr>
            <a:picLocks noChangeAspect="1"/>
          </p:cNvPicPr>
          <p:nvPr/>
        </p:nvPicPr>
        <p:blipFill>
          <a:blip r:embed="rId2"/>
          <a:stretch>
            <a:fillRect/>
          </a:stretch>
        </p:blipFill>
        <p:spPr>
          <a:xfrm>
            <a:off x="7562749" y="125465"/>
            <a:ext cx="3146333" cy="3410660"/>
          </a:xfrm>
          <a:prstGeom prst="rect">
            <a:avLst/>
          </a:prstGeom>
        </p:spPr>
      </p:pic>
      <p:pic>
        <p:nvPicPr>
          <p:cNvPr id="15" name="Picture 14" descr="Inserting Data">
            <a:extLst>
              <a:ext uri="{FF2B5EF4-FFF2-40B4-BE49-F238E27FC236}">
                <a16:creationId xmlns:a16="http://schemas.microsoft.com/office/drawing/2014/main" id="{AFDEC8ED-EA5E-3430-7BA2-6D6EC3EB828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656662" y="656992"/>
            <a:ext cx="1595167" cy="3603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spreadsheet table comparing planned expenses, actual expenses, and expense variances across four categories: employee costs, office costs, marketing costs, and training travel. The table shows total planned expenses of $1,609,350, actual expenses of $782,939, and a positive variance of $826,991, indicating overall cost savings.&#10;&#10;">
            <a:extLst>
              <a:ext uri="{FF2B5EF4-FFF2-40B4-BE49-F238E27FC236}">
                <a16:creationId xmlns:a16="http://schemas.microsoft.com/office/drawing/2014/main" id="{34C0BE0F-A822-2572-C338-27E218D477B8}"/>
              </a:ext>
            </a:extLst>
          </p:cNvPr>
          <p:cNvPicPr>
            <a:picLocks noChangeAspect="1"/>
          </p:cNvPicPr>
          <p:nvPr/>
        </p:nvPicPr>
        <p:blipFill>
          <a:blip r:embed="rId4"/>
          <a:stretch>
            <a:fillRect/>
          </a:stretch>
        </p:blipFill>
        <p:spPr>
          <a:xfrm>
            <a:off x="4491081" y="5152843"/>
            <a:ext cx="5327389" cy="1291891"/>
          </a:xfrm>
          <a:prstGeom prst="rect">
            <a:avLst/>
          </a:prstGeom>
        </p:spPr>
      </p:pic>
      <p:sp>
        <p:nvSpPr>
          <p:cNvPr id="13" name="Rectangle 12">
            <a:extLst>
              <a:ext uri="{FF2B5EF4-FFF2-40B4-BE49-F238E27FC236}">
                <a16:creationId xmlns:a16="http://schemas.microsoft.com/office/drawing/2014/main" id="{C7BEB7AC-E6F8-C42C-2F27-B12ECB93FAEA}"/>
              </a:ext>
              <a:ext uri="{C183D7F6-B498-43B3-948B-1728B52AA6E4}">
                <adec:decorative xmlns:adec="http://schemas.microsoft.com/office/drawing/2017/decorative" val="1"/>
              </a:ext>
            </a:extLst>
          </p:cNvPr>
          <p:cNvSpPr/>
          <p:nvPr/>
        </p:nvSpPr>
        <p:spPr>
          <a:xfrm>
            <a:off x="7232904" y="112657"/>
            <a:ext cx="3809157" cy="3429000"/>
          </a:xfrm>
          <a:prstGeom prst="rect">
            <a:avLst/>
          </a:prstGeom>
          <a:no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9D2716-C4D4-6827-2EC5-55F83F5614E9}"/>
              </a:ext>
              <a:ext uri="{C183D7F6-B498-43B3-948B-1728B52AA6E4}">
                <adec:decorative xmlns:adec="http://schemas.microsoft.com/office/drawing/2017/decorative" val="1"/>
              </a:ext>
            </a:extLst>
          </p:cNvPr>
          <p:cNvSpPr/>
          <p:nvPr/>
        </p:nvSpPr>
        <p:spPr>
          <a:xfrm>
            <a:off x="4534711" y="4557635"/>
            <a:ext cx="5364467" cy="2086972"/>
          </a:xfrm>
          <a:prstGeom prst="rect">
            <a:avLst/>
          </a:prstGeom>
          <a:no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Connector: Curved 16">
            <a:extLst>
              <a:ext uri="{FF2B5EF4-FFF2-40B4-BE49-F238E27FC236}">
                <a16:creationId xmlns:a16="http://schemas.microsoft.com/office/drawing/2014/main" id="{395B28CA-C890-A8E9-17E4-B610895E929A}"/>
              </a:ext>
              <a:ext uri="{C183D7F6-B498-43B3-948B-1728B52AA6E4}">
                <adec:decorative xmlns:adec="http://schemas.microsoft.com/office/drawing/2017/decorative" val="1"/>
              </a:ext>
            </a:extLst>
          </p:cNvPr>
          <p:cNvCxnSpPr>
            <a:cxnSpLocks/>
          </p:cNvCxnSpPr>
          <p:nvPr/>
        </p:nvCxnSpPr>
        <p:spPr>
          <a:xfrm rot="16200000" flipH="1">
            <a:off x="5201548" y="2666236"/>
            <a:ext cx="2826194" cy="2687782"/>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sp>
        <p:nvSpPr>
          <p:cNvPr id="18" name="Oval 17">
            <a:extLst>
              <a:ext uri="{FF2B5EF4-FFF2-40B4-BE49-F238E27FC236}">
                <a16:creationId xmlns:a16="http://schemas.microsoft.com/office/drawing/2014/main" id="{27CE13BB-293A-A102-4232-17395620561B}"/>
              </a:ext>
              <a:ext uri="{C183D7F6-B498-43B3-948B-1728B52AA6E4}">
                <adec:decorative xmlns:adec="http://schemas.microsoft.com/office/drawing/2017/decorative" val="1"/>
              </a:ext>
            </a:extLst>
          </p:cNvPr>
          <p:cNvSpPr/>
          <p:nvPr/>
        </p:nvSpPr>
        <p:spPr>
          <a:xfrm>
            <a:off x="8257032" y="246888"/>
            <a:ext cx="777240" cy="1663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17E4DF-B3FF-1512-F98C-DF6EE3BAC34B}"/>
              </a:ext>
              <a:ext uri="{C183D7F6-B498-43B3-948B-1728B52AA6E4}">
                <adec:decorative xmlns:adec="http://schemas.microsoft.com/office/drawing/2017/decorative" val="1"/>
              </a:ext>
            </a:extLst>
          </p:cNvPr>
          <p:cNvSpPr/>
          <p:nvPr/>
        </p:nvSpPr>
        <p:spPr>
          <a:xfrm>
            <a:off x="8928651" y="130204"/>
            <a:ext cx="325077" cy="1111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D903B14F-1333-B94A-D8AF-314385F3DEC7}"/>
              </a:ext>
              <a:ext uri="{C183D7F6-B498-43B3-948B-1728B52AA6E4}">
                <adec:decorative xmlns:adec="http://schemas.microsoft.com/office/drawing/2017/decorative" val="1"/>
              </a:ext>
            </a:extLst>
          </p:cNvPr>
          <p:cNvCxnSpPr/>
          <p:nvPr/>
        </p:nvCxnSpPr>
        <p:spPr>
          <a:xfrm flipV="1">
            <a:off x="8337941" y="656992"/>
            <a:ext cx="221673" cy="5043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 name="Picture 2">
            <a:extLst>
              <a:ext uri="{FF2B5EF4-FFF2-40B4-BE49-F238E27FC236}">
                <a16:creationId xmlns:a16="http://schemas.microsoft.com/office/drawing/2014/main" id="{2C88928F-33F1-163B-0FEB-D0EA05038E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26170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BAE81-8D16-C517-4635-4EC1B852E21A}"/>
              </a:ext>
            </a:extLst>
          </p:cNvPr>
          <p:cNvSpPr>
            <a:spLocks noGrp="1"/>
          </p:cNvSpPr>
          <p:nvPr>
            <p:ph type="title" idx="4294967295"/>
          </p:nvPr>
        </p:nvSpPr>
        <p:spPr>
          <a:xfrm>
            <a:off x="693738" y="808038"/>
            <a:ext cx="4394200" cy="627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Moving Data/Text from a Row or Column</a:t>
            </a:r>
          </a:p>
        </p:txBody>
      </p:sp>
      <p:sp>
        <p:nvSpPr>
          <p:cNvPr id="2" name="Text Placeholder 1">
            <a:extLst>
              <a:ext uri="{FF2B5EF4-FFF2-40B4-BE49-F238E27FC236}">
                <a16:creationId xmlns:a16="http://schemas.microsoft.com/office/drawing/2014/main" id="{12A4BFAF-8783-8F1C-183C-30AA973871C9}"/>
              </a:ext>
            </a:extLst>
          </p:cNvPr>
          <p:cNvSpPr>
            <a:spLocks noGrp="1"/>
          </p:cNvSpPr>
          <p:nvPr>
            <p:ph type="body" sz="quarter" idx="13"/>
          </p:nvPr>
        </p:nvSpPr>
        <p:spPr>
          <a:xfrm>
            <a:off x="762001" y="2302637"/>
            <a:ext cx="3502502" cy="2499905"/>
          </a:xfrm>
        </p:spPr>
        <p:txBody>
          <a:bodyPr>
            <a:normAutofit/>
          </a:bodyPr>
          <a:lstStyle/>
          <a:p>
            <a:r>
              <a:rPr lang="en-US" sz="1600" dirty="0"/>
              <a:t>1) Select the data that you want to move</a:t>
            </a:r>
          </a:p>
          <a:p>
            <a:endParaRPr lang="en-US" sz="1600" dirty="0"/>
          </a:p>
          <a:p>
            <a:r>
              <a:rPr lang="en-US" sz="1600" dirty="0"/>
              <a:t>2) Click on the green border, then drag to new location </a:t>
            </a:r>
          </a:p>
        </p:txBody>
      </p:sp>
      <p:pic>
        <p:nvPicPr>
          <p:cNvPr id="11" name="Picture 10" descr="Spreadsheet table displaying sales data for multiple individuals across different regions with discount percentages and monthly sales figures from January to June. Rows and columns are labeled with names, regions, discount rates in percentages, and sales numbers in numeric format, with a black arrow highlighting the row for &quot;Sally.&quot;&#10;&#10;">
            <a:extLst>
              <a:ext uri="{FF2B5EF4-FFF2-40B4-BE49-F238E27FC236}">
                <a16:creationId xmlns:a16="http://schemas.microsoft.com/office/drawing/2014/main" id="{3BFDC706-24AA-CA9F-A136-F14675193F92}"/>
              </a:ext>
            </a:extLst>
          </p:cNvPr>
          <p:cNvPicPr>
            <a:picLocks noChangeAspect="1"/>
          </p:cNvPicPr>
          <p:nvPr/>
        </p:nvPicPr>
        <p:blipFill>
          <a:blip r:embed="rId2"/>
          <a:srcRect l="1496" r="23057" b="-1"/>
          <a:stretch/>
        </p:blipFill>
        <p:spPr>
          <a:xfrm>
            <a:off x="4976363" y="52822"/>
            <a:ext cx="5457817" cy="3337549"/>
          </a:xfrm>
          <a:prstGeom prst="rect">
            <a:avLst/>
          </a:prstGeom>
        </p:spPr>
      </p:pic>
      <p:pic>
        <p:nvPicPr>
          <p:cNvPr id="12" name="Picture 11" descr="Spreadsheet table showing sales data for multiple individuals across different regions from January to June. Columns include Name, Region, Discount percentage, and monthly sales figures, with notable highlights such as Karen in Region 2 having a 40% discount and fluctuating sales, and Sally in Region 3 with a 45% discount and steadily increasing sales.&#10;&#10;">
            <a:extLst>
              <a:ext uri="{FF2B5EF4-FFF2-40B4-BE49-F238E27FC236}">
                <a16:creationId xmlns:a16="http://schemas.microsoft.com/office/drawing/2014/main" id="{D7E32056-E383-BD6C-EC2D-3DB07300297B}"/>
              </a:ext>
            </a:extLst>
          </p:cNvPr>
          <p:cNvPicPr>
            <a:picLocks noChangeAspect="1"/>
          </p:cNvPicPr>
          <p:nvPr/>
        </p:nvPicPr>
        <p:blipFill>
          <a:blip r:embed="rId3"/>
          <a:srcRect r="1" b="2878"/>
          <a:stretch/>
        </p:blipFill>
        <p:spPr>
          <a:xfrm>
            <a:off x="4976364" y="3516666"/>
            <a:ext cx="5457817" cy="3337561"/>
          </a:xfrm>
          <a:prstGeom prst="rect">
            <a:avLst/>
          </a:prstGeom>
        </p:spPr>
      </p:pic>
      <p:pic>
        <p:nvPicPr>
          <p:cNvPr id="3" name="Picture 2">
            <a:extLst>
              <a:ext uri="{FF2B5EF4-FFF2-40B4-BE49-F238E27FC236}">
                <a16:creationId xmlns:a16="http://schemas.microsoft.com/office/drawing/2014/main" id="{3A8E837F-FEA1-083F-E6C5-1F14C31974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374839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BAE81-8D16-C517-4635-4EC1B852E21A}"/>
              </a:ext>
            </a:extLst>
          </p:cNvPr>
          <p:cNvSpPr>
            <a:spLocks noGrp="1"/>
          </p:cNvSpPr>
          <p:nvPr>
            <p:ph type="title" idx="4294967295"/>
          </p:nvPr>
        </p:nvSpPr>
        <p:spPr>
          <a:xfrm>
            <a:off x="762000" y="1143000"/>
            <a:ext cx="3502025" cy="627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XLOOKUP()</a:t>
            </a:r>
          </a:p>
        </p:txBody>
      </p:sp>
      <p:sp>
        <p:nvSpPr>
          <p:cNvPr id="2" name="Text Placeholder 1">
            <a:extLst>
              <a:ext uri="{FF2B5EF4-FFF2-40B4-BE49-F238E27FC236}">
                <a16:creationId xmlns:a16="http://schemas.microsoft.com/office/drawing/2014/main" id="{12A4BFAF-8783-8F1C-183C-30AA973871C9}"/>
              </a:ext>
            </a:extLst>
          </p:cNvPr>
          <p:cNvSpPr>
            <a:spLocks noGrp="1"/>
          </p:cNvSpPr>
          <p:nvPr>
            <p:ph type="body" sz="quarter" idx="13"/>
          </p:nvPr>
        </p:nvSpPr>
        <p:spPr>
          <a:xfrm>
            <a:off x="262255" y="2327193"/>
            <a:ext cx="3502502" cy="2499905"/>
          </a:xfrm>
          <a:ln>
            <a:solidFill>
              <a:schemeClr val="tx1"/>
            </a:solidFill>
          </a:ln>
        </p:spPr>
        <p:txBody>
          <a:bodyPr>
            <a:normAutofit/>
          </a:bodyPr>
          <a:lstStyle/>
          <a:p>
            <a:r>
              <a:rPr lang="en-US" sz="1600" u="sng" dirty="0"/>
              <a:t>XLOOKUP Formula:</a:t>
            </a:r>
          </a:p>
          <a:p>
            <a:r>
              <a:rPr lang="en-US" sz="1400" dirty="0"/>
              <a:t>=XLOOKUP(look up value, look up array, return array)</a:t>
            </a:r>
          </a:p>
          <a:p>
            <a:endParaRPr lang="en-US" sz="1600" dirty="0"/>
          </a:p>
          <a:p>
            <a:r>
              <a:rPr lang="en-US" u="sng" dirty="0"/>
              <a:t>Enter formula in cell </a:t>
            </a:r>
            <a:r>
              <a:rPr lang="en-US" b="1" u="sng" dirty="0"/>
              <a:t>C2</a:t>
            </a:r>
          </a:p>
          <a:p>
            <a:r>
              <a:rPr lang="en-US" dirty="0">
                <a:highlight>
                  <a:srgbClr val="FFFF00"/>
                </a:highlight>
              </a:rPr>
              <a:t>=</a:t>
            </a:r>
            <a:r>
              <a:rPr lang="en-US" dirty="0" err="1">
                <a:highlight>
                  <a:srgbClr val="FFFF00"/>
                </a:highlight>
              </a:rPr>
              <a:t>xlookup</a:t>
            </a:r>
            <a:r>
              <a:rPr lang="en-US" dirty="0">
                <a:highlight>
                  <a:srgbClr val="FFFF00"/>
                </a:highlight>
              </a:rPr>
              <a:t>(A2,A5:A12,E5:E12)</a:t>
            </a:r>
          </a:p>
          <a:p>
            <a:endParaRPr lang="en-US" dirty="0">
              <a:highlight>
                <a:srgbClr val="FFFF00"/>
              </a:highlight>
            </a:endParaRPr>
          </a:p>
          <a:p>
            <a:r>
              <a:rPr lang="en-US" dirty="0"/>
              <a:t>Amount Returned: </a:t>
            </a:r>
            <a:r>
              <a:rPr lang="en-US" b="1" dirty="0"/>
              <a:t>17,834</a:t>
            </a:r>
          </a:p>
        </p:txBody>
      </p:sp>
      <p:pic>
        <p:nvPicPr>
          <p:cNvPr id="11" name="Picture 10" descr="Spreadsheet displaying two tables: the first lists names, months, and amounts with three entries, while the second shows names, regions, discounts, and monthly values from January to June for nine individuals. Key details include discount percentages ranging from 40% to 65%, monthly amounts formatted with commas, and regions labeled from Region 1 to Region 7, highlighting financial data trends over six months.&#10;&#10;">
            <a:extLst>
              <a:ext uri="{FF2B5EF4-FFF2-40B4-BE49-F238E27FC236}">
                <a16:creationId xmlns:a16="http://schemas.microsoft.com/office/drawing/2014/main" id="{FCFCEA92-E529-A402-0489-742C72BEDA0E}"/>
              </a:ext>
            </a:extLst>
          </p:cNvPr>
          <p:cNvPicPr>
            <a:picLocks noChangeAspect="1"/>
          </p:cNvPicPr>
          <p:nvPr/>
        </p:nvPicPr>
        <p:blipFill>
          <a:blip r:embed="rId2"/>
          <a:stretch>
            <a:fillRect/>
          </a:stretch>
        </p:blipFill>
        <p:spPr>
          <a:xfrm>
            <a:off x="5045382" y="1932201"/>
            <a:ext cx="5980952" cy="2571429"/>
          </a:xfrm>
          <a:prstGeom prst="rect">
            <a:avLst/>
          </a:prstGeom>
        </p:spPr>
      </p:pic>
      <p:cxnSp>
        <p:nvCxnSpPr>
          <p:cNvPr id="12" name="Straight Arrow Connector 11">
            <a:extLst>
              <a:ext uri="{FF2B5EF4-FFF2-40B4-BE49-F238E27FC236}">
                <a16:creationId xmlns:a16="http://schemas.microsoft.com/office/drawing/2014/main" id="{C0AAB21B-25EC-E8E3-DDAA-F3C61A1C571B}"/>
              </a:ext>
              <a:ext uri="{C183D7F6-B498-43B3-948B-1728B52AA6E4}">
                <adec:decorative xmlns:adec="http://schemas.microsoft.com/office/drawing/2017/decorative" val="1"/>
              </a:ext>
            </a:extLst>
          </p:cNvPr>
          <p:cNvCxnSpPr/>
          <p:nvPr/>
        </p:nvCxnSpPr>
        <p:spPr>
          <a:xfrm>
            <a:off x="4494859" y="1974493"/>
            <a:ext cx="781409" cy="51435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95729B8-6EB1-E577-0E33-775BCBA9751E}"/>
              </a:ext>
            </a:extLst>
          </p:cNvPr>
          <p:cNvSpPr txBox="1"/>
          <p:nvPr/>
        </p:nvSpPr>
        <p:spPr>
          <a:xfrm>
            <a:off x="4060296" y="1353844"/>
            <a:ext cx="1261872" cy="646331"/>
          </a:xfrm>
          <a:prstGeom prst="rect">
            <a:avLst/>
          </a:prstGeom>
          <a:noFill/>
        </p:spPr>
        <p:txBody>
          <a:bodyPr wrap="square" rtlCol="0">
            <a:spAutoFit/>
          </a:bodyPr>
          <a:lstStyle/>
          <a:p>
            <a:r>
              <a:rPr lang="en-US" dirty="0"/>
              <a:t>Look up value</a:t>
            </a:r>
          </a:p>
        </p:txBody>
      </p:sp>
      <p:sp>
        <p:nvSpPr>
          <p:cNvPr id="14" name="Oval 13">
            <a:extLst>
              <a:ext uri="{FF2B5EF4-FFF2-40B4-BE49-F238E27FC236}">
                <a16:creationId xmlns:a16="http://schemas.microsoft.com/office/drawing/2014/main" id="{8C54B77B-F1E3-CF46-6F5D-33CDC01312E3}"/>
              </a:ext>
              <a:ext uri="{C183D7F6-B498-43B3-948B-1728B52AA6E4}">
                <adec:decorative xmlns:adec="http://schemas.microsoft.com/office/drawing/2017/decorative" val="1"/>
              </a:ext>
            </a:extLst>
          </p:cNvPr>
          <p:cNvSpPr/>
          <p:nvPr/>
        </p:nvSpPr>
        <p:spPr>
          <a:xfrm>
            <a:off x="5245968" y="2384076"/>
            <a:ext cx="665449" cy="2095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BB55C2E3-5123-9002-2278-D16458641ABA}"/>
              </a:ext>
              <a:ext uri="{C183D7F6-B498-43B3-948B-1728B52AA6E4}">
                <adec:decorative xmlns:adec="http://schemas.microsoft.com/office/drawing/2017/decorative" val="1"/>
              </a:ext>
            </a:extLst>
          </p:cNvPr>
          <p:cNvSpPr/>
          <p:nvPr/>
        </p:nvSpPr>
        <p:spPr>
          <a:xfrm>
            <a:off x="3884094" y="1271571"/>
            <a:ext cx="1161288" cy="841248"/>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99A4E9-9EDF-CE42-4AE2-FC35515E7C8A}"/>
              </a:ext>
              <a:ext uri="{C183D7F6-B498-43B3-948B-1728B52AA6E4}">
                <adec:decorative xmlns:adec="http://schemas.microsoft.com/office/drawing/2017/decorative" val="1"/>
              </a:ext>
            </a:extLst>
          </p:cNvPr>
          <p:cNvSpPr/>
          <p:nvPr/>
        </p:nvSpPr>
        <p:spPr>
          <a:xfrm>
            <a:off x="5265187" y="2650661"/>
            <a:ext cx="665449" cy="20574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FEA1E8-1F0F-D583-4B14-A020F08F7832}"/>
              </a:ext>
            </a:extLst>
          </p:cNvPr>
          <p:cNvSpPr txBox="1"/>
          <p:nvPr/>
        </p:nvSpPr>
        <p:spPr>
          <a:xfrm>
            <a:off x="3996510" y="3290646"/>
            <a:ext cx="1048872" cy="646331"/>
          </a:xfrm>
          <a:prstGeom prst="rect">
            <a:avLst/>
          </a:prstGeom>
          <a:noFill/>
        </p:spPr>
        <p:txBody>
          <a:bodyPr wrap="square" rtlCol="0">
            <a:spAutoFit/>
          </a:bodyPr>
          <a:lstStyle/>
          <a:p>
            <a:r>
              <a:rPr lang="en-US" dirty="0"/>
              <a:t>Look up array</a:t>
            </a:r>
          </a:p>
        </p:txBody>
      </p:sp>
      <p:sp>
        <p:nvSpPr>
          <p:cNvPr id="18" name="Cloud 17">
            <a:extLst>
              <a:ext uri="{FF2B5EF4-FFF2-40B4-BE49-F238E27FC236}">
                <a16:creationId xmlns:a16="http://schemas.microsoft.com/office/drawing/2014/main" id="{DC492461-29A5-BAA0-0761-09CDD13868B2}"/>
              </a:ext>
              <a:ext uri="{C183D7F6-B498-43B3-948B-1728B52AA6E4}">
                <adec:decorative xmlns:adec="http://schemas.microsoft.com/office/drawing/2017/decorative" val="1"/>
              </a:ext>
            </a:extLst>
          </p:cNvPr>
          <p:cNvSpPr/>
          <p:nvPr/>
        </p:nvSpPr>
        <p:spPr>
          <a:xfrm>
            <a:off x="3884094" y="3133758"/>
            <a:ext cx="1161288" cy="960105"/>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40F2B2C0-6F4B-02DD-F5A8-0C534CB4E397}"/>
              </a:ext>
              <a:ext uri="{C183D7F6-B498-43B3-948B-1728B52AA6E4}">
                <adec:decorative xmlns:adec="http://schemas.microsoft.com/office/drawing/2017/decorative" val="1"/>
              </a:ext>
            </a:extLst>
          </p:cNvPr>
          <p:cNvCxnSpPr>
            <a:cxnSpLocks/>
            <a:stCxn id="17" idx="0"/>
          </p:cNvCxnSpPr>
          <p:nvPr/>
        </p:nvCxnSpPr>
        <p:spPr>
          <a:xfrm>
            <a:off x="4520946" y="3290646"/>
            <a:ext cx="725022" cy="0"/>
          </a:xfrm>
          <a:prstGeom prst="straightConnector1">
            <a:avLst/>
          </a:prstGeom>
          <a:ln w="38100">
            <a:tailEnd type="triangle"/>
          </a:ln>
        </p:spPr>
        <p:style>
          <a:lnRef idx="2">
            <a:schemeClr val="accent6"/>
          </a:lnRef>
          <a:fillRef idx="0">
            <a:schemeClr val="accent6"/>
          </a:fillRef>
          <a:effectRef idx="1">
            <a:schemeClr val="accent6"/>
          </a:effectRef>
          <a:fontRef idx="minor">
            <a:schemeClr val="tx1"/>
          </a:fontRef>
        </p:style>
      </p:cxnSp>
      <p:sp>
        <p:nvSpPr>
          <p:cNvPr id="20" name="Oval 19">
            <a:extLst>
              <a:ext uri="{FF2B5EF4-FFF2-40B4-BE49-F238E27FC236}">
                <a16:creationId xmlns:a16="http://schemas.microsoft.com/office/drawing/2014/main" id="{D126F0B1-0EE4-81C2-A78D-7BA1659FA96B}"/>
              </a:ext>
              <a:ext uri="{C183D7F6-B498-43B3-948B-1728B52AA6E4}">
                <adec:decorative xmlns:adec="http://schemas.microsoft.com/office/drawing/2017/decorative" val="1"/>
              </a:ext>
            </a:extLst>
          </p:cNvPr>
          <p:cNvSpPr/>
          <p:nvPr/>
        </p:nvSpPr>
        <p:spPr>
          <a:xfrm>
            <a:off x="7744969" y="2548446"/>
            <a:ext cx="804672" cy="20574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F8B7E2D9-E282-BC68-5276-A07718D25678}"/>
              </a:ext>
              <a:ext uri="{C183D7F6-B498-43B3-948B-1728B52AA6E4}">
                <adec:decorative xmlns:adec="http://schemas.microsoft.com/office/drawing/2017/decorative" val="1"/>
              </a:ext>
            </a:extLst>
          </p:cNvPr>
          <p:cNvSpPr/>
          <p:nvPr/>
        </p:nvSpPr>
        <p:spPr>
          <a:xfrm>
            <a:off x="8581644" y="4874437"/>
            <a:ext cx="1412747" cy="991248"/>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FDBDB78-08A9-1892-B01F-BE7D4DB6923E}"/>
              </a:ext>
            </a:extLst>
          </p:cNvPr>
          <p:cNvSpPr txBox="1"/>
          <p:nvPr/>
        </p:nvSpPr>
        <p:spPr>
          <a:xfrm>
            <a:off x="8850287" y="5046895"/>
            <a:ext cx="1078993" cy="646331"/>
          </a:xfrm>
          <a:prstGeom prst="rect">
            <a:avLst/>
          </a:prstGeom>
          <a:noFill/>
        </p:spPr>
        <p:txBody>
          <a:bodyPr wrap="square" rtlCol="0">
            <a:spAutoFit/>
          </a:bodyPr>
          <a:lstStyle/>
          <a:p>
            <a:r>
              <a:rPr lang="en-US" dirty="0"/>
              <a:t>Return array</a:t>
            </a:r>
          </a:p>
        </p:txBody>
      </p:sp>
      <p:cxnSp>
        <p:nvCxnSpPr>
          <p:cNvPr id="23" name="Straight Arrow Connector 22">
            <a:extLst>
              <a:ext uri="{FF2B5EF4-FFF2-40B4-BE49-F238E27FC236}">
                <a16:creationId xmlns:a16="http://schemas.microsoft.com/office/drawing/2014/main" id="{3651D50E-20A5-4E96-17A0-2B6202E19200}"/>
              </a:ext>
              <a:ext uri="{C183D7F6-B498-43B3-948B-1728B52AA6E4}">
                <adec:decorative xmlns:adec="http://schemas.microsoft.com/office/drawing/2017/decorative" val="1"/>
              </a:ext>
            </a:extLst>
          </p:cNvPr>
          <p:cNvCxnSpPr>
            <a:cxnSpLocks/>
          </p:cNvCxnSpPr>
          <p:nvPr/>
        </p:nvCxnSpPr>
        <p:spPr>
          <a:xfrm flipH="1" flipV="1">
            <a:off x="8208475" y="4567840"/>
            <a:ext cx="641812" cy="61319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CE1DD40A-B318-7777-5837-B650D6CF6C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11152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BAE81-8D16-C517-4635-4EC1B852E21A}"/>
              </a:ext>
            </a:extLst>
          </p:cNvPr>
          <p:cNvSpPr>
            <a:spLocks noGrp="1"/>
          </p:cNvSpPr>
          <p:nvPr>
            <p:ph type="title" idx="4294967295"/>
          </p:nvPr>
        </p:nvSpPr>
        <p:spPr>
          <a:xfrm>
            <a:off x="762000" y="1143000"/>
            <a:ext cx="3502025" cy="627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r>
              <a:rPr kumimoji="0" lang="en-US" sz="22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Drop-Down List</a:t>
            </a:r>
          </a:p>
        </p:txBody>
      </p:sp>
      <p:sp>
        <p:nvSpPr>
          <p:cNvPr id="2" name="Text Placeholder 1">
            <a:extLst>
              <a:ext uri="{FF2B5EF4-FFF2-40B4-BE49-F238E27FC236}">
                <a16:creationId xmlns:a16="http://schemas.microsoft.com/office/drawing/2014/main" id="{12A4BFAF-8783-8F1C-183C-30AA973871C9}"/>
              </a:ext>
            </a:extLst>
          </p:cNvPr>
          <p:cNvSpPr>
            <a:spLocks noGrp="1"/>
          </p:cNvSpPr>
          <p:nvPr>
            <p:ph type="body" sz="quarter" idx="13"/>
          </p:nvPr>
        </p:nvSpPr>
        <p:spPr>
          <a:xfrm>
            <a:off x="244656" y="2097940"/>
            <a:ext cx="2811307" cy="3277535"/>
          </a:xfrm>
          <a:ln>
            <a:solidFill>
              <a:schemeClr val="tx1"/>
            </a:solidFill>
          </a:ln>
        </p:spPr>
        <p:txBody>
          <a:bodyPr>
            <a:normAutofit/>
          </a:bodyPr>
          <a:lstStyle/>
          <a:p>
            <a:r>
              <a:rPr lang="en-US" sz="1600" dirty="0"/>
              <a:t>1) Click on the Data Tab</a:t>
            </a:r>
          </a:p>
          <a:p>
            <a:endParaRPr lang="en-US" sz="1600" dirty="0"/>
          </a:p>
          <a:p>
            <a:r>
              <a:rPr lang="en-US" sz="1600" dirty="0"/>
              <a:t>2) Click Data Validation </a:t>
            </a:r>
            <a:r>
              <a:rPr lang="en-US" sz="1600" dirty="0">
                <a:sym typeface="Wingdings" panose="05000000000000000000" pitchFamily="2" charset="2"/>
              </a:rPr>
              <a:t> Data Validation</a:t>
            </a:r>
          </a:p>
          <a:p>
            <a:endParaRPr lang="en-US" sz="1600" dirty="0"/>
          </a:p>
          <a:p>
            <a:r>
              <a:rPr lang="en-US" sz="1600" dirty="0"/>
              <a:t>3) Allow: Select </a:t>
            </a:r>
            <a:r>
              <a:rPr lang="en-US" sz="1600" b="1" dirty="0"/>
              <a:t>Lists</a:t>
            </a:r>
          </a:p>
          <a:p>
            <a:endParaRPr lang="en-US" sz="1600" b="1" dirty="0"/>
          </a:p>
          <a:p>
            <a:r>
              <a:rPr lang="en-US" sz="1600" dirty="0"/>
              <a:t>4) Source: Implement your given criteria (</a:t>
            </a:r>
            <a:r>
              <a:rPr lang="en-US" sz="1600" b="1" dirty="0"/>
              <a:t>select cell range</a:t>
            </a:r>
            <a:r>
              <a:rPr lang="en-US" sz="1600" dirty="0"/>
              <a:t>)</a:t>
            </a:r>
          </a:p>
          <a:p>
            <a:endParaRPr lang="en-US" sz="1600" dirty="0"/>
          </a:p>
          <a:p>
            <a:r>
              <a:rPr lang="en-US" sz="1600" dirty="0"/>
              <a:t>5) Select ok</a:t>
            </a:r>
          </a:p>
        </p:txBody>
      </p:sp>
      <p:pic>
        <p:nvPicPr>
          <p:cNvPr id="11" name="Picture 10" descr="Screenshot of Microsoft Excel ribbon focused on Data tab, showing options for importing and managing data sources like From Text/CSV, From Web, and From Picture. Ribbon includes buttons for Queries &amp; Connections, Refresh All, and Workbook Links, with Data tab highlighted by a red circle.&#10;&#10;">
            <a:extLst>
              <a:ext uri="{FF2B5EF4-FFF2-40B4-BE49-F238E27FC236}">
                <a16:creationId xmlns:a16="http://schemas.microsoft.com/office/drawing/2014/main" id="{3935FD68-2104-FA76-A966-F28B70C04807}"/>
              </a:ext>
            </a:extLst>
          </p:cNvPr>
          <p:cNvPicPr>
            <a:picLocks noChangeAspect="1"/>
          </p:cNvPicPr>
          <p:nvPr/>
        </p:nvPicPr>
        <p:blipFill>
          <a:blip r:embed="rId2"/>
          <a:stretch>
            <a:fillRect/>
          </a:stretch>
        </p:blipFill>
        <p:spPr>
          <a:xfrm>
            <a:off x="6713549" y="328153"/>
            <a:ext cx="4829516" cy="1790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2" name="Straight Arrow Connector 11">
            <a:extLst>
              <a:ext uri="{FF2B5EF4-FFF2-40B4-BE49-F238E27FC236}">
                <a16:creationId xmlns:a16="http://schemas.microsoft.com/office/drawing/2014/main" id="{D541E56B-CE12-8AC2-C428-83B71AB84A0C}"/>
              </a:ext>
              <a:ext uri="{C183D7F6-B498-43B3-948B-1728B52AA6E4}">
                <adec:decorative xmlns:adec="http://schemas.microsoft.com/office/drawing/2017/decorative" val="1"/>
              </a:ext>
            </a:extLst>
          </p:cNvPr>
          <p:cNvCxnSpPr>
            <a:cxnSpLocks/>
          </p:cNvCxnSpPr>
          <p:nvPr/>
        </p:nvCxnSpPr>
        <p:spPr>
          <a:xfrm flipH="1">
            <a:off x="9296400" y="328153"/>
            <a:ext cx="1566672" cy="555005"/>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4" name="Picture 13" descr="Screenshot of an Excel spreadsheet showing a sales data table with columns for Name, Month, Amount, Region, and Discount, along with monthly sales figures from January to June. A Data Validation dialog box is open, displaying settings for input restrictions, including options to ignore blank cells and in-cell dropdown, with a source range specified for validation.&#10;&#10;">
            <a:extLst>
              <a:ext uri="{FF2B5EF4-FFF2-40B4-BE49-F238E27FC236}">
                <a16:creationId xmlns:a16="http://schemas.microsoft.com/office/drawing/2014/main" id="{02D88338-EF21-178D-1F35-87A1A96BDBC1}"/>
              </a:ext>
            </a:extLst>
          </p:cNvPr>
          <p:cNvPicPr>
            <a:picLocks noChangeAspect="1"/>
          </p:cNvPicPr>
          <p:nvPr/>
        </p:nvPicPr>
        <p:blipFill>
          <a:blip r:embed="rId3"/>
          <a:stretch>
            <a:fillRect/>
          </a:stretch>
        </p:blipFill>
        <p:spPr>
          <a:xfrm>
            <a:off x="5900847" y="3209544"/>
            <a:ext cx="6001593" cy="3277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Screenshot of a data validation settings window in spreadsheet software showing a list validation type with source range set to cells C5 to C8. Options for ignoring blank cells and enabling in-cell dropdown are checked, with buttons for clearing settings, confirming, or canceling changes.&#10;&#10;">
            <a:extLst>
              <a:ext uri="{FF2B5EF4-FFF2-40B4-BE49-F238E27FC236}">
                <a16:creationId xmlns:a16="http://schemas.microsoft.com/office/drawing/2014/main" id="{DAD8ACFE-BD93-DA2E-D959-8687C788E333}"/>
              </a:ext>
            </a:extLst>
          </p:cNvPr>
          <p:cNvPicPr>
            <a:picLocks noChangeAspect="1"/>
          </p:cNvPicPr>
          <p:nvPr/>
        </p:nvPicPr>
        <p:blipFill>
          <a:blip r:embed="rId4"/>
          <a:stretch>
            <a:fillRect/>
          </a:stretch>
        </p:blipFill>
        <p:spPr>
          <a:xfrm>
            <a:off x="8805381" y="2782084"/>
            <a:ext cx="3107790" cy="24518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Oval 15">
            <a:extLst>
              <a:ext uri="{FF2B5EF4-FFF2-40B4-BE49-F238E27FC236}">
                <a16:creationId xmlns:a16="http://schemas.microsoft.com/office/drawing/2014/main" id="{06F6B935-4474-FF3C-31E4-29EDCE41B0A6}"/>
              </a:ext>
              <a:ext uri="{C183D7F6-B498-43B3-948B-1728B52AA6E4}">
                <adec:decorative xmlns:adec="http://schemas.microsoft.com/office/drawing/2017/decorative" val="1"/>
              </a:ext>
            </a:extLst>
          </p:cNvPr>
          <p:cNvSpPr/>
          <p:nvPr/>
        </p:nvSpPr>
        <p:spPr>
          <a:xfrm>
            <a:off x="8849103" y="3295287"/>
            <a:ext cx="694609" cy="57613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F65EC545-0E08-1552-9644-2066301585AD}"/>
              </a:ext>
              <a:ext uri="{C183D7F6-B498-43B3-948B-1728B52AA6E4}">
                <adec:decorative xmlns:adec="http://schemas.microsoft.com/office/drawing/2017/decorative" val="1"/>
              </a:ext>
            </a:extLst>
          </p:cNvPr>
          <p:cNvCxnSpPr>
            <a:cxnSpLocks/>
          </p:cNvCxnSpPr>
          <p:nvPr/>
        </p:nvCxnSpPr>
        <p:spPr>
          <a:xfrm flipV="1">
            <a:off x="4880461" y="4784386"/>
            <a:ext cx="1702637" cy="54864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44290542-9E67-B21C-C3DB-6813815AB41F}"/>
              </a:ext>
            </a:extLst>
          </p:cNvPr>
          <p:cNvSpPr txBox="1"/>
          <p:nvPr/>
        </p:nvSpPr>
        <p:spPr>
          <a:xfrm>
            <a:off x="3938072" y="4203096"/>
            <a:ext cx="1366120" cy="769441"/>
          </a:xfrm>
          <a:prstGeom prst="rect">
            <a:avLst/>
          </a:prstGeom>
          <a:noFill/>
        </p:spPr>
        <p:txBody>
          <a:bodyPr wrap="square" rtlCol="0">
            <a:spAutoFit/>
          </a:bodyPr>
          <a:lstStyle/>
          <a:p>
            <a:r>
              <a:rPr lang="en-US" sz="1100" b="1" dirty="0"/>
              <a:t>Source:</a:t>
            </a:r>
            <a:r>
              <a:rPr lang="en-US" sz="1100" dirty="0"/>
              <a:t> Is the information that you want to be in your drop-down list</a:t>
            </a:r>
          </a:p>
        </p:txBody>
      </p:sp>
      <p:sp>
        <p:nvSpPr>
          <p:cNvPr id="19" name="Cloud 18">
            <a:extLst>
              <a:ext uri="{FF2B5EF4-FFF2-40B4-BE49-F238E27FC236}">
                <a16:creationId xmlns:a16="http://schemas.microsoft.com/office/drawing/2014/main" id="{E03E7D5F-93ED-6EA9-22CB-CF5E039041B8}"/>
              </a:ext>
              <a:ext uri="{C183D7F6-B498-43B3-948B-1728B52AA6E4}">
                <adec:decorative xmlns:adec="http://schemas.microsoft.com/office/drawing/2017/decorative" val="1"/>
              </a:ext>
            </a:extLst>
          </p:cNvPr>
          <p:cNvSpPr/>
          <p:nvPr/>
        </p:nvSpPr>
        <p:spPr>
          <a:xfrm>
            <a:off x="3619248" y="3976908"/>
            <a:ext cx="2001622" cy="1398567"/>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7CAAFFC-A43C-BB1D-9F85-9C060BFD1246}"/>
              </a:ext>
            </a:extLst>
          </p:cNvPr>
          <p:cNvSpPr txBox="1"/>
          <p:nvPr/>
        </p:nvSpPr>
        <p:spPr>
          <a:xfrm>
            <a:off x="3105634" y="5958004"/>
            <a:ext cx="1059209" cy="430887"/>
          </a:xfrm>
          <a:prstGeom prst="rect">
            <a:avLst/>
          </a:prstGeom>
          <a:noFill/>
        </p:spPr>
        <p:txBody>
          <a:bodyPr wrap="square" rtlCol="0">
            <a:spAutoFit/>
          </a:bodyPr>
          <a:lstStyle/>
          <a:p>
            <a:r>
              <a:rPr lang="en-US" sz="1100" dirty="0"/>
              <a:t>Showing drop-down menu</a:t>
            </a:r>
          </a:p>
        </p:txBody>
      </p:sp>
      <p:sp>
        <p:nvSpPr>
          <p:cNvPr id="22" name="Isosceles Triangle 21">
            <a:extLst>
              <a:ext uri="{FF2B5EF4-FFF2-40B4-BE49-F238E27FC236}">
                <a16:creationId xmlns:a16="http://schemas.microsoft.com/office/drawing/2014/main" id="{1CF82F08-FFAB-7B3D-72B5-BC918189D37C}"/>
              </a:ext>
              <a:ext uri="{C183D7F6-B498-43B3-948B-1728B52AA6E4}">
                <adec:decorative xmlns:adec="http://schemas.microsoft.com/office/drawing/2017/decorative" val="1"/>
              </a:ext>
            </a:extLst>
          </p:cNvPr>
          <p:cNvSpPr/>
          <p:nvPr/>
        </p:nvSpPr>
        <p:spPr>
          <a:xfrm>
            <a:off x="2734917" y="5465908"/>
            <a:ext cx="1800645" cy="1034469"/>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Table displaying names, regions, areas, and discount percentages for nine individuals. Discounts range from 40% to 65%, with areas categorized as East, West, North, and South, and regions labeled from Region 1 to Region 8.&#10;&#10;">
            <a:extLst>
              <a:ext uri="{FF2B5EF4-FFF2-40B4-BE49-F238E27FC236}">
                <a16:creationId xmlns:a16="http://schemas.microsoft.com/office/drawing/2014/main" id="{41BD450A-EE9A-213D-048F-773A6A5D38FC}"/>
              </a:ext>
            </a:extLst>
          </p:cNvPr>
          <p:cNvPicPr>
            <a:picLocks noChangeAspect="1"/>
          </p:cNvPicPr>
          <p:nvPr/>
        </p:nvPicPr>
        <p:blipFill>
          <a:blip r:embed="rId5"/>
          <a:stretch>
            <a:fillRect/>
          </a:stretch>
        </p:blipFill>
        <p:spPr>
          <a:xfrm>
            <a:off x="7196481" y="4963650"/>
            <a:ext cx="1534764" cy="1183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Oval 24">
            <a:extLst>
              <a:ext uri="{FF2B5EF4-FFF2-40B4-BE49-F238E27FC236}">
                <a16:creationId xmlns:a16="http://schemas.microsoft.com/office/drawing/2014/main" id="{394FB82F-3737-1B90-D338-4A1CCF649203}"/>
              </a:ext>
              <a:ext uri="{C183D7F6-B498-43B3-948B-1728B52AA6E4}">
                <adec:decorative xmlns:adec="http://schemas.microsoft.com/office/drawing/2017/decorative" val="1"/>
              </a:ext>
            </a:extLst>
          </p:cNvPr>
          <p:cNvSpPr/>
          <p:nvPr/>
        </p:nvSpPr>
        <p:spPr>
          <a:xfrm>
            <a:off x="7775419" y="4944010"/>
            <a:ext cx="778521" cy="100115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Elbow 19">
            <a:extLst>
              <a:ext uri="{FF2B5EF4-FFF2-40B4-BE49-F238E27FC236}">
                <a16:creationId xmlns:a16="http://schemas.microsoft.com/office/drawing/2014/main" id="{4EBCE8D6-E347-DF2C-9F87-73DA101D9813}"/>
              </a:ext>
              <a:ext uri="{C183D7F6-B498-43B3-948B-1728B52AA6E4}">
                <adec:decorative xmlns:adec="http://schemas.microsoft.com/office/drawing/2017/decorative" val="1"/>
              </a:ext>
            </a:extLst>
          </p:cNvPr>
          <p:cNvCxnSpPr>
            <a:cxnSpLocks/>
          </p:cNvCxnSpPr>
          <p:nvPr/>
        </p:nvCxnSpPr>
        <p:spPr>
          <a:xfrm flipV="1">
            <a:off x="4164843" y="5553827"/>
            <a:ext cx="3862316" cy="835064"/>
          </a:xfrm>
          <a:prstGeom prst="bentConnector3">
            <a:avLst/>
          </a:prstGeom>
          <a:ln>
            <a:tailEnd type="triangle"/>
          </a:ln>
        </p:spPr>
        <p:style>
          <a:lnRef idx="2">
            <a:schemeClr val="dk1"/>
          </a:lnRef>
          <a:fillRef idx="0">
            <a:schemeClr val="dk1"/>
          </a:fillRef>
          <a:effectRef idx="1">
            <a:schemeClr val="dk1"/>
          </a:effectRef>
          <a:fontRef idx="minor">
            <a:schemeClr val="tx1"/>
          </a:fontRef>
        </p:style>
      </p:cxnSp>
      <p:pic>
        <p:nvPicPr>
          <p:cNvPr id="13" name="Picture 12" descr="Screenshot of a spreadsheet software toolbar focused on data tools section, highlighting the Data Validation dropdown menu with options to Data Validation, Circle Invalid Data, and Clear Validation Circles. Toolbar icons include Text to Columns, Flash Fill, Remove Duplicates, Consolidate, and Data Model, with Data Validation icon marked by a red circle and checkmark.&#10;&#10;">
            <a:extLst>
              <a:ext uri="{FF2B5EF4-FFF2-40B4-BE49-F238E27FC236}">
                <a16:creationId xmlns:a16="http://schemas.microsoft.com/office/drawing/2014/main" id="{7E64E6F8-BA2E-BE1B-8F00-135DDCD7AC7A}"/>
              </a:ext>
            </a:extLst>
          </p:cNvPr>
          <p:cNvPicPr>
            <a:picLocks noChangeAspect="1"/>
          </p:cNvPicPr>
          <p:nvPr/>
        </p:nvPicPr>
        <p:blipFill>
          <a:blip r:embed="rId6"/>
          <a:stretch>
            <a:fillRect/>
          </a:stretch>
        </p:blipFill>
        <p:spPr>
          <a:xfrm>
            <a:off x="3372641" y="1694224"/>
            <a:ext cx="3477110" cy="1962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Rectangle 26">
            <a:extLst>
              <a:ext uri="{FF2B5EF4-FFF2-40B4-BE49-F238E27FC236}">
                <a16:creationId xmlns:a16="http://schemas.microsoft.com/office/drawing/2014/main" id="{D043A075-87A0-1394-DB79-2124E8E21582}"/>
              </a:ext>
              <a:ext uri="{C183D7F6-B498-43B3-948B-1728B52AA6E4}">
                <adec:decorative xmlns:adec="http://schemas.microsoft.com/office/drawing/2017/decorative" val="1"/>
              </a:ext>
            </a:extLst>
          </p:cNvPr>
          <p:cNvSpPr/>
          <p:nvPr/>
        </p:nvSpPr>
        <p:spPr>
          <a:xfrm>
            <a:off x="6654137" y="4475023"/>
            <a:ext cx="360803" cy="402336"/>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8B8627-E2AD-6662-04D2-DC6AFFAFFA4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4182" y="6337518"/>
            <a:ext cx="1757818" cy="520482"/>
          </a:xfrm>
          <a:prstGeom prst="rect">
            <a:avLst/>
          </a:prstGeom>
        </p:spPr>
      </p:pic>
    </p:spTree>
    <p:extLst>
      <p:ext uri="{BB962C8B-B14F-4D97-AF65-F5344CB8AC3E}">
        <p14:creationId xmlns:p14="http://schemas.microsoft.com/office/powerpoint/2010/main" val="208310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7480-FE3F-6C99-A90E-2FD87D9917E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Text to Columns </a:t>
            </a:r>
          </a:p>
        </p:txBody>
      </p:sp>
      <p:sp>
        <p:nvSpPr>
          <p:cNvPr id="3" name="Content Placeholder 2">
            <a:extLst>
              <a:ext uri="{FF2B5EF4-FFF2-40B4-BE49-F238E27FC236}">
                <a16:creationId xmlns:a16="http://schemas.microsoft.com/office/drawing/2014/main" id="{590EB38A-9F1F-7460-81BC-32AB2864FB11}"/>
              </a:ext>
            </a:extLst>
          </p:cNvPr>
          <p:cNvSpPr>
            <a:spLocks noGrp="1"/>
          </p:cNvSpPr>
          <p:nvPr>
            <p:ph idx="1"/>
          </p:nvPr>
        </p:nvSpPr>
        <p:spPr>
          <a:xfrm>
            <a:off x="357563" y="1500218"/>
            <a:ext cx="2974848" cy="4818285"/>
          </a:xfrm>
        </p:spPr>
        <p:txBody>
          <a:bodyPr>
            <a:normAutofit/>
          </a:bodyPr>
          <a:lstStyle/>
          <a:p>
            <a:pPr marL="342900" indent="-342900">
              <a:buAutoNum type="arabicParenR"/>
            </a:pPr>
            <a:r>
              <a:rPr lang="en-US" sz="1600" dirty="0">
                <a:latin typeface="Arial" panose="020B0604020202020204" pitchFamily="34" charset="0"/>
                <a:cs typeface="Arial" panose="020B0604020202020204" pitchFamily="34" charset="0"/>
              </a:rPr>
              <a:t>Highlight text that will be converted into columns</a:t>
            </a:r>
          </a:p>
          <a:p>
            <a:pPr marL="342900" indent="-342900">
              <a:buAutoNum type="arabicParenR"/>
            </a:pPr>
            <a:r>
              <a:rPr lang="en-US" sz="1600" dirty="0">
                <a:latin typeface="Arial" panose="020B0604020202020204" pitchFamily="34" charset="0"/>
                <a:cs typeface="Arial" panose="020B0604020202020204" pitchFamily="34" charset="0"/>
              </a:rPr>
              <a:t>Paste into Excel document </a:t>
            </a:r>
            <a:r>
              <a:rPr lang="en-US" sz="1600" dirty="0">
                <a:latin typeface="Arial" panose="020B0604020202020204" pitchFamily="34" charset="0"/>
                <a:cs typeface="Arial" panose="020B0604020202020204" pitchFamily="34" charset="0"/>
                <a:sym typeface="Wingdings" panose="05000000000000000000" pitchFamily="2" charset="2"/>
              </a:rPr>
              <a:t> Highlight cell range A1:A5</a:t>
            </a:r>
          </a:p>
          <a:p>
            <a:pPr marL="342900" indent="-342900">
              <a:buAutoNum type="arabicParenR"/>
            </a:pPr>
            <a:r>
              <a:rPr lang="en-US" sz="1600" dirty="0">
                <a:latin typeface="Arial" panose="020B0604020202020204" pitchFamily="34" charset="0"/>
                <a:cs typeface="Arial" panose="020B0604020202020204" pitchFamily="34" charset="0"/>
                <a:sym typeface="Wingdings" panose="05000000000000000000" pitchFamily="2" charset="2"/>
              </a:rPr>
              <a:t>Click the Data tab  Text to Column</a:t>
            </a:r>
          </a:p>
          <a:p>
            <a:pPr marL="342900" indent="-342900">
              <a:buAutoNum type="arabicParenR"/>
            </a:pPr>
            <a:r>
              <a:rPr lang="en-US" sz="1600" dirty="0">
                <a:latin typeface="Arial" panose="020B0604020202020204" pitchFamily="34" charset="0"/>
                <a:cs typeface="Arial" panose="020B0604020202020204" pitchFamily="34" charset="0"/>
                <a:sym typeface="Wingdings" panose="05000000000000000000" pitchFamily="2" charset="2"/>
              </a:rPr>
              <a:t>Select the criteria, which best fits the data (ex: the data has commons, therefore “delimited” is the best option  Next</a:t>
            </a:r>
          </a:p>
          <a:p>
            <a:pPr marL="0" indent="0">
              <a:buNone/>
            </a:pPr>
            <a:r>
              <a:rPr lang="en-US" sz="1600" dirty="0">
                <a:latin typeface="Arial" panose="020B0604020202020204" pitchFamily="34" charset="0"/>
                <a:cs typeface="Arial" panose="020B0604020202020204" pitchFamily="34" charset="0"/>
                <a:sym typeface="Wingdings" panose="05000000000000000000" pitchFamily="2" charset="2"/>
              </a:rPr>
              <a:t>5) Select “Comma” in the delimiters selection  Next  Finish</a:t>
            </a:r>
          </a:p>
          <a:p>
            <a:pPr marL="342900" indent="-342900">
              <a:buAutoNum type="arabicParenR"/>
            </a:pPr>
            <a:endParaRPr lang="en-US" sz="1800" dirty="0"/>
          </a:p>
        </p:txBody>
      </p:sp>
      <p:pic>
        <p:nvPicPr>
          <p:cNvPr id="9" name="Picture 8" descr="Spreadsheet displaying a list of five students with their names, subjects, and corresponding scores. Data is organized in three columns with names in the first, subjects in the second, and scores in the third, showing scores ranging from 105 to 407.&#10;&#10;">
            <a:extLst>
              <a:ext uri="{FF2B5EF4-FFF2-40B4-BE49-F238E27FC236}">
                <a16:creationId xmlns:a16="http://schemas.microsoft.com/office/drawing/2014/main" id="{BD603F08-FEA4-3BBF-1A69-A0C9F1465E04}"/>
              </a:ext>
            </a:extLst>
          </p:cNvPr>
          <p:cNvPicPr>
            <a:picLocks noChangeAspect="1"/>
          </p:cNvPicPr>
          <p:nvPr/>
        </p:nvPicPr>
        <p:blipFill>
          <a:blip r:embed="rId2"/>
          <a:stretch>
            <a:fillRect/>
          </a:stretch>
        </p:blipFill>
        <p:spPr>
          <a:xfrm>
            <a:off x="5963756" y="256717"/>
            <a:ext cx="4629301" cy="2143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a:extLst>
              <a:ext uri="{FF2B5EF4-FFF2-40B4-BE49-F238E27FC236}">
                <a16:creationId xmlns:a16="http://schemas.microsoft.com/office/drawing/2014/main" id="{A9750BCF-A4ED-7B75-7C4A-5A530E4A36CF}"/>
              </a:ext>
              <a:ext uri="{C183D7F6-B498-43B3-948B-1728B52AA6E4}">
                <adec:decorative xmlns:adec="http://schemas.microsoft.com/office/drawing/2017/decorative" val="1"/>
              </a:ext>
            </a:extLst>
          </p:cNvPr>
          <p:cNvSpPr/>
          <p:nvPr/>
        </p:nvSpPr>
        <p:spPr>
          <a:xfrm>
            <a:off x="6153389" y="188912"/>
            <a:ext cx="257175" cy="8389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creenshot of a software toolbar focused on the Data tab, displaying options for Queries &amp; Connections, Data Types, Sort &amp; Filter, and Text to Columns. Key elements include icons for Organization, Stocks, Currencies, Geography, and a highlighted Text to Columns button circled in red.&#10;&#10;">
            <a:extLst>
              <a:ext uri="{FF2B5EF4-FFF2-40B4-BE49-F238E27FC236}">
                <a16:creationId xmlns:a16="http://schemas.microsoft.com/office/drawing/2014/main" id="{A450925E-F177-F869-3CBB-D9D862307FF3}"/>
              </a:ext>
            </a:extLst>
          </p:cNvPr>
          <p:cNvPicPr>
            <a:picLocks noChangeAspect="1"/>
          </p:cNvPicPr>
          <p:nvPr/>
        </p:nvPicPr>
        <p:blipFill>
          <a:blip r:embed="rId3"/>
          <a:stretch>
            <a:fillRect/>
          </a:stretch>
        </p:blipFill>
        <p:spPr>
          <a:xfrm>
            <a:off x="5723571" y="2670884"/>
            <a:ext cx="5303619" cy="1031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Arrow Connector 13">
            <a:extLst>
              <a:ext uri="{FF2B5EF4-FFF2-40B4-BE49-F238E27FC236}">
                <a16:creationId xmlns:a16="http://schemas.microsoft.com/office/drawing/2014/main" id="{16A8B929-3DD8-9F6B-91BC-3A2BD85C5D1B}"/>
              </a:ext>
              <a:ext uri="{C183D7F6-B498-43B3-948B-1728B52AA6E4}">
                <adec:decorative xmlns:adec="http://schemas.microsoft.com/office/drawing/2017/decorative" val="1"/>
              </a:ext>
            </a:extLst>
          </p:cNvPr>
          <p:cNvCxnSpPr>
            <a:cxnSpLocks/>
          </p:cNvCxnSpPr>
          <p:nvPr/>
        </p:nvCxnSpPr>
        <p:spPr>
          <a:xfrm flipH="1" flipV="1">
            <a:off x="6967728" y="676656"/>
            <a:ext cx="1892808" cy="6515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7" name="Picture 16" descr="Screenshot of a software wizard dialog box titled &quot;Convert Text to Columns Wizard - Step 1 of 3,&quot; used for splitting text data into columns based on delimiters or fixed width. The dialog shows options for choosing data type with &quot;Delimited&quot; selected, a preview of sample data with names, subjects, and scores, and buttons for Cancel, Back, Next, and Finish.&#10;&#10;">
            <a:extLst>
              <a:ext uri="{FF2B5EF4-FFF2-40B4-BE49-F238E27FC236}">
                <a16:creationId xmlns:a16="http://schemas.microsoft.com/office/drawing/2014/main" id="{5847D536-291C-B3DA-F53C-B1D1025F1BDE}"/>
              </a:ext>
            </a:extLst>
          </p:cNvPr>
          <p:cNvPicPr>
            <a:picLocks noChangeAspect="1"/>
          </p:cNvPicPr>
          <p:nvPr/>
        </p:nvPicPr>
        <p:blipFill>
          <a:blip r:embed="rId4"/>
          <a:stretch>
            <a:fillRect/>
          </a:stretch>
        </p:blipFill>
        <p:spPr>
          <a:xfrm>
            <a:off x="3332411" y="4337012"/>
            <a:ext cx="2621048" cy="21093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9" name="Picture 18" descr="Screenshot of a software wizard dialog box for converting text to columns, showing step 2 of 3 with delimiter options. Tab and Comma delimiters are selected, with a data preview displaying names, subjects, and scores in separate columns, and navigation buttons Cancel, Back, Next, and Finish at the bottom.&#10;&#10;">
            <a:extLst>
              <a:ext uri="{FF2B5EF4-FFF2-40B4-BE49-F238E27FC236}">
                <a16:creationId xmlns:a16="http://schemas.microsoft.com/office/drawing/2014/main" id="{0914F4A6-CC01-B45B-4881-21B743785ABC}"/>
              </a:ext>
            </a:extLst>
          </p:cNvPr>
          <p:cNvPicPr>
            <a:picLocks noChangeAspect="1"/>
          </p:cNvPicPr>
          <p:nvPr/>
        </p:nvPicPr>
        <p:blipFill>
          <a:blip r:embed="rId5"/>
          <a:stretch>
            <a:fillRect/>
          </a:stretch>
        </p:blipFill>
        <p:spPr>
          <a:xfrm>
            <a:off x="6410564" y="4295538"/>
            <a:ext cx="2719477" cy="21973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21" name="Straight Arrow Connector 20">
            <a:extLst>
              <a:ext uri="{FF2B5EF4-FFF2-40B4-BE49-F238E27FC236}">
                <a16:creationId xmlns:a16="http://schemas.microsoft.com/office/drawing/2014/main" id="{98FDD4CD-F087-AEB2-152A-ACF39A768B50}"/>
              </a:ext>
              <a:ext uri="{C183D7F6-B498-43B3-948B-1728B52AA6E4}">
                <adec:decorative xmlns:adec="http://schemas.microsoft.com/office/drawing/2017/decorative" val="1"/>
              </a:ext>
            </a:extLst>
          </p:cNvPr>
          <p:cNvCxnSpPr/>
          <p:nvPr/>
        </p:nvCxnSpPr>
        <p:spPr>
          <a:xfrm>
            <a:off x="6084755" y="4078224"/>
            <a:ext cx="593694" cy="8046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23" name="Picture 22" descr="Screenshot of a software wizard dialog box for converting text to columns, showing step 3 of 3 with options to set column data format as General, Text, Date, or skip import. The preview section displays a table with columns labeled General containing names, subjects, and numeric values, with a &quot;Finish&quot; button highlighted in red at the bottom right.&#10;&#10;">
            <a:extLst>
              <a:ext uri="{FF2B5EF4-FFF2-40B4-BE49-F238E27FC236}">
                <a16:creationId xmlns:a16="http://schemas.microsoft.com/office/drawing/2014/main" id="{8D274ED3-6D8A-D388-4F0E-3C8FEB8642E9}"/>
              </a:ext>
            </a:extLst>
          </p:cNvPr>
          <p:cNvPicPr>
            <a:picLocks noChangeAspect="1"/>
          </p:cNvPicPr>
          <p:nvPr/>
        </p:nvPicPr>
        <p:blipFill>
          <a:blip r:embed="rId6"/>
          <a:stretch>
            <a:fillRect/>
          </a:stretch>
        </p:blipFill>
        <p:spPr>
          <a:xfrm>
            <a:off x="9430793" y="4295538"/>
            <a:ext cx="2709338" cy="21973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54369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57F3C-26E0-333A-17CC-6591BD895F25}"/>
              </a:ext>
              <a:ext uri="{C183D7F6-B498-43B3-948B-1728B52AA6E4}">
                <adec:decorative xmlns:adec="http://schemas.microsoft.com/office/drawing/2017/decorative" val="0"/>
              </a:ext>
            </a:extLst>
          </p:cNvPr>
          <p:cNvSpPr>
            <a:spLocks noGrp="1"/>
          </p:cNvSpPr>
          <p:nvPr>
            <p:ph type="title"/>
          </p:nvPr>
        </p:nvSpPr>
        <p:spPr>
          <a:xfrm>
            <a:off x="838200" y="643467"/>
            <a:ext cx="4232717" cy="1800526"/>
          </a:xfrm>
        </p:spPr>
        <p:txBody>
          <a:bodyPr>
            <a:normAutofit/>
          </a:bodyPr>
          <a:lstStyle/>
          <a:p>
            <a:r>
              <a:rPr lang="en-US" dirty="0">
                <a:latin typeface="Arial" panose="020B0604020202020204" pitchFamily="34" charset="0"/>
                <a:cs typeface="Arial" panose="020B0604020202020204" pitchFamily="34" charset="0"/>
              </a:rPr>
              <a:t>Recommended Pivot Table</a:t>
            </a:r>
          </a:p>
        </p:txBody>
      </p:sp>
      <p:sp>
        <p:nvSpPr>
          <p:cNvPr id="3" name="Content Placeholder 2">
            <a:extLst>
              <a:ext uri="{FF2B5EF4-FFF2-40B4-BE49-F238E27FC236}">
                <a16:creationId xmlns:a16="http://schemas.microsoft.com/office/drawing/2014/main" id="{6F734F13-64A8-F000-A0BA-672D11AD4BFA}"/>
              </a:ext>
              <a:ext uri="{C183D7F6-B498-43B3-948B-1728B52AA6E4}">
                <adec:decorative xmlns:adec="http://schemas.microsoft.com/office/drawing/2017/decorative" val="0"/>
              </a:ext>
            </a:extLst>
          </p:cNvPr>
          <p:cNvSpPr>
            <a:spLocks noGrp="1"/>
          </p:cNvSpPr>
          <p:nvPr>
            <p:ph idx="1"/>
          </p:nvPr>
        </p:nvSpPr>
        <p:spPr>
          <a:xfrm>
            <a:off x="838201" y="2623381"/>
            <a:ext cx="3309165" cy="1720019"/>
          </a:xfrm>
        </p:spPr>
        <p:txBody>
          <a:bodyPr>
            <a:normAutofit/>
          </a:bodyPr>
          <a:lstStyle/>
          <a:p>
            <a:pPr marL="514350" indent="-514350">
              <a:buAutoNum type="arabicParenR"/>
            </a:pPr>
            <a:r>
              <a:rPr lang="en-US" sz="2000" dirty="0">
                <a:latin typeface="Arial" panose="020B0604020202020204" pitchFamily="34" charset="0"/>
                <a:cs typeface="Arial" panose="020B0604020202020204" pitchFamily="34" charset="0"/>
              </a:rPr>
              <a:t>Select the Data</a:t>
            </a:r>
          </a:p>
          <a:p>
            <a:pPr marL="514350" indent="-514350">
              <a:buAutoNum type="arabicParenR"/>
            </a:pPr>
            <a:r>
              <a:rPr lang="en-US" sz="2000" dirty="0">
                <a:latin typeface="Arial" panose="020B0604020202020204" pitchFamily="34" charset="0"/>
                <a:cs typeface="Arial" panose="020B0604020202020204" pitchFamily="34" charset="0"/>
              </a:rPr>
              <a:t>Click on Insert </a:t>
            </a:r>
            <a:r>
              <a:rPr lang="en-US" sz="2000" dirty="0">
                <a:latin typeface="Arial" panose="020B0604020202020204" pitchFamily="34" charset="0"/>
                <a:cs typeface="Arial" panose="020B0604020202020204" pitchFamily="34" charset="0"/>
                <a:sym typeface="Wingdings" panose="05000000000000000000" pitchFamily="2" charset="2"/>
              </a:rPr>
              <a:t> Recommended Pivot Tables</a:t>
            </a:r>
            <a:endParaRPr lang="en-US" sz="2000" dirty="0">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descr="Table displaying sales data by region, representative, product, and units sold. Columns include Region (East, West, North, South), Rep names, Product types, and Units sold with values ranging from 11,582 to 21,605, highlighting highest sales for Yam in North region and Lemon in West region.&#10;&#10;">
            <a:extLst>
              <a:ext uri="{FF2B5EF4-FFF2-40B4-BE49-F238E27FC236}">
                <a16:creationId xmlns:a16="http://schemas.microsoft.com/office/drawing/2014/main" id="{05195566-1D47-7B42-CFEE-FB9569F41AEB}"/>
              </a:ext>
            </a:extLst>
          </p:cNvPr>
          <p:cNvPicPr>
            <a:picLocks noChangeAspect="1"/>
          </p:cNvPicPr>
          <p:nvPr/>
        </p:nvPicPr>
        <p:blipFill>
          <a:blip r:embed="rId2"/>
          <a:stretch>
            <a:fillRect/>
          </a:stretch>
        </p:blipFill>
        <p:spPr>
          <a:xfrm>
            <a:off x="6044146" y="501408"/>
            <a:ext cx="2203043" cy="2728385"/>
          </a:xfrm>
          <a:prstGeom prst="rect">
            <a:avLst/>
          </a:prstGeom>
        </p:spPr>
      </p:pic>
      <p:pic>
        <p:nvPicPr>
          <p:cNvPr id="7" name="Picture 6" descr="Screenshot of a spreadsheet table under Insert tab showing Recommended PivotTables option highlighted. Table contains columns labeled Region, Rep, Product, and Units with sample data including regions East, West, North, South and corresponding sales units.&#10;&#10;">
            <a:extLst>
              <a:ext uri="{FF2B5EF4-FFF2-40B4-BE49-F238E27FC236}">
                <a16:creationId xmlns:a16="http://schemas.microsoft.com/office/drawing/2014/main" id="{2B3E873E-5085-F373-2165-80AC7D0CA5A6}"/>
              </a:ext>
            </a:extLst>
          </p:cNvPr>
          <p:cNvPicPr>
            <a:picLocks noChangeAspect="1"/>
          </p:cNvPicPr>
          <p:nvPr/>
        </p:nvPicPr>
        <p:blipFill>
          <a:blip r:embed="rId3"/>
          <a:stretch>
            <a:fillRect/>
          </a:stretch>
        </p:blipFill>
        <p:spPr>
          <a:xfrm>
            <a:off x="8743051" y="1405706"/>
            <a:ext cx="2971429" cy="3171429"/>
          </a:xfrm>
          <a:prstGeom prst="rect">
            <a:avLst/>
          </a:prstGeom>
        </p:spPr>
      </p:pic>
      <p:pic>
        <p:nvPicPr>
          <p:cNvPr id="16" name="Picture 15" descr="Screenshot of a pivot table summary showing product count and units sold by region, with East, North, and West each having 4 products and South having 3, totaling 15 products. The table uses blue highlights for headers and grand totals, displaying units sold ranging from 46,762 in South to 69,850 in North, with a grand total of 243,358 units.&#10;&#10;">
            <a:extLst>
              <a:ext uri="{FF2B5EF4-FFF2-40B4-BE49-F238E27FC236}">
                <a16:creationId xmlns:a16="http://schemas.microsoft.com/office/drawing/2014/main" id="{F39FDD88-2F44-42D1-71E6-19BCD9BDBF45}"/>
              </a:ext>
            </a:extLst>
          </p:cNvPr>
          <p:cNvPicPr>
            <a:picLocks noChangeAspect="1"/>
          </p:cNvPicPr>
          <p:nvPr/>
        </p:nvPicPr>
        <p:blipFill>
          <a:blip r:embed="rId4"/>
          <a:stretch>
            <a:fillRect/>
          </a:stretch>
        </p:blipFill>
        <p:spPr>
          <a:xfrm>
            <a:off x="5323255" y="3840972"/>
            <a:ext cx="2728385" cy="2728385"/>
          </a:xfrm>
          <a:prstGeom prst="rect">
            <a:avLst/>
          </a:prstGeom>
        </p:spPr>
      </p:pic>
      <p:sp>
        <p:nvSpPr>
          <p:cNvPr id="17" name="Arrow: Left 16">
            <a:extLst>
              <a:ext uri="{FF2B5EF4-FFF2-40B4-BE49-F238E27FC236}">
                <a16:creationId xmlns:a16="http://schemas.microsoft.com/office/drawing/2014/main" id="{F9C06920-30F3-3795-CA1F-C3845D57FF19}"/>
              </a:ext>
              <a:ext uri="{C183D7F6-B498-43B3-948B-1728B52AA6E4}">
                <adec:decorative xmlns:adec="http://schemas.microsoft.com/office/drawing/2017/decorative" val="1"/>
              </a:ext>
            </a:extLst>
          </p:cNvPr>
          <p:cNvSpPr/>
          <p:nvPr/>
        </p:nvSpPr>
        <p:spPr>
          <a:xfrm rot="19999483">
            <a:off x="7459879" y="4594195"/>
            <a:ext cx="2656061" cy="388310"/>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568E40-1571-2D15-CEB7-F158AF1AD7C9}"/>
              </a:ext>
              <a:ext uri="{C183D7F6-B498-43B3-948B-1728B52AA6E4}">
                <adec:decorative xmlns:adec="http://schemas.microsoft.com/office/drawing/2017/decorative" val="1"/>
              </a:ext>
            </a:extLst>
          </p:cNvPr>
          <p:cNvSpPr/>
          <p:nvPr/>
        </p:nvSpPr>
        <p:spPr>
          <a:xfrm>
            <a:off x="5524276" y="3819579"/>
            <a:ext cx="877017" cy="283058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4C9643BA-AC71-FAA8-782D-349166F55137}"/>
              </a:ext>
              <a:ext uri="{C183D7F6-B498-43B3-948B-1728B52AA6E4}">
                <adec:decorative xmlns:adec="http://schemas.microsoft.com/office/drawing/2017/decorative" val="1"/>
              </a:ext>
            </a:extLst>
          </p:cNvPr>
          <p:cNvSpPr/>
          <p:nvPr/>
        </p:nvSpPr>
        <p:spPr>
          <a:xfrm>
            <a:off x="3069296" y="4414008"/>
            <a:ext cx="2001622" cy="1398567"/>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A7FB352-75E7-0FB8-7E23-DC63022BD169}"/>
              </a:ext>
            </a:extLst>
          </p:cNvPr>
          <p:cNvSpPr txBox="1"/>
          <p:nvPr/>
        </p:nvSpPr>
        <p:spPr>
          <a:xfrm>
            <a:off x="3484179" y="4774263"/>
            <a:ext cx="1428750" cy="646331"/>
          </a:xfrm>
          <a:prstGeom prst="rect">
            <a:avLst/>
          </a:prstGeom>
          <a:noFill/>
        </p:spPr>
        <p:txBody>
          <a:bodyPr wrap="square" rtlCol="0">
            <a:spAutoFit/>
          </a:bodyPr>
          <a:lstStyle/>
          <a:p>
            <a:r>
              <a:rPr lang="en-US" dirty="0"/>
              <a:t>Layout Selection</a:t>
            </a:r>
          </a:p>
        </p:txBody>
      </p:sp>
      <p:cxnSp>
        <p:nvCxnSpPr>
          <p:cNvPr id="22" name="Straight Arrow Connector 21">
            <a:extLst>
              <a:ext uri="{FF2B5EF4-FFF2-40B4-BE49-F238E27FC236}">
                <a16:creationId xmlns:a16="http://schemas.microsoft.com/office/drawing/2014/main" id="{F027C2E1-6FA4-D3CA-5878-239B46027582}"/>
              </a:ext>
              <a:ext uri="{C183D7F6-B498-43B3-948B-1728B52AA6E4}">
                <adec:decorative xmlns:adec="http://schemas.microsoft.com/office/drawing/2017/decorative" val="1"/>
              </a:ext>
            </a:extLst>
          </p:cNvPr>
          <p:cNvCxnSpPr>
            <a:cxnSpLocks/>
          </p:cNvCxnSpPr>
          <p:nvPr/>
        </p:nvCxnSpPr>
        <p:spPr>
          <a:xfrm>
            <a:off x="4740339" y="5113291"/>
            <a:ext cx="1165833" cy="44474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4" name="Arrow: Left 23">
            <a:extLst>
              <a:ext uri="{FF2B5EF4-FFF2-40B4-BE49-F238E27FC236}">
                <a16:creationId xmlns:a16="http://schemas.microsoft.com/office/drawing/2014/main" id="{E75AD148-8644-E330-1CBC-AE48B6EECDBF}"/>
              </a:ext>
              <a:ext uri="{C183D7F6-B498-43B3-948B-1728B52AA6E4}">
                <adec:decorative xmlns:adec="http://schemas.microsoft.com/office/drawing/2017/decorative" val="1"/>
              </a:ext>
            </a:extLst>
          </p:cNvPr>
          <p:cNvSpPr/>
          <p:nvPr/>
        </p:nvSpPr>
        <p:spPr>
          <a:xfrm rot="13037219">
            <a:off x="7158158" y="1250813"/>
            <a:ext cx="2340784" cy="309785"/>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6BF25AF4-5C33-1255-E714-F75AFDFF581C}"/>
              </a:ext>
              <a:ext uri="{C183D7F6-B498-43B3-948B-1728B52AA6E4}">
                <adec:decorative xmlns:adec="http://schemas.microsoft.com/office/drawing/2017/decorative" val="1"/>
              </a:ext>
            </a:extLst>
          </p:cNvPr>
          <p:cNvSpPr txBox="1">
            <a:spLocks/>
          </p:cNvSpPr>
          <p:nvPr/>
        </p:nvSpPr>
        <p:spPr>
          <a:xfrm>
            <a:off x="693107" y="5983143"/>
            <a:ext cx="328690" cy="23139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800" dirty="0"/>
          </a:p>
        </p:txBody>
      </p:sp>
      <p:pic>
        <p:nvPicPr>
          <p:cNvPr id="6" name="Picture 5">
            <a:extLst>
              <a:ext uri="{FF2B5EF4-FFF2-40B4-BE49-F238E27FC236}">
                <a16:creationId xmlns:a16="http://schemas.microsoft.com/office/drawing/2014/main" id="{8ED7CCB1-0291-E015-308A-AB08DC472E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3842123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B39F-56E4-8BCC-C74C-3E715649186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Slicers</a:t>
            </a:r>
          </a:p>
        </p:txBody>
      </p:sp>
      <p:sp>
        <p:nvSpPr>
          <p:cNvPr id="3" name="Content Placeholder 2">
            <a:extLst>
              <a:ext uri="{FF2B5EF4-FFF2-40B4-BE49-F238E27FC236}">
                <a16:creationId xmlns:a16="http://schemas.microsoft.com/office/drawing/2014/main" id="{9392F1EC-31B9-1170-AA6F-CF6997530F4C}"/>
              </a:ext>
            </a:extLst>
          </p:cNvPr>
          <p:cNvSpPr>
            <a:spLocks noGrp="1"/>
          </p:cNvSpPr>
          <p:nvPr>
            <p:ph idx="1"/>
          </p:nvPr>
        </p:nvSpPr>
        <p:spPr>
          <a:xfrm>
            <a:off x="395567" y="1473200"/>
            <a:ext cx="3171825" cy="4351338"/>
          </a:xfrm>
        </p:spPr>
        <p:txBody>
          <a:bodyPr/>
          <a:lstStyle/>
          <a:p>
            <a:pPr marL="0" indent="0">
              <a:buNone/>
            </a:pPr>
            <a:r>
              <a:rPr lang="en-US" sz="1600" dirty="0"/>
              <a:t>1) </a:t>
            </a:r>
            <a:r>
              <a:rPr lang="en-US" sz="1600" dirty="0">
                <a:latin typeface="Arial" panose="020B0604020202020204" pitchFamily="34" charset="0"/>
                <a:cs typeface="Arial" panose="020B0604020202020204" pitchFamily="34" charset="0"/>
              </a:rPr>
              <a:t>Select Data</a:t>
            </a:r>
          </a:p>
          <a:p>
            <a:pPr marL="0" indent="0">
              <a:buNone/>
            </a:pPr>
            <a:r>
              <a:rPr lang="en-US" sz="1600" dirty="0">
                <a:latin typeface="Arial" panose="020B0604020202020204" pitchFamily="34" charset="0"/>
                <a:cs typeface="Arial" panose="020B0604020202020204" pitchFamily="34" charset="0"/>
              </a:rPr>
              <a:t>2) Insert </a:t>
            </a:r>
            <a:r>
              <a:rPr lang="en-US" sz="1600" dirty="0">
                <a:latin typeface="Arial" panose="020B0604020202020204" pitchFamily="34" charset="0"/>
                <a:cs typeface="Arial" panose="020B0604020202020204" pitchFamily="34" charset="0"/>
                <a:sym typeface="Wingdings" panose="05000000000000000000" pitchFamily="2" charset="2"/>
              </a:rPr>
              <a:t> Table  OK</a:t>
            </a:r>
          </a:p>
          <a:p>
            <a:pPr marL="0" indent="0">
              <a:buNone/>
            </a:pPr>
            <a:r>
              <a:rPr lang="en-US" sz="1600" dirty="0">
                <a:latin typeface="Arial" panose="020B0604020202020204" pitchFamily="34" charset="0"/>
                <a:cs typeface="Arial" panose="020B0604020202020204" pitchFamily="34" charset="0"/>
                <a:sym typeface="Wingdings" panose="05000000000000000000" pitchFamily="2" charset="2"/>
              </a:rPr>
              <a:t>Make sure the table has headers</a:t>
            </a:r>
          </a:p>
          <a:p>
            <a:pPr marL="0" indent="0">
              <a:buNone/>
            </a:pPr>
            <a:endParaRPr lang="en-US" sz="1600" dirty="0">
              <a:latin typeface="Arial" panose="020B0604020202020204" pitchFamily="34" charset="0"/>
              <a:cs typeface="Arial" panose="020B0604020202020204" pitchFamily="34" charset="0"/>
              <a:sym typeface="Wingdings" panose="05000000000000000000" pitchFamily="2" charset="2"/>
            </a:endParaRPr>
          </a:p>
          <a:p>
            <a:pPr marL="0" indent="0">
              <a:buNone/>
            </a:pPr>
            <a:r>
              <a:rPr lang="en-US" sz="1600" dirty="0">
                <a:latin typeface="Arial" panose="020B0604020202020204" pitchFamily="34" charset="0"/>
                <a:cs typeface="Arial" panose="020B0604020202020204" pitchFamily="34" charset="0"/>
                <a:sym typeface="Wingdings" panose="05000000000000000000" pitchFamily="2" charset="2"/>
              </a:rPr>
              <a:t>3) Click Table Design  Insert Slicer</a:t>
            </a:r>
          </a:p>
          <a:p>
            <a:pPr marL="0" indent="0">
              <a:buNone/>
            </a:pPr>
            <a:r>
              <a:rPr lang="en-US" sz="1600" dirty="0">
                <a:latin typeface="Arial" panose="020B0604020202020204" pitchFamily="34" charset="0"/>
                <a:cs typeface="Arial" panose="020B0604020202020204" pitchFamily="34" charset="0"/>
                <a:sym typeface="Wingdings" panose="05000000000000000000" pitchFamily="2" charset="2"/>
              </a:rPr>
              <a:t>4) Select Categories </a:t>
            </a:r>
            <a:endParaRPr lang="en-US" sz="1600" dirty="0">
              <a:latin typeface="Arial" panose="020B0604020202020204" pitchFamily="34" charset="0"/>
              <a:cs typeface="Arial" panose="020B0604020202020204" pitchFamily="34" charset="0"/>
            </a:endParaRPr>
          </a:p>
        </p:txBody>
      </p:sp>
      <p:sp>
        <p:nvSpPr>
          <p:cNvPr id="4" name="Rectangle 3" descr="Make sure this table has headers">
            <a:extLst>
              <a:ext uri="{FF2B5EF4-FFF2-40B4-BE49-F238E27FC236}">
                <a16:creationId xmlns:a16="http://schemas.microsoft.com/office/drawing/2014/main" id="{555CA996-1404-E8F4-983F-FB0A891134F1}"/>
              </a:ext>
            </a:extLst>
          </p:cNvPr>
          <p:cNvSpPr/>
          <p:nvPr/>
        </p:nvSpPr>
        <p:spPr>
          <a:xfrm>
            <a:off x="361873" y="2152688"/>
            <a:ext cx="3067049" cy="38100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shot of spreadsheet software showing a table with columns labeled Region, Rep, Product, and Units, containing sales data for various fruits across different regions. The Insert tab is highlighted with the Table option selected, indicating the process of converting data into a structured table format.&#10;&#10;">
            <a:extLst>
              <a:ext uri="{FF2B5EF4-FFF2-40B4-BE49-F238E27FC236}">
                <a16:creationId xmlns:a16="http://schemas.microsoft.com/office/drawing/2014/main" id="{11027FCC-92B7-3288-49DE-C3A4F9EE47EB}"/>
              </a:ext>
            </a:extLst>
          </p:cNvPr>
          <p:cNvPicPr>
            <a:picLocks noChangeAspect="1"/>
          </p:cNvPicPr>
          <p:nvPr/>
        </p:nvPicPr>
        <p:blipFill>
          <a:blip r:embed="rId2"/>
          <a:stretch>
            <a:fillRect/>
          </a:stretch>
        </p:blipFill>
        <p:spPr>
          <a:xfrm>
            <a:off x="4153113" y="190730"/>
            <a:ext cx="3409524" cy="3676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Screenshot of a table creation dialog box in spreadsheet software showing data range $A$1:$D$16 selected for table creation. Checkbox for &quot;My table has headers&quot; is checked, with options to confirm or cancel table creation.&#10;&#10;">
            <a:extLst>
              <a:ext uri="{FF2B5EF4-FFF2-40B4-BE49-F238E27FC236}">
                <a16:creationId xmlns:a16="http://schemas.microsoft.com/office/drawing/2014/main" id="{E346B50F-64D3-0AB7-A65C-B3337625940D}"/>
              </a:ext>
            </a:extLst>
          </p:cNvPr>
          <p:cNvPicPr>
            <a:picLocks noChangeAspect="1"/>
          </p:cNvPicPr>
          <p:nvPr/>
        </p:nvPicPr>
        <p:blipFill>
          <a:blip r:embed="rId3"/>
          <a:stretch>
            <a:fillRect/>
          </a:stretch>
        </p:blipFill>
        <p:spPr>
          <a:xfrm>
            <a:off x="6153495" y="1362227"/>
            <a:ext cx="2133333" cy="12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Connector: Elbow 9">
            <a:extLst>
              <a:ext uri="{FF2B5EF4-FFF2-40B4-BE49-F238E27FC236}">
                <a16:creationId xmlns:a16="http://schemas.microsoft.com/office/drawing/2014/main" id="{0C3E2287-CF43-B09D-B77B-FA2CE331CEEF}"/>
              </a:ext>
              <a:ext uri="{C183D7F6-B498-43B3-948B-1728B52AA6E4}">
                <adec:decorative xmlns:adec="http://schemas.microsoft.com/office/drawing/2017/decorative" val="1"/>
              </a:ext>
            </a:extLst>
          </p:cNvPr>
          <p:cNvCxnSpPr>
            <a:cxnSpLocks/>
            <a:endCxn id="8" idx="2"/>
          </p:cNvCxnSpPr>
          <p:nvPr/>
        </p:nvCxnSpPr>
        <p:spPr>
          <a:xfrm flipV="1">
            <a:off x="3267526" y="1971751"/>
            <a:ext cx="2885969" cy="426091"/>
          </a:xfrm>
          <a:prstGeom prst="bentConnector3">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3" descr="Screenshot of Microsoft Excel interface showing how to insert slicers for filtering table data. The Table Design tab is active with Insert Slicer button highlighted, and a dialog box displaying slicer options for Region, Rep, Product, and Units is visible.&#10;&#10;">
            <a:extLst>
              <a:ext uri="{FF2B5EF4-FFF2-40B4-BE49-F238E27FC236}">
                <a16:creationId xmlns:a16="http://schemas.microsoft.com/office/drawing/2014/main" id="{C59518D6-D1DE-04BE-1AEC-14D1D942A8B4}"/>
              </a:ext>
            </a:extLst>
          </p:cNvPr>
          <p:cNvPicPr>
            <a:picLocks noChangeAspect="1"/>
          </p:cNvPicPr>
          <p:nvPr/>
        </p:nvPicPr>
        <p:blipFill>
          <a:blip r:embed="rId4"/>
          <a:stretch>
            <a:fillRect/>
          </a:stretch>
        </p:blipFill>
        <p:spPr>
          <a:xfrm>
            <a:off x="7736135" y="2581275"/>
            <a:ext cx="4274889" cy="2934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Cloud 14">
            <a:extLst>
              <a:ext uri="{FF2B5EF4-FFF2-40B4-BE49-F238E27FC236}">
                <a16:creationId xmlns:a16="http://schemas.microsoft.com/office/drawing/2014/main" id="{D1E9402E-C45B-9204-E5FD-799F9167372C}"/>
              </a:ext>
              <a:ext uri="{C183D7F6-B498-43B3-948B-1728B52AA6E4}">
                <adec:decorative xmlns:adec="http://schemas.microsoft.com/office/drawing/2017/decorative" val="1"/>
              </a:ext>
            </a:extLst>
          </p:cNvPr>
          <p:cNvSpPr/>
          <p:nvPr/>
        </p:nvSpPr>
        <p:spPr>
          <a:xfrm>
            <a:off x="8624609" y="5628607"/>
            <a:ext cx="2014815" cy="1229393"/>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40E8E93-E6E4-5956-1E28-3DD4B7789432}"/>
              </a:ext>
            </a:extLst>
          </p:cNvPr>
          <p:cNvSpPr txBox="1"/>
          <p:nvPr/>
        </p:nvSpPr>
        <p:spPr>
          <a:xfrm>
            <a:off x="8885424" y="5824538"/>
            <a:ext cx="1525401" cy="646331"/>
          </a:xfrm>
          <a:prstGeom prst="rect">
            <a:avLst/>
          </a:prstGeom>
          <a:noFill/>
        </p:spPr>
        <p:txBody>
          <a:bodyPr wrap="square" rtlCol="0">
            <a:spAutoFit/>
          </a:bodyPr>
          <a:lstStyle/>
          <a:p>
            <a:r>
              <a:rPr lang="en-US" dirty="0"/>
              <a:t>Select Slicer Categories</a:t>
            </a:r>
          </a:p>
        </p:txBody>
      </p:sp>
      <p:sp>
        <p:nvSpPr>
          <p:cNvPr id="17" name="Oval 16">
            <a:extLst>
              <a:ext uri="{FF2B5EF4-FFF2-40B4-BE49-F238E27FC236}">
                <a16:creationId xmlns:a16="http://schemas.microsoft.com/office/drawing/2014/main" id="{D80C05E3-8927-F7E8-6CEE-A988E172BFD7}"/>
              </a:ext>
              <a:ext uri="{C183D7F6-B498-43B3-948B-1728B52AA6E4}">
                <adec:decorative xmlns:adec="http://schemas.microsoft.com/office/drawing/2017/decorative" val="1"/>
              </a:ext>
            </a:extLst>
          </p:cNvPr>
          <p:cNvSpPr/>
          <p:nvPr/>
        </p:nvSpPr>
        <p:spPr>
          <a:xfrm>
            <a:off x="10753725" y="4276725"/>
            <a:ext cx="381000" cy="1085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Curved 18">
            <a:extLst>
              <a:ext uri="{FF2B5EF4-FFF2-40B4-BE49-F238E27FC236}">
                <a16:creationId xmlns:a16="http://schemas.microsoft.com/office/drawing/2014/main" id="{C256C89B-040A-07AC-84DB-CB1ECDDC0451}"/>
              </a:ext>
              <a:ext uri="{C183D7F6-B498-43B3-948B-1728B52AA6E4}">
                <adec:decorative xmlns:adec="http://schemas.microsoft.com/office/drawing/2017/decorative" val="1"/>
              </a:ext>
            </a:extLst>
          </p:cNvPr>
          <p:cNvCxnSpPr/>
          <p:nvPr/>
        </p:nvCxnSpPr>
        <p:spPr>
          <a:xfrm rot="5400000" flipH="1" flipV="1">
            <a:off x="10329863" y="5338763"/>
            <a:ext cx="790575" cy="438150"/>
          </a:xfrm>
          <a:prstGeom prst="curvedConnector3">
            <a:avLst/>
          </a:prstGeom>
        </p:spPr>
        <p:style>
          <a:lnRef idx="2">
            <a:schemeClr val="accent2"/>
          </a:lnRef>
          <a:fillRef idx="0">
            <a:schemeClr val="accent2"/>
          </a:fillRef>
          <a:effectRef idx="1">
            <a:schemeClr val="accent2"/>
          </a:effectRef>
          <a:fontRef idx="minor">
            <a:schemeClr val="tx1"/>
          </a:fontRef>
        </p:style>
      </p:cxnSp>
      <p:pic>
        <p:nvPicPr>
          <p:cNvPr id="21" name="Picture 20" descr="Screenshot of a dashboard filter panel showing selectable categories for Region, Rep, Product, and Units. Each category contains multiple options with numerical values listed under Units, ranging from 11,582 to 15,821, indicating data segmentation for sales or inventory analysis.&#10;&#10;">
            <a:extLst>
              <a:ext uri="{FF2B5EF4-FFF2-40B4-BE49-F238E27FC236}">
                <a16:creationId xmlns:a16="http://schemas.microsoft.com/office/drawing/2014/main" id="{0299DAEB-2BC0-8957-3062-D935E01CF692}"/>
              </a:ext>
            </a:extLst>
          </p:cNvPr>
          <p:cNvPicPr>
            <a:picLocks noChangeAspect="1"/>
          </p:cNvPicPr>
          <p:nvPr/>
        </p:nvPicPr>
        <p:blipFill>
          <a:blip r:embed="rId5"/>
          <a:stretch>
            <a:fillRect/>
          </a:stretch>
        </p:blipFill>
        <p:spPr>
          <a:xfrm>
            <a:off x="1308475" y="4319407"/>
            <a:ext cx="5394133" cy="18282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3" name="Straight Arrow Connector 22">
            <a:extLst>
              <a:ext uri="{FF2B5EF4-FFF2-40B4-BE49-F238E27FC236}">
                <a16:creationId xmlns:a16="http://schemas.microsoft.com/office/drawing/2014/main" id="{605508B0-FDEE-EBFB-A1B2-26CCFE5488E7}"/>
              </a:ext>
              <a:ext uri="{C183D7F6-B498-43B3-948B-1728B52AA6E4}">
                <adec:decorative xmlns:adec="http://schemas.microsoft.com/office/drawing/2017/decorative" val="1"/>
              </a:ext>
            </a:extLst>
          </p:cNvPr>
          <p:cNvCxnSpPr/>
          <p:nvPr/>
        </p:nvCxnSpPr>
        <p:spPr>
          <a:xfrm flipH="1">
            <a:off x="6096000" y="5048250"/>
            <a:ext cx="4848225" cy="114300"/>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9" name="Slide Number Placeholder 2">
            <a:extLst>
              <a:ext uri="{FF2B5EF4-FFF2-40B4-BE49-F238E27FC236}">
                <a16:creationId xmlns:a16="http://schemas.microsoft.com/office/drawing/2014/main" id="{943CFC89-19C4-3CA8-E42B-71F28AEF1554}"/>
              </a:ext>
              <a:ext uri="{C183D7F6-B498-43B3-948B-1728B52AA6E4}">
                <adec:decorative xmlns:adec="http://schemas.microsoft.com/office/drawing/2017/decorative" val="1"/>
              </a:ext>
            </a:extLst>
          </p:cNvPr>
          <p:cNvSpPr txBox="1">
            <a:spLocks/>
          </p:cNvSpPr>
          <p:nvPr/>
        </p:nvSpPr>
        <p:spPr>
          <a:xfrm>
            <a:off x="673855" y="5964264"/>
            <a:ext cx="328690" cy="3222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800" dirty="0"/>
          </a:p>
        </p:txBody>
      </p:sp>
      <p:pic>
        <p:nvPicPr>
          <p:cNvPr id="5" name="Picture 4">
            <a:extLst>
              <a:ext uri="{FF2B5EF4-FFF2-40B4-BE49-F238E27FC236}">
                <a16:creationId xmlns:a16="http://schemas.microsoft.com/office/drawing/2014/main" id="{BD9E5FC3-0453-0946-84E1-3D416FFF1D7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2901" y="6401467"/>
            <a:ext cx="1529098" cy="452759"/>
          </a:xfrm>
          <a:prstGeom prst="rect">
            <a:avLst/>
          </a:prstGeom>
        </p:spPr>
      </p:pic>
    </p:spTree>
    <p:extLst>
      <p:ext uri="{BB962C8B-B14F-4D97-AF65-F5344CB8AC3E}">
        <p14:creationId xmlns:p14="http://schemas.microsoft.com/office/powerpoint/2010/main" val="3303712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0097A-9E9E-4298-0985-198C2B0F09A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Analyze Data</a:t>
            </a:r>
          </a:p>
        </p:txBody>
      </p:sp>
      <p:sp>
        <p:nvSpPr>
          <p:cNvPr id="3" name="Content Placeholder 2">
            <a:extLst>
              <a:ext uri="{FF2B5EF4-FFF2-40B4-BE49-F238E27FC236}">
                <a16:creationId xmlns:a16="http://schemas.microsoft.com/office/drawing/2014/main" id="{55700533-890E-CE7B-E738-5A0A0E07C516}"/>
              </a:ext>
            </a:extLst>
          </p:cNvPr>
          <p:cNvSpPr>
            <a:spLocks noGrp="1"/>
          </p:cNvSpPr>
          <p:nvPr>
            <p:ph idx="1"/>
          </p:nvPr>
        </p:nvSpPr>
        <p:spPr>
          <a:xfrm>
            <a:off x="1104900" y="1435100"/>
            <a:ext cx="2325624" cy="1325563"/>
          </a:xfrm>
        </p:spPr>
        <p:txBody>
          <a:bodyPr>
            <a:normAutofit/>
          </a:bodyPr>
          <a:lstStyle/>
          <a:p>
            <a:pPr marL="342900" indent="-342900">
              <a:buAutoNum type="arabicParenR"/>
            </a:pPr>
            <a:r>
              <a:rPr lang="en-US" sz="1600" dirty="0">
                <a:latin typeface="Arial" panose="020B0604020202020204" pitchFamily="34" charset="0"/>
                <a:cs typeface="Arial" panose="020B0604020202020204" pitchFamily="34" charset="0"/>
              </a:rPr>
              <a:t>Home Tab </a:t>
            </a:r>
            <a:r>
              <a:rPr lang="en-US" sz="1600" dirty="0">
                <a:latin typeface="Arial" panose="020B0604020202020204" pitchFamily="34" charset="0"/>
                <a:cs typeface="Arial" panose="020B0604020202020204" pitchFamily="34" charset="0"/>
                <a:sym typeface="Wingdings" panose="05000000000000000000" pitchFamily="2" charset="2"/>
              </a:rPr>
              <a:t> Click on table</a:t>
            </a:r>
          </a:p>
          <a:p>
            <a:pPr marL="342900" indent="-342900">
              <a:buAutoNum type="arabicParenR"/>
            </a:pPr>
            <a:r>
              <a:rPr lang="en-US" sz="1600" dirty="0">
                <a:latin typeface="Arial" panose="020B0604020202020204" pitchFamily="34" charset="0"/>
                <a:cs typeface="Arial" panose="020B0604020202020204" pitchFamily="34" charset="0"/>
                <a:sym typeface="Wingdings" panose="05000000000000000000" pitchFamily="2" charset="2"/>
              </a:rPr>
              <a:t>Click on Analyze Data</a:t>
            </a:r>
            <a:endParaRPr lang="en-US" sz="1600" dirty="0">
              <a:latin typeface="Arial" panose="020B0604020202020204" pitchFamily="34" charset="0"/>
              <a:cs typeface="Arial" panose="020B0604020202020204" pitchFamily="34" charset="0"/>
            </a:endParaRPr>
          </a:p>
        </p:txBody>
      </p:sp>
      <p:pic>
        <p:nvPicPr>
          <p:cNvPr id="5" name="Picture 4" descr="Spreadsheet screenshot showing sales data from 2005 to 2018 with columns for Year, Category, Product, and Sales. Rows highlight various categories like Clothing, Components, Bikes, and Accessories, with a green border around the 2007 row featuring &quot;2017 Clothing&quot; and &quot;Bike Shorts.&quot;&#10;&#10;">
            <a:extLst>
              <a:ext uri="{FF2B5EF4-FFF2-40B4-BE49-F238E27FC236}">
                <a16:creationId xmlns:a16="http://schemas.microsoft.com/office/drawing/2014/main" id="{E45B66EA-F85D-ADF9-2932-F712571671A1}"/>
              </a:ext>
            </a:extLst>
          </p:cNvPr>
          <p:cNvPicPr>
            <a:picLocks noChangeAspect="1"/>
          </p:cNvPicPr>
          <p:nvPr/>
        </p:nvPicPr>
        <p:blipFill>
          <a:blip r:embed="rId2"/>
          <a:stretch>
            <a:fillRect/>
          </a:stretch>
        </p:blipFill>
        <p:spPr>
          <a:xfrm>
            <a:off x="3338046" y="1946658"/>
            <a:ext cx="3444723" cy="3569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creenshot of a software toolbar highlighting the &quot;Analyze Data&quot; button, which is circled in red. Other visible buttons include &quot;Sensitivity,&quot; &quot;Add-ins,&quot; and &quot;Create and Adobe,&quot; indicating options related to data analysis and document management.&#10;&#10;">
            <a:extLst>
              <a:ext uri="{FF2B5EF4-FFF2-40B4-BE49-F238E27FC236}">
                <a16:creationId xmlns:a16="http://schemas.microsoft.com/office/drawing/2014/main" id="{8189EF54-7D9C-F125-F838-40F3F52F454F}"/>
              </a:ext>
            </a:extLst>
          </p:cNvPr>
          <p:cNvPicPr>
            <a:picLocks noChangeAspect="1"/>
          </p:cNvPicPr>
          <p:nvPr/>
        </p:nvPicPr>
        <p:blipFill>
          <a:blip r:embed="rId3"/>
          <a:stretch>
            <a:fillRect/>
          </a:stretch>
        </p:blipFill>
        <p:spPr>
          <a:xfrm>
            <a:off x="5756148" y="2477830"/>
            <a:ext cx="2590476" cy="1333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Straight Arrow Connector 9">
            <a:extLst>
              <a:ext uri="{FF2B5EF4-FFF2-40B4-BE49-F238E27FC236}">
                <a16:creationId xmlns:a16="http://schemas.microsoft.com/office/drawing/2014/main" id="{6EA3BA38-8098-F914-FB7A-7F11E21A2FED}"/>
              </a:ext>
              <a:ext uri="{C183D7F6-B498-43B3-948B-1728B52AA6E4}">
                <adec:decorative xmlns:adec="http://schemas.microsoft.com/office/drawing/2017/decorative" val="1"/>
              </a:ext>
            </a:extLst>
          </p:cNvPr>
          <p:cNvCxnSpPr>
            <a:cxnSpLocks/>
          </p:cNvCxnSpPr>
          <p:nvPr/>
        </p:nvCxnSpPr>
        <p:spPr>
          <a:xfrm>
            <a:off x="2815142" y="2312295"/>
            <a:ext cx="4490533" cy="95478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pic>
        <p:nvPicPr>
          <p:cNvPr id="13" name="Picture 12" descr="Screenshot of a data analysis panel showing sales insights with a pivot table and bar chart. The pivot table lists sales amounts for Accessories, Bikes, and Clothing by year, while the bar chart displays rating percentages across multiple years with blue bars and labeled axes.&#10;&#10;">
            <a:extLst>
              <a:ext uri="{FF2B5EF4-FFF2-40B4-BE49-F238E27FC236}">
                <a16:creationId xmlns:a16="http://schemas.microsoft.com/office/drawing/2014/main" id="{0B747419-3BAB-6882-E87C-4EAB274023A4}"/>
              </a:ext>
            </a:extLst>
          </p:cNvPr>
          <p:cNvPicPr>
            <a:picLocks noChangeAspect="1"/>
          </p:cNvPicPr>
          <p:nvPr/>
        </p:nvPicPr>
        <p:blipFill>
          <a:blip r:embed="rId4"/>
          <a:stretch>
            <a:fillRect/>
          </a:stretch>
        </p:blipFill>
        <p:spPr>
          <a:xfrm>
            <a:off x="8602175" y="665489"/>
            <a:ext cx="2243204" cy="5203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2">
            <a:extLst>
              <a:ext uri="{FF2B5EF4-FFF2-40B4-BE49-F238E27FC236}">
                <a16:creationId xmlns:a16="http://schemas.microsoft.com/office/drawing/2014/main" id="{8683F704-EBC6-6EFC-9895-98A6FDE6C97B}"/>
              </a:ext>
              <a:ext uri="{C183D7F6-B498-43B3-948B-1728B52AA6E4}">
                <adec:decorative xmlns:adec="http://schemas.microsoft.com/office/drawing/2017/decorative" val="1"/>
              </a:ext>
            </a:extLst>
          </p:cNvPr>
          <p:cNvSpPr txBox="1">
            <a:spLocks/>
          </p:cNvSpPr>
          <p:nvPr/>
        </p:nvSpPr>
        <p:spPr>
          <a:xfrm>
            <a:off x="693107" y="5983143"/>
            <a:ext cx="328690" cy="3262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800" dirty="0"/>
          </a:p>
        </p:txBody>
      </p:sp>
      <p:pic>
        <p:nvPicPr>
          <p:cNvPr id="6" name="Picture 5">
            <a:extLst>
              <a:ext uri="{FF2B5EF4-FFF2-40B4-BE49-F238E27FC236}">
                <a16:creationId xmlns:a16="http://schemas.microsoft.com/office/drawing/2014/main" id="{F75FB3CF-44C9-7485-1BA1-5F972D014B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181" y="6333745"/>
            <a:ext cx="1757818" cy="520482"/>
          </a:xfrm>
          <a:prstGeom prst="rect">
            <a:avLst/>
          </a:prstGeom>
        </p:spPr>
      </p:pic>
    </p:spTree>
    <p:extLst>
      <p:ext uri="{BB962C8B-B14F-4D97-AF65-F5344CB8AC3E}">
        <p14:creationId xmlns:p14="http://schemas.microsoft.com/office/powerpoint/2010/main" val="41568662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5C4D34D04C214A96C95DB9FD6BABC3" ma:contentTypeVersion="17" ma:contentTypeDescription="Create a new document." ma:contentTypeScope="" ma:versionID="c70114eac676b310884d00e5ab4daeaf">
  <xsd:schema xmlns:xsd="http://www.w3.org/2001/XMLSchema" xmlns:xs="http://www.w3.org/2001/XMLSchema" xmlns:p="http://schemas.microsoft.com/office/2006/metadata/properties" xmlns:ns3="15abe8ca-caf1-4a8c-8338-7dbbdc29fc12" xmlns:ns4="2f9f5cbb-8239-463e-91e1-317f41b06315" targetNamespace="http://schemas.microsoft.com/office/2006/metadata/properties" ma:root="true" ma:fieldsID="c5f3c0aa2cf9d297572d335d75103496" ns3:_="" ns4:_="">
    <xsd:import namespace="15abe8ca-caf1-4a8c-8338-7dbbdc29fc12"/>
    <xsd:import namespace="2f9f5cbb-8239-463e-91e1-317f41b0631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OCR"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be8ca-caf1-4a8c-8338-7dbbdc29fc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9f5cbb-8239-463e-91e1-317f41b0631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5abe8ca-caf1-4a8c-8338-7dbbdc29fc12" xsi:nil="true"/>
  </documentManagement>
</p:properties>
</file>

<file path=customXml/itemProps1.xml><?xml version="1.0" encoding="utf-8"?>
<ds:datastoreItem xmlns:ds="http://schemas.openxmlformats.org/officeDocument/2006/customXml" ds:itemID="{DF9E3E20-1E05-4473-B436-D96880AC5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abe8ca-caf1-4a8c-8338-7dbbdc29fc12"/>
    <ds:schemaRef ds:uri="2f9f5cbb-8239-463e-91e1-317f41b063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F228D-D618-40B0-93D7-735A52F84005}">
  <ds:schemaRefs>
    <ds:schemaRef ds:uri="http://schemas.microsoft.com/sharepoint/v3/contenttype/forms"/>
  </ds:schemaRefs>
</ds:datastoreItem>
</file>

<file path=customXml/itemProps3.xml><?xml version="1.0" encoding="utf-8"?>
<ds:datastoreItem xmlns:ds="http://schemas.openxmlformats.org/officeDocument/2006/customXml" ds:itemID="{C427B279-07FD-41F1-919A-BB3E4BA10C2E}">
  <ds:schemaRefs>
    <ds:schemaRef ds:uri="http://www.w3.org/XML/1998/namespace"/>
    <ds:schemaRef ds:uri="http://purl.org/dc/terms/"/>
    <ds:schemaRef ds:uri="http://schemas.microsoft.com/office/2006/documentManagement/types"/>
    <ds:schemaRef ds:uri="http://schemas.microsoft.com/office/infopath/2007/PartnerControls"/>
    <ds:schemaRef ds:uri="15abe8ca-caf1-4a8c-8338-7dbbdc29fc12"/>
    <ds:schemaRef ds:uri="http://purl.org/dc/dcmitype/"/>
    <ds:schemaRef ds:uri="http://schemas.openxmlformats.org/package/2006/metadata/core-properties"/>
    <ds:schemaRef ds:uri="2f9f5cbb-8239-463e-91e1-317f41b06315"/>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3188</TotalTime>
  <Words>526</Words>
  <Application>Microsoft Office PowerPoint</Application>
  <PresentationFormat>Widescreen</PresentationFormat>
  <Paragraphs>97</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Aptos Display</vt:lpstr>
      <vt:lpstr>Arial</vt:lpstr>
      <vt:lpstr>Calibri</vt:lpstr>
      <vt:lpstr>Wingdings</vt:lpstr>
      <vt:lpstr>Office Theme</vt:lpstr>
      <vt:lpstr>Excel: Tips &amp; Tricks</vt:lpstr>
      <vt:lpstr>Insert Data from a Screenshot</vt:lpstr>
      <vt:lpstr>Moving Data/Text from a Row or Column</vt:lpstr>
      <vt:lpstr>XLOOKUP()</vt:lpstr>
      <vt:lpstr>Drop-Down List</vt:lpstr>
      <vt:lpstr>Text to Columns </vt:lpstr>
      <vt:lpstr>Recommended Pivot Table</vt:lpstr>
      <vt:lpstr>Slicers</vt:lpstr>
      <vt:lpstr>Analyze Data</vt:lpstr>
      <vt:lpstr>Goal Seek</vt:lpstr>
      <vt:lpstr>Screenshot Insert</vt:lpstr>
      <vt:lpstr>Measurement Conversion “CONVERT()”</vt:lpstr>
      <vt:lpstr>Concatenate Function</vt:lpstr>
      <vt:lpstr>Focus Cell</vt:lpstr>
      <vt:lpstr>Alt + D + O (Press Keys One at a Time)</vt:lpstr>
      <vt:lpstr>Custom Shape with Picture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Corrigan, Maggie</dc:creator>
  <cp:lastModifiedBy>Corrigan, Maggie</cp:lastModifiedBy>
  <cp:revision>1</cp:revision>
  <dcterms:created xsi:type="dcterms:W3CDTF">2024-11-08T16:13:12Z</dcterms:created>
  <dcterms:modified xsi:type="dcterms:W3CDTF">2026-03-09T16:25:45Z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0x0101000B5C4D34D04C214A96C95DB9FD6BABC3</vt:lpwstr>
  </property>
</Properties>
</file>