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10" r:id="rId4"/>
    <p:sldId id="259" r:id="rId5"/>
    <p:sldId id="309" r:id="rId6"/>
    <p:sldId id="260" r:id="rId7"/>
    <p:sldId id="261" r:id="rId8"/>
    <p:sldId id="262" r:id="rId9"/>
    <p:sldId id="288" r:id="rId10"/>
    <p:sldId id="285" r:id="rId11"/>
    <p:sldId id="263" r:id="rId12"/>
    <p:sldId id="264" r:id="rId13"/>
    <p:sldId id="287" r:id="rId14"/>
    <p:sldId id="286" r:id="rId15"/>
    <p:sldId id="289" r:id="rId16"/>
    <p:sldId id="290" r:id="rId17"/>
    <p:sldId id="270" r:id="rId18"/>
    <p:sldId id="277" r:id="rId19"/>
    <p:sldId id="268" r:id="rId20"/>
    <p:sldId id="269" r:id="rId21"/>
    <p:sldId id="271" r:id="rId22"/>
    <p:sldId id="291" r:id="rId23"/>
    <p:sldId id="292" r:id="rId24"/>
    <p:sldId id="293" r:id="rId25"/>
    <p:sldId id="294" r:id="rId26"/>
    <p:sldId id="295" r:id="rId27"/>
    <p:sldId id="296" r:id="rId28"/>
    <p:sldId id="284" r:id="rId29"/>
    <p:sldId id="297" r:id="rId30"/>
    <p:sldId id="298" r:id="rId31"/>
    <p:sldId id="299" r:id="rId32"/>
    <p:sldId id="301" r:id="rId33"/>
    <p:sldId id="302" r:id="rId34"/>
    <p:sldId id="300" r:id="rId35"/>
    <p:sldId id="304" r:id="rId36"/>
    <p:sldId id="281" r:id="rId37"/>
    <p:sldId id="305" r:id="rId38"/>
    <p:sldId id="306" r:id="rId39"/>
    <p:sldId id="307" r:id="rId40"/>
    <p:sldId id="308" r:id="rId41"/>
    <p:sldId id="303" r:id="rId42"/>
    <p:sldId id="282" r:id="rId43"/>
    <p:sldId id="266" r:id="rId44"/>
    <p:sldId id="267" r:id="rId45"/>
    <p:sldId id="283" r:id="rId46"/>
    <p:sldId id="274" r:id="rId47"/>
    <p:sldId id="275" r:id="rId48"/>
    <p:sldId id="276" r:id="rId49"/>
    <p:sldId id="279" r:id="rId50"/>
    <p:sldId id="28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78B79B-E9EB-4FDE-967C-0BAC1ACE00C6}" v="142" dt="2026-03-11T16:54:06.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441" autoAdjust="0"/>
  </p:normalViewPr>
  <p:slideViewPr>
    <p:cSldViewPr snapToGrid="0">
      <p:cViewPr varScale="1">
        <p:scale>
          <a:sx n="80" d="100"/>
          <a:sy n="80" d="100"/>
        </p:scale>
        <p:origin x="102" y="432"/>
      </p:cViewPr>
      <p:guideLst/>
    </p:cSldViewPr>
  </p:slideViewPr>
  <p:outlineViewPr>
    <p:cViewPr>
      <p:scale>
        <a:sx n="33" d="100"/>
        <a:sy n="33" d="100"/>
      </p:scale>
      <p:origin x="0" y="-197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rigan, Maggie" userId="cad34459-c979-4bf5-bc87-860f62c21d45" providerId="ADAL" clId="{4432E653-E446-403C-B8F9-5D60DE06C4B2}"/>
    <pc:docChg chg="undo custSel addSld delSld modSld modMainMaster">
      <pc:chgData name="Corrigan, Maggie" userId="cad34459-c979-4bf5-bc87-860f62c21d45" providerId="ADAL" clId="{4432E653-E446-403C-B8F9-5D60DE06C4B2}" dt="2026-03-11T16:54:06.840" v="352" actId="313"/>
      <pc:docMkLst>
        <pc:docMk/>
      </pc:docMkLst>
      <pc:sldChg chg="delSp modSp mod setBg">
        <pc:chgData name="Corrigan, Maggie" userId="cad34459-c979-4bf5-bc87-860f62c21d45" providerId="ADAL" clId="{4432E653-E446-403C-B8F9-5D60DE06C4B2}" dt="2026-03-11T15:36:56.578" v="55" actId="1076"/>
        <pc:sldMkLst>
          <pc:docMk/>
          <pc:sldMk cId="3425922165" sldId="256"/>
        </pc:sldMkLst>
        <pc:spChg chg="mod">
          <ac:chgData name="Corrigan, Maggie" userId="cad34459-c979-4bf5-bc87-860f62c21d45" providerId="ADAL" clId="{4432E653-E446-403C-B8F9-5D60DE06C4B2}" dt="2026-03-11T15:36:46.694" v="53" actId="1076"/>
          <ac:spMkLst>
            <pc:docMk/>
            <pc:sldMk cId="3425922165" sldId="256"/>
            <ac:spMk id="2" creationId="{070BF207-7019-37FA-C616-0FEB4AEA5F20}"/>
          </ac:spMkLst>
        </pc:spChg>
        <pc:spChg chg="mod">
          <ac:chgData name="Corrigan, Maggie" userId="cad34459-c979-4bf5-bc87-860f62c21d45" providerId="ADAL" clId="{4432E653-E446-403C-B8F9-5D60DE06C4B2}" dt="2026-03-11T15:36:56.578" v="55" actId="1076"/>
          <ac:spMkLst>
            <pc:docMk/>
            <pc:sldMk cId="3425922165" sldId="256"/>
            <ac:spMk id="3" creationId="{9E5713AE-17FE-AF4D-6C93-A380BA4F97E4}"/>
          </ac:spMkLst>
        </pc:spChg>
        <pc:picChg chg="del mod">
          <ac:chgData name="Corrigan, Maggie" userId="cad34459-c979-4bf5-bc87-860f62c21d45" providerId="ADAL" clId="{4432E653-E446-403C-B8F9-5D60DE06C4B2}" dt="2026-03-11T15:35:56.944" v="47" actId="478"/>
          <ac:picMkLst>
            <pc:docMk/>
            <pc:sldMk cId="3425922165" sldId="256"/>
            <ac:picMk id="5" creationId="{598F2242-3086-6807-4FC2-AD0D6AA7039F}"/>
          </ac:picMkLst>
        </pc:picChg>
      </pc:sldChg>
      <pc:sldChg chg="addSp delSp modSp mod setBg delDesignElem">
        <pc:chgData name="Corrigan, Maggie" userId="cad34459-c979-4bf5-bc87-860f62c21d45" providerId="ADAL" clId="{4432E653-E446-403C-B8F9-5D60DE06C4B2}" dt="2026-03-11T16:53:24.913" v="351" actId="313"/>
        <pc:sldMkLst>
          <pc:docMk/>
          <pc:sldMk cId="760444127" sldId="257"/>
        </pc:sldMkLst>
        <pc:spChg chg="mod">
          <ac:chgData name="Corrigan, Maggie" userId="cad34459-c979-4bf5-bc87-860f62c21d45" providerId="ADAL" clId="{4432E653-E446-403C-B8F9-5D60DE06C4B2}" dt="2026-03-11T15:34:38.318" v="41" actId="1076"/>
          <ac:spMkLst>
            <pc:docMk/>
            <pc:sldMk cId="760444127" sldId="257"/>
            <ac:spMk id="3" creationId="{F0EB0F48-B729-087F-EFEB-90113D884A85}"/>
          </ac:spMkLst>
        </pc:spChg>
        <pc:spChg chg="del">
          <ac:chgData name="Corrigan, Maggie" userId="cad34459-c979-4bf5-bc87-860f62c21d45" providerId="ADAL" clId="{4432E653-E446-403C-B8F9-5D60DE06C4B2}" dt="2026-03-11T14:51:15.156" v="17"/>
          <ac:spMkLst>
            <pc:docMk/>
            <pc:sldMk cId="760444127" sldId="257"/>
            <ac:spMk id="5" creationId="{1B15ED52-F352-441B-82BF-E0EA34836D08}"/>
          </ac:spMkLst>
        </pc:spChg>
        <pc:spChg chg="del">
          <ac:chgData name="Corrigan, Maggie" userId="cad34459-c979-4bf5-bc87-860f62c21d45" providerId="ADAL" clId="{4432E653-E446-403C-B8F9-5D60DE06C4B2}" dt="2026-03-11T14:51:15.156" v="17"/>
          <ac:spMkLst>
            <pc:docMk/>
            <pc:sldMk cId="760444127" sldId="257"/>
            <ac:spMk id="6" creationId="{3B2E3793-BFE6-45A2-9B7B-E18844431C99}"/>
          </ac:spMkLst>
        </pc:spChg>
        <pc:spChg chg="add mod">
          <ac:chgData name="Corrigan, Maggie" userId="cad34459-c979-4bf5-bc87-860f62c21d45" providerId="ADAL" clId="{4432E653-E446-403C-B8F9-5D60DE06C4B2}" dt="2026-03-11T16:53:24.913" v="351" actId="313"/>
          <ac:spMkLst>
            <pc:docMk/>
            <pc:sldMk cId="760444127" sldId="257"/>
            <ac:spMk id="7" creationId="{21F0AD97-9C12-8CB4-B7B5-55ED0EAC63B1}"/>
          </ac:spMkLst>
        </pc:spChg>
        <pc:spChg chg="del">
          <ac:chgData name="Corrigan, Maggie" userId="cad34459-c979-4bf5-bc87-860f62c21d45" providerId="ADAL" clId="{4432E653-E446-403C-B8F9-5D60DE06C4B2}" dt="2026-03-11T14:51:15.156" v="17"/>
          <ac:spMkLst>
            <pc:docMk/>
            <pc:sldMk cId="760444127" sldId="257"/>
            <ac:spMk id="9" creationId="{BC4C4868-CB8F-4AF9-9CDB-8108F2C19B67}"/>
          </ac:spMkLst>
        </pc:spChg>
        <pc:spChg chg="del">
          <ac:chgData name="Corrigan, Maggie" userId="cad34459-c979-4bf5-bc87-860f62c21d45" providerId="ADAL" clId="{4432E653-E446-403C-B8F9-5D60DE06C4B2}" dt="2026-03-11T14:51:15.156" v="17"/>
          <ac:spMkLst>
            <pc:docMk/>
            <pc:sldMk cId="760444127" sldId="257"/>
            <ac:spMk id="11" creationId="{375E0459-6403-40CD-989D-56A4407CA12E}"/>
          </ac:spMkLst>
        </pc:spChg>
        <pc:spChg chg="del">
          <ac:chgData name="Corrigan, Maggie" userId="cad34459-c979-4bf5-bc87-860f62c21d45" providerId="ADAL" clId="{4432E653-E446-403C-B8F9-5D60DE06C4B2}" dt="2026-03-11T14:51:15.156" v="17"/>
          <ac:spMkLst>
            <pc:docMk/>
            <pc:sldMk cId="760444127" sldId="257"/>
            <ac:spMk id="13" creationId="{53E5B1A8-3AC9-4BD1-9BBC-78CA94F2D1BA}"/>
          </ac:spMkLst>
        </pc:spChg>
        <pc:picChg chg="add mod">
          <ac:chgData name="Corrigan, Maggie" userId="cad34459-c979-4bf5-bc87-860f62c21d45" providerId="ADAL" clId="{4432E653-E446-403C-B8F9-5D60DE06C4B2}" dt="2026-03-11T15:59:09.740" v="152" actId="27614"/>
          <ac:picMkLst>
            <pc:docMk/>
            <pc:sldMk cId="760444127" sldId="257"/>
            <ac:picMk id="4" creationId="{C2720C57-95ED-D967-2A6C-319A6014C57D}"/>
          </ac:picMkLst>
        </pc:picChg>
      </pc:sldChg>
      <pc:sldChg chg="delSp modSp del mod setBg delDesignElem">
        <pc:chgData name="Corrigan, Maggie" userId="cad34459-c979-4bf5-bc87-860f62c21d45" providerId="ADAL" clId="{4432E653-E446-403C-B8F9-5D60DE06C4B2}" dt="2026-03-11T15:35:22.853" v="43" actId="47"/>
        <pc:sldMkLst>
          <pc:docMk/>
          <pc:sldMk cId="906712353" sldId="258"/>
        </pc:sldMkLst>
        <pc:spChg chg="mod">
          <ac:chgData name="Corrigan, Maggie" userId="cad34459-c979-4bf5-bc87-860f62c21d45" providerId="ADAL" clId="{4432E653-E446-403C-B8F9-5D60DE06C4B2}" dt="2026-03-11T15:33:45.094" v="25" actId="1076"/>
          <ac:spMkLst>
            <pc:docMk/>
            <pc:sldMk cId="906712353" sldId="258"/>
            <ac:spMk id="3" creationId="{BA2D68AA-1543-EBAF-2A8A-680C354DA44A}"/>
          </ac:spMkLst>
        </pc:spChg>
        <pc:spChg chg="del">
          <ac:chgData name="Corrigan, Maggie" userId="cad34459-c979-4bf5-bc87-860f62c21d45" providerId="ADAL" clId="{4432E653-E446-403C-B8F9-5D60DE06C4B2}" dt="2026-03-11T14:51:15.156" v="17"/>
          <ac:spMkLst>
            <pc:docMk/>
            <pc:sldMk cId="906712353" sldId="258"/>
            <ac:spMk id="5" creationId="{DEE2AD96-B495-4E06-9291-B71706F728CB}"/>
          </ac:spMkLst>
        </pc:spChg>
        <pc:spChg chg="del">
          <ac:chgData name="Corrigan, Maggie" userId="cad34459-c979-4bf5-bc87-860f62c21d45" providerId="ADAL" clId="{4432E653-E446-403C-B8F9-5D60DE06C4B2}" dt="2026-03-11T14:51:15.156" v="17"/>
          <ac:spMkLst>
            <pc:docMk/>
            <pc:sldMk cId="906712353" sldId="258"/>
            <ac:spMk id="6" creationId="{53CF6D67-C5A8-4ADD-9E8E-1E38CA1D3166}"/>
          </ac:spMkLst>
        </pc:spChg>
        <pc:spChg chg="del">
          <ac:chgData name="Corrigan, Maggie" userId="cad34459-c979-4bf5-bc87-860f62c21d45" providerId="ADAL" clId="{4432E653-E446-403C-B8F9-5D60DE06C4B2}" dt="2026-03-11T14:51:15.156" v="17"/>
          <ac:spMkLst>
            <pc:docMk/>
            <pc:sldMk cId="906712353" sldId="258"/>
            <ac:spMk id="7" creationId="{86909FA0-B515-4681-B7A8-FA281D133B94}"/>
          </ac:spMkLst>
        </pc:spChg>
        <pc:spChg chg="del">
          <ac:chgData name="Corrigan, Maggie" userId="cad34459-c979-4bf5-bc87-860f62c21d45" providerId="ADAL" clId="{4432E653-E446-403C-B8F9-5D60DE06C4B2}" dt="2026-03-11T14:51:15.156" v="17"/>
          <ac:spMkLst>
            <pc:docMk/>
            <pc:sldMk cId="906712353" sldId="258"/>
            <ac:spMk id="9" creationId="{21C9FE86-FCC3-4A31-AA1C-C882262B7FE7}"/>
          </ac:spMkLst>
        </pc:spChg>
        <pc:spChg chg="del">
          <ac:chgData name="Corrigan, Maggie" userId="cad34459-c979-4bf5-bc87-860f62c21d45" providerId="ADAL" clId="{4432E653-E446-403C-B8F9-5D60DE06C4B2}" dt="2026-03-11T14:51:15.156" v="17"/>
          <ac:spMkLst>
            <pc:docMk/>
            <pc:sldMk cId="906712353" sldId="258"/>
            <ac:spMk id="11" creationId="{7D96243B-ECED-4B71-8E06-AE9A285EAD20}"/>
          </ac:spMkLst>
        </pc:spChg>
        <pc:spChg chg="del">
          <ac:chgData name="Corrigan, Maggie" userId="cad34459-c979-4bf5-bc87-860f62c21d45" providerId="ADAL" clId="{4432E653-E446-403C-B8F9-5D60DE06C4B2}" dt="2026-03-11T14:51:15.156" v="17"/>
          <ac:spMkLst>
            <pc:docMk/>
            <pc:sldMk cId="906712353" sldId="258"/>
            <ac:spMk id="13" creationId="{A09989E4-EFDC-4A90-A633-E0525FB4139E}"/>
          </ac:spMkLst>
        </pc:spChg>
      </pc:sldChg>
      <pc:sldChg chg="addSp delSp modSp mod setBg delDesignElem">
        <pc:chgData name="Corrigan, Maggie" userId="cad34459-c979-4bf5-bc87-860f62c21d45" providerId="ADAL" clId="{4432E653-E446-403C-B8F9-5D60DE06C4B2}" dt="2026-03-11T16:19:04.145" v="193" actId="962"/>
        <pc:sldMkLst>
          <pc:docMk/>
          <pc:sldMk cId="1568184513" sldId="259"/>
        </pc:sldMkLst>
        <pc:spChg chg="mod">
          <ac:chgData name="Corrigan, Maggie" userId="cad34459-c979-4bf5-bc87-860f62c21d45" providerId="ADAL" clId="{4432E653-E446-403C-B8F9-5D60DE06C4B2}" dt="2026-03-11T15:33:25.518" v="23" actId="26606"/>
          <ac:spMkLst>
            <pc:docMk/>
            <pc:sldMk cId="1568184513" sldId="259"/>
            <ac:spMk id="2" creationId="{64AA0AF5-0EE2-9D7A-2077-051AB713912F}"/>
          </ac:spMkLst>
        </pc:spChg>
        <pc:spChg chg="add del">
          <ac:chgData name="Corrigan, Maggie" userId="cad34459-c979-4bf5-bc87-860f62c21d45" providerId="ADAL" clId="{4432E653-E446-403C-B8F9-5D60DE06C4B2}" dt="2026-03-11T15:33:25.518" v="23" actId="26606"/>
          <ac:spMkLst>
            <pc:docMk/>
            <pc:sldMk cId="1568184513" sldId="259"/>
            <ac:spMk id="10" creationId="{D4771268-CB57-404A-9271-370EB28F6090}"/>
          </ac:spMkLst>
        </pc:spChg>
        <pc:spChg chg="del">
          <ac:chgData name="Corrigan, Maggie" userId="cad34459-c979-4bf5-bc87-860f62c21d45" providerId="ADAL" clId="{4432E653-E446-403C-B8F9-5D60DE06C4B2}" dt="2026-03-11T14:51:15.156" v="17"/>
          <ac:spMkLst>
            <pc:docMk/>
            <pc:sldMk cId="1568184513" sldId="259"/>
            <ac:spMk id="25" creationId="{C4285719-470E-454C-AF62-8323075F1F5B}"/>
          </ac:spMkLst>
        </pc:spChg>
        <pc:spChg chg="del">
          <ac:chgData name="Corrigan, Maggie" userId="cad34459-c979-4bf5-bc87-860f62c21d45" providerId="ADAL" clId="{4432E653-E446-403C-B8F9-5D60DE06C4B2}" dt="2026-03-11T14:51:15.156" v="17"/>
          <ac:spMkLst>
            <pc:docMk/>
            <pc:sldMk cId="1568184513" sldId="259"/>
            <ac:spMk id="27" creationId="{CD9FE4EF-C4D8-49A0-B2FF-81D8DB7D8A24}"/>
          </ac:spMkLst>
        </pc:spChg>
        <pc:spChg chg="del">
          <ac:chgData name="Corrigan, Maggie" userId="cad34459-c979-4bf5-bc87-860f62c21d45" providerId="ADAL" clId="{4432E653-E446-403C-B8F9-5D60DE06C4B2}" dt="2026-03-11T14:51:15.156" v="17"/>
          <ac:spMkLst>
            <pc:docMk/>
            <pc:sldMk cId="1568184513" sldId="259"/>
            <ac:spMk id="29" creationId="{4300840D-0A0B-4512-BACA-B439D5B9C57C}"/>
          </ac:spMkLst>
        </pc:spChg>
        <pc:spChg chg="del">
          <ac:chgData name="Corrigan, Maggie" userId="cad34459-c979-4bf5-bc87-860f62c21d45" providerId="ADAL" clId="{4432E653-E446-403C-B8F9-5D60DE06C4B2}" dt="2026-03-11T14:51:15.156" v="17"/>
          <ac:spMkLst>
            <pc:docMk/>
            <pc:sldMk cId="1568184513" sldId="259"/>
            <ac:spMk id="31" creationId="{D2B78728-A580-49A7-84F9-6EF6F583ADE0}"/>
          </ac:spMkLst>
        </pc:spChg>
        <pc:spChg chg="del">
          <ac:chgData name="Corrigan, Maggie" userId="cad34459-c979-4bf5-bc87-860f62c21d45" providerId="ADAL" clId="{4432E653-E446-403C-B8F9-5D60DE06C4B2}" dt="2026-03-11T14:51:15.156" v="17"/>
          <ac:spMkLst>
            <pc:docMk/>
            <pc:sldMk cId="1568184513" sldId="259"/>
            <ac:spMk id="33" creationId="{38FAA1A1-D861-433F-88FA-1E9D6FD31D11}"/>
          </ac:spMkLst>
        </pc:spChg>
        <pc:spChg chg="del">
          <ac:chgData name="Corrigan, Maggie" userId="cad34459-c979-4bf5-bc87-860f62c21d45" providerId="ADAL" clId="{4432E653-E446-403C-B8F9-5D60DE06C4B2}" dt="2026-03-11T14:51:15.156" v="17"/>
          <ac:spMkLst>
            <pc:docMk/>
            <pc:sldMk cId="1568184513" sldId="259"/>
            <ac:spMk id="35" creationId="{8D71EDA1-87BF-4D5D-AB79-F346FD19278A}"/>
          </ac:spMkLst>
        </pc:spChg>
        <pc:graphicFrameChg chg="mod">
          <ac:chgData name="Corrigan, Maggie" userId="cad34459-c979-4bf5-bc87-860f62c21d45" providerId="ADAL" clId="{4432E653-E446-403C-B8F9-5D60DE06C4B2}" dt="2026-03-11T16:18:46.659" v="192" actId="962"/>
          <ac:graphicFrameMkLst>
            <pc:docMk/>
            <pc:sldMk cId="1568184513" sldId="259"/>
            <ac:graphicFrameMk id="5" creationId="{AF043DA3-1750-0A55-B323-69173512E100}"/>
          </ac:graphicFrameMkLst>
        </pc:graphicFrameChg>
        <pc:picChg chg="add mod">
          <ac:chgData name="Corrigan, Maggie" userId="cad34459-c979-4bf5-bc87-860f62c21d45" providerId="ADAL" clId="{4432E653-E446-403C-B8F9-5D60DE06C4B2}" dt="2026-03-11T16:19:04.145" v="193" actId="962"/>
          <ac:picMkLst>
            <pc:docMk/>
            <pc:sldMk cId="1568184513" sldId="259"/>
            <ac:picMk id="3" creationId="{1600C688-A5AD-F713-180E-CF6C24C169F4}"/>
          </ac:picMkLst>
        </pc:picChg>
      </pc:sldChg>
      <pc:sldChg chg="modSp mod">
        <pc:chgData name="Corrigan, Maggie" userId="cad34459-c979-4bf5-bc87-860f62c21d45" providerId="ADAL" clId="{4432E653-E446-403C-B8F9-5D60DE06C4B2}" dt="2026-03-11T16:19:15.204" v="201" actId="962"/>
        <pc:sldMkLst>
          <pc:docMk/>
          <pc:sldMk cId="3380164771" sldId="260"/>
        </pc:sldMkLst>
        <pc:spChg chg="mod">
          <ac:chgData name="Corrigan, Maggie" userId="cad34459-c979-4bf5-bc87-860f62c21d45" providerId="ADAL" clId="{4432E653-E446-403C-B8F9-5D60DE06C4B2}" dt="2026-03-11T14:51:15.156" v="17"/>
          <ac:spMkLst>
            <pc:docMk/>
            <pc:sldMk cId="3380164771" sldId="260"/>
            <ac:spMk id="2" creationId="{9279354D-C1C7-646D-CF65-F6D8849ED77A}"/>
          </ac:spMkLst>
        </pc:spChg>
        <pc:spChg chg="mod">
          <ac:chgData name="Corrigan, Maggie" userId="cad34459-c979-4bf5-bc87-860f62c21d45" providerId="ADAL" clId="{4432E653-E446-403C-B8F9-5D60DE06C4B2}" dt="2026-03-11T16:19:11.979" v="197" actId="962"/>
          <ac:spMkLst>
            <pc:docMk/>
            <pc:sldMk cId="3380164771" sldId="260"/>
            <ac:spMk id="6" creationId="{E98EF4BC-A654-ACA6-AE91-ED5B61F66730}"/>
          </ac:spMkLst>
        </pc:spChg>
        <pc:spChg chg="mod">
          <ac:chgData name="Corrigan, Maggie" userId="cad34459-c979-4bf5-bc87-860f62c21d45" providerId="ADAL" clId="{4432E653-E446-403C-B8F9-5D60DE06C4B2}" dt="2026-03-11T16:19:10.996" v="196" actId="962"/>
          <ac:spMkLst>
            <pc:docMk/>
            <pc:sldMk cId="3380164771" sldId="260"/>
            <ac:spMk id="7" creationId="{509EE3E5-66EC-869B-315F-5EA631104201}"/>
          </ac:spMkLst>
        </pc:spChg>
        <pc:spChg chg="mod">
          <ac:chgData name="Corrigan, Maggie" userId="cad34459-c979-4bf5-bc87-860f62c21d45" providerId="ADAL" clId="{4432E653-E446-403C-B8F9-5D60DE06C4B2}" dt="2026-03-11T16:19:12.668" v="198" actId="962"/>
          <ac:spMkLst>
            <pc:docMk/>
            <pc:sldMk cId="3380164771" sldId="260"/>
            <ac:spMk id="10" creationId="{D7440D85-F505-17A0-1B41-16037DAA65DA}"/>
          </ac:spMkLst>
        </pc:spChg>
        <pc:spChg chg="mod">
          <ac:chgData name="Corrigan, Maggie" userId="cad34459-c979-4bf5-bc87-860f62c21d45" providerId="ADAL" clId="{4432E653-E446-403C-B8F9-5D60DE06C4B2}" dt="2026-03-11T16:19:15.204" v="201" actId="962"/>
          <ac:spMkLst>
            <pc:docMk/>
            <pc:sldMk cId="3380164771" sldId="260"/>
            <ac:spMk id="17" creationId="{8BD6020B-78F6-BCE1-EC85-103BD7FC4472}"/>
          </ac:spMkLst>
        </pc:spChg>
        <pc:picChg chg="mod">
          <ac:chgData name="Corrigan, Maggie" userId="cad34459-c979-4bf5-bc87-860f62c21d45" providerId="ADAL" clId="{4432E653-E446-403C-B8F9-5D60DE06C4B2}" dt="2026-03-11T16:19:10.049" v="195" actId="962"/>
          <ac:picMkLst>
            <pc:docMk/>
            <pc:sldMk cId="3380164771" sldId="260"/>
            <ac:picMk id="9" creationId="{FA3919C5-0F40-1CF0-E75C-12487A33BD2B}"/>
          </ac:picMkLst>
        </pc:picChg>
        <pc:picChg chg="mod">
          <ac:chgData name="Corrigan, Maggie" userId="cad34459-c979-4bf5-bc87-860f62c21d45" providerId="ADAL" clId="{4432E653-E446-403C-B8F9-5D60DE06C4B2}" dt="2026-03-11T16:19:13.460" v="199" actId="962"/>
          <ac:picMkLst>
            <pc:docMk/>
            <pc:sldMk cId="3380164771" sldId="260"/>
            <ac:picMk id="12" creationId="{3A409550-4911-954B-695A-9D7A764569A3}"/>
          </ac:picMkLst>
        </pc:picChg>
        <pc:cxnChg chg="mod">
          <ac:chgData name="Corrigan, Maggie" userId="cad34459-c979-4bf5-bc87-860f62c21d45" providerId="ADAL" clId="{4432E653-E446-403C-B8F9-5D60DE06C4B2}" dt="2026-03-11T16:19:14.391" v="200" actId="962"/>
          <ac:cxnSpMkLst>
            <pc:docMk/>
            <pc:sldMk cId="3380164771" sldId="260"/>
            <ac:cxnSpMk id="14" creationId="{E830B470-4EED-6F2F-D3BD-040E845E3721}"/>
          </ac:cxnSpMkLst>
        </pc:cxnChg>
      </pc:sldChg>
      <pc:sldChg chg="addSp modSp mod">
        <pc:chgData name="Corrigan, Maggie" userId="cad34459-c979-4bf5-bc87-860f62c21d45" providerId="ADAL" clId="{4432E653-E446-403C-B8F9-5D60DE06C4B2}" dt="2026-03-11T16:32:53.199" v="205" actId="962"/>
        <pc:sldMkLst>
          <pc:docMk/>
          <pc:sldMk cId="855196469" sldId="261"/>
        </pc:sldMkLst>
        <pc:spChg chg="mod">
          <ac:chgData name="Corrigan, Maggie" userId="cad34459-c979-4bf5-bc87-860f62c21d45" providerId="ADAL" clId="{4432E653-E446-403C-B8F9-5D60DE06C4B2}" dt="2026-03-11T14:51:15.156" v="17"/>
          <ac:spMkLst>
            <pc:docMk/>
            <pc:sldMk cId="855196469" sldId="261"/>
            <ac:spMk id="2" creationId="{51CE2675-CA20-AFF6-CF41-88F8244AA909}"/>
          </ac:spMkLst>
        </pc:spChg>
        <pc:spChg chg="mod">
          <ac:chgData name="Corrigan, Maggie" userId="cad34459-c979-4bf5-bc87-860f62c21d45" providerId="ADAL" clId="{4432E653-E446-403C-B8F9-5D60DE06C4B2}" dt="2026-03-11T16:32:52.088" v="203" actId="962"/>
          <ac:spMkLst>
            <pc:docMk/>
            <pc:sldMk cId="855196469" sldId="261"/>
            <ac:spMk id="6" creationId="{65B2FA91-B09F-6DCA-4466-9CCC14493576}"/>
          </ac:spMkLst>
        </pc:spChg>
        <pc:spChg chg="mod">
          <ac:chgData name="Corrigan, Maggie" userId="cad34459-c979-4bf5-bc87-860f62c21d45" providerId="ADAL" clId="{4432E653-E446-403C-B8F9-5D60DE06C4B2}" dt="2026-03-11T16:32:52.657" v="204" actId="962"/>
          <ac:spMkLst>
            <pc:docMk/>
            <pc:sldMk cId="855196469" sldId="261"/>
            <ac:spMk id="7" creationId="{E389E7A0-EEF8-E290-66F4-5B2DF42B0531}"/>
          </ac:spMkLst>
        </pc:spChg>
        <pc:picChg chg="add mod">
          <ac:chgData name="Corrigan, Maggie" userId="cad34459-c979-4bf5-bc87-860f62c21d45" providerId="ADAL" clId="{4432E653-E446-403C-B8F9-5D60DE06C4B2}" dt="2026-03-11T16:32:53.199" v="205" actId="962"/>
          <ac:picMkLst>
            <pc:docMk/>
            <pc:sldMk cId="855196469" sldId="261"/>
            <ac:picMk id="4" creationId="{BDB64E4A-CEA7-4D4F-1615-1C758A1EB6CA}"/>
          </ac:picMkLst>
        </pc:picChg>
        <pc:picChg chg="mod">
          <ac:chgData name="Corrigan, Maggie" userId="cad34459-c979-4bf5-bc87-860f62c21d45" providerId="ADAL" clId="{4432E653-E446-403C-B8F9-5D60DE06C4B2}" dt="2026-03-11T16:19:18.317" v="202" actId="962"/>
          <ac:picMkLst>
            <pc:docMk/>
            <pc:sldMk cId="855196469" sldId="261"/>
            <ac:picMk id="5" creationId="{5DA12803-1A6C-EF41-8767-005325D463EE}"/>
          </ac:picMkLst>
        </pc:picChg>
      </pc:sldChg>
      <pc:sldChg chg="addSp delSp modSp mod setBg delDesignElem">
        <pc:chgData name="Corrigan, Maggie" userId="cad34459-c979-4bf5-bc87-860f62c21d45" providerId="ADAL" clId="{4432E653-E446-403C-B8F9-5D60DE06C4B2}" dt="2026-03-11T16:32:55.872" v="206" actId="962"/>
        <pc:sldMkLst>
          <pc:docMk/>
          <pc:sldMk cId="2875200693" sldId="262"/>
        </pc:sldMkLst>
        <pc:spChg chg="mod">
          <ac:chgData name="Corrigan, Maggie" userId="cad34459-c979-4bf5-bc87-860f62c21d45" providerId="ADAL" clId="{4432E653-E446-403C-B8F9-5D60DE06C4B2}" dt="2026-03-11T14:51:15.156" v="17"/>
          <ac:spMkLst>
            <pc:docMk/>
            <pc:sldMk cId="2875200693" sldId="262"/>
            <ac:spMk id="2" creationId="{AC0848A8-E909-AD63-581B-E41DA0E60BDE}"/>
          </ac:spMkLst>
        </pc:spChg>
        <pc:spChg chg="del">
          <ac:chgData name="Corrigan, Maggie" userId="cad34459-c979-4bf5-bc87-860f62c21d45" providerId="ADAL" clId="{4432E653-E446-403C-B8F9-5D60DE06C4B2}" dt="2026-03-11T14:51:15.156" v="17"/>
          <ac:spMkLst>
            <pc:docMk/>
            <pc:sldMk cId="2875200693" sldId="262"/>
            <ac:spMk id="17" creationId="{100EDD19-6802-4EC3-95CE-CFFAB042CFD6}"/>
          </ac:spMkLst>
        </pc:spChg>
        <pc:spChg chg="del">
          <ac:chgData name="Corrigan, Maggie" userId="cad34459-c979-4bf5-bc87-860f62c21d45" providerId="ADAL" clId="{4432E653-E446-403C-B8F9-5D60DE06C4B2}" dt="2026-03-11T14:51:15.156" v="17"/>
          <ac:spMkLst>
            <pc:docMk/>
            <pc:sldMk cId="2875200693" sldId="262"/>
            <ac:spMk id="19" creationId="{DB17E863-922E-4C26-BD64-E8FD41D28661}"/>
          </ac:spMkLst>
        </pc:spChg>
        <pc:picChg chg="add mod">
          <ac:chgData name="Corrigan, Maggie" userId="cad34459-c979-4bf5-bc87-860f62c21d45" providerId="ADAL" clId="{4432E653-E446-403C-B8F9-5D60DE06C4B2}" dt="2026-03-11T16:32:55.872" v="206" actId="962"/>
          <ac:picMkLst>
            <pc:docMk/>
            <pc:sldMk cId="2875200693" sldId="262"/>
            <ac:picMk id="4" creationId="{D38A2F56-4D92-7F97-6B2E-8D25B3039A64}"/>
          </ac:picMkLst>
        </pc:picChg>
      </pc:sldChg>
      <pc:sldChg chg="addSp modSp mod setBg">
        <pc:chgData name="Corrigan, Maggie" userId="cad34459-c979-4bf5-bc87-860f62c21d45" providerId="ADAL" clId="{4432E653-E446-403C-B8F9-5D60DE06C4B2}" dt="2026-03-11T16:33:01.891" v="210" actId="962"/>
        <pc:sldMkLst>
          <pc:docMk/>
          <pc:sldMk cId="460461727" sldId="263"/>
        </pc:sldMkLst>
        <pc:picChg chg="add mod">
          <ac:chgData name="Corrigan, Maggie" userId="cad34459-c979-4bf5-bc87-860f62c21d45" providerId="ADAL" clId="{4432E653-E446-403C-B8F9-5D60DE06C4B2}" dt="2026-03-11T16:33:01.891" v="210" actId="962"/>
          <ac:picMkLst>
            <pc:docMk/>
            <pc:sldMk cId="460461727" sldId="263"/>
            <ac:picMk id="4" creationId="{43D1EBE0-FED5-512D-3E98-92EC84E982D8}"/>
          </ac:picMkLst>
        </pc:picChg>
        <pc:picChg chg="mod">
          <ac:chgData name="Corrigan, Maggie" userId="cad34459-c979-4bf5-bc87-860f62c21d45" providerId="ADAL" clId="{4432E653-E446-403C-B8F9-5D60DE06C4B2}" dt="2026-03-11T16:33:01.439" v="209" actId="962"/>
          <ac:picMkLst>
            <pc:docMk/>
            <pc:sldMk cId="460461727" sldId="263"/>
            <ac:picMk id="5" creationId="{BFDA3247-0841-AF6C-984F-15C74502F858}"/>
          </ac:picMkLst>
        </pc:picChg>
      </pc:sldChg>
      <pc:sldChg chg="addSp modSp mod">
        <pc:chgData name="Corrigan, Maggie" userId="cad34459-c979-4bf5-bc87-860f62c21d45" providerId="ADAL" clId="{4432E653-E446-403C-B8F9-5D60DE06C4B2}" dt="2026-03-11T16:33:18.912" v="215" actId="962"/>
        <pc:sldMkLst>
          <pc:docMk/>
          <pc:sldMk cId="2505062295" sldId="264"/>
        </pc:sldMkLst>
        <pc:spChg chg="mod">
          <ac:chgData name="Corrigan, Maggie" userId="cad34459-c979-4bf5-bc87-860f62c21d45" providerId="ADAL" clId="{4432E653-E446-403C-B8F9-5D60DE06C4B2}" dt="2026-03-11T14:51:15.156" v="17"/>
          <ac:spMkLst>
            <pc:docMk/>
            <pc:sldMk cId="2505062295" sldId="264"/>
            <ac:spMk id="2" creationId="{36141491-19FA-A1D2-ADBD-E0FB4AE56688}"/>
          </ac:spMkLst>
        </pc:spChg>
        <pc:spChg chg="mod">
          <ac:chgData name="Corrigan, Maggie" userId="cad34459-c979-4bf5-bc87-860f62c21d45" providerId="ADAL" clId="{4432E653-E446-403C-B8F9-5D60DE06C4B2}" dt="2026-03-11T16:33:18.383" v="214" actId="962"/>
          <ac:spMkLst>
            <pc:docMk/>
            <pc:sldMk cId="2505062295" sldId="264"/>
            <ac:spMk id="11" creationId="{A843DC1D-CA6B-3BF2-55E0-A48F1EEBE4A7}"/>
          </ac:spMkLst>
        </pc:spChg>
        <pc:picChg chg="add mod">
          <ac:chgData name="Corrigan, Maggie" userId="cad34459-c979-4bf5-bc87-860f62c21d45" providerId="ADAL" clId="{4432E653-E446-403C-B8F9-5D60DE06C4B2}" dt="2026-03-11T16:33:18.912" v="215" actId="962"/>
          <ac:picMkLst>
            <pc:docMk/>
            <pc:sldMk cId="2505062295" sldId="264"/>
            <ac:picMk id="4" creationId="{9AD1C57F-4FFA-3F96-6C81-F2C7AFE3459D}"/>
          </ac:picMkLst>
        </pc:picChg>
        <pc:picChg chg="mod">
          <ac:chgData name="Corrigan, Maggie" userId="cad34459-c979-4bf5-bc87-860f62c21d45" providerId="ADAL" clId="{4432E653-E446-403C-B8F9-5D60DE06C4B2}" dt="2026-03-11T16:33:15.709" v="211" actId="962"/>
          <ac:picMkLst>
            <pc:docMk/>
            <pc:sldMk cId="2505062295" sldId="264"/>
            <ac:picMk id="5" creationId="{FB383FBF-471F-0DA9-A1C5-A92E562185DD}"/>
          </ac:picMkLst>
        </pc:picChg>
        <pc:picChg chg="mod">
          <ac:chgData name="Corrigan, Maggie" userId="cad34459-c979-4bf5-bc87-860f62c21d45" providerId="ADAL" clId="{4432E653-E446-403C-B8F9-5D60DE06C4B2}" dt="2026-03-11T16:33:17.137" v="212" actId="962"/>
          <ac:picMkLst>
            <pc:docMk/>
            <pc:sldMk cId="2505062295" sldId="264"/>
            <ac:picMk id="7" creationId="{BDBB59BC-0012-AC00-EEAB-99190BFB7CDA}"/>
          </ac:picMkLst>
        </pc:picChg>
        <pc:cxnChg chg="mod">
          <ac:chgData name="Corrigan, Maggie" userId="cad34459-c979-4bf5-bc87-860f62c21d45" providerId="ADAL" clId="{4432E653-E446-403C-B8F9-5D60DE06C4B2}" dt="2026-03-11T16:33:17.656" v="213" actId="962"/>
          <ac:cxnSpMkLst>
            <pc:docMk/>
            <pc:sldMk cId="2505062295" sldId="264"/>
            <ac:cxnSpMk id="9" creationId="{8F827BD1-C429-2EB7-6AC4-CDBFD59DFE2D}"/>
          </ac:cxnSpMkLst>
        </pc:cxnChg>
      </pc:sldChg>
      <pc:sldChg chg="addSp modSp mod">
        <pc:chgData name="Corrigan, Maggie" userId="cad34459-c979-4bf5-bc87-860f62c21d45" providerId="ADAL" clId="{4432E653-E446-403C-B8F9-5D60DE06C4B2}" dt="2026-03-11T16:51:28.998" v="305" actId="962"/>
        <pc:sldMkLst>
          <pc:docMk/>
          <pc:sldMk cId="3960392196" sldId="266"/>
        </pc:sldMkLst>
        <pc:spChg chg="mod">
          <ac:chgData name="Corrigan, Maggie" userId="cad34459-c979-4bf5-bc87-860f62c21d45" providerId="ADAL" clId="{4432E653-E446-403C-B8F9-5D60DE06C4B2}" dt="2026-03-11T14:51:15.156" v="17"/>
          <ac:spMkLst>
            <pc:docMk/>
            <pc:sldMk cId="3960392196" sldId="266"/>
            <ac:spMk id="2" creationId="{E2409EA0-84A3-9BA5-F32D-DD28141F8F42}"/>
          </ac:spMkLst>
        </pc:spChg>
        <pc:spChg chg="mod">
          <ac:chgData name="Corrigan, Maggie" userId="cad34459-c979-4bf5-bc87-860f62c21d45" providerId="ADAL" clId="{4432E653-E446-403C-B8F9-5D60DE06C4B2}" dt="2026-03-11T16:51:25.156" v="302" actId="962"/>
          <ac:spMkLst>
            <pc:docMk/>
            <pc:sldMk cId="3960392196" sldId="266"/>
            <ac:spMk id="8" creationId="{84B08818-7ECA-B7F3-3202-EE25D455EE5A}"/>
          </ac:spMkLst>
        </pc:spChg>
        <pc:picChg chg="add mod">
          <ac:chgData name="Corrigan, Maggie" userId="cad34459-c979-4bf5-bc87-860f62c21d45" providerId="ADAL" clId="{4432E653-E446-403C-B8F9-5D60DE06C4B2}" dt="2026-03-11T16:51:28.998" v="305" actId="962"/>
          <ac:picMkLst>
            <pc:docMk/>
            <pc:sldMk cId="3960392196" sldId="266"/>
            <ac:picMk id="4" creationId="{764C3F78-5032-B7AE-DB71-0E9A35BC8E63}"/>
          </ac:picMkLst>
        </pc:picChg>
        <pc:picChg chg="mod">
          <ac:chgData name="Corrigan, Maggie" userId="cad34459-c979-4bf5-bc87-860f62c21d45" providerId="ADAL" clId="{4432E653-E446-403C-B8F9-5D60DE06C4B2}" dt="2026-03-11T16:51:24.011" v="301" actId="962"/>
          <ac:picMkLst>
            <pc:docMk/>
            <pc:sldMk cId="3960392196" sldId="266"/>
            <ac:picMk id="5" creationId="{FE40525A-D5F2-EDA1-F59C-F4DB873F0266}"/>
          </ac:picMkLst>
        </pc:picChg>
        <pc:picChg chg="mod">
          <ac:chgData name="Corrigan, Maggie" userId="cad34459-c979-4bf5-bc87-860f62c21d45" providerId="ADAL" clId="{4432E653-E446-403C-B8F9-5D60DE06C4B2}" dt="2026-03-11T16:51:27.981" v="304" actId="962"/>
          <ac:picMkLst>
            <pc:docMk/>
            <pc:sldMk cId="3960392196" sldId="266"/>
            <ac:picMk id="15" creationId="{6507541A-11F1-3AA5-4DDF-395E572A2BEF}"/>
          </ac:picMkLst>
        </pc:picChg>
        <pc:cxnChg chg="mod">
          <ac:chgData name="Corrigan, Maggie" userId="cad34459-c979-4bf5-bc87-860f62c21d45" providerId="ADAL" clId="{4432E653-E446-403C-B8F9-5D60DE06C4B2}" dt="2026-03-11T16:51:26.940" v="303" actId="962"/>
          <ac:cxnSpMkLst>
            <pc:docMk/>
            <pc:sldMk cId="3960392196" sldId="266"/>
            <ac:cxnSpMk id="10" creationId="{34A4E8D0-3DB8-E987-DFCC-BCDD3871D799}"/>
          </ac:cxnSpMkLst>
        </pc:cxnChg>
      </pc:sldChg>
      <pc:sldChg chg="addSp modSp mod">
        <pc:chgData name="Corrigan, Maggie" userId="cad34459-c979-4bf5-bc87-860f62c21d45" providerId="ADAL" clId="{4432E653-E446-403C-B8F9-5D60DE06C4B2}" dt="2026-03-11T16:51:36.166" v="308" actId="962"/>
        <pc:sldMkLst>
          <pc:docMk/>
          <pc:sldMk cId="1322052408" sldId="267"/>
        </pc:sldMkLst>
        <pc:spChg chg="mod">
          <ac:chgData name="Corrigan, Maggie" userId="cad34459-c979-4bf5-bc87-860f62c21d45" providerId="ADAL" clId="{4432E653-E446-403C-B8F9-5D60DE06C4B2}" dt="2026-03-11T14:51:15.156" v="17"/>
          <ac:spMkLst>
            <pc:docMk/>
            <pc:sldMk cId="1322052408" sldId="267"/>
            <ac:spMk id="2" creationId="{6DD6B061-F086-D26E-7DD6-BF6C92A30B9C}"/>
          </ac:spMkLst>
        </pc:spChg>
        <pc:spChg chg="mod">
          <ac:chgData name="Corrigan, Maggie" userId="cad34459-c979-4bf5-bc87-860f62c21d45" providerId="ADAL" clId="{4432E653-E446-403C-B8F9-5D60DE06C4B2}" dt="2026-03-11T16:51:35.373" v="307" actId="962"/>
          <ac:spMkLst>
            <pc:docMk/>
            <pc:sldMk cId="1322052408" sldId="267"/>
            <ac:spMk id="8" creationId="{E54EF426-58E0-9AFA-CBD8-166189450FF4}"/>
          </ac:spMkLst>
        </pc:spChg>
        <pc:picChg chg="add mod">
          <ac:chgData name="Corrigan, Maggie" userId="cad34459-c979-4bf5-bc87-860f62c21d45" providerId="ADAL" clId="{4432E653-E446-403C-B8F9-5D60DE06C4B2}" dt="2026-03-11T16:51:36.166" v="308" actId="962"/>
          <ac:picMkLst>
            <pc:docMk/>
            <pc:sldMk cId="1322052408" sldId="267"/>
            <ac:picMk id="4" creationId="{9032580B-221A-9414-11BD-0EB8D28A60AE}"/>
          </ac:picMkLst>
        </pc:picChg>
        <pc:picChg chg="mod">
          <ac:chgData name="Corrigan, Maggie" userId="cad34459-c979-4bf5-bc87-860f62c21d45" providerId="ADAL" clId="{4432E653-E446-403C-B8F9-5D60DE06C4B2}" dt="2026-03-11T16:51:34.406" v="306" actId="962"/>
          <ac:picMkLst>
            <pc:docMk/>
            <pc:sldMk cId="1322052408" sldId="267"/>
            <ac:picMk id="5" creationId="{E5E6E69A-AE0E-CC7A-3FCE-B0728C4D0A8A}"/>
          </ac:picMkLst>
        </pc:picChg>
      </pc:sldChg>
      <pc:sldChg chg="addSp modSp mod">
        <pc:chgData name="Corrigan, Maggie" userId="cad34459-c979-4bf5-bc87-860f62c21d45" providerId="ADAL" clId="{4432E653-E446-403C-B8F9-5D60DE06C4B2}" dt="2026-03-11T16:33:51.572" v="232" actId="962"/>
        <pc:sldMkLst>
          <pc:docMk/>
          <pc:sldMk cId="672085361" sldId="268"/>
        </pc:sldMkLst>
        <pc:spChg chg="mod">
          <ac:chgData name="Corrigan, Maggie" userId="cad34459-c979-4bf5-bc87-860f62c21d45" providerId="ADAL" clId="{4432E653-E446-403C-B8F9-5D60DE06C4B2}" dt="2026-03-11T14:51:15.156" v="17"/>
          <ac:spMkLst>
            <pc:docMk/>
            <pc:sldMk cId="672085361" sldId="268"/>
            <ac:spMk id="2" creationId="{EBCE3D6F-E495-D896-B182-F6DD80A6D8D3}"/>
          </ac:spMkLst>
        </pc:spChg>
        <pc:spChg chg="mod">
          <ac:chgData name="Corrigan, Maggie" userId="cad34459-c979-4bf5-bc87-860f62c21d45" providerId="ADAL" clId="{4432E653-E446-403C-B8F9-5D60DE06C4B2}" dt="2026-03-11T14:51:15.156" v="17"/>
          <ac:spMkLst>
            <pc:docMk/>
            <pc:sldMk cId="672085361" sldId="268"/>
            <ac:spMk id="3" creationId="{E9AEB637-095C-7BEC-CE1F-AE5DC7C952E6}"/>
          </ac:spMkLst>
        </pc:spChg>
        <pc:spChg chg="mod">
          <ac:chgData name="Corrigan, Maggie" userId="cad34459-c979-4bf5-bc87-860f62c21d45" providerId="ADAL" clId="{4432E653-E446-403C-B8F9-5D60DE06C4B2}" dt="2026-03-11T14:51:15.156" v="17"/>
          <ac:spMkLst>
            <pc:docMk/>
            <pc:sldMk cId="672085361" sldId="268"/>
            <ac:spMk id="5" creationId="{85A880E2-E74C-F2C8-EFB4-A4516774E1F8}"/>
          </ac:spMkLst>
        </pc:spChg>
        <pc:picChg chg="add mod">
          <ac:chgData name="Corrigan, Maggie" userId="cad34459-c979-4bf5-bc87-860f62c21d45" providerId="ADAL" clId="{4432E653-E446-403C-B8F9-5D60DE06C4B2}" dt="2026-03-11T16:33:51.572" v="232" actId="962"/>
          <ac:picMkLst>
            <pc:docMk/>
            <pc:sldMk cId="672085361" sldId="268"/>
            <ac:picMk id="7" creationId="{B5956F50-3034-6431-AEEB-4E7CC35C659E}"/>
          </ac:picMkLst>
        </pc:picChg>
        <pc:picChg chg="mod">
          <ac:chgData name="Corrigan, Maggie" userId="cad34459-c979-4bf5-bc87-860f62c21d45" providerId="ADAL" clId="{4432E653-E446-403C-B8F9-5D60DE06C4B2}" dt="2026-03-11T16:33:48.613" v="230" actId="962"/>
          <ac:picMkLst>
            <pc:docMk/>
            <pc:sldMk cId="672085361" sldId="268"/>
            <ac:picMk id="8" creationId="{9CFAB618-4BF3-CE0E-142C-4D3E91E3CA12}"/>
          </ac:picMkLst>
        </pc:picChg>
        <pc:picChg chg="mod">
          <ac:chgData name="Corrigan, Maggie" userId="cad34459-c979-4bf5-bc87-860f62c21d45" providerId="ADAL" clId="{4432E653-E446-403C-B8F9-5D60DE06C4B2}" dt="2026-03-11T16:33:49.401" v="231" actId="962"/>
          <ac:picMkLst>
            <pc:docMk/>
            <pc:sldMk cId="672085361" sldId="268"/>
            <ac:picMk id="10" creationId="{04A79E5B-D19A-9D4E-6387-78C2DB296686}"/>
          </ac:picMkLst>
        </pc:picChg>
      </pc:sldChg>
      <pc:sldChg chg="addSp modSp mod">
        <pc:chgData name="Corrigan, Maggie" userId="cad34459-c979-4bf5-bc87-860f62c21d45" providerId="ADAL" clId="{4432E653-E446-403C-B8F9-5D60DE06C4B2}" dt="2026-03-11T16:33:54.825" v="237" actId="962"/>
        <pc:sldMkLst>
          <pc:docMk/>
          <pc:sldMk cId="1240747233" sldId="269"/>
        </pc:sldMkLst>
        <pc:spChg chg="mod">
          <ac:chgData name="Corrigan, Maggie" userId="cad34459-c979-4bf5-bc87-860f62c21d45" providerId="ADAL" clId="{4432E653-E446-403C-B8F9-5D60DE06C4B2}" dt="2026-03-11T14:51:15.156" v="17"/>
          <ac:spMkLst>
            <pc:docMk/>
            <pc:sldMk cId="1240747233" sldId="269"/>
            <ac:spMk id="2" creationId="{2D15CE07-546E-6E5F-F96F-C0166920A277}"/>
          </ac:spMkLst>
        </pc:spChg>
        <pc:spChg chg="mod">
          <ac:chgData name="Corrigan, Maggie" userId="cad34459-c979-4bf5-bc87-860f62c21d45" providerId="ADAL" clId="{4432E653-E446-403C-B8F9-5D60DE06C4B2}" dt="2026-03-11T14:51:15.156" v="17"/>
          <ac:spMkLst>
            <pc:docMk/>
            <pc:sldMk cId="1240747233" sldId="269"/>
            <ac:spMk id="3" creationId="{94065A03-6EB1-5A85-C023-771A1A77E0F9}"/>
          </ac:spMkLst>
        </pc:spChg>
        <pc:spChg chg="mod">
          <ac:chgData name="Corrigan, Maggie" userId="cad34459-c979-4bf5-bc87-860f62c21d45" providerId="ADAL" clId="{4432E653-E446-403C-B8F9-5D60DE06C4B2}" dt="2026-03-11T14:51:15.156" v="17"/>
          <ac:spMkLst>
            <pc:docMk/>
            <pc:sldMk cId="1240747233" sldId="269"/>
            <ac:spMk id="5" creationId="{4E462627-FD6D-A323-3876-F4D054DA1917}"/>
          </ac:spMkLst>
        </pc:spChg>
        <pc:spChg chg="mod">
          <ac:chgData name="Corrigan, Maggie" userId="cad34459-c979-4bf5-bc87-860f62c21d45" providerId="ADAL" clId="{4432E653-E446-403C-B8F9-5D60DE06C4B2}" dt="2026-03-11T16:33:53.685" v="235" actId="962"/>
          <ac:spMkLst>
            <pc:docMk/>
            <pc:sldMk cId="1240747233" sldId="269"/>
            <ac:spMk id="11" creationId="{F45A4BB0-A6C1-3561-0949-00D99A5D158E}"/>
          </ac:spMkLst>
        </pc:spChg>
        <pc:spChg chg="mod">
          <ac:chgData name="Corrigan, Maggie" userId="cad34459-c979-4bf5-bc87-860f62c21d45" providerId="ADAL" clId="{4432E653-E446-403C-B8F9-5D60DE06C4B2}" dt="2026-03-11T16:33:54.148" v="236" actId="962"/>
          <ac:spMkLst>
            <pc:docMk/>
            <pc:sldMk cId="1240747233" sldId="269"/>
            <ac:spMk id="12" creationId="{B7F87EA7-37A7-6E77-D979-4034C9D8741C}"/>
          </ac:spMkLst>
        </pc:spChg>
        <pc:picChg chg="add mod">
          <ac:chgData name="Corrigan, Maggie" userId="cad34459-c979-4bf5-bc87-860f62c21d45" providerId="ADAL" clId="{4432E653-E446-403C-B8F9-5D60DE06C4B2}" dt="2026-03-11T16:33:54.825" v="237" actId="962"/>
          <ac:picMkLst>
            <pc:docMk/>
            <pc:sldMk cId="1240747233" sldId="269"/>
            <ac:picMk id="7" creationId="{56060379-9F57-CC12-B1B6-D2EE51F9E35C}"/>
          </ac:picMkLst>
        </pc:picChg>
        <pc:picChg chg="mod">
          <ac:chgData name="Corrigan, Maggie" userId="cad34459-c979-4bf5-bc87-860f62c21d45" providerId="ADAL" clId="{4432E653-E446-403C-B8F9-5D60DE06C4B2}" dt="2026-03-11T16:33:52.393" v="233" actId="962"/>
          <ac:picMkLst>
            <pc:docMk/>
            <pc:sldMk cId="1240747233" sldId="269"/>
            <ac:picMk id="8" creationId="{DA27A690-6731-A91D-3586-588DAABE2559}"/>
          </ac:picMkLst>
        </pc:picChg>
        <pc:picChg chg="mod">
          <ac:chgData name="Corrigan, Maggie" userId="cad34459-c979-4bf5-bc87-860f62c21d45" providerId="ADAL" clId="{4432E653-E446-403C-B8F9-5D60DE06C4B2}" dt="2026-03-11T16:33:52.961" v="234" actId="962"/>
          <ac:picMkLst>
            <pc:docMk/>
            <pc:sldMk cId="1240747233" sldId="269"/>
            <ac:picMk id="10" creationId="{0F01F6E8-E7D6-D075-0E81-37EF32BF2C34}"/>
          </ac:picMkLst>
        </pc:picChg>
      </pc:sldChg>
      <pc:sldChg chg="addSp modSp mod">
        <pc:chgData name="Corrigan, Maggie" userId="cad34459-c979-4bf5-bc87-860f62c21d45" providerId="ADAL" clId="{4432E653-E446-403C-B8F9-5D60DE06C4B2}" dt="2026-03-11T16:33:35.358" v="223" actId="962"/>
        <pc:sldMkLst>
          <pc:docMk/>
          <pc:sldMk cId="3786434751" sldId="270"/>
        </pc:sldMkLst>
        <pc:spChg chg="mod">
          <ac:chgData name="Corrigan, Maggie" userId="cad34459-c979-4bf5-bc87-860f62c21d45" providerId="ADAL" clId="{4432E653-E446-403C-B8F9-5D60DE06C4B2}" dt="2026-03-11T14:51:15.156" v="17"/>
          <ac:spMkLst>
            <pc:docMk/>
            <pc:sldMk cId="3786434751" sldId="270"/>
            <ac:spMk id="2" creationId="{CEDBF9AF-F578-7A66-7D6A-F7F096D693EC}"/>
          </ac:spMkLst>
        </pc:spChg>
        <pc:spChg chg="mod">
          <ac:chgData name="Corrigan, Maggie" userId="cad34459-c979-4bf5-bc87-860f62c21d45" providerId="ADAL" clId="{4432E653-E446-403C-B8F9-5D60DE06C4B2}" dt="2026-03-11T16:33:34.829" v="222" actId="962"/>
          <ac:spMkLst>
            <pc:docMk/>
            <pc:sldMk cId="3786434751" sldId="270"/>
            <ac:spMk id="6" creationId="{2533950C-CB34-3312-900B-F3120AD91A6F}"/>
          </ac:spMkLst>
        </pc:spChg>
        <pc:spChg chg="mod">
          <ac:chgData name="Corrigan, Maggie" userId="cad34459-c979-4bf5-bc87-860f62c21d45" providerId="ADAL" clId="{4432E653-E446-403C-B8F9-5D60DE06C4B2}" dt="2026-03-11T15:40:12.035" v="90" actId="1076"/>
          <ac:spMkLst>
            <pc:docMk/>
            <pc:sldMk cId="3786434751" sldId="270"/>
            <ac:spMk id="7" creationId="{6FFB29D3-0591-14E0-017D-9665A66A8A7F}"/>
          </ac:spMkLst>
        </pc:spChg>
        <pc:picChg chg="add mod">
          <ac:chgData name="Corrigan, Maggie" userId="cad34459-c979-4bf5-bc87-860f62c21d45" providerId="ADAL" clId="{4432E653-E446-403C-B8F9-5D60DE06C4B2}" dt="2026-03-11T15:38:28.773" v="78"/>
          <ac:picMkLst>
            <pc:docMk/>
            <pc:sldMk cId="3786434751" sldId="270"/>
            <ac:picMk id="4" creationId="{E80F8667-F1A6-E30D-2B2D-9ED95AF738A0}"/>
          </ac:picMkLst>
        </pc:picChg>
        <pc:picChg chg="mod">
          <ac:chgData name="Corrigan, Maggie" userId="cad34459-c979-4bf5-bc87-860f62c21d45" providerId="ADAL" clId="{4432E653-E446-403C-B8F9-5D60DE06C4B2}" dt="2026-03-11T16:33:33.921" v="221" actId="962"/>
          <ac:picMkLst>
            <pc:docMk/>
            <pc:sldMk cId="3786434751" sldId="270"/>
            <ac:picMk id="5" creationId="{D02E7BB9-5897-A50D-1EE1-7766086364EB}"/>
          </ac:picMkLst>
        </pc:picChg>
        <pc:picChg chg="add mod">
          <ac:chgData name="Corrigan, Maggie" userId="cad34459-c979-4bf5-bc87-860f62c21d45" providerId="ADAL" clId="{4432E653-E446-403C-B8F9-5D60DE06C4B2}" dt="2026-03-11T16:33:35.358" v="223" actId="962"/>
          <ac:picMkLst>
            <pc:docMk/>
            <pc:sldMk cId="3786434751" sldId="270"/>
            <ac:picMk id="8" creationId="{E9AB6F3A-BC0F-955A-9842-4428C62CA29D}"/>
          </ac:picMkLst>
        </pc:picChg>
      </pc:sldChg>
      <pc:sldChg chg="addSp modSp mod">
        <pc:chgData name="Corrigan, Maggie" userId="cad34459-c979-4bf5-bc87-860f62c21d45" providerId="ADAL" clId="{4432E653-E446-403C-B8F9-5D60DE06C4B2}" dt="2026-03-11T16:33:57.860" v="241" actId="962"/>
        <pc:sldMkLst>
          <pc:docMk/>
          <pc:sldMk cId="3529932237" sldId="271"/>
        </pc:sldMkLst>
        <pc:spChg chg="mod">
          <ac:chgData name="Corrigan, Maggie" userId="cad34459-c979-4bf5-bc87-860f62c21d45" providerId="ADAL" clId="{4432E653-E446-403C-B8F9-5D60DE06C4B2}" dt="2026-03-11T14:51:15.156" v="17"/>
          <ac:spMkLst>
            <pc:docMk/>
            <pc:sldMk cId="3529932237" sldId="271"/>
            <ac:spMk id="2" creationId="{50D19FAE-5531-BA07-6391-49EB5A6A6722}"/>
          </ac:spMkLst>
        </pc:spChg>
        <pc:spChg chg="mod">
          <ac:chgData name="Corrigan, Maggie" userId="cad34459-c979-4bf5-bc87-860f62c21d45" providerId="ADAL" clId="{4432E653-E446-403C-B8F9-5D60DE06C4B2}" dt="2026-03-11T16:33:56.782" v="239" actId="962"/>
          <ac:spMkLst>
            <pc:docMk/>
            <pc:sldMk cId="3529932237" sldId="271"/>
            <ac:spMk id="6" creationId="{54CABB43-B7BF-332D-8057-3B41A54758A7}"/>
          </ac:spMkLst>
        </pc:spChg>
        <pc:spChg chg="mod">
          <ac:chgData name="Corrigan, Maggie" userId="cad34459-c979-4bf5-bc87-860f62c21d45" providerId="ADAL" clId="{4432E653-E446-403C-B8F9-5D60DE06C4B2}" dt="2026-03-11T16:33:57.266" v="240" actId="962"/>
          <ac:spMkLst>
            <pc:docMk/>
            <pc:sldMk cId="3529932237" sldId="271"/>
            <ac:spMk id="7" creationId="{2B270802-B38D-4973-C68E-20DAA2EC1FA3}"/>
          </ac:spMkLst>
        </pc:spChg>
        <pc:picChg chg="add mod">
          <ac:chgData name="Corrigan, Maggie" userId="cad34459-c979-4bf5-bc87-860f62c21d45" providerId="ADAL" clId="{4432E653-E446-403C-B8F9-5D60DE06C4B2}" dt="2026-03-11T16:33:57.860" v="241" actId="962"/>
          <ac:picMkLst>
            <pc:docMk/>
            <pc:sldMk cId="3529932237" sldId="271"/>
            <ac:picMk id="4" creationId="{A0A81744-5E09-01D6-029C-5304B251DC36}"/>
          </ac:picMkLst>
        </pc:picChg>
        <pc:picChg chg="mod">
          <ac:chgData name="Corrigan, Maggie" userId="cad34459-c979-4bf5-bc87-860f62c21d45" providerId="ADAL" clId="{4432E653-E446-403C-B8F9-5D60DE06C4B2}" dt="2026-03-11T16:33:56.205" v="238" actId="962"/>
          <ac:picMkLst>
            <pc:docMk/>
            <pc:sldMk cId="3529932237" sldId="271"/>
            <ac:picMk id="5" creationId="{315E9A27-22B6-D8FD-55FC-D52681FDE9F6}"/>
          </ac:picMkLst>
        </pc:picChg>
      </pc:sldChg>
      <pc:sldChg chg="addSp modSp mod">
        <pc:chgData name="Corrigan, Maggie" userId="cad34459-c979-4bf5-bc87-860f62c21d45" providerId="ADAL" clId="{4432E653-E446-403C-B8F9-5D60DE06C4B2}" dt="2026-03-11T16:51:44.150" v="318" actId="962"/>
        <pc:sldMkLst>
          <pc:docMk/>
          <pc:sldMk cId="2742057028" sldId="274"/>
        </pc:sldMkLst>
        <pc:spChg chg="mod">
          <ac:chgData name="Corrigan, Maggie" userId="cad34459-c979-4bf5-bc87-860f62c21d45" providerId="ADAL" clId="{4432E653-E446-403C-B8F9-5D60DE06C4B2}" dt="2026-03-11T14:51:15.156" v="17"/>
          <ac:spMkLst>
            <pc:docMk/>
            <pc:sldMk cId="2742057028" sldId="274"/>
            <ac:spMk id="2" creationId="{0DCCCC1A-6AF6-9E25-4EA7-0BF02B8C472E}"/>
          </ac:spMkLst>
        </pc:spChg>
        <pc:spChg chg="mod">
          <ac:chgData name="Corrigan, Maggie" userId="cad34459-c979-4bf5-bc87-860f62c21d45" providerId="ADAL" clId="{4432E653-E446-403C-B8F9-5D60DE06C4B2}" dt="2026-03-11T16:51:42.879" v="316" actId="962"/>
          <ac:spMkLst>
            <pc:docMk/>
            <pc:sldMk cId="2742057028" sldId="274"/>
            <ac:spMk id="6" creationId="{3B15692E-6F74-5F5E-B8FC-55828AB06C67}"/>
          </ac:spMkLst>
        </pc:spChg>
        <pc:spChg chg="mod">
          <ac:chgData name="Corrigan, Maggie" userId="cad34459-c979-4bf5-bc87-860f62c21d45" providerId="ADAL" clId="{4432E653-E446-403C-B8F9-5D60DE06C4B2}" dt="2026-03-11T16:51:43.548" v="317" actId="962"/>
          <ac:spMkLst>
            <pc:docMk/>
            <pc:sldMk cId="2742057028" sldId="274"/>
            <ac:spMk id="7" creationId="{DC40FE6D-51FF-9A1D-3AE6-D891A68BA925}"/>
          </ac:spMkLst>
        </pc:spChg>
        <pc:picChg chg="add mod">
          <ac:chgData name="Corrigan, Maggie" userId="cad34459-c979-4bf5-bc87-860f62c21d45" providerId="ADAL" clId="{4432E653-E446-403C-B8F9-5D60DE06C4B2}" dt="2026-03-11T16:51:44.150" v="318" actId="962"/>
          <ac:picMkLst>
            <pc:docMk/>
            <pc:sldMk cId="2742057028" sldId="274"/>
            <ac:picMk id="4" creationId="{C58CC2F4-F158-E298-804C-E44F3E8CEBC4}"/>
          </ac:picMkLst>
        </pc:picChg>
        <pc:picChg chg="mod">
          <ac:chgData name="Corrigan, Maggie" userId="cad34459-c979-4bf5-bc87-860f62c21d45" providerId="ADAL" clId="{4432E653-E446-403C-B8F9-5D60DE06C4B2}" dt="2026-03-11T16:51:42.266" v="315" actId="962"/>
          <ac:picMkLst>
            <pc:docMk/>
            <pc:sldMk cId="2742057028" sldId="274"/>
            <ac:picMk id="5" creationId="{241EFC44-AE3D-26AD-BBBD-D0527856EE98}"/>
          </ac:picMkLst>
        </pc:picChg>
      </pc:sldChg>
      <pc:sldChg chg="addSp modSp mod">
        <pc:chgData name="Corrigan, Maggie" userId="cad34459-c979-4bf5-bc87-860f62c21d45" providerId="ADAL" clId="{4432E653-E446-403C-B8F9-5D60DE06C4B2}" dt="2026-03-11T16:51:47.149" v="323" actId="962"/>
        <pc:sldMkLst>
          <pc:docMk/>
          <pc:sldMk cId="4187594551" sldId="275"/>
        </pc:sldMkLst>
        <pc:spChg chg="mod">
          <ac:chgData name="Corrigan, Maggie" userId="cad34459-c979-4bf5-bc87-860f62c21d45" providerId="ADAL" clId="{4432E653-E446-403C-B8F9-5D60DE06C4B2}" dt="2026-03-11T16:51:44.808" v="319" actId="962"/>
          <ac:spMkLst>
            <pc:docMk/>
            <pc:sldMk cId="4187594551" sldId="275"/>
            <ac:spMk id="3" creationId="{439DC94B-6A44-C9B4-58CF-1EAC6A52EF49}"/>
          </ac:spMkLst>
        </pc:spChg>
        <pc:spChg chg="mod">
          <ac:chgData name="Corrigan, Maggie" userId="cad34459-c979-4bf5-bc87-860f62c21d45" providerId="ADAL" clId="{4432E653-E446-403C-B8F9-5D60DE06C4B2}" dt="2026-03-11T16:51:45.978" v="321" actId="962"/>
          <ac:spMkLst>
            <pc:docMk/>
            <pc:sldMk cId="4187594551" sldId="275"/>
            <ac:spMk id="7" creationId="{8A83CDF2-E26F-424A-5750-D459547B03BD}"/>
          </ac:spMkLst>
        </pc:spChg>
        <pc:spChg chg="mod">
          <ac:chgData name="Corrigan, Maggie" userId="cad34459-c979-4bf5-bc87-860f62c21d45" providerId="ADAL" clId="{4432E653-E446-403C-B8F9-5D60DE06C4B2}" dt="2026-03-11T16:51:46.492" v="322" actId="962"/>
          <ac:spMkLst>
            <pc:docMk/>
            <pc:sldMk cId="4187594551" sldId="275"/>
            <ac:spMk id="8" creationId="{0C5972AE-D4E6-21E1-2761-F987B649E450}"/>
          </ac:spMkLst>
        </pc:spChg>
        <pc:picChg chg="add mod">
          <ac:chgData name="Corrigan, Maggie" userId="cad34459-c979-4bf5-bc87-860f62c21d45" providerId="ADAL" clId="{4432E653-E446-403C-B8F9-5D60DE06C4B2}" dt="2026-03-11T16:51:47.149" v="323" actId="962"/>
          <ac:picMkLst>
            <pc:docMk/>
            <pc:sldMk cId="4187594551" sldId="275"/>
            <ac:picMk id="5" creationId="{CD5270C8-2B11-1151-B34E-908C9E647169}"/>
          </ac:picMkLst>
        </pc:picChg>
        <pc:picChg chg="mod">
          <ac:chgData name="Corrigan, Maggie" userId="cad34459-c979-4bf5-bc87-860f62c21d45" providerId="ADAL" clId="{4432E653-E446-403C-B8F9-5D60DE06C4B2}" dt="2026-03-11T16:51:45.366" v="320" actId="962"/>
          <ac:picMkLst>
            <pc:docMk/>
            <pc:sldMk cId="4187594551" sldId="275"/>
            <ac:picMk id="6" creationId="{41665705-5E38-99BA-809F-B39895604D4E}"/>
          </ac:picMkLst>
        </pc:picChg>
      </pc:sldChg>
      <pc:sldChg chg="addSp modSp mod">
        <pc:chgData name="Corrigan, Maggie" userId="cad34459-c979-4bf5-bc87-860f62c21d45" providerId="ADAL" clId="{4432E653-E446-403C-B8F9-5D60DE06C4B2}" dt="2026-03-11T16:54:06.840" v="352" actId="313"/>
        <pc:sldMkLst>
          <pc:docMk/>
          <pc:sldMk cId="4078140673" sldId="276"/>
        </pc:sldMkLst>
        <pc:spChg chg="mod">
          <ac:chgData name="Corrigan, Maggie" userId="cad34459-c979-4bf5-bc87-860f62c21d45" providerId="ADAL" clId="{4432E653-E446-403C-B8F9-5D60DE06C4B2}" dt="2026-03-11T14:51:15.156" v="17"/>
          <ac:spMkLst>
            <pc:docMk/>
            <pc:sldMk cId="4078140673" sldId="276"/>
            <ac:spMk id="2" creationId="{2792584E-3992-E550-5D85-65236ED2A0BB}"/>
          </ac:spMkLst>
        </pc:spChg>
        <pc:spChg chg="mod">
          <ac:chgData name="Corrigan, Maggie" userId="cad34459-c979-4bf5-bc87-860f62c21d45" providerId="ADAL" clId="{4432E653-E446-403C-B8F9-5D60DE06C4B2}" dt="2026-03-11T16:54:06.840" v="352" actId="313"/>
          <ac:spMkLst>
            <pc:docMk/>
            <pc:sldMk cId="4078140673" sldId="276"/>
            <ac:spMk id="3" creationId="{8EF98B5C-D99D-9D85-D81D-9F3B5CD2DD76}"/>
          </ac:spMkLst>
        </pc:spChg>
        <pc:spChg chg="mod">
          <ac:chgData name="Corrigan, Maggie" userId="cad34459-c979-4bf5-bc87-860f62c21d45" providerId="ADAL" clId="{4432E653-E446-403C-B8F9-5D60DE06C4B2}" dt="2026-03-11T16:51:48.284" v="325" actId="962"/>
          <ac:spMkLst>
            <pc:docMk/>
            <pc:sldMk cId="4078140673" sldId="276"/>
            <ac:spMk id="6" creationId="{524CCD95-2AA6-1A5A-36BD-B96C1BBCA49F}"/>
          </ac:spMkLst>
        </pc:spChg>
        <pc:spChg chg="mod">
          <ac:chgData name="Corrigan, Maggie" userId="cad34459-c979-4bf5-bc87-860f62c21d45" providerId="ADAL" clId="{4432E653-E446-403C-B8F9-5D60DE06C4B2}" dt="2026-03-11T16:51:48.852" v="326" actId="962"/>
          <ac:spMkLst>
            <pc:docMk/>
            <pc:sldMk cId="4078140673" sldId="276"/>
            <ac:spMk id="7" creationId="{8221DF7D-BB5D-B0E1-713F-55DFFB66F9AB}"/>
          </ac:spMkLst>
        </pc:spChg>
        <pc:spChg chg="mod">
          <ac:chgData name="Corrigan, Maggie" userId="cad34459-c979-4bf5-bc87-860f62c21d45" providerId="ADAL" clId="{4432E653-E446-403C-B8F9-5D60DE06C4B2}" dt="2026-03-11T16:51:50.195" v="328" actId="962"/>
          <ac:spMkLst>
            <pc:docMk/>
            <pc:sldMk cId="4078140673" sldId="276"/>
            <ac:spMk id="10" creationId="{A261F530-D29B-3BE5-518B-DB4BB27F823B}"/>
          </ac:spMkLst>
        </pc:spChg>
        <pc:spChg chg="mod">
          <ac:chgData name="Corrigan, Maggie" userId="cad34459-c979-4bf5-bc87-860f62c21d45" providerId="ADAL" clId="{4432E653-E446-403C-B8F9-5D60DE06C4B2}" dt="2026-03-11T16:51:50.808" v="329" actId="962"/>
          <ac:spMkLst>
            <pc:docMk/>
            <pc:sldMk cId="4078140673" sldId="276"/>
            <ac:spMk id="11" creationId="{15D77185-7FCE-3255-758C-A6ED96BF42CE}"/>
          </ac:spMkLst>
        </pc:spChg>
        <pc:picChg chg="add mod">
          <ac:chgData name="Corrigan, Maggie" userId="cad34459-c979-4bf5-bc87-860f62c21d45" providerId="ADAL" clId="{4432E653-E446-403C-B8F9-5D60DE06C4B2}" dt="2026-03-11T16:51:51.508" v="330" actId="962"/>
          <ac:picMkLst>
            <pc:docMk/>
            <pc:sldMk cId="4078140673" sldId="276"/>
            <ac:picMk id="4" creationId="{C58C6A56-15EF-9A87-D7CA-FA38C00CFDDB}"/>
          </ac:picMkLst>
        </pc:picChg>
        <pc:picChg chg="mod">
          <ac:chgData name="Corrigan, Maggie" userId="cad34459-c979-4bf5-bc87-860f62c21d45" providerId="ADAL" clId="{4432E653-E446-403C-B8F9-5D60DE06C4B2}" dt="2026-03-11T16:51:47.700" v="324" actId="962"/>
          <ac:picMkLst>
            <pc:docMk/>
            <pc:sldMk cId="4078140673" sldId="276"/>
            <ac:picMk id="5" creationId="{56B33292-191A-B6A1-E422-1EEC1370771F}"/>
          </ac:picMkLst>
        </pc:picChg>
        <pc:cxnChg chg="mod">
          <ac:chgData name="Corrigan, Maggie" userId="cad34459-c979-4bf5-bc87-860f62c21d45" providerId="ADAL" clId="{4432E653-E446-403C-B8F9-5D60DE06C4B2}" dt="2026-03-11T16:51:49.525" v="327" actId="962"/>
          <ac:cxnSpMkLst>
            <pc:docMk/>
            <pc:sldMk cId="4078140673" sldId="276"/>
            <ac:cxnSpMk id="9" creationId="{B67D6EEC-22B7-AE71-207A-24AC185DF90B}"/>
          </ac:cxnSpMkLst>
        </pc:cxnChg>
      </pc:sldChg>
      <pc:sldChg chg="addSp modSp mod">
        <pc:chgData name="Corrigan, Maggie" userId="cad34459-c979-4bf5-bc87-860f62c21d45" providerId="ADAL" clId="{4432E653-E446-403C-B8F9-5D60DE06C4B2}" dt="2026-03-11T16:33:45.982" v="229" actId="962"/>
        <pc:sldMkLst>
          <pc:docMk/>
          <pc:sldMk cId="993956544" sldId="277"/>
        </pc:sldMkLst>
        <pc:spChg chg="mod">
          <ac:chgData name="Corrigan, Maggie" userId="cad34459-c979-4bf5-bc87-860f62c21d45" providerId="ADAL" clId="{4432E653-E446-403C-B8F9-5D60DE06C4B2}" dt="2026-03-11T14:51:15.156" v="17"/>
          <ac:spMkLst>
            <pc:docMk/>
            <pc:sldMk cId="993956544" sldId="277"/>
            <ac:spMk id="2" creationId="{29088A3F-2EB1-5BD9-78B6-A7A868ACF5E0}"/>
          </ac:spMkLst>
        </pc:spChg>
        <pc:spChg chg="mod">
          <ac:chgData name="Corrigan, Maggie" userId="cad34459-c979-4bf5-bc87-860f62c21d45" providerId="ADAL" clId="{4432E653-E446-403C-B8F9-5D60DE06C4B2}" dt="2026-03-11T16:33:37.538" v="225" actId="962"/>
          <ac:spMkLst>
            <pc:docMk/>
            <pc:sldMk cId="993956544" sldId="277"/>
            <ac:spMk id="6" creationId="{44ED3457-D350-5A45-62BC-2F5E52C614FE}"/>
          </ac:spMkLst>
        </pc:spChg>
        <pc:spChg chg="mod">
          <ac:chgData name="Corrigan, Maggie" userId="cad34459-c979-4bf5-bc87-860f62c21d45" providerId="ADAL" clId="{4432E653-E446-403C-B8F9-5D60DE06C4B2}" dt="2026-03-11T16:33:45.248" v="228" actId="962"/>
          <ac:spMkLst>
            <pc:docMk/>
            <pc:sldMk cId="993956544" sldId="277"/>
            <ac:spMk id="7" creationId="{C680B267-3A3F-C1FB-EA3F-500FAD502A64}"/>
          </ac:spMkLst>
        </pc:spChg>
        <pc:picChg chg="add mod">
          <ac:chgData name="Corrigan, Maggie" userId="cad34459-c979-4bf5-bc87-860f62c21d45" providerId="ADAL" clId="{4432E653-E446-403C-B8F9-5D60DE06C4B2}" dt="2026-03-11T16:33:45.982" v="229" actId="962"/>
          <ac:picMkLst>
            <pc:docMk/>
            <pc:sldMk cId="993956544" sldId="277"/>
            <ac:picMk id="4" creationId="{2680EA18-E357-E3D8-9570-47C20385CB99}"/>
          </ac:picMkLst>
        </pc:picChg>
        <pc:picChg chg="mod">
          <ac:chgData name="Corrigan, Maggie" userId="cad34459-c979-4bf5-bc87-860f62c21d45" providerId="ADAL" clId="{4432E653-E446-403C-B8F9-5D60DE06C4B2}" dt="2026-03-11T16:33:36.129" v="224" actId="962"/>
          <ac:picMkLst>
            <pc:docMk/>
            <pc:sldMk cId="993956544" sldId="277"/>
            <ac:picMk id="5" creationId="{584AB18B-7107-9DE0-E204-BE3D8230A27F}"/>
          </ac:picMkLst>
        </pc:picChg>
      </pc:sldChg>
      <pc:sldChg chg="addSp modSp mod">
        <pc:chgData name="Corrigan, Maggie" userId="cad34459-c979-4bf5-bc87-860f62c21d45" providerId="ADAL" clId="{4432E653-E446-403C-B8F9-5D60DE06C4B2}" dt="2026-03-11T16:51:57.694" v="332" actId="962"/>
        <pc:sldMkLst>
          <pc:docMk/>
          <pc:sldMk cId="85003678" sldId="279"/>
        </pc:sldMkLst>
        <pc:spChg chg="mod">
          <ac:chgData name="Corrigan, Maggie" userId="cad34459-c979-4bf5-bc87-860f62c21d45" providerId="ADAL" clId="{4432E653-E446-403C-B8F9-5D60DE06C4B2}" dt="2026-03-11T14:51:15.156" v="17"/>
          <ac:spMkLst>
            <pc:docMk/>
            <pc:sldMk cId="85003678" sldId="279"/>
            <ac:spMk id="2" creationId="{6E3750CC-3C9A-74E5-4E09-1B263BBB20A8}"/>
          </ac:spMkLst>
        </pc:spChg>
        <pc:graphicFrameChg chg="mod">
          <ac:chgData name="Corrigan, Maggie" userId="cad34459-c979-4bf5-bc87-860f62c21d45" providerId="ADAL" clId="{4432E653-E446-403C-B8F9-5D60DE06C4B2}" dt="2026-03-11T16:51:52.253" v="331" actId="962"/>
          <ac:graphicFrameMkLst>
            <pc:docMk/>
            <pc:sldMk cId="85003678" sldId="279"/>
            <ac:graphicFrameMk id="15" creationId="{65B79DE7-5F8C-AE44-7CBB-63834C2EEC47}"/>
          </ac:graphicFrameMkLst>
        </pc:graphicFrameChg>
        <pc:picChg chg="add mod">
          <ac:chgData name="Corrigan, Maggie" userId="cad34459-c979-4bf5-bc87-860f62c21d45" providerId="ADAL" clId="{4432E653-E446-403C-B8F9-5D60DE06C4B2}" dt="2026-03-11T16:51:57.694" v="332" actId="962"/>
          <ac:picMkLst>
            <pc:docMk/>
            <pc:sldMk cId="85003678" sldId="279"/>
            <ac:picMk id="3" creationId="{51725E65-83FC-E4CC-942A-F561736B0A9E}"/>
          </ac:picMkLst>
        </pc:picChg>
      </pc:sldChg>
      <pc:sldChg chg="addSp modSp mod setBg">
        <pc:chgData name="Corrigan, Maggie" userId="cad34459-c979-4bf5-bc87-860f62c21d45" providerId="ADAL" clId="{4432E653-E446-403C-B8F9-5D60DE06C4B2}" dt="2026-03-11T16:51:59.530" v="333" actId="962"/>
        <pc:sldMkLst>
          <pc:docMk/>
          <pc:sldMk cId="1565001309" sldId="280"/>
        </pc:sldMkLst>
        <pc:picChg chg="add mod">
          <ac:chgData name="Corrigan, Maggie" userId="cad34459-c979-4bf5-bc87-860f62c21d45" providerId="ADAL" clId="{4432E653-E446-403C-B8F9-5D60DE06C4B2}" dt="2026-03-11T16:51:59.530" v="333" actId="962"/>
          <ac:picMkLst>
            <pc:docMk/>
            <pc:sldMk cId="1565001309" sldId="280"/>
            <ac:picMk id="4" creationId="{E4989AF0-7E00-D0C2-27AA-FB08C4652CAC}"/>
          </ac:picMkLst>
        </pc:picChg>
        <pc:picChg chg="mod">
          <ac:chgData name="Corrigan, Maggie" userId="cad34459-c979-4bf5-bc87-860f62c21d45" providerId="ADAL" clId="{4432E653-E446-403C-B8F9-5D60DE06C4B2}" dt="2026-03-11T15:58:17.847" v="149" actId="14100"/>
          <ac:picMkLst>
            <pc:docMk/>
            <pc:sldMk cId="1565001309" sldId="280"/>
            <ac:picMk id="5" creationId="{3E6226BF-497C-BB18-F946-3B950A12AEC4}"/>
          </ac:picMkLst>
        </pc:picChg>
      </pc:sldChg>
      <pc:sldChg chg="addSp modSp mod">
        <pc:chgData name="Corrigan, Maggie" userId="cad34459-c979-4bf5-bc87-860f62c21d45" providerId="ADAL" clId="{4432E653-E446-403C-B8F9-5D60DE06C4B2}" dt="2026-03-11T16:50:50.456" v="288" actId="27614"/>
        <pc:sldMkLst>
          <pc:docMk/>
          <pc:sldMk cId="2955599610" sldId="281"/>
        </pc:sldMkLst>
        <pc:spChg chg="mod">
          <ac:chgData name="Corrigan, Maggie" userId="cad34459-c979-4bf5-bc87-860f62c21d45" providerId="ADAL" clId="{4432E653-E446-403C-B8F9-5D60DE06C4B2}" dt="2026-03-11T14:51:15.156" v="17"/>
          <ac:spMkLst>
            <pc:docMk/>
            <pc:sldMk cId="2955599610" sldId="281"/>
            <ac:spMk id="2" creationId="{8D3AD05E-A9FF-486E-2192-1AA83F269A56}"/>
          </ac:spMkLst>
        </pc:spChg>
        <pc:picChg chg="add mod">
          <ac:chgData name="Corrigan, Maggie" userId="cad34459-c979-4bf5-bc87-860f62c21d45" providerId="ADAL" clId="{4432E653-E446-403C-B8F9-5D60DE06C4B2}" dt="2026-03-11T16:50:50.456" v="288" actId="27614"/>
          <ac:picMkLst>
            <pc:docMk/>
            <pc:sldMk cId="2955599610" sldId="281"/>
            <ac:picMk id="4" creationId="{33AA9016-8306-1FD7-160B-42525B63E66F}"/>
          </ac:picMkLst>
        </pc:picChg>
        <pc:picChg chg="mod">
          <ac:chgData name="Corrigan, Maggie" userId="cad34459-c979-4bf5-bc87-860f62c21d45" providerId="ADAL" clId="{4432E653-E446-403C-B8F9-5D60DE06C4B2}" dt="2026-03-11T16:50:47.527" v="286" actId="962"/>
          <ac:picMkLst>
            <pc:docMk/>
            <pc:sldMk cId="2955599610" sldId="281"/>
            <ac:picMk id="5" creationId="{C112907B-745D-FEEF-BACA-095CA6482632}"/>
          </ac:picMkLst>
        </pc:picChg>
        <pc:picChg chg="mod">
          <ac:chgData name="Corrigan, Maggie" userId="cad34459-c979-4bf5-bc87-860f62c21d45" providerId="ADAL" clId="{4432E653-E446-403C-B8F9-5D60DE06C4B2}" dt="2026-03-11T16:49:36.571" v="281" actId="962"/>
          <ac:picMkLst>
            <pc:docMk/>
            <pc:sldMk cId="2955599610" sldId="281"/>
            <ac:picMk id="7" creationId="{842FD050-DAFB-41FB-942C-DBCC73018832}"/>
          </ac:picMkLst>
        </pc:picChg>
      </pc:sldChg>
      <pc:sldChg chg="addSp modSp mod">
        <pc:chgData name="Corrigan, Maggie" userId="cad34459-c979-4bf5-bc87-860f62c21d45" providerId="ADAL" clId="{4432E653-E446-403C-B8F9-5D60DE06C4B2}" dt="2026-03-11T16:51:06.716" v="300" actId="962"/>
        <pc:sldMkLst>
          <pc:docMk/>
          <pc:sldMk cId="1701033460" sldId="282"/>
        </pc:sldMkLst>
        <pc:spChg chg="mod">
          <ac:chgData name="Corrigan, Maggie" userId="cad34459-c979-4bf5-bc87-860f62c21d45" providerId="ADAL" clId="{4432E653-E446-403C-B8F9-5D60DE06C4B2}" dt="2026-03-11T14:51:15.156" v="17"/>
          <ac:spMkLst>
            <pc:docMk/>
            <pc:sldMk cId="1701033460" sldId="282"/>
            <ac:spMk id="2" creationId="{C2966CE7-B570-92AB-F8FC-3FD24CF4BAEE}"/>
          </ac:spMkLst>
        </pc:spChg>
        <pc:spChg chg="mod">
          <ac:chgData name="Corrigan, Maggie" userId="cad34459-c979-4bf5-bc87-860f62c21d45" providerId="ADAL" clId="{4432E653-E446-403C-B8F9-5D60DE06C4B2}" dt="2026-03-11T16:51:06.160" v="299" actId="962"/>
          <ac:spMkLst>
            <pc:docMk/>
            <pc:sldMk cId="1701033460" sldId="282"/>
            <ac:spMk id="8" creationId="{F02271DD-7215-9574-60AB-10184CFB7CD4}"/>
          </ac:spMkLst>
        </pc:spChg>
        <pc:picChg chg="add mod">
          <ac:chgData name="Corrigan, Maggie" userId="cad34459-c979-4bf5-bc87-860f62c21d45" providerId="ADAL" clId="{4432E653-E446-403C-B8F9-5D60DE06C4B2}" dt="2026-03-11T16:51:06.716" v="300" actId="962"/>
          <ac:picMkLst>
            <pc:docMk/>
            <pc:sldMk cId="1701033460" sldId="282"/>
            <ac:picMk id="4" creationId="{C4AC47EF-82A8-9F32-A0DF-A9310B82FE85}"/>
          </ac:picMkLst>
        </pc:picChg>
        <pc:picChg chg="mod">
          <ac:chgData name="Corrigan, Maggie" userId="cad34459-c979-4bf5-bc87-860f62c21d45" providerId="ADAL" clId="{4432E653-E446-403C-B8F9-5D60DE06C4B2}" dt="2026-03-11T16:51:05.606" v="298" actId="962"/>
          <ac:picMkLst>
            <pc:docMk/>
            <pc:sldMk cId="1701033460" sldId="282"/>
            <ac:picMk id="5" creationId="{58A1F10E-D53E-10A6-DF8B-537E0A8BFC2C}"/>
          </ac:picMkLst>
        </pc:picChg>
      </pc:sldChg>
      <pc:sldChg chg="addSp modSp mod">
        <pc:chgData name="Corrigan, Maggie" userId="cad34459-c979-4bf5-bc87-860f62c21d45" providerId="ADAL" clId="{4432E653-E446-403C-B8F9-5D60DE06C4B2}" dt="2026-03-11T16:51:41.462" v="314" actId="962"/>
        <pc:sldMkLst>
          <pc:docMk/>
          <pc:sldMk cId="881905263" sldId="283"/>
        </pc:sldMkLst>
        <pc:spChg chg="mod">
          <ac:chgData name="Corrigan, Maggie" userId="cad34459-c979-4bf5-bc87-860f62c21d45" providerId="ADAL" clId="{4432E653-E446-403C-B8F9-5D60DE06C4B2}" dt="2026-03-11T14:51:15.156" v="17"/>
          <ac:spMkLst>
            <pc:docMk/>
            <pc:sldMk cId="881905263" sldId="283"/>
            <ac:spMk id="2" creationId="{EB9F29FB-CE21-1B07-99EA-A68F049ECF52}"/>
          </ac:spMkLst>
        </pc:spChg>
        <pc:spChg chg="mod">
          <ac:chgData name="Corrigan, Maggie" userId="cad34459-c979-4bf5-bc87-860f62c21d45" providerId="ADAL" clId="{4432E653-E446-403C-B8F9-5D60DE06C4B2}" dt="2026-03-11T16:51:38.753" v="310" actId="962"/>
          <ac:spMkLst>
            <pc:docMk/>
            <pc:sldMk cId="881905263" sldId="283"/>
            <ac:spMk id="6" creationId="{5099206C-5EF1-FB70-7739-33AD746C810C}"/>
          </ac:spMkLst>
        </pc:spChg>
        <pc:spChg chg="mod">
          <ac:chgData name="Corrigan, Maggie" userId="cad34459-c979-4bf5-bc87-860f62c21d45" providerId="ADAL" clId="{4432E653-E446-403C-B8F9-5D60DE06C4B2}" dt="2026-03-11T16:51:39.486" v="311" actId="962"/>
          <ac:spMkLst>
            <pc:docMk/>
            <pc:sldMk cId="881905263" sldId="283"/>
            <ac:spMk id="7" creationId="{8FCA67E5-5BA1-DEC2-6913-459E0C0EBA48}"/>
          </ac:spMkLst>
        </pc:spChg>
        <pc:spChg chg="mod">
          <ac:chgData name="Corrigan, Maggie" userId="cad34459-c979-4bf5-bc87-860f62c21d45" providerId="ADAL" clId="{4432E653-E446-403C-B8F9-5D60DE06C4B2}" dt="2026-03-11T16:51:40.680" v="313" actId="962"/>
          <ac:spMkLst>
            <pc:docMk/>
            <pc:sldMk cId="881905263" sldId="283"/>
            <ac:spMk id="10" creationId="{B57857E7-2690-7F41-F7BD-885EC52598D6}"/>
          </ac:spMkLst>
        </pc:spChg>
        <pc:picChg chg="add mod">
          <ac:chgData name="Corrigan, Maggie" userId="cad34459-c979-4bf5-bc87-860f62c21d45" providerId="ADAL" clId="{4432E653-E446-403C-B8F9-5D60DE06C4B2}" dt="2026-03-11T16:51:41.462" v="314" actId="962"/>
          <ac:picMkLst>
            <pc:docMk/>
            <pc:sldMk cId="881905263" sldId="283"/>
            <ac:picMk id="4" creationId="{0CBDA976-3C8B-136E-3C08-D13C24877FF5}"/>
          </ac:picMkLst>
        </pc:picChg>
        <pc:picChg chg="mod">
          <ac:chgData name="Corrigan, Maggie" userId="cad34459-c979-4bf5-bc87-860f62c21d45" providerId="ADAL" clId="{4432E653-E446-403C-B8F9-5D60DE06C4B2}" dt="2026-03-11T16:51:37.779" v="309" actId="962"/>
          <ac:picMkLst>
            <pc:docMk/>
            <pc:sldMk cId="881905263" sldId="283"/>
            <ac:picMk id="5" creationId="{4AD925EE-2665-42EE-9F1F-F2D2E318E5CF}"/>
          </ac:picMkLst>
        </pc:picChg>
        <pc:cxnChg chg="mod">
          <ac:chgData name="Corrigan, Maggie" userId="cad34459-c979-4bf5-bc87-860f62c21d45" providerId="ADAL" clId="{4432E653-E446-403C-B8F9-5D60DE06C4B2}" dt="2026-03-11T16:51:40.099" v="312" actId="962"/>
          <ac:cxnSpMkLst>
            <pc:docMk/>
            <pc:sldMk cId="881905263" sldId="283"/>
            <ac:cxnSpMk id="9" creationId="{2227F4A6-A4D8-FF8E-B899-4DB2AEF49CC8}"/>
          </ac:cxnSpMkLst>
        </pc:cxnChg>
      </pc:sldChg>
      <pc:sldChg chg="addSp modSp mod">
        <pc:chgData name="Corrigan, Maggie" userId="cad34459-c979-4bf5-bc87-860f62c21d45" providerId="ADAL" clId="{4432E653-E446-403C-B8F9-5D60DE06C4B2}" dt="2026-03-11T16:34:11.623" v="256" actId="962"/>
        <pc:sldMkLst>
          <pc:docMk/>
          <pc:sldMk cId="1934202948" sldId="284"/>
        </pc:sldMkLst>
        <pc:spChg chg="mod">
          <ac:chgData name="Corrigan, Maggie" userId="cad34459-c979-4bf5-bc87-860f62c21d45" providerId="ADAL" clId="{4432E653-E446-403C-B8F9-5D60DE06C4B2}" dt="2026-03-11T14:51:15.156" v="17"/>
          <ac:spMkLst>
            <pc:docMk/>
            <pc:sldMk cId="1934202948" sldId="284"/>
            <ac:spMk id="2" creationId="{5CC2507C-6E5A-E6F4-F569-F8D24ECE9F48}"/>
          </ac:spMkLst>
        </pc:spChg>
        <pc:spChg chg="mod">
          <ac:chgData name="Corrigan, Maggie" userId="cad34459-c979-4bf5-bc87-860f62c21d45" providerId="ADAL" clId="{4432E653-E446-403C-B8F9-5D60DE06C4B2}" dt="2026-03-11T16:34:07.533" v="251" actId="962"/>
          <ac:spMkLst>
            <pc:docMk/>
            <pc:sldMk cId="1934202948" sldId="284"/>
            <ac:spMk id="10" creationId="{48C72223-5F12-4B36-92F9-68FEB23196C9}"/>
          </ac:spMkLst>
        </pc:spChg>
        <pc:spChg chg="mod">
          <ac:chgData name="Corrigan, Maggie" userId="cad34459-c979-4bf5-bc87-860f62c21d45" providerId="ADAL" clId="{4432E653-E446-403C-B8F9-5D60DE06C4B2}" dt="2026-03-11T16:34:08.697" v="252" actId="962"/>
          <ac:spMkLst>
            <pc:docMk/>
            <pc:sldMk cId="1934202948" sldId="284"/>
            <ac:spMk id="11" creationId="{771D20D0-14A3-B0C5-393D-43D1AAB3A448}"/>
          </ac:spMkLst>
        </pc:spChg>
        <pc:spChg chg="mod">
          <ac:chgData name="Corrigan, Maggie" userId="cad34459-c979-4bf5-bc87-860f62c21d45" providerId="ADAL" clId="{4432E653-E446-403C-B8F9-5D60DE06C4B2}" dt="2026-03-11T16:34:09.395" v="253" actId="962"/>
          <ac:spMkLst>
            <pc:docMk/>
            <pc:sldMk cId="1934202948" sldId="284"/>
            <ac:spMk id="12" creationId="{0CBEE8ED-222C-01EE-8E56-F16E58108B80}"/>
          </ac:spMkLst>
        </pc:spChg>
        <pc:spChg chg="mod">
          <ac:chgData name="Corrigan, Maggie" userId="cad34459-c979-4bf5-bc87-860f62c21d45" providerId="ADAL" clId="{4432E653-E446-403C-B8F9-5D60DE06C4B2}" dt="2026-03-11T16:34:10.468" v="254" actId="962"/>
          <ac:spMkLst>
            <pc:docMk/>
            <pc:sldMk cId="1934202948" sldId="284"/>
            <ac:spMk id="13" creationId="{40ACA77F-A0EF-D6A4-3EDE-4BCE6A9555F8}"/>
          </ac:spMkLst>
        </pc:spChg>
        <pc:spChg chg="mod">
          <ac:chgData name="Corrigan, Maggie" userId="cad34459-c979-4bf5-bc87-860f62c21d45" providerId="ADAL" clId="{4432E653-E446-403C-B8F9-5D60DE06C4B2}" dt="2026-03-11T16:34:10.955" v="255" actId="962"/>
          <ac:spMkLst>
            <pc:docMk/>
            <pc:sldMk cId="1934202948" sldId="284"/>
            <ac:spMk id="14" creationId="{6B044C32-21D5-8289-DE37-41FF3F7A3FD3}"/>
          </ac:spMkLst>
        </pc:spChg>
        <pc:picChg chg="add mod">
          <ac:chgData name="Corrigan, Maggie" userId="cad34459-c979-4bf5-bc87-860f62c21d45" providerId="ADAL" clId="{4432E653-E446-403C-B8F9-5D60DE06C4B2}" dt="2026-03-11T16:34:11.623" v="256" actId="962"/>
          <ac:picMkLst>
            <pc:docMk/>
            <pc:sldMk cId="1934202948" sldId="284"/>
            <ac:picMk id="4" creationId="{86065A5C-A044-9A8E-EC45-408A7EE77EE8}"/>
          </ac:picMkLst>
        </pc:picChg>
        <pc:picChg chg="mod">
          <ac:chgData name="Corrigan, Maggie" userId="cad34459-c979-4bf5-bc87-860f62c21d45" providerId="ADAL" clId="{4432E653-E446-403C-B8F9-5D60DE06C4B2}" dt="2026-03-11T16:34:05.796" v="248" actId="962"/>
          <ac:picMkLst>
            <pc:docMk/>
            <pc:sldMk cId="1934202948" sldId="284"/>
            <ac:picMk id="5" creationId="{5515E490-E7D9-3940-96A5-D30B5B3D343B}"/>
          </ac:picMkLst>
        </pc:picChg>
        <pc:picChg chg="mod">
          <ac:chgData name="Corrigan, Maggie" userId="cad34459-c979-4bf5-bc87-860f62c21d45" providerId="ADAL" clId="{4432E653-E446-403C-B8F9-5D60DE06C4B2}" dt="2026-03-11T16:34:06.313" v="249" actId="962"/>
          <ac:picMkLst>
            <pc:docMk/>
            <pc:sldMk cId="1934202948" sldId="284"/>
            <ac:picMk id="7" creationId="{9EE81C17-F648-1243-6E77-16B3B161A6A1}"/>
          </ac:picMkLst>
        </pc:picChg>
        <pc:picChg chg="mod">
          <ac:chgData name="Corrigan, Maggie" userId="cad34459-c979-4bf5-bc87-860f62c21d45" providerId="ADAL" clId="{4432E653-E446-403C-B8F9-5D60DE06C4B2}" dt="2026-03-11T16:34:07.047" v="250" actId="962"/>
          <ac:picMkLst>
            <pc:docMk/>
            <pc:sldMk cId="1934202948" sldId="284"/>
            <ac:picMk id="9" creationId="{C5C7C0AE-228A-8C4B-AFFD-A4BF4E5E714B}"/>
          </ac:picMkLst>
        </pc:picChg>
      </pc:sldChg>
      <pc:sldChg chg="addSp modSp mod">
        <pc:chgData name="Corrigan, Maggie" userId="cad34459-c979-4bf5-bc87-860f62c21d45" providerId="ADAL" clId="{4432E653-E446-403C-B8F9-5D60DE06C4B2}" dt="2026-03-11T16:32:58.362" v="208" actId="962"/>
        <pc:sldMkLst>
          <pc:docMk/>
          <pc:sldMk cId="1070377967" sldId="285"/>
        </pc:sldMkLst>
        <pc:spChg chg="mod">
          <ac:chgData name="Corrigan, Maggie" userId="cad34459-c979-4bf5-bc87-860f62c21d45" providerId="ADAL" clId="{4432E653-E446-403C-B8F9-5D60DE06C4B2}" dt="2026-03-11T14:51:15.156" v="17"/>
          <ac:spMkLst>
            <pc:docMk/>
            <pc:sldMk cId="1070377967" sldId="285"/>
            <ac:spMk id="2" creationId="{A3712FEA-0EFB-4FAC-0FF4-24B2BBD35761}"/>
          </ac:spMkLst>
        </pc:spChg>
        <pc:picChg chg="add mod">
          <ac:chgData name="Corrigan, Maggie" userId="cad34459-c979-4bf5-bc87-860f62c21d45" providerId="ADAL" clId="{4432E653-E446-403C-B8F9-5D60DE06C4B2}" dt="2026-03-11T16:32:58.362" v="208" actId="962"/>
          <ac:picMkLst>
            <pc:docMk/>
            <pc:sldMk cId="1070377967" sldId="285"/>
            <ac:picMk id="4" creationId="{B42DF9A8-4E19-3156-7498-644A51DFFCA1}"/>
          </ac:picMkLst>
        </pc:picChg>
      </pc:sldChg>
      <pc:sldChg chg="addSp modSp mod">
        <pc:chgData name="Corrigan, Maggie" userId="cad34459-c979-4bf5-bc87-860f62c21d45" providerId="ADAL" clId="{4432E653-E446-403C-B8F9-5D60DE06C4B2}" dt="2026-03-11T16:33:38.058" v="226" actId="27614"/>
        <pc:sldMkLst>
          <pc:docMk/>
          <pc:sldMk cId="664213173" sldId="286"/>
        </pc:sldMkLst>
        <pc:spChg chg="mod">
          <ac:chgData name="Corrigan, Maggie" userId="cad34459-c979-4bf5-bc87-860f62c21d45" providerId="ADAL" clId="{4432E653-E446-403C-B8F9-5D60DE06C4B2}" dt="2026-03-11T14:51:15.156" v="17"/>
          <ac:spMkLst>
            <pc:docMk/>
            <pc:sldMk cId="664213173" sldId="286"/>
            <ac:spMk id="2" creationId="{4110C323-CCA4-30FE-D0E2-F1579AE8DD9A}"/>
          </ac:spMkLst>
        </pc:spChg>
        <pc:picChg chg="add mod">
          <ac:chgData name="Corrigan, Maggie" userId="cad34459-c979-4bf5-bc87-860f62c21d45" providerId="ADAL" clId="{4432E653-E446-403C-B8F9-5D60DE06C4B2}" dt="2026-03-11T16:33:38.058" v="226" actId="27614"/>
          <ac:picMkLst>
            <pc:docMk/>
            <pc:sldMk cId="664213173" sldId="286"/>
            <ac:picMk id="4" creationId="{F82BF276-FC0C-BEF4-0814-1673E4CD77D6}"/>
          </ac:picMkLst>
        </pc:picChg>
        <pc:picChg chg="mod">
          <ac:chgData name="Corrigan, Maggie" userId="cad34459-c979-4bf5-bc87-860f62c21d45" providerId="ADAL" clId="{4432E653-E446-403C-B8F9-5D60DE06C4B2}" dt="2026-03-11T16:33:23.509" v="217" actId="1076"/>
          <ac:picMkLst>
            <pc:docMk/>
            <pc:sldMk cId="664213173" sldId="286"/>
            <ac:picMk id="2056" creationId="{E7A2E02A-2579-11B1-704C-07A1290FEF9C}"/>
          </ac:picMkLst>
        </pc:picChg>
      </pc:sldChg>
      <pc:sldChg chg="addSp delSp modSp mod setBg delDesignElem">
        <pc:chgData name="Corrigan, Maggie" userId="cad34459-c979-4bf5-bc87-860f62c21d45" providerId="ADAL" clId="{4432E653-E446-403C-B8F9-5D60DE06C4B2}" dt="2026-03-11T16:33:20.250" v="216" actId="962"/>
        <pc:sldMkLst>
          <pc:docMk/>
          <pc:sldMk cId="3508535277" sldId="287"/>
        </pc:sldMkLst>
        <pc:spChg chg="del">
          <ac:chgData name="Corrigan, Maggie" userId="cad34459-c979-4bf5-bc87-860f62c21d45" providerId="ADAL" clId="{4432E653-E446-403C-B8F9-5D60DE06C4B2}" dt="2026-03-11T14:51:15.156" v="17"/>
          <ac:spMkLst>
            <pc:docMk/>
            <pc:sldMk cId="3508535277" sldId="287"/>
            <ac:spMk id="7" creationId="{5FB946D7-1CA4-446E-8795-007CACFDEB88}"/>
          </ac:spMkLst>
        </pc:spChg>
        <pc:spChg chg="del">
          <ac:chgData name="Corrigan, Maggie" userId="cad34459-c979-4bf5-bc87-860f62c21d45" providerId="ADAL" clId="{4432E653-E446-403C-B8F9-5D60DE06C4B2}" dt="2026-03-11T14:51:15.156" v="17"/>
          <ac:spMkLst>
            <pc:docMk/>
            <pc:sldMk cId="3508535277" sldId="287"/>
            <ac:spMk id="9" creationId="{192416F2-BC84-4D7C-80C6-6296C10C3819}"/>
          </ac:spMkLst>
        </pc:spChg>
        <pc:picChg chg="add mod">
          <ac:chgData name="Corrigan, Maggie" userId="cad34459-c979-4bf5-bc87-860f62c21d45" providerId="ADAL" clId="{4432E653-E446-403C-B8F9-5D60DE06C4B2}" dt="2026-03-11T16:33:20.250" v="216" actId="962"/>
          <ac:picMkLst>
            <pc:docMk/>
            <pc:sldMk cId="3508535277" sldId="287"/>
            <ac:picMk id="3" creationId="{A26D2999-C46E-E5AE-A969-053D59F540D2}"/>
          </ac:picMkLst>
        </pc:picChg>
        <pc:cxnChg chg="del">
          <ac:chgData name="Corrigan, Maggie" userId="cad34459-c979-4bf5-bc87-860f62c21d45" providerId="ADAL" clId="{4432E653-E446-403C-B8F9-5D60DE06C4B2}" dt="2026-03-11T14:51:15.156" v="17"/>
          <ac:cxnSpMkLst>
            <pc:docMk/>
            <pc:sldMk cId="3508535277" sldId="287"/>
            <ac:cxnSpMk id="11" creationId="{2330623A-AB89-4E04-AC9A-2BAFBF85AE3A}"/>
          </ac:cxnSpMkLst>
        </pc:cxnChg>
      </pc:sldChg>
      <pc:sldChg chg="addSp delSp modSp mod setBg delDesignElem">
        <pc:chgData name="Corrigan, Maggie" userId="cad34459-c979-4bf5-bc87-860f62c21d45" providerId="ADAL" clId="{4432E653-E446-403C-B8F9-5D60DE06C4B2}" dt="2026-03-11T16:32:56.982" v="207" actId="962"/>
        <pc:sldMkLst>
          <pc:docMk/>
          <pc:sldMk cId="992542718" sldId="288"/>
        </pc:sldMkLst>
        <pc:spChg chg="del">
          <ac:chgData name="Corrigan, Maggie" userId="cad34459-c979-4bf5-bc87-860f62c21d45" providerId="ADAL" clId="{4432E653-E446-403C-B8F9-5D60DE06C4B2}" dt="2026-03-11T14:51:15.156" v="17"/>
          <ac:spMkLst>
            <pc:docMk/>
            <pc:sldMk cId="992542718" sldId="288"/>
            <ac:spMk id="7" creationId="{2A8AA5BC-4F7A-4226-8F99-6D824B226A97}"/>
          </ac:spMkLst>
        </pc:spChg>
        <pc:spChg chg="del">
          <ac:chgData name="Corrigan, Maggie" userId="cad34459-c979-4bf5-bc87-860f62c21d45" providerId="ADAL" clId="{4432E653-E446-403C-B8F9-5D60DE06C4B2}" dt="2026-03-11T14:51:15.156" v="17"/>
          <ac:spMkLst>
            <pc:docMk/>
            <pc:sldMk cId="992542718" sldId="288"/>
            <ac:spMk id="11" creationId="{5BC87C3E-1040-4EE4-9BDB-9537F7A1B335}"/>
          </ac:spMkLst>
        </pc:spChg>
        <pc:spChg chg="del">
          <ac:chgData name="Corrigan, Maggie" userId="cad34459-c979-4bf5-bc87-860f62c21d45" providerId="ADAL" clId="{4432E653-E446-403C-B8F9-5D60DE06C4B2}" dt="2026-03-11T14:51:15.156" v="17"/>
          <ac:spMkLst>
            <pc:docMk/>
            <pc:sldMk cId="992542718" sldId="288"/>
            <ac:spMk id="15" creationId="{054EEF01-190A-468F-A13C-CD98AC1C7D64}"/>
          </ac:spMkLst>
        </pc:spChg>
        <pc:picChg chg="add mod">
          <ac:chgData name="Corrigan, Maggie" userId="cad34459-c979-4bf5-bc87-860f62c21d45" providerId="ADAL" clId="{4432E653-E446-403C-B8F9-5D60DE06C4B2}" dt="2026-03-11T16:32:56.982" v="207" actId="962"/>
          <ac:picMkLst>
            <pc:docMk/>
            <pc:sldMk cId="992542718" sldId="288"/>
            <ac:picMk id="3" creationId="{E1F03F0A-98DE-1D37-81E0-48C4D65D9F03}"/>
          </ac:picMkLst>
        </pc:picChg>
        <pc:cxnChg chg="del">
          <ac:chgData name="Corrigan, Maggie" userId="cad34459-c979-4bf5-bc87-860f62c21d45" providerId="ADAL" clId="{4432E653-E446-403C-B8F9-5D60DE06C4B2}" dt="2026-03-11T14:51:15.156" v="17"/>
          <ac:cxnSpMkLst>
            <pc:docMk/>
            <pc:sldMk cId="992542718" sldId="288"/>
            <ac:cxnSpMk id="9" creationId="{911DBBF1-3229-4BD9-B3D1-B4CA571E7431}"/>
          </ac:cxnSpMkLst>
        </pc:cxnChg>
        <pc:cxnChg chg="del">
          <ac:chgData name="Corrigan, Maggie" userId="cad34459-c979-4bf5-bc87-860f62c21d45" providerId="ADAL" clId="{4432E653-E446-403C-B8F9-5D60DE06C4B2}" dt="2026-03-11T14:51:15.156" v="17"/>
          <ac:cxnSpMkLst>
            <pc:docMk/>
            <pc:sldMk cId="992542718" sldId="288"/>
            <ac:cxnSpMk id="13" creationId="{F5CD5A0B-CDD7-427C-AA42-2EECFDFA1811}"/>
          </ac:cxnSpMkLst>
        </pc:cxnChg>
      </pc:sldChg>
      <pc:sldChg chg="addSp modSp mod">
        <pc:chgData name="Corrigan, Maggie" userId="cad34459-c979-4bf5-bc87-860f62c21d45" providerId="ADAL" clId="{4432E653-E446-403C-B8F9-5D60DE06C4B2}" dt="2026-03-11T16:33:31.327" v="219" actId="962"/>
        <pc:sldMkLst>
          <pc:docMk/>
          <pc:sldMk cId="1363951350" sldId="289"/>
        </pc:sldMkLst>
        <pc:spChg chg="mod">
          <ac:chgData name="Corrigan, Maggie" userId="cad34459-c979-4bf5-bc87-860f62c21d45" providerId="ADAL" clId="{4432E653-E446-403C-B8F9-5D60DE06C4B2}" dt="2026-03-11T14:51:15.156" v="17"/>
          <ac:spMkLst>
            <pc:docMk/>
            <pc:sldMk cId="1363951350" sldId="289"/>
            <ac:spMk id="2" creationId="{1B4E2483-F475-DC6C-1B22-E7BA02E68207}"/>
          </ac:spMkLst>
        </pc:spChg>
        <pc:picChg chg="add mod">
          <ac:chgData name="Corrigan, Maggie" userId="cad34459-c979-4bf5-bc87-860f62c21d45" providerId="ADAL" clId="{4432E653-E446-403C-B8F9-5D60DE06C4B2}" dt="2026-03-11T16:33:31.327" v="219" actId="962"/>
          <ac:picMkLst>
            <pc:docMk/>
            <pc:sldMk cId="1363951350" sldId="289"/>
            <ac:picMk id="4" creationId="{F0C0CAAC-877D-DE51-C8C3-4307350669D5}"/>
          </ac:picMkLst>
        </pc:picChg>
        <pc:picChg chg="mod">
          <ac:chgData name="Corrigan, Maggie" userId="cad34459-c979-4bf5-bc87-860f62c21d45" providerId="ADAL" clId="{4432E653-E446-403C-B8F9-5D60DE06C4B2}" dt="2026-03-11T15:38:19.804" v="75" actId="1076"/>
          <ac:picMkLst>
            <pc:docMk/>
            <pc:sldMk cId="1363951350" sldId="289"/>
            <ac:picMk id="1028" creationId="{B86949BA-9924-6773-DE26-854994F7D93C}"/>
          </ac:picMkLst>
        </pc:picChg>
      </pc:sldChg>
      <pc:sldChg chg="addSp modSp mod">
        <pc:chgData name="Corrigan, Maggie" userId="cad34459-c979-4bf5-bc87-860f62c21d45" providerId="ADAL" clId="{4432E653-E446-403C-B8F9-5D60DE06C4B2}" dt="2026-03-11T16:33:32.493" v="220" actId="962"/>
        <pc:sldMkLst>
          <pc:docMk/>
          <pc:sldMk cId="3622971683" sldId="290"/>
        </pc:sldMkLst>
        <pc:spChg chg="mod">
          <ac:chgData name="Corrigan, Maggie" userId="cad34459-c979-4bf5-bc87-860f62c21d45" providerId="ADAL" clId="{4432E653-E446-403C-B8F9-5D60DE06C4B2}" dt="2026-03-11T14:51:15.156" v="17"/>
          <ac:spMkLst>
            <pc:docMk/>
            <pc:sldMk cId="3622971683" sldId="290"/>
            <ac:spMk id="2" creationId="{A8F60B66-BAD8-451E-AEFA-0D6E53331D78}"/>
          </ac:spMkLst>
        </pc:spChg>
        <pc:picChg chg="add mod">
          <ac:chgData name="Corrigan, Maggie" userId="cad34459-c979-4bf5-bc87-860f62c21d45" providerId="ADAL" clId="{4432E653-E446-403C-B8F9-5D60DE06C4B2}" dt="2026-03-11T16:33:32.493" v="220" actId="962"/>
          <ac:picMkLst>
            <pc:docMk/>
            <pc:sldMk cId="3622971683" sldId="290"/>
            <ac:picMk id="4" creationId="{4710230B-6877-AC64-0C9F-93E842153DD9}"/>
          </ac:picMkLst>
        </pc:picChg>
        <pc:picChg chg="mod">
          <ac:chgData name="Corrigan, Maggie" userId="cad34459-c979-4bf5-bc87-860f62c21d45" providerId="ADAL" clId="{4432E653-E446-403C-B8F9-5D60DE06C4B2}" dt="2026-03-11T15:38:23.730" v="76" actId="1076"/>
          <ac:picMkLst>
            <pc:docMk/>
            <pc:sldMk cId="3622971683" sldId="290"/>
            <ac:picMk id="2050" creationId="{BEC05A20-ADAC-B916-D146-C070CCD01691}"/>
          </ac:picMkLst>
        </pc:picChg>
      </pc:sldChg>
      <pc:sldChg chg="addSp delSp modSp mod setBg delDesignElem">
        <pc:chgData name="Corrigan, Maggie" userId="cad34459-c979-4bf5-bc87-860f62c21d45" providerId="ADAL" clId="{4432E653-E446-403C-B8F9-5D60DE06C4B2}" dt="2026-03-11T16:33:58.782" v="242" actId="962"/>
        <pc:sldMkLst>
          <pc:docMk/>
          <pc:sldMk cId="1104102249" sldId="291"/>
        </pc:sldMkLst>
        <pc:spChg chg="del">
          <ac:chgData name="Corrigan, Maggie" userId="cad34459-c979-4bf5-bc87-860f62c21d45" providerId="ADAL" clId="{4432E653-E446-403C-B8F9-5D60DE06C4B2}" dt="2026-03-11T14:51:15.156" v="17"/>
          <ac:spMkLst>
            <pc:docMk/>
            <pc:sldMk cId="1104102249" sldId="291"/>
            <ac:spMk id="7" creationId="{5FB946D7-1CA4-446E-8795-007CACFDEB88}"/>
          </ac:spMkLst>
        </pc:spChg>
        <pc:spChg chg="del">
          <ac:chgData name="Corrigan, Maggie" userId="cad34459-c979-4bf5-bc87-860f62c21d45" providerId="ADAL" clId="{4432E653-E446-403C-B8F9-5D60DE06C4B2}" dt="2026-03-11T14:51:15.156" v="17"/>
          <ac:spMkLst>
            <pc:docMk/>
            <pc:sldMk cId="1104102249" sldId="291"/>
            <ac:spMk id="9" creationId="{192416F2-BC84-4D7C-80C6-6296C10C3819}"/>
          </ac:spMkLst>
        </pc:spChg>
        <pc:picChg chg="add mod">
          <ac:chgData name="Corrigan, Maggie" userId="cad34459-c979-4bf5-bc87-860f62c21d45" providerId="ADAL" clId="{4432E653-E446-403C-B8F9-5D60DE06C4B2}" dt="2026-03-11T16:33:58.782" v="242" actId="962"/>
          <ac:picMkLst>
            <pc:docMk/>
            <pc:sldMk cId="1104102249" sldId="291"/>
            <ac:picMk id="3" creationId="{E8BCEEA7-EAD4-335E-72AC-8B7F2B15E6A0}"/>
          </ac:picMkLst>
        </pc:picChg>
        <pc:cxnChg chg="del">
          <ac:chgData name="Corrigan, Maggie" userId="cad34459-c979-4bf5-bc87-860f62c21d45" providerId="ADAL" clId="{4432E653-E446-403C-B8F9-5D60DE06C4B2}" dt="2026-03-11T14:51:15.156" v="17"/>
          <ac:cxnSpMkLst>
            <pc:docMk/>
            <pc:sldMk cId="1104102249" sldId="291"/>
            <ac:cxnSpMk id="11" creationId="{2330623A-AB89-4E04-AC9A-2BAFBF85AE3A}"/>
          </ac:cxnSpMkLst>
        </pc:cxnChg>
      </pc:sldChg>
      <pc:sldChg chg="addSp modSp mod">
        <pc:chgData name="Corrigan, Maggie" userId="cad34459-c979-4bf5-bc87-860f62c21d45" providerId="ADAL" clId="{4432E653-E446-403C-B8F9-5D60DE06C4B2}" dt="2026-03-11T16:33:59.794" v="243" actId="962"/>
        <pc:sldMkLst>
          <pc:docMk/>
          <pc:sldMk cId="3612780314" sldId="292"/>
        </pc:sldMkLst>
        <pc:spChg chg="mod">
          <ac:chgData name="Corrigan, Maggie" userId="cad34459-c979-4bf5-bc87-860f62c21d45" providerId="ADAL" clId="{4432E653-E446-403C-B8F9-5D60DE06C4B2}" dt="2026-03-11T14:51:15.156" v="17"/>
          <ac:spMkLst>
            <pc:docMk/>
            <pc:sldMk cId="3612780314" sldId="292"/>
            <ac:spMk id="2" creationId="{A65D6DF5-8F22-0780-06CD-65C72D402506}"/>
          </ac:spMkLst>
        </pc:spChg>
        <pc:picChg chg="add mod">
          <ac:chgData name="Corrigan, Maggie" userId="cad34459-c979-4bf5-bc87-860f62c21d45" providerId="ADAL" clId="{4432E653-E446-403C-B8F9-5D60DE06C4B2}" dt="2026-03-11T16:33:59.794" v="243" actId="962"/>
          <ac:picMkLst>
            <pc:docMk/>
            <pc:sldMk cId="3612780314" sldId="292"/>
            <ac:picMk id="4" creationId="{7C531DA8-4EE3-A471-C3EC-C0E17A1B9A3C}"/>
          </ac:picMkLst>
        </pc:picChg>
      </pc:sldChg>
      <pc:sldChg chg="addSp modSp mod">
        <pc:chgData name="Corrigan, Maggie" userId="cad34459-c979-4bf5-bc87-860f62c21d45" providerId="ADAL" clId="{4432E653-E446-403C-B8F9-5D60DE06C4B2}" dt="2026-03-11T16:34:00.738" v="244" actId="962"/>
        <pc:sldMkLst>
          <pc:docMk/>
          <pc:sldMk cId="564740449" sldId="293"/>
        </pc:sldMkLst>
        <pc:spChg chg="mod">
          <ac:chgData name="Corrigan, Maggie" userId="cad34459-c979-4bf5-bc87-860f62c21d45" providerId="ADAL" clId="{4432E653-E446-403C-B8F9-5D60DE06C4B2}" dt="2026-03-11T14:51:15.156" v="17"/>
          <ac:spMkLst>
            <pc:docMk/>
            <pc:sldMk cId="564740449" sldId="293"/>
            <ac:spMk id="2" creationId="{83F7C863-BCA8-5DC9-14D2-EE6CF617BE3B}"/>
          </ac:spMkLst>
        </pc:spChg>
        <pc:picChg chg="add mod">
          <ac:chgData name="Corrigan, Maggie" userId="cad34459-c979-4bf5-bc87-860f62c21d45" providerId="ADAL" clId="{4432E653-E446-403C-B8F9-5D60DE06C4B2}" dt="2026-03-11T16:34:00.738" v="244" actId="962"/>
          <ac:picMkLst>
            <pc:docMk/>
            <pc:sldMk cId="564740449" sldId="293"/>
            <ac:picMk id="3" creationId="{7805F671-8F77-4ACE-FF00-71A16C5BFBD2}"/>
          </ac:picMkLst>
        </pc:picChg>
      </pc:sldChg>
      <pc:sldChg chg="addSp delSp modSp mod setBg delDesignElem">
        <pc:chgData name="Corrigan, Maggie" userId="cad34459-c979-4bf5-bc87-860f62c21d45" providerId="ADAL" clId="{4432E653-E446-403C-B8F9-5D60DE06C4B2}" dt="2026-03-11T16:34:01.385" v="245" actId="962"/>
        <pc:sldMkLst>
          <pc:docMk/>
          <pc:sldMk cId="2851951446" sldId="294"/>
        </pc:sldMkLst>
        <pc:spChg chg="del">
          <ac:chgData name="Corrigan, Maggie" userId="cad34459-c979-4bf5-bc87-860f62c21d45" providerId="ADAL" clId="{4432E653-E446-403C-B8F9-5D60DE06C4B2}" dt="2026-03-11T14:51:15.156" v="17"/>
          <ac:spMkLst>
            <pc:docMk/>
            <pc:sldMk cId="2851951446" sldId="294"/>
            <ac:spMk id="7" creationId="{5FB946D7-1CA4-446E-8795-007CACFDEB88}"/>
          </ac:spMkLst>
        </pc:spChg>
        <pc:spChg chg="del">
          <ac:chgData name="Corrigan, Maggie" userId="cad34459-c979-4bf5-bc87-860f62c21d45" providerId="ADAL" clId="{4432E653-E446-403C-B8F9-5D60DE06C4B2}" dt="2026-03-11T14:51:15.156" v="17"/>
          <ac:spMkLst>
            <pc:docMk/>
            <pc:sldMk cId="2851951446" sldId="294"/>
            <ac:spMk id="9" creationId="{192416F2-BC84-4D7C-80C6-6296C10C3819}"/>
          </ac:spMkLst>
        </pc:spChg>
        <pc:picChg chg="add mod">
          <ac:chgData name="Corrigan, Maggie" userId="cad34459-c979-4bf5-bc87-860f62c21d45" providerId="ADAL" clId="{4432E653-E446-403C-B8F9-5D60DE06C4B2}" dt="2026-03-11T16:34:01.385" v="245" actId="962"/>
          <ac:picMkLst>
            <pc:docMk/>
            <pc:sldMk cId="2851951446" sldId="294"/>
            <ac:picMk id="3" creationId="{AD95862D-5D8C-8362-EB93-DAF25560C2DE}"/>
          </ac:picMkLst>
        </pc:picChg>
        <pc:cxnChg chg="del">
          <ac:chgData name="Corrigan, Maggie" userId="cad34459-c979-4bf5-bc87-860f62c21d45" providerId="ADAL" clId="{4432E653-E446-403C-B8F9-5D60DE06C4B2}" dt="2026-03-11T14:51:15.156" v="17"/>
          <ac:cxnSpMkLst>
            <pc:docMk/>
            <pc:sldMk cId="2851951446" sldId="294"/>
            <ac:cxnSpMk id="11" creationId="{2330623A-AB89-4E04-AC9A-2BAFBF85AE3A}"/>
          </ac:cxnSpMkLst>
        </pc:cxnChg>
      </pc:sldChg>
      <pc:sldChg chg="addSp modSp mod">
        <pc:chgData name="Corrigan, Maggie" userId="cad34459-c979-4bf5-bc87-860f62c21d45" providerId="ADAL" clId="{4432E653-E446-403C-B8F9-5D60DE06C4B2}" dt="2026-03-11T16:34:03.759" v="246" actId="962"/>
        <pc:sldMkLst>
          <pc:docMk/>
          <pc:sldMk cId="3826859620" sldId="295"/>
        </pc:sldMkLst>
        <pc:spChg chg="mod">
          <ac:chgData name="Corrigan, Maggie" userId="cad34459-c979-4bf5-bc87-860f62c21d45" providerId="ADAL" clId="{4432E653-E446-403C-B8F9-5D60DE06C4B2}" dt="2026-03-11T14:51:15.156" v="17"/>
          <ac:spMkLst>
            <pc:docMk/>
            <pc:sldMk cId="3826859620" sldId="295"/>
            <ac:spMk id="2" creationId="{B00D4C45-4DE3-8B94-3898-C1738DAA1CDB}"/>
          </ac:spMkLst>
        </pc:spChg>
        <pc:picChg chg="add mod">
          <ac:chgData name="Corrigan, Maggie" userId="cad34459-c979-4bf5-bc87-860f62c21d45" providerId="ADAL" clId="{4432E653-E446-403C-B8F9-5D60DE06C4B2}" dt="2026-03-11T16:34:03.759" v="246" actId="962"/>
          <ac:picMkLst>
            <pc:docMk/>
            <pc:sldMk cId="3826859620" sldId="295"/>
            <ac:picMk id="3" creationId="{026682BC-70C5-98D8-22F0-1FE115114A1D}"/>
          </ac:picMkLst>
        </pc:picChg>
        <pc:picChg chg="mod">
          <ac:chgData name="Corrigan, Maggie" userId="cad34459-c979-4bf5-bc87-860f62c21d45" providerId="ADAL" clId="{4432E653-E446-403C-B8F9-5D60DE06C4B2}" dt="2026-03-11T15:41:07.780" v="104" actId="1076"/>
          <ac:picMkLst>
            <pc:docMk/>
            <pc:sldMk cId="3826859620" sldId="295"/>
            <ac:picMk id="3074" creationId="{51D02B56-D9AE-D05F-6BFA-4B2D785CAFFE}"/>
          </ac:picMkLst>
        </pc:picChg>
      </pc:sldChg>
      <pc:sldChg chg="addSp modSp mod">
        <pc:chgData name="Corrigan, Maggie" userId="cad34459-c979-4bf5-bc87-860f62c21d45" providerId="ADAL" clId="{4432E653-E446-403C-B8F9-5D60DE06C4B2}" dt="2026-03-11T16:34:04.431" v="247" actId="962"/>
        <pc:sldMkLst>
          <pc:docMk/>
          <pc:sldMk cId="263787584" sldId="296"/>
        </pc:sldMkLst>
        <pc:spChg chg="mod">
          <ac:chgData name="Corrigan, Maggie" userId="cad34459-c979-4bf5-bc87-860f62c21d45" providerId="ADAL" clId="{4432E653-E446-403C-B8F9-5D60DE06C4B2}" dt="2026-03-11T14:51:15.156" v="17"/>
          <ac:spMkLst>
            <pc:docMk/>
            <pc:sldMk cId="263787584" sldId="296"/>
            <ac:spMk id="2" creationId="{BEE7FD24-BC10-361C-710C-9842B6CFCED1}"/>
          </ac:spMkLst>
        </pc:spChg>
        <pc:picChg chg="add mod">
          <ac:chgData name="Corrigan, Maggie" userId="cad34459-c979-4bf5-bc87-860f62c21d45" providerId="ADAL" clId="{4432E653-E446-403C-B8F9-5D60DE06C4B2}" dt="2026-03-11T16:34:04.431" v="247" actId="962"/>
          <ac:picMkLst>
            <pc:docMk/>
            <pc:sldMk cId="263787584" sldId="296"/>
            <ac:picMk id="4" creationId="{172DD2BF-1FA7-4C74-7CB1-D44FE3CC137C}"/>
          </ac:picMkLst>
        </pc:picChg>
        <pc:picChg chg="mod">
          <ac:chgData name="Corrigan, Maggie" userId="cad34459-c979-4bf5-bc87-860f62c21d45" providerId="ADAL" clId="{4432E653-E446-403C-B8F9-5D60DE06C4B2}" dt="2026-03-11T15:41:16.573" v="107" actId="1076"/>
          <ac:picMkLst>
            <pc:docMk/>
            <pc:sldMk cId="263787584" sldId="296"/>
            <ac:picMk id="4098" creationId="{A25B33E7-ADCA-1D76-E1BD-F9C3E27577CB}"/>
          </ac:picMkLst>
        </pc:picChg>
      </pc:sldChg>
      <pc:sldChg chg="addSp delSp modSp mod setBg delDesignElem">
        <pc:chgData name="Corrigan, Maggie" userId="cad34459-c979-4bf5-bc87-860f62c21d45" providerId="ADAL" clId="{4432E653-E446-403C-B8F9-5D60DE06C4B2}" dt="2026-03-11T16:34:12.396" v="257" actId="962"/>
        <pc:sldMkLst>
          <pc:docMk/>
          <pc:sldMk cId="2640662659" sldId="297"/>
        </pc:sldMkLst>
        <pc:spChg chg="del">
          <ac:chgData name="Corrigan, Maggie" userId="cad34459-c979-4bf5-bc87-860f62c21d45" providerId="ADAL" clId="{4432E653-E446-403C-B8F9-5D60DE06C4B2}" dt="2026-03-11T14:51:15.156" v="17"/>
          <ac:spMkLst>
            <pc:docMk/>
            <pc:sldMk cId="2640662659" sldId="297"/>
            <ac:spMk id="17" creationId="{5FB946D7-1CA4-446E-8795-007CACFDEB88}"/>
          </ac:spMkLst>
        </pc:spChg>
        <pc:spChg chg="del">
          <ac:chgData name="Corrigan, Maggie" userId="cad34459-c979-4bf5-bc87-860f62c21d45" providerId="ADAL" clId="{4432E653-E446-403C-B8F9-5D60DE06C4B2}" dt="2026-03-11T14:51:15.156" v="17"/>
          <ac:spMkLst>
            <pc:docMk/>
            <pc:sldMk cId="2640662659" sldId="297"/>
            <ac:spMk id="18" creationId="{192416F2-BC84-4D7C-80C6-6296C10C3819}"/>
          </ac:spMkLst>
        </pc:spChg>
        <pc:picChg chg="add mod">
          <ac:chgData name="Corrigan, Maggie" userId="cad34459-c979-4bf5-bc87-860f62c21d45" providerId="ADAL" clId="{4432E653-E446-403C-B8F9-5D60DE06C4B2}" dt="2026-03-11T16:34:12.396" v="257" actId="962"/>
          <ac:picMkLst>
            <pc:docMk/>
            <pc:sldMk cId="2640662659" sldId="297"/>
            <ac:picMk id="3" creationId="{4BC6FAC3-DBCA-0A31-D9E6-CC48E2DD71C1}"/>
          </ac:picMkLst>
        </pc:picChg>
        <pc:cxnChg chg="del">
          <ac:chgData name="Corrigan, Maggie" userId="cad34459-c979-4bf5-bc87-860f62c21d45" providerId="ADAL" clId="{4432E653-E446-403C-B8F9-5D60DE06C4B2}" dt="2026-03-11T14:51:15.156" v="17"/>
          <ac:cxnSpMkLst>
            <pc:docMk/>
            <pc:sldMk cId="2640662659" sldId="297"/>
            <ac:cxnSpMk id="19" creationId="{2330623A-AB89-4E04-AC9A-2BAFBF85AE3A}"/>
          </ac:cxnSpMkLst>
        </pc:cxnChg>
      </pc:sldChg>
      <pc:sldChg chg="addSp modSp mod">
        <pc:chgData name="Corrigan, Maggie" userId="cad34459-c979-4bf5-bc87-860f62c21d45" providerId="ADAL" clId="{4432E653-E446-403C-B8F9-5D60DE06C4B2}" dt="2026-03-11T16:34:13.207" v="258" actId="962"/>
        <pc:sldMkLst>
          <pc:docMk/>
          <pc:sldMk cId="3059099984" sldId="298"/>
        </pc:sldMkLst>
        <pc:spChg chg="mod">
          <ac:chgData name="Corrigan, Maggie" userId="cad34459-c979-4bf5-bc87-860f62c21d45" providerId="ADAL" clId="{4432E653-E446-403C-B8F9-5D60DE06C4B2}" dt="2026-03-11T14:51:15.156" v="17"/>
          <ac:spMkLst>
            <pc:docMk/>
            <pc:sldMk cId="3059099984" sldId="298"/>
            <ac:spMk id="2" creationId="{296EC42B-72F6-C2E1-7983-47E3EC502DB9}"/>
          </ac:spMkLst>
        </pc:spChg>
        <pc:picChg chg="add mod">
          <ac:chgData name="Corrigan, Maggie" userId="cad34459-c979-4bf5-bc87-860f62c21d45" providerId="ADAL" clId="{4432E653-E446-403C-B8F9-5D60DE06C4B2}" dt="2026-03-11T16:34:13.207" v="258" actId="962"/>
          <ac:picMkLst>
            <pc:docMk/>
            <pc:sldMk cId="3059099984" sldId="298"/>
            <ac:picMk id="4" creationId="{81EE3507-5AB0-51F8-1467-D7D5038ECF3C}"/>
          </ac:picMkLst>
        </pc:picChg>
      </pc:sldChg>
      <pc:sldChg chg="addSp delSp modSp mod setBg delDesignElem">
        <pc:chgData name="Corrigan, Maggie" userId="cad34459-c979-4bf5-bc87-860f62c21d45" providerId="ADAL" clId="{4432E653-E446-403C-B8F9-5D60DE06C4B2}" dt="2026-03-11T16:34:13.890" v="259" actId="962"/>
        <pc:sldMkLst>
          <pc:docMk/>
          <pc:sldMk cId="2865728147" sldId="299"/>
        </pc:sldMkLst>
        <pc:spChg chg="del">
          <ac:chgData name="Corrigan, Maggie" userId="cad34459-c979-4bf5-bc87-860f62c21d45" providerId="ADAL" clId="{4432E653-E446-403C-B8F9-5D60DE06C4B2}" dt="2026-03-11T14:51:15.156" v="17"/>
          <ac:spMkLst>
            <pc:docMk/>
            <pc:sldMk cId="2865728147" sldId="299"/>
            <ac:spMk id="7" creationId="{5FB946D7-1CA4-446E-8795-007CACFDEB88}"/>
          </ac:spMkLst>
        </pc:spChg>
        <pc:spChg chg="del">
          <ac:chgData name="Corrigan, Maggie" userId="cad34459-c979-4bf5-bc87-860f62c21d45" providerId="ADAL" clId="{4432E653-E446-403C-B8F9-5D60DE06C4B2}" dt="2026-03-11T14:51:15.156" v="17"/>
          <ac:spMkLst>
            <pc:docMk/>
            <pc:sldMk cId="2865728147" sldId="299"/>
            <ac:spMk id="9" creationId="{192416F2-BC84-4D7C-80C6-6296C10C3819}"/>
          </ac:spMkLst>
        </pc:spChg>
        <pc:picChg chg="add mod">
          <ac:chgData name="Corrigan, Maggie" userId="cad34459-c979-4bf5-bc87-860f62c21d45" providerId="ADAL" clId="{4432E653-E446-403C-B8F9-5D60DE06C4B2}" dt="2026-03-11T16:34:13.890" v="259" actId="962"/>
          <ac:picMkLst>
            <pc:docMk/>
            <pc:sldMk cId="2865728147" sldId="299"/>
            <ac:picMk id="3" creationId="{FADE5811-6A1F-9B98-9AC1-87B8296943C3}"/>
          </ac:picMkLst>
        </pc:picChg>
        <pc:cxnChg chg="del">
          <ac:chgData name="Corrigan, Maggie" userId="cad34459-c979-4bf5-bc87-860f62c21d45" providerId="ADAL" clId="{4432E653-E446-403C-B8F9-5D60DE06C4B2}" dt="2026-03-11T14:51:15.156" v="17"/>
          <ac:cxnSpMkLst>
            <pc:docMk/>
            <pc:sldMk cId="2865728147" sldId="299"/>
            <ac:cxnSpMk id="11" creationId="{2330623A-AB89-4E04-AC9A-2BAFBF85AE3A}"/>
          </ac:cxnSpMkLst>
        </pc:cxnChg>
      </pc:sldChg>
      <pc:sldChg chg="addSp delSp modSp mod setBg delDesignElem">
        <pc:chgData name="Corrigan, Maggie" userId="cad34459-c979-4bf5-bc87-860f62c21d45" providerId="ADAL" clId="{4432E653-E446-403C-B8F9-5D60DE06C4B2}" dt="2026-03-11T16:34:17.481" v="264" actId="962"/>
        <pc:sldMkLst>
          <pc:docMk/>
          <pc:sldMk cId="146368907" sldId="300"/>
        </pc:sldMkLst>
        <pc:spChg chg="del">
          <ac:chgData name="Corrigan, Maggie" userId="cad34459-c979-4bf5-bc87-860f62c21d45" providerId="ADAL" clId="{4432E653-E446-403C-B8F9-5D60DE06C4B2}" dt="2026-03-11T14:51:15.156" v="17"/>
          <ac:spMkLst>
            <pc:docMk/>
            <pc:sldMk cId="146368907" sldId="300"/>
            <ac:spMk id="7" creationId="{2A8AA5BC-4F7A-4226-8F99-6D824B226A97}"/>
          </ac:spMkLst>
        </pc:spChg>
        <pc:spChg chg="del">
          <ac:chgData name="Corrigan, Maggie" userId="cad34459-c979-4bf5-bc87-860f62c21d45" providerId="ADAL" clId="{4432E653-E446-403C-B8F9-5D60DE06C4B2}" dt="2026-03-11T14:51:15.156" v="17"/>
          <ac:spMkLst>
            <pc:docMk/>
            <pc:sldMk cId="146368907" sldId="300"/>
            <ac:spMk id="11" creationId="{5BC87C3E-1040-4EE4-9BDB-9537F7A1B335}"/>
          </ac:spMkLst>
        </pc:spChg>
        <pc:spChg chg="del">
          <ac:chgData name="Corrigan, Maggie" userId="cad34459-c979-4bf5-bc87-860f62c21d45" providerId="ADAL" clId="{4432E653-E446-403C-B8F9-5D60DE06C4B2}" dt="2026-03-11T14:51:15.156" v="17"/>
          <ac:spMkLst>
            <pc:docMk/>
            <pc:sldMk cId="146368907" sldId="300"/>
            <ac:spMk id="15" creationId="{054EEF01-190A-468F-A13C-CD98AC1C7D64}"/>
          </ac:spMkLst>
        </pc:spChg>
        <pc:picChg chg="add mod">
          <ac:chgData name="Corrigan, Maggie" userId="cad34459-c979-4bf5-bc87-860f62c21d45" providerId="ADAL" clId="{4432E653-E446-403C-B8F9-5D60DE06C4B2}" dt="2026-03-11T16:34:17.481" v="264" actId="962"/>
          <ac:picMkLst>
            <pc:docMk/>
            <pc:sldMk cId="146368907" sldId="300"/>
            <ac:picMk id="3" creationId="{5D96C279-9953-33D2-9853-4DFC2668D7A4}"/>
          </ac:picMkLst>
        </pc:picChg>
        <pc:cxnChg chg="del">
          <ac:chgData name="Corrigan, Maggie" userId="cad34459-c979-4bf5-bc87-860f62c21d45" providerId="ADAL" clId="{4432E653-E446-403C-B8F9-5D60DE06C4B2}" dt="2026-03-11T14:51:15.156" v="17"/>
          <ac:cxnSpMkLst>
            <pc:docMk/>
            <pc:sldMk cId="146368907" sldId="300"/>
            <ac:cxnSpMk id="9" creationId="{911DBBF1-3229-4BD9-B3D1-B4CA571E7431}"/>
          </ac:cxnSpMkLst>
        </pc:cxnChg>
        <pc:cxnChg chg="del">
          <ac:chgData name="Corrigan, Maggie" userId="cad34459-c979-4bf5-bc87-860f62c21d45" providerId="ADAL" clId="{4432E653-E446-403C-B8F9-5D60DE06C4B2}" dt="2026-03-11T14:51:15.156" v="17"/>
          <ac:cxnSpMkLst>
            <pc:docMk/>
            <pc:sldMk cId="146368907" sldId="300"/>
            <ac:cxnSpMk id="13" creationId="{F5CD5A0B-CDD7-427C-AA42-2EECFDFA1811}"/>
          </ac:cxnSpMkLst>
        </pc:cxnChg>
      </pc:sldChg>
      <pc:sldChg chg="addSp modSp mod">
        <pc:chgData name="Corrigan, Maggie" userId="cad34459-c979-4bf5-bc87-860f62c21d45" providerId="ADAL" clId="{4432E653-E446-403C-B8F9-5D60DE06C4B2}" dt="2026-03-11T16:34:16.190" v="262" actId="962"/>
        <pc:sldMkLst>
          <pc:docMk/>
          <pc:sldMk cId="3153953265" sldId="301"/>
        </pc:sldMkLst>
        <pc:spChg chg="mod">
          <ac:chgData name="Corrigan, Maggie" userId="cad34459-c979-4bf5-bc87-860f62c21d45" providerId="ADAL" clId="{4432E653-E446-403C-B8F9-5D60DE06C4B2}" dt="2026-03-11T14:51:15.156" v="17"/>
          <ac:spMkLst>
            <pc:docMk/>
            <pc:sldMk cId="3153953265" sldId="301"/>
            <ac:spMk id="2" creationId="{DFF0CE8E-4235-4CF4-EE4E-9942F7397F9D}"/>
          </ac:spMkLst>
        </pc:spChg>
        <pc:spChg chg="mod">
          <ac:chgData name="Corrigan, Maggie" userId="cad34459-c979-4bf5-bc87-860f62c21d45" providerId="ADAL" clId="{4432E653-E446-403C-B8F9-5D60DE06C4B2}" dt="2026-03-11T16:34:14.828" v="260" actId="962"/>
          <ac:spMkLst>
            <pc:docMk/>
            <pc:sldMk cId="3153953265" sldId="301"/>
            <ac:spMk id="4" creationId="{D4071416-B6C3-16FA-3D32-38D58AA7D667}"/>
          </ac:spMkLst>
        </pc:spChg>
        <pc:picChg chg="add mod">
          <ac:chgData name="Corrigan, Maggie" userId="cad34459-c979-4bf5-bc87-860f62c21d45" providerId="ADAL" clId="{4432E653-E446-403C-B8F9-5D60DE06C4B2}" dt="2026-03-11T16:34:16.190" v="262" actId="962"/>
          <ac:picMkLst>
            <pc:docMk/>
            <pc:sldMk cId="3153953265" sldId="301"/>
            <ac:picMk id="5" creationId="{5B42BA8D-2358-97F1-04AF-F322F39FB547}"/>
          </ac:picMkLst>
        </pc:picChg>
        <pc:cxnChg chg="mod">
          <ac:chgData name="Corrigan, Maggie" userId="cad34459-c979-4bf5-bc87-860f62c21d45" providerId="ADAL" clId="{4432E653-E446-403C-B8F9-5D60DE06C4B2}" dt="2026-03-11T16:34:15.630" v="261" actId="962"/>
          <ac:cxnSpMkLst>
            <pc:docMk/>
            <pc:sldMk cId="3153953265" sldId="301"/>
            <ac:cxnSpMk id="6" creationId="{E06EF9D2-F271-DE7D-B049-3D7C7A0D66FC}"/>
          </ac:cxnSpMkLst>
        </pc:cxnChg>
      </pc:sldChg>
      <pc:sldChg chg="addSp modSp mod">
        <pc:chgData name="Corrigan, Maggie" userId="cad34459-c979-4bf5-bc87-860f62c21d45" providerId="ADAL" clId="{4432E653-E446-403C-B8F9-5D60DE06C4B2}" dt="2026-03-11T16:34:16.875" v="263" actId="962"/>
        <pc:sldMkLst>
          <pc:docMk/>
          <pc:sldMk cId="1601228547" sldId="302"/>
        </pc:sldMkLst>
        <pc:spChg chg="mod">
          <ac:chgData name="Corrigan, Maggie" userId="cad34459-c979-4bf5-bc87-860f62c21d45" providerId="ADAL" clId="{4432E653-E446-403C-B8F9-5D60DE06C4B2}" dt="2026-03-11T14:51:15.156" v="17"/>
          <ac:spMkLst>
            <pc:docMk/>
            <pc:sldMk cId="1601228547" sldId="302"/>
            <ac:spMk id="2" creationId="{BE219C30-94E3-7DC9-A8B5-9EC2FB7C4986}"/>
          </ac:spMkLst>
        </pc:spChg>
        <pc:picChg chg="add mod">
          <ac:chgData name="Corrigan, Maggie" userId="cad34459-c979-4bf5-bc87-860f62c21d45" providerId="ADAL" clId="{4432E653-E446-403C-B8F9-5D60DE06C4B2}" dt="2026-03-11T16:34:16.875" v="263" actId="962"/>
          <ac:picMkLst>
            <pc:docMk/>
            <pc:sldMk cId="1601228547" sldId="302"/>
            <ac:picMk id="4" creationId="{D90621CB-8805-FD62-8BF0-03359ED1E756}"/>
          </ac:picMkLst>
        </pc:picChg>
        <pc:picChg chg="mod">
          <ac:chgData name="Corrigan, Maggie" userId="cad34459-c979-4bf5-bc87-860f62c21d45" providerId="ADAL" clId="{4432E653-E446-403C-B8F9-5D60DE06C4B2}" dt="2026-03-11T15:41:47.056" v="115" actId="1076"/>
          <ac:picMkLst>
            <pc:docMk/>
            <pc:sldMk cId="1601228547" sldId="302"/>
            <ac:picMk id="7170" creationId="{E8EB4690-8C34-C6DE-A49C-6E4782DE6244}"/>
          </ac:picMkLst>
        </pc:picChg>
      </pc:sldChg>
      <pc:sldChg chg="addSp delSp modSp mod setBg delDesignElem">
        <pc:chgData name="Corrigan, Maggie" userId="cad34459-c979-4bf5-bc87-860f62c21d45" providerId="ADAL" clId="{4432E653-E446-403C-B8F9-5D60DE06C4B2}" dt="2026-03-11T16:51:04.297" v="297" actId="962"/>
        <pc:sldMkLst>
          <pc:docMk/>
          <pc:sldMk cId="2326205582" sldId="303"/>
        </pc:sldMkLst>
        <pc:spChg chg="del">
          <ac:chgData name="Corrigan, Maggie" userId="cad34459-c979-4bf5-bc87-860f62c21d45" providerId="ADAL" clId="{4432E653-E446-403C-B8F9-5D60DE06C4B2}" dt="2026-03-11T14:51:15.156" v="17"/>
          <ac:spMkLst>
            <pc:docMk/>
            <pc:sldMk cId="2326205582" sldId="303"/>
            <ac:spMk id="7" creationId="{5FB946D7-1CA4-446E-8795-007CACFDEB88}"/>
          </ac:spMkLst>
        </pc:spChg>
        <pc:spChg chg="del">
          <ac:chgData name="Corrigan, Maggie" userId="cad34459-c979-4bf5-bc87-860f62c21d45" providerId="ADAL" clId="{4432E653-E446-403C-B8F9-5D60DE06C4B2}" dt="2026-03-11T14:51:15.156" v="17"/>
          <ac:spMkLst>
            <pc:docMk/>
            <pc:sldMk cId="2326205582" sldId="303"/>
            <ac:spMk id="9" creationId="{192416F2-BC84-4D7C-80C6-6296C10C3819}"/>
          </ac:spMkLst>
        </pc:spChg>
        <pc:picChg chg="add mod">
          <ac:chgData name="Corrigan, Maggie" userId="cad34459-c979-4bf5-bc87-860f62c21d45" providerId="ADAL" clId="{4432E653-E446-403C-B8F9-5D60DE06C4B2}" dt="2026-03-11T16:51:04.297" v="297" actId="962"/>
          <ac:picMkLst>
            <pc:docMk/>
            <pc:sldMk cId="2326205582" sldId="303"/>
            <ac:picMk id="3" creationId="{B9E97BFE-AC5B-80A0-9C21-FCC71E1EE1F8}"/>
          </ac:picMkLst>
        </pc:picChg>
        <pc:cxnChg chg="del">
          <ac:chgData name="Corrigan, Maggie" userId="cad34459-c979-4bf5-bc87-860f62c21d45" providerId="ADAL" clId="{4432E653-E446-403C-B8F9-5D60DE06C4B2}" dt="2026-03-11T14:51:15.156" v="17"/>
          <ac:cxnSpMkLst>
            <pc:docMk/>
            <pc:sldMk cId="2326205582" sldId="303"/>
            <ac:cxnSpMk id="11" creationId="{2330623A-AB89-4E04-AC9A-2BAFBF85AE3A}"/>
          </ac:cxnSpMkLst>
        </pc:cxnChg>
      </pc:sldChg>
      <pc:sldChg chg="addSp delSp modSp mod setBg delDesignElem">
        <pc:chgData name="Corrigan, Maggie" userId="cad34459-c979-4bf5-bc87-860f62c21d45" providerId="ADAL" clId="{4432E653-E446-403C-B8F9-5D60DE06C4B2}" dt="2026-03-11T16:49:22.950" v="280" actId="962"/>
        <pc:sldMkLst>
          <pc:docMk/>
          <pc:sldMk cId="2367986012" sldId="304"/>
        </pc:sldMkLst>
        <pc:spChg chg="del">
          <ac:chgData name="Corrigan, Maggie" userId="cad34459-c979-4bf5-bc87-860f62c21d45" providerId="ADAL" clId="{4432E653-E446-403C-B8F9-5D60DE06C4B2}" dt="2026-03-11T14:51:15.156" v="17"/>
          <ac:spMkLst>
            <pc:docMk/>
            <pc:sldMk cId="2367986012" sldId="304"/>
            <ac:spMk id="9" creationId="{53B021B3-DE93-4AB7-8A18-CF5F1CED88B8}"/>
          </ac:spMkLst>
        </pc:spChg>
        <pc:spChg chg="del">
          <ac:chgData name="Corrigan, Maggie" userId="cad34459-c979-4bf5-bc87-860f62c21d45" providerId="ADAL" clId="{4432E653-E446-403C-B8F9-5D60DE06C4B2}" dt="2026-03-11T14:51:15.156" v="17"/>
          <ac:spMkLst>
            <pc:docMk/>
            <pc:sldMk cId="2367986012" sldId="304"/>
            <ac:spMk id="11" creationId="{52D502E5-F6B4-4D58-B4AE-FC466FF15EE8}"/>
          </ac:spMkLst>
        </pc:spChg>
        <pc:spChg chg="del">
          <ac:chgData name="Corrigan, Maggie" userId="cad34459-c979-4bf5-bc87-860f62c21d45" providerId="ADAL" clId="{4432E653-E446-403C-B8F9-5D60DE06C4B2}" dt="2026-03-11T14:51:15.156" v="17"/>
          <ac:spMkLst>
            <pc:docMk/>
            <pc:sldMk cId="2367986012" sldId="304"/>
            <ac:spMk id="13" creationId="{9DECDBF4-02B6-4BB4-B65B-B8107AD6A9E8}"/>
          </ac:spMkLst>
        </pc:spChg>
        <pc:graphicFrameChg chg="mod">
          <ac:chgData name="Corrigan, Maggie" userId="cad34459-c979-4bf5-bc87-860f62c21d45" providerId="ADAL" clId="{4432E653-E446-403C-B8F9-5D60DE06C4B2}" dt="2026-03-11T16:49:22.950" v="280" actId="962"/>
          <ac:graphicFrameMkLst>
            <pc:docMk/>
            <pc:sldMk cId="2367986012" sldId="304"/>
            <ac:graphicFrameMk id="5" creationId="{7BCD2152-3875-7F99-2665-38F223338D80}"/>
          </ac:graphicFrameMkLst>
        </pc:graphicFrameChg>
        <pc:picChg chg="add mod">
          <ac:chgData name="Corrigan, Maggie" userId="cad34459-c979-4bf5-bc87-860f62c21d45" providerId="ADAL" clId="{4432E653-E446-403C-B8F9-5D60DE06C4B2}" dt="2026-03-11T16:34:35.588" v="266" actId="962"/>
          <ac:picMkLst>
            <pc:docMk/>
            <pc:sldMk cId="2367986012" sldId="304"/>
            <ac:picMk id="3" creationId="{CD1DC54E-BAFB-2F77-FC5D-0C43AE0076FE}"/>
          </ac:picMkLst>
        </pc:picChg>
      </pc:sldChg>
      <pc:sldChg chg="addSp modSp mod">
        <pc:chgData name="Corrigan, Maggie" userId="cad34459-c979-4bf5-bc87-860f62c21d45" providerId="ADAL" clId="{4432E653-E446-403C-B8F9-5D60DE06C4B2}" dt="2026-03-11T16:50:56.648" v="290" actId="962"/>
        <pc:sldMkLst>
          <pc:docMk/>
          <pc:sldMk cId="2789605795" sldId="305"/>
        </pc:sldMkLst>
        <pc:spChg chg="mod">
          <ac:chgData name="Corrigan, Maggie" userId="cad34459-c979-4bf5-bc87-860f62c21d45" providerId="ADAL" clId="{4432E653-E446-403C-B8F9-5D60DE06C4B2}" dt="2026-03-11T14:51:15.156" v="17"/>
          <ac:spMkLst>
            <pc:docMk/>
            <pc:sldMk cId="2789605795" sldId="305"/>
            <ac:spMk id="2" creationId="{00639251-6A2D-5366-33F5-09EAB2CB1AFF}"/>
          </ac:spMkLst>
        </pc:spChg>
        <pc:picChg chg="add mod">
          <ac:chgData name="Corrigan, Maggie" userId="cad34459-c979-4bf5-bc87-860f62c21d45" providerId="ADAL" clId="{4432E653-E446-403C-B8F9-5D60DE06C4B2}" dt="2026-03-11T16:50:56.648" v="290" actId="962"/>
          <ac:picMkLst>
            <pc:docMk/>
            <pc:sldMk cId="2789605795" sldId="305"/>
            <ac:picMk id="4" creationId="{9C7238B2-4CB1-DCD4-3427-789973D2429F}"/>
          </ac:picMkLst>
        </pc:picChg>
        <pc:picChg chg="mod">
          <ac:chgData name="Corrigan, Maggie" userId="cad34459-c979-4bf5-bc87-860f62c21d45" providerId="ADAL" clId="{4432E653-E446-403C-B8F9-5D60DE06C4B2}" dt="2026-03-11T16:49:45.362" v="282" actId="962"/>
          <ac:picMkLst>
            <pc:docMk/>
            <pc:sldMk cId="2789605795" sldId="305"/>
            <ac:picMk id="8196" creationId="{42B8BA2D-E369-BD5D-4DF7-EFDA6A679298}"/>
          </ac:picMkLst>
        </pc:picChg>
      </pc:sldChg>
      <pc:sldChg chg="addSp modSp mod">
        <pc:chgData name="Corrigan, Maggie" userId="cad34459-c979-4bf5-bc87-860f62c21d45" providerId="ADAL" clId="{4432E653-E446-403C-B8F9-5D60DE06C4B2}" dt="2026-03-11T16:50:00.465" v="284" actId="962"/>
        <pc:sldMkLst>
          <pc:docMk/>
          <pc:sldMk cId="2819003015" sldId="306"/>
        </pc:sldMkLst>
        <pc:spChg chg="mod">
          <ac:chgData name="Corrigan, Maggie" userId="cad34459-c979-4bf5-bc87-860f62c21d45" providerId="ADAL" clId="{4432E653-E446-403C-B8F9-5D60DE06C4B2}" dt="2026-03-11T14:51:15.156" v="17"/>
          <ac:spMkLst>
            <pc:docMk/>
            <pc:sldMk cId="2819003015" sldId="306"/>
            <ac:spMk id="2" creationId="{01149171-85DE-FE3B-9FF0-01534A26C0E1}"/>
          </ac:spMkLst>
        </pc:spChg>
        <pc:picChg chg="add mod">
          <ac:chgData name="Corrigan, Maggie" userId="cad34459-c979-4bf5-bc87-860f62c21d45" providerId="ADAL" clId="{4432E653-E446-403C-B8F9-5D60DE06C4B2}" dt="2026-03-11T16:50:00.465" v="284" actId="962"/>
          <ac:picMkLst>
            <pc:docMk/>
            <pc:sldMk cId="2819003015" sldId="306"/>
            <ac:picMk id="4" creationId="{36E87CCF-1DB9-F010-ADBE-C7DF7255773B}"/>
          </ac:picMkLst>
        </pc:picChg>
        <pc:cxnChg chg="mod">
          <ac:chgData name="Corrigan, Maggie" userId="cad34459-c979-4bf5-bc87-860f62c21d45" providerId="ADAL" clId="{4432E653-E446-403C-B8F9-5D60DE06C4B2}" dt="2026-03-11T16:49:59.698" v="283" actId="962"/>
          <ac:cxnSpMkLst>
            <pc:docMk/>
            <pc:sldMk cId="2819003015" sldId="306"/>
            <ac:cxnSpMk id="5" creationId="{B7644DB7-D968-49BC-C10C-FECC9FFDA20F}"/>
          </ac:cxnSpMkLst>
        </pc:cxnChg>
      </pc:sldChg>
      <pc:sldChg chg="addSp modSp mod">
        <pc:chgData name="Corrigan, Maggie" userId="cad34459-c979-4bf5-bc87-860f62c21d45" providerId="ADAL" clId="{4432E653-E446-403C-B8F9-5D60DE06C4B2}" dt="2026-03-11T16:51:01.427" v="293" actId="962"/>
        <pc:sldMkLst>
          <pc:docMk/>
          <pc:sldMk cId="31537059" sldId="307"/>
        </pc:sldMkLst>
        <pc:spChg chg="mod">
          <ac:chgData name="Corrigan, Maggie" userId="cad34459-c979-4bf5-bc87-860f62c21d45" providerId="ADAL" clId="{4432E653-E446-403C-B8F9-5D60DE06C4B2}" dt="2026-03-11T14:51:15.156" v="17"/>
          <ac:spMkLst>
            <pc:docMk/>
            <pc:sldMk cId="31537059" sldId="307"/>
            <ac:spMk id="2" creationId="{6537AE4A-1D55-C5F6-3892-BD90FE5FC492}"/>
          </ac:spMkLst>
        </pc:spChg>
        <pc:spChg chg="mod">
          <ac:chgData name="Corrigan, Maggie" userId="cad34459-c979-4bf5-bc87-860f62c21d45" providerId="ADAL" clId="{4432E653-E446-403C-B8F9-5D60DE06C4B2}" dt="2026-03-11T16:51:00.800" v="292" actId="962"/>
          <ac:spMkLst>
            <pc:docMk/>
            <pc:sldMk cId="31537059" sldId="307"/>
            <ac:spMk id="6" creationId="{4E409526-26D1-60A1-1F63-CEF288165C3A}"/>
          </ac:spMkLst>
        </pc:spChg>
        <pc:picChg chg="add mod">
          <ac:chgData name="Corrigan, Maggie" userId="cad34459-c979-4bf5-bc87-860f62c21d45" providerId="ADAL" clId="{4432E653-E446-403C-B8F9-5D60DE06C4B2}" dt="2026-03-11T16:51:01.427" v="293" actId="962"/>
          <ac:picMkLst>
            <pc:docMk/>
            <pc:sldMk cId="31537059" sldId="307"/>
            <ac:picMk id="4" creationId="{98577018-12F0-F288-AC0F-7FA97ED02723}"/>
          </ac:picMkLst>
        </pc:picChg>
        <pc:picChg chg="mod">
          <ac:chgData name="Corrigan, Maggie" userId="cad34459-c979-4bf5-bc87-860f62c21d45" providerId="ADAL" clId="{4432E653-E446-403C-B8F9-5D60DE06C4B2}" dt="2026-03-11T16:50:58.961" v="291" actId="962"/>
          <ac:picMkLst>
            <pc:docMk/>
            <pc:sldMk cId="31537059" sldId="307"/>
            <ac:picMk id="5" creationId="{29B92752-B62B-89C5-2B1D-BDE55C5722D8}"/>
          </ac:picMkLst>
        </pc:picChg>
      </pc:sldChg>
      <pc:sldChg chg="addSp delSp modSp mod">
        <pc:chgData name="Corrigan, Maggie" userId="cad34459-c979-4bf5-bc87-860f62c21d45" providerId="ADAL" clId="{4432E653-E446-403C-B8F9-5D60DE06C4B2}" dt="2026-03-11T16:51:03.353" v="296" actId="962"/>
        <pc:sldMkLst>
          <pc:docMk/>
          <pc:sldMk cId="2814816307" sldId="308"/>
        </pc:sldMkLst>
        <pc:spChg chg="mod">
          <ac:chgData name="Corrigan, Maggie" userId="cad34459-c979-4bf5-bc87-860f62c21d45" providerId="ADAL" clId="{4432E653-E446-403C-B8F9-5D60DE06C4B2}" dt="2026-03-11T14:51:15.156" v="17"/>
          <ac:spMkLst>
            <pc:docMk/>
            <pc:sldMk cId="2814816307" sldId="308"/>
            <ac:spMk id="2" creationId="{B439080E-F95B-1781-0326-B4E36EABB6B6}"/>
          </ac:spMkLst>
        </pc:spChg>
        <pc:spChg chg="mod">
          <ac:chgData name="Corrigan, Maggie" userId="cad34459-c979-4bf5-bc87-860f62c21d45" providerId="ADAL" clId="{4432E653-E446-403C-B8F9-5D60DE06C4B2}" dt="2026-03-11T16:51:02.839" v="295" actId="962"/>
          <ac:spMkLst>
            <pc:docMk/>
            <pc:sldMk cId="2814816307" sldId="308"/>
            <ac:spMk id="5" creationId="{636F43D3-A4A2-EAD3-A55A-47F4C69F2580}"/>
          </ac:spMkLst>
        </pc:spChg>
        <pc:spChg chg="add del">
          <ac:chgData name="Corrigan, Maggie" userId="cad34459-c979-4bf5-bc87-860f62c21d45" providerId="ADAL" clId="{4432E653-E446-403C-B8F9-5D60DE06C4B2}" dt="2026-03-11T15:56:47.190" v="128" actId="22"/>
          <ac:spMkLst>
            <pc:docMk/>
            <pc:sldMk cId="2814816307" sldId="308"/>
            <ac:spMk id="7" creationId="{1DCD3CBE-621A-328D-59BB-1F2660FA47E0}"/>
          </ac:spMkLst>
        </pc:spChg>
        <pc:picChg chg="mod">
          <ac:chgData name="Corrigan, Maggie" userId="cad34459-c979-4bf5-bc87-860f62c21d45" providerId="ADAL" clId="{4432E653-E446-403C-B8F9-5D60DE06C4B2}" dt="2026-03-11T16:51:02.334" v="294" actId="962"/>
          <ac:picMkLst>
            <pc:docMk/>
            <pc:sldMk cId="2814816307" sldId="308"/>
            <ac:picMk id="4" creationId="{5ED6153A-4F9E-8E7E-E3A1-474112967341}"/>
          </ac:picMkLst>
        </pc:picChg>
        <pc:picChg chg="add mod">
          <ac:chgData name="Corrigan, Maggie" userId="cad34459-c979-4bf5-bc87-860f62c21d45" providerId="ADAL" clId="{4432E653-E446-403C-B8F9-5D60DE06C4B2}" dt="2026-03-11T16:51:03.353" v="296" actId="962"/>
          <ac:picMkLst>
            <pc:docMk/>
            <pc:sldMk cId="2814816307" sldId="308"/>
            <ac:picMk id="8" creationId="{16CA6A66-4464-C17D-1214-1F2634D59DFF}"/>
          </ac:picMkLst>
        </pc:picChg>
      </pc:sldChg>
      <pc:sldChg chg="addSp delSp modSp mod setBg delDesignElem">
        <pc:chgData name="Corrigan, Maggie" userId="cad34459-c979-4bf5-bc87-860f62c21d45" providerId="ADAL" clId="{4432E653-E446-403C-B8F9-5D60DE06C4B2}" dt="2026-03-11T16:19:05.739" v="194" actId="962"/>
        <pc:sldMkLst>
          <pc:docMk/>
          <pc:sldMk cId="234405674" sldId="309"/>
        </pc:sldMkLst>
        <pc:spChg chg="del">
          <ac:chgData name="Corrigan, Maggie" userId="cad34459-c979-4bf5-bc87-860f62c21d45" providerId="ADAL" clId="{4432E653-E446-403C-B8F9-5D60DE06C4B2}" dt="2026-03-11T14:51:15.156" v="17"/>
          <ac:spMkLst>
            <pc:docMk/>
            <pc:sldMk cId="234405674" sldId="309"/>
            <ac:spMk id="7" creationId="{2A8AA5BC-4F7A-4226-8F99-6D824B226A97}"/>
          </ac:spMkLst>
        </pc:spChg>
        <pc:spChg chg="del">
          <ac:chgData name="Corrigan, Maggie" userId="cad34459-c979-4bf5-bc87-860f62c21d45" providerId="ADAL" clId="{4432E653-E446-403C-B8F9-5D60DE06C4B2}" dt="2026-03-11T14:51:15.156" v="17"/>
          <ac:spMkLst>
            <pc:docMk/>
            <pc:sldMk cId="234405674" sldId="309"/>
            <ac:spMk id="11" creationId="{5BC87C3E-1040-4EE4-9BDB-9537F7A1B335}"/>
          </ac:spMkLst>
        </pc:spChg>
        <pc:spChg chg="del">
          <ac:chgData name="Corrigan, Maggie" userId="cad34459-c979-4bf5-bc87-860f62c21d45" providerId="ADAL" clId="{4432E653-E446-403C-B8F9-5D60DE06C4B2}" dt="2026-03-11T14:51:15.156" v="17"/>
          <ac:spMkLst>
            <pc:docMk/>
            <pc:sldMk cId="234405674" sldId="309"/>
            <ac:spMk id="15" creationId="{054EEF01-190A-468F-A13C-CD98AC1C7D64}"/>
          </ac:spMkLst>
        </pc:spChg>
        <pc:picChg chg="add mod">
          <ac:chgData name="Corrigan, Maggie" userId="cad34459-c979-4bf5-bc87-860f62c21d45" providerId="ADAL" clId="{4432E653-E446-403C-B8F9-5D60DE06C4B2}" dt="2026-03-11T16:19:05.739" v="194" actId="962"/>
          <ac:picMkLst>
            <pc:docMk/>
            <pc:sldMk cId="234405674" sldId="309"/>
            <ac:picMk id="3" creationId="{E0B49C85-F90D-D51B-2EFD-53EDBCF0FC17}"/>
          </ac:picMkLst>
        </pc:picChg>
        <pc:cxnChg chg="del">
          <ac:chgData name="Corrigan, Maggie" userId="cad34459-c979-4bf5-bc87-860f62c21d45" providerId="ADAL" clId="{4432E653-E446-403C-B8F9-5D60DE06C4B2}" dt="2026-03-11T14:51:15.156" v="17"/>
          <ac:cxnSpMkLst>
            <pc:docMk/>
            <pc:sldMk cId="234405674" sldId="309"/>
            <ac:cxnSpMk id="9" creationId="{911DBBF1-3229-4BD9-B3D1-B4CA571E7431}"/>
          </ac:cxnSpMkLst>
        </pc:cxnChg>
        <pc:cxnChg chg="del">
          <ac:chgData name="Corrigan, Maggie" userId="cad34459-c979-4bf5-bc87-860f62c21d45" providerId="ADAL" clId="{4432E653-E446-403C-B8F9-5D60DE06C4B2}" dt="2026-03-11T14:51:15.156" v="17"/>
          <ac:cxnSpMkLst>
            <pc:docMk/>
            <pc:sldMk cId="234405674" sldId="309"/>
            <ac:cxnSpMk id="13" creationId="{F5CD5A0B-CDD7-427C-AA42-2EECFDFA1811}"/>
          </ac:cxnSpMkLst>
        </pc:cxnChg>
      </pc:sldChg>
      <pc:sldChg chg="addSp modSp new mod">
        <pc:chgData name="Corrigan, Maggie" userId="cad34459-c979-4bf5-bc87-860f62c21d45" providerId="ADAL" clId="{4432E653-E446-403C-B8F9-5D60DE06C4B2}" dt="2026-03-11T15:59:09.844" v="154" actId="962"/>
        <pc:sldMkLst>
          <pc:docMk/>
          <pc:sldMk cId="724354942" sldId="310"/>
        </pc:sldMkLst>
        <pc:spChg chg="mod">
          <ac:chgData name="Corrigan, Maggie" userId="cad34459-c979-4bf5-bc87-860f62c21d45" providerId="ADAL" clId="{4432E653-E446-403C-B8F9-5D60DE06C4B2}" dt="2026-03-11T15:34:51.817" v="42" actId="122"/>
          <ac:spMkLst>
            <pc:docMk/>
            <pc:sldMk cId="724354942" sldId="310"/>
            <ac:spMk id="2" creationId="{46DF01C7-0083-0D5A-0B8B-5CB3907D7B78}"/>
          </ac:spMkLst>
        </pc:spChg>
        <pc:spChg chg="mod">
          <ac:chgData name="Corrigan, Maggie" userId="cad34459-c979-4bf5-bc87-860f62c21d45" providerId="ADAL" clId="{4432E653-E446-403C-B8F9-5D60DE06C4B2}" dt="2026-03-11T15:34:23.422" v="28" actId="5793"/>
          <ac:spMkLst>
            <pc:docMk/>
            <pc:sldMk cId="724354942" sldId="310"/>
            <ac:spMk id="3" creationId="{CC449DF0-E022-2E10-0272-0721BA5476CB}"/>
          </ac:spMkLst>
        </pc:spChg>
        <pc:picChg chg="add mod">
          <ac:chgData name="Corrigan, Maggie" userId="cad34459-c979-4bf5-bc87-860f62c21d45" providerId="ADAL" clId="{4432E653-E446-403C-B8F9-5D60DE06C4B2}" dt="2026-03-11T15:59:09.844" v="154" actId="962"/>
          <ac:picMkLst>
            <pc:docMk/>
            <pc:sldMk cId="724354942" sldId="310"/>
            <ac:picMk id="4" creationId="{54C4AC22-C153-CF6D-16C7-B295D3D19804}"/>
          </ac:picMkLst>
        </pc:picChg>
      </pc:sldChg>
      <pc:sldMasterChg chg="setBg modSldLayout">
        <pc:chgData name="Corrigan, Maggie" userId="cad34459-c979-4bf5-bc87-860f62c21d45" providerId="ADAL" clId="{4432E653-E446-403C-B8F9-5D60DE06C4B2}" dt="2026-03-11T14:51:43.118" v="18"/>
        <pc:sldMasterMkLst>
          <pc:docMk/>
          <pc:sldMasterMk cId="383412163" sldId="2147483660"/>
        </pc:sldMasterMkLst>
        <pc:sldLayoutChg chg="setBg">
          <pc:chgData name="Corrigan, Maggie" userId="cad34459-c979-4bf5-bc87-860f62c21d45" providerId="ADAL" clId="{4432E653-E446-403C-B8F9-5D60DE06C4B2}" dt="2026-03-11T14:51:43.118" v="18"/>
          <pc:sldLayoutMkLst>
            <pc:docMk/>
            <pc:sldMasterMk cId="383412163" sldId="2147483660"/>
            <pc:sldLayoutMk cId="222449182" sldId="2147483661"/>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2298826586" sldId="2147483662"/>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1620688703" sldId="2147483663"/>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1481890646" sldId="2147483664"/>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3623322311" sldId="2147483665"/>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2068318802" sldId="2147483666"/>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3328268915" sldId="2147483667"/>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390799751" sldId="2147483668"/>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4204388743" sldId="2147483669"/>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1807382998" sldId="2147483670"/>
          </pc:sldLayoutMkLst>
        </pc:sldLayoutChg>
        <pc:sldLayoutChg chg="setBg">
          <pc:chgData name="Corrigan, Maggie" userId="cad34459-c979-4bf5-bc87-860f62c21d45" providerId="ADAL" clId="{4432E653-E446-403C-B8F9-5D60DE06C4B2}" dt="2026-03-11T14:51:43.118" v="18"/>
          <pc:sldLayoutMkLst>
            <pc:docMk/>
            <pc:sldMasterMk cId="383412163" sldId="2147483660"/>
            <pc:sldLayoutMk cId="1586241449" sldId="2147483671"/>
          </pc:sldLayoutMkLst>
        </pc:sldLayoutChg>
      </pc:sldMaster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ata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edu.gcfglobal.org/en/excel2016/" TargetMode="External"/><Relationship Id="rId1" Type="http://schemas.openxmlformats.org/officeDocument/2006/relationships/hyperlink" Target="https://support.microsoft.com/en-us/office/analyze-and-format-in-excel-11a632c1-197e-454f-a515-374a4aa2b3dd" TargetMode="Externa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hyperlink" Target="https://edu.gcfglobal.org/en/excel2016/" TargetMode="External"/><Relationship Id="rId5" Type="http://schemas.openxmlformats.org/officeDocument/2006/relationships/hyperlink" Target="https://support.microsoft.com/en-us/office/analyze-and-format-in-excel-11a632c1-197e-454f-a515-374a4aa2b3dd" TargetMode="External"/><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D4D05-E7A1-4F39-A804-1568985DD01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22A0975-03FC-4E5D-A145-5E0DFE95B60C}">
      <dgm:prSet/>
      <dgm:spPr>
        <a:solidFill>
          <a:schemeClr val="tx1"/>
        </a:solidFill>
      </dgm:spPr>
      <dgm:t>
        <a:bodyPr/>
        <a:lstStyle/>
        <a:p>
          <a:r>
            <a:rPr lang="en-US" dirty="0"/>
            <a:t>After completing this ShortCourse, you should be able to: </a:t>
          </a:r>
        </a:p>
      </dgm:t>
      <dgm:extLst>
        <a:ext uri="{E40237B7-FDA0-4F09-8148-C483321AD2D9}">
          <dgm14:cNvPr xmlns:dgm14="http://schemas.microsoft.com/office/drawing/2010/diagram" id="0" name="" descr="After completing this ShortCourse, you should be able to: &#10;"/>
        </a:ext>
      </dgm:extLst>
    </dgm:pt>
    <dgm:pt modelId="{E215EE6B-66E9-4E7B-B118-F7BDF0F5D2AE}" type="parTrans" cxnId="{55F4A8CC-4EEC-465D-892F-CF2ED2A3EC03}">
      <dgm:prSet/>
      <dgm:spPr/>
      <dgm:t>
        <a:bodyPr/>
        <a:lstStyle/>
        <a:p>
          <a:endParaRPr lang="en-US"/>
        </a:p>
      </dgm:t>
    </dgm:pt>
    <dgm:pt modelId="{AEAB8667-50F6-48D6-835A-192F9F8735AB}" type="sibTrans" cxnId="{55F4A8CC-4EEC-465D-892F-CF2ED2A3EC03}">
      <dgm:prSet/>
      <dgm:spPr/>
      <dgm:t>
        <a:bodyPr/>
        <a:lstStyle/>
        <a:p>
          <a:endParaRPr lang="en-US"/>
        </a:p>
      </dgm:t>
    </dgm:pt>
    <dgm:pt modelId="{D338375B-0CE1-44CF-8670-F43081D38A32}">
      <dgm:prSet/>
      <dgm:spPr/>
      <dgm:t>
        <a:bodyPr/>
        <a:lstStyle/>
        <a:p>
          <a:r>
            <a:rPr lang="en-US" dirty="0"/>
            <a:t>Recognize the parts of the Excel workspace; </a:t>
          </a:r>
        </a:p>
      </dgm:t>
      <dgm:extLst>
        <a:ext uri="{E40237B7-FDA0-4F09-8148-C483321AD2D9}">
          <dgm14:cNvPr xmlns:dgm14="http://schemas.microsoft.com/office/drawing/2010/diagram" id="0" name="" descr="Recognize the parts of the Excel workspace; &#10;Create and save a workbook; &#10;Work with editing tools; &#10;Resize, insert, and remove columns and rows; &#10;Enter Data &amp; work with formulas&#10;Use Auto Fill features to fill data series; &#10;Insert, delete, move, and rename worksheets; &#10;Preview and print a workbook&#10;"/>
        </a:ext>
      </dgm:extLst>
    </dgm:pt>
    <dgm:pt modelId="{77513A70-8A0B-4BD4-90AE-D8B71FC86DC1}" type="parTrans" cxnId="{5782FC93-75DB-4C10-A80A-7F53BA0BF2B4}">
      <dgm:prSet/>
      <dgm:spPr/>
      <dgm:t>
        <a:bodyPr/>
        <a:lstStyle/>
        <a:p>
          <a:endParaRPr lang="en-US"/>
        </a:p>
      </dgm:t>
    </dgm:pt>
    <dgm:pt modelId="{900A8942-D693-4BCC-BC1D-F34B7489A935}" type="sibTrans" cxnId="{5782FC93-75DB-4C10-A80A-7F53BA0BF2B4}">
      <dgm:prSet/>
      <dgm:spPr/>
      <dgm:t>
        <a:bodyPr/>
        <a:lstStyle/>
        <a:p>
          <a:endParaRPr lang="en-US"/>
        </a:p>
      </dgm:t>
    </dgm:pt>
    <dgm:pt modelId="{058B3C8F-6F68-4644-8DDB-46FB4387392C}">
      <dgm:prSet/>
      <dgm:spPr/>
      <dgm:t>
        <a:bodyPr/>
        <a:lstStyle/>
        <a:p>
          <a:r>
            <a:rPr lang="en-US" dirty="0"/>
            <a:t>Create and save a workbook; </a:t>
          </a:r>
        </a:p>
      </dgm:t>
    </dgm:pt>
    <dgm:pt modelId="{C8460F94-A922-4E6C-B91A-D470F444603C}" type="parTrans" cxnId="{0A6A3BD4-86EC-4E93-8CD5-4348421E5124}">
      <dgm:prSet/>
      <dgm:spPr/>
      <dgm:t>
        <a:bodyPr/>
        <a:lstStyle/>
        <a:p>
          <a:endParaRPr lang="en-US"/>
        </a:p>
      </dgm:t>
    </dgm:pt>
    <dgm:pt modelId="{7A7C2C66-65F6-4571-875B-F38F2D8757D4}" type="sibTrans" cxnId="{0A6A3BD4-86EC-4E93-8CD5-4348421E5124}">
      <dgm:prSet/>
      <dgm:spPr/>
      <dgm:t>
        <a:bodyPr/>
        <a:lstStyle/>
        <a:p>
          <a:endParaRPr lang="en-US"/>
        </a:p>
      </dgm:t>
    </dgm:pt>
    <dgm:pt modelId="{CAABC424-5A73-436A-93B7-6DE2F4061371}">
      <dgm:prSet/>
      <dgm:spPr/>
      <dgm:t>
        <a:bodyPr/>
        <a:lstStyle/>
        <a:p>
          <a:r>
            <a:rPr lang="en-US" dirty="0"/>
            <a:t>Work with editing tools; </a:t>
          </a:r>
        </a:p>
      </dgm:t>
    </dgm:pt>
    <dgm:pt modelId="{7FA74D2F-2336-4FB6-8862-D4D4DE754CFC}" type="parTrans" cxnId="{9B1B73FA-B7F9-47C5-B265-AD26BE3F364E}">
      <dgm:prSet/>
      <dgm:spPr/>
      <dgm:t>
        <a:bodyPr/>
        <a:lstStyle/>
        <a:p>
          <a:endParaRPr lang="en-US"/>
        </a:p>
      </dgm:t>
    </dgm:pt>
    <dgm:pt modelId="{CEDD28ED-94A5-4E54-B2ED-957B01973741}" type="sibTrans" cxnId="{9B1B73FA-B7F9-47C5-B265-AD26BE3F364E}">
      <dgm:prSet/>
      <dgm:spPr/>
      <dgm:t>
        <a:bodyPr/>
        <a:lstStyle/>
        <a:p>
          <a:endParaRPr lang="en-US"/>
        </a:p>
      </dgm:t>
    </dgm:pt>
    <dgm:pt modelId="{3173059D-B7E9-4CCB-A4E0-30B765C4ACC5}">
      <dgm:prSet/>
      <dgm:spPr/>
      <dgm:t>
        <a:bodyPr/>
        <a:lstStyle/>
        <a:p>
          <a:r>
            <a:rPr lang="en-US" dirty="0"/>
            <a:t>Resize, insert, and remove columns and rows; </a:t>
          </a:r>
        </a:p>
      </dgm:t>
    </dgm:pt>
    <dgm:pt modelId="{223DF22E-1933-4707-808A-1A236BA1BF95}" type="parTrans" cxnId="{3D0D9FD9-FC87-4F68-B7CB-BBA0E406685C}">
      <dgm:prSet/>
      <dgm:spPr/>
      <dgm:t>
        <a:bodyPr/>
        <a:lstStyle/>
        <a:p>
          <a:endParaRPr lang="en-US"/>
        </a:p>
      </dgm:t>
    </dgm:pt>
    <dgm:pt modelId="{CDA4C3CF-EEC8-424F-9945-F0445414ECF6}" type="sibTrans" cxnId="{3D0D9FD9-FC87-4F68-B7CB-BBA0E406685C}">
      <dgm:prSet/>
      <dgm:spPr/>
      <dgm:t>
        <a:bodyPr/>
        <a:lstStyle/>
        <a:p>
          <a:endParaRPr lang="en-US"/>
        </a:p>
      </dgm:t>
    </dgm:pt>
    <dgm:pt modelId="{38FFF09F-F7C2-4DC0-81CC-D4828E246E90}">
      <dgm:prSet/>
      <dgm:spPr/>
      <dgm:t>
        <a:bodyPr/>
        <a:lstStyle/>
        <a:p>
          <a:r>
            <a:rPr lang="en-US" dirty="0"/>
            <a:t>Use Auto Fill features to fill data series; </a:t>
          </a:r>
        </a:p>
      </dgm:t>
    </dgm:pt>
    <dgm:pt modelId="{AB48ED6B-2685-467F-8BD5-E6FDFC204612}" type="parTrans" cxnId="{3F620133-7944-4152-95E5-F41F8F70F0FC}">
      <dgm:prSet/>
      <dgm:spPr/>
      <dgm:t>
        <a:bodyPr/>
        <a:lstStyle/>
        <a:p>
          <a:endParaRPr lang="en-US"/>
        </a:p>
      </dgm:t>
    </dgm:pt>
    <dgm:pt modelId="{1A0321EC-BCDB-4CC5-B857-49F2DA60D312}" type="sibTrans" cxnId="{3F620133-7944-4152-95E5-F41F8F70F0FC}">
      <dgm:prSet/>
      <dgm:spPr/>
      <dgm:t>
        <a:bodyPr/>
        <a:lstStyle/>
        <a:p>
          <a:endParaRPr lang="en-US"/>
        </a:p>
      </dgm:t>
    </dgm:pt>
    <dgm:pt modelId="{9E092E05-AD9F-447B-BB91-27AFCB9C46C3}">
      <dgm:prSet/>
      <dgm:spPr/>
      <dgm:t>
        <a:bodyPr/>
        <a:lstStyle/>
        <a:p>
          <a:r>
            <a:rPr lang="en-US" dirty="0"/>
            <a:t>Insert, delete, move, and rename worksheets; </a:t>
          </a:r>
        </a:p>
      </dgm:t>
    </dgm:pt>
    <dgm:pt modelId="{9DB47FD9-365B-4648-8264-1315A7259763}" type="parTrans" cxnId="{07B27151-CD35-4254-A06F-081C6FAD2ABF}">
      <dgm:prSet/>
      <dgm:spPr/>
      <dgm:t>
        <a:bodyPr/>
        <a:lstStyle/>
        <a:p>
          <a:endParaRPr lang="en-US"/>
        </a:p>
      </dgm:t>
    </dgm:pt>
    <dgm:pt modelId="{636A2474-8534-4A17-B3BE-667A3C4784FE}" type="sibTrans" cxnId="{07B27151-CD35-4254-A06F-081C6FAD2ABF}">
      <dgm:prSet/>
      <dgm:spPr/>
      <dgm:t>
        <a:bodyPr/>
        <a:lstStyle/>
        <a:p>
          <a:endParaRPr lang="en-US"/>
        </a:p>
      </dgm:t>
    </dgm:pt>
    <dgm:pt modelId="{0EE40822-70CC-4CB3-9AE6-F164325C712B}">
      <dgm:prSet/>
      <dgm:spPr/>
      <dgm:t>
        <a:bodyPr/>
        <a:lstStyle/>
        <a:p>
          <a:r>
            <a:rPr lang="en-US" dirty="0"/>
            <a:t>Preview and print a workbook</a:t>
          </a:r>
        </a:p>
      </dgm:t>
    </dgm:pt>
    <dgm:pt modelId="{B4AAE585-8EAB-4B7C-B990-493C387808E0}" type="parTrans" cxnId="{97C23294-93B7-4267-A00C-BC3EBF81AA9E}">
      <dgm:prSet/>
      <dgm:spPr/>
      <dgm:t>
        <a:bodyPr/>
        <a:lstStyle/>
        <a:p>
          <a:endParaRPr lang="en-US"/>
        </a:p>
      </dgm:t>
    </dgm:pt>
    <dgm:pt modelId="{AB971554-405F-4030-9D00-9929C79BEC43}" type="sibTrans" cxnId="{97C23294-93B7-4267-A00C-BC3EBF81AA9E}">
      <dgm:prSet/>
      <dgm:spPr/>
      <dgm:t>
        <a:bodyPr/>
        <a:lstStyle/>
        <a:p>
          <a:endParaRPr lang="en-US"/>
        </a:p>
      </dgm:t>
    </dgm:pt>
    <dgm:pt modelId="{F8D58973-EFD2-44FC-95E8-693FDDA87C0C}">
      <dgm:prSet/>
      <dgm:spPr/>
      <dgm:t>
        <a:bodyPr/>
        <a:lstStyle/>
        <a:p>
          <a:r>
            <a:rPr lang="en-US" dirty="0"/>
            <a:t>Enter Data &amp; work with formulas</a:t>
          </a:r>
        </a:p>
      </dgm:t>
    </dgm:pt>
    <dgm:pt modelId="{78BEF26B-1B93-4293-97EF-F356CFD5DEDB}" type="parTrans" cxnId="{E96DBE29-ADEA-4944-83CF-1CCA132E4B23}">
      <dgm:prSet/>
      <dgm:spPr/>
      <dgm:t>
        <a:bodyPr/>
        <a:lstStyle/>
        <a:p>
          <a:endParaRPr lang="en-US"/>
        </a:p>
      </dgm:t>
    </dgm:pt>
    <dgm:pt modelId="{887F6CC1-2FE3-4538-A1C8-FB114DEEDFA1}" type="sibTrans" cxnId="{E96DBE29-ADEA-4944-83CF-1CCA132E4B23}">
      <dgm:prSet/>
      <dgm:spPr/>
      <dgm:t>
        <a:bodyPr/>
        <a:lstStyle/>
        <a:p>
          <a:endParaRPr lang="en-US"/>
        </a:p>
      </dgm:t>
    </dgm:pt>
    <dgm:pt modelId="{61BEA2EB-BE92-4287-9FBD-7FCCF5FDEEFB}" type="pres">
      <dgm:prSet presAssocID="{7AAD4D05-E7A1-4F39-A804-1568985DD013}" presName="linear" presStyleCnt="0">
        <dgm:presLayoutVars>
          <dgm:animLvl val="lvl"/>
          <dgm:resizeHandles val="exact"/>
        </dgm:presLayoutVars>
      </dgm:prSet>
      <dgm:spPr/>
    </dgm:pt>
    <dgm:pt modelId="{2DD41BDE-5EB8-4B65-9410-FDA195DF704F}" type="pres">
      <dgm:prSet presAssocID="{822A0975-03FC-4E5D-A145-5E0DFE95B60C}" presName="parentText" presStyleLbl="node1" presStyleIdx="0" presStyleCnt="1">
        <dgm:presLayoutVars>
          <dgm:chMax val="0"/>
          <dgm:bulletEnabled val="1"/>
        </dgm:presLayoutVars>
      </dgm:prSet>
      <dgm:spPr/>
    </dgm:pt>
    <dgm:pt modelId="{CE71CFF2-F9FD-4696-A932-7357C1D2D097}" type="pres">
      <dgm:prSet presAssocID="{822A0975-03FC-4E5D-A145-5E0DFE95B60C}" presName="childText" presStyleLbl="revTx" presStyleIdx="0" presStyleCnt="1" custLinFactNeighborY="774">
        <dgm:presLayoutVars>
          <dgm:bulletEnabled val="1"/>
        </dgm:presLayoutVars>
      </dgm:prSet>
      <dgm:spPr/>
    </dgm:pt>
  </dgm:ptLst>
  <dgm:cxnLst>
    <dgm:cxn modelId="{5E687F1D-D0C0-4231-A464-992D3ACAC83C}" type="presOf" srcId="{F8D58973-EFD2-44FC-95E8-693FDDA87C0C}" destId="{CE71CFF2-F9FD-4696-A932-7357C1D2D097}" srcOrd="0" destOrd="4" presId="urn:microsoft.com/office/officeart/2005/8/layout/vList2"/>
    <dgm:cxn modelId="{E96DBE29-ADEA-4944-83CF-1CCA132E4B23}" srcId="{822A0975-03FC-4E5D-A145-5E0DFE95B60C}" destId="{F8D58973-EFD2-44FC-95E8-693FDDA87C0C}" srcOrd="4" destOrd="0" parTransId="{78BEF26B-1B93-4293-97EF-F356CFD5DEDB}" sibTransId="{887F6CC1-2FE3-4538-A1C8-FB114DEEDFA1}"/>
    <dgm:cxn modelId="{3F620133-7944-4152-95E5-F41F8F70F0FC}" srcId="{822A0975-03FC-4E5D-A145-5E0DFE95B60C}" destId="{38FFF09F-F7C2-4DC0-81CC-D4828E246E90}" srcOrd="5" destOrd="0" parTransId="{AB48ED6B-2685-467F-8BD5-E6FDFC204612}" sibTransId="{1A0321EC-BCDB-4CC5-B857-49F2DA60D312}"/>
    <dgm:cxn modelId="{1D69113D-71D4-4BE6-977C-B1FF7C5785BB}" type="presOf" srcId="{38FFF09F-F7C2-4DC0-81CC-D4828E246E90}" destId="{CE71CFF2-F9FD-4696-A932-7357C1D2D097}" srcOrd="0" destOrd="5" presId="urn:microsoft.com/office/officeart/2005/8/layout/vList2"/>
    <dgm:cxn modelId="{5DBBAB5C-A876-4E2A-9C9F-CC4AA2A156AF}" type="presOf" srcId="{3173059D-B7E9-4CCB-A4E0-30B765C4ACC5}" destId="{CE71CFF2-F9FD-4696-A932-7357C1D2D097}" srcOrd="0" destOrd="3" presId="urn:microsoft.com/office/officeart/2005/8/layout/vList2"/>
    <dgm:cxn modelId="{78711F5F-6860-4977-BD8A-A0731ADC1123}" type="presOf" srcId="{7AAD4D05-E7A1-4F39-A804-1568985DD013}" destId="{61BEA2EB-BE92-4287-9FBD-7FCCF5FDEEFB}" srcOrd="0" destOrd="0" presId="urn:microsoft.com/office/officeart/2005/8/layout/vList2"/>
    <dgm:cxn modelId="{3555586C-BEC7-4179-B376-B94B04F91DFA}" type="presOf" srcId="{9E092E05-AD9F-447B-BB91-27AFCB9C46C3}" destId="{CE71CFF2-F9FD-4696-A932-7357C1D2D097}" srcOrd="0" destOrd="6" presId="urn:microsoft.com/office/officeart/2005/8/layout/vList2"/>
    <dgm:cxn modelId="{16797D4F-196A-4270-96A4-FFEEF447E7F3}" type="presOf" srcId="{D338375B-0CE1-44CF-8670-F43081D38A32}" destId="{CE71CFF2-F9FD-4696-A932-7357C1D2D097}" srcOrd="0" destOrd="0" presId="urn:microsoft.com/office/officeart/2005/8/layout/vList2"/>
    <dgm:cxn modelId="{07B27151-CD35-4254-A06F-081C6FAD2ABF}" srcId="{822A0975-03FC-4E5D-A145-5E0DFE95B60C}" destId="{9E092E05-AD9F-447B-BB91-27AFCB9C46C3}" srcOrd="6" destOrd="0" parTransId="{9DB47FD9-365B-4648-8264-1315A7259763}" sibTransId="{636A2474-8534-4A17-B3BE-667A3C4784FE}"/>
    <dgm:cxn modelId="{7F4F3479-A857-4F62-AB69-F4FE2DA3C504}" type="presOf" srcId="{822A0975-03FC-4E5D-A145-5E0DFE95B60C}" destId="{2DD41BDE-5EB8-4B65-9410-FDA195DF704F}" srcOrd="0" destOrd="0" presId="urn:microsoft.com/office/officeart/2005/8/layout/vList2"/>
    <dgm:cxn modelId="{4372E78B-5C69-4727-B170-ED7A054B4FAE}" type="presOf" srcId="{CAABC424-5A73-436A-93B7-6DE2F4061371}" destId="{CE71CFF2-F9FD-4696-A932-7357C1D2D097}" srcOrd="0" destOrd="2" presId="urn:microsoft.com/office/officeart/2005/8/layout/vList2"/>
    <dgm:cxn modelId="{5782FC93-75DB-4C10-A80A-7F53BA0BF2B4}" srcId="{822A0975-03FC-4E5D-A145-5E0DFE95B60C}" destId="{D338375B-0CE1-44CF-8670-F43081D38A32}" srcOrd="0" destOrd="0" parTransId="{77513A70-8A0B-4BD4-90AE-D8B71FC86DC1}" sibTransId="{900A8942-D693-4BCC-BC1D-F34B7489A935}"/>
    <dgm:cxn modelId="{97C23294-93B7-4267-A00C-BC3EBF81AA9E}" srcId="{822A0975-03FC-4E5D-A145-5E0DFE95B60C}" destId="{0EE40822-70CC-4CB3-9AE6-F164325C712B}" srcOrd="7" destOrd="0" parTransId="{B4AAE585-8EAB-4B7C-B990-493C387808E0}" sibTransId="{AB971554-405F-4030-9D00-9929C79BEC43}"/>
    <dgm:cxn modelId="{55F4A8CC-4EEC-465D-892F-CF2ED2A3EC03}" srcId="{7AAD4D05-E7A1-4F39-A804-1568985DD013}" destId="{822A0975-03FC-4E5D-A145-5E0DFE95B60C}" srcOrd="0" destOrd="0" parTransId="{E215EE6B-66E9-4E7B-B118-F7BDF0F5D2AE}" sibTransId="{AEAB8667-50F6-48D6-835A-192F9F8735AB}"/>
    <dgm:cxn modelId="{0A6A3BD4-86EC-4E93-8CD5-4348421E5124}" srcId="{822A0975-03FC-4E5D-A145-5E0DFE95B60C}" destId="{058B3C8F-6F68-4644-8DDB-46FB4387392C}" srcOrd="1" destOrd="0" parTransId="{C8460F94-A922-4E6C-B91A-D470F444603C}" sibTransId="{7A7C2C66-65F6-4571-875B-F38F2D8757D4}"/>
    <dgm:cxn modelId="{5E866FD4-61AF-4169-8660-4315F834EF49}" type="presOf" srcId="{0EE40822-70CC-4CB3-9AE6-F164325C712B}" destId="{CE71CFF2-F9FD-4696-A932-7357C1D2D097}" srcOrd="0" destOrd="7" presId="urn:microsoft.com/office/officeart/2005/8/layout/vList2"/>
    <dgm:cxn modelId="{3D0D9FD9-FC87-4F68-B7CB-BBA0E406685C}" srcId="{822A0975-03FC-4E5D-A145-5E0DFE95B60C}" destId="{3173059D-B7E9-4CCB-A4E0-30B765C4ACC5}" srcOrd="3" destOrd="0" parTransId="{223DF22E-1933-4707-808A-1A236BA1BF95}" sibTransId="{CDA4C3CF-EEC8-424F-9945-F0445414ECF6}"/>
    <dgm:cxn modelId="{4B8284F8-AC59-4505-9F41-11796F3A9C00}" type="presOf" srcId="{058B3C8F-6F68-4644-8DDB-46FB4387392C}" destId="{CE71CFF2-F9FD-4696-A932-7357C1D2D097}" srcOrd="0" destOrd="1" presId="urn:microsoft.com/office/officeart/2005/8/layout/vList2"/>
    <dgm:cxn modelId="{9B1B73FA-B7F9-47C5-B265-AD26BE3F364E}" srcId="{822A0975-03FC-4E5D-A145-5E0DFE95B60C}" destId="{CAABC424-5A73-436A-93B7-6DE2F4061371}" srcOrd="2" destOrd="0" parTransId="{7FA74D2F-2336-4FB6-8862-D4D4DE754CFC}" sibTransId="{CEDD28ED-94A5-4E54-B2ED-957B01973741}"/>
    <dgm:cxn modelId="{A45AA89B-F645-46E7-9CFF-177C7BC3DCD6}" type="presParOf" srcId="{61BEA2EB-BE92-4287-9FBD-7FCCF5FDEEFB}" destId="{2DD41BDE-5EB8-4B65-9410-FDA195DF704F}" srcOrd="0" destOrd="0" presId="urn:microsoft.com/office/officeart/2005/8/layout/vList2"/>
    <dgm:cxn modelId="{971EB3EB-A390-4209-A06A-FF17B4559CF6}" type="presParOf" srcId="{61BEA2EB-BE92-4287-9FBD-7FCCF5FDEEFB}" destId="{CE71CFF2-F9FD-4696-A932-7357C1D2D09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74C631-E2BE-4734-9B20-C98BCEA61BD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0E3C62B-214B-4232-AAB1-D907BE6BA515}">
      <dgm:prSet/>
      <dgm:spPr/>
      <dgm:t>
        <a:bodyPr/>
        <a:lstStyle/>
        <a:p>
          <a:r>
            <a:rPr lang="en-US" b="1" i="0" dirty="0"/>
            <a:t>SUM</a:t>
          </a:r>
          <a:r>
            <a:rPr lang="en-US" b="0" i="0" dirty="0"/>
            <a:t>: This function </a:t>
          </a:r>
          <a:r>
            <a:rPr lang="en-US" b="1" i="0" dirty="0"/>
            <a:t>adds</a:t>
          </a:r>
          <a:r>
            <a:rPr lang="en-US" b="0" i="0" dirty="0"/>
            <a:t> all of the values of the cells in the argument.</a:t>
          </a:r>
          <a:endParaRPr lang="en-US" dirty="0"/>
        </a:p>
      </dgm:t>
      <dgm:extLst>
        <a:ext uri="{E40237B7-FDA0-4F09-8148-C483321AD2D9}">
          <dgm14:cNvPr xmlns:dgm14="http://schemas.microsoft.com/office/drawing/2010/diagram" id="0" name="" descr="SUM: This function adds all of the values of the cells in the argument.&#10;&#10;&#10;"/>
        </a:ext>
      </dgm:extLst>
    </dgm:pt>
    <dgm:pt modelId="{7C6004C8-9B1E-496B-8C32-DED6FF403B24}" type="parTrans" cxnId="{64932046-CF55-420C-9163-1E63A42C245F}">
      <dgm:prSet/>
      <dgm:spPr/>
      <dgm:t>
        <a:bodyPr/>
        <a:lstStyle/>
        <a:p>
          <a:endParaRPr lang="en-US"/>
        </a:p>
      </dgm:t>
    </dgm:pt>
    <dgm:pt modelId="{EB9D2D14-E2C8-47BF-81A6-960580A58028}" type="sibTrans" cxnId="{64932046-CF55-420C-9163-1E63A42C245F}">
      <dgm:prSet/>
      <dgm:spPr/>
      <dgm:t>
        <a:bodyPr/>
        <a:lstStyle/>
        <a:p>
          <a:endParaRPr lang="en-US"/>
        </a:p>
      </dgm:t>
    </dgm:pt>
    <dgm:pt modelId="{9F0DABAC-7103-411D-A975-3B1FD282CC12}">
      <dgm:prSet/>
      <dgm:spPr/>
      <dgm:t>
        <a:bodyPr/>
        <a:lstStyle/>
        <a:p>
          <a:r>
            <a:rPr lang="en-US" b="1" i="0" dirty="0"/>
            <a:t>AVERAGE</a:t>
          </a:r>
          <a:r>
            <a:rPr lang="en-US" b="0" i="0" dirty="0"/>
            <a:t>: This function determines the </a:t>
          </a:r>
          <a:r>
            <a:rPr lang="en-US" b="1" i="0" dirty="0"/>
            <a:t>average</a:t>
          </a:r>
          <a:r>
            <a:rPr lang="en-US" b="0" i="0" dirty="0"/>
            <a:t> of the values included in the argument. It calculates the sum of the cells and then divides that value by the number of cells in the argument.</a:t>
          </a:r>
          <a:endParaRPr lang="en-US" dirty="0"/>
        </a:p>
      </dgm:t>
      <dgm:extLst>
        <a:ext uri="{E40237B7-FDA0-4F09-8148-C483321AD2D9}">
          <dgm14:cNvPr xmlns:dgm14="http://schemas.microsoft.com/office/drawing/2010/diagram" id="0" name="" descr="AVERAGE: This function determines the average of the values included in the argument. It calculates the sum of the cells and then divides that value by the number of cells in the argument.&#10;"/>
        </a:ext>
      </dgm:extLst>
    </dgm:pt>
    <dgm:pt modelId="{B82EFF51-25F6-4762-BBF5-5015A84C9730}" type="parTrans" cxnId="{BE22EBE2-F5ED-4DCB-8B45-3FA97937AD69}">
      <dgm:prSet/>
      <dgm:spPr/>
      <dgm:t>
        <a:bodyPr/>
        <a:lstStyle/>
        <a:p>
          <a:endParaRPr lang="en-US"/>
        </a:p>
      </dgm:t>
    </dgm:pt>
    <dgm:pt modelId="{59888F2E-EE6E-4D86-9FB9-084F7034C371}" type="sibTrans" cxnId="{BE22EBE2-F5ED-4DCB-8B45-3FA97937AD69}">
      <dgm:prSet/>
      <dgm:spPr/>
      <dgm:t>
        <a:bodyPr/>
        <a:lstStyle/>
        <a:p>
          <a:endParaRPr lang="en-US"/>
        </a:p>
      </dgm:t>
    </dgm:pt>
    <dgm:pt modelId="{B9FC4493-833B-4050-8F04-612021F68474}">
      <dgm:prSet/>
      <dgm:spPr/>
      <dgm:t>
        <a:bodyPr/>
        <a:lstStyle/>
        <a:p>
          <a:r>
            <a:rPr lang="en-US" b="1" i="0" dirty="0"/>
            <a:t>COUNT</a:t>
          </a:r>
          <a:r>
            <a:rPr lang="en-US" b="0" i="0" dirty="0"/>
            <a:t>: This function </a:t>
          </a:r>
          <a:r>
            <a:rPr lang="en-US" b="1" i="0" dirty="0"/>
            <a:t>counts</a:t>
          </a:r>
          <a:r>
            <a:rPr lang="en-US" b="0" i="0" dirty="0"/>
            <a:t> the number of cells with numerical data in the argument. This function is useful for quickly counting items in a cell range.</a:t>
          </a:r>
          <a:endParaRPr lang="en-US" dirty="0"/>
        </a:p>
      </dgm:t>
      <dgm:extLst>
        <a:ext uri="{E40237B7-FDA0-4F09-8148-C483321AD2D9}">
          <dgm14:cNvPr xmlns:dgm14="http://schemas.microsoft.com/office/drawing/2010/diagram" id="0" name="" descr="COUNT: This function counts the number of cells with numerical data in the argument. This function is useful for quickly counting items in a cell range.&#10;"/>
        </a:ext>
      </dgm:extLst>
    </dgm:pt>
    <dgm:pt modelId="{04714B72-8FAD-4F1B-85FF-B2DC74B7F5F0}" type="parTrans" cxnId="{78915A4F-CD94-4F4A-B62C-DA9352321F26}">
      <dgm:prSet/>
      <dgm:spPr/>
      <dgm:t>
        <a:bodyPr/>
        <a:lstStyle/>
        <a:p>
          <a:endParaRPr lang="en-US"/>
        </a:p>
      </dgm:t>
    </dgm:pt>
    <dgm:pt modelId="{FE575539-7C09-453F-A6AB-7C778563C6F0}" type="sibTrans" cxnId="{78915A4F-CD94-4F4A-B62C-DA9352321F26}">
      <dgm:prSet/>
      <dgm:spPr/>
      <dgm:t>
        <a:bodyPr/>
        <a:lstStyle/>
        <a:p>
          <a:endParaRPr lang="en-US"/>
        </a:p>
      </dgm:t>
    </dgm:pt>
    <dgm:pt modelId="{5D2DD619-C12B-4628-AF73-CF0E5A24241F}">
      <dgm:prSet/>
      <dgm:spPr/>
      <dgm:t>
        <a:bodyPr/>
        <a:lstStyle/>
        <a:p>
          <a:r>
            <a:rPr lang="en-US" b="1" i="0" dirty="0"/>
            <a:t>MAX</a:t>
          </a:r>
          <a:r>
            <a:rPr lang="en-US" b="0" i="0" dirty="0"/>
            <a:t>: This function determines the </a:t>
          </a:r>
          <a:r>
            <a:rPr lang="en-US" b="1" i="0" dirty="0"/>
            <a:t>highest</a:t>
          </a:r>
          <a:r>
            <a:rPr lang="en-US" b="0" i="0" dirty="0"/>
            <a:t> </a:t>
          </a:r>
          <a:r>
            <a:rPr lang="en-US" b="1" i="0" dirty="0"/>
            <a:t>cell value</a:t>
          </a:r>
          <a:r>
            <a:rPr lang="en-US" b="0" i="0" dirty="0"/>
            <a:t> included in the argument.</a:t>
          </a:r>
          <a:endParaRPr lang="en-US" dirty="0"/>
        </a:p>
      </dgm:t>
      <dgm:extLst>
        <a:ext uri="{E40237B7-FDA0-4F09-8148-C483321AD2D9}">
          <dgm14:cNvPr xmlns:dgm14="http://schemas.microsoft.com/office/drawing/2010/diagram" id="0" name="" descr="MAX: This function determines the highest cell value included in the argument.&#10;"/>
        </a:ext>
      </dgm:extLst>
    </dgm:pt>
    <dgm:pt modelId="{AF671079-5FF9-4AA2-A187-A974C4A7F265}" type="parTrans" cxnId="{F18CD14E-B01A-4790-AC12-3D3CB6047B41}">
      <dgm:prSet/>
      <dgm:spPr/>
      <dgm:t>
        <a:bodyPr/>
        <a:lstStyle/>
        <a:p>
          <a:endParaRPr lang="en-US"/>
        </a:p>
      </dgm:t>
    </dgm:pt>
    <dgm:pt modelId="{3907B2E6-7770-4B60-8F73-C50B52A92A79}" type="sibTrans" cxnId="{F18CD14E-B01A-4790-AC12-3D3CB6047B41}">
      <dgm:prSet/>
      <dgm:spPr/>
      <dgm:t>
        <a:bodyPr/>
        <a:lstStyle/>
        <a:p>
          <a:endParaRPr lang="en-US"/>
        </a:p>
      </dgm:t>
    </dgm:pt>
    <dgm:pt modelId="{365ECA31-4B8D-4B5C-9CA3-6952E0325F8E}">
      <dgm:prSet/>
      <dgm:spPr/>
      <dgm:t>
        <a:bodyPr/>
        <a:lstStyle/>
        <a:p>
          <a:r>
            <a:rPr lang="en-US" b="1" i="0" dirty="0"/>
            <a:t>MIN</a:t>
          </a:r>
          <a:r>
            <a:rPr lang="en-US" b="0" i="0" dirty="0"/>
            <a:t>: This function determines the</a:t>
          </a:r>
          <a:r>
            <a:rPr lang="en-US" b="1" i="0" dirty="0"/>
            <a:t> lowest cell value</a:t>
          </a:r>
          <a:r>
            <a:rPr lang="en-US" b="0" i="0" dirty="0"/>
            <a:t> included in the argument.</a:t>
          </a:r>
          <a:endParaRPr lang="en-US" dirty="0"/>
        </a:p>
      </dgm:t>
      <dgm:extLst>
        <a:ext uri="{E40237B7-FDA0-4F09-8148-C483321AD2D9}">
          <dgm14:cNvPr xmlns:dgm14="http://schemas.microsoft.com/office/drawing/2010/diagram" id="0" name="" descr="MIN: This function determines the lowest cell value included in the argument.&#10;"/>
        </a:ext>
      </dgm:extLst>
    </dgm:pt>
    <dgm:pt modelId="{BD1002E4-2090-4BDA-AE77-3C163651A88D}" type="parTrans" cxnId="{C5DC9EE9-5AEA-45CA-AF28-CC3797AE799C}">
      <dgm:prSet/>
      <dgm:spPr/>
      <dgm:t>
        <a:bodyPr/>
        <a:lstStyle/>
        <a:p>
          <a:endParaRPr lang="en-US"/>
        </a:p>
      </dgm:t>
    </dgm:pt>
    <dgm:pt modelId="{DC15F7CC-BA65-4052-B6BA-3E1B77984FE3}" type="sibTrans" cxnId="{C5DC9EE9-5AEA-45CA-AF28-CC3797AE799C}">
      <dgm:prSet/>
      <dgm:spPr/>
      <dgm:t>
        <a:bodyPr/>
        <a:lstStyle/>
        <a:p>
          <a:endParaRPr lang="en-US"/>
        </a:p>
      </dgm:t>
    </dgm:pt>
    <dgm:pt modelId="{5000DC7A-4BDD-4FB4-A379-EA4EECAA2DA7}" type="pres">
      <dgm:prSet presAssocID="{FA74C631-E2BE-4734-9B20-C98BCEA61BD4}" presName="root" presStyleCnt="0">
        <dgm:presLayoutVars>
          <dgm:dir/>
          <dgm:resizeHandles val="exact"/>
        </dgm:presLayoutVars>
      </dgm:prSet>
      <dgm:spPr/>
    </dgm:pt>
    <dgm:pt modelId="{CFCCD14C-037E-41CC-868B-2933CACB67E2}" type="pres">
      <dgm:prSet presAssocID="{60E3C62B-214B-4232-AAB1-D907BE6BA515}" presName="compNode" presStyleCnt="0"/>
      <dgm:spPr/>
    </dgm:pt>
    <dgm:pt modelId="{9FB97B16-0AE6-4CC2-91D2-028D8C3FC8AE}" type="pres">
      <dgm:prSet presAssocID="{60E3C62B-214B-4232-AAB1-D907BE6BA515}" presName="bgRect" presStyleLbl="bgShp" presStyleIdx="0" presStyleCnt="5"/>
      <dgm:spPr/>
    </dgm:pt>
    <dgm:pt modelId="{E5A1F1C6-2DF8-4A01-BE64-4038F5F116B5}" type="pres">
      <dgm:prSet presAssocID="{60E3C62B-214B-4232-AAB1-D907BE6BA51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thematics"/>
        </a:ext>
      </dgm:extLst>
    </dgm:pt>
    <dgm:pt modelId="{4FC38175-2D3B-47AD-AA69-A2A7B0CCED52}" type="pres">
      <dgm:prSet presAssocID="{60E3C62B-214B-4232-AAB1-D907BE6BA515}" presName="spaceRect" presStyleCnt="0"/>
      <dgm:spPr/>
    </dgm:pt>
    <dgm:pt modelId="{CF62D4EF-72C8-4570-8DD7-806B7C5B626A}" type="pres">
      <dgm:prSet presAssocID="{60E3C62B-214B-4232-AAB1-D907BE6BA515}" presName="parTx" presStyleLbl="revTx" presStyleIdx="0" presStyleCnt="5">
        <dgm:presLayoutVars>
          <dgm:chMax val="0"/>
          <dgm:chPref val="0"/>
        </dgm:presLayoutVars>
      </dgm:prSet>
      <dgm:spPr/>
    </dgm:pt>
    <dgm:pt modelId="{C4932BFC-ED79-490F-921F-A5083F143052}" type="pres">
      <dgm:prSet presAssocID="{EB9D2D14-E2C8-47BF-81A6-960580A58028}" presName="sibTrans" presStyleCnt="0"/>
      <dgm:spPr/>
    </dgm:pt>
    <dgm:pt modelId="{F17E2405-013F-48A8-8DC9-2E56CC9E5423}" type="pres">
      <dgm:prSet presAssocID="{9F0DABAC-7103-411D-A975-3B1FD282CC12}" presName="compNode" presStyleCnt="0"/>
      <dgm:spPr/>
    </dgm:pt>
    <dgm:pt modelId="{27365B37-8FCC-46B3-8EAA-FE8D921FD4EA}" type="pres">
      <dgm:prSet presAssocID="{9F0DABAC-7103-411D-A975-3B1FD282CC12}" presName="bgRect" presStyleLbl="bgShp" presStyleIdx="1" presStyleCnt="5"/>
      <dgm:spPr/>
    </dgm:pt>
    <dgm:pt modelId="{60DD65C9-A73B-470D-B832-6660BF3A5EFD}" type="pres">
      <dgm:prSet presAssocID="{9F0DABAC-7103-411D-A975-3B1FD282CC1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culator"/>
        </a:ext>
      </dgm:extLst>
    </dgm:pt>
    <dgm:pt modelId="{6D608686-EA90-4452-8DDD-609402B2FE26}" type="pres">
      <dgm:prSet presAssocID="{9F0DABAC-7103-411D-A975-3B1FD282CC12}" presName="spaceRect" presStyleCnt="0"/>
      <dgm:spPr/>
    </dgm:pt>
    <dgm:pt modelId="{DBB495A0-721E-4215-A84B-59ACA3EB6A17}" type="pres">
      <dgm:prSet presAssocID="{9F0DABAC-7103-411D-A975-3B1FD282CC12}" presName="parTx" presStyleLbl="revTx" presStyleIdx="1" presStyleCnt="5">
        <dgm:presLayoutVars>
          <dgm:chMax val="0"/>
          <dgm:chPref val="0"/>
        </dgm:presLayoutVars>
      </dgm:prSet>
      <dgm:spPr/>
    </dgm:pt>
    <dgm:pt modelId="{EC8EB712-16E1-4AE0-9D88-7F4BF7DD6978}" type="pres">
      <dgm:prSet presAssocID="{59888F2E-EE6E-4D86-9FB9-084F7034C371}" presName="sibTrans" presStyleCnt="0"/>
      <dgm:spPr/>
    </dgm:pt>
    <dgm:pt modelId="{2A46B754-D30A-4B0B-A74E-C0445DD09811}" type="pres">
      <dgm:prSet presAssocID="{B9FC4493-833B-4050-8F04-612021F68474}" presName="compNode" presStyleCnt="0"/>
      <dgm:spPr/>
    </dgm:pt>
    <dgm:pt modelId="{DC2B3F20-B9D8-448D-8129-E11BB7254E8D}" type="pres">
      <dgm:prSet presAssocID="{B9FC4493-833B-4050-8F04-612021F68474}" presName="bgRect" presStyleLbl="bgShp" presStyleIdx="2" presStyleCnt="5"/>
      <dgm:spPr/>
    </dgm:pt>
    <dgm:pt modelId="{EB99887C-7EA0-4EAA-9CC2-E25EA51C5925}" type="pres">
      <dgm:prSet presAssocID="{B9FC4493-833B-4050-8F04-612021F6847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atistics"/>
        </a:ext>
      </dgm:extLst>
    </dgm:pt>
    <dgm:pt modelId="{39954B51-E79C-4A38-97B6-6C095054AC5E}" type="pres">
      <dgm:prSet presAssocID="{B9FC4493-833B-4050-8F04-612021F68474}" presName="spaceRect" presStyleCnt="0"/>
      <dgm:spPr/>
    </dgm:pt>
    <dgm:pt modelId="{7257C3FB-96DE-47E2-9C37-FA8F22E09ABF}" type="pres">
      <dgm:prSet presAssocID="{B9FC4493-833B-4050-8F04-612021F68474}" presName="parTx" presStyleLbl="revTx" presStyleIdx="2" presStyleCnt="5">
        <dgm:presLayoutVars>
          <dgm:chMax val="0"/>
          <dgm:chPref val="0"/>
        </dgm:presLayoutVars>
      </dgm:prSet>
      <dgm:spPr/>
    </dgm:pt>
    <dgm:pt modelId="{6B079D1E-6041-457D-9F0F-79C68770E922}" type="pres">
      <dgm:prSet presAssocID="{FE575539-7C09-453F-A6AB-7C778563C6F0}" presName="sibTrans" presStyleCnt="0"/>
      <dgm:spPr/>
    </dgm:pt>
    <dgm:pt modelId="{5CB874FB-8261-4177-A676-2A66AC2AE6EA}" type="pres">
      <dgm:prSet presAssocID="{5D2DD619-C12B-4628-AF73-CF0E5A24241F}" presName="compNode" presStyleCnt="0"/>
      <dgm:spPr/>
    </dgm:pt>
    <dgm:pt modelId="{33982A2E-151D-428D-AF77-3FDCFE47FE79}" type="pres">
      <dgm:prSet presAssocID="{5D2DD619-C12B-4628-AF73-CF0E5A24241F}" presName="bgRect" presStyleLbl="bgShp" presStyleIdx="3" presStyleCnt="5"/>
      <dgm:spPr/>
    </dgm:pt>
    <dgm:pt modelId="{EFAE0064-30F4-4BC3-A533-C50CB93834D0}" type="pres">
      <dgm:prSet presAssocID="{5D2DD619-C12B-4628-AF73-CF0E5A24241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ying Cards"/>
        </a:ext>
      </dgm:extLst>
    </dgm:pt>
    <dgm:pt modelId="{892679DB-BC4E-4C56-84A3-54B717EA2E1C}" type="pres">
      <dgm:prSet presAssocID="{5D2DD619-C12B-4628-AF73-CF0E5A24241F}" presName="spaceRect" presStyleCnt="0"/>
      <dgm:spPr/>
    </dgm:pt>
    <dgm:pt modelId="{7443DE6D-35E3-42F1-B582-2AF4252E427E}" type="pres">
      <dgm:prSet presAssocID="{5D2DD619-C12B-4628-AF73-CF0E5A24241F}" presName="parTx" presStyleLbl="revTx" presStyleIdx="3" presStyleCnt="5">
        <dgm:presLayoutVars>
          <dgm:chMax val="0"/>
          <dgm:chPref val="0"/>
        </dgm:presLayoutVars>
      </dgm:prSet>
      <dgm:spPr/>
    </dgm:pt>
    <dgm:pt modelId="{27A3E361-4C45-4082-8354-49B5BC8A63E2}" type="pres">
      <dgm:prSet presAssocID="{3907B2E6-7770-4B60-8F73-C50B52A92A79}" presName="sibTrans" presStyleCnt="0"/>
      <dgm:spPr/>
    </dgm:pt>
    <dgm:pt modelId="{0639A4BA-BF55-4188-A630-1A0B0F909019}" type="pres">
      <dgm:prSet presAssocID="{365ECA31-4B8D-4B5C-9CA3-6952E0325F8E}" presName="compNode" presStyleCnt="0"/>
      <dgm:spPr/>
    </dgm:pt>
    <dgm:pt modelId="{4CEEE1B9-2A6B-4D85-A0BE-E9F8F88CC4C3}" type="pres">
      <dgm:prSet presAssocID="{365ECA31-4B8D-4B5C-9CA3-6952E0325F8E}" presName="bgRect" presStyleLbl="bgShp" presStyleIdx="4" presStyleCnt="5"/>
      <dgm:spPr/>
    </dgm:pt>
    <dgm:pt modelId="{9095AC20-94DF-449F-90ED-B1486D0684FE}" type="pres">
      <dgm:prSet presAssocID="{365ECA31-4B8D-4B5C-9CA3-6952E0325F8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uro"/>
        </a:ext>
      </dgm:extLst>
    </dgm:pt>
    <dgm:pt modelId="{6B0A1385-CC84-4F45-A617-5297B6D9C910}" type="pres">
      <dgm:prSet presAssocID="{365ECA31-4B8D-4B5C-9CA3-6952E0325F8E}" presName="spaceRect" presStyleCnt="0"/>
      <dgm:spPr/>
    </dgm:pt>
    <dgm:pt modelId="{03C7116C-36A7-4125-AF17-8790CBC929AF}" type="pres">
      <dgm:prSet presAssocID="{365ECA31-4B8D-4B5C-9CA3-6952E0325F8E}" presName="parTx" presStyleLbl="revTx" presStyleIdx="4" presStyleCnt="5">
        <dgm:presLayoutVars>
          <dgm:chMax val="0"/>
          <dgm:chPref val="0"/>
        </dgm:presLayoutVars>
      </dgm:prSet>
      <dgm:spPr/>
    </dgm:pt>
  </dgm:ptLst>
  <dgm:cxnLst>
    <dgm:cxn modelId="{95FF5733-CC06-4E7E-8AA6-87F3A3B7E9FF}" type="presOf" srcId="{365ECA31-4B8D-4B5C-9CA3-6952E0325F8E}" destId="{03C7116C-36A7-4125-AF17-8790CBC929AF}" srcOrd="0" destOrd="0" presId="urn:microsoft.com/office/officeart/2018/2/layout/IconVerticalSolidList"/>
    <dgm:cxn modelId="{B8769A64-3813-4FC8-8E00-D5A0909E0CDD}" type="presOf" srcId="{FA74C631-E2BE-4734-9B20-C98BCEA61BD4}" destId="{5000DC7A-4BDD-4FB4-A379-EA4EECAA2DA7}" srcOrd="0" destOrd="0" presId="urn:microsoft.com/office/officeart/2018/2/layout/IconVerticalSolidList"/>
    <dgm:cxn modelId="{722C0146-FDFC-41E6-899E-3CD3F7BBEFB7}" type="presOf" srcId="{B9FC4493-833B-4050-8F04-612021F68474}" destId="{7257C3FB-96DE-47E2-9C37-FA8F22E09ABF}" srcOrd="0" destOrd="0" presId="urn:microsoft.com/office/officeart/2018/2/layout/IconVerticalSolidList"/>
    <dgm:cxn modelId="{64932046-CF55-420C-9163-1E63A42C245F}" srcId="{FA74C631-E2BE-4734-9B20-C98BCEA61BD4}" destId="{60E3C62B-214B-4232-AAB1-D907BE6BA515}" srcOrd="0" destOrd="0" parTransId="{7C6004C8-9B1E-496B-8C32-DED6FF403B24}" sibTransId="{EB9D2D14-E2C8-47BF-81A6-960580A58028}"/>
    <dgm:cxn modelId="{F18CD14E-B01A-4790-AC12-3D3CB6047B41}" srcId="{FA74C631-E2BE-4734-9B20-C98BCEA61BD4}" destId="{5D2DD619-C12B-4628-AF73-CF0E5A24241F}" srcOrd="3" destOrd="0" parTransId="{AF671079-5FF9-4AA2-A187-A974C4A7F265}" sibTransId="{3907B2E6-7770-4B60-8F73-C50B52A92A79}"/>
    <dgm:cxn modelId="{78915A4F-CD94-4F4A-B62C-DA9352321F26}" srcId="{FA74C631-E2BE-4734-9B20-C98BCEA61BD4}" destId="{B9FC4493-833B-4050-8F04-612021F68474}" srcOrd="2" destOrd="0" parTransId="{04714B72-8FAD-4F1B-85FF-B2DC74B7F5F0}" sibTransId="{FE575539-7C09-453F-A6AB-7C778563C6F0}"/>
    <dgm:cxn modelId="{6EB2AAA1-9FA0-417C-B80B-F2076FC7BB26}" type="presOf" srcId="{60E3C62B-214B-4232-AAB1-D907BE6BA515}" destId="{CF62D4EF-72C8-4570-8DD7-806B7C5B626A}" srcOrd="0" destOrd="0" presId="urn:microsoft.com/office/officeart/2018/2/layout/IconVerticalSolidList"/>
    <dgm:cxn modelId="{B748DABF-B317-4D2B-87C0-623DFBA45C3C}" type="presOf" srcId="{9F0DABAC-7103-411D-A975-3B1FD282CC12}" destId="{DBB495A0-721E-4215-A84B-59ACA3EB6A17}" srcOrd="0" destOrd="0" presId="urn:microsoft.com/office/officeart/2018/2/layout/IconVerticalSolidList"/>
    <dgm:cxn modelId="{F0741FD2-0EFD-46D5-B221-D4249B47A30D}" type="presOf" srcId="{5D2DD619-C12B-4628-AF73-CF0E5A24241F}" destId="{7443DE6D-35E3-42F1-B582-2AF4252E427E}" srcOrd="0" destOrd="0" presId="urn:microsoft.com/office/officeart/2018/2/layout/IconVerticalSolidList"/>
    <dgm:cxn modelId="{BE22EBE2-F5ED-4DCB-8B45-3FA97937AD69}" srcId="{FA74C631-E2BE-4734-9B20-C98BCEA61BD4}" destId="{9F0DABAC-7103-411D-A975-3B1FD282CC12}" srcOrd="1" destOrd="0" parTransId="{B82EFF51-25F6-4762-BBF5-5015A84C9730}" sibTransId="{59888F2E-EE6E-4D86-9FB9-084F7034C371}"/>
    <dgm:cxn modelId="{C5DC9EE9-5AEA-45CA-AF28-CC3797AE799C}" srcId="{FA74C631-E2BE-4734-9B20-C98BCEA61BD4}" destId="{365ECA31-4B8D-4B5C-9CA3-6952E0325F8E}" srcOrd="4" destOrd="0" parTransId="{BD1002E4-2090-4BDA-AE77-3C163651A88D}" sibTransId="{DC15F7CC-BA65-4052-B6BA-3E1B77984FE3}"/>
    <dgm:cxn modelId="{21A33344-1E47-422E-A29B-7FAA65599DDB}" type="presParOf" srcId="{5000DC7A-4BDD-4FB4-A379-EA4EECAA2DA7}" destId="{CFCCD14C-037E-41CC-868B-2933CACB67E2}" srcOrd="0" destOrd="0" presId="urn:microsoft.com/office/officeart/2018/2/layout/IconVerticalSolidList"/>
    <dgm:cxn modelId="{2193EE6B-2273-4804-A2D0-F0A3BAE24264}" type="presParOf" srcId="{CFCCD14C-037E-41CC-868B-2933CACB67E2}" destId="{9FB97B16-0AE6-4CC2-91D2-028D8C3FC8AE}" srcOrd="0" destOrd="0" presId="urn:microsoft.com/office/officeart/2018/2/layout/IconVerticalSolidList"/>
    <dgm:cxn modelId="{99CB97A0-5F07-48E8-AF82-A361174E3D3D}" type="presParOf" srcId="{CFCCD14C-037E-41CC-868B-2933CACB67E2}" destId="{E5A1F1C6-2DF8-4A01-BE64-4038F5F116B5}" srcOrd="1" destOrd="0" presId="urn:microsoft.com/office/officeart/2018/2/layout/IconVerticalSolidList"/>
    <dgm:cxn modelId="{93A7A1CA-F5C4-47B8-AFEC-59D3134D5698}" type="presParOf" srcId="{CFCCD14C-037E-41CC-868B-2933CACB67E2}" destId="{4FC38175-2D3B-47AD-AA69-A2A7B0CCED52}" srcOrd="2" destOrd="0" presId="urn:microsoft.com/office/officeart/2018/2/layout/IconVerticalSolidList"/>
    <dgm:cxn modelId="{BC947AE7-182E-4230-A7E5-FE32FC295827}" type="presParOf" srcId="{CFCCD14C-037E-41CC-868B-2933CACB67E2}" destId="{CF62D4EF-72C8-4570-8DD7-806B7C5B626A}" srcOrd="3" destOrd="0" presId="urn:microsoft.com/office/officeart/2018/2/layout/IconVerticalSolidList"/>
    <dgm:cxn modelId="{7D43E223-3310-44CD-A2C0-498945041F36}" type="presParOf" srcId="{5000DC7A-4BDD-4FB4-A379-EA4EECAA2DA7}" destId="{C4932BFC-ED79-490F-921F-A5083F143052}" srcOrd="1" destOrd="0" presId="urn:microsoft.com/office/officeart/2018/2/layout/IconVerticalSolidList"/>
    <dgm:cxn modelId="{FEE5E44C-833B-4F9D-AF80-B918E9A72F32}" type="presParOf" srcId="{5000DC7A-4BDD-4FB4-A379-EA4EECAA2DA7}" destId="{F17E2405-013F-48A8-8DC9-2E56CC9E5423}" srcOrd="2" destOrd="0" presId="urn:microsoft.com/office/officeart/2018/2/layout/IconVerticalSolidList"/>
    <dgm:cxn modelId="{5EC3B459-C2D4-480B-ACAE-DAE1E214DE77}" type="presParOf" srcId="{F17E2405-013F-48A8-8DC9-2E56CC9E5423}" destId="{27365B37-8FCC-46B3-8EAA-FE8D921FD4EA}" srcOrd="0" destOrd="0" presId="urn:microsoft.com/office/officeart/2018/2/layout/IconVerticalSolidList"/>
    <dgm:cxn modelId="{7A37CBCD-1A54-4321-80ED-759A1689D49F}" type="presParOf" srcId="{F17E2405-013F-48A8-8DC9-2E56CC9E5423}" destId="{60DD65C9-A73B-470D-B832-6660BF3A5EFD}" srcOrd="1" destOrd="0" presId="urn:microsoft.com/office/officeart/2018/2/layout/IconVerticalSolidList"/>
    <dgm:cxn modelId="{F03338C1-42F2-4B17-B98B-E3390B1D8756}" type="presParOf" srcId="{F17E2405-013F-48A8-8DC9-2E56CC9E5423}" destId="{6D608686-EA90-4452-8DDD-609402B2FE26}" srcOrd="2" destOrd="0" presId="urn:microsoft.com/office/officeart/2018/2/layout/IconVerticalSolidList"/>
    <dgm:cxn modelId="{34F95988-CC4F-4FE0-9DAF-7905C4612223}" type="presParOf" srcId="{F17E2405-013F-48A8-8DC9-2E56CC9E5423}" destId="{DBB495A0-721E-4215-A84B-59ACA3EB6A17}" srcOrd="3" destOrd="0" presId="urn:microsoft.com/office/officeart/2018/2/layout/IconVerticalSolidList"/>
    <dgm:cxn modelId="{404560FC-27F7-4B17-83D3-D1A85BEEDBD4}" type="presParOf" srcId="{5000DC7A-4BDD-4FB4-A379-EA4EECAA2DA7}" destId="{EC8EB712-16E1-4AE0-9D88-7F4BF7DD6978}" srcOrd="3" destOrd="0" presId="urn:microsoft.com/office/officeart/2018/2/layout/IconVerticalSolidList"/>
    <dgm:cxn modelId="{776561F2-280F-433B-94D2-885E58C3BCC9}" type="presParOf" srcId="{5000DC7A-4BDD-4FB4-A379-EA4EECAA2DA7}" destId="{2A46B754-D30A-4B0B-A74E-C0445DD09811}" srcOrd="4" destOrd="0" presId="urn:microsoft.com/office/officeart/2018/2/layout/IconVerticalSolidList"/>
    <dgm:cxn modelId="{4952E105-6C68-468F-9C20-CFD83EE22C74}" type="presParOf" srcId="{2A46B754-D30A-4B0B-A74E-C0445DD09811}" destId="{DC2B3F20-B9D8-448D-8129-E11BB7254E8D}" srcOrd="0" destOrd="0" presId="urn:microsoft.com/office/officeart/2018/2/layout/IconVerticalSolidList"/>
    <dgm:cxn modelId="{EC49401A-41D7-488B-9631-581230F006D7}" type="presParOf" srcId="{2A46B754-D30A-4B0B-A74E-C0445DD09811}" destId="{EB99887C-7EA0-4EAA-9CC2-E25EA51C5925}" srcOrd="1" destOrd="0" presId="urn:microsoft.com/office/officeart/2018/2/layout/IconVerticalSolidList"/>
    <dgm:cxn modelId="{B8D3C320-DEEB-4CEA-AF98-BD91906AEA2F}" type="presParOf" srcId="{2A46B754-D30A-4B0B-A74E-C0445DD09811}" destId="{39954B51-E79C-4A38-97B6-6C095054AC5E}" srcOrd="2" destOrd="0" presId="urn:microsoft.com/office/officeart/2018/2/layout/IconVerticalSolidList"/>
    <dgm:cxn modelId="{B21C23B6-0A57-48A2-B184-F29C9A80C619}" type="presParOf" srcId="{2A46B754-D30A-4B0B-A74E-C0445DD09811}" destId="{7257C3FB-96DE-47E2-9C37-FA8F22E09ABF}" srcOrd="3" destOrd="0" presId="urn:microsoft.com/office/officeart/2018/2/layout/IconVerticalSolidList"/>
    <dgm:cxn modelId="{522F91A8-993A-47A9-BA60-DBC42319E6E6}" type="presParOf" srcId="{5000DC7A-4BDD-4FB4-A379-EA4EECAA2DA7}" destId="{6B079D1E-6041-457D-9F0F-79C68770E922}" srcOrd="5" destOrd="0" presId="urn:microsoft.com/office/officeart/2018/2/layout/IconVerticalSolidList"/>
    <dgm:cxn modelId="{610CB856-6CAB-4008-9CF8-232FB0572D24}" type="presParOf" srcId="{5000DC7A-4BDD-4FB4-A379-EA4EECAA2DA7}" destId="{5CB874FB-8261-4177-A676-2A66AC2AE6EA}" srcOrd="6" destOrd="0" presId="urn:microsoft.com/office/officeart/2018/2/layout/IconVerticalSolidList"/>
    <dgm:cxn modelId="{FF52B1C7-2991-41ED-A13F-C19EBB87B226}" type="presParOf" srcId="{5CB874FB-8261-4177-A676-2A66AC2AE6EA}" destId="{33982A2E-151D-428D-AF77-3FDCFE47FE79}" srcOrd="0" destOrd="0" presId="urn:microsoft.com/office/officeart/2018/2/layout/IconVerticalSolidList"/>
    <dgm:cxn modelId="{985C3FCA-55CB-4787-9C28-C4008849FE74}" type="presParOf" srcId="{5CB874FB-8261-4177-A676-2A66AC2AE6EA}" destId="{EFAE0064-30F4-4BC3-A533-C50CB93834D0}" srcOrd="1" destOrd="0" presId="urn:microsoft.com/office/officeart/2018/2/layout/IconVerticalSolidList"/>
    <dgm:cxn modelId="{88821B3B-6009-4EF8-92C7-4B53924E79BA}" type="presParOf" srcId="{5CB874FB-8261-4177-A676-2A66AC2AE6EA}" destId="{892679DB-BC4E-4C56-84A3-54B717EA2E1C}" srcOrd="2" destOrd="0" presId="urn:microsoft.com/office/officeart/2018/2/layout/IconVerticalSolidList"/>
    <dgm:cxn modelId="{265DE289-FC41-4033-ADD2-AFC3161493E8}" type="presParOf" srcId="{5CB874FB-8261-4177-A676-2A66AC2AE6EA}" destId="{7443DE6D-35E3-42F1-B582-2AF4252E427E}" srcOrd="3" destOrd="0" presId="urn:microsoft.com/office/officeart/2018/2/layout/IconVerticalSolidList"/>
    <dgm:cxn modelId="{C9B0E297-F390-49EB-BE3A-D11793BC7111}" type="presParOf" srcId="{5000DC7A-4BDD-4FB4-A379-EA4EECAA2DA7}" destId="{27A3E361-4C45-4082-8354-49B5BC8A63E2}" srcOrd="7" destOrd="0" presId="urn:microsoft.com/office/officeart/2018/2/layout/IconVerticalSolidList"/>
    <dgm:cxn modelId="{09AEBE44-1B23-4807-AC4D-B45B84253BC4}" type="presParOf" srcId="{5000DC7A-4BDD-4FB4-A379-EA4EECAA2DA7}" destId="{0639A4BA-BF55-4188-A630-1A0B0F909019}" srcOrd="8" destOrd="0" presId="urn:microsoft.com/office/officeart/2018/2/layout/IconVerticalSolidList"/>
    <dgm:cxn modelId="{24A36573-D5C4-4048-A68A-F16D1502E693}" type="presParOf" srcId="{0639A4BA-BF55-4188-A630-1A0B0F909019}" destId="{4CEEE1B9-2A6B-4D85-A0BE-E9F8F88CC4C3}" srcOrd="0" destOrd="0" presId="urn:microsoft.com/office/officeart/2018/2/layout/IconVerticalSolidList"/>
    <dgm:cxn modelId="{FBB1FD21-94EB-48D6-A45F-3C6D583A5A1D}" type="presParOf" srcId="{0639A4BA-BF55-4188-A630-1A0B0F909019}" destId="{9095AC20-94DF-449F-90ED-B1486D0684FE}" srcOrd="1" destOrd="0" presId="urn:microsoft.com/office/officeart/2018/2/layout/IconVerticalSolidList"/>
    <dgm:cxn modelId="{C4872F08-0EF4-460C-AC73-6FDC843076B3}" type="presParOf" srcId="{0639A4BA-BF55-4188-A630-1A0B0F909019}" destId="{6B0A1385-CC84-4F45-A617-5297B6D9C910}" srcOrd="2" destOrd="0" presId="urn:microsoft.com/office/officeart/2018/2/layout/IconVerticalSolidList"/>
    <dgm:cxn modelId="{0F5F3BFF-6962-4B92-8EA9-106969F804D3}" type="presParOf" srcId="{0639A4BA-BF55-4188-A630-1A0B0F909019}" destId="{03C7116C-36A7-4125-AF17-8790CBC929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EA97EB-AF45-406D-8921-51D60B12E66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A8625CA-7DCF-490A-A05E-B564E64FAF72}">
      <dgm:prSet/>
      <dgm:spPr/>
      <dgm:t>
        <a:bodyPr/>
        <a:lstStyle/>
        <a:p>
          <a:pPr>
            <a:lnSpc>
              <a:spcPct val="100000"/>
            </a:lnSpc>
          </a:pPr>
          <a:r>
            <a:rPr lang="en-US" b="0" i="0"/>
            <a:t>This handout was created using information from the following sites:</a:t>
          </a:r>
          <a:endParaRPr lang="en-US"/>
        </a:p>
      </dgm:t>
    </dgm:pt>
    <dgm:pt modelId="{AD0BE328-65E4-4043-A1BE-D7E59989EB13}" type="parTrans" cxnId="{49BCD779-8BE3-46B5-B81B-3323BC0AE68E}">
      <dgm:prSet/>
      <dgm:spPr/>
      <dgm:t>
        <a:bodyPr/>
        <a:lstStyle/>
        <a:p>
          <a:endParaRPr lang="en-US"/>
        </a:p>
      </dgm:t>
    </dgm:pt>
    <dgm:pt modelId="{3A72B211-E3C6-47F8-B78A-A8440E45139A}" type="sibTrans" cxnId="{49BCD779-8BE3-46B5-B81B-3323BC0AE68E}">
      <dgm:prSet/>
      <dgm:spPr/>
      <dgm:t>
        <a:bodyPr/>
        <a:lstStyle/>
        <a:p>
          <a:pPr>
            <a:lnSpc>
              <a:spcPct val="100000"/>
            </a:lnSpc>
          </a:pPr>
          <a:endParaRPr lang="en-US"/>
        </a:p>
      </dgm:t>
    </dgm:pt>
    <dgm:pt modelId="{45B6DD64-0CC2-4483-B130-102E9AFDB302}">
      <dgm:prSet/>
      <dgm:spPr/>
      <dgm:t>
        <a:bodyPr/>
        <a:lstStyle/>
        <a:p>
          <a:pPr>
            <a:lnSpc>
              <a:spcPct val="100000"/>
            </a:lnSpc>
          </a:pPr>
          <a:r>
            <a:rPr lang="en-US" b="0" i="0" dirty="0">
              <a:hlinkClick xmlns:r="http://schemas.openxmlformats.org/officeDocument/2006/relationships" r:id="rId1"/>
            </a:rPr>
            <a:t>https://support.microsoft.com/en-us/office/analyze-and-format-in-excel-11a632c1-197e-454f-a515-374a4aa2b3dd</a:t>
          </a:r>
          <a:endParaRPr lang="en-US" b="0" i="0" dirty="0"/>
        </a:p>
        <a:p>
          <a:pPr>
            <a:lnSpc>
              <a:spcPct val="100000"/>
            </a:lnSpc>
          </a:pPr>
          <a:endParaRPr lang="en-US" b="0" i="0" dirty="0"/>
        </a:p>
        <a:p>
          <a:pPr>
            <a:lnSpc>
              <a:spcPct val="100000"/>
            </a:lnSpc>
          </a:pPr>
          <a:r>
            <a:rPr lang="en-US" dirty="0">
              <a:hlinkClick xmlns:r="http://schemas.openxmlformats.org/officeDocument/2006/relationships" r:id="rId2"/>
            </a:rPr>
            <a:t>Free Excel 2016 Tutorial at </a:t>
          </a:r>
          <a:r>
            <a:rPr lang="en-US" dirty="0" err="1">
              <a:hlinkClick xmlns:r="http://schemas.openxmlformats.org/officeDocument/2006/relationships" r:id="rId2"/>
            </a:rPr>
            <a:t>GCFGlobal</a:t>
          </a:r>
          <a:endParaRPr lang="en-US" dirty="0"/>
        </a:p>
      </dgm:t>
    </dgm:pt>
    <dgm:pt modelId="{3E3D84AA-3120-4621-8934-30BD7A67223A}" type="parTrans" cxnId="{10669B06-D7D2-45D4-90EA-A2A014B91C47}">
      <dgm:prSet/>
      <dgm:spPr/>
      <dgm:t>
        <a:bodyPr/>
        <a:lstStyle/>
        <a:p>
          <a:endParaRPr lang="en-US"/>
        </a:p>
      </dgm:t>
    </dgm:pt>
    <dgm:pt modelId="{786F9A2C-4AAA-4B5B-9CD1-66965C1FC310}" type="sibTrans" cxnId="{10669B06-D7D2-45D4-90EA-A2A014B91C47}">
      <dgm:prSet/>
      <dgm:spPr/>
      <dgm:t>
        <a:bodyPr/>
        <a:lstStyle/>
        <a:p>
          <a:endParaRPr lang="en-US"/>
        </a:p>
      </dgm:t>
    </dgm:pt>
    <dgm:pt modelId="{E2CD1D02-F4F1-4414-98A4-64566AC3B3F8}" type="pres">
      <dgm:prSet presAssocID="{1AEA97EB-AF45-406D-8921-51D60B12E66C}" presName="root" presStyleCnt="0">
        <dgm:presLayoutVars>
          <dgm:dir/>
          <dgm:resizeHandles val="exact"/>
        </dgm:presLayoutVars>
      </dgm:prSet>
      <dgm:spPr/>
    </dgm:pt>
    <dgm:pt modelId="{7C372381-D37A-4E4B-B088-2B3920167CE1}" type="pres">
      <dgm:prSet presAssocID="{1AEA97EB-AF45-406D-8921-51D60B12E66C}" presName="container" presStyleCnt="0">
        <dgm:presLayoutVars>
          <dgm:dir/>
          <dgm:resizeHandles val="exact"/>
        </dgm:presLayoutVars>
      </dgm:prSet>
      <dgm:spPr/>
    </dgm:pt>
    <dgm:pt modelId="{F97BE497-E911-4E3D-BAA0-623BBD8F3780}" type="pres">
      <dgm:prSet presAssocID="{1A8625CA-7DCF-490A-A05E-B564E64FAF72}" presName="compNode" presStyleCnt="0"/>
      <dgm:spPr/>
    </dgm:pt>
    <dgm:pt modelId="{0315100B-CC7F-457D-B428-6873FE5CF6EB}" type="pres">
      <dgm:prSet presAssocID="{1A8625CA-7DCF-490A-A05E-B564E64FAF72}" presName="iconBgRect" presStyleLbl="bgShp" presStyleIdx="0" presStyleCnt="2"/>
      <dgm:spPr/>
    </dgm:pt>
    <dgm:pt modelId="{A6AAA6E0-E8AF-4964-B8C7-9E30DFB4F01B}" type="pres">
      <dgm:prSet presAssocID="{1A8625CA-7DCF-490A-A05E-B564E64FAF72}"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per"/>
        </a:ext>
      </dgm:extLst>
    </dgm:pt>
    <dgm:pt modelId="{DD1610D1-B7FF-4D27-ABAB-14F4A538A89B}" type="pres">
      <dgm:prSet presAssocID="{1A8625CA-7DCF-490A-A05E-B564E64FAF72}" presName="spaceRect" presStyleCnt="0"/>
      <dgm:spPr/>
    </dgm:pt>
    <dgm:pt modelId="{9109696E-88BD-41D0-BA7E-7AC63700E48D}" type="pres">
      <dgm:prSet presAssocID="{1A8625CA-7DCF-490A-A05E-B564E64FAF72}" presName="textRect" presStyleLbl="revTx" presStyleIdx="0" presStyleCnt="2">
        <dgm:presLayoutVars>
          <dgm:chMax val="1"/>
          <dgm:chPref val="1"/>
        </dgm:presLayoutVars>
      </dgm:prSet>
      <dgm:spPr/>
    </dgm:pt>
    <dgm:pt modelId="{69E9E0C3-2BAB-4DBF-A59C-97FD5F6A1928}" type="pres">
      <dgm:prSet presAssocID="{3A72B211-E3C6-47F8-B78A-A8440E45139A}" presName="sibTrans" presStyleLbl="sibTrans2D1" presStyleIdx="0" presStyleCnt="0"/>
      <dgm:spPr/>
    </dgm:pt>
    <dgm:pt modelId="{611B1997-F319-471B-8CC4-506BA663B08F}" type="pres">
      <dgm:prSet presAssocID="{45B6DD64-0CC2-4483-B130-102E9AFDB302}" presName="compNode" presStyleCnt="0"/>
      <dgm:spPr/>
    </dgm:pt>
    <dgm:pt modelId="{3137022E-CA8C-47A9-BF47-51D8DB0B8551}" type="pres">
      <dgm:prSet presAssocID="{45B6DD64-0CC2-4483-B130-102E9AFDB302}" presName="iconBgRect" presStyleLbl="bgShp" presStyleIdx="1" presStyleCnt="2"/>
      <dgm:spPr/>
    </dgm:pt>
    <dgm:pt modelId="{715BF42E-AA81-4EE9-AEAF-E62E8DA76725}" type="pres">
      <dgm:prSet presAssocID="{45B6DD64-0CC2-4483-B130-102E9AFDB30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Earth Globe Americas"/>
        </a:ext>
      </dgm:extLst>
    </dgm:pt>
    <dgm:pt modelId="{8384867B-149F-4AF5-A5E4-3A2BBED85B34}" type="pres">
      <dgm:prSet presAssocID="{45B6DD64-0CC2-4483-B130-102E9AFDB302}" presName="spaceRect" presStyleCnt="0"/>
      <dgm:spPr/>
    </dgm:pt>
    <dgm:pt modelId="{AE5602DB-F376-43AB-B46D-39CAB808F0A3}" type="pres">
      <dgm:prSet presAssocID="{45B6DD64-0CC2-4483-B130-102E9AFDB302}" presName="textRect" presStyleLbl="revTx" presStyleIdx="1" presStyleCnt="2">
        <dgm:presLayoutVars>
          <dgm:chMax val="1"/>
          <dgm:chPref val="1"/>
        </dgm:presLayoutVars>
      </dgm:prSet>
      <dgm:spPr/>
    </dgm:pt>
  </dgm:ptLst>
  <dgm:cxnLst>
    <dgm:cxn modelId="{10669B06-D7D2-45D4-90EA-A2A014B91C47}" srcId="{1AEA97EB-AF45-406D-8921-51D60B12E66C}" destId="{45B6DD64-0CC2-4483-B130-102E9AFDB302}" srcOrd="1" destOrd="0" parTransId="{3E3D84AA-3120-4621-8934-30BD7A67223A}" sibTransId="{786F9A2C-4AAA-4B5B-9CD1-66965C1FC310}"/>
    <dgm:cxn modelId="{C5DE3A71-51FF-4ADE-BB92-176D70456522}" type="presOf" srcId="{3A72B211-E3C6-47F8-B78A-A8440E45139A}" destId="{69E9E0C3-2BAB-4DBF-A59C-97FD5F6A1928}" srcOrd="0" destOrd="0" presId="urn:microsoft.com/office/officeart/2018/2/layout/IconCircleList"/>
    <dgm:cxn modelId="{49BCD779-8BE3-46B5-B81B-3323BC0AE68E}" srcId="{1AEA97EB-AF45-406D-8921-51D60B12E66C}" destId="{1A8625CA-7DCF-490A-A05E-B564E64FAF72}" srcOrd="0" destOrd="0" parTransId="{AD0BE328-65E4-4043-A1BE-D7E59989EB13}" sibTransId="{3A72B211-E3C6-47F8-B78A-A8440E45139A}"/>
    <dgm:cxn modelId="{C160C286-179B-4C0A-BCB0-EFA45A3087E6}" type="presOf" srcId="{1A8625CA-7DCF-490A-A05E-B564E64FAF72}" destId="{9109696E-88BD-41D0-BA7E-7AC63700E48D}" srcOrd="0" destOrd="0" presId="urn:microsoft.com/office/officeart/2018/2/layout/IconCircleList"/>
    <dgm:cxn modelId="{3EAB81B6-1F10-44FD-9FD7-35B7F9B2F301}" type="presOf" srcId="{45B6DD64-0CC2-4483-B130-102E9AFDB302}" destId="{AE5602DB-F376-43AB-B46D-39CAB808F0A3}" srcOrd="0" destOrd="0" presId="urn:microsoft.com/office/officeart/2018/2/layout/IconCircleList"/>
    <dgm:cxn modelId="{1B1BACE0-56E9-4D91-A3FA-F3579CD7603A}" type="presOf" srcId="{1AEA97EB-AF45-406D-8921-51D60B12E66C}" destId="{E2CD1D02-F4F1-4414-98A4-64566AC3B3F8}" srcOrd="0" destOrd="0" presId="urn:microsoft.com/office/officeart/2018/2/layout/IconCircleList"/>
    <dgm:cxn modelId="{26777D53-14A2-4FDE-9BB5-72ED2D0EA2ED}" type="presParOf" srcId="{E2CD1D02-F4F1-4414-98A4-64566AC3B3F8}" destId="{7C372381-D37A-4E4B-B088-2B3920167CE1}" srcOrd="0" destOrd="0" presId="urn:microsoft.com/office/officeart/2018/2/layout/IconCircleList"/>
    <dgm:cxn modelId="{835E7432-ADD2-42CE-9993-1127D0E0B2EB}" type="presParOf" srcId="{7C372381-D37A-4E4B-B088-2B3920167CE1}" destId="{F97BE497-E911-4E3D-BAA0-623BBD8F3780}" srcOrd="0" destOrd="0" presId="urn:microsoft.com/office/officeart/2018/2/layout/IconCircleList"/>
    <dgm:cxn modelId="{9F5E9E79-870D-4130-9A9A-47B9DB67D4C0}" type="presParOf" srcId="{F97BE497-E911-4E3D-BAA0-623BBD8F3780}" destId="{0315100B-CC7F-457D-B428-6873FE5CF6EB}" srcOrd="0" destOrd="0" presId="urn:microsoft.com/office/officeart/2018/2/layout/IconCircleList"/>
    <dgm:cxn modelId="{E6A136B4-CB1B-4099-B6E0-2CE9E24BDB50}" type="presParOf" srcId="{F97BE497-E911-4E3D-BAA0-623BBD8F3780}" destId="{A6AAA6E0-E8AF-4964-B8C7-9E30DFB4F01B}" srcOrd="1" destOrd="0" presId="urn:microsoft.com/office/officeart/2018/2/layout/IconCircleList"/>
    <dgm:cxn modelId="{D36D45F5-D993-48A4-B965-8CDD13198BA4}" type="presParOf" srcId="{F97BE497-E911-4E3D-BAA0-623BBD8F3780}" destId="{DD1610D1-B7FF-4D27-ABAB-14F4A538A89B}" srcOrd="2" destOrd="0" presId="urn:microsoft.com/office/officeart/2018/2/layout/IconCircleList"/>
    <dgm:cxn modelId="{82CC528E-55BA-417C-9C34-18C247635FC1}" type="presParOf" srcId="{F97BE497-E911-4E3D-BAA0-623BBD8F3780}" destId="{9109696E-88BD-41D0-BA7E-7AC63700E48D}" srcOrd="3" destOrd="0" presId="urn:microsoft.com/office/officeart/2018/2/layout/IconCircleList"/>
    <dgm:cxn modelId="{A4DE602E-84E7-4C12-BD68-5E5CD6595CF3}" type="presParOf" srcId="{7C372381-D37A-4E4B-B088-2B3920167CE1}" destId="{69E9E0C3-2BAB-4DBF-A59C-97FD5F6A1928}" srcOrd="1" destOrd="0" presId="urn:microsoft.com/office/officeart/2018/2/layout/IconCircleList"/>
    <dgm:cxn modelId="{4A4AE371-71C0-4BA9-A551-16618D34B049}" type="presParOf" srcId="{7C372381-D37A-4E4B-B088-2B3920167CE1}" destId="{611B1997-F319-471B-8CC4-506BA663B08F}" srcOrd="2" destOrd="0" presId="urn:microsoft.com/office/officeart/2018/2/layout/IconCircleList"/>
    <dgm:cxn modelId="{EA8B4DD9-117D-4D73-AAB9-C4023734E605}" type="presParOf" srcId="{611B1997-F319-471B-8CC4-506BA663B08F}" destId="{3137022E-CA8C-47A9-BF47-51D8DB0B8551}" srcOrd="0" destOrd="0" presId="urn:microsoft.com/office/officeart/2018/2/layout/IconCircleList"/>
    <dgm:cxn modelId="{B79F4426-94D3-4F9B-BA05-F594ADC2E7F1}" type="presParOf" srcId="{611B1997-F319-471B-8CC4-506BA663B08F}" destId="{715BF42E-AA81-4EE9-AEAF-E62E8DA76725}" srcOrd="1" destOrd="0" presId="urn:microsoft.com/office/officeart/2018/2/layout/IconCircleList"/>
    <dgm:cxn modelId="{5EF21366-EA4F-4D7F-814D-1A7D1F59C219}" type="presParOf" srcId="{611B1997-F319-471B-8CC4-506BA663B08F}" destId="{8384867B-149F-4AF5-A5E4-3A2BBED85B34}" srcOrd="2" destOrd="0" presId="urn:microsoft.com/office/officeart/2018/2/layout/IconCircleList"/>
    <dgm:cxn modelId="{0B776526-79D4-404A-897B-06D550AC600A}" type="presParOf" srcId="{611B1997-F319-471B-8CC4-506BA663B08F}" destId="{AE5602DB-F376-43AB-B46D-39CAB808F0A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41BDE-5EB8-4B65-9410-FDA195DF704F}">
      <dsp:nvSpPr>
        <dsp:cNvPr id="0" name=""/>
        <dsp:cNvSpPr/>
      </dsp:nvSpPr>
      <dsp:spPr>
        <a:xfrm>
          <a:off x="0" y="282273"/>
          <a:ext cx="5974384" cy="1193400"/>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After completing this ShortCourse, you should be able to: </a:t>
          </a:r>
        </a:p>
      </dsp:txBody>
      <dsp:txXfrm>
        <a:off x="58257" y="340530"/>
        <a:ext cx="5857870" cy="1076886"/>
      </dsp:txXfrm>
    </dsp:sp>
    <dsp:sp modelId="{CE71CFF2-F9FD-4696-A932-7357C1D2D097}">
      <dsp:nvSpPr>
        <dsp:cNvPr id="0" name=""/>
        <dsp:cNvSpPr/>
      </dsp:nvSpPr>
      <dsp:spPr>
        <a:xfrm>
          <a:off x="0" y="1484910"/>
          <a:ext cx="5974384" cy="3788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68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Recognize the parts of the Excel workspace; </a:t>
          </a:r>
        </a:p>
        <a:p>
          <a:pPr marL="228600" lvl="1" indent="-228600" algn="l" defTabSz="1022350">
            <a:lnSpc>
              <a:spcPct val="90000"/>
            </a:lnSpc>
            <a:spcBef>
              <a:spcPct val="0"/>
            </a:spcBef>
            <a:spcAft>
              <a:spcPct val="20000"/>
            </a:spcAft>
            <a:buChar char="•"/>
          </a:pPr>
          <a:r>
            <a:rPr lang="en-US" sz="2300" kern="1200" dirty="0"/>
            <a:t>Create and save a workbook; </a:t>
          </a:r>
        </a:p>
        <a:p>
          <a:pPr marL="228600" lvl="1" indent="-228600" algn="l" defTabSz="1022350">
            <a:lnSpc>
              <a:spcPct val="90000"/>
            </a:lnSpc>
            <a:spcBef>
              <a:spcPct val="0"/>
            </a:spcBef>
            <a:spcAft>
              <a:spcPct val="20000"/>
            </a:spcAft>
            <a:buChar char="•"/>
          </a:pPr>
          <a:r>
            <a:rPr lang="en-US" sz="2300" kern="1200" dirty="0"/>
            <a:t>Work with editing tools; </a:t>
          </a:r>
        </a:p>
        <a:p>
          <a:pPr marL="228600" lvl="1" indent="-228600" algn="l" defTabSz="1022350">
            <a:lnSpc>
              <a:spcPct val="90000"/>
            </a:lnSpc>
            <a:spcBef>
              <a:spcPct val="0"/>
            </a:spcBef>
            <a:spcAft>
              <a:spcPct val="20000"/>
            </a:spcAft>
            <a:buChar char="•"/>
          </a:pPr>
          <a:r>
            <a:rPr lang="en-US" sz="2300" kern="1200" dirty="0"/>
            <a:t>Resize, insert, and remove columns and rows; </a:t>
          </a:r>
        </a:p>
        <a:p>
          <a:pPr marL="228600" lvl="1" indent="-228600" algn="l" defTabSz="1022350">
            <a:lnSpc>
              <a:spcPct val="90000"/>
            </a:lnSpc>
            <a:spcBef>
              <a:spcPct val="0"/>
            </a:spcBef>
            <a:spcAft>
              <a:spcPct val="20000"/>
            </a:spcAft>
            <a:buChar char="•"/>
          </a:pPr>
          <a:r>
            <a:rPr lang="en-US" sz="2300" kern="1200" dirty="0"/>
            <a:t>Enter Data &amp; work with formulas</a:t>
          </a:r>
        </a:p>
        <a:p>
          <a:pPr marL="228600" lvl="1" indent="-228600" algn="l" defTabSz="1022350">
            <a:lnSpc>
              <a:spcPct val="90000"/>
            </a:lnSpc>
            <a:spcBef>
              <a:spcPct val="0"/>
            </a:spcBef>
            <a:spcAft>
              <a:spcPct val="20000"/>
            </a:spcAft>
            <a:buChar char="•"/>
          </a:pPr>
          <a:r>
            <a:rPr lang="en-US" sz="2300" kern="1200" dirty="0"/>
            <a:t>Use Auto Fill features to fill data series; </a:t>
          </a:r>
        </a:p>
        <a:p>
          <a:pPr marL="228600" lvl="1" indent="-228600" algn="l" defTabSz="1022350">
            <a:lnSpc>
              <a:spcPct val="90000"/>
            </a:lnSpc>
            <a:spcBef>
              <a:spcPct val="0"/>
            </a:spcBef>
            <a:spcAft>
              <a:spcPct val="20000"/>
            </a:spcAft>
            <a:buChar char="•"/>
          </a:pPr>
          <a:r>
            <a:rPr lang="en-US" sz="2300" kern="1200" dirty="0"/>
            <a:t>Insert, delete, move, and rename worksheets; </a:t>
          </a:r>
        </a:p>
        <a:p>
          <a:pPr marL="228600" lvl="1" indent="-228600" algn="l" defTabSz="1022350">
            <a:lnSpc>
              <a:spcPct val="90000"/>
            </a:lnSpc>
            <a:spcBef>
              <a:spcPct val="0"/>
            </a:spcBef>
            <a:spcAft>
              <a:spcPct val="20000"/>
            </a:spcAft>
            <a:buChar char="•"/>
          </a:pPr>
          <a:r>
            <a:rPr lang="en-US" sz="2300" kern="1200" dirty="0"/>
            <a:t>Preview and print a workbook</a:t>
          </a:r>
        </a:p>
      </dsp:txBody>
      <dsp:txXfrm>
        <a:off x="0" y="1484910"/>
        <a:ext cx="5974384" cy="3788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97B16-0AE6-4CC2-91D2-028D8C3FC8AE}">
      <dsp:nvSpPr>
        <dsp:cNvPr id="0" name=""/>
        <dsp:cNvSpPr/>
      </dsp:nvSpPr>
      <dsp:spPr>
        <a:xfrm>
          <a:off x="0" y="3404"/>
          <a:ext cx="10515600" cy="7251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A1F1C6-2DF8-4A01-BE64-4038F5F116B5}">
      <dsp:nvSpPr>
        <dsp:cNvPr id="0" name=""/>
        <dsp:cNvSpPr/>
      </dsp:nvSpPr>
      <dsp:spPr>
        <a:xfrm>
          <a:off x="219348" y="166556"/>
          <a:ext cx="398815" cy="3988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62D4EF-72C8-4570-8DD7-806B7C5B626A}">
      <dsp:nvSpPr>
        <dsp:cNvPr id="0" name=""/>
        <dsp:cNvSpPr/>
      </dsp:nvSpPr>
      <dsp:spPr>
        <a:xfrm>
          <a:off x="837512" y="3404"/>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i="0" kern="1200" dirty="0"/>
            <a:t>SUM</a:t>
          </a:r>
          <a:r>
            <a:rPr lang="en-US" sz="1800" b="0" i="0" kern="1200" dirty="0"/>
            <a:t>: This function </a:t>
          </a:r>
          <a:r>
            <a:rPr lang="en-US" sz="1800" b="1" i="0" kern="1200" dirty="0"/>
            <a:t>adds</a:t>
          </a:r>
          <a:r>
            <a:rPr lang="en-US" sz="1800" b="0" i="0" kern="1200" dirty="0"/>
            <a:t> all of the values of the cells in the argument.</a:t>
          </a:r>
          <a:endParaRPr lang="en-US" sz="1800" kern="1200" dirty="0"/>
        </a:p>
      </dsp:txBody>
      <dsp:txXfrm>
        <a:off x="837512" y="3404"/>
        <a:ext cx="9678087" cy="725119"/>
      </dsp:txXfrm>
    </dsp:sp>
    <dsp:sp modelId="{27365B37-8FCC-46B3-8EAA-FE8D921FD4EA}">
      <dsp:nvSpPr>
        <dsp:cNvPr id="0" name=""/>
        <dsp:cNvSpPr/>
      </dsp:nvSpPr>
      <dsp:spPr>
        <a:xfrm>
          <a:off x="0" y="909803"/>
          <a:ext cx="10515600" cy="7251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DD65C9-A73B-470D-B832-6660BF3A5EFD}">
      <dsp:nvSpPr>
        <dsp:cNvPr id="0" name=""/>
        <dsp:cNvSpPr/>
      </dsp:nvSpPr>
      <dsp:spPr>
        <a:xfrm>
          <a:off x="219348" y="1072955"/>
          <a:ext cx="398815" cy="3988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B495A0-721E-4215-A84B-59ACA3EB6A17}">
      <dsp:nvSpPr>
        <dsp:cNvPr id="0" name=""/>
        <dsp:cNvSpPr/>
      </dsp:nvSpPr>
      <dsp:spPr>
        <a:xfrm>
          <a:off x="837512" y="909803"/>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i="0" kern="1200" dirty="0"/>
            <a:t>AVERAGE</a:t>
          </a:r>
          <a:r>
            <a:rPr lang="en-US" sz="1800" b="0" i="0" kern="1200" dirty="0"/>
            <a:t>: This function determines the </a:t>
          </a:r>
          <a:r>
            <a:rPr lang="en-US" sz="1800" b="1" i="0" kern="1200" dirty="0"/>
            <a:t>average</a:t>
          </a:r>
          <a:r>
            <a:rPr lang="en-US" sz="1800" b="0" i="0" kern="1200" dirty="0"/>
            <a:t> of the values included in the argument. It calculates the sum of the cells and then divides that value by the number of cells in the argument.</a:t>
          </a:r>
          <a:endParaRPr lang="en-US" sz="1800" kern="1200" dirty="0"/>
        </a:p>
      </dsp:txBody>
      <dsp:txXfrm>
        <a:off x="837512" y="909803"/>
        <a:ext cx="9678087" cy="725119"/>
      </dsp:txXfrm>
    </dsp:sp>
    <dsp:sp modelId="{DC2B3F20-B9D8-448D-8129-E11BB7254E8D}">
      <dsp:nvSpPr>
        <dsp:cNvPr id="0" name=""/>
        <dsp:cNvSpPr/>
      </dsp:nvSpPr>
      <dsp:spPr>
        <a:xfrm>
          <a:off x="0" y="1816202"/>
          <a:ext cx="10515600" cy="7251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99887C-7EA0-4EAA-9CC2-E25EA51C5925}">
      <dsp:nvSpPr>
        <dsp:cNvPr id="0" name=""/>
        <dsp:cNvSpPr/>
      </dsp:nvSpPr>
      <dsp:spPr>
        <a:xfrm>
          <a:off x="219348" y="1979354"/>
          <a:ext cx="398815" cy="3988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57C3FB-96DE-47E2-9C37-FA8F22E09ABF}">
      <dsp:nvSpPr>
        <dsp:cNvPr id="0" name=""/>
        <dsp:cNvSpPr/>
      </dsp:nvSpPr>
      <dsp:spPr>
        <a:xfrm>
          <a:off x="837512" y="1816202"/>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i="0" kern="1200" dirty="0"/>
            <a:t>COUNT</a:t>
          </a:r>
          <a:r>
            <a:rPr lang="en-US" sz="1800" b="0" i="0" kern="1200" dirty="0"/>
            <a:t>: This function </a:t>
          </a:r>
          <a:r>
            <a:rPr lang="en-US" sz="1800" b="1" i="0" kern="1200" dirty="0"/>
            <a:t>counts</a:t>
          </a:r>
          <a:r>
            <a:rPr lang="en-US" sz="1800" b="0" i="0" kern="1200" dirty="0"/>
            <a:t> the number of cells with numerical data in the argument. This function is useful for quickly counting items in a cell range.</a:t>
          </a:r>
          <a:endParaRPr lang="en-US" sz="1800" kern="1200" dirty="0"/>
        </a:p>
      </dsp:txBody>
      <dsp:txXfrm>
        <a:off x="837512" y="1816202"/>
        <a:ext cx="9678087" cy="725119"/>
      </dsp:txXfrm>
    </dsp:sp>
    <dsp:sp modelId="{33982A2E-151D-428D-AF77-3FDCFE47FE79}">
      <dsp:nvSpPr>
        <dsp:cNvPr id="0" name=""/>
        <dsp:cNvSpPr/>
      </dsp:nvSpPr>
      <dsp:spPr>
        <a:xfrm>
          <a:off x="0" y="2722601"/>
          <a:ext cx="10515600" cy="7251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AE0064-30F4-4BC3-A533-C50CB93834D0}">
      <dsp:nvSpPr>
        <dsp:cNvPr id="0" name=""/>
        <dsp:cNvSpPr/>
      </dsp:nvSpPr>
      <dsp:spPr>
        <a:xfrm>
          <a:off x="219348" y="2885753"/>
          <a:ext cx="398815" cy="3988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43DE6D-35E3-42F1-B582-2AF4252E427E}">
      <dsp:nvSpPr>
        <dsp:cNvPr id="0" name=""/>
        <dsp:cNvSpPr/>
      </dsp:nvSpPr>
      <dsp:spPr>
        <a:xfrm>
          <a:off x="837512" y="2722601"/>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i="0" kern="1200" dirty="0"/>
            <a:t>MAX</a:t>
          </a:r>
          <a:r>
            <a:rPr lang="en-US" sz="1800" b="0" i="0" kern="1200" dirty="0"/>
            <a:t>: This function determines the </a:t>
          </a:r>
          <a:r>
            <a:rPr lang="en-US" sz="1800" b="1" i="0" kern="1200" dirty="0"/>
            <a:t>highest</a:t>
          </a:r>
          <a:r>
            <a:rPr lang="en-US" sz="1800" b="0" i="0" kern="1200" dirty="0"/>
            <a:t> </a:t>
          </a:r>
          <a:r>
            <a:rPr lang="en-US" sz="1800" b="1" i="0" kern="1200" dirty="0"/>
            <a:t>cell value</a:t>
          </a:r>
          <a:r>
            <a:rPr lang="en-US" sz="1800" b="0" i="0" kern="1200" dirty="0"/>
            <a:t> included in the argument.</a:t>
          </a:r>
          <a:endParaRPr lang="en-US" sz="1800" kern="1200" dirty="0"/>
        </a:p>
      </dsp:txBody>
      <dsp:txXfrm>
        <a:off x="837512" y="2722601"/>
        <a:ext cx="9678087" cy="725119"/>
      </dsp:txXfrm>
    </dsp:sp>
    <dsp:sp modelId="{4CEEE1B9-2A6B-4D85-A0BE-E9F8F88CC4C3}">
      <dsp:nvSpPr>
        <dsp:cNvPr id="0" name=""/>
        <dsp:cNvSpPr/>
      </dsp:nvSpPr>
      <dsp:spPr>
        <a:xfrm>
          <a:off x="0" y="3629000"/>
          <a:ext cx="10515600" cy="725119"/>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95AC20-94DF-449F-90ED-B1486D0684FE}">
      <dsp:nvSpPr>
        <dsp:cNvPr id="0" name=""/>
        <dsp:cNvSpPr/>
      </dsp:nvSpPr>
      <dsp:spPr>
        <a:xfrm>
          <a:off x="219348" y="3792152"/>
          <a:ext cx="398815" cy="3988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C7116C-36A7-4125-AF17-8790CBC929AF}">
      <dsp:nvSpPr>
        <dsp:cNvPr id="0" name=""/>
        <dsp:cNvSpPr/>
      </dsp:nvSpPr>
      <dsp:spPr>
        <a:xfrm>
          <a:off x="837512" y="3629000"/>
          <a:ext cx="9678087" cy="725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742" tIns="76742" rIns="76742" bIns="76742" numCol="1" spcCol="1270" anchor="ctr" anchorCtr="0">
          <a:noAutofit/>
        </a:bodyPr>
        <a:lstStyle/>
        <a:p>
          <a:pPr marL="0" lvl="0" indent="0" algn="l" defTabSz="800100">
            <a:lnSpc>
              <a:spcPct val="90000"/>
            </a:lnSpc>
            <a:spcBef>
              <a:spcPct val="0"/>
            </a:spcBef>
            <a:spcAft>
              <a:spcPct val="35000"/>
            </a:spcAft>
            <a:buNone/>
          </a:pPr>
          <a:r>
            <a:rPr lang="en-US" sz="1800" b="1" i="0" kern="1200" dirty="0"/>
            <a:t>MIN</a:t>
          </a:r>
          <a:r>
            <a:rPr lang="en-US" sz="1800" b="0" i="0" kern="1200" dirty="0"/>
            <a:t>: This function determines the</a:t>
          </a:r>
          <a:r>
            <a:rPr lang="en-US" sz="1800" b="1" i="0" kern="1200" dirty="0"/>
            <a:t> lowest cell value</a:t>
          </a:r>
          <a:r>
            <a:rPr lang="en-US" sz="1800" b="0" i="0" kern="1200" dirty="0"/>
            <a:t> included in the argument.</a:t>
          </a:r>
          <a:endParaRPr lang="en-US" sz="1800" kern="1200" dirty="0"/>
        </a:p>
      </dsp:txBody>
      <dsp:txXfrm>
        <a:off x="837512" y="3629000"/>
        <a:ext cx="9678087" cy="7251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5100B-CC7F-457D-B428-6873FE5CF6EB}">
      <dsp:nvSpPr>
        <dsp:cNvPr id="0" name=""/>
        <dsp:cNvSpPr/>
      </dsp:nvSpPr>
      <dsp:spPr>
        <a:xfrm>
          <a:off x="212335"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AA6E0-E8AF-4964-B8C7-9E30DFB4F01B}">
      <dsp:nvSpPr>
        <dsp:cNvPr id="0" name=""/>
        <dsp:cNvSpPr/>
      </dsp:nvSpPr>
      <dsp:spPr>
        <a:xfrm>
          <a:off x="492877" y="1788253"/>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9696E-88BD-41D0-BA7E-7AC63700E48D}">
      <dsp:nvSpPr>
        <dsp:cNvPr id="0" name=""/>
        <dsp:cNvSpPr/>
      </dsp:nvSpPr>
      <dsp:spPr>
        <a:xfrm>
          <a:off x="1834517"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a:t>This handout was created using information from the following sites:</a:t>
          </a:r>
          <a:endParaRPr lang="en-US" sz="1400" kern="1200"/>
        </a:p>
      </dsp:txBody>
      <dsp:txXfrm>
        <a:off x="1834517" y="1507711"/>
        <a:ext cx="3148942" cy="1335915"/>
      </dsp:txXfrm>
    </dsp:sp>
    <dsp:sp modelId="{3137022E-CA8C-47A9-BF47-51D8DB0B8551}">
      <dsp:nvSpPr>
        <dsp:cNvPr id="0" name=""/>
        <dsp:cNvSpPr/>
      </dsp:nvSpPr>
      <dsp:spPr>
        <a:xfrm>
          <a:off x="5532139" y="1507711"/>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BF42E-AA81-4EE9-AEAF-E62E8DA76725}">
      <dsp:nvSpPr>
        <dsp:cNvPr id="0" name=""/>
        <dsp:cNvSpPr/>
      </dsp:nvSpPr>
      <dsp:spPr>
        <a:xfrm>
          <a:off x="5812681" y="1788253"/>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5602DB-F376-43AB-B46D-39CAB808F0A3}">
      <dsp:nvSpPr>
        <dsp:cNvPr id="0" name=""/>
        <dsp:cNvSpPr/>
      </dsp:nvSpPr>
      <dsp:spPr>
        <a:xfrm>
          <a:off x="7154322" y="1507711"/>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i="0" kern="1200" dirty="0">
              <a:hlinkClick xmlns:r="http://schemas.openxmlformats.org/officeDocument/2006/relationships" r:id="rId5"/>
            </a:rPr>
            <a:t>https://support.microsoft.com/en-us/office/analyze-and-format-in-excel-11a632c1-197e-454f-a515-374a4aa2b3dd</a:t>
          </a:r>
          <a:endParaRPr lang="en-US" sz="1400" b="0" i="0" kern="1200" dirty="0"/>
        </a:p>
        <a:p>
          <a:pPr marL="0" lvl="0" indent="0" algn="l" defTabSz="622300">
            <a:lnSpc>
              <a:spcPct val="100000"/>
            </a:lnSpc>
            <a:spcBef>
              <a:spcPct val="0"/>
            </a:spcBef>
            <a:spcAft>
              <a:spcPct val="35000"/>
            </a:spcAft>
            <a:buNone/>
          </a:pPr>
          <a:endParaRPr lang="en-US" sz="1400" b="0" i="0" kern="1200" dirty="0"/>
        </a:p>
        <a:p>
          <a:pPr marL="0" lvl="0" indent="0" algn="l" defTabSz="622300">
            <a:lnSpc>
              <a:spcPct val="100000"/>
            </a:lnSpc>
            <a:spcBef>
              <a:spcPct val="0"/>
            </a:spcBef>
            <a:spcAft>
              <a:spcPct val="35000"/>
            </a:spcAft>
            <a:buNone/>
          </a:pPr>
          <a:r>
            <a:rPr lang="en-US" sz="1400" kern="1200" dirty="0">
              <a:hlinkClick xmlns:r="http://schemas.openxmlformats.org/officeDocument/2006/relationships" r:id="rId6"/>
            </a:rPr>
            <a:t>Free Excel 2016 Tutorial at </a:t>
          </a:r>
          <a:r>
            <a:rPr lang="en-US" sz="1400" kern="1200" dirty="0" err="1">
              <a:hlinkClick xmlns:r="http://schemas.openxmlformats.org/officeDocument/2006/relationships" r:id="rId6"/>
            </a:rPr>
            <a:t>GCFGlobal</a:t>
          </a:r>
          <a:endParaRPr lang="en-US" sz="1400" kern="1200" dirty="0"/>
        </a:p>
      </dsp:txBody>
      <dsp:txXfrm>
        <a:off x="7154322" y="1507711"/>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C18B84-2A2F-4732-81D4-DD106034BB1E}"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222449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18B84-2A2F-4732-81D4-DD106034BB1E}"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1807382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18B84-2A2F-4732-81D4-DD106034BB1E}"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158624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C18B84-2A2F-4732-81D4-DD106034BB1E}"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229882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C18B84-2A2F-4732-81D4-DD106034BB1E}"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1620688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C18B84-2A2F-4732-81D4-DD106034BB1E}"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148189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C18B84-2A2F-4732-81D4-DD106034BB1E}"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362332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C18B84-2A2F-4732-81D4-DD106034BB1E}" type="datetimeFigureOut">
              <a:rPr lang="en-US" smtClean="0"/>
              <a:t>3/11/2026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20683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18B84-2A2F-4732-81D4-DD106034BB1E}"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332826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18B84-2A2F-4732-81D4-DD106034BB1E}"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39079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C18B84-2A2F-4732-81D4-DD106034BB1E}"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880D6-08EA-4A62-8C89-7474D9FC9B0D}" type="slidenum">
              <a:rPr lang="en-US" smtClean="0"/>
              <a:t>‹#›</a:t>
            </a:fld>
            <a:endParaRPr lang="en-US"/>
          </a:p>
        </p:txBody>
      </p:sp>
    </p:spTree>
    <p:extLst>
      <p:ext uri="{BB962C8B-B14F-4D97-AF65-F5344CB8AC3E}">
        <p14:creationId xmlns:p14="http://schemas.microsoft.com/office/powerpoint/2010/main" val="420438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18B84-2A2F-4732-81D4-DD106034BB1E}" type="datetimeFigureOut">
              <a:rPr lang="en-US" smtClean="0"/>
              <a:t>3/11/2026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880D6-08EA-4A62-8C89-7474D9FC9B0D}" type="slidenum">
              <a:rPr lang="en-US" smtClean="0"/>
              <a:t>‹#›</a:t>
            </a:fld>
            <a:endParaRPr lang="en-US"/>
          </a:p>
        </p:txBody>
      </p:sp>
    </p:spTree>
    <p:extLst>
      <p:ext uri="{BB962C8B-B14F-4D97-AF65-F5344CB8AC3E}">
        <p14:creationId xmlns:p14="http://schemas.microsoft.com/office/powerpoint/2010/main" val="3834121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nifiedcommunications.ttu.edu/"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BF207-7019-37FA-C616-0FEB4AEA5F20}"/>
              </a:ext>
            </a:extLst>
          </p:cNvPr>
          <p:cNvSpPr>
            <a:spLocks noGrp="1"/>
          </p:cNvSpPr>
          <p:nvPr>
            <p:ph type="ctrTitle"/>
          </p:nvPr>
        </p:nvSpPr>
        <p:spPr>
          <a:xfrm>
            <a:off x="1376218" y="-512475"/>
            <a:ext cx="9144000" cy="2900518"/>
          </a:xfrm>
        </p:spPr>
        <p:txBody>
          <a:bodyPr>
            <a:normAutofit/>
          </a:bodyPr>
          <a:lstStyle/>
          <a:p>
            <a:r>
              <a:rPr lang="en-US" dirty="0">
                <a:solidFill>
                  <a:schemeClr val="bg1"/>
                </a:solidFill>
              </a:rPr>
              <a:t>Intro to Excel</a:t>
            </a:r>
          </a:p>
        </p:txBody>
      </p:sp>
      <p:sp>
        <p:nvSpPr>
          <p:cNvPr id="3" name="Subtitle 2">
            <a:extLst>
              <a:ext uri="{FF2B5EF4-FFF2-40B4-BE49-F238E27FC236}">
                <a16:creationId xmlns:a16="http://schemas.microsoft.com/office/drawing/2014/main" id="{9E5713AE-17FE-AF4D-6C93-A380BA4F97E4}"/>
              </a:ext>
            </a:extLst>
          </p:cNvPr>
          <p:cNvSpPr>
            <a:spLocks noGrp="1"/>
          </p:cNvSpPr>
          <p:nvPr>
            <p:ph type="subTitle" idx="1"/>
          </p:nvPr>
        </p:nvSpPr>
        <p:spPr>
          <a:xfrm>
            <a:off x="1376218" y="2543040"/>
            <a:ext cx="9144000" cy="1098395"/>
          </a:xfrm>
        </p:spPr>
        <p:txBody>
          <a:bodyPr>
            <a:normAutofit/>
          </a:bodyPr>
          <a:lstStyle/>
          <a:p>
            <a:r>
              <a:rPr lang="en-US" dirty="0">
                <a:solidFill>
                  <a:schemeClr val="bg1"/>
                </a:solidFill>
              </a:rPr>
              <a:t>ShortCourse Handout</a:t>
            </a:r>
          </a:p>
        </p:txBody>
      </p:sp>
    </p:spTree>
    <p:extLst>
      <p:ext uri="{BB962C8B-B14F-4D97-AF65-F5344CB8AC3E}">
        <p14:creationId xmlns:p14="http://schemas.microsoft.com/office/powerpoint/2010/main" val="34259221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2FEA-0EFB-4FAC-0FF4-24B2BBD35761}"/>
              </a:ext>
            </a:extLst>
          </p:cNvPr>
          <p:cNvSpPr>
            <a:spLocks noGrp="1"/>
          </p:cNvSpPr>
          <p:nvPr>
            <p:ph type="title"/>
          </p:nvPr>
        </p:nvSpPr>
        <p:spPr/>
        <p:txBody>
          <a:bodyPr>
            <a:normAutofit/>
          </a:bodyPr>
          <a:lstStyle/>
          <a:p>
            <a:r>
              <a:rPr lang="en-US" sz="5400" b="1" dirty="0"/>
              <a:t>Cell Content</a:t>
            </a:r>
          </a:p>
        </p:txBody>
      </p:sp>
      <p:sp>
        <p:nvSpPr>
          <p:cNvPr id="3" name="Content Placeholder 2">
            <a:extLst>
              <a:ext uri="{FF2B5EF4-FFF2-40B4-BE49-F238E27FC236}">
                <a16:creationId xmlns:a16="http://schemas.microsoft.com/office/drawing/2014/main" id="{1E666042-6277-6EBD-646D-986D7208C818}"/>
              </a:ext>
            </a:extLst>
          </p:cNvPr>
          <p:cNvSpPr>
            <a:spLocks noGrp="1"/>
          </p:cNvSpPr>
          <p:nvPr>
            <p:ph idx="1"/>
          </p:nvPr>
        </p:nvSpPr>
        <p:spPr>
          <a:xfrm>
            <a:off x="751936" y="1825624"/>
            <a:ext cx="10515600" cy="531813"/>
          </a:xfrm>
        </p:spPr>
        <p:txBody>
          <a:bodyPr>
            <a:normAutofit/>
          </a:bodyPr>
          <a:lstStyle/>
          <a:p>
            <a:r>
              <a:rPr lang="en-US" sz="1600" b="0" i="0" dirty="0">
                <a:solidFill>
                  <a:srgbClr val="4E4E4E"/>
                </a:solidFill>
                <a:effectLst/>
                <a:latin typeface="Source Sans Pro" panose="020B0503030403020204" pitchFamily="34" charset="0"/>
              </a:rPr>
              <a:t>Cells can contain </a:t>
            </a:r>
            <a:r>
              <a:rPr lang="en-US" sz="1600" b="1" i="0" dirty="0">
                <a:solidFill>
                  <a:srgbClr val="4E4E4E"/>
                </a:solidFill>
                <a:effectLst/>
                <a:latin typeface="Source Sans Pro" panose="020B0503030403020204" pitchFamily="34" charset="0"/>
              </a:rPr>
              <a:t>text</a:t>
            </a:r>
            <a:r>
              <a:rPr lang="en-US" sz="1600" b="0" i="0" dirty="0">
                <a:solidFill>
                  <a:srgbClr val="4E4E4E"/>
                </a:solidFill>
                <a:effectLst/>
                <a:latin typeface="Source Sans Pro" panose="020B0503030403020204" pitchFamily="34" charset="0"/>
              </a:rPr>
              <a:t>, such as letters, numbers, and dates.</a:t>
            </a:r>
            <a:endParaRPr lang="en-US" sz="1600" dirty="0"/>
          </a:p>
        </p:txBody>
      </p:sp>
      <p:pic>
        <p:nvPicPr>
          <p:cNvPr id="1026" name="Picture 2" descr="content entered into cells">
            <a:extLst>
              <a:ext uri="{FF2B5EF4-FFF2-40B4-BE49-F238E27FC236}">
                <a16:creationId xmlns:a16="http://schemas.microsoft.com/office/drawing/2014/main" id="{81872A85-6ECE-2BA4-B11C-3504159D72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636" y="2357437"/>
            <a:ext cx="46482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2DF9A8-4E19-3156-7498-644A51DFFC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070377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1DE5C-ABD2-A9B9-246E-C7FAA4B385C2}"/>
              </a:ext>
            </a:extLst>
          </p:cNvPr>
          <p:cNvSpPr>
            <a:spLocks noGrp="1"/>
          </p:cNvSpPr>
          <p:nvPr>
            <p:ph type="title"/>
          </p:nvPr>
        </p:nvSpPr>
        <p:spPr>
          <a:xfrm>
            <a:off x="643467" y="321734"/>
            <a:ext cx="4970877" cy="1135737"/>
          </a:xfrm>
        </p:spPr>
        <p:txBody>
          <a:bodyPr>
            <a:normAutofit/>
          </a:bodyPr>
          <a:lstStyle/>
          <a:p>
            <a:r>
              <a:rPr lang="en-US" sz="4800" b="1" dirty="0"/>
              <a:t>Data Entry</a:t>
            </a:r>
          </a:p>
        </p:txBody>
      </p:sp>
      <p:sp>
        <p:nvSpPr>
          <p:cNvPr id="3" name="Content Placeholder 2">
            <a:extLst>
              <a:ext uri="{FF2B5EF4-FFF2-40B4-BE49-F238E27FC236}">
                <a16:creationId xmlns:a16="http://schemas.microsoft.com/office/drawing/2014/main" id="{FE89875C-C382-C31B-D22D-E4D6E9383705}"/>
              </a:ext>
            </a:extLst>
          </p:cNvPr>
          <p:cNvSpPr>
            <a:spLocks noGrp="1"/>
          </p:cNvSpPr>
          <p:nvPr>
            <p:ph idx="1"/>
          </p:nvPr>
        </p:nvSpPr>
        <p:spPr>
          <a:xfrm>
            <a:off x="643468" y="1782981"/>
            <a:ext cx="4970877" cy="4393982"/>
          </a:xfrm>
        </p:spPr>
        <p:txBody>
          <a:bodyPr>
            <a:normAutofit/>
          </a:bodyPr>
          <a:lstStyle/>
          <a:p>
            <a:pPr marL="0" indent="0">
              <a:buNone/>
            </a:pPr>
            <a:r>
              <a:rPr lang="en-US" sz="2000" b="0" i="0">
                <a:effectLst/>
                <a:latin typeface="Segoe UI" panose="020B0502040204020203" pitchFamily="34" charset="0"/>
              </a:rPr>
              <a:t>To manually enter data:</a:t>
            </a:r>
          </a:p>
          <a:p>
            <a:pPr>
              <a:buFont typeface="+mj-lt"/>
              <a:buAutoNum type="arabicPeriod"/>
            </a:pPr>
            <a:r>
              <a:rPr lang="en-US" sz="2000" b="0" i="0">
                <a:effectLst/>
                <a:latin typeface="Segoe UI" panose="020B0502040204020203" pitchFamily="34" charset="0"/>
              </a:rPr>
              <a:t>Select an empty cell, such as A1, and then type text or a number.</a:t>
            </a:r>
          </a:p>
          <a:p>
            <a:pPr>
              <a:buFont typeface="+mj-lt"/>
              <a:buAutoNum type="arabicPeriod"/>
            </a:pPr>
            <a:r>
              <a:rPr lang="en-US" sz="2000" b="0" i="0">
                <a:effectLst/>
                <a:latin typeface="Segoe UI" panose="020B0502040204020203" pitchFamily="34" charset="0"/>
              </a:rPr>
              <a:t>Press </a:t>
            </a:r>
            <a:r>
              <a:rPr lang="en-US" sz="2000" b="1" i="0">
                <a:effectLst/>
                <a:latin typeface="Segoe UI" panose="020B0502040204020203" pitchFamily="34" charset="0"/>
              </a:rPr>
              <a:t>Enter </a:t>
            </a:r>
            <a:r>
              <a:rPr lang="en-US" sz="2000" b="0" i="0">
                <a:effectLst/>
                <a:latin typeface="Segoe UI" panose="020B0502040204020203" pitchFamily="34" charset="0"/>
              </a:rPr>
              <a:t>or </a:t>
            </a:r>
            <a:r>
              <a:rPr lang="en-US" sz="2000" b="1" i="0">
                <a:effectLst/>
                <a:latin typeface="Segoe UI" panose="020B0502040204020203" pitchFamily="34" charset="0"/>
              </a:rPr>
              <a:t>Tab </a:t>
            </a:r>
            <a:r>
              <a:rPr lang="en-US" sz="2000" b="0" i="0">
                <a:effectLst/>
                <a:latin typeface="Segoe UI" panose="020B0502040204020203" pitchFamily="34" charset="0"/>
              </a:rPr>
              <a:t>to move to the next cell.</a:t>
            </a:r>
          </a:p>
          <a:p>
            <a:endParaRPr lang="en-US" sz="2000"/>
          </a:p>
        </p:txBody>
      </p:sp>
      <p:pic>
        <p:nvPicPr>
          <p:cNvPr id="5" name="Picture 4">
            <a:extLst>
              <a:ext uri="{FF2B5EF4-FFF2-40B4-BE49-F238E27FC236}">
                <a16:creationId xmlns:a16="http://schemas.microsoft.com/office/drawing/2014/main" id="{BFDA3247-0841-AF6C-984F-15C74502F8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57813" y="1046207"/>
            <a:ext cx="5290720" cy="4765584"/>
          </a:xfrm>
          <a:prstGeom prst="rect">
            <a:avLst/>
          </a:prstGeom>
        </p:spPr>
      </p:pic>
      <p:pic>
        <p:nvPicPr>
          <p:cNvPr id="4" name="Picture 3">
            <a:extLst>
              <a:ext uri="{FF2B5EF4-FFF2-40B4-BE49-F238E27FC236}">
                <a16:creationId xmlns:a16="http://schemas.microsoft.com/office/drawing/2014/main" id="{43D1EBE0-FED5-512D-3E98-92EC84E982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4604617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1491-19FA-A1D2-ADBD-E0FB4AE56688}"/>
              </a:ext>
            </a:extLst>
          </p:cNvPr>
          <p:cNvSpPr>
            <a:spLocks noGrp="1"/>
          </p:cNvSpPr>
          <p:nvPr>
            <p:ph type="title"/>
          </p:nvPr>
        </p:nvSpPr>
        <p:spPr/>
        <p:txBody>
          <a:bodyPr>
            <a:normAutofit/>
          </a:bodyPr>
          <a:lstStyle/>
          <a:p>
            <a:r>
              <a:rPr lang="en-US" sz="4800" b="1" dirty="0"/>
              <a:t>Auto Fill ( Filling in data from a series)</a:t>
            </a:r>
          </a:p>
        </p:txBody>
      </p:sp>
      <p:sp>
        <p:nvSpPr>
          <p:cNvPr id="3" name="Content Placeholder 2">
            <a:extLst>
              <a:ext uri="{FF2B5EF4-FFF2-40B4-BE49-F238E27FC236}">
                <a16:creationId xmlns:a16="http://schemas.microsoft.com/office/drawing/2014/main" id="{5F1CDADF-5DE3-30E5-A64B-B0C8461D2C8E}"/>
              </a:ext>
            </a:extLst>
          </p:cNvPr>
          <p:cNvSpPr>
            <a:spLocks noGrp="1"/>
          </p:cNvSpPr>
          <p:nvPr>
            <p:ph idx="1"/>
          </p:nvPr>
        </p:nvSpPr>
        <p:spPr>
          <a:xfrm>
            <a:off x="838200" y="1825626"/>
            <a:ext cx="10515600" cy="770926"/>
          </a:xfrm>
        </p:spPr>
        <p:txBody>
          <a:bodyPr>
            <a:normAutofit/>
          </a:bodyPr>
          <a:lstStyle/>
          <a:p>
            <a:pPr>
              <a:buFont typeface="+mj-lt"/>
              <a:buAutoNum type="arabicPeriod"/>
            </a:pPr>
            <a:r>
              <a:rPr lang="en-US" sz="1600" b="0" i="0" dirty="0">
                <a:solidFill>
                  <a:srgbClr val="1E1E1E"/>
                </a:solidFill>
                <a:effectLst/>
                <a:latin typeface="Segoe UI" panose="020B0502040204020203" pitchFamily="34" charset="0"/>
              </a:rPr>
              <a:t>Enter the beginning of the series in two cells: such as Jan and Feb; or 2014 and 2015.</a:t>
            </a:r>
          </a:p>
          <a:p>
            <a:pPr>
              <a:buFont typeface="+mj-lt"/>
              <a:buAutoNum type="arabicPeriod"/>
            </a:pPr>
            <a:r>
              <a:rPr lang="en-US" sz="1600" b="0" i="0" dirty="0">
                <a:solidFill>
                  <a:srgbClr val="1E1E1E"/>
                </a:solidFill>
                <a:effectLst/>
                <a:latin typeface="Segoe UI" panose="020B0502040204020203" pitchFamily="34" charset="0"/>
              </a:rPr>
              <a:t>Select the two cells containing the series, and then drag the fill handle  across or down the cells.</a:t>
            </a:r>
          </a:p>
          <a:p>
            <a:endParaRPr lang="en-US" sz="1600" dirty="0"/>
          </a:p>
        </p:txBody>
      </p:sp>
      <p:pic>
        <p:nvPicPr>
          <p:cNvPr id="5" name="Picture 4">
            <a:extLst>
              <a:ext uri="{FF2B5EF4-FFF2-40B4-BE49-F238E27FC236}">
                <a16:creationId xmlns:a16="http://schemas.microsoft.com/office/drawing/2014/main" id="{FB383FBF-471F-0DA9-A1C5-A92E562185D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761" y="2596552"/>
            <a:ext cx="3445142" cy="4022436"/>
          </a:xfrm>
          <a:prstGeom prst="rect">
            <a:avLst/>
          </a:prstGeom>
        </p:spPr>
      </p:pic>
      <p:pic>
        <p:nvPicPr>
          <p:cNvPr id="7" name="Picture 6">
            <a:extLst>
              <a:ext uri="{FF2B5EF4-FFF2-40B4-BE49-F238E27FC236}">
                <a16:creationId xmlns:a16="http://schemas.microsoft.com/office/drawing/2014/main" id="{BDBB59BC-0012-AC00-EEAB-99190BFB7CD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701" y="2596552"/>
            <a:ext cx="2730614" cy="4141942"/>
          </a:xfrm>
          <a:prstGeom prst="rect">
            <a:avLst/>
          </a:prstGeom>
        </p:spPr>
      </p:pic>
      <p:cxnSp>
        <p:nvCxnSpPr>
          <p:cNvPr id="9" name="Straight Arrow Connector 8">
            <a:extLst>
              <a:ext uri="{FF2B5EF4-FFF2-40B4-BE49-F238E27FC236}">
                <a16:creationId xmlns:a16="http://schemas.microsoft.com/office/drawing/2014/main" id="{8F827BD1-C429-2EB7-6AC4-CDBFD59DFE2D}"/>
              </a:ext>
              <a:ext uri="{C183D7F6-B498-43B3-948B-1728B52AA6E4}">
                <adec:decorative xmlns:adec="http://schemas.microsoft.com/office/drawing/2017/decorative" val="1"/>
              </a:ext>
            </a:extLst>
          </p:cNvPr>
          <p:cNvCxnSpPr>
            <a:cxnSpLocks/>
          </p:cNvCxnSpPr>
          <p:nvPr/>
        </p:nvCxnSpPr>
        <p:spPr>
          <a:xfrm>
            <a:off x="1337094" y="4544291"/>
            <a:ext cx="4454106"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1" name="Oval 10">
            <a:extLst>
              <a:ext uri="{FF2B5EF4-FFF2-40B4-BE49-F238E27FC236}">
                <a16:creationId xmlns:a16="http://schemas.microsoft.com/office/drawing/2014/main" id="{A843DC1D-CA6B-3BF2-55E0-A48F1EEBE4A7}"/>
              </a:ext>
              <a:ext uri="{C183D7F6-B498-43B3-948B-1728B52AA6E4}">
                <adec:decorative xmlns:adec="http://schemas.microsoft.com/office/drawing/2017/decorative" val="1"/>
              </a:ext>
            </a:extLst>
          </p:cNvPr>
          <p:cNvSpPr/>
          <p:nvPr/>
        </p:nvSpPr>
        <p:spPr>
          <a:xfrm>
            <a:off x="838200" y="4360175"/>
            <a:ext cx="430971"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AD1C57F-4FFA-3F96-6C81-F2C7AFE3459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505062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96DD-B285-EC2D-5CE6-CB6DAB6FF749}"/>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sz="6000" b="1" kern="1200">
                <a:solidFill>
                  <a:schemeClr val="tx1"/>
                </a:solidFill>
                <a:latin typeface="+mj-lt"/>
                <a:ea typeface="+mj-ea"/>
                <a:cs typeface="+mj-cs"/>
              </a:rPr>
              <a:t>Formatting Cells</a:t>
            </a:r>
          </a:p>
        </p:txBody>
      </p:sp>
      <p:pic>
        <p:nvPicPr>
          <p:cNvPr id="3" name="Picture 2">
            <a:extLst>
              <a:ext uri="{FF2B5EF4-FFF2-40B4-BE49-F238E27FC236}">
                <a16:creationId xmlns:a16="http://schemas.microsoft.com/office/drawing/2014/main" id="{A26D2999-C46E-E5AE-A969-053D59F540D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508535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C323-CCA4-30FE-D0E2-F1579AE8DD9A}"/>
              </a:ext>
            </a:extLst>
          </p:cNvPr>
          <p:cNvSpPr>
            <a:spLocks noGrp="1"/>
          </p:cNvSpPr>
          <p:nvPr>
            <p:ph type="title"/>
          </p:nvPr>
        </p:nvSpPr>
        <p:spPr/>
        <p:txBody>
          <a:bodyPr>
            <a:normAutofit/>
          </a:bodyPr>
          <a:lstStyle/>
          <a:p>
            <a:r>
              <a:rPr lang="en-US" sz="5400" b="1" dirty="0"/>
              <a:t>Font Size</a:t>
            </a:r>
          </a:p>
        </p:txBody>
      </p:sp>
      <p:sp>
        <p:nvSpPr>
          <p:cNvPr id="3" name="Content Placeholder 2">
            <a:extLst>
              <a:ext uri="{FF2B5EF4-FFF2-40B4-BE49-F238E27FC236}">
                <a16:creationId xmlns:a16="http://schemas.microsoft.com/office/drawing/2014/main" id="{35753967-E364-7056-BBC0-21AFC0988B55}"/>
              </a:ext>
            </a:extLst>
          </p:cNvPr>
          <p:cNvSpPr>
            <a:spLocks noGrp="1"/>
          </p:cNvSpPr>
          <p:nvPr>
            <p:ph idx="1"/>
          </p:nvPr>
        </p:nvSpPr>
        <p:spPr>
          <a:xfrm>
            <a:off x="838200" y="1825625"/>
            <a:ext cx="10515600" cy="1231611"/>
          </a:xfrm>
        </p:spPr>
        <p:txBody>
          <a:bodyPr>
            <a:normAutofit lnSpcReduction="10000"/>
          </a:bodyPr>
          <a:lstStyle/>
          <a:p>
            <a:pPr marL="0" indent="0">
              <a:buNone/>
            </a:pPr>
            <a:r>
              <a:rPr lang="en-US" sz="1600" dirty="0"/>
              <a:t>1. </a:t>
            </a:r>
            <a:r>
              <a:rPr lang="en-US" sz="1600" b="0" i="0" dirty="0">
                <a:solidFill>
                  <a:srgbClr val="4E4E4E"/>
                </a:solidFill>
                <a:effectLst/>
                <a:latin typeface="Source Sans Pro" panose="020B0503030403020204" pitchFamily="34" charset="0"/>
              </a:rPr>
              <a:t>Select the </a:t>
            </a:r>
            <a:r>
              <a:rPr lang="en-US" sz="1600" b="1" i="0" dirty="0">
                <a:solidFill>
                  <a:srgbClr val="4E4E4E"/>
                </a:solidFill>
                <a:effectLst/>
                <a:latin typeface="Source Sans Pro" panose="020B0503030403020204" pitchFamily="34" charset="0"/>
              </a:rPr>
              <a:t>cell(s)</a:t>
            </a:r>
            <a:r>
              <a:rPr lang="en-US" sz="1600" b="0" i="0" dirty="0">
                <a:solidFill>
                  <a:srgbClr val="4E4E4E"/>
                </a:solidFill>
                <a:effectLst/>
                <a:latin typeface="Source Sans Pro" panose="020B0503030403020204" pitchFamily="34" charset="0"/>
              </a:rPr>
              <a:t> you want to modify.</a:t>
            </a:r>
          </a:p>
          <a:p>
            <a:pPr marL="0" indent="0">
              <a:buNone/>
            </a:pPr>
            <a:r>
              <a:rPr lang="en-US" sz="1600" dirty="0"/>
              <a:t>2.</a:t>
            </a:r>
            <a:r>
              <a:rPr lang="en-US" dirty="0"/>
              <a:t> </a:t>
            </a:r>
            <a:r>
              <a:rPr lang="en-US" sz="1600" b="0" i="0" dirty="0">
                <a:solidFill>
                  <a:srgbClr val="4E4E4E"/>
                </a:solidFill>
                <a:effectLst/>
                <a:latin typeface="Source Sans Pro" panose="020B0503030403020204" pitchFamily="34" charset="0"/>
              </a:rPr>
              <a:t>On the </a:t>
            </a:r>
            <a:r>
              <a:rPr lang="en-US" sz="1600" b="1" i="0" dirty="0">
                <a:solidFill>
                  <a:srgbClr val="4E4E4E"/>
                </a:solidFill>
                <a:effectLst/>
                <a:latin typeface="Source Sans Pro" panose="020B0503030403020204" pitchFamily="34" charset="0"/>
              </a:rPr>
              <a:t>Home</a:t>
            </a:r>
            <a:r>
              <a:rPr lang="en-US" sz="1600" b="0" i="0" dirty="0">
                <a:solidFill>
                  <a:srgbClr val="4E4E4E"/>
                </a:solidFill>
                <a:effectLst/>
                <a:latin typeface="Source Sans Pro" panose="020B0503030403020204" pitchFamily="34" charset="0"/>
              </a:rPr>
              <a:t> tab, click the </a:t>
            </a:r>
            <a:r>
              <a:rPr lang="en-US" sz="1600" b="1" i="0" dirty="0">
                <a:solidFill>
                  <a:srgbClr val="4E4E4E"/>
                </a:solidFill>
                <a:effectLst/>
                <a:latin typeface="Source Sans Pro" panose="020B0503030403020204" pitchFamily="34" charset="0"/>
              </a:rPr>
              <a:t>drop-down arrow</a:t>
            </a:r>
            <a:r>
              <a:rPr lang="en-US" sz="1600" b="0" i="0" dirty="0">
                <a:solidFill>
                  <a:srgbClr val="4E4E4E"/>
                </a:solidFill>
                <a:effectLst/>
                <a:latin typeface="Source Sans Pro" panose="020B0503030403020204" pitchFamily="34" charset="0"/>
              </a:rPr>
              <a:t> next to the </a:t>
            </a:r>
            <a:r>
              <a:rPr lang="en-US" sz="1600" b="1" i="0" dirty="0">
                <a:solidFill>
                  <a:srgbClr val="4E4E4E"/>
                </a:solidFill>
                <a:effectLst/>
                <a:latin typeface="Source Sans Pro" panose="020B0503030403020204" pitchFamily="34" charset="0"/>
              </a:rPr>
              <a:t>Font Size</a:t>
            </a:r>
            <a:r>
              <a:rPr lang="en-US" sz="1600" b="0" i="0" dirty="0">
                <a:solidFill>
                  <a:srgbClr val="4E4E4E"/>
                </a:solidFill>
                <a:effectLst/>
                <a:latin typeface="Source Sans Pro" panose="020B0503030403020204" pitchFamily="34" charset="0"/>
              </a:rPr>
              <a:t> command, then select the desired </a:t>
            </a:r>
            <a:r>
              <a:rPr lang="en-US" sz="1600" b="1" i="0" dirty="0">
                <a:solidFill>
                  <a:srgbClr val="4E4E4E"/>
                </a:solidFill>
                <a:effectLst/>
                <a:latin typeface="Source Sans Pro" panose="020B0503030403020204" pitchFamily="34" charset="0"/>
              </a:rPr>
              <a:t>font size</a:t>
            </a:r>
            <a:r>
              <a:rPr lang="en-US" sz="1600" b="0" i="0" dirty="0">
                <a:solidFill>
                  <a:srgbClr val="4E4E4E"/>
                </a:solidFill>
                <a:effectLst/>
                <a:latin typeface="Source Sans Pro" panose="020B0503030403020204" pitchFamily="34" charset="0"/>
              </a:rPr>
              <a:t>. In our example, we will choose </a:t>
            </a:r>
            <a:r>
              <a:rPr lang="en-US" sz="1600" b="1" i="0" dirty="0">
                <a:solidFill>
                  <a:srgbClr val="4E4E4E"/>
                </a:solidFill>
                <a:effectLst/>
                <a:latin typeface="Source Sans Pro" panose="020B0503030403020204" pitchFamily="34" charset="0"/>
              </a:rPr>
              <a:t>24</a:t>
            </a:r>
            <a:r>
              <a:rPr lang="en-US" sz="1600" b="0" i="0" dirty="0">
                <a:solidFill>
                  <a:srgbClr val="4E4E4E"/>
                </a:solidFill>
                <a:effectLst/>
                <a:latin typeface="Source Sans Pro" panose="020B0503030403020204" pitchFamily="34" charset="0"/>
              </a:rPr>
              <a:t> to make the text </a:t>
            </a:r>
            <a:r>
              <a:rPr lang="en-US" sz="1600" b="1" i="0" dirty="0">
                <a:solidFill>
                  <a:srgbClr val="4E4E4E"/>
                </a:solidFill>
                <a:effectLst/>
                <a:latin typeface="Source Sans Pro" panose="020B0503030403020204" pitchFamily="34" charset="0"/>
              </a:rPr>
              <a:t>larger</a:t>
            </a:r>
            <a:r>
              <a:rPr lang="en-US" sz="1600" b="0" i="0" dirty="0">
                <a:solidFill>
                  <a:srgbClr val="4E4E4E"/>
                </a:solidFill>
                <a:effectLst/>
                <a:latin typeface="Source Sans Pro" panose="020B0503030403020204" pitchFamily="34" charset="0"/>
              </a:rPr>
              <a:t>.</a:t>
            </a:r>
            <a:br>
              <a:rPr lang="en-US" sz="1600" dirty="0"/>
            </a:br>
            <a:endParaRPr lang="en-US" sz="1600" dirty="0"/>
          </a:p>
        </p:txBody>
      </p:sp>
      <p:pic>
        <p:nvPicPr>
          <p:cNvPr id="2056" name="Picture 8" descr="Selecting a font size in the dropdown menu">
            <a:extLst>
              <a:ext uri="{FF2B5EF4-FFF2-40B4-BE49-F238E27FC236}">
                <a16:creationId xmlns:a16="http://schemas.microsoft.com/office/drawing/2014/main" id="{E7A2E02A-2579-11B1-704C-07A1290FE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447" y="3012491"/>
            <a:ext cx="3762375" cy="3238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 of Texas Tech University featuring a large double &quot;T&quot; in red, black, and white colors. The design includes a shadow effect and a horizontal red line extending from the letter &quot;T&quot;.&#10;&#10;AI-generated content may be incorrect.">
            <a:extLst>
              <a:ext uri="{FF2B5EF4-FFF2-40B4-BE49-F238E27FC236}">
                <a16:creationId xmlns:a16="http://schemas.microsoft.com/office/drawing/2014/main" id="{F82BF276-FC0C-BEF4-0814-1673E4CD77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66421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E2483-F475-DC6C-1B22-E7BA02E68207}"/>
              </a:ext>
            </a:extLst>
          </p:cNvPr>
          <p:cNvSpPr>
            <a:spLocks noGrp="1"/>
          </p:cNvSpPr>
          <p:nvPr>
            <p:ph type="title"/>
          </p:nvPr>
        </p:nvSpPr>
        <p:spPr/>
        <p:txBody>
          <a:bodyPr>
            <a:normAutofit/>
          </a:bodyPr>
          <a:lstStyle/>
          <a:p>
            <a:r>
              <a:rPr lang="en-US" sz="5400" b="1" dirty="0"/>
              <a:t>Changing the Font </a:t>
            </a:r>
          </a:p>
        </p:txBody>
      </p:sp>
      <p:sp>
        <p:nvSpPr>
          <p:cNvPr id="3" name="Content Placeholder 2">
            <a:extLst>
              <a:ext uri="{FF2B5EF4-FFF2-40B4-BE49-F238E27FC236}">
                <a16:creationId xmlns:a16="http://schemas.microsoft.com/office/drawing/2014/main" id="{3188DED2-7042-457C-5517-181E78DB552E}"/>
              </a:ext>
            </a:extLst>
          </p:cNvPr>
          <p:cNvSpPr>
            <a:spLocks noGrp="1"/>
          </p:cNvSpPr>
          <p:nvPr>
            <p:ph idx="1"/>
          </p:nvPr>
        </p:nvSpPr>
        <p:spPr>
          <a:xfrm>
            <a:off x="838200" y="1825625"/>
            <a:ext cx="10515600" cy="1325563"/>
          </a:xfrm>
        </p:spPr>
        <p:txBody>
          <a:bodyPr>
            <a:normAutofit/>
          </a:bodyPr>
          <a:lstStyle/>
          <a:p>
            <a:pPr marL="0" indent="0">
              <a:buNone/>
            </a:pPr>
            <a:r>
              <a:rPr lang="en-US" sz="1600" dirty="0"/>
              <a:t>1.</a:t>
            </a:r>
            <a:r>
              <a:rPr lang="en-US" sz="1600" b="0" i="0" dirty="0">
                <a:solidFill>
                  <a:srgbClr val="4E4E4E"/>
                </a:solidFill>
                <a:effectLst/>
                <a:latin typeface="Source Sans Pro" panose="020B0503030403020204" pitchFamily="34" charset="0"/>
              </a:rPr>
              <a:t> Select the </a:t>
            </a:r>
            <a:r>
              <a:rPr lang="en-US" sz="1600" b="1" i="0" dirty="0">
                <a:solidFill>
                  <a:srgbClr val="4E4E4E"/>
                </a:solidFill>
                <a:effectLst/>
                <a:latin typeface="Source Sans Pro" panose="020B0503030403020204" pitchFamily="34" charset="0"/>
              </a:rPr>
              <a:t>cell(s)</a:t>
            </a:r>
            <a:r>
              <a:rPr lang="en-US" sz="1600" b="0" i="0" dirty="0">
                <a:solidFill>
                  <a:srgbClr val="4E4E4E"/>
                </a:solidFill>
                <a:effectLst/>
                <a:latin typeface="Source Sans Pro" panose="020B0503030403020204" pitchFamily="34" charset="0"/>
              </a:rPr>
              <a:t> you want to modify.</a:t>
            </a:r>
          </a:p>
          <a:p>
            <a:pPr marL="0" indent="0">
              <a:buNone/>
            </a:pPr>
            <a:br>
              <a:rPr lang="en-US" sz="1600" dirty="0"/>
            </a:br>
            <a:r>
              <a:rPr lang="en-US" sz="1600" dirty="0"/>
              <a:t>2. </a:t>
            </a:r>
            <a:r>
              <a:rPr lang="en-US" sz="1600" b="0" i="0" dirty="0">
                <a:solidFill>
                  <a:srgbClr val="4E4E4E"/>
                </a:solidFill>
                <a:effectLst/>
                <a:latin typeface="Source Sans Pro" panose="020B0503030403020204" pitchFamily="34" charset="0"/>
              </a:rPr>
              <a:t>On the </a:t>
            </a:r>
            <a:r>
              <a:rPr lang="en-US" sz="1600" b="1" i="0" dirty="0">
                <a:solidFill>
                  <a:srgbClr val="4E4E4E"/>
                </a:solidFill>
                <a:effectLst/>
                <a:latin typeface="Source Sans Pro" panose="020B0503030403020204" pitchFamily="34" charset="0"/>
              </a:rPr>
              <a:t>Home</a:t>
            </a:r>
            <a:r>
              <a:rPr lang="en-US" sz="1600" b="0" i="0" dirty="0">
                <a:solidFill>
                  <a:srgbClr val="4E4E4E"/>
                </a:solidFill>
                <a:effectLst/>
                <a:latin typeface="Source Sans Pro" panose="020B0503030403020204" pitchFamily="34" charset="0"/>
              </a:rPr>
              <a:t> tab, click the </a:t>
            </a:r>
            <a:r>
              <a:rPr lang="en-US" sz="1600" b="1" i="0" dirty="0">
                <a:solidFill>
                  <a:srgbClr val="4E4E4E"/>
                </a:solidFill>
                <a:effectLst/>
                <a:latin typeface="Source Sans Pro" panose="020B0503030403020204" pitchFamily="34" charset="0"/>
              </a:rPr>
              <a:t>drop-down arrow</a:t>
            </a:r>
            <a:r>
              <a:rPr lang="en-US" sz="1600" b="0" i="0" dirty="0">
                <a:solidFill>
                  <a:srgbClr val="4E4E4E"/>
                </a:solidFill>
                <a:effectLst/>
                <a:latin typeface="Source Sans Pro" panose="020B0503030403020204" pitchFamily="34" charset="0"/>
              </a:rPr>
              <a:t> next to the </a:t>
            </a:r>
            <a:r>
              <a:rPr lang="en-US" sz="1600" b="1" i="0" dirty="0">
                <a:solidFill>
                  <a:srgbClr val="4E4E4E"/>
                </a:solidFill>
                <a:effectLst/>
                <a:latin typeface="Source Sans Pro" panose="020B0503030403020204" pitchFamily="34" charset="0"/>
              </a:rPr>
              <a:t>Font</a:t>
            </a:r>
            <a:r>
              <a:rPr lang="en-US" sz="1600" b="0" i="0" dirty="0">
                <a:solidFill>
                  <a:srgbClr val="4E4E4E"/>
                </a:solidFill>
                <a:effectLst/>
                <a:latin typeface="Source Sans Pro" panose="020B0503030403020204" pitchFamily="34" charset="0"/>
              </a:rPr>
              <a:t> command, then select the desired </a:t>
            </a:r>
            <a:r>
              <a:rPr lang="en-US" sz="1600" b="1" i="0" dirty="0">
                <a:solidFill>
                  <a:srgbClr val="4E4E4E"/>
                </a:solidFill>
                <a:effectLst/>
                <a:latin typeface="Source Sans Pro" panose="020B0503030403020204" pitchFamily="34" charset="0"/>
              </a:rPr>
              <a:t>font</a:t>
            </a:r>
            <a:r>
              <a:rPr lang="en-US" sz="1600" b="0" i="0" dirty="0">
                <a:solidFill>
                  <a:srgbClr val="4E4E4E"/>
                </a:solidFill>
                <a:effectLst/>
                <a:latin typeface="Source Sans Pro" panose="020B0503030403020204" pitchFamily="34" charset="0"/>
              </a:rPr>
              <a:t>. In our example, we'll choose </a:t>
            </a:r>
            <a:r>
              <a:rPr lang="en-US" sz="1600" b="1" i="0" dirty="0">
                <a:solidFill>
                  <a:srgbClr val="4E4E4E"/>
                </a:solidFill>
                <a:effectLst/>
                <a:latin typeface="Source Sans Pro" panose="020B0503030403020204" pitchFamily="34" charset="0"/>
              </a:rPr>
              <a:t>Century Gothic</a:t>
            </a:r>
            <a:r>
              <a:rPr lang="en-US" sz="1600" b="0" i="0" dirty="0">
                <a:solidFill>
                  <a:srgbClr val="4E4E4E"/>
                </a:solidFill>
                <a:effectLst/>
                <a:latin typeface="Source Sans Pro" panose="020B0503030403020204" pitchFamily="34" charset="0"/>
              </a:rPr>
              <a:t>.</a:t>
            </a:r>
            <a:br>
              <a:rPr lang="en-US" sz="1600" dirty="0"/>
            </a:br>
            <a:endParaRPr lang="en-US" sz="1600" dirty="0"/>
          </a:p>
        </p:txBody>
      </p:sp>
      <p:pic>
        <p:nvPicPr>
          <p:cNvPr id="1028" name="Picture 4" descr="Selecting a font in the dropdown menu">
            <a:extLst>
              <a:ext uri="{FF2B5EF4-FFF2-40B4-BE49-F238E27FC236}">
                <a16:creationId xmlns:a16="http://schemas.microsoft.com/office/drawing/2014/main" id="{B86949BA-9924-6773-DE26-854994F7D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978" y="3151188"/>
            <a:ext cx="3762375" cy="3219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0C0CAAC-877D-DE51-C8C3-4307350669D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363951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0B66-BAD8-451E-AEFA-0D6E53331D78}"/>
              </a:ext>
            </a:extLst>
          </p:cNvPr>
          <p:cNvSpPr>
            <a:spLocks noGrp="1"/>
          </p:cNvSpPr>
          <p:nvPr>
            <p:ph type="title"/>
          </p:nvPr>
        </p:nvSpPr>
        <p:spPr/>
        <p:txBody>
          <a:bodyPr>
            <a:normAutofit/>
          </a:bodyPr>
          <a:lstStyle/>
          <a:p>
            <a:r>
              <a:rPr lang="en-US" sz="5400" b="1" dirty="0"/>
              <a:t>Changing Font Color</a:t>
            </a:r>
          </a:p>
        </p:txBody>
      </p:sp>
      <p:sp>
        <p:nvSpPr>
          <p:cNvPr id="3" name="Content Placeholder 2">
            <a:extLst>
              <a:ext uri="{FF2B5EF4-FFF2-40B4-BE49-F238E27FC236}">
                <a16:creationId xmlns:a16="http://schemas.microsoft.com/office/drawing/2014/main" id="{83D80BF4-2122-3E8C-C052-92C5F55E30E1}"/>
              </a:ext>
            </a:extLst>
          </p:cNvPr>
          <p:cNvSpPr>
            <a:spLocks noGrp="1"/>
          </p:cNvSpPr>
          <p:nvPr>
            <p:ph idx="1"/>
          </p:nvPr>
        </p:nvSpPr>
        <p:spPr>
          <a:xfrm>
            <a:off x="838200" y="1825625"/>
            <a:ext cx="10515600" cy="1461039"/>
          </a:xfrm>
        </p:spPr>
        <p:txBody>
          <a:bodyPr>
            <a:normAutofit/>
          </a:bodyPr>
          <a:lstStyle/>
          <a:p>
            <a:pPr marL="342900" indent="-342900">
              <a:buAutoNum type="arabicPeriod"/>
            </a:pPr>
            <a:r>
              <a:rPr lang="en-US" sz="1600" b="0" i="0" dirty="0">
                <a:solidFill>
                  <a:srgbClr val="4E4E4E"/>
                </a:solidFill>
                <a:effectLst/>
                <a:latin typeface="Source Sans Pro" panose="020B0503030403020204" pitchFamily="34" charset="0"/>
              </a:rPr>
              <a:t>Select the </a:t>
            </a:r>
            <a:r>
              <a:rPr lang="en-US" sz="1600" b="1" i="0" dirty="0">
                <a:solidFill>
                  <a:srgbClr val="4E4E4E"/>
                </a:solidFill>
                <a:effectLst/>
                <a:latin typeface="Source Sans Pro" panose="020B0503030403020204" pitchFamily="34" charset="0"/>
              </a:rPr>
              <a:t>cell(s)</a:t>
            </a:r>
            <a:r>
              <a:rPr lang="en-US" sz="1600" b="0" i="0" dirty="0">
                <a:solidFill>
                  <a:srgbClr val="4E4E4E"/>
                </a:solidFill>
                <a:effectLst/>
                <a:latin typeface="Source Sans Pro" panose="020B0503030403020204" pitchFamily="34" charset="0"/>
              </a:rPr>
              <a:t> you want to modify.</a:t>
            </a:r>
          </a:p>
          <a:p>
            <a:pPr marL="0" indent="0">
              <a:buNone/>
            </a:pPr>
            <a:endParaRPr lang="en-US" sz="1600" dirty="0"/>
          </a:p>
          <a:p>
            <a:pPr marL="0" indent="0">
              <a:buNone/>
            </a:pPr>
            <a:r>
              <a:rPr lang="en-US" sz="1600" dirty="0"/>
              <a:t>2.</a:t>
            </a:r>
            <a:r>
              <a:rPr lang="en-US" sz="1600" b="0" i="0" dirty="0">
                <a:solidFill>
                  <a:srgbClr val="4E4E4E"/>
                </a:solidFill>
                <a:effectLst/>
                <a:latin typeface="Source Sans Pro" panose="020B0503030403020204" pitchFamily="34" charset="0"/>
              </a:rPr>
              <a:t> On the </a:t>
            </a:r>
            <a:r>
              <a:rPr lang="en-US" sz="1600" b="1" i="0" dirty="0">
                <a:solidFill>
                  <a:srgbClr val="4E4E4E"/>
                </a:solidFill>
                <a:effectLst/>
                <a:latin typeface="Source Sans Pro" panose="020B0503030403020204" pitchFamily="34" charset="0"/>
              </a:rPr>
              <a:t>Home</a:t>
            </a:r>
            <a:r>
              <a:rPr lang="en-US" sz="1600" b="0" i="0" dirty="0">
                <a:solidFill>
                  <a:srgbClr val="4E4E4E"/>
                </a:solidFill>
                <a:effectLst/>
                <a:latin typeface="Source Sans Pro" panose="020B0503030403020204" pitchFamily="34" charset="0"/>
              </a:rPr>
              <a:t> tab, click the </a:t>
            </a:r>
            <a:r>
              <a:rPr lang="en-US" sz="1600" b="1" i="0" dirty="0">
                <a:solidFill>
                  <a:srgbClr val="4E4E4E"/>
                </a:solidFill>
                <a:effectLst/>
                <a:latin typeface="Source Sans Pro" panose="020B0503030403020204" pitchFamily="34" charset="0"/>
              </a:rPr>
              <a:t>drop-down arrow</a:t>
            </a:r>
            <a:r>
              <a:rPr lang="en-US" sz="1600" b="0" i="0" dirty="0">
                <a:solidFill>
                  <a:srgbClr val="4E4E4E"/>
                </a:solidFill>
                <a:effectLst/>
                <a:latin typeface="Source Sans Pro" panose="020B0503030403020204" pitchFamily="34" charset="0"/>
              </a:rPr>
              <a:t> next to the </a:t>
            </a:r>
            <a:r>
              <a:rPr lang="en-US" sz="1600" b="1" i="0" dirty="0">
                <a:solidFill>
                  <a:srgbClr val="4E4E4E"/>
                </a:solidFill>
                <a:effectLst/>
                <a:latin typeface="Source Sans Pro" panose="020B0503030403020204" pitchFamily="34" charset="0"/>
              </a:rPr>
              <a:t>Font Color</a:t>
            </a:r>
            <a:r>
              <a:rPr lang="en-US" sz="1600" b="0" i="0" dirty="0">
                <a:solidFill>
                  <a:srgbClr val="4E4E4E"/>
                </a:solidFill>
                <a:effectLst/>
                <a:latin typeface="Source Sans Pro" panose="020B0503030403020204" pitchFamily="34" charset="0"/>
              </a:rPr>
              <a:t> command, then select the desired </a:t>
            </a:r>
            <a:r>
              <a:rPr lang="en-US" sz="1600" b="1" i="0" dirty="0">
                <a:solidFill>
                  <a:srgbClr val="4E4E4E"/>
                </a:solidFill>
                <a:effectLst/>
                <a:latin typeface="Source Sans Pro" panose="020B0503030403020204" pitchFamily="34" charset="0"/>
              </a:rPr>
              <a:t>font</a:t>
            </a:r>
            <a:r>
              <a:rPr lang="en-US" sz="1600" b="0" i="0" dirty="0">
                <a:solidFill>
                  <a:srgbClr val="4E4E4E"/>
                </a:solidFill>
                <a:effectLst/>
                <a:latin typeface="Source Sans Pro" panose="020B0503030403020204" pitchFamily="34" charset="0"/>
              </a:rPr>
              <a:t> </a:t>
            </a:r>
            <a:r>
              <a:rPr lang="en-US" sz="1600" b="1" i="0" dirty="0">
                <a:solidFill>
                  <a:srgbClr val="4E4E4E"/>
                </a:solidFill>
                <a:effectLst/>
                <a:latin typeface="Source Sans Pro" panose="020B0503030403020204" pitchFamily="34" charset="0"/>
              </a:rPr>
              <a:t>color</a:t>
            </a:r>
            <a:r>
              <a:rPr lang="en-US" sz="1600" b="0" i="0" dirty="0">
                <a:solidFill>
                  <a:srgbClr val="4E4E4E"/>
                </a:solidFill>
                <a:effectLst/>
                <a:latin typeface="Source Sans Pro" panose="020B0503030403020204" pitchFamily="34" charset="0"/>
              </a:rPr>
              <a:t>. In our example, we'll choose </a:t>
            </a:r>
            <a:r>
              <a:rPr lang="en-US" sz="1600" b="1" i="0" dirty="0">
                <a:solidFill>
                  <a:srgbClr val="4E4E4E"/>
                </a:solidFill>
                <a:effectLst/>
                <a:latin typeface="Source Sans Pro" panose="020B0503030403020204" pitchFamily="34" charset="0"/>
              </a:rPr>
              <a:t>Green</a:t>
            </a:r>
            <a:r>
              <a:rPr lang="en-US" sz="1600" b="0" i="0" dirty="0">
                <a:solidFill>
                  <a:srgbClr val="4E4E4E"/>
                </a:solidFill>
                <a:effectLst/>
                <a:latin typeface="Source Sans Pro" panose="020B0503030403020204" pitchFamily="34" charset="0"/>
              </a:rPr>
              <a:t>.</a:t>
            </a:r>
            <a:endParaRPr lang="en-US" sz="1600" dirty="0"/>
          </a:p>
        </p:txBody>
      </p:sp>
      <p:pic>
        <p:nvPicPr>
          <p:cNvPr id="2050" name="Picture 2" descr="Selecting a color in the dropdown menu">
            <a:extLst>
              <a:ext uri="{FF2B5EF4-FFF2-40B4-BE49-F238E27FC236}">
                <a16:creationId xmlns:a16="http://schemas.microsoft.com/office/drawing/2014/main" id="{BEC05A20-ADAC-B916-D146-C070CCD01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4972" y="3571337"/>
            <a:ext cx="4057650" cy="26384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710230B-6877-AC64-0C9F-93E842153D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62297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F9AF-F578-7A66-7D6A-F7F096D693EC}"/>
              </a:ext>
            </a:extLst>
          </p:cNvPr>
          <p:cNvSpPr>
            <a:spLocks noGrp="1"/>
          </p:cNvSpPr>
          <p:nvPr>
            <p:ph type="title"/>
          </p:nvPr>
        </p:nvSpPr>
        <p:spPr/>
        <p:txBody>
          <a:bodyPr>
            <a:normAutofit/>
          </a:bodyPr>
          <a:lstStyle/>
          <a:p>
            <a:r>
              <a:rPr lang="en-US" sz="4800" b="1" dirty="0"/>
              <a:t>Merging Cells</a:t>
            </a:r>
          </a:p>
        </p:txBody>
      </p:sp>
      <p:sp>
        <p:nvSpPr>
          <p:cNvPr id="3" name="Content Placeholder 2">
            <a:extLst>
              <a:ext uri="{FF2B5EF4-FFF2-40B4-BE49-F238E27FC236}">
                <a16:creationId xmlns:a16="http://schemas.microsoft.com/office/drawing/2014/main" id="{65365A93-C1D0-12E5-460E-17D1F39DD839}"/>
              </a:ext>
            </a:extLst>
          </p:cNvPr>
          <p:cNvSpPr>
            <a:spLocks noGrp="1"/>
          </p:cNvSpPr>
          <p:nvPr>
            <p:ph idx="1"/>
          </p:nvPr>
        </p:nvSpPr>
        <p:spPr>
          <a:xfrm>
            <a:off x="912091" y="1690688"/>
            <a:ext cx="4832927" cy="1785793"/>
          </a:xfrm>
        </p:spPr>
        <p:txBody>
          <a:bodyPr>
            <a:normAutofit/>
          </a:bodyPr>
          <a:lstStyle/>
          <a:p>
            <a:r>
              <a:rPr lang="en-US" sz="1600" dirty="0"/>
              <a:t>Select any given amount of cells</a:t>
            </a:r>
          </a:p>
          <a:p>
            <a:r>
              <a:rPr lang="en-US" sz="1600" dirty="0"/>
              <a:t>Click</a:t>
            </a:r>
            <a:r>
              <a:rPr lang="en-US" sz="1600" b="1" dirty="0"/>
              <a:t> format &gt; format cells</a:t>
            </a:r>
          </a:p>
          <a:p>
            <a:r>
              <a:rPr lang="en-US" sz="1600" dirty="0"/>
              <a:t>Click</a:t>
            </a:r>
            <a:r>
              <a:rPr lang="en-US" sz="1600" b="1" dirty="0"/>
              <a:t> merge cells</a:t>
            </a:r>
            <a:endParaRPr lang="en-US" sz="1600" dirty="0"/>
          </a:p>
        </p:txBody>
      </p:sp>
      <p:pic>
        <p:nvPicPr>
          <p:cNvPr id="5" name="Picture 4">
            <a:extLst>
              <a:ext uri="{FF2B5EF4-FFF2-40B4-BE49-F238E27FC236}">
                <a16:creationId xmlns:a16="http://schemas.microsoft.com/office/drawing/2014/main" id="{D02E7BB9-5897-A50D-1EE1-7766086364E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095" y="2583584"/>
            <a:ext cx="6865505" cy="3865874"/>
          </a:xfrm>
          <a:prstGeom prst="rect">
            <a:avLst/>
          </a:prstGeom>
        </p:spPr>
      </p:pic>
      <p:sp>
        <p:nvSpPr>
          <p:cNvPr id="6" name="Oval 5">
            <a:extLst>
              <a:ext uri="{FF2B5EF4-FFF2-40B4-BE49-F238E27FC236}">
                <a16:creationId xmlns:a16="http://schemas.microsoft.com/office/drawing/2014/main" id="{2533950C-CB34-3312-900B-F3120AD91A6F}"/>
              </a:ext>
              <a:ext uri="{C183D7F6-B498-43B3-948B-1728B52AA6E4}">
                <adec:decorative xmlns:adec="http://schemas.microsoft.com/office/drawing/2017/decorative" val="1"/>
              </a:ext>
            </a:extLst>
          </p:cNvPr>
          <p:cNvSpPr/>
          <p:nvPr/>
        </p:nvSpPr>
        <p:spPr>
          <a:xfrm>
            <a:off x="7592292" y="3212150"/>
            <a:ext cx="572654"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FFB29D3-0591-14E0-017D-9665A66A8A7F}"/>
              </a:ext>
            </a:extLst>
          </p:cNvPr>
          <p:cNvSpPr/>
          <p:nvPr/>
        </p:nvSpPr>
        <p:spPr>
          <a:xfrm>
            <a:off x="3402445" y="4239345"/>
            <a:ext cx="572654"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noFill/>
              </a:rPr>
              <a:t>c</a:t>
            </a:r>
          </a:p>
        </p:txBody>
      </p:sp>
      <p:pic>
        <p:nvPicPr>
          <p:cNvPr id="8" name="Picture 7">
            <a:extLst>
              <a:ext uri="{FF2B5EF4-FFF2-40B4-BE49-F238E27FC236}">
                <a16:creationId xmlns:a16="http://schemas.microsoft.com/office/drawing/2014/main" id="{E9AB6F3A-BC0F-955A-9842-4428C62CA29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786434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8A3F-2EB1-5BD9-78B6-A7A868ACF5E0}"/>
              </a:ext>
            </a:extLst>
          </p:cNvPr>
          <p:cNvSpPr>
            <a:spLocks noGrp="1"/>
          </p:cNvSpPr>
          <p:nvPr>
            <p:ph type="title"/>
          </p:nvPr>
        </p:nvSpPr>
        <p:spPr/>
        <p:txBody>
          <a:bodyPr>
            <a:normAutofit/>
          </a:bodyPr>
          <a:lstStyle/>
          <a:p>
            <a:r>
              <a:rPr lang="en-US" sz="4800" b="1" dirty="0"/>
              <a:t>Text Wrap</a:t>
            </a:r>
          </a:p>
        </p:txBody>
      </p:sp>
      <p:sp>
        <p:nvSpPr>
          <p:cNvPr id="3" name="Content Placeholder 2">
            <a:extLst>
              <a:ext uri="{FF2B5EF4-FFF2-40B4-BE49-F238E27FC236}">
                <a16:creationId xmlns:a16="http://schemas.microsoft.com/office/drawing/2014/main" id="{A8B3AF68-C894-4BFC-AC6E-A0CAAB54E5F3}"/>
              </a:ext>
            </a:extLst>
          </p:cNvPr>
          <p:cNvSpPr>
            <a:spLocks noGrp="1"/>
          </p:cNvSpPr>
          <p:nvPr>
            <p:ph idx="1"/>
          </p:nvPr>
        </p:nvSpPr>
        <p:spPr>
          <a:xfrm>
            <a:off x="838200" y="1825625"/>
            <a:ext cx="2698630" cy="1115983"/>
          </a:xfrm>
        </p:spPr>
        <p:txBody>
          <a:bodyPr>
            <a:normAutofit/>
          </a:bodyPr>
          <a:lstStyle/>
          <a:p>
            <a:r>
              <a:rPr lang="en-US" sz="1600" dirty="0"/>
              <a:t>Click</a:t>
            </a:r>
            <a:r>
              <a:rPr lang="en-US" sz="1600" b="1" dirty="0"/>
              <a:t> format &gt; format cells</a:t>
            </a:r>
          </a:p>
          <a:p>
            <a:r>
              <a:rPr lang="en-US" sz="1600" dirty="0"/>
              <a:t>Click</a:t>
            </a:r>
            <a:r>
              <a:rPr lang="en-US" sz="1600" b="1" dirty="0"/>
              <a:t> wrap text</a:t>
            </a:r>
            <a:endParaRPr lang="en-US" sz="1600" dirty="0"/>
          </a:p>
          <a:p>
            <a:endParaRPr lang="en-US" dirty="0"/>
          </a:p>
        </p:txBody>
      </p:sp>
      <p:pic>
        <p:nvPicPr>
          <p:cNvPr id="5" name="Picture 4">
            <a:extLst>
              <a:ext uri="{FF2B5EF4-FFF2-40B4-BE49-F238E27FC236}">
                <a16:creationId xmlns:a16="http://schemas.microsoft.com/office/drawing/2014/main" id="{584AB18B-7107-9DE0-E204-BE3D8230A27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389" y="2470553"/>
            <a:ext cx="6955222" cy="3916392"/>
          </a:xfrm>
          <a:prstGeom prst="rect">
            <a:avLst/>
          </a:prstGeom>
        </p:spPr>
      </p:pic>
      <p:sp>
        <p:nvSpPr>
          <p:cNvPr id="6" name="Oval 5">
            <a:extLst>
              <a:ext uri="{FF2B5EF4-FFF2-40B4-BE49-F238E27FC236}">
                <a16:creationId xmlns:a16="http://schemas.microsoft.com/office/drawing/2014/main" id="{44ED3457-D350-5A45-62BC-2F5E52C614FE}"/>
              </a:ext>
              <a:ext uri="{C183D7F6-B498-43B3-948B-1728B52AA6E4}">
                <adec:decorative xmlns:adec="http://schemas.microsoft.com/office/drawing/2017/decorative" val="1"/>
              </a:ext>
            </a:extLst>
          </p:cNvPr>
          <p:cNvSpPr/>
          <p:nvPr/>
        </p:nvSpPr>
        <p:spPr>
          <a:xfrm>
            <a:off x="3097645" y="3897599"/>
            <a:ext cx="572654"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680B267-3A3F-C1FB-EA3F-500FAD502A64}"/>
              </a:ext>
              <a:ext uri="{C183D7F6-B498-43B3-948B-1728B52AA6E4}">
                <adec:decorative xmlns:adec="http://schemas.microsoft.com/office/drawing/2017/decorative" val="1"/>
              </a:ext>
            </a:extLst>
          </p:cNvPr>
          <p:cNvSpPr/>
          <p:nvPr/>
        </p:nvSpPr>
        <p:spPr>
          <a:xfrm>
            <a:off x="7447973" y="3151824"/>
            <a:ext cx="572654" cy="2102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680EA18-E357-E3D8-9570-47C20385CB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99395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3D6F-E495-D896-B182-F6DD80A6D8D3}"/>
              </a:ext>
            </a:extLst>
          </p:cNvPr>
          <p:cNvSpPr>
            <a:spLocks noGrp="1"/>
          </p:cNvSpPr>
          <p:nvPr>
            <p:ph type="title"/>
          </p:nvPr>
        </p:nvSpPr>
        <p:spPr/>
        <p:txBody>
          <a:bodyPr>
            <a:normAutofit/>
          </a:bodyPr>
          <a:lstStyle/>
          <a:p>
            <a:r>
              <a:rPr lang="en-US" sz="4800" b="1" dirty="0"/>
              <a:t>Resizing Columns &amp; Rows</a:t>
            </a:r>
            <a:endParaRPr lang="en-US" sz="4800" dirty="0"/>
          </a:p>
        </p:txBody>
      </p:sp>
      <p:sp>
        <p:nvSpPr>
          <p:cNvPr id="3" name="Text Placeholder 2">
            <a:extLst>
              <a:ext uri="{FF2B5EF4-FFF2-40B4-BE49-F238E27FC236}">
                <a16:creationId xmlns:a16="http://schemas.microsoft.com/office/drawing/2014/main" id="{E9AEB637-095C-7BEC-CE1F-AE5DC7C952E6}"/>
              </a:ext>
            </a:extLst>
          </p:cNvPr>
          <p:cNvSpPr>
            <a:spLocks noGrp="1"/>
          </p:cNvSpPr>
          <p:nvPr>
            <p:ph type="body" idx="1"/>
          </p:nvPr>
        </p:nvSpPr>
        <p:spPr/>
        <p:txBody>
          <a:bodyPr/>
          <a:lstStyle/>
          <a:p>
            <a:r>
              <a:rPr lang="en-US" dirty="0"/>
              <a:t>Columns</a:t>
            </a:r>
          </a:p>
        </p:txBody>
      </p:sp>
      <p:sp>
        <p:nvSpPr>
          <p:cNvPr id="4" name="Content Placeholder 3">
            <a:extLst>
              <a:ext uri="{FF2B5EF4-FFF2-40B4-BE49-F238E27FC236}">
                <a16:creationId xmlns:a16="http://schemas.microsoft.com/office/drawing/2014/main" id="{B147F5CA-5106-C38A-D4CE-BF98AD5C0B6E}"/>
              </a:ext>
            </a:extLst>
          </p:cNvPr>
          <p:cNvSpPr>
            <a:spLocks noGrp="1"/>
          </p:cNvSpPr>
          <p:nvPr>
            <p:ph sz="half" idx="2"/>
          </p:nvPr>
        </p:nvSpPr>
        <p:spPr>
          <a:xfrm>
            <a:off x="839789" y="2505075"/>
            <a:ext cx="2990340" cy="678072"/>
          </a:xfrm>
        </p:spPr>
        <p:txBody>
          <a:bodyPr>
            <a:normAutofit/>
          </a:bodyPr>
          <a:lstStyle/>
          <a:p>
            <a:r>
              <a:rPr lang="en-US" sz="1600" b="1" dirty="0"/>
              <a:t>Right Click</a:t>
            </a:r>
            <a:r>
              <a:rPr lang="en-US" sz="1600" dirty="0"/>
              <a:t> on the </a:t>
            </a:r>
            <a:r>
              <a:rPr lang="en-US" sz="1600" b="1" dirty="0"/>
              <a:t>A</a:t>
            </a:r>
            <a:r>
              <a:rPr lang="en-US" sz="1600" dirty="0"/>
              <a:t> column</a:t>
            </a:r>
          </a:p>
          <a:p>
            <a:r>
              <a:rPr lang="en-US" sz="1600" dirty="0"/>
              <a:t>Click on </a:t>
            </a:r>
            <a:r>
              <a:rPr lang="en-US" sz="1600" b="1" dirty="0"/>
              <a:t>Column Width</a:t>
            </a:r>
          </a:p>
          <a:p>
            <a:endParaRPr lang="en-US" sz="1600" dirty="0"/>
          </a:p>
        </p:txBody>
      </p:sp>
      <p:sp>
        <p:nvSpPr>
          <p:cNvPr id="5" name="Text Placeholder 4">
            <a:extLst>
              <a:ext uri="{FF2B5EF4-FFF2-40B4-BE49-F238E27FC236}">
                <a16:creationId xmlns:a16="http://schemas.microsoft.com/office/drawing/2014/main" id="{85A880E2-E74C-F2C8-EFB4-A4516774E1F8}"/>
              </a:ext>
            </a:extLst>
          </p:cNvPr>
          <p:cNvSpPr>
            <a:spLocks noGrp="1"/>
          </p:cNvSpPr>
          <p:nvPr>
            <p:ph type="body" sz="quarter" idx="3"/>
          </p:nvPr>
        </p:nvSpPr>
        <p:spPr/>
        <p:txBody>
          <a:bodyPr/>
          <a:lstStyle/>
          <a:p>
            <a:r>
              <a:rPr lang="en-US" dirty="0"/>
              <a:t>Rows</a:t>
            </a:r>
          </a:p>
        </p:txBody>
      </p:sp>
      <p:sp>
        <p:nvSpPr>
          <p:cNvPr id="6" name="Content Placeholder 5">
            <a:extLst>
              <a:ext uri="{FF2B5EF4-FFF2-40B4-BE49-F238E27FC236}">
                <a16:creationId xmlns:a16="http://schemas.microsoft.com/office/drawing/2014/main" id="{ED9B9BB6-CD91-71D5-3553-445629E130BF}"/>
              </a:ext>
            </a:extLst>
          </p:cNvPr>
          <p:cNvSpPr>
            <a:spLocks noGrp="1"/>
          </p:cNvSpPr>
          <p:nvPr>
            <p:ph sz="quarter" idx="4"/>
          </p:nvPr>
        </p:nvSpPr>
        <p:spPr>
          <a:xfrm>
            <a:off x="6172200" y="2505075"/>
            <a:ext cx="5183188" cy="678072"/>
          </a:xfrm>
        </p:spPr>
        <p:txBody>
          <a:bodyPr/>
          <a:lstStyle/>
          <a:p>
            <a:r>
              <a:rPr lang="en-US" sz="1600" b="1" dirty="0"/>
              <a:t>Right Click</a:t>
            </a:r>
            <a:r>
              <a:rPr lang="en-US" sz="1600" dirty="0"/>
              <a:t> on the </a:t>
            </a:r>
            <a:r>
              <a:rPr lang="en-US" sz="1600" b="1" dirty="0"/>
              <a:t>1 </a:t>
            </a:r>
            <a:r>
              <a:rPr lang="en-US" sz="1600" dirty="0"/>
              <a:t>Row</a:t>
            </a:r>
          </a:p>
          <a:p>
            <a:r>
              <a:rPr lang="en-US" sz="1600" dirty="0"/>
              <a:t>Click on </a:t>
            </a:r>
            <a:r>
              <a:rPr lang="en-US" sz="1600" b="1" dirty="0"/>
              <a:t>Row Height</a:t>
            </a:r>
          </a:p>
          <a:p>
            <a:endParaRPr lang="en-US" dirty="0"/>
          </a:p>
        </p:txBody>
      </p:sp>
      <p:pic>
        <p:nvPicPr>
          <p:cNvPr id="8" name="Picture 7">
            <a:extLst>
              <a:ext uri="{FF2B5EF4-FFF2-40B4-BE49-F238E27FC236}">
                <a16:creationId xmlns:a16="http://schemas.microsoft.com/office/drawing/2014/main" id="{9CFAB618-4BF3-CE0E-142C-4D3E91E3CA1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209116"/>
            <a:ext cx="3362325" cy="3429000"/>
          </a:xfrm>
          <a:prstGeom prst="rect">
            <a:avLst/>
          </a:prstGeom>
        </p:spPr>
      </p:pic>
      <p:pic>
        <p:nvPicPr>
          <p:cNvPr id="10" name="Picture 9">
            <a:extLst>
              <a:ext uri="{FF2B5EF4-FFF2-40B4-BE49-F238E27FC236}">
                <a16:creationId xmlns:a16="http://schemas.microsoft.com/office/drawing/2014/main" id="{04A79E5B-D19A-9D4E-6387-78C2DB2966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87" y="3288460"/>
            <a:ext cx="2744098" cy="3238936"/>
          </a:xfrm>
          <a:prstGeom prst="rect">
            <a:avLst/>
          </a:prstGeom>
        </p:spPr>
      </p:pic>
      <p:pic>
        <p:nvPicPr>
          <p:cNvPr id="7" name="Picture 6">
            <a:extLst>
              <a:ext uri="{FF2B5EF4-FFF2-40B4-BE49-F238E27FC236}">
                <a16:creationId xmlns:a16="http://schemas.microsoft.com/office/drawing/2014/main" id="{B5956F50-3034-6431-AEEB-4E7CC35C659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672085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EB0F48-B729-087F-EFEB-90113D884A85}"/>
              </a:ext>
            </a:extLst>
          </p:cNvPr>
          <p:cNvSpPr>
            <a:spLocks noGrp="1"/>
          </p:cNvSpPr>
          <p:nvPr>
            <p:ph idx="1"/>
          </p:nvPr>
        </p:nvSpPr>
        <p:spPr>
          <a:xfrm>
            <a:off x="1233984" y="1006633"/>
            <a:ext cx="9724031" cy="3330249"/>
          </a:xfrm>
        </p:spPr>
        <p:txBody>
          <a:bodyPr anchor="ctr">
            <a:normAutofit/>
          </a:bodyPr>
          <a:lstStyle/>
          <a:p>
            <a:r>
              <a:rPr lang="en-US" sz="2000" dirty="0"/>
              <a:t>Copyright 2022, Texas Tech University. ALL RIGHTS RESERVED. Members of Texas Tech University or Texas Tech Health Sciences Center may print and use this material for their personal use only. No part of this material may be reproduced in any form without written permission from the author.</a:t>
            </a:r>
          </a:p>
        </p:txBody>
      </p:sp>
      <p:pic>
        <p:nvPicPr>
          <p:cNvPr id="4" name="Picture 3" descr="Logo featuring a large red and black double &quot;T&quot; with white and gray shadows, representing Texas Tech University. The logo is positioned to the left of the text &quot;Texas Tech University,&quot; which is written in black with a red underscore beneath &quot;Tech.&quot;&#10;&#10;AI-generated content may be incorrect.">
            <a:extLst>
              <a:ext uri="{FF2B5EF4-FFF2-40B4-BE49-F238E27FC236}">
                <a16:creationId xmlns:a16="http://schemas.microsoft.com/office/drawing/2014/main" id="{C2720C57-95ED-D967-2A6C-319A6014C57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
        <p:nvSpPr>
          <p:cNvPr id="7" name="Title 6">
            <a:extLst>
              <a:ext uri="{FF2B5EF4-FFF2-40B4-BE49-F238E27FC236}">
                <a16:creationId xmlns:a16="http://schemas.microsoft.com/office/drawing/2014/main" id="{21F0AD97-9C12-8CB4-B7B5-55ED0EAC63B1}"/>
              </a:ext>
            </a:extLst>
          </p:cNvPr>
          <p:cNvSpPr>
            <a:spLocks noGrp="1"/>
          </p:cNvSpPr>
          <p:nvPr>
            <p:ph type="title"/>
          </p:nvPr>
        </p:nvSpPr>
        <p:spPr/>
        <p:txBody>
          <a:bodyPr/>
          <a:lstStyle/>
          <a:p>
            <a:r>
              <a:rPr lang="en-US" dirty="0"/>
              <a:t>Infringement</a:t>
            </a:r>
          </a:p>
        </p:txBody>
      </p:sp>
    </p:spTree>
    <p:extLst>
      <p:ext uri="{BB962C8B-B14F-4D97-AF65-F5344CB8AC3E}">
        <p14:creationId xmlns:p14="http://schemas.microsoft.com/office/powerpoint/2010/main" val="760444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CE07-546E-6E5F-F96F-C0166920A277}"/>
              </a:ext>
            </a:extLst>
          </p:cNvPr>
          <p:cNvSpPr>
            <a:spLocks noGrp="1"/>
          </p:cNvSpPr>
          <p:nvPr>
            <p:ph type="title"/>
          </p:nvPr>
        </p:nvSpPr>
        <p:spPr/>
        <p:txBody>
          <a:bodyPr>
            <a:normAutofit/>
          </a:bodyPr>
          <a:lstStyle/>
          <a:p>
            <a:r>
              <a:rPr lang="en-US" sz="4800" b="1" dirty="0"/>
              <a:t>Adding/Deleting Columns &amp; Rows</a:t>
            </a:r>
          </a:p>
        </p:txBody>
      </p:sp>
      <p:sp>
        <p:nvSpPr>
          <p:cNvPr id="3" name="Text Placeholder 2">
            <a:extLst>
              <a:ext uri="{FF2B5EF4-FFF2-40B4-BE49-F238E27FC236}">
                <a16:creationId xmlns:a16="http://schemas.microsoft.com/office/drawing/2014/main" id="{94065A03-6EB1-5A85-C023-771A1A77E0F9}"/>
              </a:ext>
            </a:extLst>
          </p:cNvPr>
          <p:cNvSpPr>
            <a:spLocks noGrp="1"/>
          </p:cNvSpPr>
          <p:nvPr>
            <p:ph type="body" idx="1"/>
          </p:nvPr>
        </p:nvSpPr>
        <p:spPr/>
        <p:txBody>
          <a:bodyPr/>
          <a:lstStyle/>
          <a:p>
            <a:r>
              <a:rPr lang="en-US" dirty="0"/>
              <a:t>Columns</a:t>
            </a:r>
          </a:p>
        </p:txBody>
      </p:sp>
      <p:sp>
        <p:nvSpPr>
          <p:cNvPr id="4" name="Content Placeholder 3">
            <a:extLst>
              <a:ext uri="{FF2B5EF4-FFF2-40B4-BE49-F238E27FC236}">
                <a16:creationId xmlns:a16="http://schemas.microsoft.com/office/drawing/2014/main" id="{93F68CB4-952D-83B3-610E-E52D69CFA784}"/>
              </a:ext>
            </a:extLst>
          </p:cNvPr>
          <p:cNvSpPr>
            <a:spLocks noGrp="1"/>
          </p:cNvSpPr>
          <p:nvPr>
            <p:ph sz="half" idx="2"/>
          </p:nvPr>
        </p:nvSpPr>
        <p:spPr>
          <a:xfrm>
            <a:off x="839788" y="2505075"/>
            <a:ext cx="5157787" cy="703951"/>
          </a:xfrm>
        </p:spPr>
        <p:txBody>
          <a:bodyPr/>
          <a:lstStyle/>
          <a:p>
            <a:r>
              <a:rPr lang="en-US" sz="1600" b="1" dirty="0"/>
              <a:t>Right Click</a:t>
            </a:r>
            <a:r>
              <a:rPr lang="en-US" sz="1600" dirty="0"/>
              <a:t> on the </a:t>
            </a:r>
            <a:r>
              <a:rPr lang="en-US" sz="1600" b="1" dirty="0"/>
              <a:t>A</a:t>
            </a:r>
            <a:r>
              <a:rPr lang="en-US" sz="1600" dirty="0"/>
              <a:t> column</a:t>
            </a:r>
          </a:p>
          <a:p>
            <a:r>
              <a:rPr lang="en-US" sz="1600" dirty="0"/>
              <a:t>Click on </a:t>
            </a:r>
            <a:r>
              <a:rPr lang="en-US" sz="1600" b="1" dirty="0"/>
              <a:t>insert</a:t>
            </a:r>
          </a:p>
          <a:p>
            <a:endParaRPr lang="en-US" dirty="0"/>
          </a:p>
        </p:txBody>
      </p:sp>
      <p:sp>
        <p:nvSpPr>
          <p:cNvPr id="5" name="Text Placeholder 4">
            <a:extLst>
              <a:ext uri="{FF2B5EF4-FFF2-40B4-BE49-F238E27FC236}">
                <a16:creationId xmlns:a16="http://schemas.microsoft.com/office/drawing/2014/main" id="{4E462627-FD6D-A323-3876-F4D054DA1917}"/>
              </a:ext>
            </a:extLst>
          </p:cNvPr>
          <p:cNvSpPr>
            <a:spLocks noGrp="1"/>
          </p:cNvSpPr>
          <p:nvPr>
            <p:ph type="body" sz="quarter" idx="3"/>
          </p:nvPr>
        </p:nvSpPr>
        <p:spPr/>
        <p:txBody>
          <a:bodyPr/>
          <a:lstStyle/>
          <a:p>
            <a:r>
              <a:rPr lang="en-US" dirty="0"/>
              <a:t>Rows</a:t>
            </a:r>
          </a:p>
        </p:txBody>
      </p:sp>
      <p:sp>
        <p:nvSpPr>
          <p:cNvPr id="6" name="Content Placeholder 5">
            <a:extLst>
              <a:ext uri="{FF2B5EF4-FFF2-40B4-BE49-F238E27FC236}">
                <a16:creationId xmlns:a16="http://schemas.microsoft.com/office/drawing/2014/main" id="{1F48AC3B-6880-1DA3-B2A7-C68DF555F051}"/>
              </a:ext>
            </a:extLst>
          </p:cNvPr>
          <p:cNvSpPr>
            <a:spLocks noGrp="1"/>
          </p:cNvSpPr>
          <p:nvPr>
            <p:ph sz="quarter" idx="4"/>
          </p:nvPr>
        </p:nvSpPr>
        <p:spPr>
          <a:xfrm>
            <a:off x="6172200" y="2505075"/>
            <a:ext cx="5183188" cy="703951"/>
          </a:xfrm>
        </p:spPr>
        <p:txBody>
          <a:bodyPr>
            <a:normAutofit/>
          </a:bodyPr>
          <a:lstStyle/>
          <a:p>
            <a:r>
              <a:rPr lang="en-US" sz="1600" b="1" dirty="0"/>
              <a:t>Right Click</a:t>
            </a:r>
            <a:r>
              <a:rPr lang="en-US" sz="1600" dirty="0"/>
              <a:t> on the </a:t>
            </a:r>
            <a:r>
              <a:rPr lang="en-US" sz="1600" b="1" dirty="0"/>
              <a:t>1 </a:t>
            </a:r>
            <a:r>
              <a:rPr lang="en-US" sz="1600" dirty="0"/>
              <a:t>Row</a:t>
            </a:r>
          </a:p>
          <a:p>
            <a:r>
              <a:rPr lang="en-US" sz="1600" dirty="0"/>
              <a:t>Click on </a:t>
            </a:r>
            <a:r>
              <a:rPr lang="en-US" sz="1600" b="1" dirty="0"/>
              <a:t>Insert</a:t>
            </a:r>
          </a:p>
        </p:txBody>
      </p:sp>
      <p:pic>
        <p:nvPicPr>
          <p:cNvPr id="8" name="Picture 7">
            <a:extLst>
              <a:ext uri="{FF2B5EF4-FFF2-40B4-BE49-F238E27FC236}">
                <a16:creationId xmlns:a16="http://schemas.microsoft.com/office/drawing/2014/main" id="{DA27A690-6731-A91D-3586-588DAABE255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986" y="3207635"/>
            <a:ext cx="2981325" cy="3518941"/>
          </a:xfrm>
          <a:prstGeom prst="rect">
            <a:avLst/>
          </a:prstGeom>
        </p:spPr>
      </p:pic>
      <p:pic>
        <p:nvPicPr>
          <p:cNvPr id="10" name="Picture 9">
            <a:extLst>
              <a:ext uri="{FF2B5EF4-FFF2-40B4-BE49-F238E27FC236}">
                <a16:creationId xmlns:a16="http://schemas.microsoft.com/office/drawing/2014/main" id="{0F01F6E8-E7D6-D075-0E81-37EF32BF2C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242" y="3325918"/>
            <a:ext cx="3218552" cy="3282376"/>
          </a:xfrm>
          <a:prstGeom prst="rect">
            <a:avLst/>
          </a:prstGeom>
        </p:spPr>
      </p:pic>
      <p:sp>
        <p:nvSpPr>
          <p:cNvPr id="11" name="Oval 10">
            <a:extLst>
              <a:ext uri="{FF2B5EF4-FFF2-40B4-BE49-F238E27FC236}">
                <a16:creationId xmlns:a16="http://schemas.microsoft.com/office/drawing/2014/main" id="{F45A4BB0-A6C1-3561-0949-00D99A5D158E}"/>
              </a:ext>
              <a:ext uri="{C183D7F6-B498-43B3-948B-1728B52AA6E4}">
                <adec:decorative xmlns:adec="http://schemas.microsoft.com/office/drawing/2017/decorative" val="1"/>
              </a:ext>
            </a:extLst>
          </p:cNvPr>
          <p:cNvSpPr/>
          <p:nvPr/>
        </p:nvSpPr>
        <p:spPr>
          <a:xfrm>
            <a:off x="1209136" y="5400136"/>
            <a:ext cx="352245"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7F87EA7-37A7-6E77-D979-4034C9D8741C}"/>
              </a:ext>
              <a:ext uri="{C183D7F6-B498-43B3-948B-1728B52AA6E4}">
                <adec:decorative xmlns:adec="http://schemas.microsoft.com/office/drawing/2017/decorative" val="1"/>
              </a:ext>
            </a:extLst>
          </p:cNvPr>
          <p:cNvSpPr/>
          <p:nvPr/>
        </p:nvSpPr>
        <p:spPr>
          <a:xfrm>
            <a:off x="5801264" y="5354129"/>
            <a:ext cx="352245"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6060379-9F57-CC12-B1B6-D2EE51F9E35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24074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9FAE-5531-BA07-6391-49EB5A6A6722}"/>
              </a:ext>
            </a:extLst>
          </p:cNvPr>
          <p:cNvSpPr>
            <a:spLocks noGrp="1"/>
          </p:cNvSpPr>
          <p:nvPr>
            <p:ph type="title"/>
          </p:nvPr>
        </p:nvSpPr>
        <p:spPr/>
        <p:txBody>
          <a:bodyPr/>
          <a:lstStyle/>
          <a:p>
            <a:r>
              <a:rPr lang="en-US" sz="4800" b="1" dirty="0"/>
              <a:t>Conditional</a:t>
            </a:r>
            <a:r>
              <a:rPr lang="en-US" dirty="0"/>
              <a:t> </a:t>
            </a:r>
            <a:r>
              <a:rPr lang="en-US" sz="4800" b="1" dirty="0"/>
              <a:t>Styles</a:t>
            </a:r>
          </a:p>
        </p:txBody>
      </p:sp>
      <p:sp>
        <p:nvSpPr>
          <p:cNvPr id="3" name="Content Placeholder 2">
            <a:extLst>
              <a:ext uri="{FF2B5EF4-FFF2-40B4-BE49-F238E27FC236}">
                <a16:creationId xmlns:a16="http://schemas.microsoft.com/office/drawing/2014/main" id="{929D80F2-1C48-7E2D-6DC4-B2C2DF8F9662}"/>
              </a:ext>
            </a:extLst>
          </p:cNvPr>
          <p:cNvSpPr>
            <a:spLocks noGrp="1"/>
          </p:cNvSpPr>
          <p:nvPr>
            <p:ph idx="1"/>
          </p:nvPr>
        </p:nvSpPr>
        <p:spPr>
          <a:xfrm>
            <a:off x="838200" y="1825625"/>
            <a:ext cx="10515600" cy="1193620"/>
          </a:xfrm>
        </p:spPr>
        <p:txBody>
          <a:bodyPr>
            <a:normAutofit/>
          </a:bodyPr>
          <a:lstStyle/>
          <a:p>
            <a:r>
              <a:rPr lang="en-US" sz="1600" dirty="0"/>
              <a:t>Click the </a:t>
            </a:r>
            <a:r>
              <a:rPr lang="en-US" sz="1600" b="1" dirty="0"/>
              <a:t>home tab </a:t>
            </a:r>
            <a:r>
              <a:rPr lang="en-US" sz="1600" dirty="0"/>
              <a:t>on the ribbon</a:t>
            </a:r>
          </a:p>
          <a:p>
            <a:r>
              <a:rPr lang="en-US" sz="1600" dirty="0"/>
              <a:t>Click </a:t>
            </a:r>
            <a:r>
              <a:rPr lang="en-US" sz="1600" b="1" dirty="0"/>
              <a:t>Conditional formatting </a:t>
            </a:r>
          </a:p>
        </p:txBody>
      </p:sp>
      <p:pic>
        <p:nvPicPr>
          <p:cNvPr id="5" name="Picture 4">
            <a:extLst>
              <a:ext uri="{FF2B5EF4-FFF2-40B4-BE49-F238E27FC236}">
                <a16:creationId xmlns:a16="http://schemas.microsoft.com/office/drawing/2014/main" id="{315E9A27-22B6-D8FD-55FC-D52681FDE9F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4771" y="2522244"/>
            <a:ext cx="7236691" cy="4104846"/>
          </a:xfrm>
          <a:prstGeom prst="rect">
            <a:avLst/>
          </a:prstGeom>
        </p:spPr>
      </p:pic>
      <p:sp>
        <p:nvSpPr>
          <p:cNvPr id="6" name="Oval 5">
            <a:extLst>
              <a:ext uri="{FF2B5EF4-FFF2-40B4-BE49-F238E27FC236}">
                <a16:creationId xmlns:a16="http://schemas.microsoft.com/office/drawing/2014/main" id="{54CABB43-B7BF-332D-8057-3B41A54758A7}"/>
              </a:ext>
              <a:ext uri="{C183D7F6-B498-43B3-948B-1728B52AA6E4}">
                <adec:decorative xmlns:adec="http://schemas.microsoft.com/office/drawing/2017/decorative" val="1"/>
              </a:ext>
            </a:extLst>
          </p:cNvPr>
          <p:cNvSpPr/>
          <p:nvPr/>
        </p:nvSpPr>
        <p:spPr>
          <a:xfrm>
            <a:off x="2814781" y="2743071"/>
            <a:ext cx="430971"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B270802-B38D-4973-C68E-20DAA2EC1FA3}"/>
              </a:ext>
              <a:ext uri="{C183D7F6-B498-43B3-948B-1728B52AA6E4}">
                <adec:decorative xmlns:adec="http://schemas.microsoft.com/office/drawing/2017/decorative" val="1"/>
              </a:ext>
            </a:extLst>
          </p:cNvPr>
          <p:cNvSpPr/>
          <p:nvPr/>
        </p:nvSpPr>
        <p:spPr>
          <a:xfrm>
            <a:off x="6513116" y="2852097"/>
            <a:ext cx="1524000"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0A81744-5E09-01D6-029C-5304B251DC3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52993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2965-51AA-51FF-B48C-A7E60ACD5C68}"/>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sz="6000" b="1" kern="1200">
                <a:solidFill>
                  <a:schemeClr val="tx1"/>
                </a:solidFill>
                <a:latin typeface="+mj-lt"/>
                <a:ea typeface="+mj-ea"/>
                <a:cs typeface="+mj-cs"/>
              </a:rPr>
              <a:t>Number Formats</a:t>
            </a:r>
          </a:p>
        </p:txBody>
      </p:sp>
      <p:pic>
        <p:nvPicPr>
          <p:cNvPr id="3" name="Picture 2">
            <a:extLst>
              <a:ext uri="{FF2B5EF4-FFF2-40B4-BE49-F238E27FC236}">
                <a16:creationId xmlns:a16="http://schemas.microsoft.com/office/drawing/2014/main" id="{E8BCEEA7-EAD4-335E-72AC-8B7F2B15E6A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104102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6DF5-8F22-0780-06CD-65C72D402506}"/>
              </a:ext>
            </a:extLst>
          </p:cNvPr>
          <p:cNvSpPr>
            <a:spLocks noGrp="1"/>
          </p:cNvSpPr>
          <p:nvPr>
            <p:ph type="title"/>
          </p:nvPr>
        </p:nvSpPr>
        <p:spPr/>
        <p:txBody>
          <a:bodyPr/>
          <a:lstStyle/>
          <a:p>
            <a:r>
              <a:rPr lang="en-US" b="1" dirty="0"/>
              <a:t>Number Formatting </a:t>
            </a:r>
          </a:p>
        </p:txBody>
      </p:sp>
      <p:sp>
        <p:nvSpPr>
          <p:cNvPr id="3" name="Content Placeholder 2">
            <a:extLst>
              <a:ext uri="{FF2B5EF4-FFF2-40B4-BE49-F238E27FC236}">
                <a16:creationId xmlns:a16="http://schemas.microsoft.com/office/drawing/2014/main" id="{C1EDDC1D-01EF-7B2D-4ABE-CF650B58BA03}"/>
              </a:ext>
            </a:extLst>
          </p:cNvPr>
          <p:cNvSpPr>
            <a:spLocks noGrp="1"/>
          </p:cNvSpPr>
          <p:nvPr>
            <p:ph idx="1"/>
          </p:nvPr>
        </p:nvSpPr>
        <p:spPr>
          <a:xfrm>
            <a:off x="838200" y="1825625"/>
            <a:ext cx="2851484" cy="917575"/>
          </a:xfrm>
        </p:spPr>
        <p:txBody>
          <a:bodyPr>
            <a:normAutofit/>
          </a:bodyPr>
          <a:lstStyle/>
          <a:p>
            <a:r>
              <a:rPr lang="en-US" sz="1600" dirty="0"/>
              <a:t>Click on the </a:t>
            </a:r>
            <a:r>
              <a:rPr lang="en-US" sz="1600" b="1" dirty="0"/>
              <a:t>home</a:t>
            </a:r>
            <a:r>
              <a:rPr lang="en-US" sz="1600" dirty="0"/>
              <a:t> tab</a:t>
            </a:r>
          </a:p>
          <a:p>
            <a:r>
              <a:rPr lang="en-US" sz="1600" dirty="0"/>
              <a:t>Click </a:t>
            </a:r>
            <a:r>
              <a:rPr lang="en-US" sz="1600" b="1" dirty="0"/>
              <a:t>number format</a:t>
            </a:r>
          </a:p>
          <a:p>
            <a:pPr marL="0" indent="0">
              <a:buNone/>
            </a:pPr>
            <a:endParaRPr lang="en-US" sz="1600" b="1" dirty="0"/>
          </a:p>
        </p:txBody>
      </p:sp>
      <p:pic>
        <p:nvPicPr>
          <p:cNvPr id="1026" name="Picture 2" descr="The Number Format menu">
            <a:extLst>
              <a:ext uri="{FF2B5EF4-FFF2-40B4-BE49-F238E27FC236}">
                <a16:creationId xmlns:a16="http://schemas.microsoft.com/office/drawing/2014/main" id="{8C54CB07-33FA-EB32-24E0-19C5C72C9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397" y="2878137"/>
            <a:ext cx="5753100" cy="27717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C531DA8-4EE3-A471-C3EC-C0E17A1B9A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612780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C863-BCA8-5DC9-14D2-EE6CF617BE3B}"/>
              </a:ext>
            </a:extLst>
          </p:cNvPr>
          <p:cNvSpPr>
            <a:spLocks noGrp="1"/>
          </p:cNvSpPr>
          <p:nvPr>
            <p:ph type="title"/>
          </p:nvPr>
        </p:nvSpPr>
        <p:spPr/>
        <p:txBody>
          <a:bodyPr>
            <a:normAutofit/>
          </a:bodyPr>
          <a:lstStyle/>
          <a:p>
            <a:r>
              <a:rPr lang="en-US" sz="5400" b="1" dirty="0"/>
              <a:t>More Number Formats</a:t>
            </a:r>
          </a:p>
        </p:txBody>
      </p:sp>
      <p:pic>
        <p:nvPicPr>
          <p:cNvPr id="2050" name="Picture 2" descr="screenshot of excel 2013">
            <a:extLst>
              <a:ext uri="{FF2B5EF4-FFF2-40B4-BE49-F238E27FC236}">
                <a16:creationId xmlns:a16="http://schemas.microsoft.com/office/drawing/2014/main" id="{0B6A5466-9A3E-2AE1-E990-5BF522722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 y="1690688"/>
            <a:ext cx="4182618" cy="34401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creenshot of excel 2013">
            <a:extLst>
              <a:ext uri="{FF2B5EF4-FFF2-40B4-BE49-F238E27FC236}">
                <a16:creationId xmlns:a16="http://schemas.microsoft.com/office/drawing/2014/main" id="{88A9E93E-727F-BE01-7A0D-666AA886A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6414" y="2704436"/>
            <a:ext cx="5897386" cy="34401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805F671-8F77-4ACE-FF00-71A16C5BFBD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56474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D724-63ED-003E-0FC1-441C076A6924}"/>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sz="6000" b="1" kern="1200">
                <a:solidFill>
                  <a:schemeClr val="tx1"/>
                </a:solidFill>
                <a:latin typeface="+mj-lt"/>
                <a:ea typeface="+mj-ea"/>
                <a:cs typeface="+mj-cs"/>
              </a:rPr>
              <a:t>Formula Introduction</a:t>
            </a:r>
          </a:p>
        </p:txBody>
      </p:sp>
      <p:pic>
        <p:nvPicPr>
          <p:cNvPr id="3" name="Picture 2">
            <a:extLst>
              <a:ext uri="{FF2B5EF4-FFF2-40B4-BE49-F238E27FC236}">
                <a16:creationId xmlns:a16="http://schemas.microsoft.com/office/drawing/2014/main" id="{AD95862D-5D8C-8362-EB93-DAF25560C2D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85195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4C45-4DE3-8B94-3898-C1738DAA1CDB}"/>
              </a:ext>
            </a:extLst>
          </p:cNvPr>
          <p:cNvSpPr>
            <a:spLocks noGrp="1"/>
          </p:cNvSpPr>
          <p:nvPr>
            <p:ph type="title"/>
          </p:nvPr>
        </p:nvSpPr>
        <p:spPr/>
        <p:txBody>
          <a:bodyPr>
            <a:normAutofit/>
          </a:bodyPr>
          <a:lstStyle/>
          <a:p>
            <a:r>
              <a:rPr lang="en-US" sz="5400" b="1" dirty="0"/>
              <a:t>Basic Formula Operations</a:t>
            </a:r>
          </a:p>
        </p:txBody>
      </p:sp>
      <p:pic>
        <p:nvPicPr>
          <p:cNvPr id="3074" name="Picture 2" descr="Illustration of simple formulas">
            <a:extLst>
              <a:ext uri="{FF2B5EF4-FFF2-40B4-BE49-F238E27FC236}">
                <a16:creationId xmlns:a16="http://schemas.microsoft.com/office/drawing/2014/main" id="{51D02B56-D9AE-D05F-6BFA-4B2D785CA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715" y="1879059"/>
            <a:ext cx="5474399" cy="38821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26682BC-70C5-98D8-22F0-1FE115114A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826859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FD24-BC10-361C-710C-9842B6CFCED1}"/>
              </a:ext>
            </a:extLst>
          </p:cNvPr>
          <p:cNvSpPr>
            <a:spLocks noGrp="1"/>
          </p:cNvSpPr>
          <p:nvPr>
            <p:ph type="title"/>
          </p:nvPr>
        </p:nvSpPr>
        <p:spPr/>
        <p:txBody>
          <a:bodyPr>
            <a:normAutofit/>
          </a:bodyPr>
          <a:lstStyle/>
          <a:p>
            <a:r>
              <a:rPr lang="en-US" sz="5400" b="1" dirty="0"/>
              <a:t>Creating a Formula</a:t>
            </a:r>
          </a:p>
        </p:txBody>
      </p:sp>
      <p:sp>
        <p:nvSpPr>
          <p:cNvPr id="3" name="Content Placeholder 2">
            <a:extLst>
              <a:ext uri="{FF2B5EF4-FFF2-40B4-BE49-F238E27FC236}">
                <a16:creationId xmlns:a16="http://schemas.microsoft.com/office/drawing/2014/main" id="{E7DF8951-F8D0-EB9E-DED8-3ECC0A87941E}"/>
              </a:ext>
            </a:extLst>
          </p:cNvPr>
          <p:cNvSpPr>
            <a:spLocks noGrp="1"/>
          </p:cNvSpPr>
          <p:nvPr>
            <p:ph idx="1"/>
          </p:nvPr>
        </p:nvSpPr>
        <p:spPr>
          <a:xfrm>
            <a:off x="838200" y="1825625"/>
            <a:ext cx="5434263" cy="885491"/>
          </a:xfrm>
        </p:spPr>
        <p:txBody>
          <a:bodyPr>
            <a:normAutofit/>
          </a:bodyPr>
          <a:lstStyle/>
          <a:p>
            <a:pPr marL="514350" indent="-514350">
              <a:buAutoNum type="arabicPeriod"/>
            </a:pPr>
            <a:r>
              <a:rPr lang="en-US" sz="1600" dirty="0"/>
              <a:t>Select the </a:t>
            </a:r>
            <a:r>
              <a:rPr lang="en-US" sz="1600" b="1" dirty="0"/>
              <a:t>cell</a:t>
            </a:r>
            <a:r>
              <a:rPr lang="en-US" sz="1600" dirty="0"/>
              <a:t> that will contain the formula</a:t>
            </a:r>
          </a:p>
          <a:p>
            <a:pPr marL="514350" indent="-514350">
              <a:buAutoNum type="arabicPeriod"/>
            </a:pPr>
            <a:r>
              <a:rPr lang="en-US" sz="1600" dirty="0"/>
              <a:t>Type the </a:t>
            </a:r>
            <a:r>
              <a:rPr lang="en-US" sz="1600" b="1" dirty="0"/>
              <a:t>equals sign (=)</a:t>
            </a:r>
          </a:p>
        </p:txBody>
      </p:sp>
      <p:pic>
        <p:nvPicPr>
          <p:cNvPr id="4098" name="Picture 2" descr="Starting the formula with an equals sign">
            <a:extLst>
              <a:ext uri="{FF2B5EF4-FFF2-40B4-BE49-F238E27FC236}">
                <a16:creationId xmlns:a16="http://schemas.microsoft.com/office/drawing/2014/main" id="{A25B33E7-ADCA-1D76-E1BD-F9C3E2757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6264" y="2610624"/>
            <a:ext cx="433387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72DD2BF-1FA7-4C74-7CB1-D44FE3CC13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63787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507C-6E5A-E6F4-F569-F8D24ECE9F48}"/>
              </a:ext>
            </a:extLst>
          </p:cNvPr>
          <p:cNvSpPr>
            <a:spLocks noGrp="1"/>
          </p:cNvSpPr>
          <p:nvPr>
            <p:ph type="title"/>
          </p:nvPr>
        </p:nvSpPr>
        <p:spPr/>
        <p:txBody>
          <a:bodyPr>
            <a:normAutofit/>
          </a:bodyPr>
          <a:lstStyle/>
          <a:p>
            <a:r>
              <a:rPr lang="en-US" sz="4800" b="1" dirty="0"/>
              <a:t>Format Painter</a:t>
            </a:r>
          </a:p>
        </p:txBody>
      </p:sp>
      <p:sp>
        <p:nvSpPr>
          <p:cNvPr id="3" name="Content Placeholder 2">
            <a:extLst>
              <a:ext uri="{FF2B5EF4-FFF2-40B4-BE49-F238E27FC236}">
                <a16:creationId xmlns:a16="http://schemas.microsoft.com/office/drawing/2014/main" id="{CEF09EB7-68B6-394B-80B1-ED270B669FC7}"/>
              </a:ext>
            </a:extLst>
          </p:cNvPr>
          <p:cNvSpPr>
            <a:spLocks noGrp="1"/>
          </p:cNvSpPr>
          <p:nvPr>
            <p:ph idx="1"/>
          </p:nvPr>
        </p:nvSpPr>
        <p:spPr>
          <a:xfrm>
            <a:off x="429883" y="1608684"/>
            <a:ext cx="5666117" cy="1090103"/>
          </a:xfrm>
        </p:spPr>
        <p:txBody>
          <a:bodyPr>
            <a:normAutofit fontScale="77500" lnSpcReduction="20000"/>
          </a:bodyPr>
          <a:lstStyle/>
          <a:p>
            <a:r>
              <a:rPr lang="en-US" sz="1600" dirty="0"/>
              <a:t>Click </a:t>
            </a:r>
            <a:r>
              <a:rPr lang="en-US" sz="1600" b="1" dirty="0"/>
              <a:t>Home </a:t>
            </a:r>
            <a:r>
              <a:rPr lang="en-US" sz="1600" dirty="0"/>
              <a:t>on the ribbon</a:t>
            </a:r>
          </a:p>
          <a:p>
            <a:r>
              <a:rPr lang="en-US" sz="1600" dirty="0"/>
              <a:t>Click on a section of the working document with a format that can be replicated.</a:t>
            </a:r>
          </a:p>
          <a:p>
            <a:r>
              <a:rPr lang="en-US" sz="1600" dirty="0"/>
              <a:t>Click </a:t>
            </a:r>
            <a:r>
              <a:rPr lang="en-US" sz="1600" b="1" dirty="0"/>
              <a:t>Format Painter</a:t>
            </a:r>
          </a:p>
          <a:p>
            <a:r>
              <a:rPr lang="en-US" sz="1600" b="1" dirty="0"/>
              <a:t>Select </a:t>
            </a:r>
            <a:r>
              <a:rPr lang="en-US" sz="1600" dirty="0"/>
              <a:t>the cell(s) that you want the format applied too</a:t>
            </a:r>
          </a:p>
        </p:txBody>
      </p:sp>
      <p:pic>
        <p:nvPicPr>
          <p:cNvPr id="5" name="Picture 4">
            <a:extLst>
              <a:ext uri="{FF2B5EF4-FFF2-40B4-BE49-F238E27FC236}">
                <a16:creationId xmlns:a16="http://schemas.microsoft.com/office/drawing/2014/main" id="{5515E490-E7D9-3940-96A5-D30B5B3D34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06" y="3050665"/>
            <a:ext cx="3435035" cy="2484830"/>
          </a:xfrm>
          <a:prstGeom prst="rect">
            <a:avLst/>
          </a:prstGeom>
        </p:spPr>
      </p:pic>
      <p:pic>
        <p:nvPicPr>
          <p:cNvPr id="7" name="Picture 6">
            <a:extLst>
              <a:ext uri="{FF2B5EF4-FFF2-40B4-BE49-F238E27FC236}">
                <a16:creationId xmlns:a16="http://schemas.microsoft.com/office/drawing/2014/main" id="{9EE81C17-F648-1243-6E77-16B3B161A6A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3918" y="2567710"/>
            <a:ext cx="3491245" cy="2097274"/>
          </a:xfrm>
          <a:prstGeom prst="rect">
            <a:avLst/>
          </a:prstGeom>
        </p:spPr>
      </p:pic>
      <p:pic>
        <p:nvPicPr>
          <p:cNvPr id="9" name="Picture 8">
            <a:extLst>
              <a:ext uri="{FF2B5EF4-FFF2-40B4-BE49-F238E27FC236}">
                <a16:creationId xmlns:a16="http://schemas.microsoft.com/office/drawing/2014/main" id="{C5C7C0AE-228A-8C4B-AFFD-A4BF4E5E714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3633" y="1356844"/>
            <a:ext cx="3878158" cy="2421732"/>
          </a:xfrm>
          <a:prstGeom prst="rect">
            <a:avLst/>
          </a:prstGeom>
        </p:spPr>
      </p:pic>
      <p:sp>
        <p:nvSpPr>
          <p:cNvPr id="10" name="Rectangle 9">
            <a:extLst>
              <a:ext uri="{FF2B5EF4-FFF2-40B4-BE49-F238E27FC236}">
                <a16:creationId xmlns:a16="http://schemas.microsoft.com/office/drawing/2014/main" id="{48C72223-5F12-4B36-92F9-68FEB23196C9}"/>
              </a:ext>
              <a:ext uri="{C183D7F6-B498-43B3-948B-1728B52AA6E4}">
                <adec:decorative xmlns:adec="http://schemas.microsoft.com/office/drawing/2017/decorative" val="1"/>
              </a:ext>
            </a:extLst>
          </p:cNvPr>
          <p:cNvSpPr/>
          <p:nvPr/>
        </p:nvSpPr>
        <p:spPr>
          <a:xfrm>
            <a:off x="213996" y="3050665"/>
            <a:ext cx="3491245" cy="4719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71D20D0-14A3-B0C5-393D-43D1AAB3A448}"/>
              </a:ext>
              <a:ext uri="{C183D7F6-B498-43B3-948B-1728B52AA6E4}">
                <adec:decorative xmlns:adec="http://schemas.microsoft.com/office/drawing/2017/decorative" val="1"/>
              </a:ext>
            </a:extLst>
          </p:cNvPr>
          <p:cNvSpPr/>
          <p:nvPr/>
        </p:nvSpPr>
        <p:spPr>
          <a:xfrm>
            <a:off x="354086" y="3579935"/>
            <a:ext cx="352245"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CBEE8ED-222C-01EE-8E56-F16E58108B80}"/>
              </a:ext>
              <a:ext uri="{C183D7F6-B498-43B3-948B-1728B52AA6E4}">
                <adec:decorative xmlns:adec="http://schemas.microsoft.com/office/drawing/2017/decorative" val="1"/>
              </a:ext>
            </a:extLst>
          </p:cNvPr>
          <p:cNvSpPr/>
          <p:nvPr/>
        </p:nvSpPr>
        <p:spPr>
          <a:xfrm>
            <a:off x="967596" y="5004508"/>
            <a:ext cx="360872" cy="2727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0ACA77F-A0EF-D6A4-3EDE-4BCE6A9555F8}"/>
              </a:ext>
              <a:ext uri="{C183D7F6-B498-43B3-948B-1728B52AA6E4}">
                <adec:decorative xmlns:adec="http://schemas.microsoft.com/office/drawing/2017/decorative" val="1"/>
              </a:ext>
            </a:extLst>
          </p:cNvPr>
          <p:cNvSpPr/>
          <p:nvPr/>
        </p:nvSpPr>
        <p:spPr>
          <a:xfrm>
            <a:off x="4580627" y="2952718"/>
            <a:ext cx="487058"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B044C32-21D5-8289-DE37-41FF3F7A3FD3}"/>
              </a:ext>
              <a:ext uri="{C183D7F6-B498-43B3-948B-1728B52AA6E4}">
                <adec:decorative xmlns:adec="http://schemas.microsoft.com/office/drawing/2017/decorative" val="1"/>
              </a:ext>
            </a:extLst>
          </p:cNvPr>
          <p:cNvSpPr/>
          <p:nvPr/>
        </p:nvSpPr>
        <p:spPr>
          <a:xfrm>
            <a:off x="8532962" y="3050665"/>
            <a:ext cx="430971"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6065A5C-A044-9A8E-EC45-408A7EE77EE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93420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A4057-A9A7-B725-3E26-ED5A9D450D65}"/>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b="1" kern="1200">
                <a:solidFill>
                  <a:schemeClr val="tx1"/>
                </a:solidFill>
                <a:latin typeface="+mj-lt"/>
                <a:ea typeface="+mj-ea"/>
                <a:cs typeface="+mj-cs"/>
              </a:rPr>
              <a:t>Complex Formulas</a:t>
            </a:r>
          </a:p>
        </p:txBody>
      </p:sp>
      <p:pic>
        <p:nvPicPr>
          <p:cNvPr id="3" name="Picture 2">
            <a:extLst>
              <a:ext uri="{FF2B5EF4-FFF2-40B4-BE49-F238E27FC236}">
                <a16:creationId xmlns:a16="http://schemas.microsoft.com/office/drawing/2014/main" id="{4BC6FAC3-DBCA-0A31-D9E6-CC48E2DD71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64066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F01C7-0083-0D5A-0B8B-5CB3907D7B78}"/>
              </a:ext>
            </a:extLst>
          </p:cNvPr>
          <p:cNvSpPr>
            <a:spLocks noGrp="1"/>
          </p:cNvSpPr>
          <p:nvPr>
            <p:ph type="title"/>
          </p:nvPr>
        </p:nvSpPr>
        <p:spPr/>
        <p:txBody>
          <a:bodyPr/>
          <a:lstStyle/>
          <a:p>
            <a:pPr algn="ctr"/>
            <a:r>
              <a:rPr lang="en-US" dirty="0"/>
              <a:t>Introduction</a:t>
            </a:r>
          </a:p>
        </p:txBody>
      </p:sp>
      <p:sp>
        <p:nvSpPr>
          <p:cNvPr id="3" name="Content Placeholder 2">
            <a:extLst>
              <a:ext uri="{FF2B5EF4-FFF2-40B4-BE49-F238E27FC236}">
                <a16:creationId xmlns:a16="http://schemas.microsoft.com/office/drawing/2014/main" id="{CC449DF0-E022-2E10-0272-0721BA5476CB}"/>
              </a:ext>
            </a:extLst>
          </p:cNvPr>
          <p:cNvSpPr>
            <a:spLocks noGrp="1"/>
          </p:cNvSpPr>
          <p:nvPr>
            <p:ph idx="1"/>
          </p:nvPr>
        </p:nvSpPr>
        <p:spPr/>
        <p:txBody>
          <a:bodyPr/>
          <a:lstStyle/>
          <a:p>
            <a:pPr marL="0" indent="0">
              <a:buNone/>
            </a:pPr>
            <a:r>
              <a:rPr lang="en-US" dirty="0"/>
              <a:t>Excel is a spreadsheet program in the Microsoft Office system. You can use Excel to create and format workbooks (a collection of spreadsheets) in order to analyze data and make more informed business decisions. You can use Excel to track data, build models for analyzing data, write formulas to perform calculations on that data, pivot the data in numerous ways (using PivotTable or PowerPivot), and present data in a variety of professional looking charts. In this ShortCourse, you will become familiar with the BASIC fundamentals of Excel.</a:t>
            </a:r>
          </a:p>
          <a:p>
            <a:endParaRPr lang="en-US" dirty="0"/>
          </a:p>
        </p:txBody>
      </p:sp>
      <p:pic>
        <p:nvPicPr>
          <p:cNvPr id="4" name="Picture 3">
            <a:extLst>
              <a:ext uri="{FF2B5EF4-FFF2-40B4-BE49-F238E27FC236}">
                <a16:creationId xmlns:a16="http://schemas.microsoft.com/office/drawing/2014/main" id="{54C4AC22-C153-CF6D-16C7-B295D3D1980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7243549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EC42B-72F6-C2E1-7983-47E3EC502DB9}"/>
              </a:ext>
            </a:extLst>
          </p:cNvPr>
          <p:cNvSpPr>
            <a:spLocks noGrp="1"/>
          </p:cNvSpPr>
          <p:nvPr>
            <p:ph type="title"/>
          </p:nvPr>
        </p:nvSpPr>
        <p:spPr/>
        <p:txBody>
          <a:bodyPr>
            <a:normAutofit/>
          </a:bodyPr>
          <a:lstStyle/>
          <a:p>
            <a:r>
              <a:rPr lang="en-US" sz="5400" b="1" dirty="0"/>
              <a:t>Creating a Complex Formula</a:t>
            </a:r>
          </a:p>
        </p:txBody>
      </p:sp>
      <p:sp>
        <p:nvSpPr>
          <p:cNvPr id="3" name="Content Placeholder 2">
            <a:extLst>
              <a:ext uri="{FF2B5EF4-FFF2-40B4-BE49-F238E27FC236}">
                <a16:creationId xmlns:a16="http://schemas.microsoft.com/office/drawing/2014/main" id="{BBA1CA03-F910-7EF0-4373-057AA9838360}"/>
              </a:ext>
            </a:extLst>
          </p:cNvPr>
          <p:cNvSpPr>
            <a:spLocks noGrp="1"/>
          </p:cNvSpPr>
          <p:nvPr>
            <p:ph idx="1"/>
          </p:nvPr>
        </p:nvSpPr>
        <p:spPr>
          <a:xfrm>
            <a:off x="838200" y="1825625"/>
            <a:ext cx="9123947" cy="741112"/>
          </a:xfrm>
        </p:spPr>
        <p:txBody>
          <a:bodyPr/>
          <a:lstStyle/>
          <a:p>
            <a:r>
              <a:rPr lang="en-US" dirty="0"/>
              <a:t>In the example below, we are wanting to calculate </a:t>
            </a:r>
            <a:r>
              <a:rPr lang="en-US" b="1" dirty="0"/>
              <a:t>sales tax</a:t>
            </a:r>
          </a:p>
        </p:txBody>
      </p:sp>
      <p:pic>
        <p:nvPicPr>
          <p:cNvPr id="5123" name="Picture 3" descr="Creating a complex formula">
            <a:extLst>
              <a:ext uri="{FF2B5EF4-FFF2-40B4-BE49-F238E27FC236}">
                <a16:creationId xmlns:a16="http://schemas.microsoft.com/office/drawing/2014/main" id="{1312C5D5-8956-0B54-6E61-9F4CB182D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040" y="3053014"/>
            <a:ext cx="75247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1EE3507-5AB0-51F8-1467-D7D5038ECF3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059099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1EAB-61CA-05DB-93BE-7FAA82443274}"/>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sz="6000" b="1" kern="1200">
                <a:solidFill>
                  <a:schemeClr val="tx1"/>
                </a:solidFill>
                <a:latin typeface="+mj-lt"/>
                <a:ea typeface="+mj-ea"/>
                <a:cs typeface="+mj-cs"/>
              </a:rPr>
              <a:t>Relative and Absolute Cell References</a:t>
            </a:r>
          </a:p>
        </p:txBody>
      </p:sp>
      <p:pic>
        <p:nvPicPr>
          <p:cNvPr id="3" name="Picture 2">
            <a:extLst>
              <a:ext uri="{FF2B5EF4-FFF2-40B4-BE49-F238E27FC236}">
                <a16:creationId xmlns:a16="http://schemas.microsoft.com/office/drawing/2014/main" id="{FADE5811-6A1F-9B98-9AC1-87B8296943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865728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CE8E-4235-4CF4-EE4E-9942F7397F9D}"/>
              </a:ext>
            </a:extLst>
          </p:cNvPr>
          <p:cNvSpPr>
            <a:spLocks noGrp="1"/>
          </p:cNvSpPr>
          <p:nvPr>
            <p:ph type="title"/>
          </p:nvPr>
        </p:nvSpPr>
        <p:spPr/>
        <p:txBody>
          <a:bodyPr>
            <a:normAutofit/>
          </a:bodyPr>
          <a:lstStyle/>
          <a:p>
            <a:r>
              <a:rPr lang="en-US" sz="5400" b="1" dirty="0"/>
              <a:t>Copying a Formula Across Cells</a:t>
            </a:r>
          </a:p>
        </p:txBody>
      </p:sp>
      <p:sp>
        <p:nvSpPr>
          <p:cNvPr id="3" name="Content Placeholder 2">
            <a:extLst>
              <a:ext uri="{FF2B5EF4-FFF2-40B4-BE49-F238E27FC236}">
                <a16:creationId xmlns:a16="http://schemas.microsoft.com/office/drawing/2014/main" id="{83318C5A-F42E-8C85-9626-5E850FDFD8B0}"/>
              </a:ext>
            </a:extLst>
          </p:cNvPr>
          <p:cNvSpPr>
            <a:spLocks noGrp="1"/>
          </p:cNvSpPr>
          <p:nvPr>
            <p:ph idx="1"/>
          </p:nvPr>
        </p:nvSpPr>
        <p:spPr>
          <a:xfrm>
            <a:off x="838200" y="1825625"/>
            <a:ext cx="10515600" cy="741112"/>
          </a:xfrm>
        </p:spPr>
        <p:txBody>
          <a:bodyPr>
            <a:normAutofit/>
          </a:bodyPr>
          <a:lstStyle/>
          <a:p>
            <a:pPr marL="342900" indent="-342900">
              <a:buAutoNum type="arabicPeriod"/>
            </a:pPr>
            <a:r>
              <a:rPr lang="en-US" sz="1600" b="0" i="0" dirty="0">
                <a:solidFill>
                  <a:srgbClr val="4E4E4E"/>
                </a:solidFill>
                <a:effectLst/>
                <a:cs typeface="Calibri Light" panose="020F0302020204030204" pitchFamily="34" charset="0"/>
              </a:rPr>
              <a:t>Enter the </a:t>
            </a:r>
            <a:r>
              <a:rPr lang="en-US" sz="1600" b="1" i="0" dirty="0">
                <a:solidFill>
                  <a:srgbClr val="4E4E4E"/>
                </a:solidFill>
                <a:effectLst/>
                <a:cs typeface="Calibri Light" panose="020F0302020204030204" pitchFamily="34" charset="0"/>
              </a:rPr>
              <a:t>formula</a:t>
            </a:r>
            <a:r>
              <a:rPr lang="en-US" sz="1600" b="0" i="0" dirty="0">
                <a:solidFill>
                  <a:srgbClr val="4E4E4E"/>
                </a:solidFill>
                <a:effectLst/>
                <a:cs typeface="Calibri Light" panose="020F0302020204030204" pitchFamily="34" charset="0"/>
              </a:rPr>
              <a:t> to calculate the desired value. In our example, we'll type </a:t>
            </a:r>
            <a:r>
              <a:rPr lang="en-US" sz="1600" b="1" i="0" dirty="0">
                <a:solidFill>
                  <a:srgbClr val="4E4E4E"/>
                </a:solidFill>
                <a:effectLst/>
                <a:cs typeface="Calibri Light" panose="020F0302020204030204" pitchFamily="34" charset="0"/>
              </a:rPr>
              <a:t>=B4*C4</a:t>
            </a:r>
          </a:p>
          <a:p>
            <a:pPr marL="342900" indent="-342900">
              <a:buAutoNum type="arabicPeriod"/>
            </a:pPr>
            <a:r>
              <a:rPr lang="en-US" sz="1600" b="0" i="0" dirty="0">
                <a:solidFill>
                  <a:srgbClr val="4E4E4E"/>
                </a:solidFill>
                <a:effectLst/>
              </a:rPr>
              <a:t>Locate the </a:t>
            </a:r>
            <a:r>
              <a:rPr lang="en-US" sz="1600" b="1" i="0" dirty="0">
                <a:solidFill>
                  <a:srgbClr val="4E4E4E"/>
                </a:solidFill>
                <a:effectLst/>
              </a:rPr>
              <a:t>fill handle</a:t>
            </a:r>
            <a:r>
              <a:rPr lang="en-US" sz="1600" b="0" i="0" dirty="0">
                <a:solidFill>
                  <a:srgbClr val="4E4E4E"/>
                </a:solidFill>
                <a:effectLst/>
              </a:rPr>
              <a:t> in the bottom-right corner of the desired cell. In our example, we'll locate the fill handle for cell </a:t>
            </a:r>
            <a:r>
              <a:rPr lang="en-US" sz="1600" b="1" i="0" dirty="0">
                <a:solidFill>
                  <a:srgbClr val="4E4E4E"/>
                </a:solidFill>
                <a:effectLst/>
              </a:rPr>
              <a:t>D4</a:t>
            </a:r>
            <a:r>
              <a:rPr lang="en-US" sz="1600" b="0" i="0" dirty="0">
                <a:solidFill>
                  <a:srgbClr val="4E4E4E"/>
                </a:solidFill>
                <a:effectLst/>
              </a:rPr>
              <a:t>.</a:t>
            </a:r>
            <a:endParaRPr lang="en-US" sz="1600" dirty="0">
              <a:cs typeface="Calibri Light" panose="020F0302020204030204" pitchFamily="34" charset="0"/>
            </a:endParaRPr>
          </a:p>
        </p:txBody>
      </p:sp>
      <p:pic>
        <p:nvPicPr>
          <p:cNvPr id="6146" name="Picture 2" descr="Entering a formula">
            <a:extLst>
              <a:ext uri="{FF2B5EF4-FFF2-40B4-BE49-F238E27FC236}">
                <a16:creationId xmlns:a16="http://schemas.microsoft.com/office/drawing/2014/main" id="{90075576-4597-9632-6557-BF1AA71DA8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01673"/>
            <a:ext cx="4648200" cy="27437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ragging the fill handle">
            <a:extLst>
              <a:ext uri="{FF2B5EF4-FFF2-40B4-BE49-F238E27FC236}">
                <a16:creationId xmlns:a16="http://schemas.microsoft.com/office/drawing/2014/main" id="{16C0BC45-C661-66F2-EE7D-3B2ED8BE8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4976448" cy="293748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D4071416-B6C3-16FA-3D32-38D58AA7D667}"/>
              </a:ext>
              <a:ext uri="{C183D7F6-B498-43B3-948B-1728B52AA6E4}">
                <adec:decorative xmlns:adec="http://schemas.microsoft.com/office/drawing/2017/decorative" val="1"/>
              </a:ext>
            </a:extLst>
          </p:cNvPr>
          <p:cNvSpPr/>
          <p:nvPr/>
        </p:nvSpPr>
        <p:spPr>
          <a:xfrm>
            <a:off x="10543858" y="4175185"/>
            <a:ext cx="310551" cy="20703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06EF9D2-F271-DE7D-B049-3D7C7A0D66FC}"/>
              </a:ext>
              <a:ext uri="{C183D7F6-B498-43B3-948B-1728B52AA6E4}">
                <adec:decorative xmlns:adec="http://schemas.microsoft.com/office/drawing/2017/decorative" val="1"/>
              </a:ext>
            </a:extLst>
          </p:cNvPr>
          <p:cNvCxnSpPr>
            <a:cxnSpLocks/>
          </p:cNvCxnSpPr>
          <p:nvPr/>
        </p:nvCxnSpPr>
        <p:spPr>
          <a:xfrm>
            <a:off x="2725947" y="2458528"/>
            <a:ext cx="7737895" cy="183273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BC6C4F17-EF79-A7CB-F3BD-EED1F2DD83D0}"/>
              </a:ext>
            </a:extLst>
          </p:cNvPr>
          <p:cNvSpPr txBox="1"/>
          <p:nvPr/>
        </p:nvSpPr>
        <p:spPr>
          <a:xfrm>
            <a:off x="7427495" y="6308209"/>
            <a:ext cx="3926305" cy="369332"/>
          </a:xfrm>
          <a:prstGeom prst="rect">
            <a:avLst/>
          </a:prstGeom>
          <a:noFill/>
        </p:spPr>
        <p:txBody>
          <a:bodyPr wrap="square" rtlCol="0">
            <a:spAutoFit/>
          </a:bodyPr>
          <a:lstStyle/>
          <a:p>
            <a:r>
              <a:rPr lang="en-US" dirty="0"/>
              <a:t>3. Drag the </a:t>
            </a:r>
            <a:r>
              <a:rPr lang="en-US" sz="1600" b="1" dirty="0"/>
              <a:t>fill handle </a:t>
            </a:r>
            <a:r>
              <a:rPr lang="en-US" dirty="0"/>
              <a:t>down</a:t>
            </a:r>
          </a:p>
        </p:txBody>
      </p:sp>
      <p:pic>
        <p:nvPicPr>
          <p:cNvPr id="5" name="Picture 4">
            <a:extLst>
              <a:ext uri="{FF2B5EF4-FFF2-40B4-BE49-F238E27FC236}">
                <a16:creationId xmlns:a16="http://schemas.microsoft.com/office/drawing/2014/main" id="{5B42BA8D-2358-97F1-04AF-F322F39FB54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3858" y="6308209"/>
            <a:ext cx="1670184" cy="526108"/>
          </a:xfrm>
          <a:prstGeom prst="rect">
            <a:avLst/>
          </a:prstGeom>
        </p:spPr>
      </p:pic>
    </p:spTree>
    <p:extLst>
      <p:ext uri="{BB962C8B-B14F-4D97-AF65-F5344CB8AC3E}">
        <p14:creationId xmlns:p14="http://schemas.microsoft.com/office/powerpoint/2010/main" val="3153953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9C30-94E3-7DC9-A8B5-9EC2FB7C4986}"/>
              </a:ext>
            </a:extLst>
          </p:cNvPr>
          <p:cNvSpPr>
            <a:spLocks noGrp="1"/>
          </p:cNvSpPr>
          <p:nvPr>
            <p:ph type="title"/>
          </p:nvPr>
        </p:nvSpPr>
        <p:spPr/>
        <p:txBody>
          <a:bodyPr>
            <a:normAutofit/>
          </a:bodyPr>
          <a:lstStyle/>
          <a:p>
            <a:r>
              <a:rPr lang="en-US" sz="5400" b="1" dirty="0"/>
              <a:t>Creating an Absolute Cell Reference</a:t>
            </a:r>
          </a:p>
        </p:txBody>
      </p:sp>
      <p:sp>
        <p:nvSpPr>
          <p:cNvPr id="3" name="Content Placeholder 2">
            <a:extLst>
              <a:ext uri="{FF2B5EF4-FFF2-40B4-BE49-F238E27FC236}">
                <a16:creationId xmlns:a16="http://schemas.microsoft.com/office/drawing/2014/main" id="{DC027101-F5C0-EE5B-A76C-8FC62CB46ACA}"/>
              </a:ext>
            </a:extLst>
          </p:cNvPr>
          <p:cNvSpPr>
            <a:spLocks noGrp="1"/>
          </p:cNvSpPr>
          <p:nvPr>
            <p:ph idx="1"/>
          </p:nvPr>
        </p:nvSpPr>
        <p:spPr>
          <a:xfrm>
            <a:off x="838200" y="1825625"/>
            <a:ext cx="10515600" cy="1055598"/>
          </a:xfrm>
        </p:spPr>
        <p:txBody>
          <a:bodyPr>
            <a:normAutofit/>
          </a:bodyPr>
          <a:lstStyle/>
          <a:p>
            <a:pPr marL="514350" indent="-514350">
              <a:buAutoNum type="arabicPeriod"/>
            </a:pPr>
            <a:r>
              <a:rPr lang="en-US" sz="1600" dirty="0"/>
              <a:t>Select the cell that will contain the formula</a:t>
            </a:r>
          </a:p>
          <a:p>
            <a:pPr marL="514350" indent="-514350">
              <a:buAutoNum type="arabicPeriod"/>
            </a:pPr>
            <a:r>
              <a:rPr lang="en-US" sz="1600" dirty="0"/>
              <a:t>Enter the formula to calculate the desired value. </a:t>
            </a:r>
            <a:r>
              <a:rPr lang="en-US" sz="1600" b="0" i="0" dirty="0">
                <a:solidFill>
                  <a:srgbClr val="4E4E4E"/>
                </a:solidFill>
                <a:effectLst/>
              </a:rPr>
              <a:t>In our example, we'll type =</a:t>
            </a:r>
            <a:r>
              <a:rPr lang="en-US" sz="1600" b="1" i="0" dirty="0">
                <a:solidFill>
                  <a:srgbClr val="4E4E4E"/>
                </a:solidFill>
                <a:effectLst/>
              </a:rPr>
              <a:t>(B4*C4)*$E$2</a:t>
            </a:r>
            <a:r>
              <a:rPr lang="en-US" sz="1600" b="0" i="0" dirty="0">
                <a:solidFill>
                  <a:srgbClr val="4E4E4E"/>
                </a:solidFill>
                <a:effectLst/>
              </a:rPr>
              <a:t>, making</a:t>
            </a:r>
            <a:r>
              <a:rPr lang="en-US" sz="1600" b="0" i="0" dirty="0">
                <a:solidFill>
                  <a:srgbClr val="4E4E4E"/>
                </a:solidFill>
                <a:effectLst/>
                <a:highlight>
                  <a:srgbClr val="FFFF00"/>
                </a:highlight>
              </a:rPr>
              <a:t> </a:t>
            </a:r>
            <a:r>
              <a:rPr lang="en-US" sz="1600" b="1" i="0" dirty="0">
                <a:solidFill>
                  <a:srgbClr val="4E4E4E"/>
                </a:solidFill>
                <a:effectLst/>
                <a:highlight>
                  <a:srgbClr val="FFFF00"/>
                </a:highlight>
              </a:rPr>
              <a:t>$E$2</a:t>
            </a:r>
            <a:r>
              <a:rPr lang="en-US" sz="1600" b="0" i="0" dirty="0">
                <a:solidFill>
                  <a:srgbClr val="4E4E4E"/>
                </a:solidFill>
                <a:effectLst/>
                <a:highlight>
                  <a:srgbClr val="FFFF00"/>
                </a:highlight>
              </a:rPr>
              <a:t> an absolute reference.</a:t>
            </a:r>
            <a:endParaRPr lang="en-US" sz="1600" dirty="0">
              <a:highlight>
                <a:srgbClr val="FFFF00"/>
              </a:highlight>
            </a:endParaRPr>
          </a:p>
        </p:txBody>
      </p:sp>
      <p:pic>
        <p:nvPicPr>
          <p:cNvPr id="7170" name="Picture 2" descr="Entering a formula">
            <a:extLst>
              <a:ext uri="{FF2B5EF4-FFF2-40B4-BE49-F238E27FC236}">
                <a16:creationId xmlns:a16="http://schemas.microsoft.com/office/drawing/2014/main" id="{E8EB4690-8C34-C6DE-A49C-6E4782DE6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982" y="2700151"/>
            <a:ext cx="6043351" cy="37927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90621CB-8805-FD62-8BF0-03359ED1E75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601228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15715-1A35-6977-AB78-735AD4E7073F}"/>
              </a:ext>
            </a:extLst>
          </p:cNvPr>
          <p:cNvSpPr>
            <a:spLocks noGrp="1"/>
          </p:cNvSpPr>
          <p:nvPr>
            <p:ph type="title"/>
          </p:nvPr>
        </p:nvSpPr>
        <p:spPr>
          <a:xfrm>
            <a:off x="795338" y="1875822"/>
            <a:ext cx="10601325" cy="1857374"/>
          </a:xfrm>
        </p:spPr>
        <p:txBody>
          <a:bodyPr vert="horz" lIns="91440" tIns="45720" rIns="91440" bIns="45720" rtlCol="0" anchor="b">
            <a:normAutofit/>
          </a:bodyPr>
          <a:lstStyle/>
          <a:p>
            <a:pPr algn="ctr"/>
            <a:r>
              <a:rPr lang="en-US" sz="6000" b="1" kern="1200">
                <a:solidFill>
                  <a:schemeClr val="tx1"/>
                </a:solidFill>
                <a:latin typeface="+mj-lt"/>
                <a:ea typeface="+mj-ea"/>
                <a:cs typeface="+mj-cs"/>
              </a:rPr>
              <a:t>Functions</a:t>
            </a:r>
          </a:p>
        </p:txBody>
      </p:sp>
      <p:pic>
        <p:nvPicPr>
          <p:cNvPr id="3" name="Picture 2">
            <a:extLst>
              <a:ext uri="{FF2B5EF4-FFF2-40B4-BE49-F238E27FC236}">
                <a16:creationId xmlns:a16="http://schemas.microsoft.com/office/drawing/2014/main" id="{5D96C279-9953-33D2-9853-4DFC2668D7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46368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E6078-E986-BDD0-F71A-2439C694EF5E}"/>
              </a:ext>
            </a:extLst>
          </p:cNvPr>
          <p:cNvSpPr>
            <a:spLocks noGrp="1"/>
          </p:cNvSpPr>
          <p:nvPr>
            <p:ph type="title"/>
          </p:nvPr>
        </p:nvSpPr>
        <p:spPr>
          <a:xfrm>
            <a:off x="841248" y="256032"/>
            <a:ext cx="10506456" cy="1014984"/>
          </a:xfrm>
        </p:spPr>
        <p:txBody>
          <a:bodyPr anchor="b">
            <a:normAutofit/>
          </a:bodyPr>
          <a:lstStyle/>
          <a:p>
            <a:r>
              <a:rPr lang="en-US" b="1"/>
              <a:t>Most used Functions within Excel</a:t>
            </a:r>
          </a:p>
        </p:txBody>
      </p:sp>
      <p:graphicFrame>
        <p:nvGraphicFramePr>
          <p:cNvPr id="5" name="Content Placeholder 2">
            <a:extLst>
              <a:ext uri="{FF2B5EF4-FFF2-40B4-BE49-F238E27FC236}">
                <a16:creationId xmlns:a16="http://schemas.microsoft.com/office/drawing/2014/main" id="{7BCD2152-3875-7F99-2665-38F223338D8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33231934"/>
              </p:ext>
            </p:extLst>
          </p:nvPr>
        </p:nvGraphicFramePr>
        <p:xfrm>
          <a:off x="536642" y="1559869"/>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CD1DC54E-BAFB-2F77-FC5D-0C43AE0076F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367986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D05E-A9FF-486E-2192-1AA83F269A56}"/>
              </a:ext>
            </a:extLst>
          </p:cNvPr>
          <p:cNvSpPr>
            <a:spLocks noGrp="1"/>
          </p:cNvSpPr>
          <p:nvPr>
            <p:ph type="title"/>
          </p:nvPr>
        </p:nvSpPr>
        <p:spPr/>
        <p:txBody>
          <a:bodyPr>
            <a:normAutofit/>
          </a:bodyPr>
          <a:lstStyle/>
          <a:p>
            <a:r>
              <a:rPr lang="en-US" sz="4800" b="1" dirty="0"/>
              <a:t>AutoSum</a:t>
            </a:r>
          </a:p>
        </p:txBody>
      </p:sp>
      <p:sp>
        <p:nvSpPr>
          <p:cNvPr id="3" name="Content Placeholder 2">
            <a:extLst>
              <a:ext uri="{FF2B5EF4-FFF2-40B4-BE49-F238E27FC236}">
                <a16:creationId xmlns:a16="http://schemas.microsoft.com/office/drawing/2014/main" id="{580CBACF-E646-6FDD-0EB4-79250AFB6CE9}"/>
              </a:ext>
            </a:extLst>
          </p:cNvPr>
          <p:cNvSpPr>
            <a:spLocks noGrp="1"/>
          </p:cNvSpPr>
          <p:nvPr>
            <p:ph idx="1"/>
          </p:nvPr>
        </p:nvSpPr>
        <p:spPr>
          <a:xfrm>
            <a:off x="708803" y="1808193"/>
            <a:ext cx="5019137" cy="2496388"/>
          </a:xfrm>
        </p:spPr>
        <p:txBody>
          <a:bodyPr>
            <a:normAutofit fontScale="70000" lnSpcReduction="20000"/>
          </a:bodyPr>
          <a:lstStyle/>
          <a:p>
            <a:pPr marL="0" indent="0" algn="l">
              <a:buNone/>
            </a:pPr>
            <a:r>
              <a:rPr lang="en-US" sz="2100" b="1" i="0" dirty="0">
                <a:solidFill>
                  <a:srgbClr val="1E1E1E"/>
                </a:solidFill>
                <a:effectLst/>
              </a:rPr>
              <a:t>Quickly calculate with AutoSum</a:t>
            </a:r>
          </a:p>
          <a:p>
            <a:pPr marL="0" indent="0" algn="l">
              <a:buNone/>
            </a:pPr>
            <a:endParaRPr lang="en-US" sz="2100" b="0" i="0" dirty="0">
              <a:solidFill>
                <a:srgbClr val="1E1E1E"/>
              </a:solidFill>
              <a:effectLst/>
            </a:endParaRPr>
          </a:p>
          <a:p>
            <a:pPr algn="l">
              <a:buFont typeface="+mj-lt"/>
              <a:buAutoNum type="arabicPeriod"/>
            </a:pPr>
            <a:r>
              <a:rPr lang="en-US" sz="2100" b="0" i="0" dirty="0">
                <a:solidFill>
                  <a:srgbClr val="1E1E1E"/>
                </a:solidFill>
                <a:effectLst/>
              </a:rPr>
              <a:t> Select the cell below the numbers you want to add.</a:t>
            </a:r>
          </a:p>
          <a:p>
            <a:pPr algn="l">
              <a:buFont typeface="+mj-lt"/>
              <a:buAutoNum type="arabicPeriod"/>
            </a:pPr>
            <a:r>
              <a:rPr lang="en-US" sz="2100" b="0" i="0" dirty="0">
                <a:solidFill>
                  <a:srgbClr val="1E1E1E"/>
                </a:solidFill>
                <a:effectLst/>
              </a:rPr>
              <a:t> Select </a:t>
            </a:r>
            <a:r>
              <a:rPr lang="en-US" sz="2100" b="1" i="0" dirty="0">
                <a:solidFill>
                  <a:srgbClr val="1E1E1E"/>
                </a:solidFill>
                <a:effectLst/>
              </a:rPr>
              <a:t>Home</a:t>
            </a:r>
            <a:r>
              <a:rPr lang="en-US" sz="2100" b="0" i="0" dirty="0">
                <a:solidFill>
                  <a:srgbClr val="1E1E1E"/>
                </a:solidFill>
                <a:effectLst/>
              </a:rPr>
              <a:t> &gt; </a:t>
            </a:r>
            <a:r>
              <a:rPr lang="en-US" sz="2100" b="1" i="0" dirty="0">
                <a:solidFill>
                  <a:srgbClr val="1E1E1E"/>
                </a:solidFill>
                <a:effectLst/>
              </a:rPr>
              <a:t>AutoSum</a:t>
            </a:r>
          </a:p>
          <a:p>
            <a:pPr marL="0" indent="0" algn="l">
              <a:buNone/>
            </a:pPr>
            <a:endParaRPr lang="en-US" sz="2100" b="1" dirty="0">
              <a:solidFill>
                <a:srgbClr val="1E1E1E"/>
              </a:solidFill>
            </a:endParaRPr>
          </a:p>
          <a:p>
            <a:pPr algn="l">
              <a:buFont typeface="+mj-lt"/>
              <a:buAutoNum type="arabicPeriod"/>
            </a:pPr>
            <a:r>
              <a:rPr lang="en-US" sz="2100" b="1" i="0" dirty="0">
                <a:solidFill>
                  <a:srgbClr val="1E1E1E"/>
                </a:solidFill>
                <a:effectLst/>
              </a:rPr>
              <a:t> </a:t>
            </a:r>
            <a:r>
              <a:rPr lang="en-US" sz="2100" i="0" dirty="0">
                <a:solidFill>
                  <a:srgbClr val="1E1E1E"/>
                </a:solidFill>
                <a:effectLst/>
              </a:rPr>
              <a:t>Press</a:t>
            </a:r>
            <a:r>
              <a:rPr lang="en-US" sz="2100" b="1" i="0" dirty="0">
                <a:solidFill>
                  <a:srgbClr val="1E1E1E"/>
                </a:solidFill>
                <a:effectLst/>
              </a:rPr>
              <a:t> Enter.</a:t>
            </a:r>
            <a:endParaRPr lang="en-US" sz="2100" b="0" i="0" dirty="0">
              <a:solidFill>
                <a:srgbClr val="1E1E1E"/>
              </a:solidFill>
              <a:effectLst/>
            </a:endParaRPr>
          </a:p>
          <a:p>
            <a:pPr marL="0" indent="0">
              <a:buNone/>
            </a:pPr>
            <a:br>
              <a:rPr lang="en-US" dirty="0"/>
            </a:br>
            <a:br>
              <a:rPr lang="en-US" b="0" i="0" dirty="0">
                <a:solidFill>
                  <a:srgbClr val="363636"/>
                </a:solidFill>
                <a:effectLst/>
                <a:latin typeface="Segoe UI" panose="020B0502040204020203" pitchFamily="34" charset="0"/>
              </a:rPr>
            </a:br>
            <a:endParaRPr lang="en-US" dirty="0"/>
          </a:p>
        </p:txBody>
      </p:sp>
      <p:pic>
        <p:nvPicPr>
          <p:cNvPr id="5" name="Picture 4" descr="Picture of Auto Sum">
            <a:extLst>
              <a:ext uri="{FF2B5EF4-FFF2-40B4-BE49-F238E27FC236}">
                <a16:creationId xmlns:a16="http://schemas.microsoft.com/office/drawing/2014/main" id="{C112907B-745D-FEEF-BACA-095CA6482632}"/>
              </a:ext>
            </a:extLst>
          </p:cNvPr>
          <p:cNvPicPr>
            <a:picLocks noChangeAspect="1"/>
          </p:cNvPicPr>
          <p:nvPr/>
        </p:nvPicPr>
        <p:blipFill>
          <a:blip r:embed="rId2"/>
          <a:stretch>
            <a:fillRect/>
          </a:stretch>
        </p:blipFill>
        <p:spPr>
          <a:xfrm>
            <a:off x="979896" y="2938906"/>
            <a:ext cx="958899" cy="234962"/>
          </a:xfrm>
          <a:prstGeom prst="rect">
            <a:avLst/>
          </a:prstGeom>
        </p:spPr>
      </p:pic>
      <p:pic>
        <p:nvPicPr>
          <p:cNvPr id="7" name="Picture 6">
            <a:extLst>
              <a:ext uri="{FF2B5EF4-FFF2-40B4-BE49-F238E27FC236}">
                <a16:creationId xmlns:a16="http://schemas.microsoft.com/office/drawing/2014/main" id="{842FD050-DAFB-41FB-942C-DBCC7301883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92180" y="3021750"/>
            <a:ext cx="4189638" cy="2989643"/>
          </a:xfrm>
          <a:prstGeom prst="rect">
            <a:avLst/>
          </a:prstGeom>
        </p:spPr>
      </p:pic>
      <p:pic>
        <p:nvPicPr>
          <p:cNvPr id="4" name="Picture 3" descr="Logo of Texas Tech University featuring a large, stylized double &quot;T&quot; in red, black, and white colors. The design emphasizes bold, angular lines with a shadow effect to create a three-dimensional appearance.&#10;&#10;AI-generated content may be incorrect.">
            <a:extLst>
              <a:ext uri="{FF2B5EF4-FFF2-40B4-BE49-F238E27FC236}">
                <a16:creationId xmlns:a16="http://schemas.microsoft.com/office/drawing/2014/main" id="{33AA9016-8306-1FD7-160B-42525B63E66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9555996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39251-6A2D-5366-33F5-09EAB2CB1AFF}"/>
              </a:ext>
            </a:extLst>
          </p:cNvPr>
          <p:cNvSpPr>
            <a:spLocks noGrp="1"/>
          </p:cNvSpPr>
          <p:nvPr>
            <p:ph type="title"/>
          </p:nvPr>
        </p:nvSpPr>
        <p:spPr/>
        <p:txBody>
          <a:bodyPr>
            <a:normAutofit/>
          </a:bodyPr>
          <a:lstStyle/>
          <a:p>
            <a:r>
              <a:rPr lang="en-US" sz="5400" b="1" dirty="0"/>
              <a:t>Finding the Average</a:t>
            </a:r>
          </a:p>
        </p:txBody>
      </p:sp>
      <p:sp>
        <p:nvSpPr>
          <p:cNvPr id="3" name="Content Placeholder 2">
            <a:extLst>
              <a:ext uri="{FF2B5EF4-FFF2-40B4-BE49-F238E27FC236}">
                <a16:creationId xmlns:a16="http://schemas.microsoft.com/office/drawing/2014/main" id="{F9BAFCC1-7FF3-AA16-0B97-46C1C763172A}"/>
              </a:ext>
            </a:extLst>
          </p:cNvPr>
          <p:cNvSpPr>
            <a:spLocks noGrp="1"/>
          </p:cNvSpPr>
          <p:nvPr>
            <p:ph idx="1"/>
          </p:nvPr>
        </p:nvSpPr>
        <p:spPr>
          <a:xfrm>
            <a:off x="838200" y="1530061"/>
            <a:ext cx="10515600" cy="899102"/>
          </a:xfrm>
        </p:spPr>
        <p:txBody>
          <a:bodyPr>
            <a:normAutofit/>
          </a:bodyPr>
          <a:lstStyle/>
          <a:p>
            <a:r>
              <a:rPr lang="en-US" sz="1600" dirty="0"/>
              <a:t>Type </a:t>
            </a:r>
            <a:r>
              <a:rPr lang="en-US" sz="1600" b="1" dirty="0"/>
              <a:t>=</a:t>
            </a:r>
            <a:r>
              <a:rPr lang="en-US" sz="1600" dirty="0"/>
              <a:t>, then the word </a:t>
            </a:r>
            <a:r>
              <a:rPr lang="en-US" sz="1600" b="1" dirty="0"/>
              <a:t>AVERAGE</a:t>
            </a:r>
          </a:p>
          <a:p>
            <a:r>
              <a:rPr lang="en-US" sz="1600" dirty="0"/>
              <a:t>Enter the </a:t>
            </a:r>
            <a:r>
              <a:rPr lang="en-US" sz="1600" b="1" dirty="0"/>
              <a:t>cell range </a:t>
            </a:r>
            <a:r>
              <a:rPr lang="en-US" sz="1600" dirty="0"/>
              <a:t>for the argument inside parentheses</a:t>
            </a:r>
          </a:p>
        </p:txBody>
      </p:sp>
      <p:pic>
        <p:nvPicPr>
          <p:cNvPr id="8196" name="Picture 4">
            <a:extLst>
              <a:ext uri="{FF2B5EF4-FFF2-40B4-BE49-F238E27FC236}">
                <a16:creationId xmlns:a16="http://schemas.microsoft.com/office/drawing/2014/main" id="{42B8BA2D-E369-BD5D-4DF7-EFDA6A679298}"/>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299" y="2429163"/>
            <a:ext cx="5381625" cy="36099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C7238B2-4CB1-DCD4-3427-789973D2429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789605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9171-85DE-FE3B-9FF0-01534A26C0E1}"/>
              </a:ext>
            </a:extLst>
          </p:cNvPr>
          <p:cNvSpPr>
            <a:spLocks noGrp="1"/>
          </p:cNvSpPr>
          <p:nvPr>
            <p:ph type="title"/>
          </p:nvPr>
        </p:nvSpPr>
        <p:spPr/>
        <p:txBody>
          <a:bodyPr>
            <a:normAutofit/>
          </a:bodyPr>
          <a:lstStyle/>
          <a:p>
            <a:r>
              <a:rPr lang="en-US" sz="5400" b="1" dirty="0"/>
              <a:t>Finding the Count</a:t>
            </a:r>
          </a:p>
        </p:txBody>
      </p:sp>
      <p:sp>
        <p:nvSpPr>
          <p:cNvPr id="3" name="Content Placeholder 2">
            <a:extLst>
              <a:ext uri="{FF2B5EF4-FFF2-40B4-BE49-F238E27FC236}">
                <a16:creationId xmlns:a16="http://schemas.microsoft.com/office/drawing/2014/main" id="{13A46FDE-FB77-110C-94DD-F76F7411FA2F}"/>
              </a:ext>
            </a:extLst>
          </p:cNvPr>
          <p:cNvSpPr>
            <a:spLocks noGrp="1"/>
          </p:cNvSpPr>
          <p:nvPr>
            <p:ph idx="1"/>
          </p:nvPr>
        </p:nvSpPr>
        <p:spPr>
          <a:xfrm>
            <a:off x="838200" y="1825625"/>
            <a:ext cx="10515600" cy="668193"/>
          </a:xfrm>
        </p:spPr>
        <p:txBody>
          <a:bodyPr>
            <a:normAutofit fontScale="55000" lnSpcReduction="20000"/>
          </a:bodyPr>
          <a:lstStyle/>
          <a:p>
            <a:pPr marL="342900" indent="-342900">
              <a:buAutoNum type="arabicPeriod"/>
            </a:pPr>
            <a:r>
              <a:rPr lang="en-US" sz="1600" dirty="0"/>
              <a:t>Click on the </a:t>
            </a:r>
            <a:r>
              <a:rPr lang="en-US" sz="1600" b="1" dirty="0"/>
              <a:t>formulas tab </a:t>
            </a:r>
            <a:r>
              <a:rPr lang="en-US" sz="1600" dirty="0"/>
              <a:t>&gt; </a:t>
            </a:r>
            <a:r>
              <a:rPr lang="en-US" sz="1600" b="1" dirty="0"/>
              <a:t>More Functions</a:t>
            </a:r>
          </a:p>
          <a:p>
            <a:pPr marL="342900" indent="-342900">
              <a:buAutoNum type="arabicPeriod"/>
            </a:pPr>
            <a:r>
              <a:rPr lang="en-US" sz="1600" b="1" dirty="0"/>
              <a:t>Click Statistical &gt; </a:t>
            </a:r>
            <a:r>
              <a:rPr lang="en-US" sz="1600" b="1" dirty="0" err="1"/>
              <a:t>CountA</a:t>
            </a:r>
            <a:endParaRPr lang="en-US" sz="1600" b="1" dirty="0"/>
          </a:p>
          <a:p>
            <a:pPr marL="342900" indent="-342900">
              <a:buAutoNum type="arabicPeriod"/>
            </a:pPr>
            <a:r>
              <a:rPr lang="en-US" sz="1600" b="1" dirty="0"/>
              <a:t>Select the desired cell range</a:t>
            </a:r>
          </a:p>
        </p:txBody>
      </p:sp>
      <p:pic>
        <p:nvPicPr>
          <p:cNvPr id="9218" name="Picture 2" descr="Choosing the COUNTA function">
            <a:extLst>
              <a:ext uri="{FF2B5EF4-FFF2-40B4-BE49-F238E27FC236}">
                <a16:creationId xmlns:a16="http://schemas.microsoft.com/office/drawing/2014/main" id="{C77D2530-315E-D0DA-9644-AEB1F57F4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67568"/>
            <a:ext cx="4046970" cy="339322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unction argument">
            <a:extLst>
              <a:ext uri="{FF2B5EF4-FFF2-40B4-BE49-F238E27FC236}">
                <a16:creationId xmlns:a16="http://schemas.microsoft.com/office/drawing/2014/main" id="{A6576E50-054E-21DA-166F-219B8F361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385" y="3616743"/>
            <a:ext cx="4884161" cy="277453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B7644DB7-D968-49BC-C10C-FECC9FFDA20F}"/>
              </a:ext>
              <a:ext uri="{C183D7F6-B498-43B3-948B-1728B52AA6E4}">
                <adec:decorative xmlns:adec="http://schemas.microsoft.com/office/drawing/2017/decorative" val="1"/>
              </a:ext>
            </a:extLst>
          </p:cNvPr>
          <p:cNvCxnSpPr/>
          <p:nvPr/>
        </p:nvCxnSpPr>
        <p:spPr>
          <a:xfrm>
            <a:off x="4193309" y="3999345"/>
            <a:ext cx="2262909" cy="2309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36E87CCF-1DB9-F010-ADBE-C7DF7255773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29675" y="6391274"/>
            <a:ext cx="1481667" cy="466725"/>
          </a:xfrm>
          <a:prstGeom prst="rect">
            <a:avLst/>
          </a:prstGeom>
        </p:spPr>
      </p:pic>
    </p:spTree>
    <p:extLst>
      <p:ext uri="{BB962C8B-B14F-4D97-AF65-F5344CB8AC3E}">
        <p14:creationId xmlns:p14="http://schemas.microsoft.com/office/powerpoint/2010/main" val="2819003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AE4A-1D55-C5F6-3892-BD90FE5FC492}"/>
              </a:ext>
            </a:extLst>
          </p:cNvPr>
          <p:cNvSpPr>
            <a:spLocks noGrp="1"/>
          </p:cNvSpPr>
          <p:nvPr>
            <p:ph type="title"/>
          </p:nvPr>
        </p:nvSpPr>
        <p:spPr/>
        <p:txBody>
          <a:bodyPr>
            <a:normAutofit/>
          </a:bodyPr>
          <a:lstStyle/>
          <a:p>
            <a:r>
              <a:rPr lang="en-US" sz="5400" b="1" dirty="0"/>
              <a:t>Max</a:t>
            </a:r>
          </a:p>
        </p:txBody>
      </p:sp>
      <p:sp>
        <p:nvSpPr>
          <p:cNvPr id="3" name="Content Placeholder 2">
            <a:extLst>
              <a:ext uri="{FF2B5EF4-FFF2-40B4-BE49-F238E27FC236}">
                <a16:creationId xmlns:a16="http://schemas.microsoft.com/office/drawing/2014/main" id="{BC961EE3-988B-2F9A-582C-F4842875CC2B}"/>
              </a:ext>
            </a:extLst>
          </p:cNvPr>
          <p:cNvSpPr>
            <a:spLocks noGrp="1"/>
          </p:cNvSpPr>
          <p:nvPr>
            <p:ph idx="1"/>
          </p:nvPr>
        </p:nvSpPr>
        <p:spPr>
          <a:xfrm>
            <a:off x="838200" y="1825625"/>
            <a:ext cx="10515600" cy="725070"/>
          </a:xfrm>
        </p:spPr>
        <p:txBody>
          <a:bodyPr>
            <a:noAutofit/>
          </a:bodyPr>
          <a:lstStyle/>
          <a:p>
            <a:pPr marL="514350" indent="-514350">
              <a:buAutoNum type="arabicPeriod"/>
            </a:pPr>
            <a:r>
              <a:rPr lang="en-US" sz="1600" dirty="0"/>
              <a:t>Click </a:t>
            </a:r>
            <a:r>
              <a:rPr lang="en-US" sz="1600" b="1" dirty="0"/>
              <a:t>formulas</a:t>
            </a:r>
            <a:r>
              <a:rPr lang="en-US" sz="1600" dirty="0"/>
              <a:t> &gt; </a:t>
            </a:r>
            <a:r>
              <a:rPr lang="en-US" sz="1600" b="1" dirty="0"/>
              <a:t>AutoSum</a:t>
            </a:r>
          </a:p>
          <a:p>
            <a:pPr marL="514350" indent="-514350">
              <a:buAutoNum type="arabicPeriod"/>
            </a:pPr>
            <a:r>
              <a:rPr lang="en-US" sz="1600" dirty="0"/>
              <a:t>Click </a:t>
            </a:r>
            <a:r>
              <a:rPr lang="en-US" sz="1600" b="1" dirty="0"/>
              <a:t>Max</a:t>
            </a:r>
          </a:p>
          <a:p>
            <a:pPr marL="514350" indent="-514350">
              <a:buAutoNum type="arabicPeriod"/>
            </a:pPr>
            <a:r>
              <a:rPr lang="en-US" sz="1600" dirty="0"/>
              <a:t>Enter in desired range of numbers</a:t>
            </a:r>
          </a:p>
        </p:txBody>
      </p:sp>
      <p:pic>
        <p:nvPicPr>
          <p:cNvPr id="5" name="Picture 4">
            <a:extLst>
              <a:ext uri="{FF2B5EF4-FFF2-40B4-BE49-F238E27FC236}">
                <a16:creationId xmlns:a16="http://schemas.microsoft.com/office/drawing/2014/main" id="{29B92752-B62B-89C5-2B1D-BDE55C5722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42936" y="2188160"/>
            <a:ext cx="3911801" cy="4375375"/>
          </a:xfrm>
          <a:prstGeom prst="rect">
            <a:avLst/>
          </a:prstGeom>
        </p:spPr>
      </p:pic>
      <p:sp>
        <p:nvSpPr>
          <p:cNvPr id="6" name="Oval 5">
            <a:extLst>
              <a:ext uri="{FF2B5EF4-FFF2-40B4-BE49-F238E27FC236}">
                <a16:creationId xmlns:a16="http://schemas.microsoft.com/office/drawing/2014/main" id="{4E409526-26D1-60A1-1F63-CEF288165C3A}"/>
              </a:ext>
              <a:ext uri="{C183D7F6-B498-43B3-948B-1728B52AA6E4}">
                <adec:decorative xmlns:adec="http://schemas.microsoft.com/office/drawing/2017/decorative" val="1"/>
              </a:ext>
            </a:extLst>
          </p:cNvPr>
          <p:cNvSpPr/>
          <p:nvPr/>
        </p:nvSpPr>
        <p:spPr>
          <a:xfrm>
            <a:off x="5529533" y="3429000"/>
            <a:ext cx="431321" cy="172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8577018-12F0-F288-AC0F-7FA97ED027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153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A0AF5-0EE2-9D7A-2077-051AB713912F}"/>
              </a:ext>
            </a:extLst>
          </p:cNvPr>
          <p:cNvSpPr>
            <a:spLocks noGrp="1"/>
          </p:cNvSpPr>
          <p:nvPr>
            <p:ph type="title"/>
          </p:nvPr>
        </p:nvSpPr>
        <p:spPr>
          <a:xfrm>
            <a:off x="466722" y="586855"/>
            <a:ext cx="3201366" cy="3387497"/>
          </a:xfrm>
        </p:spPr>
        <p:txBody>
          <a:bodyPr anchor="b">
            <a:normAutofit/>
          </a:bodyPr>
          <a:lstStyle/>
          <a:p>
            <a:pPr algn="r"/>
            <a:r>
              <a:rPr lang="en-US" sz="4800">
                <a:solidFill>
                  <a:srgbClr val="FFFFFF"/>
                </a:solidFill>
              </a:rPr>
              <a:t>Course Objectives</a:t>
            </a:r>
            <a:endParaRPr lang="en-US" sz="4800" dirty="0">
              <a:solidFill>
                <a:srgbClr val="FFFFFF"/>
              </a:solidFill>
            </a:endParaRPr>
          </a:p>
        </p:txBody>
      </p:sp>
      <p:graphicFrame>
        <p:nvGraphicFramePr>
          <p:cNvPr id="5" name="Content Placeholder 2" descr="Recognize the parts of the Excel workspace; &#10;Create and save a workbook; &#10;Work with editing tools; &#10;Resize, insert, and remove columns and rows; &#10;Enter Data &amp; work with formulas&#10;Use Auto Fill features to fill data series; &#10;Insert, delete, move, and rename worksheets; &#10;Preview and print a workbook&#10;">
            <a:extLst>
              <a:ext uri="{FF2B5EF4-FFF2-40B4-BE49-F238E27FC236}">
                <a16:creationId xmlns:a16="http://schemas.microsoft.com/office/drawing/2014/main" id="{AF043DA3-1750-0A55-B323-69173512E100}"/>
              </a:ext>
            </a:extLst>
          </p:cNvPr>
          <p:cNvGraphicFramePr>
            <a:graphicFrameLocks noGrp="1"/>
          </p:cNvGraphicFramePr>
          <p:nvPr>
            <p:ph idx="1"/>
            <p:extLst>
              <p:ext uri="{D42A27DB-BD31-4B8C-83A1-F6EECF244321}">
                <p14:modId xmlns:p14="http://schemas.microsoft.com/office/powerpoint/2010/main" val="2106544216"/>
              </p:ext>
            </p:extLst>
          </p:nvPr>
        </p:nvGraphicFramePr>
        <p:xfrm>
          <a:off x="3182699" y="586855"/>
          <a:ext cx="5974384"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1600C688-A5AD-F713-180E-CF6C24C169F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5681845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9080E-F95B-1781-0326-B4E36EABB6B6}"/>
              </a:ext>
            </a:extLst>
          </p:cNvPr>
          <p:cNvSpPr>
            <a:spLocks noGrp="1"/>
          </p:cNvSpPr>
          <p:nvPr>
            <p:ph type="title"/>
          </p:nvPr>
        </p:nvSpPr>
        <p:spPr/>
        <p:txBody>
          <a:bodyPr>
            <a:normAutofit/>
          </a:bodyPr>
          <a:lstStyle/>
          <a:p>
            <a:r>
              <a:rPr lang="en-US" sz="5400" b="1" dirty="0"/>
              <a:t>Min</a:t>
            </a:r>
          </a:p>
        </p:txBody>
      </p:sp>
      <p:sp>
        <p:nvSpPr>
          <p:cNvPr id="3" name="Content Placeholder 2">
            <a:extLst>
              <a:ext uri="{FF2B5EF4-FFF2-40B4-BE49-F238E27FC236}">
                <a16:creationId xmlns:a16="http://schemas.microsoft.com/office/drawing/2014/main" id="{7B2E943F-4E67-83F7-4735-D252E49D3684}"/>
              </a:ext>
            </a:extLst>
          </p:cNvPr>
          <p:cNvSpPr>
            <a:spLocks noGrp="1"/>
          </p:cNvSpPr>
          <p:nvPr>
            <p:ph idx="1"/>
          </p:nvPr>
        </p:nvSpPr>
        <p:spPr>
          <a:xfrm>
            <a:off x="838200" y="1825625"/>
            <a:ext cx="10515600" cy="885491"/>
          </a:xfrm>
        </p:spPr>
        <p:txBody>
          <a:bodyPr>
            <a:normAutofit fontScale="92500" lnSpcReduction="20000"/>
          </a:bodyPr>
          <a:lstStyle/>
          <a:p>
            <a:pPr marL="514350" indent="-514350">
              <a:buAutoNum type="arabicPeriod"/>
            </a:pPr>
            <a:r>
              <a:rPr lang="en-US" sz="1600" dirty="0"/>
              <a:t>Click </a:t>
            </a:r>
            <a:r>
              <a:rPr lang="en-US" sz="1600" b="1" dirty="0"/>
              <a:t>formulas</a:t>
            </a:r>
            <a:r>
              <a:rPr lang="en-US" sz="1600" dirty="0"/>
              <a:t> &gt; </a:t>
            </a:r>
            <a:r>
              <a:rPr lang="en-US" sz="1600" b="1" dirty="0"/>
              <a:t>AutoSum</a:t>
            </a:r>
          </a:p>
          <a:p>
            <a:pPr marL="514350" indent="-514350">
              <a:buAutoNum type="arabicPeriod"/>
            </a:pPr>
            <a:r>
              <a:rPr lang="en-US" sz="1600" dirty="0"/>
              <a:t>Click </a:t>
            </a:r>
            <a:r>
              <a:rPr lang="en-US" sz="1600" b="1" dirty="0"/>
              <a:t>Min</a:t>
            </a:r>
          </a:p>
          <a:p>
            <a:pPr marL="514350" indent="-514350">
              <a:buFont typeface="Arial" panose="020B0604020202020204" pitchFamily="34" charset="0"/>
              <a:buAutoNum type="arabicPeriod"/>
            </a:pPr>
            <a:r>
              <a:rPr lang="en-US" sz="1700" dirty="0"/>
              <a:t>Enter in desired range of numbers</a:t>
            </a:r>
          </a:p>
          <a:p>
            <a:pPr marL="514350" indent="-514350">
              <a:buAutoNum type="arabicPeriod"/>
            </a:pPr>
            <a:endParaRPr lang="en-US" sz="1600" b="1" dirty="0"/>
          </a:p>
          <a:p>
            <a:pPr marL="0" indent="0">
              <a:buNone/>
            </a:pPr>
            <a:endParaRPr lang="en-US" dirty="0"/>
          </a:p>
        </p:txBody>
      </p:sp>
      <p:pic>
        <p:nvPicPr>
          <p:cNvPr id="4" name="Picture 3">
            <a:extLst>
              <a:ext uri="{FF2B5EF4-FFF2-40B4-BE49-F238E27FC236}">
                <a16:creationId xmlns:a16="http://schemas.microsoft.com/office/drawing/2014/main" id="{5ED6153A-4F9E-8E7E-E3A1-47411296734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942936" y="2188160"/>
            <a:ext cx="3911801" cy="4375375"/>
          </a:xfrm>
          <a:prstGeom prst="rect">
            <a:avLst/>
          </a:prstGeom>
        </p:spPr>
      </p:pic>
      <p:sp>
        <p:nvSpPr>
          <p:cNvPr id="5" name="Oval 4">
            <a:extLst>
              <a:ext uri="{FF2B5EF4-FFF2-40B4-BE49-F238E27FC236}">
                <a16:creationId xmlns:a16="http://schemas.microsoft.com/office/drawing/2014/main" id="{636F43D3-A4A2-EAD3-A55A-47F4C69F2580}"/>
              </a:ext>
              <a:ext uri="{C183D7F6-B498-43B3-948B-1728B52AA6E4}">
                <adec:decorative xmlns:adec="http://schemas.microsoft.com/office/drawing/2017/decorative" val="1"/>
              </a:ext>
            </a:extLst>
          </p:cNvPr>
          <p:cNvSpPr/>
          <p:nvPr/>
        </p:nvSpPr>
        <p:spPr>
          <a:xfrm>
            <a:off x="5529533" y="3622964"/>
            <a:ext cx="431321" cy="1725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16CA6A66-4464-C17D-1214-1F2634D59DF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814816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CB78E-232A-E19E-B2E2-ADAE7DB834FF}"/>
              </a:ext>
            </a:extLst>
          </p:cNvPr>
          <p:cNvSpPr>
            <a:spLocks noGrp="1"/>
          </p:cNvSpPr>
          <p:nvPr>
            <p:ph type="title"/>
          </p:nvPr>
        </p:nvSpPr>
        <p:spPr>
          <a:xfrm>
            <a:off x="1537097" y="1428750"/>
            <a:ext cx="9117807" cy="2105026"/>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Basic Worksheet Functions</a:t>
            </a:r>
          </a:p>
        </p:txBody>
      </p:sp>
      <p:pic>
        <p:nvPicPr>
          <p:cNvPr id="3" name="Picture 2">
            <a:extLst>
              <a:ext uri="{FF2B5EF4-FFF2-40B4-BE49-F238E27FC236}">
                <a16:creationId xmlns:a16="http://schemas.microsoft.com/office/drawing/2014/main" id="{B9E97BFE-AC5B-80A0-9C21-FCC71E1EE1F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3262055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66CE7-B570-92AB-F8FC-3FD24CF4BAEE}"/>
              </a:ext>
            </a:extLst>
          </p:cNvPr>
          <p:cNvSpPr>
            <a:spLocks noGrp="1"/>
          </p:cNvSpPr>
          <p:nvPr>
            <p:ph type="title"/>
          </p:nvPr>
        </p:nvSpPr>
        <p:spPr/>
        <p:txBody>
          <a:bodyPr>
            <a:normAutofit/>
          </a:bodyPr>
          <a:lstStyle/>
          <a:p>
            <a:r>
              <a:rPr lang="en-US" sz="4800" b="1" dirty="0"/>
              <a:t>Sort &amp; Filter</a:t>
            </a:r>
          </a:p>
        </p:txBody>
      </p:sp>
      <p:sp>
        <p:nvSpPr>
          <p:cNvPr id="3" name="Content Placeholder 2">
            <a:extLst>
              <a:ext uri="{FF2B5EF4-FFF2-40B4-BE49-F238E27FC236}">
                <a16:creationId xmlns:a16="http://schemas.microsoft.com/office/drawing/2014/main" id="{D4487E6C-6083-FDD8-275F-8E8E55DCB1CF}"/>
              </a:ext>
            </a:extLst>
          </p:cNvPr>
          <p:cNvSpPr>
            <a:spLocks noGrp="1"/>
          </p:cNvSpPr>
          <p:nvPr>
            <p:ph idx="1"/>
          </p:nvPr>
        </p:nvSpPr>
        <p:spPr>
          <a:xfrm>
            <a:off x="838200" y="1825625"/>
            <a:ext cx="7641566" cy="1081477"/>
          </a:xfrm>
        </p:spPr>
        <p:txBody>
          <a:bodyPr>
            <a:normAutofit/>
          </a:bodyPr>
          <a:lstStyle/>
          <a:p>
            <a:r>
              <a:rPr lang="en-US" sz="1600" dirty="0"/>
              <a:t>Click </a:t>
            </a:r>
            <a:r>
              <a:rPr lang="en-US" sz="1600" b="1" dirty="0"/>
              <a:t>home</a:t>
            </a:r>
            <a:r>
              <a:rPr lang="en-US" sz="1600" dirty="0"/>
              <a:t> on the ribbon</a:t>
            </a:r>
          </a:p>
          <a:p>
            <a:r>
              <a:rPr lang="en-US" sz="1600" dirty="0"/>
              <a:t>Click on the cell(s) that you want sorted</a:t>
            </a:r>
          </a:p>
          <a:p>
            <a:r>
              <a:rPr lang="en-US" sz="1600" dirty="0"/>
              <a:t>Click </a:t>
            </a:r>
            <a:r>
              <a:rPr lang="en-US" sz="1600" b="1" dirty="0"/>
              <a:t>Sort &amp; Filter</a:t>
            </a:r>
          </a:p>
        </p:txBody>
      </p:sp>
      <p:pic>
        <p:nvPicPr>
          <p:cNvPr id="5" name="Picture 4">
            <a:extLst>
              <a:ext uri="{FF2B5EF4-FFF2-40B4-BE49-F238E27FC236}">
                <a16:creationId xmlns:a16="http://schemas.microsoft.com/office/drawing/2014/main" id="{58A1F10E-D53E-10A6-DF8B-537E0A8BFC2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974" y="2756289"/>
            <a:ext cx="6788727" cy="3143608"/>
          </a:xfrm>
          <a:prstGeom prst="rect">
            <a:avLst/>
          </a:prstGeom>
        </p:spPr>
      </p:pic>
      <p:sp>
        <p:nvSpPr>
          <p:cNvPr id="8" name="Oval 7">
            <a:extLst>
              <a:ext uri="{FF2B5EF4-FFF2-40B4-BE49-F238E27FC236}">
                <a16:creationId xmlns:a16="http://schemas.microsoft.com/office/drawing/2014/main" id="{F02271DD-7215-9574-60AB-10184CFB7CD4}"/>
              </a:ext>
              <a:ext uri="{C183D7F6-B498-43B3-948B-1728B52AA6E4}">
                <adec:decorative xmlns:adec="http://schemas.microsoft.com/office/drawing/2017/decorative" val="1"/>
              </a:ext>
            </a:extLst>
          </p:cNvPr>
          <p:cNvSpPr/>
          <p:nvPr/>
        </p:nvSpPr>
        <p:spPr>
          <a:xfrm rot="5087102">
            <a:off x="8760963" y="2984228"/>
            <a:ext cx="637756" cy="356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4AC47EF-82A8-9F32-A0DF-A9310B82FE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701033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09EA0-84A3-9BA5-F32D-DD28141F8F42}"/>
              </a:ext>
            </a:extLst>
          </p:cNvPr>
          <p:cNvSpPr>
            <a:spLocks noGrp="1"/>
          </p:cNvSpPr>
          <p:nvPr>
            <p:ph type="title"/>
          </p:nvPr>
        </p:nvSpPr>
        <p:spPr/>
        <p:txBody>
          <a:bodyPr>
            <a:normAutofit/>
          </a:bodyPr>
          <a:lstStyle/>
          <a:p>
            <a:r>
              <a:rPr lang="en-US" sz="4800" b="1" dirty="0"/>
              <a:t>Insert/Delete Worksheets</a:t>
            </a:r>
          </a:p>
        </p:txBody>
      </p:sp>
      <p:sp>
        <p:nvSpPr>
          <p:cNvPr id="3" name="Content Placeholder 2">
            <a:extLst>
              <a:ext uri="{FF2B5EF4-FFF2-40B4-BE49-F238E27FC236}">
                <a16:creationId xmlns:a16="http://schemas.microsoft.com/office/drawing/2014/main" id="{CC415524-884A-97C1-C1F2-3D0BA4DEACFE}"/>
              </a:ext>
            </a:extLst>
          </p:cNvPr>
          <p:cNvSpPr>
            <a:spLocks noGrp="1"/>
          </p:cNvSpPr>
          <p:nvPr>
            <p:ph idx="1"/>
          </p:nvPr>
        </p:nvSpPr>
        <p:spPr>
          <a:xfrm>
            <a:off x="838200" y="1825625"/>
            <a:ext cx="3233468" cy="408617"/>
          </a:xfrm>
        </p:spPr>
        <p:txBody>
          <a:bodyPr>
            <a:normAutofit fontScale="85000" lnSpcReduction="20000"/>
          </a:bodyPr>
          <a:lstStyle/>
          <a:p>
            <a:pPr marL="0" indent="0">
              <a:buNone/>
            </a:pPr>
            <a:r>
              <a:rPr lang="en-US" sz="1200" dirty="0"/>
              <a:t>At the bottom left hand on the screen click the </a:t>
            </a:r>
            <a:r>
              <a:rPr lang="en-US" sz="2000" b="1" dirty="0"/>
              <a:t>+</a:t>
            </a:r>
            <a:r>
              <a:rPr lang="en-US" sz="1200" dirty="0"/>
              <a:t> button to </a:t>
            </a:r>
            <a:r>
              <a:rPr lang="en-US" sz="1200" b="1" dirty="0"/>
              <a:t>add</a:t>
            </a:r>
            <a:r>
              <a:rPr lang="en-US" sz="1200" dirty="0"/>
              <a:t> a worksheet</a:t>
            </a:r>
          </a:p>
        </p:txBody>
      </p:sp>
      <p:pic>
        <p:nvPicPr>
          <p:cNvPr id="5" name="Picture 4">
            <a:extLst>
              <a:ext uri="{FF2B5EF4-FFF2-40B4-BE49-F238E27FC236}">
                <a16:creationId xmlns:a16="http://schemas.microsoft.com/office/drawing/2014/main" id="{FE40525A-D5F2-EDA1-F59C-F4DB873F026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069" y="2369179"/>
            <a:ext cx="4014932" cy="4226244"/>
          </a:xfrm>
          <a:prstGeom prst="rect">
            <a:avLst/>
          </a:prstGeom>
        </p:spPr>
      </p:pic>
      <p:sp>
        <p:nvSpPr>
          <p:cNvPr id="8" name="Oval 7">
            <a:extLst>
              <a:ext uri="{FF2B5EF4-FFF2-40B4-BE49-F238E27FC236}">
                <a16:creationId xmlns:a16="http://schemas.microsoft.com/office/drawing/2014/main" id="{84B08818-7ECA-B7F3-3202-EE25D455EE5A}"/>
              </a:ext>
              <a:ext uri="{C183D7F6-B498-43B3-948B-1728B52AA6E4}">
                <adec:decorative xmlns:adec="http://schemas.microsoft.com/office/drawing/2017/decorative" val="1"/>
              </a:ext>
            </a:extLst>
          </p:cNvPr>
          <p:cNvSpPr/>
          <p:nvPr/>
        </p:nvSpPr>
        <p:spPr>
          <a:xfrm>
            <a:off x="1781790" y="5991263"/>
            <a:ext cx="352245"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34A4E8D0-3DB8-E987-DFCC-BCDD3871D799}"/>
              </a:ext>
              <a:ext uri="{C183D7F6-B498-43B3-948B-1728B52AA6E4}">
                <adec:decorative xmlns:adec="http://schemas.microsoft.com/office/drawing/2017/decorative" val="1"/>
              </a:ext>
            </a:extLst>
          </p:cNvPr>
          <p:cNvCxnSpPr>
            <a:cxnSpLocks/>
          </p:cNvCxnSpPr>
          <p:nvPr/>
        </p:nvCxnSpPr>
        <p:spPr>
          <a:xfrm flipH="1">
            <a:off x="2059709" y="2130725"/>
            <a:ext cx="1313219" cy="371589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A90D6A6-892B-7EC1-03C6-AEA6763AB75D}"/>
              </a:ext>
            </a:extLst>
          </p:cNvPr>
          <p:cNvSpPr txBox="1"/>
          <p:nvPr/>
        </p:nvSpPr>
        <p:spPr>
          <a:xfrm>
            <a:off x="6198078" y="2687129"/>
            <a:ext cx="4878239" cy="461665"/>
          </a:xfrm>
          <a:prstGeom prst="rect">
            <a:avLst/>
          </a:prstGeom>
          <a:noFill/>
        </p:spPr>
        <p:txBody>
          <a:bodyPr wrap="square" rtlCol="0">
            <a:spAutoFit/>
          </a:bodyPr>
          <a:lstStyle/>
          <a:p>
            <a:pPr marL="285750" indent="-285750">
              <a:buFont typeface="Arial" panose="020B0604020202020204" pitchFamily="34" charset="0"/>
              <a:buChar char="•"/>
            </a:pPr>
            <a:r>
              <a:rPr lang="en-US" sz="1200" dirty="0"/>
              <a:t>To delete a worksheet, </a:t>
            </a:r>
            <a:r>
              <a:rPr lang="en-US" sz="1200" b="1" dirty="0"/>
              <a:t>right click </a:t>
            </a:r>
            <a:r>
              <a:rPr lang="en-US" sz="1200" dirty="0"/>
              <a:t>on the </a:t>
            </a:r>
            <a:r>
              <a:rPr lang="en-US" sz="1200" b="1" dirty="0"/>
              <a:t>sheet name</a:t>
            </a:r>
          </a:p>
          <a:p>
            <a:pPr marL="285750" indent="-285750">
              <a:buFont typeface="Arial" panose="020B0604020202020204" pitchFamily="34" charset="0"/>
              <a:buChar char="•"/>
            </a:pPr>
            <a:r>
              <a:rPr lang="en-US" sz="1200" dirty="0"/>
              <a:t>Click </a:t>
            </a:r>
            <a:r>
              <a:rPr lang="en-US" sz="1200" b="1" dirty="0"/>
              <a:t>delete </a:t>
            </a:r>
          </a:p>
        </p:txBody>
      </p:sp>
      <p:pic>
        <p:nvPicPr>
          <p:cNvPr id="15" name="Picture 14">
            <a:extLst>
              <a:ext uri="{FF2B5EF4-FFF2-40B4-BE49-F238E27FC236}">
                <a16:creationId xmlns:a16="http://schemas.microsoft.com/office/drawing/2014/main" id="{6507541A-11F1-3AA5-4DDF-395E572A2BE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7077" y="3153749"/>
            <a:ext cx="2883378" cy="3554850"/>
          </a:xfrm>
          <a:prstGeom prst="rect">
            <a:avLst/>
          </a:prstGeom>
        </p:spPr>
      </p:pic>
      <p:pic>
        <p:nvPicPr>
          <p:cNvPr id="4" name="Picture 3">
            <a:extLst>
              <a:ext uri="{FF2B5EF4-FFF2-40B4-BE49-F238E27FC236}">
                <a16:creationId xmlns:a16="http://schemas.microsoft.com/office/drawing/2014/main" id="{764C3F78-5032-B7AE-DB71-0E9A35BC8E6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3960392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6B061-F086-D26E-7DD6-BF6C92A30B9C}"/>
              </a:ext>
            </a:extLst>
          </p:cNvPr>
          <p:cNvSpPr>
            <a:spLocks noGrp="1"/>
          </p:cNvSpPr>
          <p:nvPr>
            <p:ph type="title"/>
          </p:nvPr>
        </p:nvSpPr>
        <p:spPr/>
        <p:txBody>
          <a:bodyPr>
            <a:normAutofit/>
          </a:bodyPr>
          <a:lstStyle/>
          <a:p>
            <a:r>
              <a:rPr lang="en-US" sz="4800" b="1" dirty="0"/>
              <a:t>Renaming a Worksheet</a:t>
            </a:r>
          </a:p>
        </p:txBody>
      </p:sp>
      <p:sp>
        <p:nvSpPr>
          <p:cNvPr id="3" name="Content Placeholder 2">
            <a:extLst>
              <a:ext uri="{FF2B5EF4-FFF2-40B4-BE49-F238E27FC236}">
                <a16:creationId xmlns:a16="http://schemas.microsoft.com/office/drawing/2014/main" id="{A5170C4D-4D89-7A17-312F-2A1756264962}"/>
              </a:ext>
            </a:extLst>
          </p:cNvPr>
          <p:cNvSpPr>
            <a:spLocks noGrp="1"/>
          </p:cNvSpPr>
          <p:nvPr>
            <p:ph idx="1"/>
          </p:nvPr>
        </p:nvSpPr>
        <p:spPr>
          <a:xfrm>
            <a:off x="838200" y="1825625"/>
            <a:ext cx="4708585" cy="701915"/>
          </a:xfrm>
        </p:spPr>
        <p:txBody>
          <a:bodyPr/>
          <a:lstStyle/>
          <a:p>
            <a:r>
              <a:rPr lang="en-US" b="1" dirty="0"/>
              <a:t>Double click </a:t>
            </a:r>
            <a:r>
              <a:rPr lang="en-US" dirty="0"/>
              <a:t>the sheet name</a:t>
            </a:r>
          </a:p>
        </p:txBody>
      </p:sp>
      <p:pic>
        <p:nvPicPr>
          <p:cNvPr id="5" name="Picture 4">
            <a:extLst>
              <a:ext uri="{FF2B5EF4-FFF2-40B4-BE49-F238E27FC236}">
                <a16:creationId xmlns:a16="http://schemas.microsoft.com/office/drawing/2014/main" id="{E5E6E69A-AE0E-CC7A-3FCE-B0728C4D0A8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4618" y="3121053"/>
            <a:ext cx="7869382" cy="1735388"/>
          </a:xfrm>
          <a:prstGeom prst="rect">
            <a:avLst/>
          </a:prstGeom>
        </p:spPr>
      </p:pic>
      <p:sp>
        <p:nvSpPr>
          <p:cNvPr id="8" name="Oval 7">
            <a:extLst>
              <a:ext uri="{FF2B5EF4-FFF2-40B4-BE49-F238E27FC236}">
                <a16:creationId xmlns:a16="http://schemas.microsoft.com/office/drawing/2014/main" id="{E54EF426-58E0-9AFA-CBD8-166189450FF4}"/>
              </a:ext>
              <a:ext uri="{C183D7F6-B498-43B3-948B-1728B52AA6E4}">
                <adec:decorative xmlns:adec="http://schemas.microsoft.com/office/drawing/2017/decorative" val="1"/>
              </a:ext>
            </a:extLst>
          </p:cNvPr>
          <p:cNvSpPr/>
          <p:nvPr/>
        </p:nvSpPr>
        <p:spPr>
          <a:xfrm>
            <a:off x="1625601" y="3957905"/>
            <a:ext cx="597748" cy="3080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32580B-221A-9414-11BD-0EB8D28A60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322052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F29FB-CE21-1B07-99EA-A68F049ECF52}"/>
              </a:ext>
            </a:extLst>
          </p:cNvPr>
          <p:cNvSpPr>
            <a:spLocks noGrp="1"/>
          </p:cNvSpPr>
          <p:nvPr>
            <p:ph type="title"/>
          </p:nvPr>
        </p:nvSpPr>
        <p:spPr/>
        <p:txBody>
          <a:bodyPr>
            <a:normAutofit/>
          </a:bodyPr>
          <a:lstStyle/>
          <a:p>
            <a:r>
              <a:rPr lang="en-US" sz="4800" b="1" dirty="0"/>
              <a:t>Coloring Worksheet Tabs</a:t>
            </a:r>
          </a:p>
        </p:txBody>
      </p:sp>
      <p:sp>
        <p:nvSpPr>
          <p:cNvPr id="3" name="Content Placeholder 2">
            <a:extLst>
              <a:ext uri="{FF2B5EF4-FFF2-40B4-BE49-F238E27FC236}">
                <a16:creationId xmlns:a16="http://schemas.microsoft.com/office/drawing/2014/main" id="{73BD9212-7ED4-CBF2-7470-11FC7A7F6073}"/>
              </a:ext>
            </a:extLst>
          </p:cNvPr>
          <p:cNvSpPr>
            <a:spLocks noGrp="1"/>
          </p:cNvSpPr>
          <p:nvPr>
            <p:ph idx="1"/>
          </p:nvPr>
        </p:nvSpPr>
        <p:spPr>
          <a:xfrm>
            <a:off x="838200" y="1825625"/>
            <a:ext cx="5257800" cy="723611"/>
          </a:xfrm>
        </p:spPr>
        <p:txBody>
          <a:bodyPr>
            <a:noAutofit/>
          </a:bodyPr>
          <a:lstStyle/>
          <a:p>
            <a:r>
              <a:rPr lang="en-US" sz="1600" dirty="0"/>
              <a:t>Click</a:t>
            </a:r>
            <a:r>
              <a:rPr lang="en-US" sz="1600" b="1" dirty="0"/>
              <a:t> home</a:t>
            </a:r>
          </a:p>
          <a:p>
            <a:r>
              <a:rPr lang="en-US" sz="1600" b="1" dirty="0"/>
              <a:t>Right click </a:t>
            </a:r>
            <a:r>
              <a:rPr lang="en-US" sz="1600" dirty="0"/>
              <a:t>on any worksheet tab</a:t>
            </a:r>
          </a:p>
          <a:p>
            <a:r>
              <a:rPr lang="en-US" sz="1600" dirty="0"/>
              <a:t>Click on </a:t>
            </a:r>
            <a:r>
              <a:rPr lang="en-US" sz="1600" b="1" dirty="0"/>
              <a:t>tab color</a:t>
            </a:r>
          </a:p>
        </p:txBody>
      </p:sp>
      <p:pic>
        <p:nvPicPr>
          <p:cNvPr id="5" name="Picture 4">
            <a:extLst>
              <a:ext uri="{FF2B5EF4-FFF2-40B4-BE49-F238E27FC236}">
                <a16:creationId xmlns:a16="http://schemas.microsoft.com/office/drawing/2014/main" id="{4AD925EE-2665-42EE-9F1F-F2D2E318E5C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2226" y="1671211"/>
            <a:ext cx="4308504" cy="4802187"/>
          </a:xfrm>
          <a:prstGeom prst="rect">
            <a:avLst/>
          </a:prstGeom>
        </p:spPr>
      </p:pic>
      <p:sp>
        <p:nvSpPr>
          <p:cNvPr id="6" name="Oval 5">
            <a:extLst>
              <a:ext uri="{FF2B5EF4-FFF2-40B4-BE49-F238E27FC236}">
                <a16:creationId xmlns:a16="http://schemas.microsoft.com/office/drawing/2014/main" id="{5099206C-5EF1-FB70-7739-33AD746C810C}"/>
              </a:ext>
              <a:ext uri="{C183D7F6-B498-43B3-948B-1728B52AA6E4}">
                <adec:decorative xmlns:adec="http://schemas.microsoft.com/office/drawing/2017/decorative" val="1"/>
              </a:ext>
            </a:extLst>
          </p:cNvPr>
          <p:cNvSpPr/>
          <p:nvPr/>
        </p:nvSpPr>
        <p:spPr>
          <a:xfrm>
            <a:off x="4424219" y="1855191"/>
            <a:ext cx="471054" cy="23311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FCA67E5-5BA1-DEC2-6913-459E0C0EBA48}"/>
              </a:ext>
              <a:ext uri="{C183D7F6-B498-43B3-948B-1728B52AA6E4}">
                <adec:decorative xmlns:adec="http://schemas.microsoft.com/office/drawing/2017/decorative" val="1"/>
              </a:ext>
            </a:extLst>
          </p:cNvPr>
          <p:cNvSpPr/>
          <p:nvPr/>
        </p:nvSpPr>
        <p:spPr>
          <a:xfrm>
            <a:off x="4753417" y="6038326"/>
            <a:ext cx="597748" cy="30801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227F4A6-A4D8-FF8E-B899-4DB2AEF49CC8}"/>
              </a:ext>
              <a:ext uri="{C183D7F6-B498-43B3-948B-1728B52AA6E4}">
                <adec:decorative xmlns:adec="http://schemas.microsoft.com/office/drawing/2017/decorative" val="1"/>
              </a:ext>
            </a:extLst>
          </p:cNvPr>
          <p:cNvCxnSpPr/>
          <p:nvPr/>
        </p:nvCxnSpPr>
        <p:spPr>
          <a:xfrm flipV="1">
            <a:off x="4659746" y="5541818"/>
            <a:ext cx="392545" cy="3694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B57857E7-2690-7F41-F7BD-885EC52598D6}"/>
              </a:ext>
              <a:ext uri="{C183D7F6-B498-43B3-948B-1728B52AA6E4}">
                <adec:decorative xmlns:adec="http://schemas.microsoft.com/office/drawing/2017/decorative" val="1"/>
              </a:ext>
            </a:extLst>
          </p:cNvPr>
          <p:cNvSpPr/>
          <p:nvPr/>
        </p:nvSpPr>
        <p:spPr>
          <a:xfrm rot="5400000">
            <a:off x="5693458" y="4729479"/>
            <a:ext cx="1162908" cy="10626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BDA976-3C8B-136E-3C08-D13C24877FF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881905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CC1A-6AF6-9E25-4EA7-0BF02B8C472E}"/>
              </a:ext>
            </a:extLst>
          </p:cNvPr>
          <p:cNvSpPr>
            <a:spLocks noGrp="1"/>
          </p:cNvSpPr>
          <p:nvPr>
            <p:ph type="title"/>
          </p:nvPr>
        </p:nvSpPr>
        <p:spPr/>
        <p:txBody>
          <a:bodyPr>
            <a:normAutofit/>
          </a:bodyPr>
          <a:lstStyle/>
          <a:p>
            <a:r>
              <a:rPr lang="en-US" sz="4800" b="1" dirty="0"/>
              <a:t>Freeze Panes</a:t>
            </a:r>
          </a:p>
        </p:txBody>
      </p:sp>
      <p:sp>
        <p:nvSpPr>
          <p:cNvPr id="3" name="Content Placeholder 2">
            <a:extLst>
              <a:ext uri="{FF2B5EF4-FFF2-40B4-BE49-F238E27FC236}">
                <a16:creationId xmlns:a16="http://schemas.microsoft.com/office/drawing/2014/main" id="{11244365-FC0D-747A-829A-CF07C458D335}"/>
              </a:ext>
            </a:extLst>
          </p:cNvPr>
          <p:cNvSpPr>
            <a:spLocks noGrp="1"/>
          </p:cNvSpPr>
          <p:nvPr>
            <p:ph idx="1"/>
          </p:nvPr>
        </p:nvSpPr>
        <p:spPr>
          <a:xfrm>
            <a:off x="380999" y="1583996"/>
            <a:ext cx="3664789" cy="2410034"/>
          </a:xfrm>
        </p:spPr>
        <p:txBody>
          <a:bodyPr>
            <a:noAutofit/>
          </a:bodyPr>
          <a:lstStyle/>
          <a:p>
            <a:pPr marL="0" indent="0">
              <a:buNone/>
            </a:pPr>
            <a:r>
              <a:rPr lang="en-US" sz="1600" b="0" i="0" dirty="0">
                <a:solidFill>
                  <a:srgbClr val="1E1E1E"/>
                </a:solidFill>
                <a:effectLst/>
              </a:rPr>
              <a:t>Freeze the top row of column headings so that only the data scrolls.</a:t>
            </a:r>
            <a:endParaRPr lang="en-US" sz="1600" dirty="0"/>
          </a:p>
          <a:p>
            <a:r>
              <a:rPr lang="en-US" sz="1600" dirty="0"/>
              <a:t>Click </a:t>
            </a:r>
            <a:r>
              <a:rPr lang="en-US" sz="1600" b="1" dirty="0"/>
              <a:t>view</a:t>
            </a:r>
          </a:p>
          <a:p>
            <a:r>
              <a:rPr lang="en-US" sz="1600" dirty="0"/>
              <a:t>Click </a:t>
            </a:r>
            <a:r>
              <a:rPr lang="en-US" sz="1600" b="1" dirty="0"/>
              <a:t>freeze panes</a:t>
            </a:r>
          </a:p>
          <a:p>
            <a:r>
              <a:rPr lang="en-US" sz="1600" b="1" dirty="0"/>
              <a:t>Select freeze top row</a:t>
            </a:r>
          </a:p>
          <a:p>
            <a:pPr marL="0" indent="0">
              <a:buNone/>
            </a:pPr>
            <a:r>
              <a:rPr lang="en-US" sz="1600" b="1" dirty="0"/>
              <a:t>*</a:t>
            </a:r>
            <a:r>
              <a:rPr lang="en-US" sz="1600" dirty="0">
                <a:solidFill>
                  <a:srgbClr val="FF0000"/>
                </a:solidFill>
              </a:rPr>
              <a:t>Must select the cell </a:t>
            </a:r>
            <a:r>
              <a:rPr lang="en-US" sz="1600" b="1" dirty="0">
                <a:solidFill>
                  <a:srgbClr val="FF0000"/>
                </a:solidFill>
              </a:rPr>
              <a:t>BELOW</a:t>
            </a:r>
            <a:r>
              <a:rPr lang="en-US" sz="1600" dirty="0">
                <a:solidFill>
                  <a:srgbClr val="FF0000"/>
                </a:solidFill>
              </a:rPr>
              <a:t> the column that you would like to freeze</a:t>
            </a:r>
          </a:p>
        </p:txBody>
      </p:sp>
      <p:pic>
        <p:nvPicPr>
          <p:cNvPr id="5" name="Picture 4">
            <a:extLst>
              <a:ext uri="{FF2B5EF4-FFF2-40B4-BE49-F238E27FC236}">
                <a16:creationId xmlns:a16="http://schemas.microsoft.com/office/drawing/2014/main" id="{241EFC44-AE3D-26AD-BBBD-D0527856EE9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5788" y="2395058"/>
            <a:ext cx="7016151" cy="3944530"/>
          </a:xfrm>
          <a:prstGeom prst="rect">
            <a:avLst/>
          </a:prstGeom>
        </p:spPr>
      </p:pic>
      <p:sp>
        <p:nvSpPr>
          <p:cNvPr id="6" name="Oval 5">
            <a:extLst>
              <a:ext uri="{FF2B5EF4-FFF2-40B4-BE49-F238E27FC236}">
                <a16:creationId xmlns:a16="http://schemas.microsoft.com/office/drawing/2014/main" id="{3B15692E-6F74-5F5E-B8FC-55828AB06C67}"/>
              </a:ext>
              <a:ext uri="{C183D7F6-B498-43B3-948B-1728B52AA6E4}">
                <adec:decorative xmlns:adec="http://schemas.microsoft.com/office/drawing/2017/decorative" val="1"/>
              </a:ext>
            </a:extLst>
          </p:cNvPr>
          <p:cNvSpPr/>
          <p:nvPr/>
        </p:nvSpPr>
        <p:spPr>
          <a:xfrm>
            <a:off x="6379669" y="2650425"/>
            <a:ext cx="352245"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C40FE6D-51FF-9A1D-3AE6-D891A68BA925}"/>
              </a:ext>
              <a:ext uri="{C183D7F6-B498-43B3-948B-1728B52AA6E4}">
                <adec:decorative xmlns:adec="http://schemas.microsoft.com/office/drawing/2017/decorative" val="1"/>
              </a:ext>
            </a:extLst>
          </p:cNvPr>
          <p:cNvSpPr/>
          <p:nvPr/>
        </p:nvSpPr>
        <p:spPr>
          <a:xfrm>
            <a:off x="8566031" y="3066692"/>
            <a:ext cx="828136"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8CC2F4-F158-E298-804C-E44F3E8CEBC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1938" y="6399959"/>
            <a:ext cx="1130061" cy="355969"/>
          </a:xfrm>
          <a:prstGeom prst="rect">
            <a:avLst/>
          </a:prstGeom>
        </p:spPr>
      </p:pic>
    </p:spTree>
    <p:extLst>
      <p:ext uri="{BB962C8B-B14F-4D97-AF65-F5344CB8AC3E}">
        <p14:creationId xmlns:p14="http://schemas.microsoft.com/office/powerpoint/2010/main" val="2742057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5865-7231-5E53-9313-4E330F675145}"/>
              </a:ext>
            </a:extLst>
          </p:cNvPr>
          <p:cNvSpPr>
            <a:spLocks noGrp="1"/>
          </p:cNvSpPr>
          <p:nvPr>
            <p:ph type="title"/>
          </p:nvPr>
        </p:nvSpPr>
        <p:spPr>
          <a:xfrm>
            <a:off x="388189" y="365125"/>
            <a:ext cx="10965611" cy="1325563"/>
          </a:xfrm>
        </p:spPr>
        <p:txBody>
          <a:bodyPr>
            <a:noAutofit/>
          </a:bodyPr>
          <a:lstStyle/>
          <a:p>
            <a:pPr marL="0" indent="0">
              <a:buNone/>
            </a:pPr>
            <a:r>
              <a:rPr lang="en-US" sz="4800" b="1" dirty="0"/>
              <a:t>Scaling options (fit all rows/columns to page)</a:t>
            </a:r>
          </a:p>
        </p:txBody>
      </p:sp>
      <p:sp>
        <p:nvSpPr>
          <p:cNvPr id="3" name="Content Placeholder 2">
            <a:extLst>
              <a:ext uri="{FF2B5EF4-FFF2-40B4-BE49-F238E27FC236}">
                <a16:creationId xmlns:a16="http://schemas.microsoft.com/office/drawing/2014/main" id="{439DC94B-6A44-C9B4-58CF-1EAC6A52EF49}"/>
              </a:ext>
              <a:ext uri="{C183D7F6-B498-43B3-948B-1728B52AA6E4}">
                <adec:decorative xmlns:adec="http://schemas.microsoft.com/office/drawing/2017/decorative" val="1"/>
              </a:ext>
            </a:extLst>
          </p:cNvPr>
          <p:cNvSpPr>
            <a:spLocks noGrp="1"/>
          </p:cNvSpPr>
          <p:nvPr>
            <p:ph idx="1"/>
          </p:nvPr>
        </p:nvSpPr>
        <p:spPr/>
        <p:txBody>
          <a:bodyPr/>
          <a:lstStyle/>
          <a:p>
            <a:endParaRPr lang="en-US" dirty="0"/>
          </a:p>
          <a:p>
            <a:endParaRPr lang="en-US" dirty="0"/>
          </a:p>
        </p:txBody>
      </p:sp>
      <p:sp>
        <p:nvSpPr>
          <p:cNvPr id="4" name="TextBox 3">
            <a:extLst>
              <a:ext uri="{FF2B5EF4-FFF2-40B4-BE49-F238E27FC236}">
                <a16:creationId xmlns:a16="http://schemas.microsoft.com/office/drawing/2014/main" id="{E38AE2D7-300C-76BE-F9B7-E63336536C88}"/>
              </a:ext>
            </a:extLst>
          </p:cNvPr>
          <p:cNvSpPr txBox="1"/>
          <p:nvPr/>
        </p:nvSpPr>
        <p:spPr>
          <a:xfrm>
            <a:off x="1302589" y="1975360"/>
            <a:ext cx="3976777" cy="1107996"/>
          </a:xfrm>
          <a:prstGeom prst="rect">
            <a:avLst/>
          </a:prstGeom>
          <a:noFill/>
        </p:spPr>
        <p:txBody>
          <a:bodyPr wrap="square" rtlCol="0">
            <a:spAutoFit/>
          </a:bodyPr>
          <a:lstStyle/>
          <a:p>
            <a:pPr marL="285750" indent="-285750">
              <a:buFont typeface="Arial" panose="020B0604020202020204" pitchFamily="34" charset="0"/>
              <a:buChar char="•"/>
            </a:pPr>
            <a:r>
              <a:rPr lang="en-US" sz="1600" dirty="0"/>
              <a:t>Click </a:t>
            </a:r>
            <a:r>
              <a:rPr lang="en-US" sz="1600" b="1" dirty="0"/>
              <a:t>file &gt; print</a:t>
            </a:r>
          </a:p>
          <a:p>
            <a:pPr marL="285750" indent="-285750">
              <a:buFont typeface="Arial" panose="020B0604020202020204" pitchFamily="34" charset="0"/>
              <a:buChar char="•"/>
            </a:pPr>
            <a:r>
              <a:rPr lang="en-US" sz="1600" dirty="0"/>
              <a:t>Click</a:t>
            </a:r>
            <a:r>
              <a:rPr lang="en-US" sz="1600" b="1" dirty="0"/>
              <a:t> fit all columns to one page</a:t>
            </a:r>
          </a:p>
          <a:p>
            <a:pPr marL="285750" indent="-285750">
              <a:buFont typeface="Arial" panose="020B0604020202020204" pitchFamily="34" charset="0"/>
              <a:buChar char="•"/>
            </a:pPr>
            <a:endParaRPr lang="en-US" sz="1600" b="1" dirty="0"/>
          </a:p>
          <a:p>
            <a:endParaRPr lang="en-US" dirty="0"/>
          </a:p>
        </p:txBody>
      </p:sp>
      <p:pic>
        <p:nvPicPr>
          <p:cNvPr id="6" name="Picture 5">
            <a:extLst>
              <a:ext uri="{FF2B5EF4-FFF2-40B4-BE49-F238E27FC236}">
                <a16:creationId xmlns:a16="http://schemas.microsoft.com/office/drawing/2014/main" id="{41665705-5E38-99BA-809F-B39895604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5753" y="2518238"/>
            <a:ext cx="5931799" cy="3927862"/>
          </a:xfrm>
          <a:prstGeom prst="rect">
            <a:avLst/>
          </a:prstGeom>
        </p:spPr>
      </p:pic>
      <p:sp>
        <p:nvSpPr>
          <p:cNvPr id="7" name="Oval 6">
            <a:extLst>
              <a:ext uri="{FF2B5EF4-FFF2-40B4-BE49-F238E27FC236}">
                <a16:creationId xmlns:a16="http://schemas.microsoft.com/office/drawing/2014/main" id="{8A83CDF2-E26F-424A-5750-D459547B03BD}"/>
              </a:ext>
              <a:ext uri="{C183D7F6-B498-43B3-948B-1728B52AA6E4}">
                <adec:decorative xmlns:adec="http://schemas.microsoft.com/office/drawing/2017/decorative" val="1"/>
              </a:ext>
            </a:extLst>
          </p:cNvPr>
          <p:cNvSpPr/>
          <p:nvPr/>
        </p:nvSpPr>
        <p:spPr>
          <a:xfrm flipH="1" flipV="1">
            <a:off x="3122762" y="4186190"/>
            <a:ext cx="530960" cy="29597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5972AE-D4E6-21E1-2761-F987B649E450}"/>
              </a:ext>
              <a:ext uri="{C183D7F6-B498-43B3-948B-1728B52AA6E4}">
                <adec:decorative xmlns:adec="http://schemas.microsoft.com/office/drawing/2017/decorative" val="1"/>
              </a:ext>
            </a:extLst>
          </p:cNvPr>
          <p:cNvSpPr/>
          <p:nvPr/>
        </p:nvSpPr>
        <p:spPr>
          <a:xfrm>
            <a:off x="4244272" y="4958916"/>
            <a:ext cx="1177070" cy="2771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5270C8-2B11-1151-B34E-908C9E64716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4187594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2584E-3992-E550-5D85-65236ED2A0BB}"/>
              </a:ext>
            </a:extLst>
          </p:cNvPr>
          <p:cNvSpPr>
            <a:spLocks noGrp="1"/>
          </p:cNvSpPr>
          <p:nvPr>
            <p:ph type="title"/>
          </p:nvPr>
        </p:nvSpPr>
        <p:spPr/>
        <p:txBody>
          <a:bodyPr>
            <a:noAutofit/>
          </a:bodyPr>
          <a:lstStyle/>
          <a:p>
            <a:r>
              <a:rPr lang="en-US" sz="4800" b="1" dirty="0"/>
              <a:t>Page Setup (to show gridlines / column headings) </a:t>
            </a:r>
          </a:p>
        </p:txBody>
      </p:sp>
      <p:sp>
        <p:nvSpPr>
          <p:cNvPr id="3" name="Content Placeholder 2">
            <a:extLst>
              <a:ext uri="{FF2B5EF4-FFF2-40B4-BE49-F238E27FC236}">
                <a16:creationId xmlns:a16="http://schemas.microsoft.com/office/drawing/2014/main" id="{8EF98B5C-D99D-9D85-D81D-9F3B5CD2DD76}"/>
              </a:ext>
            </a:extLst>
          </p:cNvPr>
          <p:cNvSpPr>
            <a:spLocks noGrp="1"/>
          </p:cNvSpPr>
          <p:nvPr>
            <p:ph idx="1"/>
          </p:nvPr>
        </p:nvSpPr>
        <p:spPr>
          <a:xfrm>
            <a:off x="838200" y="1825625"/>
            <a:ext cx="4372155" cy="1167741"/>
          </a:xfrm>
        </p:spPr>
        <p:txBody>
          <a:bodyPr>
            <a:normAutofit/>
          </a:bodyPr>
          <a:lstStyle/>
          <a:p>
            <a:r>
              <a:rPr lang="en-US" sz="1600" dirty="0"/>
              <a:t>Click </a:t>
            </a:r>
            <a:r>
              <a:rPr lang="en-US" sz="1600" b="1" dirty="0"/>
              <a:t>file</a:t>
            </a:r>
            <a:r>
              <a:rPr lang="en-US" sz="1600" dirty="0"/>
              <a:t> &gt; </a:t>
            </a:r>
            <a:r>
              <a:rPr lang="en-US" sz="1600" b="1" dirty="0"/>
              <a:t>print</a:t>
            </a:r>
          </a:p>
          <a:p>
            <a:r>
              <a:rPr lang="en-US" sz="1600" dirty="0"/>
              <a:t>Click</a:t>
            </a:r>
            <a:r>
              <a:rPr lang="en-US" sz="1600" b="1" dirty="0"/>
              <a:t> Page Setup &gt; sheet</a:t>
            </a:r>
          </a:p>
          <a:p>
            <a:r>
              <a:rPr lang="en-US" sz="1600" dirty="0"/>
              <a:t>Check</a:t>
            </a:r>
            <a:r>
              <a:rPr lang="en-US" sz="1600" b="1" dirty="0"/>
              <a:t> gridlines &amp; row and column headings</a:t>
            </a:r>
          </a:p>
          <a:p>
            <a:endParaRPr lang="en-US" sz="1600" b="1" dirty="0"/>
          </a:p>
          <a:p>
            <a:endParaRPr lang="en-US" sz="1600" b="1" dirty="0"/>
          </a:p>
        </p:txBody>
      </p:sp>
      <p:pic>
        <p:nvPicPr>
          <p:cNvPr id="5" name="Picture 4">
            <a:extLst>
              <a:ext uri="{FF2B5EF4-FFF2-40B4-BE49-F238E27FC236}">
                <a16:creationId xmlns:a16="http://schemas.microsoft.com/office/drawing/2014/main" id="{56B33292-191A-B6A1-E422-1EEC1370771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963" y="2818024"/>
            <a:ext cx="6915835" cy="3674851"/>
          </a:xfrm>
          <a:prstGeom prst="rect">
            <a:avLst/>
          </a:prstGeom>
        </p:spPr>
      </p:pic>
      <p:sp>
        <p:nvSpPr>
          <p:cNvPr id="6" name="Oval 5">
            <a:extLst>
              <a:ext uri="{FF2B5EF4-FFF2-40B4-BE49-F238E27FC236}">
                <a16:creationId xmlns:a16="http://schemas.microsoft.com/office/drawing/2014/main" id="{524CCD95-2AA6-1A5A-36BD-B96C1BBCA49F}"/>
              </a:ext>
              <a:ext uri="{C183D7F6-B498-43B3-948B-1728B52AA6E4}">
                <adec:decorative xmlns:adec="http://schemas.microsoft.com/office/drawing/2017/decorative" val="1"/>
              </a:ext>
            </a:extLst>
          </p:cNvPr>
          <p:cNvSpPr/>
          <p:nvPr/>
        </p:nvSpPr>
        <p:spPr>
          <a:xfrm flipH="1" flipV="1">
            <a:off x="2756422" y="4120702"/>
            <a:ext cx="387928" cy="2203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221DF7D-BB5D-B0E1-713F-55DFFB66F9AB}"/>
              </a:ext>
              <a:ext uri="{C183D7F6-B498-43B3-948B-1728B52AA6E4}">
                <adec:decorative xmlns:adec="http://schemas.microsoft.com/office/drawing/2017/decorative" val="1"/>
              </a:ext>
            </a:extLst>
          </p:cNvPr>
          <p:cNvSpPr/>
          <p:nvPr/>
        </p:nvSpPr>
        <p:spPr>
          <a:xfrm flipH="1" flipV="1">
            <a:off x="4133448" y="5828144"/>
            <a:ext cx="457025" cy="298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67D6EEC-22B7-AE71-207A-24AC185DF90B}"/>
              </a:ext>
              <a:ext uri="{C183D7F6-B498-43B3-948B-1728B52AA6E4}">
                <adec:decorative xmlns:adec="http://schemas.microsoft.com/office/drawing/2017/decorative" val="1"/>
              </a:ext>
            </a:extLst>
          </p:cNvPr>
          <p:cNvCxnSpPr/>
          <p:nvPr/>
        </p:nvCxnSpPr>
        <p:spPr>
          <a:xfrm flipV="1">
            <a:off x="5210355" y="3985765"/>
            <a:ext cx="654736" cy="22487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Oval 9">
            <a:extLst>
              <a:ext uri="{FF2B5EF4-FFF2-40B4-BE49-F238E27FC236}">
                <a16:creationId xmlns:a16="http://schemas.microsoft.com/office/drawing/2014/main" id="{A261F530-D29B-3BE5-518B-DB4BB27F823B}"/>
              </a:ext>
              <a:ext uri="{C183D7F6-B498-43B3-948B-1728B52AA6E4}">
                <adec:decorative xmlns:adec="http://schemas.microsoft.com/office/drawing/2017/decorative" val="1"/>
              </a:ext>
            </a:extLst>
          </p:cNvPr>
          <p:cNvSpPr/>
          <p:nvPr/>
        </p:nvSpPr>
        <p:spPr>
          <a:xfrm flipH="1" flipV="1">
            <a:off x="5734855" y="3790153"/>
            <a:ext cx="361145" cy="1956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5D77185-7FCE-3255-758C-A6ED96BF42CE}"/>
              </a:ext>
              <a:ext uri="{C183D7F6-B498-43B3-948B-1728B52AA6E4}">
                <adec:decorative xmlns:adec="http://schemas.microsoft.com/office/drawing/2017/decorative" val="1"/>
              </a:ext>
            </a:extLst>
          </p:cNvPr>
          <p:cNvSpPr/>
          <p:nvPr/>
        </p:nvSpPr>
        <p:spPr>
          <a:xfrm rot="16440017" flipH="1" flipV="1">
            <a:off x="4765944" y="4449110"/>
            <a:ext cx="525063" cy="4013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8C6A56-15EF-9A87-D7CA-FA38C00CFD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4078140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750CC-3C9A-74E5-4E09-1B263BBB20A8}"/>
              </a:ext>
            </a:extLst>
          </p:cNvPr>
          <p:cNvSpPr>
            <a:spLocks noGrp="1"/>
          </p:cNvSpPr>
          <p:nvPr>
            <p:ph type="title"/>
          </p:nvPr>
        </p:nvSpPr>
        <p:spPr/>
        <p:txBody>
          <a:bodyPr/>
          <a:lstStyle/>
          <a:p>
            <a:r>
              <a:rPr lang="en-US" sz="4800" b="1" i="0" dirty="0">
                <a:effectLst/>
                <a:latin typeface="Calibri" panose="020F0502020204030204" pitchFamily="34" charset="0"/>
              </a:rPr>
              <a:t>Resources</a:t>
            </a:r>
            <a:r>
              <a:rPr lang="en-US" sz="4800" b="1" i="0" u="none" strike="noStrike" dirty="0">
                <a:effectLst/>
                <a:latin typeface="Calibri" panose="020F0502020204030204" pitchFamily="34" charset="0"/>
              </a:rPr>
              <a:t>  </a:t>
            </a:r>
            <a:r>
              <a:rPr lang="en-US" b="1" i="0" dirty="0">
                <a:effectLst/>
                <a:latin typeface="Calibri" panose="020F0502020204030204" pitchFamily="34" charset="0"/>
              </a:rPr>
              <a:t> </a:t>
            </a:r>
            <a:endParaRPr lang="en-US" dirty="0"/>
          </a:p>
        </p:txBody>
      </p:sp>
      <p:graphicFrame>
        <p:nvGraphicFramePr>
          <p:cNvPr id="15" name="Content Placeholder 2">
            <a:extLst>
              <a:ext uri="{FF2B5EF4-FFF2-40B4-BE49-F238E27FC236}">
                <a16:creationId xmlns:a16="http://schemas.microsoft.com/office/drawing/2014/main" id="{65B79DE7-5F8C-AE44-7CBB-63834C2EEC4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439024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1725E65-83FC-E4CC-942A-F561736B0A9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85003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DC0A5-AAB9-5D1C-85FC-EE151C5F09E8}"/>
              </a:ext>
            </a:extLst>
          </p:cNvPr>
          <p:cNvSpPr>
            <a:spLocks noGrp="1"/>
          </p:cNvSpPr>
          <p:nvPr>
            <p:ph type="title"/>
          </p:nvPr>
        </p:nvSpPr>
        <p:spPr>
          <a:xfrm>
            <a:off x="795338" y="1875822"/>
            <a:ext cx="10601325" cy="1857374"/>
          </a:xfrm>
        </p:spPr>
        <p:txBody>
          <a:bodyPr vert="horz" lIns="91440" tIns="45720" rIns="91440" bIns="45720" rtlCol="0" anchor="b">
            <a:normAutofit/>
          </a:bodyPr>
          <a:lstStyle/>
          <a:p>
            <a:pPr algn="ctr"/>
            <a:r>
              <a:rPr lang="en-US" sz="6000" kern="1200">
                <a:solidFill>
                  <a:schemeClr val="tx1"/>
                </a:solidFill>
                <a:latin typeface="+mj-lt"/>
                <a:ea typeface="+mj-ea"/>
                <a:cs typeface="+mj-cs"/>
              </a:rPr>
              <a:t>Creating a Document</a:t>
            </a:r>
          </a:p>
        </p:txBody>
      </p:sp>
      <p:pic>
        <p:nvPicPr>
          <p:cNvPr id="3" name="Picture 2">
            <a:extLst>
              <a:ext uri="{FF2B5EF4-FFF2-40B4-BE49-F238E27FC236}">
                <a16:creationId xmlns:a16="http://schemas.microsoft.com/office/drawing/2014/main" id="{E0B49C85-F90D-D51B-2EFD-53EDBCF0FC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344056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72CC2-99C8-9617-A9DF-CC415369C58D}"/>
              </a:ext>
            </a:extLst>
          </p:cNvPr>
          <p:cNvSpPr>
            <a:spLocks noGrp="1"/>
          </p:cNvSpPr>
          <p:nvPr>
            <p:ph type="title"/>
          </p:nvPr>
        </p:nvSpPr>
        <p:spPr>
          <a:xfrm>
            <a:off x="8643193" y="489507"/>
            <a:ext cx="3091607" cy="1655483"/>
          </a:xfrm>
        </p:spPr>
        <p:txBody>
          <a:bodyPr anchor="b">
            <a:normAutofit/>
          </a:bodyPr>
          <a:lstStyle/>
          <a:p>
            <a:r>
              <a:rPr lang="en-US" sz="4800" b="1" i="0" dirty="0">
                <a:effectLst/>
                <a:latin typeface="Calibri" panose="020F0502020204030204" pitchFamily="34" charset="0"/>
              </a:rPr>
              <a:t>Assistance at TTU</a:t>
            </a:r>
            <a:r>
              <a:rPr lang="en-US" sz="4800" b="1" i="0" strike="noStrike" dirty="0">
                <a:effectLst/>
                <a:latin typeface="Calibri" panose="020F0502020204030204" pitchFamily="34" charset="0"/>
              </a:rPr>
              <a:t> </a:t>
            </a:r>
            <a:r>
              <a:rPr lang="en-US" sz="4800" b="1" i="0" dirty="0">
                <a:effectLst/>
                <a:latin typeface="Calibri" panose="020F0502020204030204" pitchFamily="34" charset="0"/>
              </a:rPr>
              <a:t> </a:t>
            </a:r>
            <a:endParaRPr lang="en-US" sz="4800" dirty="0"/>
          </a:p>
        </p:txBody>
      </p:sp>
      <p:sp>
        <p:nvSpPr>
          <p:cNvPr id="3" name="Content Placeholder 2">
            <a:extLst>
              <a:ext uri="{FF2B5EF4-FFF2-40B4-BE49-F238E27FC236}">
                <a16:creationId xmlns:a16="http://schemas.microsoft.com/office/drawing/2014/main" id="{0E1A4ADD-7501-121F-BBAB-1502F4CB1A9D}"/>
              </a:ext>
            </a:extLst>
          </p:cNvPr>
          <p:cNvSpPr>
            <a:spLocks noGrp="1"/>
          </p:cNvSpPr>
          <p:nvPr>
            <p:ph idx="1"/>
          </p:nvPr>
        </p:nvSpPr>
        <p:spPr>
          <a:xfrm>
            <a:off x="8643193" y="2418408"/>
            <a:ext cx="2942813" cy="3540265"/>
          </a:xfrm>
        </p:spPr>
        <p:txBody>
          <a:bodyPr>
            <a:normAutofit/>
          </a:bodyPr>
          <a:lstStyle/>
          <a:p>
            <a:pPr marL="0" indent="0" rtl="0" fontAlgn="base">
              <a:buNone/>
            </a:pPr>
            <a:r>
              <a:rPr lang="en-US" sz="1700" b="0" i="0">
                <a:effectLst/>
                <a:latin typeface="Verdana" panose="020B0604030504040204" pitchFamily="34" charset="0"/>
              </a:rPr>
              <a:t>For technical assistance, please contact IT Help Central at (806) 742-HELP or </a:t>
            </a:r>
            <a:r>
              <a:rPr lang="en-US" sz="1700" b="0" i="0">
                <a:effectLst/>
                <a:latin typeface="Calibri" panose="020F0502020204030204" pitchFamily="34" charset="0"/>
              </a:rPr>
              <a:t>ithelpcentral@ttu.edu.   </a:t>
            </a:r>
            <a:endParaRPr lang="en-US" sz="1700" b="0" i="0">
              <a:effectLst/>
              <a:latin typeface="Segoe UI" panose="020B0502040204020203" pitchFamily="34" charset="0"/>
            </a:endParaRPr>
          </a:p>
          <a:p>
            <a:pPr marL="0" indent="0" rtl="0" fontAlgn="base">
              <a:buNone/>
            </a:pPr>
            <a:r>
              <a:rPr lang="en-US" sz="1700" b="0" i="0">
                <a:effectLst/>
                <a:latin typeface="Calibri" panose="020F0502020204030204" pitchFamily="34" charset="0"/>
              </a:rPr>
              <a:t>More information and training resources, including training videos, can be found at:  </a:t>
            </a:r>
            <a:endParaRPr lang="en-US" sz="1700" b="0" i="0">
              <a:effectLst/>
              <a:latin typeface="Segoe UI" panose="020B0502040204020203" pitchFamily="34" charset="0"/>
            </a:endParaRPr>
          </a:p>
          <a:p>
            <a:pPr marL="0" indent="0" rtl="0" fontAlgn="base">
              <a:buNone/>
            </a:pPr>
            <a:r>
              <a:rPr lang="en-US" sz="1700" b="0" i="0" u="sng" strike="noStrike">
                <a:effectLst/>
                <a:latin typeface="Calibri" panose="020F0502020204030204" pitchFamily="34" charset="0"/>
                <a:hlinkClick r:id="rId2"/>
              </a:rPr>
              <a:t>http://unifiedcommunications.ttu.edu</a:t>
            </a:r>
            <a:r>
              <a:rPr lang="en-US" sz="1700" b="0" i="0" u="none" strike="noStrike">
                <a:effectLst/>
                <a:latin typeface="Calibri" panose="020F0502020204030204" pitchFamily="34" charset="0"/>
                <a:hlinkClick r:id="rId2"/>
              </a:rPr>
              <a:t>.</a:t>
            </a:r>
            <a:r>
              <a:rPr lang="en-US" sz="1700" b="0" i="0">
                <a:effectLst/>
                <a:latin typeface="Calibri" panose="020F0502020204030204" pitchFamily="34" charset="0"/>
              </a:rPr>
              <a:t> You can also contact IT Education Services at iteducation@ttu.edu or call the ATLC at (806)742-1650.  </a:t>
            </a:r>
            <a:endParaRPr lang="en-US" sz="1700" b="0" i="0">
              <a:effectLst/>
              <a:latin typeface="Segoe UI" panose="020B0502040204020203" pitchFamily="34" charset="0"/>
            </a:endParaRPr>
          </a:p>
          <a:p>
            <a:endParaRPr lang="en-US" sz="1700"/>
          </a:p>
        </p:txBody>
      </p:sp>
      <p:pic>
        <p:nvPicPr>
          <p:cNvPr id="5" name="Picture 4" descr="Person holding mouse">
            <a:extLst>
              <a:ext uri="{FF2B5EF4-FFF2-40B4-BE49-F238E27FC236}">
                <a16:creationId xmlns:a16="http://schemas.microsoft.com/office/drawing/2014/main" id="{3E6226BF-497C-BB18-F946-3B950A12AEC4}"/>
              </a:ext>
            </a:extLst>
          </p:cNvPr>
          <p:cNvPicPr>
            <a:picLocks noChangeAspect="1"/>
          </p:cNvPicPr>
          <p:nvPr/>
        </p:nvPicPr>
        <p:blipFill rotWithShape="1">
          <a:blip r:embed="rId3"/>
          <a:srcRect l="9429" r="6040" b="-1"/>
          <a:stretch/>
        </p:blipFill>
        <p:spPr>
          <a:xfrm>
            <a:off x="20" y="431"/>
            <a:ext cx="7229455" cy="5708811"/>
          </a:xfrm>
          <a:prstGeom prst="rect">
            <a:avLst/>
          </a:prstGeom>
        </p:spPr>
      </p:pic>
      <p:pic>
        <p:nvPicPr>
          <p:cNvPr id="4" name="Picture 3">
            <a:extLst>
              <a:ext uri="{FF2B5EF4-FFF2-40B4-BE49-F238E27FC236}">
                <a16:creationId xmlns:a16="http://schemas.microsoft.com/office/drawing/2014/main" id="{E4989AF0-7E00-D0C2-27AA-FB08C4652CA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156500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9354D-C1C7-646D-CF65-F6D8849ED77A}"/>
              </a:ext>
            </a:extLst>
          </p:cNvPr>
          <p:cNvSpPr>
            <a:spLocks noGrp="1"/>
          </p:cNvSpPr>
          <p:nvPr>
            <p:ph type="title"/>
          </p:nvPr>
        </p:nvSpPr>
        <p:spPr/>
        <p:txBody>
          <a:bodyPr>
            <a:normAutofit/>
          </a:bodyPr>
          <a:lstStyle/>
          <a:p>
            <a:r>
              <a:rPr lang="en-US" sz="4800" b="1" dirty="0"/>
              <a:t>Creating a New Workbook</a:t>
            </a:r>
          </a:p>
        </p:txBody>
      </p:sp>
      <p:sp>
        <p:nvSpPr>
          <p:cNvPr id="3" name="Content Placeholder 2">
            <a:extLst>
              <a:ext uri="{FF2B5EF4-FFF2-40B4-BE49-F238E27FC236}">
                <a16:creationId xmlns:a16="http://schemas.microsoft.com/office/drawing/2014/main" id="{9F30AA74-D5B3-E9B1-1020-B31F386EF9A0}"/>
              </a:ext>
            </a:extLst>
          </p:cNvPr>
          <p:cNvSpPr>
            <a:spLocks noGrp="1"/>
          </p:cNvSpPr>
          <p:nvPr>
            <p:ph idx="1"/>
          </p:nvPr>
        </p:nvSpPr>
        <p:spPr>
          <a:xfrm>
            <a:off x="838200" y="1825626"/>
            <a:ext cx="10515600" cy="1021092"/>
          </a:xfrm>
        </p:spPr>
        <p:txBody>
          <a:bodyPr>
            <a:normAutofit/>
          </a:bodyPr>
          <a:lstStyle/>
          <a:p>
            <a:pPr marL="514350" indent="-514350">
              <a:buAutoNum type="arabicPeriod"/>
            </a:pPr>
            <a:r>
              <a:rPr lang="en-US" sz="1600" dirty="0"/>
              <a:t>On the </a:t>
            </a:r>
            <a:r>
              <a:rPr lang="en-US" sz="1600" b="1" dirty="0"/>
              <a:t>File tab</a:t>
            </a:r>
            <a:r>
              <a:rPr lang="en-US" sz="1600" dirty="0"/>
              <a:t>, </a:t>
            </a:r>
            <a:r>
              <a:rPr lang="en-US" sz="1600" b="1" dirty="0"/>
              <a:t>New</a:t>
            </a:r>
            <a:r>
              <a:rPr lang="en-US" sz="1600" dirty="0"/>
              <a:t>, click the </a:t>
            </a:r>
            <a:r>
              <a:rPr lang="en-US" sz="1600" b="1" dirty="0"/>
              <a:t>Blank Workbook</a:t>
            </a:r>
            <a:r>
              <a:rPr lang="en-US" sz="1600" dirty="0"/>
              <a:t>. </a:t>
            </a:r>
          </a:p>
          <a:p>
            <a:pPr marL="514350" indent="-514350">
              <a:buAutoNum type="arabicPeriod"/>
            </a:pPr>
            <a:r>
              <a:rPr lang="en-US" sz="1600" dirty="0"/>
              <a:t> Click on </a:t>
            </a:r>
            <a:r>
              <a:rPr lang="en-US" sz="1600" b="1" dirty="0"/>
              <a:t>more templates</a:t>
            </a:r>
            <a:r>
              <a:rPr lang="en-US" sz="1600" dirty="0"/>
              <a:t>, to base a new Workbook on a template.  </a:t>
            </a:r>
          </a:p>
          <a:p>
            <a:pPr marL="514350" indent="-514350">
              <a:buAutoNum type="arabicPeriod"/>
            </a:pPr>
            <a:r>
              <a:rPr lang="en-US" sz="1600" dirty="0"/>
              <a:t>Search for a template.</a:t>
            </a:r>
          </a:p>
        </p:txBody>
      </p:sp>
      <p:pic>
        <p:nvPicPr>
          <p:cNvPr id="9" name="Picture 8">
            <a:extLst>
              <a:ext uri="{FF2B5EF4-FFF2-40B4-BE49-F238E27FC236}">
                <a16:creationId xmlns:a16="http://schemas.microsoft.com/office/drawing/2014/main" id="{FA3919C5-0F40-1CF0-E75C-12487A33BD2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82700" y="2995545"/>
            <a:ext cx="5895174" cy="1481564"/>
          </a:xfrm>
          <a:prstGeom prst="rect">
            <a:avLst/>
          </a:prstGeom>
        </p:spPr>
      </p:pic>
      <p:sp>
        <p:nvSpPr>
          <p:cNvPr id="7" name="Oval 6">
            <a:extLst>
              <a:ext uri="{FF2B5EF4-FFF2-40B4-BE49-F238E27FC236}">
                <a16:creationId xmlns:a16="http://schemas.microsoft.com/office/drawing/2014/main" id="{509EE3E5-66EC-869B-315F-5EA631104201}"/>
              </a:ext>
              <a:ext uri="{C183D7F6-B498-43B3-948B-1728B52AA6E4}">
                <adec:decorative xmlns:adec="http://schemas.microsoft.com/office/drawing/2017/decorative" val="1"/>
              </a:ext>
            </a:extLst>
          </p:cNvPr>
          <p:cNvSpPr/>
          <p:nvPr/>
        </p:nvSpPr>
        <p:spPr>
          <a:xfrm>
            <a:off x="486217" y="3884592"/>
            <a:ext cx="1101043"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98EF4BC-A654-ACA6-AE91-ED5B61F66730}"/>
              </a:ext>
              <a:ext uri="{C183D7F6-B498-43B3-948B-1728B52AA6E4}">
                <adec:decorative xmlns:adec="http://schemas.microsoft.com/office/drawing/2017/decorative" val="1"/>
              </a:ext>
            </a:extLst>
          </p:cNvPr>
          <p:cNvSpPr/>
          <p:nvPr/>
        </p:nvSpPr>
        <p:spPr>
          <a:xfrm>
            <a:off x="272473" y="3134787"/>
            <a:ext cx="840509" cy="3786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7440D85-F505-17A0-1B41-16037DAA65DA}"/>
              </a:ext>
              <a:ext uri="{C183D7F6-B498-43B3-948B-1728B52AA6E4}">
                <adec:decorative xmlns:adec="http://schemas.microsoft.com/office/drawing/2017/decorative" val="1"/>
              </a:ext>
            </a:extLst>
          </p:cNvPr>
          <p:cNvSpPr/>
          <p:nvPr/>
        </p:nvSpPr>
        <p:spPr>
          <a:xfrm>
            <a:off x="5176831" y="4108877"/>
            <a:ext cx="1101043"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A409550-4911-954B-695A-9D7A764569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270607" y="4140681"/>
            <a:ext cx="4886624" cy="2637351"/>
          </a:xfrm>
          <a:prstGeom prst="rect">
            <a:avLst/>
          </a:prstGeom>
        </p:spPr>
      </p:pic>
      <p:cxnSp>
        <p:nvCxnSpPr>
          <p:cNvPr id="14" name="Connector: Elbow 13">
            <a:extLst>
              <a:ext uri="{FF2B5EF4-FFF2-40B4-BE49-F238E27FC236}">
                <a16:creationId xmlns:a16="http://schemas.microsoft.com/office/drawing/2014/main" id="{E830B470-4EED-6F2F-D3BD-040E845E3721}"/>
              </a:ext>
              <a:ext uri="{C183D7F6-B498-43B3-948B-1728B52AA6E4}">
                <adec:decorative xmlns:adec="http://schemas.microsoft.com/office/drawing/2017/decorative" val="1"/>
              </a:ext>
            </a:extLst>
          </p:cNvPr>
          <p:cNvCxnSpPr>
            <a:cxnSpLocks/>
          </p:cNvCxnSpPr>
          <p:nvPr/>
        </p:nvCxnSpPr>
        <p:spPr>
          <a:xfrm>
            <a:off x="6066047" y="4373592"/>
            <a:ext cx="1853005" cy="1621769"/>
          </a:xfrm>
          <a:prstGeom prst="bentConnector3">
            <a:avLst/>
          </a:prstGeom>
          <a:ln>
            <a:tailEnd type="triangle"/>
          </a:ln>
        </p:spPr>
        <p:style>
          <a:lnRef idx="3">
            <a:schemeClr val="dk1"/>
          </a:lnRef>
          <a:fillRef idx="0">
            <a:schemeClr val="dk1"/>
          </a:fillRef>
          <a:effectRef idx="2">
            <a:schemeClr val="dk1"/>
          </a:effectRef>
          <a:fontRef idx="minor">
            <a:schemeClr val="tx1"/>
          </a:fontRef>
        </p:style>
      </p:cxnSp>
      <p:sp>
        <p:nvSpPr>
          <p:cNvPr id="17" name="Oval 16">
            <a:extLst>
              <a:ext uri="{FF2B5EF4-FFF2-40B4-BE49-F238E27FC236}">
                <a16:creationId xmlns:a16="http://schemas.microsoft.com/office/drawing/2014/main" id="{8BD6020B-78F6-BCE1-EC85-103BD7FC4472}"/>
              </a:ext>
              <a:ext uri="{C183D7F6-B498-43B3-948B-1728B52AA6E4}">
                <adec:decorative xmlns:adec="http://schemas.microsoft.com/office/drawing/2017/decorative" val="1"/>
              </a:ext>
            </a:extLst>
          </p:cNvPr>
          <p:cNvSpPr/>
          <p:nvPr/>
        </p:nvSpPr>
        <p:spPr>
          <a:xfrm>
            <a:off x="7716905" y="5678233"/>
            <a:ext cx="3994027" cy="9595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0164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E2675-CA20-AFF6-CF41-88F8244AA909}"/>
              </a:ext>
            </a:extLst>
          </p:cNvPr>
          <p:cNvSpPr>
            <a:spLocks noGrp="1"/>
          </p:cNvSpPr>
          <p:nvPr>
            <p:ph type="title"/>
          </p:nvPr>
        </p:nvSpPr>
        <p:spPr/>
        <p:txBody>
          <a:bodyPr>
            <a:normAutofit/>
          </a:bodyPr>
          <a:lstStyle/>
          <a:p>
            <a:r>
              <a:rPr lang="en-US" sz="4800" b="1" dirty="0"/>
              <a:t>Saving a Workbook </a:t>
            </a:r>
          </a:p>
        </p:txBody>
      </p:sp>
      <p:sp>
        <p:nvSpPr>
          <p:cNvPr id="3" name="Content Placeholder 2">
            <a:extLst>
              <a:ext uri="{FF2B5EF4-FFF2-40B4-BE49-F238E27FC236}">
                <a16:creationId xmlns:a16="http://schemas.microsoft.com/office/drawing/2014/main" id="{0591B8BF-BF59-9EE3-820B-8F87409CD0F0}"/>
              </a:ext>
            </a:extLst>
          </p:cNvPr>
          <p:cNvSpPr>
            <a:spLocks noGrp="1"/>
          </p:cNvSpPr>
          <p:nvPr>
            <p:ph idx="1"/>
          </p:nvPr>
        </p:nvSpPr>
        <p:spPr>
          <a:xfrm>
            <a:off x="838200" y="1825625"/>
            <a:ext cx="10515600" cy="1771590"/>
          </a:xfrm>
        </p:spPr>
        <p:txBody>
          <a:bodyPr>
            <a:normAutofit/>
          </a:bodyPr>
          <a:lstStyle/>
          <a:p>
            <a:pPr marL="0" indent="0">
              <a:buNone/>
            </a:pPr>
            <a:r>
              <a:rPr lang="en-US" sz="1600" dirty="0"/>
              <a:t>1. From the </a:t>
            </a:r>
            <a:r>
              <a:rPr lang="en-US" sz="1600" b="1" dirty="0"/>
              <a:t>File</a:t>
            </a:r>
            <a:r>
              <a:rPr lang="en-US" sz="1600" dirty="0"/>
              <a:t> tab, click </a:t>
            </a:r>
            <a:r>
              <a:rPr lang="en-US" sz="1600" b="1" dirty="0"/>
              <a:t>Save As</a:t>
            </a:r>
            <a:r>
              <a:rPr lang="en-US" sz="1600" dirty="0"/>
              <a:t>. </a:t>
            </a:r>
          </a:p>
          <a:p>
            <a:pPr marL="0" indent="0">
              <a:buNone/>
            </a:pPr>
            <a:r>
              <a:rPr lang="en-US" sz="1600" dirty="0"/>
              <a:t>2.  Select a place to save your file. </a:t>
            </a:r>
          </a:p>
          <a:p>
            <a:pPr marL="0" indent="0">
              <a:buNone/>
            </a:pPr>
            <a:r>
              <a:rPr lang="en-US" sz="1600" dirty="0"/>
              <a:t>3.  In the </a:t>
            </a:r>
            <a:r>
              <a:rPr lang="en-US" sz="1600" b="1" dirty="0"/>
              <a:t>File name </a:t>
            </a:r>
            <a:r>
              <a:rPr lang="en-US" sz="1600" dirty="0"/>
              <a:t>box, enter a name for your workbook. </a:t>
            </a:r>
          </a:p>
          <a:p>
            <a:pPr marL="0" indent="0">
              <a:buNone/>
            </a:pPr>
            <a:r>
              <a:rPr lang="en-US" sz="1600" dirty="0"/>
              <a:t>4. Click </a:t>
            </a:r>
            <a:r>
              <a:rPr lang="en-US" sz="1600" b="1" dirty="0"/>
              <a:t>Save</a:t>
            </a:r>
            <a:r>
              <a:rPr lang="en-US" sz="1600" dirty="0"/>
              <a:t> to finish. </a:t>
            </a:r>
          </a:p>
          <a:p>
            <a:pPr marL="0" indent="0">
              <a:buNone/>
            </a:pPr>
            <a:r>
              <a:rPr lang="en-US" sz="1600" dirty="0"/>
              <a:t>5.  Click the left arrow to go back to your file.</a:t>
            </a:r>
          </a:p>
        </p:txBody>
      </p:sp>
      <p:pic>
        <p:nvPicPr>
          <p:cNvPr id="5" name="Picture 4">
            <a:extLst>
              <a:ext uri="{FF2B5EF4-FFF2-40B4-BE49-F238E27FC236}">
                <a16:creationId xmlns:a16="http://schemas.microsoft.com/office/drawing/2014/main" id="{5DA12803-1A6C-EF41-8767-005325D463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01264" y="3177814"/>
            <a:ext cx="5675972" cy="3315061"/>
          </a:xfrm>
          <a:prstGeom prst="rect">
            <a:avLst/>
          </a:prstGeom>
        </p:spPr>
      </p:pic>
      <p:sp>
        <p:nvSpPr>
          <p:cNvPr id="6" name="Oval 5">
            <a:extLst>
              <a:ext uri="{FF2B5EF4-FFF2-40B4-BE49-F238E27FC236}">
                <a16:creationId xmlns:a16="http://schemas.microsoft.com/office/drawing/2014/main" id="{65B2FA91-B09F-6DCA-4466-9CCC14493576}"/>
              </a:ext>
              <a:ext uri="{C183D7F6-B498-43B3-948B-1728B52AA6E4}">
                <adec:decorative xmlns:adec="http://schemas.microsoft.com/office/drawing/2017/decorative" val="1"/>
              </a:ext>
            </a:extLst>
          </p:cNvPr>
          <p:cNvSpPr/>
          <p:nvPr/>
        </p:nvSpPr>
        <p:spPr>
          <a:xfrm>
            <a:off x="4910435" y="5029901"/>
            <a:ext cx="1101043"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389E7A0-EEF8-E290-66F4-5B2DF42B0531}"/>
              </a:ext>
              <a:ext uri="{C183D7F6-B498-43B3-948B-1728B52AA6E4}">
                <adec:decorative xmlns:adec="http://schemas.microsoft.com/office/drawing/2017/decorative" val="1"/>
              </a:ext>
            </a:extLst>
          </p:cNvPr>
          <p:cNvSpPr/>
          <p:nvPr/>
        </p:nvSpPr>
        <p:spPr>
          <a:xfrm>
            <a:off x="4624108" y="3413099"/>
            <a:ext cx="1101043" cy="3682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B64E4A-CEA7-4D4F-1615-1C758A1EB6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982" y="6229821"/>
            <a:ext cx="1670184" cy="526108"/>
          </a:xfrm>
          <a:prstGeom prst="rect">
            <a:avLst/>
          </a:prstGeom>
        </p:spPr>
      </p:pic>
    </p:spTree>
    <p:extLst>
      <p:ext uri="{BB962C8B-B14F-4D97-AF65-F5344CB8AC3E}">
        <p14:creationId xmlns:p14="http://schemas.microsoft.com/office/powerpoint/2010/main" val="85519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48A8-E909-AD63-581B-E41DA0E60BDE}"/>
              </a:ext>
            </a:extLst>
          </p:cNvPr>
          <p:cNvSpPr>
            <a:spLocks noGrp="1"/>
          </p:cNvSpPr>
          <p:nvPr>
            <p:ph type="title"/>
          </p:nvPr>
        </p:nvSpPr>
        <p:spPr/>
        <p:txBody>
          <a:bodyPr>
            <a:normAutofit/>
          </a:bodyPr>
          <a:lstStyle/>
          <a:p>
            <a:r>
              <a:rPr lang="en-US" sz="5400" b="1" dirty="0"/>
              <a:t>Definitions</a:t>
            </a:r>
          </a:p>
        </p:txBody>
      </p:sp>
      <p:sp>
        <p:nvSpPr>
          <p:cNvPr id="3" name="Content Placeholder 2">
            <a:extLst>
              <a:ext uri="{FF2B5EF4-FFF2-40B4-BE49-F238E27FC236}">
                <a16:creationId xmlns:a16="http://schemas.microsoft.com/office/drawing/2014/main" id="{564AF1C5-0ACA-D479-106D-C13B868FB26C}"/>
              </a:ext>
            </a:extLst>
          </p:cNvPr>
          <p:cNvSpPr>
            <a:spLocks noGrp="1"/>
          </p:cNvSpPr>
          <p:nvPr>
            <p:ph idx="1"/>
          </p:nvPr>
        </p:nvSpPr>
        <p:spPr>
          <a:xfrm>
            <a:off x="838200" y="1929384"/>
            <a:ext cx="10515600" cy="4251960"/>
          </a:xfrm>
        </p:spPr>
        <p:txBody>
          <a:bodyPr>
            <a:normAutofit/>
          </a:bodyPr>
          <a:lstStyle/>
          <a:p>
            <a:r>
              <a:rPr lang="en-US" sz="1700" b="1" dirty="0"/>
              <a:t>Columns </a:t>
            </a:r>
            <a:r>
              <a:rPr lang="en-US" sz="1700" dirty="0"/>
              <a:t>are vertical group of cells denoted with an alphabetical header at the top, running left to right (A, B, etc.). </a:t>
            </a:r>
          </a:p>
          <a:p>
            <a:r>
              <a:rPr lang="en-US" sz="1700" b="1" dirty="0"/>
              <a:t>Rows</a:t>
            </a:r>
            <a:r>
              <a:rPr lang="en-US" sz="1700" dirty="0"/>
              <a:t> are horizontal group of cells denoted with numerical headers, running from top to bottom (1, 2, etc.). </a:t>
            </a:r>
          </a:p>
          <a:p>
            <a:r>
              <a:rPr lang="en-US" sz="1700" b="1" dirty="0"/>
              <a:t>Cells</a:t>
            </a:r>
            <a:r>
              <a:rPr lang="en-US" sz="1700" dirty="0"/>
              <a:t> are intersections of rows &amp; columns. </a:t>
            </a:r>
          </a:p>
          <a:p>
            <a:r>
              <a:rPr lang="en-US" sz="1700" b="1" dirty="0"/>
              <a:t>Cell address </a:t>
            </a:r>
            <a:r>
              <a:rPr lang="en-US" sz="1700" dirty="0"/>
              <a:t>(aka Cell Reference) identifies the location of the cell in the spreadsheet. A cell address is a combination of column letter and row number of a cell, such as C4 or D8. Note: When identifying a cell by its address, the column letter is always listed first followed by the row number. </a:t>
            </a:r>
          </a:p>
          <a:p>
            <a:r>
              <a:rPr lang="en-US" sz="1700" b="1" dirty="0"/>
              <a:t>Cell Range </a:t>
            </a:r>
            <a:r>
              <a:rPr lang="en-US" sz="1700" dirty="0"/>
              <a:t>is a group of cells, such as D2:D4 </a:t>
            </a:r>
          </a:p>
          <a:p>
            <a:r>
              <a:rPr lang="en-US" sz="1700" b="1" dirty="0"/>
              <a:t>Formula bar </a:t>
            </a:r>
            <a:r>
              <a:rPr lang="en-US" sz="1700" dirty="0"/>
              <a:t>is the area of the window where text and formulas can be edited and entered.</a:t>
            </a:r>
          </a:p>
          <a:p>
            <a:r>
              <a:rPr lang="en-US" sz="1700" b="1" dirty="0"/>
              <a:t>Worksheet</a:t>
            </a:r>
            <a:r>
              <a:rPr lang="en-US" sz="1700" dirty="0"/>
              <a:t> is a spreadsheet for text, numbers, formulas – it is the basic work area in Excel.</a:t>
            </a:r>
          </a:p>
          <a:p>
            <a:r>
              <a:rPr lang="en-US" sz="1700" b="1" dirty="0"/>
              <a:t>Workbook</a:t>
            </a:r>
            <a:r>
              <a:rPr lang="en-US" sz="1700" dirty="0"/>
              <a:t> is the entire Excel file. Think of the workbook as a three-ring binder. Each workbook automatically opens with three worksheets, but more can be added if needed. </a:t>
            </a:r>
          </a:p>
          <a:p>
            <a:r>
              <a:rPr lang="en-US" sz="1700" b="1" dirty="0"/>
              <a:t>Active Cell </a:t>
            </a:r>
            <a:r>
              <a:rPr lang="en-US" sz="1700" dirty="0"/>
              <a:t>is a cell with a bold outline around the cell.</a:t>
            </a:r>
          </a:p>
        </p:txBody>
      </p:sp>
      <p:pic>
        <p:nvPicPr>
          <p:cNvPr id="4" name="Picture 3">
            <a:extLst>
              <a:ext uri="{FF2B5EF4-FFF2-40B4-BE49-F238E27FC236}">
                <a16:creationId xmlns:a16="http://schemas.microsoft.com/office/drawing/2014/main" id="{D38A2F56-4D92-7F97-6B2E-8D25B3039A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2875200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6095-D767-8E30-FF32-10A0886D2216}"/>
              </a:ext>
            </a:extLst>
          </p:cNvPr>
          <p:cNvSpPr>
            <a:spLocks noGrp="1"/>
          </p:cNvSpPr>
          <p:nvPr>
            <p:ph type="title"/>
          </p:nvPr>
        </p:nvSpPr>
        <p:spPr>
          <a:xfrm>
            <a:off x="795338" y="1875822"/>
            <a:ext cx="10601325" cy="1857374"/>
          </a:xfrm>
        </p:spPr>
        <p:txBody>
          <a:bodyPr vert="horz" lIns="91440" tIns="45720" rIns="91440" bIns="45720" rtlCol="0" anchor="b">
            <a:normAutofit/>
          </a:bodyPr>
          <a:lstStyle/>
          <a:p>
            <a:pPr algn="ctr"/>
            <a:r>
              <a:rPr lang="en-US" sz="6000" b="1" kern="1200" dirty="0">
                <a:solidFill>
                  <a:schemeClr val="tx1"/>
                </a:solidFill>
                <a:latin typeface="+mj-lt"/>
                <a:ea typeface="+mj-ea"/>
                <a:cs typeface="+mj-cs"/>
              </a:rPr>
              <a:t>Cell Basics</a:t>
            </a:r>
          </a:p>
        </p:txBody>
      </p:sp>
      <p:pic>
        <p:nvPicPr>
          <p:cNvPr id="3" name="Picture 2">
            <a:extLst>
              <a:ext uri="{FF2B5EF4-FFF2-40B4-BE49-F238E27FC236}">
                <a16:creationId xmlns:a16="http://schemas.microsoft.com/office/drawing/2014/main" id="{E1F03F0A-98DE-1D37-81E0-48C4D65D9F0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704" y="6206246"/>
            <a:ext cx="1670184" cy="526108"/>
          </a:xfrm>
          <a:prstGeom prst="rect">
            <a:avLst/>
          </a:prstGeom>
        </p:spPr>
      </p:pic>
    </p:spTree>
    <p:extLst>
      <p:ext uri="{BB962C8B-B14F-4D97-AF65-F5344CB8AC3E}">
        <p14:creationId xmlns:p14="http://schemas.microsoft.com/office/powerpoint/2010/main" val="9925427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4000</TotalTime>
  <Words>1569</Words>
  <Application>Microsoft Office PowerPoint</Application>
  <PresentationFormat>Widescreen</PresentationFormat>
  <Paragraphs>176</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Segoe UI</vt:lpstr>
      <vt:lpstr>Source Sans Pro</vt:lpstr>
      <vt:lpstr>Verdana</vt:lpstr>
      <vt:lpstr>Office 2013 - 2022 Theme</vt:lpstr>
      <vt:lpstr>Intro to Excel</vt:lpstr>
      <vt:lpstr>Infringement</vt:lpstr>
      <vt:lpstr>Introduction</vt:lpstr>
      <vt:lpstr>Course Objectives</vt:lpstr>
      <vt:lpstr>Creating a Document</vt:lpstr>
      <vt:lpstr>Creating a New Workbook</vt:lpstr>
      <vt:lpstr>Saving a Workbook </vt:lpstr>
      <vt:lpstr>Definitions</vt:lpstr>
      <vt:lpstr>Cell Basics</vt:lpstr>
      <vt:lpstr>Cell Content</vt:lpstr>
      <vt:lpstr>Data Entry</vt:lpstr>
      <vt:lpstr>Auto Fill ( Filling in data from a series)</vt:lpstr>
      <vt:lpstr>Formatting Cells</vt:lpstr>
      <vt:lpstr>Font Size</vt:lpstr>
      <vt:lpstr>Changing the Font </vt:lpstr>
      <vt:lpstr>Changing Font Color</vt:lpstr>
      <vt:lpstr>Merging Cells</vt:lpstr>
      <vt:lpstr>Text Wrap</vt:lpstr>
      <vt:lpstr>Resizing Columns &amp; Rows</vt:lpstr>
      <vt:lpstr>Adding/Deleting Columns &amp; Rows</vt:lpstr>
      <vt:lpstr>Conditional Styles</vt:lpstr>
      <vt:lpstr>Number Formats</vt:lpstr>
      <vt:lpstr>Number Formatting </vt:lpstr>
      <vt:lpstr>More Number Formats</vt:lpstr>
      <vt:lpstr>Formula Introduction</vt:lpstr>
      <vt:lpstr>Basic Formula Operations</vt:lpstr>
      <vt:lpstr>Creating a Formula</vt:lpstr>
      <vt:lpstr>Format Painter</vt:lpstr>
      <vt:lpstr>Complex Formulas</vt:lpstr>
      <vt:lpstr>Creating a Complex Formula</vt:lpstr>
      <vt:lpstr>Relative and Absolute Cell References</vt:lpstr>
      <vt:lpstr>Copying a Formula Across Cells</vt:lpstr>
      <vt:lpstr>Creating an Absolute Cell Reference</vt:lpstr>
      <vt:lpstr>Functions</vt:lpstr>
      <vt:lpstr>Most used Functions within Excel</vt:lpstr>
      <vt:lpstr>AutoSum</vt:lpstr>
      <vt:lpstr>Finding the Average</vt:lpstr>
      <vt:lpstr>Finding the Count</vt:lpstr>
      <vt:lpstr>Max</vt:lpstr>
      <vt:lpstr>Min</vt:lpstr>
      <vt:lpstr>Basic Worksheet Functions</vt:lpstr>
      <vt:lpstr>Sort &amp; Filter</vt:lpstr>
      <vt:lpstr>Insert/Delete Worksheets</vt:lpstr>
      <vt:lpstr>Renaming a Worksheet</vt:lpstr>
      <vt:lpstr>Coloring Worksheet Tabs</vt:lpstr>
      <vt:lpstr>Freeze Panes</vt:lpstr>
      <vt:lpstr>Scaling options (fit all rows/columns to page)</vt:lpstr>
      <vt:lpstr>Page Setup (to show gridlines / column headings) </vt:lpstr>
      <vt:lpstr>Resources   </vt:lpstr>
      <vt:lpstr>Assistance at TTU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Corrigan, Maggie</dc:creator>
  <cp:lastModifiedBy>Corrigan, Maggie</cp:lastModifiedBy>
  <cp:revision>1</cp:revision>
  <dcterms:created xsi:type="dcterms:W3CDTF">2022-07-29T16:13:35Z</dcterms:created>
  <dcterms:modified xsi:type="dcterms:W3CDTF">2026-03-11T16:54:15Z</dcterms:modified>
</cp:coreProperties>
</file>