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8"/>
  </p:notesMasterIdLst>
  <p:sldIdLst>
    <p:sldId id="256" r:id="rId2"/>
    <p:sldId id="257" r:id="rId3"/>
    <p:sldId id="258" r:id="rId4"/>
    <p:sldId id="259" r:id="rId5"/>
    <p:sldId id="267" r:id="rId6"/>
    <p:sldId id="260" r:id="rId7"/>
    <p:sldId id="261" r:id="rId8"/>
    <p:sldId id="262" r:id="rId9"/>
    <p:sldId id="263" r:id="rId10"/>
    <p:sldId id="264" r:id="rId11"/>
    <p:sldId id="265" r:id="rId12"/>
    <p:sldId id="266" r:id="rId13"/>
    <p:sldId id="277" r:id="rId14"/>
    <p:sldId id="268" r:id="rId15"/>
    <p:sldId id="269" r:id="rId16"/>
    <p:sldId id="270" r:id="rId17"/>
    <p:sldId id="271" r:id="rId18"/>
    <p:sldId id="272" r:id="rId19"/>
    <p:sldId id="273" r:id="rId20"/>
    <p:sldId id="274" r:id="rId21"/>
    <p:sldId id="275" r:id="rId22"/>
    <p:sldId id="276" r:id="rId23"/>
    <p:sldId id="279" r:id="rId24"/>
    <p:sldId id="278"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sldSz cx="10058400" cy="7772400"/>
  <p:notesSz cx="10058400" cy="77724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066EC51-02A9-4F5F-A780-7365730D7239}" v="26" dt="2026-04-21T20:10:15.664"/>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99" autoAdjust="0"/>
    <p:restoredTop sz="94673" autoAdjust="0"/>
  </p:normalViewPr>
  <p:slideViewPr>
    <p:cSldViewPr>
      <p:cViewPr>
        <p:scale>
          <a:sx n="100" d="100"/>
          <a:sy n="100" d="100"/>
        </p:scale>
        <p:origin x="1626" y="-102"/>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alenzuela, Thomas" userId="25854484-4262-487c-9e89-9b980f96c3d4" providerId="ADAL" clId="{620324D9-ADE7-4D70-B84B-CD49985E635E}"/>
    <pc:docChg chg="undo redo custSel addSld modSld sldOrd">
      <pc:chgData name="Valenzuela, Thomas" userId="25854484-4262-487c-9e89-9b980f96c3d4" providerId="ADAL" clId="{620324D9-ADE7-4D70-B84B-CD49985E635E}" dt="2026-04-21T20:10:15.660" v="1044" actId="1076"/>
      <pc:docMkLst>
        <pc:docMk/>
      </pc:docMkLst>
      <pc:sldChg chg="modSp mod">
        <pc:chgData name="Valenzuela, Thomas" userId="25854484-4262-487c-9e89-9b980f96c3d4" providerId="ADAL" clId="{620324D9-ADE7-4D70-B84B-CD49985E635E}" dt="2026-04-20T14:33:39.127" v="263" actId="962"/>
        <pc:sldMkLst>
          <pc:docMk/>
          <pc:sldMk cId="0" sldId="256"/>
        </pc:sldMkLst>
        <pc:picChg chg="mod">
          <ac:chgData name="Valenzuela, Thomas" userId="25854484-4262-487c-9e89-9b980f96c3d4" providerId="ADAL" clId="{620324D9-ADE7-4D70-B84B-CD49985E635E}" dt="2026-04-20T14:33:39.127" v="263" actId="962"/>
          <ac:picMkLst>
            <pc:docMk/>
            <pc:sldMk cId="0" sldId="256"/>
            <ac:picMk id="15" creationId="{245E4FCB-4BEE-C8DB-1A32-5D62F4B6959E}"/>
          </ac:picMkLst>
        </pc:picChg>
      </pc:sldChg>
      <pc:sldChg chg="modSp mod">
        <pc:chgData name="Valenzuela, Thomas" userId="25854484-4262-487c-9e89-9b980f96c3d4" providerId="ADAL" clId="{620324D9-ADE7-4D70-B84B-CD49985E635E}" dt="2026-04-20T14:36:12.675" v="265" actId="962"/>
        <pc:sldMkLst>
          <pc:docMk/>
          <pc:sldMk cId="0" sldId="258"/>
        </pc:sldMkLst>
        <pc:grpChg chg="mod">
          <ac:chgData name="Valenzuela, Thomas" userId="25854484-4262-487c-9e89-9b980f96c3d4" providerId="ADAL" clId="{620324D9-ADE7-4D70-B84B-CD49985E635E}" dt="2026-04-20T14:36:12.675" v="265" actId="962"/>
          <ac:grpSpMkLst>
            <pc:docMk/>
            <pc:sldMk cId="0" sldId="258"/>
            <ac:grpSpMk id="4" creationId="{00000000-0000-0000-0000-000000000000}"/>
          </ac:grpSpMkLst>
        </pc:grpChg>
      </pc:sldChg>
      <pc:sldChg chg="addSp delSp modSp mod">
        <pc:chgData name="Valenzuela, Thomas" userId="25854484-4262-487c-9e89-9b980f96c3d4" providerId="ADAL" clId="{620324D9-ADE7-4D70-B84B-CD49985E635E}" dt="2026-04-21T15:08:01.974" v="327" actId="1076"/>
        <pc:sldMkLst>
          <pc:docMk/>
          <pc:sldMk cId="0" sldId="259"/>
        </pc:sldMkLst>
        <pc:spChg chg="mod">
          <ac:chgData name="Valenzuela, Thomas" userId="25854484-4262-487c-9e89-9b980f96c3d4" providerId="ADAL" clId="{620324D9-ADE7-4D70-B84B-CD49985E635E}" dt="2026-04-21T15:08:01.974" v="327" actId="1076"/>
          <ac:spMkLst>
            <pc:docMk/>
            <pc:sldMk cId="0" sldId="259"/>
            <ac:spMk id="2" creationId="{00000000-0000-0000-0000-000000000000}"/>
          </ac:spMkLst>
        </pc:spChg>
        <pc:spChg chg="mod">
          <ac:chgData name="Valenzuela, Thomas" userId="25854484-4262-487c-9e89-9b980f96c3d4" providerId="ADAL" clId="{620324D9-ADE7-4D70-B84B-CD49985E635E}" dt="2026-04-21T15:08:01.974" v="327" actId="1076"/>
          <ac:spMkLst>
            <pc:docMk/>
            <pc:sldMk cId="0" sldId="259"/>
            <ac:spMk id="3" creationId="{00000000-0000-0000-0000-000000000000}"/>
          </ac:spMkLst>
        </pc:spChg>
        <pc:spChg chg="mod">
          <ac:chgData name="Valenzuela, Thomas" userId="25854484-4262-487c-9e89-9b980f96c3d4" providerId="ADAL" clId="{620324D9-ADE7-4D70-B84B-CD49985E635E}" dt="2026-04-21T15:08:01.974" v="327" actId="1076"/>
          <ac:spMkLst>
            <pc:docMk/>
            <pc:sldMk cId="0" sldId="259"/>
            <ac:spMk id="4" creationId="{00000000-0000-0000-0000-000000000000}"/>
          </ac:spMkLst>
        </pc:spChg>
        <pc:spChg chg="del mod">
          <ac:chgData name="Valenzuela, Thomas" userId="25854484-4262-487c-9e89-9b980f96c3d4" providerId="ADAL" clId="{620324D9-ADE7-4D70-B84B-CD49985E635E}" dt="2026-04-21T15:07:23.848" v="323" actId="21"/>
          <ac:spMkLst>
            <pc:docMk/>
            <pc:sldMk cId="0" sldId="259"/>
            <ac:spMk id="5" creationId="{00000000-0000-0000-0000-000000000000}"/>
          </ac:spMkLst>
        </pc:spChg>
        <pc:spChg chg="add mod">
          <ac:chgData name="Valenzuela, Thomas" userId="25854484-4262-487c-9e89-9b980f96c3d4" providerId="ADAL" clId="{620324D9-ADE7-4D70-B84B-CD49985E635E}" dt="2026-04-21T15:07:53.260" v="326" actId="1076"/>
          <ac:spMkLst>
            <pc:docMk/>
            <pc:sldMk cId="0" sldId="259"/>
            <ac:spMk id="13" creationId="{00000000-0000-0000-0000-000000000000}"/>
          </ac:spMkLst>
        </pc:spChg>
        <pc:spChg chg="mod">
          <ac:chgData name="Valenzuela, Thomas" userId="25854484-4262-487c-9e89-9b980f96c3d4" providerId="ADAL" clId="{620324D9-ADE7-4D70-B84B-CD49985E635E}" dt="2026-04-21T15:07:42.890" v="325"/>
          <ac:spMkLst>
            <pc:docMk/>
            <pc:sldMk cId="0" sldId="259"/>
            <ac:spMk id="17" creationId="{00000000-0000-0000-0000-000000000000}"/>
          </ac:spMkLst>
        </pc:spChg>
        <pc:grpChg chg="del mod">
          <ac:chgData name="Valenzuela, Thomas" userId="25854484-4262-487c-9e89-9b980f96c3d4" providerId="ADAL" clId="{620324D9-ADE7-4D70-B84B-CD49985E635E}" dt="2026-04-21T15:07:23.848" v="323" actId="21"/>
          <ac:grpSpMkLst>
            <pc:docMk/>
            <pc:sldMk cId="0" sldId="259"/>
            <ac:grpSpMk id="7" creationId="{00000000-0000-0000-0000-000000000000}"/>
          </ac:grpSpMkLst>
        </pc:grpChg>
        <pc:grpChg chg="add mod">
          <ac:chgData name="Valenzuela, Thomas" userId="25854484-4262-487c-9e89-9b980f96c3d4" providerId="ADAL" clId="{620324D9-ADE7-4D70-B84B-CD49985E635E}" dt="2026-04-21T15:07:53.260" v="326" actId="1076"/>
          <ac:grpSpMkLst>
            <pc:docMk/>
            <pc:sldMk cId="0" sldId="259"/>
            <ac:grpSpMk id="15" creationId="{00000000-0000-0000-0000-000000000000}"/>
          </ac:grpSpMkLst>
        </pc:grpChg>
        <pc:picChg chg="del">
          <ac:chgData name="Valenzuela, Thomas" userId="25854484-4262-487c-9e89-9b980f96c3d4" providerId="ADAL" clId="{620324D9-ADE7-4D70-B84B-CD49985E635E}" dt="2026-04-21T15:07:23.848" v="323" actId="21"/>
          <ac:picMkLst>
            <pc:docMk/>
            <pc:sldMk cId="0" sldId="259"/>
            <ac:picMk id="6" creationId="{00000000-0000-0000-0000-000000000000}"/>
          </ac:picMkLst>
        </pc:picChg>
        <pc:picChg chg="mod">
          <ac:chgData name="Valenzuela, Thomas" userId="25854484-4262-487c-9e89-9b980f96c3d4" providerId="ADAL" clId="{620324D9-ADE7-4D70-B84B-CD49985E635E}" dt="2026-04-21T15:08:01.974" v="327" actId="1076"/>
          <ac:picMkLst>
            <pc:docMk/>
            <pc:sldMk cId="0" sldId="259"/>
            <ac:picMk id="10" creationId="{00000000-0000-0000-0000-000000000000}"/>
          </ac:picMkLst>
        </pc:picChg>
        <pc:picChg chg="add mod">
          <ac:chgData name="Valenzuela, Thomas" userId="25854484-4262-487c-9e89-9b980f96c3d4" providerId="ADAL" clId="{620324D9-ADE7-4D70-B84B-CD49985E635E}" dt="2026-04-21T15:07:53.260" v="326" actId="1076"/>
          <ac:picMkLst>
            <pc:docMk/>
            <pc:sldMk cId="0" sldId="259"/>
            <ac:picMk id="14" creationId="{00000000-0000-0000-0000-000000000000}"/>
          </ac:picMkLst>
        </pc:picChg>
        <pc:picChg chg="mod">
          <ac:chgData name="Valenzuela, Thomas" userId="25854484-4262-487c-9e89-9b980f96c3d4" providerId="ADAL" clId="{620324D9-ADE7-4D70-B84B-CD49985E635E}" dt="2026-04-21T15:07:42.890" v="325"/>
          <ac:picMkLst>
            <pc:docMk/>
            <pc:sldMk cId="0" sldId="259"/>
            <ac:picMk id="16" creationId="{00000000-0000-0000-0000-000000000000}"/>
          </ac:picMkLst>
        </pc:picChg>
      </pc:sldChg>
      <pc:sldChg chg="modSp mod">
        <pc:chgData name="Valenzuela, Thomas" userId="25854484-4262-487c-9e89-9b980f96c3d4" providerId="ADAL" clId="{620324D9-ADE7-4D70-B84B-CD49985E635E}" dt="2026-04-20T14:37:11.060" v="267" actId="962"/>
        <pc:sldMkLst>
          <pc:docMk/>
          <pc:sldMk cId="0" sldId="260"/>
        </pc:sldMkLst>
        <pc:grpChg chg="mod">
          <ac:chgData name="Valenzuela, Thomas" userId="25854484-4262-487c-9e89-9b980f96c3d4" providerId="ADAL" clId="{620324D9-ADE7-4D70-B84B-CD49985E635E}" dt="2026-04-20T14:37:11.060" v="267" actId="962"/>
          <ac:grpSpMkLst>
            <pc:docMk/>
            <pc:sldMk cId="0" sldId="260"/>
            <ac:grpSpMk id="2" creationId="{00000000-0000-0000-0000-000000000000}"/>
          </ac:grpSpMkLst>
        </pc:grpChg>
      </pc:sldChg>
      <pc:sldChg chg="modSp mod">
        <pc:chgData name="Valenzuela, Thomas" userId="25854484-4262-487c-9e89-9b980f96c3d4" providerId="ADAL" clId="{620324D9-ADE7-4D70-B84B-CD49985E635E}" dt="2026-04-20T14:37:46.607" v="269" actId="962"/>
        <pc:sldMkLst>
          <pc:docMk/>
          <pc:sldMk cId="0" sldId="261"/>
        </pc:sldMkLst>
        <pc:grpChg chg="mod">
          <ac:chgData name="Valenzuela, Thomas" userId="25854484-4262-487c-9e89-9b980f96c3d4" providerId="ADAL" clId="{620324D9-ADE7-4D70-B84B-CD49985E635E}" dt="2026-04-20T14:37:46.607" v="269" actId="962"/>
          <ac:grpSpMkLst>
            <pc:docMk/>
            <pc:sldMk cId="0" sldId="261"/>
            <ac:grpSpMk id="16" creationId="{00000000-0000-0000-0000-000000000000}"/>
          </ac:grpSpMkLst>
        </pc:grpChg>
      </pc:sldChg>
      <pc:sldChg chg="modSp mod">
        <pc:chgData name="Valenzuela, Thomas" userId="25854484-4262-487c-9e89-9b980f96c3d4" providerId="ADAL" clId="{620324D9-ADE7-4D70-B84B-CD49985E635E}" dt="2026-04-20T14:38:18.943" v="271" actId="962"/>
        <pc:sldMkLst>
          <pc:docMk/>
          <pc:sldMk cId="0" sldId="262"/>
        </pc:sldMkLst>
        <pc:grpChg chg="mod">
          <ac:chgData name="Valenzuela, Thomas" userId="25854484-4262-487c-9e89-9b980f96c3d4" providerId="ADAL" clId="{620324D9-ADE7-4D70-B84B-CD49985E635E}" dt="2026-04-20T14:38:18.943" v="271" actId="962"/>
          <ac:grpSpMkLst>
            <pc:docMk/>
            <pc:sldMk cId="0" sldId="262"/>
            <ac:grpSpMk id="7" creationId="{00000000-0000-0000-0000-000000000000}"/>
          </ac:grpSpMkLst>
        </pc:grpChg>
      </pc:sldChg>
      <pc:sldChg chg="modSp mod">
        <pc:chgData name="Valenzuela, Thomas" userId="25854484-4262-487c-9e89-9b980f96c3d4" providerId="ADAL" clId="{620324D9-ADE7-4D70-B84B-CD49985E635E}" dt="2026-04-20T14:38:54.140" v="273" actId="962"/>
        <pc:sldMkLst>
          <pc:docMk/>
          <pc:sldMk cId="0" sldId="263"/>
        </pc:sldMkLst>
        <pc:grpChg chg="mod">
          <ac:chgData name="Valenzuela, Thomas" userId="25854484-4262-487c-9e89-9b980f96c3d4" providerId="ADAL" clId="{620324D9-ADE7-4D70-B84B-CD49985E635E}" dt="2026-04-20T14:38:54.140" v="273" actId="962"/>
          <ac:grpSpMkLst>
            <pc:docMk/>
            <pc:sldMk cId="0" sldId="263"/>
            <ac:grpSpMk id="7" creationId="{00000000-0000-0000-0000-000000000000}"/>
          </ac:grpSpMkLst>
        </pc:grpChg>
      </pc:sldChg>
      <pc:sldChg chg="modSp mod">
        <pc:chgData name="Valenzuela, Thomas" userId="25854484-4262-487c-9e89-9b980f96c3d4" providerId="ADAL" clId="{620324D9-ADE7-4D70-B84B-CD49985E635E}" dt="2026-04-20T14:41:37.323" v="283" actId="962"/>
        <pc:sldMkLst>
          <pc:docMk/>
          <pc:sldMk cId="0" sldId="264"/>
        </pc:sldMkLst>
        <pc:grpChg chg="mod">
          <ac:chgData name="Valenzuela, Thomas" userId="25854484-4262-487c-9e89-9b980f96c3d4" providerId="ADAL" clId="{620324D9-ADE7-4D70-B84B-CD49985E635E}" dt="2026-04-20T14:41:37.323" v="283" actId="962"/>
          <ac:grpSpMkLst>
            <pc:docMk/>
            <pc:sldMk cId="0" sldId="264"/>
            <ac:grpSpMk id="2" creationId="{00000000-0000-0000-0000-000000000000}"/>
          </ac:grpSpMkLst>
        </pc:grpChg>
      </pc:sldChg>
      <pc:sldChg chg="modSp mod ord">
        <pc:chgData name="Valenzuela, Thomas" userId="25854484-4262-487c-9e89-9b980f96c3d4" providerId="ADAL" clId="{620324D9-ADE7-4D70-B84B-CD49985E635E}" dt="2026-04-20T14:40:33.191" v="277" actId="962"/>
        <pc:sldMkLst>
          <pc:docMk/>
          <pc:sldMk cId="0" sldId="266"/>
        </pc:sldMkLst>
        <pc:grpChg chg="mod">
          <ac:chgData name="Valenzuela, Thomas" userId="25854484-4262-487c-9e89-9b980f96c3d4" providerId="ADAL" clId="{620324D9-ADE7-4D70-B84B-CD49985E635E}" dt="2026-04-20T14:40:33.191" v="277" actId="962"/>
          <ac:grpSpMkLst>
            <pc:docMk/>
            <pc:sldMk cId="0" sldId="266"/>
            <ac:grpSpMk id="9" creationId="{00000000-0000-0000-0000-000000000000}"/>
          </ac:grpSpMkLst>
        </pc:grpChg>
      </pc:sldChg>
      <pc:sldChg chg="addSp modSp mod ord">
        <pc:chgData name="Valenzuela, Thomas" userId="25854484-4262-487c-9e89-9b980f96c3d4" providerId="ADAL" clId="{620324D9-ADE7-4D70-B84B-CD49985E635E}" dt="2026-04-21T15:22:30.835" v="797" actId="1076"/>
        <pc:sldMkLst>
          <pc:docMk/>
          <pc:sldMk cId="0" sldId="267"/>
        </pc:sldMkLst>
        <pc:spChg chg="mod">
          <ac:chgData name="Valenzuela, Thomas" userId="25854484-4262-487c-9e89-9b980f96c3d4" providerId="ADAL" clId="{620324D9-ADE7-4D70-B84B-CD49985E635E}" dt="2026-04-21T15:16:41.513" v="366" actId="20577"/>
          <ac:spMkLst>
            <pc:docMk/>
            <pc:sldMk cId="0" sldId="267"/>
            <ac:spMk id="2" creationId="{00000000-0000-0000-0000-000000000000}"/>
          </ac:spMkLst>
        </pc:spChg>
        <pc:spChg chg="mod">
          <ac:chgData name="Valenzuela, Thomas" userId="25854484-4262-487c-9e89-9b980f96c3d4" providerId="ADAL" clId="{620324D9-ADE7-4D70-B84B-CD49985E635E}" dt="2026-04-21T15:18:34.272" v="491" actId="20577"/>
          <ac:spMkLst>
            <pc:docMk/>
            <pc:sldMk cId="0" sldId="267"/>
            <ac:spMk id="3" creationId="{00000000-0000-0000-0000-000000000000}"/>
          </ac:spMkLst>
        </pc:spChg>
        <pc:spChg chg="add mod">
          <ac:chgData name="Valenzuela, Thomas" userId="25854484-4262-487c-9e89-9b980f96c3d4" providerId="ADAL" clId="{620324D9-ADE7-4D70-B84B-CD49985E635E}" dt="2026-04-21T15:22:30.835" v="797" actId="1076"/>
          <ac:spMkLst>
            <pc:docMk/>
            <pc:sldMk cId="0" sldId="267"/>
            <ac:spMk id="7" creationId="{0FBE08FB-1E6C-C6CF-89B6-42BD2F2902EB}"/>
          </ac:spMkLst>
        </pc:spChg>
        <pc:graphicFrameChg chg="mod modGraphic">
          <ac:chgData name="Valenzuela, Thomas" userId="25854484-4262-487c-9e89-9b980f96c3d4" providerId="ADAL" clId="{620324D9-ADE7-4D70-B84B-CD49985E635E}" dt="2026-04-21T15:21:33.327" v="688" actId="2165"/>
          <ac:graphicFrameMkLst>
            <pc:docMk/>
            <pc:sldMk cId="0" sldId="267"/>
            <ac:graphicFrameMk id="4" creationId="{00000000-0000-0000-0000-000000000000}"/>
          </ac:graphicFrameMkLst>
        </pc:graphicFrameChg>
      </pc:sldChg>
      <pc:sldChg chg="modSp mod">
        <pc:chgData name="Valenzuela, Thomas" userId="25854484-4262-487c-9e89-9b980f96c3d4" providerId="ADAL" clId="{620324D9-ADE7-4D70-B84B-CD49985E635E}" dt="2026-04-21T15:44:07.497" v="806" actId="2161"/>
        <pc:sldMkLst>
          <pc:docMk/>
          <pc:sldMk cId="0" sldId="268"/>
        </pc:sldMkLst>
        <pc:graphicFrameChg chg="mod modGraphic">
          <ac:chgData name="Valenzuela, Thomas" userId="25854484-4262-487c-9e89-9b980f96c3d4" providerId="ADAL" clId="{620324D9-ADE7-4D70-B84B-CD49985E635E}" dt="2026-04-21T15:44:07.497" v="806" actId="2161"/>
          <ac:graphicFrameMkLst>
            <pc:docMk/>
            <pc:sldMk cId="0" sldId="268"/>
            <ac:graphicFrameMk id="5" creationId="{00000000-0000-0000-0000-000000000000}"/>
          </ac:graphicFrameMkLst>
        </pc:graphicFrameChg>
      </pc:sldChg>
      <pc:sldChg chg="modSp mod">
        <pc:chgData name="Valenzuela, Thomas" userId="25854484-4262-487c-9e89-9b980f96c3d4" providerId="ADAL" clId="{620324D9-ADE7-4D70-B84B-CD49985E635E}" dt="2026-04-21T15:45:10.173" v="808" actId="1076"/>
        <pc:sldMkLst>
          <pc:docMk/>
          <pc:sldMk cId="0" sldId="269"/>
        </pc:sldMkLst>
        <pc:spChg chg="mod">
          <ac:chgData name="Valenzuela, Thomas" userId="25854484-4262-487c-9e89-9b980f96c3d4" providerId="ADAL" clId="{620324D9-ADE7-4D70-B84B-CD49985E635E}" dt="2026-04-21T15:45:02.837" v="807" actId="1076"/>
          <ac:spMkLst>
            <pc:docMk/>
            <pc:sldMk cId="0" sldId="269"/>
            <ac:spMk id="3" creationId="{00000000-0000-0000-0000-000000000000}"/>
          </ac:spMkLst>
        </pc:spChg>
        <pc:spChg chg="mod">
          <ac:chgData name="Valenzuela, Thomas" userId="25854484-4262-487c-9e89-9b980f96c3d4" providerId="ADAL" clId="{620324D9-ADE7-4D70-B84B-CD49985E635E}" dt="2026-04-21T15:45:10.173" v="808" actId="1076"/>
          <ac:spMkLst>
            <pc:docMk/>
            <pc:sldMk cId="0" sldId="269"/>
            <ac:spMk id="4" creationId="{00000000-0000-0000-0000-000000000000}"/>
          </ac:spMkLst>
        </pc:spChg>
        <pc:grpChg chg="mod">
          <ac:chgData name="Valenzuela, Thomas" userId="25854484-4262-487c-9e89-9b980f96c3d4" providerId="ADAL" clId="{620324D9-ADE7-4D70-B84B-CD49985E635E}" dt="2026-04-20T14:40:59.273" v="279" actId="962"/>
          <ac:grpSpMkLst>
            <pc:docMk/>
            <pc:sldMk cId="0" sldId="269"/>
            <ac:grpSpMk id="5" creationId="{00000000-0000-0000-0000-000000000000}"/>
          </ac:grpSpMkLst>
        </pc:grpChg>
        <pc:grpChg chg="mod">
          <ac:chgData name="Valenzuela, Thomas" userId="25854484-4262-487c-9e89-9b980f96c3d4" providerId="ADAL" clId="{620324D9-ADE7-4D70-B84B-CD49985E635E}" dt="2026-04-21T15:45:02.837" v="807" actId="1076"/>
          <ac:grpSpMkLst>
            <pc:docMk/>
            <pc:sldMk cId="0" sldId="269"/>
            <ac:grpSpMk id="8" creationId="{00000000-0000-0000-0000-000000000000}"/>
          </ac:grpSpMkLst>
        </pc:grpChg>
        <pc:grpChg chg="mod">
          <ac:chgData name="Valenzuela, Thomas" userId="25854484-4262-487c-9e89-9b980f96c3d4" providerId="ADAL" clId="{620324D9-ADE7-4D70-B84B-CD49985E635E}" dt="2026-04-21T15:45:10.173" v="808" actId="1076"/>
          <ac:grpSpMkLst>
            <pc:docMk/>
            <pc:sldMk cId="0" sldId="269"/>
            <ac:grpSpMk id="11" creationId="{00000000-0000-0000-0000-000000000000}"/>
          </ac:grpSpMkLst>
        </pc:grpChg>
      </pc:sldChg>
      <pc:sldChg chg="modSp mod">
        <pc:chgData name="Valenzuela, Thomas" userId="25854484-4262-487c-9e89-9b980f96c3d4" providerId="ADAL" clId="{620324D9-ADE7-4D70-B84B-CD49985E635E}" dt="2026-04-20T14:41:48.075" v="285" actId="962"/>
        <pc:sldMkLst>
          <pc:docMk/>
          <pc:sldMk cId="0" sldId="270"/>
        </pc:sldMkLst>
        <pc:grpChg chg="mod">
          <ac:chgData name="Valenzuela, Thomas" userId="25854484-4262-487c-9e89-9b980f96c3d4" providerId="ADAL" clId="{620324D9-ADE7-4D70-B84B-CD49985E635E}" dt="2026-04-20T14:41:48.075" v="285" actId="962"/>
          <ac:grpSpMkLst>
            <pc:docMk/>
            <pc:sldMk cId="0" sldId="270"/>
            <ac:grpSpMk id="3" creationId="{00000000-0000-0000-0000-000000000000}"/>
          </ac:grpSpMkLst>
        </pc:grpChg>
      </pc:sldChg>
      <pc:sldChg chg="modSp mod">
        <pc:chgData name="Valenzuela, Thomas" userId="25854484-4262-487c-9e89-9b980f96c3d4" providerId="ADAL" clId="{620324D9-ADE7-4D70-B84B-CD49985E635E}" dt="2026-04-20T14:52:17.321" v="317" actId="962"/>
        <pc:sldMkLst>
          <pc:docMk/>
          <pc:sldMk cId="0" sldId="271"/>
        </pc:sldMkLst>
        <pc:grpChg chg="mod">
          <ac:chgData name="Valenzuela, Thomas" userId="25854484-4262-487c-9e89-9b980f96c3d4" providerId="ADAL" clId="{620324D9-ADE7-4D70-B84B-CD49985E635E}" dt="2026-04-20T14:52:17.321" v="317" actId="962"/>
          <ac:grpSpMkLst>
            <pc:docMk/>
            <pc:sldMk cId="0" sldId="271"/>
            <ac:grpSpMk id="5" creationId="{00000000-0000-0000-0000-000000000000}"/>
          </ac:grpSpMkLst>
        </pc:grpChg>
      </pc:sldChg>
      <pc:sldChg chg="modSp mod">
        <pc:chgData name="Valenzuela, Thomas" userId="25854484-4262-487c-9e89-9b980f96c3d4" providerId="ADAL" clId="{620324D9-ADE7-4D70-B84B-CD49985E635E}" dt="2026-04-20T14:51:47.842" v="315" actId="962"/>
        <pc:sldMkLst>
          <pc:docMk/>
          <pc:sldMk cId="0" sldId="273"/>
        </pc:sldMkLst>
        <pc:grpChg chg="mod">
          <ac:chgData name="Valenzuela, Thomas" userId="25854484-4262-487c-9e89-9b980f96c3d4" providerId="ADAL" clId="{620324D9-ADE7-4D70-B84B-CD49985E635E}" dt="2026-04-20T14:51:47.842" v="315" actId="962"/>
          <ac:grpSpMkLst>
            <pc:docMk/>
            <pc:sldMk cId="0" sldId="273"/>
            <ac:grpSpMk id="8" creationId="{00000000-0000-0000-0000-000000000000}"/>
          </ac:grpSpMkLst>
        </pc:grpChg>
      </pc:sldChg>
      <pc:sldChg chg="addSp delSp modSp mod">
        <pc:chgData name="Valenzuela, Thomas" userId="25854484-4262-487c-9e89-9b980f96c3d4" providerId="ADAL" clId="{620324D9-ADE7-4D70-B84B-CD49985E635E}" dt="2026-04-21T16:00:04.246" v="1017"/>
        <pc:sldMkLst>
          <pc:docMk/>
          <pc:sldMk cId="0" sldId="274"/>
        </pc:sldMkLst>
        <pc:spChg chg="add del mod">
          <ac:chgData name="Valenzuela, Thomas" userId="25854484-4262-487c-9e89-9b980f96c3d4" providerId="ADAL" clId="{620324D9-ADE7-4D70-B84B-CD49985E635E}" dt="2026-04-21T15:58:44.950" v="852"/>
          <ac:spMkLst>
            <pc:docMk/>
            <pc:sldMk cId="0" sldId="274"/>
            <ac:spMk id="9" creationId="{2EB321F7-8076-5369-FC57-3E9001ED69A2}"/>
          </ac:spMkLst>
        </pc:spChg>
        <pc:spChg chg="add mod">
          <ac:chgData name="Valenzuela, Thomas" userId="25854484-4262-487c-9e89-9b980f96c3d4" providerId="ADAL" clId="{620324D9-ADE7-4D70-B84B-CD49985E635E}" dt="2026-04-21T16:00:04.246" v="1017"/>
          <ac:spMkLst>
            <pc:docMk/>
            <pc:sldMk cId="0" sldId="274"/>
            <ac:spMk id="10" creationId="{AFC5D38B-EC90-93BB-DEC7-31282AAD65FB}"/>
          </ac:spMkLst>
        </pc:spChg>
        <pc:grpChg chg="mod">
          <ac:chgData name="Valenzuela, Thomas" userId="25854484-4262-487c-9e89-9b980f96c3d4" providerId="ADAL" clId="{620324D9-ADE7-4D70-B84B-CD49985E635E}" dt="2026-04-21T15:57:48.199" v="826" actId="1076"/>
          <ac:grpSpMkLst>
            <pc:docMk/>
            <pc:sldMk cId="0" sldId="274"/>
            <ac:grpSpMk id="4" creationId="{00000000-0000-0000-0000-000000000000}"/>
          </ac:grpSpMkLst>
        </pc:grpChg>
      </pc:sldChg>
      <pc:sldChg chg="modSp mod">
        <pc:chgData name="Valenzuela, Thomas" userId="25854484-4262-487c-9e89-9b980f96c3d4" providerId="ADAL" clId="{620324D9-ADE7-4D70-B84B-CD49985E635E}" dt="2026-04-20T14:51:23.420" v="313" actId="962"/>
        <pc:sldMkLst>
          <pc:docMk/>
          <pc:sldMk cId="0" sldId="275"/>
        </pc:sldMkLst>
        <pc:grpChg chg="mod">
          <ac:chgData name="Valenzuela, Thomas" userId="25854484-4262-487c-9e89-9b980f96c3d4" providerId="ADAL" clId="{620324D9-ADE7-4D70-B84B-CD49985E635E}" dt="2026-04-20T14:51:23.420" v="313" actId="962"/>
          <ac:grpSpMkLst>
            <pc:docMk/>
            <pc:sldMk cId="0" sldId="275"/>
            <ac:grpSpMk id="5" creationId="{00000000-0000-0000-0000-000000000000}"/>
          </ac:grpSpMkLst>
        </pc:grpChg>
        <pc:grpChg chg="mod">
          <ac:chgData name="Valenzuela, Thomas" userId="25854484-4262-487c-9e89-9b980f96c3d4" providerId="ADAL" clId="{620324D9-ADE7-4D70-B84B-CD49985E635E}" dt="2026-04-20T14:51:04.545" v="311" actId="962"/>
          <ac:grpSpMkLst>
            <pc:docMk/>
            <pc:sldMk cId="0" sldId="275"/>
            <ac:grpSpMk id="8" creationId="{00000000-0000-0000-0000-000000000000}"/>
          </ac:grpSpMkLst>
        </pc:grpChg>
      </pc:sldChg>
      <pc:sldChg chg="modSp mod">
        <pc:chgData name="Valenzuela, Thomas" userId="25854484-4262-487c-9e89-9b980f96c3d4" providerId="ADAL" clId="{620324D9-ADE7-4D70-B84B-CD49985E635E}" dt="2026-04-20T14:50:28.318" v="309" actId="962"/>
        <pc:sldMkLst>
          <pc:docMk/>
          <pc:sldMk cId="0" sldId="276"/>
        </pc:sldMkLst>
        <pc:grpChg chg="mod">
          <ac:chgData name="Valenzuela, Thomas" userId="25854484-4262-487c-9e89-9b980f96c3d4" providerId="ADAL" clId="{620324D9-ADE7-4D70-B84B-CD49985E635E}" dt="2026-04-20T14:50:28.318" v="309" actId="962"/>
          <ac:grpSpMkLst>
            <pc:docMk/>
            <pc:sldMk cId="0" sldId="276"/>
            <ac:grpSpMk id="5" creationId="{00000000-0000-0000-0000-000000000000}"/>
          </ac:grpSpMkLst>
        </pc:grpChg>
        <pc:grpChg chg="mod">
          <ac:chgData name="Valenzuela, Thomas" userId="25854484-4262-487c-9e89-9b980f96c3d4" providerId="ADAL" clId="{620324D9-ADE7-4D70-B84B-CD49985E635E}" dt="2026-04-20T14:49:54.350" v="307" actId="962"/>
          <ac:grpSpMkLst>
            <pc:docMk/>
            <pc:sldMk cId="0" sldId="276"/>
            <ac:grpSpMk id="8" creationId="{00000000-0000-0000-0000-000000000000}"/>
          </ac:grpSpMkLst>
        </pc:grpChg>
      </pc:sldChg>
      <pc:sldChg chg="modSp mod ord">
        <pc:chgData name="Valenzuela, Thomas" userId="25854484-4262-487c-9e89-9b980f96c3d4" providerId="ADAL" clId="{620324D9-ADE7-4D70-B84B-CD49985E635E}" dt="2026-04-21T15:48:00.699" v="812"/>
        <pc:sldMkLst>
          <pc:docMk/>
          <pc:sldMk cId="0" sldId="277"/>
        </pc:sldMkLst>
        <pc:grpChg chg="mod">
          <ac:chgData name="Valenzuela, Thomas" userId="25854484-4262-487c-9e89-9b980f96c3d4" providerId="ADAL" clId="{620324D9-ADE7-4D70-B84B-CD49985E635E}" dt="2026-04-20T14:49:36.195" v="305" actId="962"/>
          <ac:grpSpMkLst>
            <pc:docMk/>
            <pc:sldMk cId="0" sldId="277"/>
            <ac:grpSpMk id="6" creationId="{00000000-0000-0000-0000-000000000000}"/>
          </ac:grpSpMkLst>
        </pc:grpChg>
      </pc:sldChg>
      <pc:sldChg chg="modSp mod ord">
        <pc:chgData name="Valenzuela, Thomas" userId="25854484-4262-487c-9e89-9b980f96c3d4" providerId="ADAL" clId="{620324D9-ADE7-4D70-B84B-CD49985E635E}" dt="2026-04-21T15:57:16.451" v="824"/>
        <pc:sldMkLst>
          <pc:docMk/>
          <pc:sldMk cId="0" sldId="278"/>
        </pc:sldMkLst>
        <pc:grpChg chg="mod">
          <ac:chgData name="Valenzuela, Thomas" userId="25854484-4262-487c-9e89-9b980f96c3d4" providerId="ADAL" clId="{620324D9-ADE7-4D70-B84B-CD49985E635E}" dt="2026-04-20T14:49:13.993" v="303" actId="962"/>
          <ac:grpSpMkLst>
            <pc:docMk/>
            <pc:sldMk cId="0" sldId="278"/>
            <ac:grpSpMk id="4" creationId="{00000000-0000-0000-0000-000000000000}"/>
          </ac:grpSpMkLst>
        </pc:grpChg>
      </pc:sldChg>
      <pc:sldChg chg="delSp modSp mod">
        <pc:chgData name="Valenzuela, Thomas" userId="25854484-4262-487c-9e89-9b980f96c3d4" providerId="ADAL" clId="{620324D9-ADE7-4D70-B84B-CD49985E635E}" dt="2026-04-21T15:57:10.215" v="822" actId="1076"/>
        <pc:sldMkLst>
          <pc:docMk/>
          <pc:sldMk cId="0" sldId="279"/>
        </pc:sldMkLst>
        <pc:spChg chg="mod">
          <ac:chgData name="Valenzuela, Thomas" userId="25854484-4262-487c-9e89-9b980f96c3d4" providerId="ADAL" clId="{620324D9-ADE7-4D70-B84B-CD49985E635E}" dt="2026-04-21T15:57:10.215" v="822" actId="1076"/>
          <ac:spMkLst>
            <pc:docMk/>
            <pc:sldMk cId="0" sldId="279"/>
            <ac:spMk id="2" creationId="{00000000-0000-0000-0000-000000000000}"/>
          </ac:spMkLst>
        </pc:spChg>
        <pc:spChg chg="mod">
          <ac:chgData name="Valenzuela, Thomas" userId="25854484-4262-487c-9e89-9b980f96c3d4" providerId="ADAL" clId="{620324D9-ADE7-4D70-B84B-CD49985E635E}" dt="2026-04-21T15:57:10.215" v="822" actId="1076"/>
          <ac:spMkLst>
            <pc:docMk/>
            <pc:sldMk cId="0" sldId="279"/>
            <ac:spMk id="3" creationId="{00000000-0000-0000-0000-000000000000}"/>
          </ac:spMkLst>
        </pc:spChg>
        <pc:spChg chg="del">
          <ac:chgData name="Valenzuela, Thomas" userId="25854484-4262-487c-9e89-9b980f96c3d4" providerId="ADAL" clId="{620324D9-ADE7-4D70-B84B-CD49985E635E}" dt="2026-04-21T15:56:43.839" v="819" actId="21"/>
          <ac:spMkLst>
            <pc:docMk/>
            <pc:sldMk cId="0" sldId="279"/>
            <ac:spMk id="4" creationId="{00000000-0000-0000-0000-000000000000}"/>
          </ac:spMkLst>
        </pc:spChg>
        <pc:picChg chg="mod">
          <ac:chgData name="Valenzuela, Thomas" userId="25854484-4262-487c-9e89-9b980f96c3d4" providerId="ADAL" clId="{620324D9-ADE7-4D70-B84B-CD49985E635E}" dt="2026-04-21T15:57:10.215" v="822" actId="1076"/>
          <ac:picMkLst>
            <pc:docMk/>
            <pc:sldMk cId="0" sldId="279"/>
            <ac:picMk id="5" creationId="{00000000-0000-0000-0000-000000000000}"/>
          </ac:picMkLst>
        </pc:picChg>
      </pc:sldChg>
      <pc:sldChg chg="addSp modSp mod">
        <pc:chgData name="Valenzuela, Thomas" userId="25854484-4262-487c-9e89-9b980f96c3d4" providerId="ADAL" clId="{620324D9-ADE7-4D70-B84B-CD49985E635E}" dt="2026-04-21T15:56:49.847" v="821" actId="1076"/>
        <pc:sldMkLst>
          <pc:docMk/>
          <pc:sldMk cId="0" sldId="280"/>
        </pc:sldMkLst>
        <pc:spChg chg="mod">
          <ac:chgData name="Valenzuela, Thomas" userId="25854484-4262-487c-9e89-9b980f96c3d4" providerId="ADAL" clId="{620324D9-ADE7-4D70-B84B-CD49985E635E}" dt="2026-04-21T15:56:36.231" v="818" actId="1076"/>
          <ac:spMkLst>
            <pc:docMk/>
            <pc:sldMk cId="0" sldId="280"/>
            <ac:spMk id="2" creationId="{00000000-0000-0000-0000-000000000000}"/>
          </ac:spMkLst>
        </pc:spChg>
        <pc:spChg chg="mod">
          <ac:chgData name="Valenzuela, Thomas" userId="25854484-4262-487c-9e89-9b980f96c3d4" providerId="ADAL" clId="{620324D9-ADE7-4D70-B84B-CD49985E635E}" dt="2026-04-21T15:56:36.231" v="818" actId="1076"/>
          <ac:spMkLst>
            <pc:docMk/>
            <pc:sldMk cId="0" sldId="280"/>
            <ac:spMk id="3" creationId="{00000000-0000-0000-0000-000000000000}"/>
          </ac:spMkLst>
        </pc:spChg>
        <pc:spChg chg="mod">
          <ac:chgData name="Valenzuela, Thomas" userId="25854484-4262-487c-9e89-9b980f96c3d4" providerId="ADAL" clId="{620324D9-ADE7-4D70-B84B-CD49985E635E}" dt="2026-04-21T15:56:36.231" v="818" actId="1076"/>
          <ac:spMkLst>
            <pc:docMk/>
            <pc:sldMk cId="0" sldId="280"/>
            <ac:spMk id="4" creationId="{00000000-0000-0000-0000-000000000000}"/>
          </ac:spMkLst>
        </pc:spChg>
        <pc:spChg chg="mod">
          <ac:chgData name="Valenzuela, Thomas" userId="25854484-4262-487c-9e89-9b980f96c3d4" providerId="ADAL" clId="{620324D9-ADE7-4D70-B84B-CD49985E635E}" dt="2026-04-21T15:56:36.231" v="818" actId="1076"/>
          <ac:spMkLst>
            <pc:docMk/>
            <pc:sldMk cId="0" sldId="280"/>
            <ac:spMk id="5" creationId="{00000000-0000-0000-0000-000000000000}"/>
          </ac:spMkLst>
        </pc:spChg>
        <pc:spChg chg="add mod">
          <ac:chgData name="Valenzuela, Thomas" userId="25854484-4262-487c-9e89-9b980f96c3d4" providerId="ADAL" clId="{620324D9-ADE7-4D70-B84B-CD49985E635E}" dt="2026-04-21T15:56:49.847" v="821" actId="1076"/>
          <ac:spMkLst>
            <pc:docMk/>
            <pc:sldMk cId="0" sldId="280"/>
            <ac:spMk id="13" creationId="{00000000-0000-0000-0000-000000000000}"/>
          </ac:spMkLst>
        </pc:spChg>
        <pc:grpChg chg="mod">
          <ac:chgData name="Valenzuela, Thomas" userId="25854484-4262-487c-9e89-9b980f96c3d4" providerId="ADAL" clId="{620324D9-ADE7-4D70-B84B-CD49985E635E}" dt="2026-04-21T15:56:36.231" v="818" actId="1076"/>
          <ac:grpSpMkLst>
            <pc:docMk/>
            <pc:sldMk cId="0" sldId="280"/>
            <ac:grpSpMk id="8" creationId="{00000000-0000-0000-0000-000000000000}"/>
          </ac:grpSpMkLst>
        </pc:grpChg>
        <pc:picChg chg="mod">
          <ac:chgData name="Valenzuela, Thomas" userId="25854484-4262-487c-9e89-9b980f96c3d4" providerId="ADAL" clId="{620324D9-ADE7-4D70-B84B-CD49985E635E}" dt="2026-04-21T15:56:36.231" v="818" actId="1076"/>
          <ac:picMkLst>
            <pc:docMk/>
            <pc:sldMk cId="0" sldId="280"/>
            <ac:picMk id="6" creationId="{00000000-0000-0000-0000-000000000000}"/>
          </ac:picMkLst>
        </pc:picChg>
        <pc:picChg chg="mod">
          <ac:chgData name="Valenzuela, Thomas" userId="25854484-4262-487c-9e89-9b980f96c3d4" providerId="ADAL" clId="{620324D9-ADE7-4D70-B84B-CD49985E635E}" dt="2026-04-21T15:56:36.231" v="818" actId="1076"/>
          <ac:picMkLst>
            <pc:docMk/>
            <pc:sldMk cId="0" sldId="280"/>
            <ac:picMk id="7" creationId="{00000000-0000-0000-0000-000000000000}"/>
          </ac:picMkLst>
        </pc:picChg>
      </pc:sldChg>
      <pc:sldChg chg="modSp mod">
        <pc:chgData name="Valenzuela, Thomas" userId="25854484-4262-487c-9e89-9b980f96c3d4" providerId="ADAL" clId="{620324D9-ADE7-4D70-B84B-CD49985E635E}" dt="2026-04-20T14:47:29.624" v="299" actId="962"/>
        <pc:sldMkLst>
          <pc:docMk/>
          <pc:sldMk cId="0" sldId="283"/>
        </pc:sldMkLst>
        <pc:grpChg chg="mod">
          <ac:chgData name="Valenzuela, Thomas" userId="25854484-4262-487c-9e89-9b980f96c3d4" providerId="ADAL" clId="{620324D9-ADE7-4D70-B84B-CD49985E635E}" dt="2026-04-20T14:47:29.624" v="299" actId="962"/>
          <ac:grpSpMkLst>
            <pc:docMk/>
            <pc:sldMk cId="0" sldId="283"/>
            <ac:grpSpMk id="4" creationId="{00000000-0000-0000-0000-000000000000}"/>
          </ac:grpSpMkLst>
        </pc:grpChg>
        <pc:grpChg chg="mod">
          <ac:chgData name="Valenzuela, Thomas" userId="25854484-4262-487c-9e89-9b980f96c3d4" providerId="ADAL" clId="{620324D9-ADE7-4D70-B84B-CD49985E635E}" dt="2026-04-20T14:47:09.528" v="297" actId="962"/>
          <ac:grpSpMkLst>
            <pc:docMk/>
            <pc:sldMk cId="0" sldId="283"/>
            <ac:grpSpMk id="7" creationId="{00000000-0000-0000-0000-000000000000}"/>
          </ac:grpSpMkLst>
        </pc:grpChg>
      </pc:sldChg>
      <pc:sldChg chg="modSp mod">
        <pc:chgData name="Valenzuela, Thomas" userId="25854484-4262-487c-9e89-9b980f96c3d4" providerId="ADAL" clId="{620324D9-ADE7-4D70-B84B-CD49985E635E}" dt="2026-04-20T14:46:44.403" v="295" actId="962"/>
        <pc:sldMkLst>
          <pc:docMk/>
          <pc:sldMk cId="0" sldId="284"/>
        </pc:sldMkLst>
        <pc:grpChg chg="mod">
          <ac:chgData name="Valenzuela, Thomas" userId="25854484-4262-487c-9e89-9b980f96c3d4" providerId="ADAL" clId="{620324D9-ADE7-4D70-B84B-CD49985E635E}" dt="2026-04-20T14:46:44.403" v="295" actId="962"/>
          <ac:grpSpMkLst>
            <pc:docMk/>
            <pc:sldMk cId="0" sldId="284"/>
            <ac:grpSpMk id="6" creationId="{00000000-0000-0000-0000-000000000000}"/>
          </ac:grpSpMkLst>
        </pc:grpChg>
        <pc:grpChg chg="mod">
          <ac:chgData name="Valenzuela, Thomas" userId="25854484-4262-487c-9e89-9b980f96c3d4" providerId="ADAL" clId="{620324D9-ADE7-4D70-B84B-CD49985E635E}" dt="2026-04-20T14:46:23.302" v="293" actId="962"/>
          <ac:grpSpMkLst>
            <pc:docMk/>
            <pc:sldMk cId="0" sldId="284"/>
            <ac:grpSpMk id="9" creationId="{00000000-0000-0000-0000-000000000000}"/>
          </ac:grpSpMkLst>
        </pc:grpChg>
      </pc:sldChg>
      <pc:sldChg chg="modSp mod">
        <pc:chgData name="Valenzuela, Thomas" userId="25854484-4262-487c-9e89-9b980f96c3d4" providerId="ADAL" clId="{620324D9-ADE7-4D70-B84B-CD49985E635E}" dt="2026-04-20T14:45:24.783" v="291" actId="962"/>
        <pc:sldMkLst>
          <pc:docMk/>
          <pc:sldMk cId="0" sldId="286"/>
        </pc:sldMkLst>
        <pc:grpChg chg="mod">
          <ac:chgData name="Valenzuela, Thomas" userId="25854484-4262-487c-9e89-9b980f96c3d4" providerId="ADAL" clId="{620324D9-ADE7-4D70-B84B-CD49985E635E}" dt="2026-04-20T14:45:24.783" v="291" actId="962"/>
          <ac:grpSpMkLst>
            <pc:docMk/>
            <pc:sldMk cId="0" sldId="286"/>
            <ac:grpSpMk id="6" creationId="{00000000-0000-0000-0000-000000000000}"/>
          </ac:grpSpMkLst>
        </pc:grpChg>
      </pc:sldChg>
      <pc:sldChg chg="modSp mod">
        <pc:chgData name="Valenzuela, Thomas" userId="25854484-4262-487c-9e89-9b980f96c3d4" providerId="ADAL" clId="{620324D9-ADE7-4D70-B84B-CD49985E635E}" dt="2026-04-20T14:45:03.163" v="289" actId="962"/>
        <pc:sldMkLst>
          <pc:docMk/>
          <pc:sldMk cId="0" sldId="288"/>
        </pc:sldMkLst>
        <pc:spChg chg="mod">
          <ac:chgData name="Valenzuela, Thomas" userId="25854484-4262-487c-9e89-9b980f96c3d4" providerId="ADAL" clId="{620324D9-ADE7-4D70-B84B-CD49985E635E}" dt="2026-04-20T14:45:03.163" v="289" actId="962"/>
          <ac:spMkLst>
            <pc:docMk/>
            <pc:sldMk cId="0" sldId="288"/>
            <ac:spMk id="5" creationId="{00000000-0000-0000-0000-000000000000}"/>
          </ac:spMkLst>
        </pc:spChg>
        <pc:grpChg chg="mod">
          <ac:chgData name="Valenzuela, Thomas" userId="25854484-4262-487c-9e89-9b980f96c3d4" providerId="ADAL" clId="{620324D9-ADE7-4D70-B84B-CD49985E635E}" dt="2026-04-20T14:44:35.666" v="287" actId="962"/>
          <ac:grpSpMkLst>
            <pc:docMk/>
            <pc:sldMk cId="0" sldId="288"/>
            <ac:grpSpMk id="7" creationId="{00000000-0000-0000-0000-000000000000}"/>
          </ac:grpSpMkLst>
        </pc:grpChg>
      </pc:sldChg>
      <pc:sldChg chg="modSp mod">
        <pc:chgData name="Valenzuela, Thomas" userId="25854484-4262-487c-9e89-9b980f96c3d4" providerId="ADAL" clId="{620324D9-ADE7-4D70-B84B-CD49985E635E}" dt="2026-04-21T15:54:08.919" v="817" actId="20577"/>
        <pc:sldMkLst>
          <pc:docMk/>
          <pc:sldMk cId="0" sldId="290"/>
        </pc:sldMkLst>
        <pc:graphicFrameChg chg="modGraphic">
          <ac:chgData name="Valenzuela, Thomas" userId="25854484-4262-487c-9e89-9b980f96c3d4" providerId="ADAL" clId="{620324D9-ADE7-4D70-B84B-CD49985E635E}" dt="2026-04-21T15:54:08.919" v="817" actId="20577"/>
          <ac:graphicFrameMkLst>
            <pc:docMk/>
            <pc:sldMk cId="0" sldId="290"/>
            <ac:graphicFrameMk id="5" creationId="{00000000-0000-0000-0000-000000000000}"/>
          </ac:graphicFrameMkLst>
        </pc:graphicFrameChg>
      </pc:sldChg>
      <pc:sldChg chg="addSp modSp new mod modNotesTx">
        <pc:chgData name="Valenzuela, Thomas" userId="25854484-4262-487c-9e89-9b980f96c3d4" providerId="ADAL" clId="{620324D9-ADE7-4D70-B84B-CD49985E635E}" dt="2026-04-21T20:10:15.660" v="1044" actId="1076"/>
        <pc:sldMkLst>
          <pc:docMk/>
          <pc:sldMk cId="2701515586" sldId="291"/>
        </pc:sldMkLst>
        <pc:spChg chg="mod">
          <ac:chgData name="Valenzuela, Thomas" userId="25854484-4262-487c-9e89-9b980f96c3d4" providerId="ADAL" clId="{620324D9-ADE7-4D70-B84B-CD49985E635E}" dt="2026-04-20T14:26:35.107" v="24" actId="20577"/>
          <ac:spMkLst>
            <pc:docMk/>
            <pc:sldMk cId="2701515586" sldId="291"/>
            <ac:spMk id="2" creationId="{B5B67CBC-81A7-3BC6-5D36-37E6069B98B3}"/>
          </ac:spMkLst>
        </pc:spChg>
        <pc:spChg chg="mod">
          <ac:chgData name="Valenzuela, Thomas" userId="25854484-4262-487c-9e89-9b980f96c3d4" providerId="ADAL" clId="{620324D9-ADE7-4D70-B84B-CD49985E635E}" dt="2026-04-21T16:03:59.560" v="1036" actId="20577"/>
          <ac:spMkLst>
            <pc:docMk/>
            <pc:sldMk cId="2701515586" sldId="291"/>
            <ac:spMk id="3" creationId="{A4698D6B-D4E7-B926-D225-998CBB81568F}"/>
          </ac:spMkLst>
        </pc:spChg>
        <pc:spChg chg="mod">
          <ac:chgData name="Valenzuela, Thomas" userId="25854484-4262-487c-9e89-9b980f96c3d4" providerId="ADAL" clId="{620324D9-ADE7-4D70-B84B-CD49985E635E}" dt="2026-04-21T20:10:04.272" v="1042" actId="20577"/>
          <ac:spMkLst>
            <pc:docMk/>
            <pc:sldMk cId="2701515586" sldId="291"/>
            <ac:spMk id="4" creationId="{6302E571-DB40-3E42-98C3-B40784BA5652}"/>
          </ac:spMkLst>
        </pc:spChg>
        <pc:spChg chg="add mod">
          <ac:chgData name="Valenzuela, Thomas" userId="25854484-4262-487c-9e89-9b980f96c3d4" providerId="ADAL" clId="{620324D9-ADE7-4D70-B84B-CD49985E635E}" dt="2026-04-20T14:30:12.884" v="60"/>
          <ac:spMkLst>
            <pc:docMk/>
            <pc:sldMk cId="2701515586" sldId="291"/>
            <ac:spMk id="5" creationId="{E1B24F5B-AD80-9F13-DF9C-CFA2962B79EE}"/>
          </ac:spMkLst>
        </pc:spChg>
        <pc:spChg chg="add">
          <ac:chgData name="Valenzuela, Thomas" userId="25854484-4262-487c-9e89-9b980f96c3d4" providerId="ADAL" clId="{620324D9-ADE7-4D70-B84B-CD49985E635E}" dt="2026-04-20T14:31:43.197" v="65"/>
          <ac:spMkLst>
            <pc:docMk/>
            <pc:sldMk cId="2701515586" sldId="291"/>
            <ac:spMk id="7" creationId="{30B76005-7B99-55F0-A66A-9332C6E7757C}"/>
          </ac:spMkLst>
        </pc:spChg>
        <pc:picChg chg="add mod">
          <ac:chgData name="Valenzuela, Thomas" userId="25854484-4262-487c-9e89-9b980f96c3d4" providerId="ADAL" clId="{620324D9-ADE7-4D70-B84B-CD49985E635E}" dt="2026-04-20T14:30:12.884" v="60"/>
          <ac:picMkLst>
            <pc:docMk/>
            <pc:sldMk cId="2701515586" sldId="291"/>
            <ac:picMk id="6" creationId="{B6080688-EB62-0151-E250-FC808104A211}"/>
          </ac:picMkLst>
        </pc:picChg>
        <pc:picChg chg="add mod">
          <ac:chgData name="Valenzuela, Thomas" userId="25854484-4262-487c-9e89-9b980f96c3d4" providerId="ADAL" clId="{620324D9-ADE7-4D70-B84B-CD49985E635E}" dt="2026-04-21T20:10:15.660" v="1044" actId="1076"/>
          <ac:picMkLst>
            <pc:docMk/>
            <pc:sldMk cId="2701515586" sldId="291"/>
            <ac:picMk id="1028" creationId="{16D208A0-0C10-6493-181D-A56DB5E7F218}"/>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59275" cy="3889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697538" y="0"/>
            <a:ext cx="4359275" cy="388938"/>
          </a:xfrm>
          <a:prstGeom prst="rect">
            <a:avLst/>
          </a:prstGeom>
        </p:spPr>
        <p:txBody>
          <a:bodyPr vert="horz" lIns="91440" tIns="45720" rIns="91440" bIns="45720" rtlCol="0"/>
          <a:lstStyle>
            <a:lvl1pPr algn="r">
              <a:defRPr sz="1200"/>
            </a:lvl1pPr>
          </a:lstStyle>
          <a:p>
            <a:fld id="{3286AF92-4071-4EEB-82CA-B60A7989F4D4}" type="datetimeFigureOut">
              <a:rPr lang="en-US" smtClean="0"/>
              <a:t>4/21/2026</a:t>
            </a:fld>
            <a:endParaRPr lang="en-US"/>
          </a:p>
        </p:txBody>
      </p:sp>
      <p:sp>
        <p:nvSpPr>
          <p:cNvPr id="4" name="Slide Image Placeholder 3"/>
          <p:cNvSpPr>
            <a:spLocks noGrp="1" noRot="1" noChangeAspect="1"/>
          </p:cNvSpPr>
          <p:nvPr>
            <p:ph type="sldImg" idx="2"/>
          </p:nvPr>
        </p:nvSpPr>
        <p:spPr>
          <a:xfrm>
            <a:off x="3332163" y="971550"/>
            <a:ext cx="3394075" cy="26225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006475" y="3740150"/>
            <a:ext cx="8045450" cy="30607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7383463"/>
            <a:ext cx="4359275" cy="3889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697538" y="7383463"/>
            <a:ext cx="4359275" cy="388937"/>
          </a:xfrm>
          <a:prstGeom prst="rect">
            <a:avLst/>
          </a:prstGeom>
        </p:spPr>
        <p:txBody>
          <a:bodyPr vert="horz" lIns="91440" tIns="45720" rIns="91440" bIns="45720" rtlCol="0" anchor="b"/>
          <a:lstStyle>
            <a:lvl1pPr algn="r">
              <a:defRPr sz="1200"/>
            </a:lvl1pPr>
          </a:lstStyle>
          <a:p>
            <a:fld id="{3C63514E-18D0-4361-8D74-9EBC3630A350}" type="slidenum">
              <a:rPr lang="en-US" smtClean="0"/>
              <a:t>‹#›</a:t>
            </a:fld>
            <a:endParaRPr lang="en-US"/>
          </a:p>
        </p:txBody>
      </p:sp>
    </p:spTree>
    <p:extLst>
      <p:ext uri="{BB962C8B-B14F-4D97-AF65-F5344CB8AC3E}">
        <p14:creationId xmlns:p14="http://schemas.microsoft.com/office/powerpoint/2010/main" val="30443294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C63514E-18D0-4361-8D74-9EBC3630A350}" type="slidenum">
              <a:rPr lang="en-US" smtClean="0"/>
              <a:t>36</a:t>
            </a:fld>
            <a:endParaRPr lang="en-US"/>
          </a:p>
        </p:txBody>
      </p:sp>
    </p:spTree>
    <p:extLst>
      <p:ext uri="{BB962C8B-B14F-4D97-AF65-F5344CB8AC3E}">
        <p14:creationId xmlns:p14="http://schemas.microsoft.com/office/powerpoint/2010/main" val="25604242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754380" y="2409444"/>
            <a:ext cx="8549640" cy="1632204"/>
          </a:xfrm>
          <a:prstGeom prst="rect">
            <a:avLst/>
          </a:prstGeom>
        </p:spPr>
        <p:txBody>
          <a:bodyPr wrap="square" lIns="0" tIns="0" rIns="0" bIns="0">
            <a:spAutoFit/>
          </a:bodyPr>
          <a:lstStyle>
            <a:lvl1pPr>
              <a:defRPr sz="1800" b="1" i="0">
                <a:solidFill>
                  <a:schemeClr val="tx1"/>
                </a:solidFill>
                <a:latin typeface="Segoe UI Emoji"/>
                <a:cs typeface="Segoe UI Emoji"/>
              </a:defRPr>
            </a:lvl1pPr>
          </a:lstStyle>
          <a:p>
            <a:endParaRPr/>
          </a:p>
        </p:txBody>
      </p:sp>
      <p:sp>
        <p:nvSpPr>
          <p:cNvPr id="3" name="Holder 3"/>
          <p:cNvSpPr>
            <a:spLocks noGrp="1"/>
          </p:cNvSpPr>
          <p:nvPr>
            <p:ph type="subTitle" idx="4"/>
          </p:nvPr>
        </p:nvSpPr>
        <p:spPr>
          <a:xfrm>
            <a:off x="1508760" y="4352544"/>
            <a:ext cx="7040880" cy="194310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4/21/2026</a:t>
            </a:fld>
            <a:endParaRPr lang="en-US"/>
          </a:p>
        </p:txBody>
      </p:sp>
      <p:sp>
        <p:nvSpPr>
          <p:cNvPr id="6" name="Holder 6"/>
          <p:cNvSpPr>
            <a:spLocks noGrp="1"/>
          </p:cNvSpPr>
          <p:nvPr>
            <p:ph type="sldNum" sz="quarter" idx="7"/>
          </p:nvPr>
        </p:nvSpPr>
        <p:spPr/>
        <p:txBody>
          <a:bodyPr lIns="0" tIns="0" rIns="0" bIns="0"/>
          <a:lstStyle>
            <a:lvl1pPr>
              <a:defRPr sz="1100" b="0" i="0">
                <a:solidFill>
                  <a:schemeClr val="tx1"/>
                </a:solidFill>
                <a:latin typeface="Calibri"/>
                <a:cs typeface="Calibri"/>
              </a:defRPr>
            </a:lvl1pPr>
          </a:lstStyle>
          <a:p>
            <a:pPr marL="12700">
              <a:lnSpc>
                <a:spcPct val="100000"/>
              </a:lnSpc>
              <a:spcBef>
                <a:spcPts val="45"/>
              </a:spcBef>
            </a:pPr>
            <a:fld id="{81D60167-4931-47E6-BA6A-407CBD079E47}" type="slidenum">
              <a:rPr spc="-25" dirty="0"/>
              <a:t>‹#›</a:t>
            </a:fld>
            <a:endParaRPr spc="-25"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800" b="1" i="0">
                <a:solidFill>
                  <a:schemeClr val="tx1"/>
                </a:solidFill>
                <a:latin typeface="Segoe UI Emoji"/>
                <a:cs typeface="Segoe UI Emoji"/>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4/21/2026</a:t>
            </a:fld>
            <a:endParaRPr lang="en-US"/>
          </a:p>
        </p:txBody>
      </p:sp>
      <p:sp>
        <p:nvSpPr>
          <p:cNvPr id="6" name="Holder 6"/>
          <p:cNvSpPr>
            <a:spLocks noGrp="1"/>
          </p:cNvSpPr>
          <p:nvPr>
            <p:ph type="sldNum" sz="quarter" idx="7"/>
          </p:nvPr>
        </p:nvSpPr>
        <p:spPr/>
        <p:txBody>
          <a:bodyPr lIns="0" tIns="0" rIns="0" bIns="0"/>
          <a:lstStyle>
            <a:lvl1pPr>
              <a:defRPr sz="1100" b="0" i="0">
                <a:solidFill>
                  <a:schemeClr val="tx1"/>
                </a:solidFill>
                <a:latin typeface="Calibri"/>
                <a:cs typeface="Calibri"/>
              </a:defRPr>
            </a:lvl1pPr>
          </a:lstStyle>
          <a:p>
            <a:pPr marL="12700">
              <a:lnSpc>
                <a:spcPct val="100000"/>
              </a:lnSpc>
              <a:spcBef>
                <a:spcPts val="45"/>
              </a:spcBef>
            </a:pPr>
            <a:fld id="{81D60167-4931-47E6-BA6A-407CBD079E47}" type="slidenum">
              <a:rPr spc="-25" dirty="0"/>
              <a:t>‹#›</a:t>
            </a:fld>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800" b="1" i="0">
                <a:solidFill>
                  <a:schemeClr val="tx1"/>
                </a:solidFill>
                <a:latin typeface="Segoe UI Emoji"/>
                <a:cs typeface="Segoe UI Emoji"/>
              </a:defRPr>
            </a:lvl1pPr>
          </a:lstStyle>
          <a:p>
            <a:endParaRPr/>
          </a:p>
        </p:txBody>
      </p:sp>
      <p:sp>
        <p:nvSpPr>
          <p:cNvPr id="3" name="Holder 3"/>
          <p:cNvSpPr>
            <a:spLocks noGrp="1"/>
          </p:cNvSpPr>
          <p:nvPr>
            <p:ph sz="half" idx="2"/>
          </p:nvPr>
        </p:nvSpPr>
        <p:spPr>
          <a:xfrm>
            <a:off x="502920" y="1787652"/>
            <a:ext cx="4375404" cy="512978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5180076" y="1787652"/>
            <a:ext cx="4375404" cy="512978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4/21/2026</a:t>
            </a:fld>
            <a:endParaRPr lang="en-US"/>
          </a:p>
        </p:txBody>
      </p:sp>
      <p:sp>
        <p:nvSpPr>
          <p:cNvPr id="7" name="Holder 7"/>
          <p:cNvSpPr>
            <a:spLocks noGrp="1"/>
          </p:cNvSpPr>
          <p:nvPr>
            <p:ph type="sldNum" sz="quarter" idx="7"/>
          </p:nvPr>
        </p:nvSpPr>
        <p:spPr/>
        <p:txBody>
          <a:bodyPr lIns="0" tIns="0" rIns="0" bIns="0"/>
          <a:lstStyle>
            <a:lvl1pPr>
              <a:defRPr sz="1100" b="0" i="0">
                <a:solidFill>
                  <a:schemeClr val="tx1"/>
                </a:solidFill>
                <a:latin typeface="Calibri"/>
                <a:cs typeface="Calibri"/>
              </a:defRPr>
            </a:lvl1pPr>
          </a:lstStyle>
          <a:p>
            <a:pPr marL="12700">
              <a:lnSpc>
                <a:spcPct val="100000"/>
              </a:lnSpc>
              <a:spcBef>
                <a:spcPts val="45"/>
              </a:spcBef>
            </a:pPr>
            <a:fld id="{81D60167-4931-47E6-BA6A-407CBD079E47}" type="slidenum">
              <a:rPr spc="-25" dirty="0"/>
              <a:t>‹#›</a:t>
            </a:fld>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800" b="1" i="0">
                <a:solidFill>
                  <a:schemeClr val="tx1"/>
                </a:solidFill>
                <a:latin typeface="Segoe UI Emoji"/>
                <a:cs typeface="Segoe UI Emoj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4/21/2026</a:t>
            </a:fld>
            <a:endParaRPr lang="en-US"/>
          </a:p>
        </p:txBody>
      </p:sp>
      <p:sp>
        <p:nvSpPr>
          <p:cNvPr id="5" name="Holder 5"/>
          <p:cNvSpPr>
            <a:spLocks noGrp="1"/>
          </p:cNvSpPr>
          <p:nvPr>
            <p:ph type="sldNum" sz="quarter" idx="7"/>
          </p:nvPr>
        </p:nvSpPr>
        <p:spPr/>
        <p:txBody>
          <a:bodyPr lIns="0" tIns="0" rIns="0" bIns="0"/>
          <a:lstStyle>
            <a:lvl1pPr>
              <a:defRPr sz="1100" b="0" i="0">
                <a:solidFill>
                  <a:schemeClr val="tx1"/>
                </a:solidFill>
                <a:latin typeface="Calibri"/>
                <a:cs typeface="Calibri"/>
              </a:defRPr>
            </a:lvl1pPr>
          </a:lstStyle>
          <a:p>
            <a:pPr marL="12700">
              <a:lnSpc>
                <a:spcPct val="100000"/>
              </a:lnSpc>
              <a:spcBef>
                <a:spcPts val="45"/>
              </a:spcBef>
            </a:pPr>
            <a:fld id="{81D60167-4931-47E6-BA6A-407CBD079E47}" type="slidenum">
              <a:rPr spc="-25" dirty="0"/>
              <a:t>‹#›</a:t>
            </a:fld>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4/21/2026</a:t>
            </a:fld>
            <a:endParaRPr lang="en-US"/>
          </a:p>
        </p:txBody>
      </p:sp>
      <p:sp>
        <p:nvSpPr>
          <p:cNvPr id="4" name="Holder 4"/>
          <p:cNvSpPr>
            <a:spLocks noGrp="1"/>
          </p:cNvSpPr>
          <p:nvPr>
            <p:ph type="sldNum" sz="quarter" idx="7"/>
          </p:nvPr>
        </p:nvSpPr>
        <p:spPr/>
        <p:txBody>
          <a:bodyPr lIns="0" tIns="0" rIns="0" bIns="0"/>
          <a:lstStyle>
            <a:lvl1pPr>
              <a:defRPr sz="1100" b="0" i="0">
                <a:solidFill>
                  <a:schemeClr val="tx1"/>
                </a:solidFill>
                <a:latin typeface="Calibri"/>
                <a:cs typeface="Calibri"/>
              </a:defRPr>
            </a:lvl1pPr>
          </a:lstStyle>
          <a:p>
            <a:pPr marL="12700">
              <a:lnSpc>
                <a:spcPct val="100000"/>
              </a:lnSpc>
              <a:spcBef>
                <a:spcPts val="45"/>
              </a:spcBef>
            </a:pPr>
            <a:fld id="{81D60167-4931-47E6-BA6A-407CBD079E47}" type="slidenum">
              <a:rPr spc="-25" dirty="0"/>
              <a:t>‹#›</a:t>
            </a:fld>
            <a:endParaRPr spc="-25"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l="-7000" r="-18000"/>
          </a:stretch>
        </a:blip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444500" y="460756"/>
            <a:ext cx="3740150" cy="299720"/>
          </a:xfrm>
          <a:prstGeom prst="rect">
            <a:avLst/>
          </a:prstGeom>
        </p:spPr>
        <p:txBody>
          <a:bodyPr wrap="square" lIns="0" tIns="0" rIns="0" bIns="0">
            <a:spAutoFit/>
          </a:bodyPr>
          <a:lstStyle>
            <a:lvl1pPr>
              <a:defRPr sz="1800" b="1" i="0">
                <a:solidFill>
                  <a:schemeClr val="tx1"/>
                </a:solidFill>
                <a:latin typeface="Segoe UI Emoji"/>
                <a:cs typeface="Segoe UI Emoji"/>
              </a:defRPr>
            </a:lvl1pPr>
          </a:lstStyle>
          <a:p>
            <a:endParaRPr/>
          </a:p>
        </p:txBody>
      </p:sp>
      <p:sp>
        <p:nvSpPr>
          <p:cNvPr id="3" name="Holder 3"/>
          <p:cNvSpPr>
            <a:spLocks noGrp="1"/>
          </p:cNvSpPr>
          <p:nvPr>
            <p:ph type="body" idx="1"/>
          </p:nvPr>
        </p:nvSpPr>
        <p:spPr>
          <a:xfrm>
            <a:off x="419100" y="2572766"/>
            <a:ext cx="4424680" cy="3349625"/>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3419856" y="7228332"/>
            <a:ext cx="3218688" cy="38862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502920" y="7228332"/>
            <a:ext cx="2313432" cy="38862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4/21/2026</a:t>
            </a:fld>
            <a:endParaRPr lang="en-US"/>
          </a:p>
        </p:txBody>
      </p:sp>
      <p:sp>
        <p:nvSpPr>
          <p:cNvPr id="6" name="Holder 6"/>
          <p:cNvSpPr>
            <a:spLocks noGrp="1"/>
          </p:cNvSpPr>
          <p:nvPr>
            <p:ph type="sldNum" sz="quarter" idx="7"/>
          </p:nvPr>
        </p:nvSpPr>
        <p:spPr>
          <a:xfrm>
            <a:off x="9448545" y="6937392"/>
            <a:ext cx="203200" cy="196215"/>
          </a:xfrm>
          <a:prstGeom prst="rect">
            <a:avLst/>
          </a:prstGeom>
        </p:spPr>
        <p:txBody>
          <a:bodyPr wrap="square" lIns="0" tIns="0" rIns="0" bIns="0">
            <a:spAutoFit/>
          </a:bodyPr>
          <a:lstStyle>
            <a:lvl1pPr>
              <a:defRPr sz="1100" b="0" i="0">
                <a:solidFill>
                  <a:schemeClr val="tx1"/>
                </a:solidFill>
                <a:latin typeface="Calibri"/>
                <a:cs typeface="Calibri"/>
              </a:defRPr>
            </a:lvl1pPr>
          </a:lstStyle>
          <a:p>
            <a:pPr marL="12700">
              <a:lnSpc>
                <a:spcPct val="100000"/>
              </a:lnSpc>
              <a:spcBef>
                <a:spcPts val="45"/>
              </a:spcBef>
            </a:pPr>
            <a:fld id="{81D60167-4931-47E6-BA6A-407CBD079E47}" type="slidenum">
              <a:rPr spc="-25" dirty="0"/>
              <a:t>‹#›</a:t>
            </a:fld>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jp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3.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jpg"/><Relationship Id="rId4" Type="http://schemas.openxmlformats.org/officeDocument/2006/relationships/image" Target="../media/image24.jp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7.jpg"/></Relationships>
</file>

<file path=ppt/slides/_rels/slide14.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32.png"/><Relationship Id="rId11" Type="http://schemas.openxmlformats.org/officeDocument/2006/relationships/image" Target="../media/image3.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png"/></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5.xml"/><Relationship Id="rId5" Type="http://schemas.openxmlformats.org/officeDocument/2006/relationships/image" Target="../media/image3.png"/><Relationship Id="rId4" Type="http://schemas.openxmlformats.org/officeDocument/2006/relationships/image" Target="../media/image39.jp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0.jp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hyperlink" Target="https://support.microsoft.com/en-us/office/send-and-read-messages-in-teams-b29e60ec-76af-4d97-8c3c-a4e36f2b64aa" TargetMode="Externa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44.jpg"/></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hyperlink" Target="https://support.office.com/en-us/article/leave-or-remove-someone-from-a-group-chat-7db55a67-0ba4-4409-a399-5ed502a1d094" TargetMode="Externa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46.jpg"/></Relationships>
</file>

<file path=ppt/slides/_rels/slide2.xml.rels><?xml version="1.0" encoding="UTF-8" standalone="yes"?>
<Relationships xmlns="http://schemas.openxmlformats.org/package/2006/relationships"><Relationship Id="rId8" Type="http://schemas.openxmlformats.org/officeDocument/2006/relationships/hyperlink" Target="https://support.microsoft.com/en-us/office/faq-f4644010-d5fa-4055-b42a-6a5317316e18?ui=en-us&amp;rs=en-us&amp;ad=us&amp;BKMK_WhatsAWorkOrSchoolAccountForOffice365" TargetMode="External"/><Relationship Id="rId3" Type="http://schemas.openxmlformats.org/officeDocument/2006/relationships/hyperlink" Target="https://go.microsoft.com/fwlink/?linkid=871117" TargetMode="External"/><Relationship Id="rId7" Type="http://schemas.openxmlformats.org/officeDocument/2006/relationships/hyperlink" Target="https://learn.microsoft.com/en-us/sharepoint/teams-connected-sites" TargetMode="External"/><Relationship Id="rId2" Type="http://schemas.openxmlformats.org/officeDocument/2006/relationships/hyperlink" Target="https://support.microsoft.com/en-us/teams?ui=en-us&amp;rs=en-us&amp;ad=us" TargetMode="External"/><Relationship Id="rId1" Type="http://schemas.openxmlformats.org/officeDocument/2006/relationships/slideLayout" Target="../slideLayouts/slideLayout2.xml"/><Relationship Id="rId6" Type="http://schemas.openxmlformats.org/officeDocument/2006/relationships/hyperlink" Target="https://learn.microsoft.com/en-us/sharepoint/intro-to-file-collaboration" TargetMode="External"/><Relationship Id="rId5" Type="http://schemas.openxmlformats.org/officeDocument/2006/relationships/hyperlink" Target="https://support.microsoft.com/en-us/office/manage-your-teams-calendar-46ef12a4-0aaf-45ae-91a8-b3315d69f64d" TargetMode="External"/><Relationship Id="rId4" Type="http://schemas.openxmlformats.org/officeDocument/2006/relationships/hyperlink" Target="https://go.microsoft.com/fwlink/?linkid=2008318" TargetMode="External"/><Relationship Id="rId9"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7.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48.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image" Target="../media/image50.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hyperlink" Target="https://www.officesolutionsit.com.au/blog/how-to-share-your-screen-and-powerpoint-presentations-in-microsoft-teams?hs_preview=VJviWyte-28117199687" TargetMode="Externa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3.jp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5.xml"/><Relationship Id="rId5" Type="http://schemas.openxmlformats.org/officeDocument/2006/relationships/image" Target="../media/image3.png"/><Relationship Id="rId4" Type="http://schemas.openxmlformats.org/officeDocument/2006/relationships/image" Target="../media/image56.jp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7.jp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hyperlink" Target="https://www.officesolutionsit.com.au/blog/how-to-use-planner-with-microsoft-teams-to-manage-your-tasks" TargetMode="Externa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image" Target="../media/image59.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image" Target="../media/image6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hyperlink" Target="https://products.office.com/en-us/visio/microsoft-visio-plans-and-pricing-compare-visio-options" TargetMode="Externa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64.png"/></Relationships>
</file>

<file path=ppt/slides/_rels/slide3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7.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8.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9.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hyperlink" Target="https://support.microsoft.com/en-us/office/use-commands-in-microsoft-teams-88f61508-284d-417f-a53d-9e082164050b" TargetMode="Externa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12.jpg"/><Relationship Id="rId4" Type="http://schemas.openxmlformats.org/officeDocument/2006/relationships/image" Target="../media/image11.jpg"/></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18.jp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000" r="-19000"/>
          </a:stretch>
        </a:blipFill>
        <a:effectLst/>
      </p:bgPr>
    </p:bg>
    <p:spTree>
      <p:nvGrpSpPr>
        <p:cNvPr id="1" name=""/>
        <p:cNvGrpSpPr/>
        <p:nvPr/>
      </p:nvGrpSpPr>
      <p:grpSpPr>
        <a:xfrm>
          <a:off x="0" y="0"/>
          <a:ext cx="0" cy="0"/>
          <a:chOff x="0" y="0"/>
          <a:chExt cx="0" cy="0"/>
        </a:xfrm>
      </p:grpSpPr>
      <p:sp>
        <p:nvSpPr>
          <p:cNvPr id="11" name="object 11"/>
          <p:cNvSpPr txBox="1"/>
          <p:nvPr/>
        </p:nvSpPr>
        <p:spPr>
          <a:xfrm>
            <a:off x="3962400" y="2895600"/>
            <a:ext cx="1714500" cy="566309"/>
          </a:xfrm>
          <a:prstGeom prst="rect">
            <a:avLst/>
          </a:prstGeom>
        </p:spPr>
        <p:txBody>
          <a:bodyPr vert="horz" wrap="square" lIns="0" tIns="12700" rIns="0" bIns="0" rtlCol="0">
            <a:spAutoFit/>
          </a:bodyPr>
          <a:lstStyle/>
          <a:p>
            <a:pPr marL="12700" marR="5080" indent="28575">
              <a:lnSpc>
                <a:spcPct val="135600"/>
              </a:lnSpc>
              <a:spcBef>
                <a:spcPts val="100"/>
              </a:spcBef>
            </a:pPr>
            <a:r>
              <a:rPr sz="1400" spc="-10" dirty="0">
                <a:solidFill>
                  <a:schemeClr val="tx1"/>
                </a:solidFill>
                <a:latin typeface="Segoe UI Emoji"/>
                <a:cs typeface="Segoe UI Emoji"/>
              </a:rPr>
              <a:t>Technology</a:t>
            </a:r>
            <a:r>
              <a:rPr sz="1400" spc="-40" dirty="0">
                <a:solidFill>
                  <a:schemeClr val="tx1"/>
                </a:solidFill>
                <a:latin typeface="Segoe UI Emoji"/>
                <a:cs typeface="Segoe UI Emoji"/>
              </a:rPr>
              <a:t> </a:t>
            </a:r>
            <a:r>
              <a:rPr sz="1400" spc="-10" dirty="0">
                <a:solidFill>
                  <a:schemeClr val="tx1"/>
                </a:solidFill>
                <a:latin typeface="Segoe UI Emoji"/>
                <a:cs typeface="Segoe UI Emoji"/>
              </a:rPr>
              <a:t>Support ShortCourse</a:t>
            </a:r>
            <a:r>
              <a:rPr sz="1400" spc="-30" dirty="0">
                <a:solidFill>
                  <a:schemeClr val="tx1"/>
                </a:solidFill>
                <a:latin typeface="Segoe UI Emoji"/>
                <a:cs typeface="Segoe UI Emoji"/>
              </a:rPr>
              <a:t> </a:t>
            </a:r>
            <a:r>
              <a:rPr sz="1400" spc="-10" dirty="0">
                <a:solidFill>
                  <a:schemeClr val="tx1"/>
                </a:solidFill>
                <a:latin typeface="Segoe UI Emoji"/>
                <a:cs typeface="Segoe UI Emoji"/>
              </a:rPr>
              <a:t>Handout</a:t>
            </a:r>
            <a:endParaRPr sz="1400" dirty="0">
              <a:solidFill>
                <a:schemeClr val="tx1"/>
              </a:solidFill>
              <a:latin typeface="Segoe UI Emoji"/>
              <a:cs typeface="Segoe UI Emoji"/>
            </a:endParaRPr>
          </a:p>
        </p:txBody>
      </p:sp>
      <p:sp>
        <p:nvSpPr>
          <p:cNvPr id="12" name="Title 11">
            <a:extLst>
              <a:ext uri="{FF2B5EF4-FFF2-40B4-BE49-F238E27FC236}">
                <a16:creationId xmlns:a16="http://schemas.microsoft.com/office/drawing/2014/main" id="{E0988DEB-B0F4-8488-ABC5-8BA72A9F0A37}"/>
              </a:ext>
            </a:extLst>
          </p:cNvPr>
          <p:cNvSpPr>
            <a:spLocks noGrp="1"/>
          </p:cNvSpPr>
          <p:nvPr>
            <p:ph type="ctrTitle"/>
          </p:nvPr>
        </p:nvSpPr>
        <p:spPr>
          <a:xfrm>
            <a:off x="2667000" y="1600200"/>
            <a:ext cx="8549640" cy="738664"/>
          </a:xfrm>
        </p:spPr>
        <p:txBody>
          <a:bodyPr/>
          <a:lstStyle/>
          <a:p>
            <a:r>
              <a:rPr lang="en-US" sz="4800" dirty="0"/>
              <a:t>Microsoft Teams</a:t>
            </a:r>
          </a:p>
        </p:txBody>
      </p:sp>
      <p:pic>
        <p:nvPicPr>
          <p:cNvPr id="15" name="Picture 14" descr="Texas Tech Logo for IT Learning Technologies.">
            <a:extLst>
              <a:ext uri="{FF2B5EF4-FFF2-40B4-BE49-F238E27FC236}">
                <a16:creationId xmlns:a16="http://schemas.microsoft.com/office/drawing/2014/main" id="{245E4FCB-4BEE-C8DB-1A32-5D62F4B695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58200" y="76200"/>
            <a:ext cx="1486565" cy="46826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descr="Image showing users how to create a message in Microsoft Teams. This images shows additional information such as formatting options, marking the message as  important, options to attach files and include gifs. Using the @ symbol and quoting messages are also available in Microsoft Teams messaging."/>
          <p:cNvGrpSpPr/>
          <p:nvPr/>
        </p:nvGrpSpPr>
        <p:grpSpPr>
          <a:xfrm>
            <a:off x="304800" y="1151826"/>
            <a:ext cx="9457055" cy="4190365"/>
            <a:chOff x="304800" y="1151826"/>
            <a:chExt cx="9457055" cy="4190365"/>
          </a:xfrm>
        </p:grpSpPr>
        <p:pic>
          <p:nvPicPr>
            <p:cNvPr id="3" name="object 3" descr="Graphical user interface, text, application  Description automatically generated"/>
            <p:cNvPicPr/>
            <p:nvPr/>
          </p:nvPicPr>
          <p:blipFill>
            <a:blip r:embed="rId2" cstate="print"/>
            <a:stretch>
              <a:fillRect/>
            </a:stretch>
          </p:blipFill>
          <p:spPr>
            <a:xfrm>
              <a:off x="314325" y="1428074"/>
              <a:ext cx="9437878" cy="3904655"/>
            </a:xfrm>
            <a:prstGeom prst="rect">
              <a:avLst/>
            </a:prstGeom>
          </p:spPr>
        </p:pic>
        <p:sp>
          <p:nvSpPr>
            <p:cNvPr id="4" name="object 4"/>
            <p:cNvSpPr/>
            <p:nvPr/>
          </p:nvSpPr>
          <p:spPr>
            <a:xfrm>
              <a:off x="309562" y="1156588"/>
              <a:ext cx="9447530" cy="4180840"/>
            </a:xfrm>
            <a:custGeom>
              <a:avLst/>
              <a:gdLst/>
              <a:ahLst/>
              <a:cxnLst/>
              <a:rect l="l" t="t" r="r" b="b"/>
              <a:pathLst>
                <a:path w="9447530" h="4180840">
                  <a:moveTo>
                    <a:pt x="0" y="4180839"/>
                  </a:moveTo>
                  <a:lnTo>
                    <a:pt x="9447403" y="4180839"/>
                  </a:lnTo>
                  <a:lnTo>
                    <a:pt x="9447403" y="0"/>
                  </a:lnTo>
                  <a:lnTo>
                    <a:pt x="0" y="0"/>
                  </a:lnTo>
                  <a:lnTo>
                    <a:pt x="0" y="4180839"/>
                  </a:lnTo>
                  <a:close/>
                </a:path>
              </a:pathLst>
            </a:custGeom>
            <a:ln w="9525">
              <a:solidFill>
                <a:srgbClr val="000000"/>
              </a:solidFill>
            </a:ln>
          </p:spPr>
          <p:txBody>
            <a:bodyPr wrap="square" lIns="0" tIns="0" rIns="0" bIns="0" rtlCol="0"/>
            <a:lstStyle/>
            <a:p>
              <a:endParaRPr/>
            </a:p>
          </p:txBody>
        </p:sp>
      </p:grpSp>
      <p:sp>
        <p:nvSpPr>
          <p:cNvPr id="5" name="object 5"/>
          <p:cNvSpPr txBox="1">
            <a:spLocks noGrp="1"/>
          </p:cNvSpPr>
          <p:nvPr>
            <p:ph type="sldNum" sz="quarter" idx="7"/>
          </p:nvPr>
        </p:nvSpPr>
        <p:spPr>
          <a:prstGeom prst="rect">
            <a:avLst/>
          </a:prstGeom>
        </p:spPr>
        <p:txBody>
          <a:bodyPr vert="horz" wrap="square" lIns="0" tIns="5715" rIns="0" bIns="0" rtlCol="0">
            <a:spAutoFit/>
          </a:bodyPr>
          <a:lstStyle/>
          <a:p>
            <a:pPr marL="12700">
              <a:lnSpc>
                <a:spcPct val="100000"/>
              </a:lnSpc>
              <a:spcBef>
                <a:spcPts val="45"/>
              </a:spcBef>
            </a:pPr>
            <a:fld id="{81D60167-4931-47E6-BA6A-407CBD079E47}" type="slidenum">
              <a:rPr spc="-25" dirty="0"/>
              <a:t>10</a:t>
            </a:fld>
            <a:endParaRPr spc="-25" dirty="0"/>
          </a:p>
        </p:txBody>
      </p:sp>
      <p:pic>
        <p:nvPicPr>
          <p:cNvPr id="6" name="Picture 5">
            <a:extLst>
              <a:ext uri="{FF2B5EF4-FFF2-40B4-BE49-F238E27FC236}">
                <a16:creationId xmlns:a16="http://schemas.microsoft.com/office/drawing/2014/main" id="{C2840CC8-E9B3-0DA4-61D4-A6003CD2E5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58200" y="7164429"/>
            <a:ext cx="1519619" cy="47868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469900">
              <a:lnSpc>
                <a:spcPct val="100000"/>
              </a:lnSpc>
              <a:spcBef>
                <a:spcPts val="100"/>
              </a:spcBef>
            </a:pPr>
            <a:r>
              <a:rPr dirty="0"/>
              <a:t>Start</a:t>
            </a:r>
            <a:r>
              <a:rPr spc="25" dirty="0"/>
              <a:t> </a:t>
            </a:r>
            <a:r>
              <a:rPr dirty="0"/>
              <a:t>a</a:t>
            </a:r>
            <a:r>
              <a:rPr spc="55" dirty="0"/>
              <a:t> </a:t>
            </a:r>
            <a:r>
              <a:rPr spc="-10" dirty="0"/>
              <a:t>conversation</a:t>
            </a:r>
          </a:p>
        </p:txBody>
      </p:sp>
      <p:sp>
        <p:nvSpPr>
          <p:cNvPr id="3" name="object 3"/>
          <p:cNvSpPr txBox="1"/>
          <p:nvPr/>
        </p:nvSpPr>
        <p:spPr>
          <a:xfrm>
            <a:off x="1270253" y="943912"/>
            <a:ext cx="2332990" cy="636905"/>
          </a:xfrm>
          <a:prstGeom prst="rect">
            <a:avLst/>
          </a:prstGeom>
        </p:spPr>
        <p:txBody>
          <a:bodyPr vert="horz" wrap="square" lIns="0" tIns="12065" rIns="0" bIns="0" rtlCol="0">
            <a:spAutoFit/>
          </a:bodyPr>
          <a:lstStyle/>
          <a:p>
            <a:pPr marL="12700" marR="5080">
              <a:lnSpc>
                <a:spcPct val="109800"/>
              </a:lnSpc>
              <a:spcBef>
                <a:spcPts val="95"/>
              </a:spcBef>
            </a:pPr>
            <a:r>
              <a:rPr sz="1250" i="1" spc="-25" dirty="0">
                <a:latin typeface="Segoe UI Emoji"/>
                <a:cs typeface="Segoe UI Emoji"/>
              </a:rPr>
              <a:t>With</a:t>
            </a:r>
            <a:r>
              <a:rPr sz="1250" i="1" spc="-45" dirty="0">
                <a:latin typeface="Segoe UI Emoji"/>
                <a:cs typeface="Segoe UI Emoji"/>
              </a:rPr>
              <a:t> </a:t>
            </a:r>
            <a:r>
              <a:rPr sz="1250" i="1" spc="-20" dirty="0">
                <a:latin typeface="Segoe UI Emoji"/>
                <a:cs typeface="Segoe UI Emoji"/>
              </a:rPr>
              <a:t>the</a:t>
            </a:r>
            <a:r>
              <a:rPr sz="1250" i="1" spc="-40" dirty="0">
                <a:latin typeface="Segoe UI Emoji"/>
                <a:cs typeface="Segoe UI Emoji"/>
              </a:rPr>
              <a:t> </a:t>
            </a:r>
            <a:r>
              <a:rPr sz="1250" i="1" spc="-25" dirty="0">
                <a:latin typeface="Segoe UI Emoji"/>
                <a:cs typeface="Segoe UI Emoji"/>
              </a:rPr>
              <a:t>whole</a:t>
            </a:r>
            <a:r>
              <a:rPr sz="1250" i="1" spc="-40" dirty="0">
                <a:latin typeface="Segoe UI Emoji"/>
                <a:cs typeface="Segoe UI Emoji"/>
              </a:rPr>
              <a:t> </a:t>
            </a:r>
            <a:r>
              <a:rPr sz="1250" i="1" spc="-20" dirty="0">
                <a:latin typeface="Segoe UI Emoji"/>
                <a:cs typeface="Segoe UI Emoji"/>
              </a:rPr>
              <a:t>team</a:t>
            </a:r>
            <a:r>
              <a:rPr sz="1200" spc="-20" dirty="0">
                <a:latin typeface="Segoe UI Emoji"/>
                <a:cs typeface="Segoe UI Emoji"/>
              </a:rPr>
              <a:t>...</a:t>
            </a:r>
            <a:r>
              <a:rPr sz="1200" spc="-35" dirty="0">
                <a:latin typeface="Segoe UI Emoji"/>
                <a:cs typeface="Segoe UI Emoji"/>
              </a:rPr>
              <a:t> </a:t>
            </a:r>
            <a:r>
              <a:rPr sz="1200" spc="-10" dirty="0">
                <a:latin typeface="Segoe UI Emoji"/>
                <a:cs typeface="Segoe UI Emoji"/>
              </a:rPr>
              <a:t>Click </a:t>
            </a:r>
            <a:r>
              <a:rPr sz="1200" b="1" dirty="0">
                <a:latin typeface="Segoe UI Emoji"/>
                <a:cs typeface="Segoe UI Emoji"/>
              </a:rPr>
              <a:t>Teams</a:t>
            </a:r>
            <a:r>
              <a:rPr sz="1200" dirty="0">
                <a:latin typeface="Segoe UI Emoji"/>
                <a:cs typeface="Segoe UI Emoji"/>
              </a:rPr>
              <a:t>,</a:t>
            </a:r>
            <a:r>
              <a:rPr sz="1200" spc="-15" dirty="0">
                <a:latin typeface="Segoe UI Emoji"/>
                <a:cs typeface="Segoe UI Emoji"/>
              </a:rPr>
              <a:t> </a:t>
            </a:r>
            <a:r>
              <a:rPr sz="1200" dirty="0">
                <a:latin typeface="Segoe UI Emoji"/>
                <a:cs typeface="Segoe UI Emoji"/>
              </a:rPr>
              <a:t>pick</a:t>
            </a:r>
            <a:r>
              <a:rPr sz="1200" spc="5" dirty="0">
                <a:latin typeface="Segoe UI Emoji"/>
                <a:cs typeface="Segoe UI Emoji"/>
              </a:rPr>
              <a:t> </a:t>
            </a:r>
            <a:r>
              <a:rPr sz="1200" dirty="0">
                <a:latin typeface="Segoe UI Emoji"/>
                <a:cs typeface="Segoe UI Emoji"/>
              </a:rPr>
              <a:t>a</a:t>
            </a:r>
            <a:r>
              <a:rPr sz="1200" spc="-10" dirty="0">
                <a:latin typeface="Segoe UI Emoji"/>
                <a:cs typeface="Segoe UI Emoji"/>
              </a:rPr>
              <a:t> </a:t>
            </a:r>
            <a:r>
              <a:rPr sz="1200" dirty="0">
                <a:latin typeface="Segoe UI Emoji"/>
                <a:cs typeface="Segoe UI Emoji"/>
              </a:rPr>
              <a:t>team</a:t>
            </a:r>
            <a:r>
              <a:rPr sz="1200" spc="-15" dirty="0">
                <a:latin typeface="Segoe UI Emoji"/>
                <a:cs typeface="Segoe UI Emoji"/>
              </a:rPr>
              <a:t> </a:t>
            </a:r>
            <a:r>
              <a:rPr sz="1200" dirty="0">
                <a:latin typeface="Segoe UI Emoji"/>
                <a:cs typeface="Segoe UI Emoji"/>
              </a:rPr>
              <a:t>and</a:t>
            </a:r>
            <a:r>
              <a:rPr sz="1200" spc="-10" dirty="0">
                <a:latin typeface="Segoe UI Emoji"/>
                <a:cs typeface="Segoe UI Emoji"/>
              </a:rPr>
              <a:t> channel, </a:t>
            </a:r>
            <a:r>
              <a:rPr sz="1200" dirty="0">
                <a:latin typeface="Segoe UI Emoji"/>
                <a:cs typeface="Segoe UI Emoji"/>
              </a:rPr>
              <a:t>write</a:t>
            </a:r>
            <a:r>
              <a:rPr sz="1200" spc="-35" dirty="0">
                <a:latin typeface="Segoe UI Emoji"/>
                <a:cs typeface="Segoe UI Emoji"/>
              </a:rPr>
              <a:t> </a:t>
            </a:r>
            <a:r>
              <a:rPr sz="1200" dirty="0">
                <a:latin typeface="Segoe UI Emoji"/>
                <a:cs typeface="Segoe UI Emoji"/>
              </a:rPr>
              <a:t>your</a:t>
            </a:r>
            <a:r>
              <a:rPr sz="1200" spc="-25" dirty="0">
                <a:latin typeface="Segoe UI Emoji"/>
                <a:cs typeface="Segoe UI Emoji"/>
              </a:rPr>
              <a:t> </a:t>
            </a:r>
            <a:r>
              <a:rPr sz="1200" dirty="0">
                <a:latin typeface="Segoe UI Emoji"/>
                <a:cs typeface="Segoe UI Emoji"/>
              </a:rPr>
              <a:t>message,</a:t>
            </a:r>
            <a:r>
              <a:rPr sz="1200" spc="-20" dirty="0">
                <a:latin typeface="Segoe UI Emoji"/>
                <a:cs typeface="Segoe UI Emoji"/>
              </a:rPr>
              <a:t> </a:t>
            </a:r>
            <a:r>
              <a:rPr sz="1200" dirty="0">
                <a:latin typeface="Segoe UI Emoji"/>
                <a:cs typeface="Segoe UI Emoji"/>
              </a:rPr>
              <a:t>and</a:t>
            </a:r>
            <a:r>
              <a:rPr sz="1200" spc="-40" dirty="0">
                <a:latin typeface="Segoe UI Emoji"/>
                <a:cs typeface="Segoe UI Emoji"/>
              </a:rPr>
              <a:t> </a:t>
            </a:r>
            <a:r>
              <a:rPr sz="1200" dirty="0">
                <a:latin typeface="Segoe UI Emoji"/>
                <a:cs typeface="Segoe UI Emoji"/>
              </a:rPr>
              <a:t>lick</a:t>
            </a:r>
            <a:r>
              <a:rPr sz="1200" spc="-10" dirty="0">
                <a:latin typeface="Segoe UI Emoji"/>
                <a:cs typeface="Segoe UI Emoji"/>
              </a:rPr>
              <a:t> </a:t>
            </a:r>
            <a:r>
              <a:rPr sz="1200" b="1" spc="-20" dirty="0">
                <a:latin typeface="Segoe UI Emoji"/>
                <a:cs typeface="Segoe UI Emoji"/>
              </a:rPr>
              <a:t>Send.</a:t>
            </a:r>
            <a:endParaRPr sz="1200">
              <a:latin typeface="Segoe UI Emoji"/>
              <a:cs typeface="Segoe UI Emoji"/>
            </a:endParaRPr>
          </a:p>
        </p:txBody>
      </p:sp>
      <p:sp>
        <p:nvSpPr>
          <p:cNvPr id="4" name="object 4"/>
          <p:cNvSpPr txBox="1"/>
          <p:nvPr/>
        </p:nvSpPr>
        <p:spPr>
          <a:xfrm>
            <a:off x="1270253" y="5028701"/>
            <a:ext cx="2492375" cy="843280"/>
          </a:xfrm>
          <a:prstGeom prst="rect">
            <a:avLst/>
          </a:prstGeom>
        </p:spPr>
        <p:txBody>
          <a:bodyPr vert="horz" wrap="square" lIns="0" tIns="14604" rIns="0" bIns="0" rtlCol="0">
            <a:spAutoFit/>
          </a:bodyPr>
          <a:lstStyle/>
          <a:p>
            <a:pPr marL="12700" marR="5080">
              <a:lnSpc>
                <a:spcPct val="110200"/>
              </a:lnSpc>
              <a:spcBef>
                <a:spcPts val="114"/>
              </a:spcBef>
            </a:pPr>
            <a:r>
              <a:rPr sz="1250" i="1" spc="-30" dirty="0">
                <a:latin typeface="Segoe UI Emoji"/>
                <a:cs typeface="Segoe UI Emoji"/>
              </a:rPr>
              <a:t>With</a:t>
            </a:r>
            <a:r>
              <a:rPr sz="1250" i="1" spc="-55" dirty="0">
                <a:latin typeface="Segoe UI Emoji"/>
                <a:cs typeface="Segoe UI Emoji"/>
              </a:rPr>
              <a:t> </a:t>
            </a:r>
            <a:r>
              <a:rPr sz="1250" i="1" dirty="0">
                <a:latin typeface="Segoe UI Emoji"/>
                <a:cs typeface="Segoe UI Emoji"/>
              </a:rPr>
              <a:t>a</a:t>
            </a:r>
            <a:r>
              <a:rPr sz="1250" i="1" spc="-55" dirty="0">
                <a:latin typeface="Segoe UI Emoji"/>
                <a:cs typeface="Segoe UI Emoji"/>
              </a:rPr>
              <a:t> </a:t>
            </a:r>
            <a:r>
              <a:rPr sz="1250" i="1" spc="-30" dirty="0">
                <a:latin typeface="Segoe UI Emoji"/>
                <a:cs typeface="Segoe UI Emoji"/>
              </a:rPr>
              <a:t>person</a:t>
            </a:r>
            <a:r>
              <a:rPr sz="1250" i="1" spc="-40" dirty="0">
                <a:latin typeface="Segoe UI Emoji"/>
                <a:cs typeface="Segoe UI Emoji"/>
              </a:rPr>
              <a:t> </a:t>
            </a:r>
            <a:r>
              <a:rPr sz="1250" i="1" dirty="0">
                <a:latin typeface="Segoe UI Emoji"/>
                <a:cs typeface="Segoe UI Emoji"/>
              </a:rPr>
              <a:t>or</a:t>
            </a:r>
            <a:r>
              <a:rPr sz="1250" i="1" spc="-30" dirty="0">
                <a:latin typeface="Segoe UI Emoji"/>
                <a:cs typeface="Segoe UI Emoji"/>
              </a:rPr>
              <a:t> </a:t>
            </a:r>
            <a:r>
              <a:rPr sz="1250" i="1" spc="-25" dirty="0">
                <a:latin typeface="Segoe UI Emoji"/>
                <a:cs typeface="Segoe UI Emoji"/>
              </a:rPr>
              <a:t>group</a:t>
            </a:r>
            <a:r>
              <a:rPr sz="1200" spc="-25" dirty="0">
                <a:latin typeface="Segoe UI Emoji"/>
                <a:cs typeface="Segoe UI Emoji"/>
              </a:rPr>
              <a:t>...</a:t>
            </a:r>
            <a:r>
              <a:rPr sz="1200" spc="-30" dirty="0">
                <a:latin typeface="Segoe UI Emoji"/>
                <a:cs typeface="Segoe UI Emoji"/>
              </a:rPr>
              <a:t> </a:t>
            </a:r>
            <a:r>
              <a:rPr sz="1200" dirty="0">
                <a:latin typeface="Segoe UI Emoji"/>
                <a:cs typeface="Segoe UI Emoji"/>
              </a:rPr>
              <a:t>Click</a:t>
            </a:r>
            <a:r>
              <a:rPr sz="1200" spc="-45" dirty="0">
                <a:latin typeface="Segoe UI Emoji"/>
                <a:cs typeface="Segoe UI Emoji"/>
              </a:rPr>
              <a:t> </a:t>
            </a:r>
            <a:r>
              <a:rPr sz="1200" b="1" spc="-25" dirty="0">
                <a:latin typeface="Segoe UI Emoji"/>
                <a:cs typeface="Segoe UI Emoji"/>
              </a:rPr>
              <a:t>New </a:t>
            </a:r>
            <a:r>
              <a:rPr sz="1200" b="1" dirty="0">
                <a:latin typeface="Segoe UI Emoji"/>
                <a:cs typeface="Segoe UI Emoji"/>
              </a:rPr>
              <a:t>chat,</a:t>
            </a:r>
            <a:r>
              <a:rPr sz="1200" b="1" spc="180" dirty="0">
                <a:latin typeface="Segoe UI Emoji"/>
                <a:cs typeface="Segoe UI Emoji"/>
              </a:rPr>
              <a:t> </a:t>
            </a:r>
            <a:r>
              <a:rPr sz="1200" dirty="0">
                <a:latin typeface="Segoe UI Emoji"/>
                <a:cs typeface="Segoe UI Emoji"/>
              </a:rPr>
              <a:t>type</a:t>
            </a:r>
            <a:r>
              <a:rPr sz="1200" spc="-40" dirty="0">
                <a:latin typeface="Segoe UI Emoji"/>
                <a:cs typeface="Segoe UI Emoji"/>
              </a:rPr>
              <a:t> </a:t>
            </a:r>
            <a:r>
              <a:rPr sz="1200" dirty="0">
                <a:latin typeface="Segoe UI Emoji"/>
                <a:cs typeface="Segoe UI Emoji"/>
              </a:rPr>
              <a:t>the</a:t>
            </a:r>
            <a:r>
              <a:rPr sz="1200" spc="-40" dirty="0">
                <a:latin typeface="Segoe UI Emoji"/>
                <a:cs typeface="Segoe UI Emoji"/>
              </a:rPr>
              <a:t> </a:t>
            </a:r>
            <a:r>
              <a:rPr sz="1200" dirty="0">
                <a:latin typeface="Segoe UI Emoji"/>
                <a:cs typeface="Segoe UI Emoji"/>
              </a:rPr>
              <a:t>name</a:t>
            </a:r>
            <a:r>
              <a:rPr sz="1200" spc="-15" dirty="0">
                <a:latin typeface="Segoe UI Emoji"/>
                <a:cs typeface="Segoe UI Emoji"/>
              </a:rPr>
              <a:t> </a:t>
            </a:r>
            <a:r>
              <a:rPr sz="1200" dirty="0">
                <a:latin typeface="Segoe UI Emoji"/>
                <a:cs typeface="Segoe UI Emoji"/>
              </a:rPr>
              <a:t>of</a:t>
            </a:r>
            <a:r>
              <a:rPr sz="1200" spc="-35" dirty="0">
                <a:latin typeface="Segoe UI Emoji"/>
                <a:cs typeface="Segoe UI Emoji"/>
              </a:rPr>
              <a:t> </a:t>
            </a:r>
            <a:r>
              <a:rPr sz="1200" dirty="0">
                <a:latin typeface="Segoe UI Emoji"/>
                <a:cs typeface="Segoe UI Emoji"/>
              </a:rPr>
              <a:t>the</a:t>
            </a:r>
            <a:r>
              <a:rPr sz="1200" spc="-40" dirty="0">
                <a:latin typeface="Segoe UI Emoji"/>
                <a:cs typeface="Segoe UI Emoji"/>
              </a:rPr>
              <a:t> </a:t>
            </a:r>
            <a:r>
              <a:rPr sz="1200" dirty="0">
                <a:latin typeface="Segoe UI Emoji"/>
                <a:cs typeface="Segoe UI Emoji"/>
              </a:rPr>
              <a:t>person</a:t>
            </a:r>
            <a:r>
              <a:rPr sz="1200" spc="-15" dirty="0">
                <a:latin typeface="Segoe UI Emoji"/>
                <a:cs typeface="Segoe UI Emoji"/>
              </a:rPr>
              <a:t> </a:t>
            </a:r>
            <a:r>
              <a:rPr sz="1200" spc="-25" dirty="0">
                <a:latin typeface="Segoe UI Emoji"/>
                <a:cs typeface="Segoe UI Emoji"/>
              </a:rPr>
              <a:t>or </a:t>
            </a:r>
            <a:r>
              <a:rPr sz="1200" dirty="0">
                <a:latin typeface="Segoe UI Emoji"/>
                <a:cs typeface="Segoe UI Emoji"/>
              </a:rPr>
              <a:t>group</a:t>
            </a:r>
            <a:r>
              <a:rPr sz="1200" spc="-35" dirty="0">
                <a:latin typeface="Segoe UI Emoji"/>
                <a:cs typeface="Segoe UI Emoji"/>
              </a:rPr>
              <a:t> </a:t>
            </a:r>
            <a:r>
              <a:rPr sz="1200" dirty="0">
                <a:latin typeface="Segoe UI Emoji"/>
                <a:cs typeface="Segoe UI Emoji"/>
              </a:rPr>
              <a:t>in</a:t>
            </a:r>
            <a:r>
              <a:rPr sz="1200" spc="-15" dirty="0">
                <a:latin typeface="Segoe UI Emoji"/>
                <a:cs typeface="Segoe UI Emoji"/>
              </a:rPr>
              <a:t> </a:t>
            </a:r>
            <a:r>
              <a:rPr sz="1200" dirty="0">
                <a:latin typeface="Segoe UI Emoji"/>
                <a:cs typeface="Segoe UI Emoji"/>
              </a:rPr>
              <a:t>the</a:t>
            </a:r>
            <a:r>
              <a:rPr sz="1200" spc="-15" dirty="0">
                <a:latin typeface="Segoe UI Emoji"/>
                <a:cs typeface="Segoe UI Emoji"/>
              </a:rPr>
              <a:t> </a:t>
            </a:r>
            <a:r>
              <a:rPr sz="1200" b="1" dirty="0">
                <a:latin typeface="Segoe UI Emoji"/>
                <a:cs typeface="Segoe UI Emoji"/>
              </a:rPr>
              <a:t>To</a:t>
            </a:r>
            <a:r>
              <a:rPr sz="1200" b="1" spc="40" dirty="0">
                <a:latin typeface="Segoe UI Emoji"/>
                <a:cs typeface="Segoe UI Emoji"/>
              </a:rPr>
              <a:t> </a:t>
            </a:r>
            <a:r>
              <a:rPr sz="1200" dirty="0">
                <a:latin typeface="Segoe UI Emoji"/>
                <a:cs typeface="Segoe UI Emoji"/>
              </a:rPr>
              <a:t>field,</a:t>
            </a:r>
            <a:r>
              <a:rPr sz="1200" spc="-20" dirty="0">
                <a:latin typeface="Segoe UI Emoji"/>
                <a:cs typeface="Segoe UI Emoji"/>
              </a:rPr>
              <a:t> </a:t>
            </a:r>
            <a:r>
              <a:rPr sz="1200" dirty="0">
                <a:latin typeface="Segoe UI Emoji"/>
                <a:cs typeface="Segoe UI Emoji"/>
              </a:rPr>
              <a:t>write</a:t>
            </a:r>
            <a:r>
              <a:rPr sz="1200" spc="-15" dirty="0">
                <a:latin typeface="Segoe UI Emoji"/>
                <a:cs typeface="Segoe UI Emoji"/>
              </a:rPr>
              <a:t> </a:t>
            </a:r>
            <a:r>
              <a:rPr sz="1200" spc="-20" dirty="0">
                <a:latin typeface="Segoe UI Emoji"/>
                <a:cs typeface="Segoe UI Emoji"/>
              </a:rPr>
              <a:t>your </a:t>
            </a:r>
            <a:r>
              <a:rPr sz="1200" dirty="0">
                <a:latin typeface="Segoe UI Emoji"/>
                <a:cs typeface="Segoe UI Emoji"/>
              </a:rPr>
              <a:t>message,</a:t>
            </a:r>
            <a:r>
              <a:rPr sz="1200" spc="-35" dirty="0">
                <a:latin typeface="Segoe UI Emoji"/>
                <a:cs typeface="Segoe UI Emoji"/>
              </a:rPr>
              <a:t> </a:t>
            </a:r>
            <a:r>
              <a:rPr sz="1200" dirty="0">
                <a:latin typeface="Segoe UI Emoji"/>
                <a:cs typeface="Segoe UI Emoji"/>
              </a:rPr>
              <a:t>and</a:t>
            </a:r>
            <a:r>
              <a:rPr sz="1200" spc="-30" dirty="0">
                <a:latin typeface="Segoe UI Emoji"/>
                <a:cs typeface="Segoe UI Emoji"/>
              </a:rPr>
              <a:t> </a:t>
            </a:r>
            <a:r>
              <a:rPr sz="1200" dirty="0">
                <a:latin typeface="Segoe UI Emoji"/>
                <a:cs typeface="Segoe UI Emoji"/>
              </a:rPr>
              <a:t>click</a:t>
            </a:r>
            <a:r>
              <a:rPr sz="1200" spc="-25" dirty="0">
                <a:latin typeface="Segoe UI Emoji"/>
                <a:cs typeface="Segoe UI Emoji"/>
              </a:rPr>
              <a:t> </a:t>
            </a:r>
            <a:r>
              <a:rPr sz="1200" b="1" spc="-20" dirty="0">
                <a:latin typeface="Segoe UI Emoji"/>
                <a:cs typeface="Segoe UI Emoji"/>
              </a:rPr>
              <a:t>Send.</a:t>
            </a:r>
            <a:endParaRPr sz="1200">
              <a:latin typeface="Segoe UI Emoji"/>
              <a:cs typeface="Segoe UI Emoji"/>
            </a:endParaRPr>
          </a:p>
        </p:txBody>
      </p:sp>
      <p:grpSp>
        <p:nvGrpSpPr>
          <p:cNvPr id="5" name="object 5" descr="Microsoft Teams for Business Collaboration"/>
          <p:cNvGrpSpPr/>
          <p:nvPr/>
        </p:nvGrpSpPr>
        <p:grpSpPr>
          <a:xfrm>
            <a:off x="3741991" y="608266"/>
            <a:ext cx="6065520" cy="4166870"/>
            <a:chOff x="3741991" y="608266"/>
            <a:chExt cx="6065520" cy="4166870"/>
          </a:xfrm>
        </p:grpSpPr>
        <p:pic>
          <p:nvPicPr>
            <p:cNvPr id="6" name="object 6" descr="Microsoft Teams for Business Collaboration"/>
            <p:cNvPicPr/>
            <p:nvPr/>
          </p:nvPicPr>
          <p:blipFill>
            <a:blip r:embed="rId2" cstate="print"/>
            <a:stretch>
              <a:fillRect/>
            </a:stretch>
          </p:blipFill>
          <p:spPr>
            <a:xfrm>
              <a:off x="3751579" y="617855"/>
              <a:ext cx="6046470" cy="4147820"/>
            </a:xfrm>
            <a:prstGeom prst="rect">
              <a:avLst/>
            </a:prstGeom>
          </p:spPr>
        </p:pic>
        <p:sp>
          <p:nvSpPr>
            <p:cNvPr id="7" name="object 7"/>
            <p:cNvSpPr/>
            <p:nvPr/>
          </p:nvSpPr>
          <p:spPr>
            <a:xfrm>
              <a:off x="3746753" y="613029"/>
              <a:ext cx="6055995" cy="4157345"/>
            </a:xfrm>
            <a:custGeom>
              <a:avLst/>
              <a:gdLst/>
              <a:ahLst/>
              <a:cxnLst/>
              <a:rect l="l" t="t" r="r" b="b"/>
              <a:pathLst>
                <a:path w="6055995" h="4157345">
                  <a:moveTo>
                    <a:pt x="0" y="4157345"/>
                  </a:moveTo>
                  <a:lnTo>
                    <a:pt x="6055995" y="4157345"/>
                  </a:lnTo>
                  <a:lnTo>
                    <a:pt x="6055995" y="0"/>
                  </a:lnTo>
                  <a:lnTo>
                    <a:pt x="0" y="0"/>
                  </a:lnTo>
                  <a:lnTo>
                    <a:pt x="0" y="4157345"/>
                  </a:lnTo>
                  <a:close/>
                </a:path>
              </a:pathLst>
            </a:custGeom>
            <a:ln w="9525">
              <a:solidFill>
                <a:srgbClr val="000000"/>
              </a:solidFill>
            </a:ln>
          </p:spPr>
          <p:txBody>
            <a:bodyPr wrap="square" lIns="0" tIns="0" rIns="0" bIns="0" rtlCol="0"/>
            <a:lstStyle/>
            <a:p>
              <a:endParaRPr/>
            </a:p>
          </p:txBody>
        </p:sp>
      </p:grpSp>
      <p:pic>
        <p:nvPicPr>
          <p:cNvPr id="8" name="object 8" descr="First things to know about chats"/>
          <p:cNvPicPr/>
          <p:nvPr/>
        </p:nvPicPr>
        <p:blipFill>
          <a:blip r:embed="rId3" cstate="print"/>
          <a:stretch>
            <a:fillRect/>
          </a:stretch>
        </p:blipFill>
        <p:spPr>
          <a:xfrm>
            <a:off x="3943350" y="5086502"/>
            <a:ext cx="5811520" cy="1787525"/>
          </a:xfrm>
          <a:prstGeom prst="rect">
            <a:avLst/>
          </a:prstGeom>
        </p:spPr>
      </p:pic>
      <p:sp>
        <p:nvSpPr>
          <p:cNvPr id="9" name="object 9"/>
          <p:cNvSpPr txBox="1">
            <a:spLocks noGrp="1"/>
          </p:cNvSpPr>
          <p:nvPr>
            <p:ph type="sldNum" sz="quarter" idx="7"/>
          </p:nvPr>
        </p:nvSpPr>
        <p:spPr>
          <a:prstGeom prst="rect">
            <a:avLst/>
          </a:prstGeom>
        </p:spPr>
        <p:txBody>
          <a:bodyPr vert="horz" wrap="square" lIns="0" tIns="5715" rIns="0" bIns="0" rtlCol="0">
            <a:spAutoFit/>
          </a:bodyPr>
          <a:lstStyle/>
          <a:p>
            <a:pPr marL="12700">
              <a:lnSpc>
                <a:spcPct val="100000"/>
              </a:lnSpc>
              <a:spcBef>
                <a:spcPts val="45"/>
              </a:spcBef>
            </a:pPr>
            <a:fld id="{81D60167-4931-47E6-BA6A-407CBD079E47}" type="slidenum">
              <a:rPr spc="-25" dirty="0"/>
              <a:t>11</a:t>
            </a:fld>
            <a:endParaRPr spc="-25" dirty="0"/>
          </a:p>
        </p:txBody>
      </p:sp>
      <p:pic>
        <p:nvPicPr>
          <p:cNvPr id="10" name="Picture 9">
            <a:extLst>
              <a:ext uri="{FF2B5EF4-FFF2-40B4-BE49-F238E27FC236}">
                <a16:creationId xmlns:a16="http://schemas.microsoft.com/office/drawing/2014/main" id="{1FE92137-78E1-CCAA-2353-1658C12EDA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58200" y="7164429"/>
            <a:ext cx="1519619" cy="47868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444500" y="463931"/>
            <a:ext cx="3489325" cy="299720"/>
          </a:xfrm>
          <a:prstGeom prst="rect">
            <a:avLst/>
          </a:prstGeom>
        </p:spPr>
        <p:txBody>
          <a:bodyPr vert="horz" wrap="square" lIns="0" tIns="12700" rIns="0" bIns="0" rtlCol="0">
            <a:spAutoFit/>
          </a:bodyPr>
          <a:lstStyle/>
          <a:p>
            <a:pPr marL="12700">
              <a:lnSpc>
                <a:spcPct val="100000"/>
              </a:lnSpc>
              <a:spcBef>
                <a:spcPts val="100"/>
              </a:spcBef>
            </a:pPr>
            <a:r>
              <a:rPr dirty="0"/>
              <a:t>Customize</a:t>
            </a:r>
            <a:r>
              <a:rPr spc="75" dirty="0"/>
              <a:t> </a:t>
            </a:r>
            <a:r>
              <a:rPr dirty="0"/>
              <a:t>and</a:t>
            </a:r>
            <a:r>
              <a:rPr spc="60" dirty="0"/>
              <a:t> </a:t>
            </a:r>
            <a:r>
              <a:rPr dirty="0"/>
              <a:t>manage</a:t>
            </a:r>
            <a:r>
              <a:rPr spc="80" dirty="0"/>
              <a:t> </a:t>
            </a:r>
            <a:r>
              <a:rPr dirty="0"/>
              <a:t>your</a:t>
            </a:r>
            <a:r>
              <a:rPr spc="75" dirty="0"/>
              <a:t> </a:t>
            </a:r>
            <a:r>
              <a:rPr spc="-45" dirty="0"/>
              <a:t>team</a:t>
            </a:r>
          </a:p>
        </p:txBody>
      </p:sp>
      <p:sp>
        <p:nvSpPr>
          <p:cNvPr id="3" name="object 3"/>
          <p:cNvSpPr txBox="1"/>
          <p:nvPr/>
        </p:nvSpPr>
        <p:spPr>
          <a:xfrm>
            <a:off x="673417" y="941832"/>
            <a:ext cx="5129530" cy="1042669"/>
          </a:xfrm>
          <a:prstGeom prst="rect">
            <a:avLst/>
          </a:prstGeom>
        </p:spPr>
        <p:txBody>
          <a:bodyPr vert="horz" wrap="square" lIns="0" tIns="33020" rIns="0" bIns="0" rtlCol="0">
            <a:spAutoFit/>
          </a:bodyPr>
          <a:lstStyle/>
          <a:p>
            <a:pPr marL="238760" indent="-226060">
              <a:lnSpc>
                <a:spcPct val="100000"/>
              </a:lnSpc>
              <a:spcBef>
                <a:spcPts val="260"/>
              </a:spcBef>
              <a:buAutoNum type="arabicPeriod"/>
              <a:tabLst>
                <a:tab pos="238760" algn="l"/>
              </a:tabLst>
            </a:pPr>
            <a:r>
              <a:rPr sz="1200" dirty="0">
                <a:latin typeface="Segoe UI Emoji"/>
                <a:cs typeface="Segoe UI Emoji"/>
              </a:rPr>
              <a:t>Select</a:t>
            </a:r>
            <a:r>
              <a:rPr sz="1200" spc="-40" dirty="0">
                <a:latin typeface="Segoe UI Emoji"/>
                <a:cs typeface="Segoe UI Emoji"/>
              </a:rPr>
              <a:t> </a:t>
            </a:r>
            <a:r>
              <a:rPr sz="1200" dirty="0">
                <a:latin typeface="Segoe UI Emoji"/>
                <a:cs typeface="Segoe UI Emoji"/>
              </a:rPr>
              <a:t>more</a:t>
            </a:r>
            <a:r>
              <a:rPr sz="1200" spc="-35" dirty="0">
                <a:latin typeface="Segoe UI Emoji"/>
                <a:cs typeface="Segoe UI Emoji"/>
              </a:rPr>
              <a:t> </a:t>
            </a:r>
            <a:r>
              <a:rPr sz="1200" dirty="0">
                <a:latin typeface="Segoe UI Emoji"/>
                <a:cs typeface="Segoe UI Emoji"/>
              </a:rPr>
              <a:t>options...</a:t>
            </a:r>
            <a:r>
              <a:rPr sz="1200" spc="-25" dirty="0">
                <a:latin typeface="Segoe UI Emoji"/>
                <a:cs typeface="Segoe UI Emoji"/>
              </a:rPr>
              <a:t> </a:t>
            </a:r>
            <a:r>
              <a:rPr sz="1200" dirty="0">
                <a:latin typeface="Segoe UI Emoji"/>
                <a:cs typeface="Segoe UI Emoji"/>
              </a:rPr>
              <a:t>next</a:t>
            </a:r>
            <a:r>
              <a:rPr sz="1200" spc="-15" dirty="0">
                <a:latin typeface="Segoe UI Emoji"/>
                <a:cs typeface="Segoe UI Emoji"/>
              </a:rPr>
              <a:t> </a:t>
            </a:r>
            <a:r>
              <a:rPr sz="1200" dirty="0">
                <a:latin typeface="Segoe UI Emoji"/>
                <a:cs typeface="Segoe UI Emoji"/>
              </a:rPr>
              <a:t>to</a:t>
            </a:r>
            <a:r>
              <a:rPr sz="1200" spc="-40" dirty="0">
                <a:latin typeface="Segoe UI Emoji"/>
                <a:cs typeface="Segoe UI Emoji"/>
              </a:rPr>
              <a:t> </a:t>
            </a:r>
            <a:r>
              <a:rPr sz="1200" dirty="0">
                <a:latin typeface="Segoe UI Emoji"/>
                <a:cs typeface="Segoe UI Emoji"/>
              </a:rPr>
              <a:t>the team’s</a:t>
            </a:r>
            <a:r>
              <a:rPr sz="1200" spc="-40" dirty="0">
                <a:latin typeface="Segoe UI Emoji"/>
                <a:cs typeface="Segoe UI Emoji"/>
              </a:rPr>
              <a:t> </a:t>
            </a:r>
            <a:r>
              <a:rPr sz="1200" spc="-20" dirty="0">
                <a:latin typeface="Segoe UI Emoji"/>
                <a:cs typeface="Segoe UI Emoji"/>
              </a:rPr>
              <a:t>name.</a:t>
            </a:r>
            <a:endParaRPr sz="1200">
              <a:latin typeface="Segoe UI Emoji"/>
              <a:cs typeface="Segoe UI Emoji"/>
            </a:endParaRPr>
          </a:p>
          <a:p>
            <a:pPr marL="238760" marR="104139" indent="-226060">
              <a:lnSpc>
                <a:spcPct val="111100"/>
              </a:lnSpc>
              <a:spcBef>
                <a:spcPts val="5"/>
              </a:spcBef>
              <a:buAutoNum type="arabicPeriod"/>
              <a:tabLst>
                <a:tab pos="241300" algn="l"/>
              </a:tabLst>
            </a:pPr>
            <a:r>
              <a:rPr sz="1200" dirty="0">
                <a:latin typeface="Segoe UI Emoji"/>
                <a:cs typeface="Segoe UI Emoji"/>
              </a:rPr>
              <a:t>Select</a:t>
            </a:r>
            <a:r>
              <a:rPr sz="1200" spc="-20" dirty="0">
                <a:latin typeface="Segoe UI Emoji"/>
                <a:cs typeface="Segoe UI Emoji"/>
              </a:rPr>
              <a:t> </a:t>
            </a:r>
            <a:r>
              <a:rPr sz="1200" b="1" dirty="0">
                <a:latin typeface="Segoe UI Emoji"/>
                <a:cs typeface="Segoe UI Emoji"/>
              </a:rPr>
              <a:t>Manage</a:t>
            </a:r>
            <a:r>
              <a:rPr sz="1200" b="1" spc="-5" dirty="0">
                <a:latin typeface="Segoe UI Emoji"/>
                <a:cs typeface="Segoe UI Emoji"/>
              </a:rPr>
              <a:t> </a:t>
            </a:r>
            <a:r>
              <a:rPr sz="1200" b="1" dirty="0">
                <a:latin typeface="Segoe UI Emoji"/>
                <a:cs typeface="Segoe UI Emoji"/>
              </a:rPr>
              <a:t>team</a:t>
            </a:r>
            <a:r>
              <a:rPr sz="1200" b="1" spc="15" dirty="0">
                <a:latin typeface="Segoe UI Emoji"/>
                <a:cs typeface="Segoe UI Emoji"/>
              </a:rPr>
              <a:t> </a:t>
            </a:r>
            <a:r>
              <a:rPr sz="1200" dirty="0">
                <a:latin typeface="Segoe UI Emoji"/>
                <a:cs typeface="Segoe UI Emoji"/>
              </a:rPr>
              <a:t>to</a:t>
            </a:r>
            <a:r>
              <a:rPr sz="1200" spc="-15" dirty="0">
                <a:latin typeface="Segoe UI Emoji"/>
                <a:cs typeface="Segoe UI Emoji"/>
              </a:rPr>
              <a:t> </a:t>
            </a:r>
            <a:r>
              <a:rPr sz="1200" dirty="0">
                <a:latin typeface="Segoe UI Emoji"/>
                <a:cs typeface="Segoe UI Emoji"/>
              </a:rPr>
              <a:t>find</a:t>
            </a:r>
            <a:r>
              <a:rPr sz="1200" spc="-20" dirty="0">
                <a:latin typeface="Segoe UI Emoji"/>
                <a:cs typeface="Segoe UI Emoji"/>
              </a:rPr>
              <a:t> </a:t>
            </a:r>
            <a:r>
              <a:rPr sz="1200" dirty="0">
                <a:latin typeface="Segoe UI Emoji"/>
                <a:cs typeface="Segoe UI Emoji"/>
              </a:rPr>
              <a:t>Members,</a:t>
            </a:r>
            <a:r>
              <a:rPr sz="1200" spc="-20" dirty="0">
                <a:latin typeface="Segoe UI Emoji"/>
                <a:cs typeface="Segoe UI Emoji"/>
              </a:rPr>
              <a:t> </a:t>
            </a:r>
            <a:r>
              <a:rPr sz="1200" dirty="0">
                <a:latin typeface="Segoe UI Emoji"/>
                <a:cs typeface="Segoe UI Emoji"/>
              </a:rPr>
              <a:t>Channels,</a:t>
            </a:r>
            <a:r>
              <a:rPr sz="1200" spc="-25" dirty="0">
                <a:latin typeface="Segoe UI Emoji"/>
                <a:cs typeface="Segoe UI Emoji"/>
              </a:rPr>
              <a:t> </a:t>
            </a:r>
            <a:r>
              <a:rPr sz="1200" dirty="0">
                <a:latin typeface="Segoe UI Emoji"/>
                <a:cs typeface="Segoe UI Emoji"/>
              </a:rPr>
              <a:t>Settings,</a:t>
            </a:r>
            <a:r>
              <a:rPr sz="1200" spc="-20" dirty="0">
                <a:latin typeface="Segoe UI Emoji"/>
                <a:cs typeface="Segoe UI Emoji"/>
              </a:rPr>
              <a:t> </a:t>
            </a:r>
            <a:r>
              <a:rPr sz="1200" dirty="0">
                <a:latin typeface="Segoe UI Emoji"/>
                <a:cs typeface="Segoe UI Emoji"/>
              </a:rPr>
              <a:t>and</a:t>
            </a:r>
            <a:r>
              <a:rPr sz="1200" spc="-20" dirty="0">
                <a:latin typeface="Segoe UI Emoji"/>
                <a:cs typeface="Segoe UI Emoji"/>
              </a:rPr>
              <a:t> </a:t>
            </a:r>
            <a:r>
              <a:rPr sz="1200" dirty="0">
                <a:latin typeface="Segoe UI Emoji"/>
                <a:cs typeface="Segoe UI Emoji"/>
              </a:rPr>
              <a:t>Apps</a:t>
            </a:r>
            <a:r>
              <a:rPr sz="1200" spc="5" dirty="0">
                <a:latin typeface="Segoe UI Emoji"/>
                <a:cs typeface="Segoe UI Emoji"/>
              </a:rPr>
              <a:t> </a:t>
            </a:r>
            <a:r>
              <a:rPr sz="1200" spc="-25" dirty="0">
                <a:latin typeface="Segoe UI Emoji"/>
                <a:cs typeface="Segoe UI Emoji"/>
              </a:rPr>
              <a:t>for 	</a:t>
            </a:r>
            <a:r>
              <a:rPr sz="1200" dirty="0">
                <a:latin typeface="Segoe UI Emoji"/>
                <a:cs typeface="Segoe UI Emoji"/>
              </a:rPr>
              <a:t>your</a:t>
            </a:r>
            <a:r>
              <a:rPr sz="1200" spc="-15" dirty="0">
                <a:latin typeface="Segoe UI Emoji"/>
                <a:cs typeface="Segoe UI Emoji"/>
              </a:rPr>
              <a:t> </a:t>
            </a:r>
            <a:r>
              <a:rPr sz="1200" dirty="0">
                <a:latin typeface="Segoe UI Emoji"/>
                <a:cs typeface="Segoe UI Emoji"/>
              </a:rPr>
              <a:t>team</a:t>
            </a:r>
            <a:r>
              <a:rPr sz="1200" spc="-5" dirty="0">
                <a:latin typeface="Segoe UI Emoji"/>
                <a:cs typeface="Segoe UI Emoji"/>
              </a:rPr>
              <a:t> </a:t>
            </a:r>
            <a:r>
              <a:rPr sz="1200" dirty="0">
                <a:latin typeface="Segoe UI Emoji"/>
                <a:cs typeface="Segoe UI Emoji"/>
              </a:rPr>
              <a:t>all</a:t>
            </a:r>
            <a:r>
              <a:rPr sz="1200" spc="-15" dirty="0">
                <a:latin typeface="Segoe UI Emoji"/>
                <a:cs typeface="Segoe UI Emoji"/>
              </a:rPr>
              <a:t> </a:t>
            </a:r>
            <a:r>
              <a:rPr sz="1200" dirty="0">
                <a:latin typeface="Segoe UI Emoji"/>
                <a:cs typeface="Segoe UI Emoji"/>
              </a:rPr>
              <a:t>in</a:t>
            </a:r>
            <a:r>
              <a:rPr sz="1200" spc="-25" dirty="0">
                <a:latin typeface="Segoe UI Emoji"/>
                <a:cs typeface="Segoe UI Emoji"/>
              </a:rPr>
              <a:t> </a:t>
            </a:r>
            <a:r>
              <a:rPr sz="1200" dirty="0">
                <a:latin typeface="Segoe UI Emoji"/>
                <a:cs typeface="Segoe UI Emoji"/>
              </a:rPr>
              <a:t>one</a:t>
            </a:r>
            <a:r>
              <a:rPr sz="1200" spc="-25" dirty="0">
                <a:latin typeface="Segoe UI Emoji"/>
                <a:cs typeface="Segoe UI Emoji"/>
              </a:rPr>
              <a:t> </a:t>
            </a:r>
            <a:r>
              <a:rPr sz="1200" spc="-10" dirty="0">
                <a:latin typeface="Segoe UI Emoji"/>
                <a:cs typeface="Segoe UI Emoji"/>
              </a:rPr>
              <a:t>place.</a:t>
            </a:r>
            <a:endParaRPr sz="1200">
              <a:latin typeface="Segoe UI Emoji"/>
              <a:cs typeface="Segoe UI Emoji"/>
            </a:endParaRPr>
          </a:p>
          <a:p>
            <a:pPr marL="238760" marR="5080" indent="-226060">
              <a:lnSpc>
                <a:spcPts val="1600"/>
              </a:lnSpc>
              <a:spcBef>
                <a:spcPts val="80"/>
              </a:spcBef>
              <a:buAutoNum type="arabicPeriod"/>
              <a:tabLst>
                <a:tab pos="241300" algn="l"/>
              </a:tabLst>
            </a:pPr>
            <a:r>
              <a:rPr sz="1200" dirty="0">
                <a:latin typeface="Segoe UI Emoji"/>
                <a:cs typeface="Segoe UI Emoji"/>
              </a:rPr>
              <a:t>Select</a:t>
            </a:r>
            <a:r>
              <a:rPr sz="1200" spc="-35" dirty="0">
                <a:latin typeface="Segoe UI Emoji"/>
                <a:cs typeface="Segoe UI Emoji"/>
              </a:rPr>
              <a:t> </a:t>
            </a:r>
            <a:r>
              <a:rPr sz="1200" dirty="0">
                <a:latin typeface="Segoe UI Emoji"/>
                <a:cs typeface="Segoe UI Emoji"/>
              </a:rPr>
              <a:t>Settings</a:t>
            </a:r>
            <a:r>
              <a:rPr sz="1200" spc="-30" dirty="0">
                <a:latin typeface="Segoe UI Emoji"/>
                <a:cs typeface="Segoe UI Emoji"/>
              </a:rPr>
              <a:t> </a:t>
            </a:r>
            <a:r>
              <a:rPr sz="1200" dirty="0">
                <a:latin typeface="Segoe UI Emoji"/>
                <a:cs typeface="Segoe UI Emoji"/>
              </a:rPr>
              <a:t>&gt;</a:t>
            </a:r>
            <a:r>
              <a:rPr sz="1200" spc="-25" dirty="0">
                <a:latin typeface="Segoe UI Emoji"/>
                <a:cs typeface="Segoe UI Emoji"/>
              </a:rPr>
              <a:t> </a:t>
            </a:r>
            <a:r>
              <a:rPr sz="1200" dirty="0">
                <a:latin typeface="Segoe UI Emoji"/>
                <a:cs typeface="Segoe UI Emoji"/>
              </a:rPr>
              <a:t>Team</a:t>
            </a:r>
            <a:r>
              <a:rPr sz="1200" spc="-35" dirty="0">
                <a:latin typeface="Segoe UI Emoji"/>
                <a:cs typeface="Segoe UI Emoji"/>
              </a:rPr>
              <a:t> </a:t>
            </a:r>
            <a:r>
              <a:rPr sz="1200" dirty="0">
                <a:latin typeface="Segoe UI Emoji"/>
                <a:cs typeface="Segoe UI Emoji"/>
              </a:rPr>
              <a:t>picture</a:t>
            </a:r>
            <a:r>
              <a:rPr sz="1200" spc="-25" dirty="0">
                <a:latin typeface="Segoe UI Emoji"/>
                <a:cs typeface="Segoe UI Emoji"/>
              </a:rPr>
              <a:t> </a:t>
            </a:r>
            <a:r>
              <a:rPr sz="1200" dirty="0">
                <a:latin typeface="Segoe UI Emoji"/>
                <a:cs typeface="Segoe UI Emoji"/>
              </a:rPr>
              <a:t>to</a:t>
            </a:r>
            <a:r>
              <a:rPr sz="1200" spc="-30" dirty="0">
                <a:latin typeface="Segoe UI Emoji"/>
                <a:cs typeface="Segoe UI Emoji"/>
              </a:rPr>
              <a:t> </a:t>
            </a:r>
            <a:r>
              <a:rPr sz="1200" dirty="0">
                <a:latin typeface="Segoe UI Emoji"/>
                <a:cs typeface="Segoe UI Emoji"/>
              </a:rPr>
              <a:t>add</a:t>
            </a:r>
            <a:r>
              <a:rPr sz="1200" spc="-30" dirty="0">
                <a:latin typeface="Segoe UI Emoji"/>
                <a:cs typeface="Segoe UI Emoji"/>
              </a:rPr>
              <a:t> </a:t>
            </a:r>
            <a:r>
              <a:rPr sz="1200" dirty="0">
                <a:latin typeface="Segoe UI Emoji"/>
                <a:cs typeface="Segoe UI Emoji"/>
              </a:rPr>
              <a:t>a</a:t>
            </a:r>
            <a:r>
              <a:rPr sz="1200" spc="-15" dirty="0">
                <a:latin typeface="Segoe UI Emoji"/>
                <a:cs typeface="Segoe UI Emoji"/>
              </a:rPr>
              <a:t> </a:t>
            </a:r>
            <a:r>
              <a:rPr sz="1200" dirty="0">
                <a:latin typeface="Segoe UI Emoji"/>
                <a:cs typeface="Segoe UI Emoji"/>
              </a:rPr>
              <a:t>team</a:t>
            </a:r>
            <a:r>
              <a:rPr sz="1200" spc="-10" dirty="0">
                <a:latin typeface="Segoe UI Emoji"/>
                <a:cs typeface="Segoe UI Emoji"/>
              </a:rPr>
              <a:t> </a:t>
            </a:r>
            <a:r>
              <a:rPr sz="1200" dirty="0">
                <a:latin typeface="Segoe UI Emoji"/>
                <a:cs typeface="Segoe UI Emoji"/>
              </a:rPr>
              <a:t>picture</a:t>
            </a:r>
            <a:r>
              <a:rPr sz="1200" spc="-25" dirty="0">
                <a:latin typeface="Segoe UI Emoji"/>
                <a:cs typeface="Segoe UI Emoji"/>
              </a:rPr>
              <a:t> </a:t>
            </a:r>
            <a:r>
              <a:rPr sz="1200" dirty="0">
                <a:latin typeface="Segoe UI Emoji"/>
                <a:cs typeface="Segoe UI Emoji"/>
              </a:rPr>
              <a:t>and</a:t>
            </a:r>
            <a:r>
              <a:rPr sz="1200" spc="-10" dirty="0">
                <a:latin typeface="Segoe UI Emoji"/>
                <a:cs typeface="Segoe UI Emoji"/>
              </a:rPr>
              <a:t> </a:t>
            </a:r>
            <a:r>
              <a:rPr sz="1200" dirty="0">
                <a:latin typeface="Segoe UI Emoji"/>
                <a:cs typeface="Segoe UI Emoji"/>
              </a:rPr>
              <a:t>give</a:t>
            </a:r>
            <a:r>
              <a:rPr sz="1200" spc="-30" dirty="0">
                <a:latin typeface="Segoe UI Emoji"/>
                <a:cs typeface="Segoe UI Emoji"/>
              </a:rPr>
              <a:t> </a:t>
            </a:r>
            <a:r>
              <a:rPr sz="1200" dirty="0">
                <a:latin typeface="Segoe UI Emoji"/>
                <a:cs typeface="Segoe UI Emoji"/>
              </a:rPr>
              <a:t>your</a:t>
            </a:r>
            <a:r>
              <a:rPr sz="1200" spc="-15" dirty="0">
                <a:latin typeface="Segoe UI Emoji"/>
                <a:cs typeface="Segoe UI Emoji"/>
              </a:rPr>
              <a:t> </a:t>
            </a:r>
            <a:r>
              <a:rPr sz="1200" spc="-20" dirty="0">
                <a:latin typeface="Segoe UI Emoji"/>
                <a:cs typeface="Segoe UI Emoji"/>
              </a:rPr>
              <a:t>team 	</a:t>
            </a:r>
            <a:r>
              <a:rPr sz="1200" dirty="0">
                <a:latin typeface="Segoe UI Emoji"/>
                <a:cs typeface="Segoe UI Emoji"/>
              </a:rPr>
              <a:t>some</a:t>
            </a:r>
            <a:r>
              <a:rPr sz="1200" spc="-65" dirty="0">
                <a:latin typeface="Segoe UI Emoji"/>
                <a:cs typeface="Segoe UI Emoji"/>
              </a:rPr>
              <a:t> </a:t>
            </a:r>
            <a:r>
              <a:rPr sz="1200" spc="-10" dirty="0">
                <a:latin typeface="Segoe UI Emoji"/>
                <a:cs typeface="Segoe UI Emoji"/>
              </a:rPr>
              <a:t>personality.</a:t>
            </a:r>
            <a:endParaRPr sz="1200">
              <a:latin typeface="Segoe UI Emoji"/>
              <a:cs typeface="Segoe UI Emoji"/>
            </a:endParaRPr>
          </a:p>
        </p:txBody>
      </p:sp>
      <p:sp>
        <p:nvSpPr>
          <p:cNvPr id="4" name="object 4"/>
          <p:cNvSpPr txBox="1"/>
          <p:nvPr/>
        </p:nvSpPr>
        <p:spPr>
          <a:xfrm>
            <a:off x="673417" y="2855595"/>
            <a:ext cx="7764780" cy="3209925"/>
          </a:xfrm>
          <a:prstGeom prst="rect">
            <a:avLst/>
          </a:prstGeom>
        </p:spPr>
        <p:txBody>
          <a:bodyPr vert="horz" wrap="square" lIns="0" tIns="12700" rIns="0" bIns="0" rtlCol="0">
            <a:spAutoFit/>
          </a:bodyPr>
          <a:lstStyle/>
          <a:p>
            <a:pPr marL="12700">
              <a:lnSpc>
                <a:spcPct val="100000"/>
              </a:lnSpc>
              <a:spcBef>
                <a:spcPts val="100"/>
              </a:spcBef>
            </a:pPr>
            <a:r>
              <a:rPr sz="1800" b="1" dirty="0">
                <a:latin typeface="Segoe UI Emoji"/>
                <a:cs typeface="Segoe UI Emoji"/>
              </a:rPr>
              <a:t>Explore</a:t>
            </a:r>
            <a:r>
              <a:rPr sz="1800" b="1" spc="50" dirty="0">
                <a:latin typeface="Segoe UI Emoji"/>
                <a:cs typeface="Segoe UI Emoji"/>
              </a:rPr>
              <a:t> </a:t>
            </a:r>
            <a:r>
              <a:rPr sz="1800" b="1" dirty="0">
                <a:latin typeface="Segoe UI Emoji"/>
                <a:cs typeface="Segoe UI Emoji"/>
              </a:rPr>
              <a:t>the</a:t>
            </a:r>
            <a:r>
              <a:rPr sz="1800" b="1" spc="55" dirty="0">
                <a:latin typeface="Segoe UI Emoji"/>
                <a:cs typeface="Segoe UI Emoji"/>
              </a:rPr>
              <a:t> </a:t>
            </a:r>
            <a:r>
              <a:rPr sz="1800" b="1" dirty="0">
                <a:latin typeface="Segoe UI Emoji"/>
                <a:cs typeface="Segoe UI Emoji"/>
              </a:rPr>
              <a:t>Activity</a:t>
            </a:r>
            <a:r>
              <a:rPr sz="1800" b="1" spc="50" dirty="0">
                <a:latin typeface="Segoe UI Emoji"/>
                <a:cs typeface="Segoe UI Emoji"/>
              </a:rPr>
              <a:t> </a:t>
            </a:r>
            <a:r>
              <a:rPr sz="1800" b="1" dirty="0">
                <a:latin typeface="Segoe UI Emoji"/>
                <a:cs typeface="Segoe UI Emoji"/>
              </a:rPr>
              <a:t>feed</a:t>
            </a:r>
            <a:r>
              <a:rPr sz="1800" b="1" spc="35" dirty="0">
                <a:latin typeface="Segoe UI Emoji"/>
                <a:cs typeface="Segoe UI Emoji"/>
              </a:rPr>
              <a:t> </a:t>
            </a:r>
            <a:r>
              <a:rPr sz="1800" b="1" dirty="0">
                <a:latin typeface="Segoe UI Emoji"/>
                <a:cs typeface="Segoe UI Emoji"/>
              </a:rPr>
              <a:t>in</a:t>
            </a:r>
            <a:r>
              <a:rPr sz="1800" b="1" spc="45" dirty="0">
                <a:latin typeface="Segoe UI Emoji"/>
                <a:cs typeface="Segoe UI Emoji"/>
              </a:rPr>
              <a:t> </a:t>
            </a:r>
            <a:r>
              <a:rPr sz="1800" b="1" spc="-20" dirty="0">
                <a:latin typeface="Segoe UI Emoji"/>
                <a:cs typeface="Segoe UI Emoji"/>
              </a:rPr>
              <a:t>Teams</a:t>
            </a:r>
            <a:endParaRPr sz="1800">
              <a:latin typeface="Segoe UI Emoji"/>
              <a:cs typeface="Segoe UI Emoji"/>
            </a:endParaRPr>
          </a:p>
          <a:p>
            <a:pPr marL="12700">
              <a:lnSpc>
                <a:spcPct val="100000"/>
              </a:lnSpc>
              <a:spcBef>
                <a:spcPts val="1939"/>
              </a:spcBef>
              <a:tabLst>
                <a:tab pos="1216025" algn="l"/>
              </a:tabLst>
            </a:pPr>
            <a:r>
              <a:rPr sz="1200" dirty="0">
                <a:solidFill>
                  <a:srgbClr val="2B2B2B"/>
                </a:solidFill>
                <a:latin typeface="Segoe UI Emoji"/>
                <a:cs typeface="Segoe UI Emoji"/>
              </a:rPr>
              <a:t>Select</a:t>
            </a:r>
            <a:r>
              <a:rPr sz="1200" spc="-20" dirty="0">
                <a:solidFill>
                  <a:srgbClr val="2B2B2B"/>
                </a:solidFill>
                <a:latin typeface="Segoe UI Emoji"/>
                <a:cs typeface="Segoe UI Emoji"/>
              </a:rPr>
              <a:t> </a:t>
            </a:r>
            <a:r>
              <a:rPr sz="1200" b="1" spc="-10" dirty="0">
                <a:solidFill>
                  <a:srgbClr val="2B2B2B"/>
                </a:solidFill>
                <a:latin typeface="Segoe UI Emoji"/>
                <a:cs typeface="Segoe UI Emoji"/>
              </a:rPr>
              <a:t>Activity</a:t>
            </a:r>
            <a:r>
              <a:rPr sz="1200" b="1" dirty="0">
                <a:solidFill>
                  <a:srgbClr val="2B2B2B"/>
                </a:solidFill>
                <a:latin typeface="Segoe UI Emoji"/>
                <a:cs typeface="Segoe UI Emoji"/>
              </a:rPr>
              <a:t>	</a:t>
            </a:r>
            <a:r>
              <a:rPr sz="1200" dirty="0">
                <a:solidFill>
                  <a:srgbClr val="2B2B2B"/>
                </a:solidFill>
                <a:latin typeface="Segoe UI Emoji"/>
                <a:cs typeface="Segoe UI Emoji"/>
              </a:rPr>
              <a:t>to</a:t>
            </a:r>
            <a:r>
              <a:rPr sz="1200" spc="-25" dirty="0">
                <a:solidFill>
                  <a:srgbClr val="2B2B2B"/>
                </a:solidFill>
                <a:latin typeface="Segoe UI Emoji"/>
                <a:cs typeface="Segoe UI Emoji"/>
              </a:rPr>
              <a:t> </a:t>
            </a:r>
            <a:r>
              <a:rPr sz="1200" dirty="0">
                <a:solidFill>
                  <a:srgbClr val="2B2B2B"/>
                </a:solidFill>
                <a:latin typeface="Segoe UI Emoji"/>
                <a:cs typeface="Segoe UI Emoji"/>
              </a:rPr>
              <a:t>view</a:t>
            </a:r>
            <a:r>
              <a:rPr sz="1200" spc="-10" dirty="0">
                <a:solidFill>
                  <a:srgbClr val="2B2B2B"/>
                </a:solidFill>
                <a:latin typeface="Segoe UI Emoji"/>
                <a:cs typeface="Segoe UI Emoji"/>
              </a:rPr>
              <a:t> </a:t>
            </a:r>
            <a:r>
              <a:rPr sz="1200" dirty="0">
                <a:solidFill>
                  <a:srgbClr val="2B2B2B"/>
                </a:solidFill>
                <a:latin typeface="Segoe UI Emoji"/>
                <a:cs typeface="Segoe UI Emoji"/>
              </a:rPr>
              <a:t>your</a:t>
            </a:r>
            <a:r>
              <a:rPr sz="1200" spc="-15" dirty="0">
                <a:solidFill>
                  <a:srgbClr val="2B2B2B"/>
                </a:solidFill>
                <a:latin typeface="Segoe UI Emoji"/>
                <a:cs typeface="Segoe UI Emoji"/>
              </a:rPr>
              <a:t> </a:t>
            </a:r>
            <a:r>
              <a:rPr sz="1200" dirty="0">
                <a:solidFill>
                  <a:srgbClr val="2B2B2B"/>
                </a:solidFill>
                <a:latin typeface="Segoe UI Emoji"/>
                <a:cs typeface="Segoe UI Emoji"/>
              </a:rPr>
              <a:t>Activity</a:t>
            </a:r>
            <a:r>
              <a:rPr sz="1200" spc="-20" dirty="0">
                <a:solidFill>
                  <a:srgbClr val="2B2B2B"/>
                </a:solidFill>
                <a:latin typeface="Segoe UI Emoji"/>
                <a:cs typeface="Segoe UI Emoji"/>
              </a:rPr>
              <a:t> </a:t>
            </a:r>
            <a:r>
              <a:rPr sz="1200" dirty="0">
                <a:solidFill>
                  <a:srgbClr val="2B2B2B"/>
                </a:solidFill>
                <a:latin typeface="Segoe UI Emoji"/>
                <a:cs typeface="Segoe UI Emoji"/>
              </a:rPr>
              <a:t>feed,</a:t>
            </a:r>
            <a:r>
              <a:rPr sz="1200" spc="-5" dirty="0">
                <a:solidFill>
                  <a:srgbClr val="2B2B2B"/>
                </a:solidFill>
                <a:latin typeface="Segoe UI Emoji"/>
                <a:cs typeface="Segoe UI Emoji"/>
              </a:rPr>
              <a:t> </a:t>
            </a:r>
            <a:r>
              <a:rPr sz="1200" dirty="0">
                <a:solidFill>
                  <a:srgbClr val="2B2B2B"/>
                </a:solidFill>
                <a:latin typeface="Segoe UI Emoji"/>
                <a:cs typeface="Segoe UI Emoji"/>
              </a:rPr>
              <a:t>a</a:t>
            </a:r>
            <a:r>
              <a:rPr sz="1200" spc="-30" dirty="0">
                <a:solidFill>
                  <a:srgbClr val="2B2B2B"/>
                </a:solidFill>
                <a:latin typeface="Segoe UI Emoji"/>
                <a:cs typeface="Segoe UI Emoji"/>
              </a:rPr>
              <a:t> </a:t>
            </a:r>
            <a:r>
              <a:rPr sz="1200" dirty="0">
                <a:solidFill>
                  <a:srgbClr val="2B2B2B"/>
                </a:solidFill>
                <a:latin typeface="Segoe UI Emoji"/>
                <a:cs typeface="Segoe UI Emoji"/>
              </a:rPr>
              <a:t>summary</a:t>
            </a:r>
            <a:r>
              <a:rPr sz="1200" spc="-20" dirty="0">
                <a:solidFill>
                  <a:srgbClr val="2B2B2B"/>
                </a:solidFill>
                <a:latin typeface="Segoe UI Emoji"/>
                <a:cs typeface="Segoe UI Emoji"/>
              </a:rPr>
              <a:t> </a:t>
            </a:r>
            <a:r>
              <a:rPr sz="1200" dirty="0">
                <a:solidFill>
                  <a:srgbClr val="2B2B2B"/>
                </a:solidFill>
                <a:latin typeface="Segoe UI Emoji"/>
                <a:cs typeface="Segoe UI Emoji"/>
              </a:rPr>
              <a:t>of</a:t>
            </a:r>
            <a:r>
              <a:rPr sz="1200" spc="-20" dirty="0">
                <a:solidFill>
                  <a:srgbClr val="2B2B2B"/>
                </a:solidFill>
                <a:latin typeface="Segoe UI Emoji"/>
                <a:cs typeface="Segoe UI Emoji"/>
              </a:rPr>
              <a:t> </a:t>
            </a:r>
            <a:r>
              <a:rPr sz="1200" dirty="0">
                <a:solidFill>
                  <a:srgbClr val="2B2B2B"/>
                </a:solidFill>
                <a:latin typeface="Segoe UI Emoji"/>
                <a:cs typeface="Segoe UI Emoji"/>
              </a:rPr>
              <a:t>everything</a:t>
            </a:r>
            <a:r>
              <a:rPr sz="1200" spc="-30" dirty="0">
                <a:solidFill>
                  <a:srgbClr val="2B2B2B"/>
                </a:solidFill>
                <a:latin typeface="Segoe UI Emoji"/>
                <a:cs typeface="Segoe UI Emoji"/>
              </a:rPr>
              <a:t> </a:t>
            </a:r>
            <a:r>
              <a:rPr sz="1200" spc="-10" dirty="0">
                <a:solidFill>
                  <a:srgbClr val="2B2B2B"/>
                </a:solidFill>
                <a:latin typeface="Segoe UI Emoji"/>
                <a:cs typeface="Segoe UI Emoji"/>
              </a:rPr>
              <a:t>that's</a:t>
            </a:r>
            <a:endParaRPr sz="1200">
              <a:latin typeface="Segoe UI Emoji"/>
              <a:cs typeface="Segoe UI Emoji"/>
            </a:endParaRPr>
          </a:p>
          <a:p>
            <a:pPr marL="12700" marR="331470">
              <a:lnSpc>
                <a:spcPct val="109400"/>
              </a:lnSpc>
              <a:spcBef>
                <a:spcPts val="225"/>
              </a:spcBef>
              <a:tabLst>
                <a:tab pos="4592320" algn="l"/>
              </a:tabLst>
            </a:pPr>
            <a:r>
              <a:rPr sz="1200" dirty="0">
                <a:solidFill>
                  <a:srgbClr val="2B2B2B"/>
                </a:solidFill>
                <a:latin typeface="Segoe UI Emoji"/>
                <a:cs typeface="Segoe UI Emoji"/>
              </a:rPr>
              <a:t>happened</a:t>
            </a:r>
            <a:r>
              <a:rPr sz="1200" spc="-35" dirty="0">
                <a:solidFill>
                  <a:srgbClr val="2B2B2B"/>
                </a:solidFill>
                <a:latin typeface="Segoe UI Emoji"/>
                <a:cs typeface="Segoe UI Emoji"/>
              </a:rPr>
              <a:t> </a:t>
            </a:r>
            <a:r>
              <a:rPr sz="1200" dirty="0">
                <a:solidFill>
                  <a:srgbClr val="2B2B2B"/>
                </a:solidFill>
                <a:latin typeface="Segoe UI Emoji"/>
                <a:cs typeface="Segoe UI Emoji"/>
              </a:rPr>
              <a:t>in</a:t>
            </a:r>
            <a:r>
              <a:rPr sz="1200" spc="-30" dirty="0">
                <a:solidFill>
                  <a:srgbClr val="2B2B2B"/>
                </a:solidFill>
                <a:latin typeface="Segoe UI Emoji"/>
                <a:cs typeface="Segoe UI Emoji"/>
              </a:rPr>
              <a:t> </a:t>
            </a:r>
            <a:r>
              <a:rPr sz="1200" dirty="0">
                <a:solidFill>
                  <a:srgbClr val="2B2B2B"/>
                </a:solidFill>
                <a:latin typeface="Segoe UI Emoji"/>
                <a:cs typeface="Segoe UI Emoji"/>
              </a:rPr>
              <a:t>the</a:t>
            </a:r>
            <a:r>
              <a:rPr sz="1200" spc="-5" dirty="0">
                <a:solidFill>
                  <a:srgbClr val="2B2B2B"/>
                </a:solidFill>
                <a:latin typeface="Segoe UI Emoji"/>
                <a:cs typeface="Segoe UI Emoji"/>
              </a:rPr>
              <a:t> </a:t>
            </a:r>
            <a:r>
              <a:rPr sz="1200" dirty="0">
                <a:solidFill>
                  <a:srgbClr val="2B2B2B"/>
                </a:solidFill>
                <a:latin typeface="Segoe UI Emoji"/>
                <a:cs typeface="Segoe UI Emoji"/>
              </a:rPr>
              <a:t>channels</a:t>
            </a:r>
            <a:r>
              <a:rPr sz="1200" spc="-55" dirty="0">
                <a:solidFill>
                  <a:srgbClr val="2B2B2B"/>
                </a:solidFill>
                <a:latin typeface="Segoe UI Emoji"/>
                <a:cs typeface="Segoe UI Emoji"/>
              </a:rPr>
              <a:t> </a:t>
            </a:r>
            <a:r>
              <a:rPr sz="1200" dirty="0">
                <a:solidFill>
                  <a:srgbClr val="2B2B2B"/>
                </a:solidFill>
                <a:latin typeface="Segoe UI Emoji"/>
                <a:cs typeface="Segoe UI Emoji"/>
              </a:rPr>
              <a:t>that</a:t>
            </a:r>
            <a:r>
              <a:rPr sz="1200" spc="-30" dirty="0">
                <a:solidFill>
                  <a:srgbClr val="2B2B2B"/>
                </a:solidFill>
                <a:latin typeface="Segoe UI Emoji"/>
                <a:cs typeface="Segoe UI Emoji"/>
              </a:rPr>
              <a:t> </a:t>
            </a:r>
            <a:r>
              <a:rPr sz="1200" dirty="0">
                <a:solidFill>
                  <a:srgbClr val="2B2B2B"/>
                </a:solidFill>
                <a:latin typeface="Segoe UI Emoji"/>
                <a:cs typeface="Segoe UI Emoji"/>
              </a:rPr>
              <a:t>are</a:t>
            </a:r>
            <a:r>
              <a:rPr sz="1200" spc="-45" dirty="0">
                <a:solidFill>
                  <a:srgbClr val="2B2B2B"/>
                </a:solidFill>
                <a:latin typeface="Segoe UI Emoji"/>
                <a:cs typeface="Segoe UI Emoji"/>
              </a:rPr>
              <a:t> </a:t>
            </a:r>
            <a:r>
              <a:rPr sz="1200" dirty="0">
                <a:solidFill>
                  <a:srgbClr val="2B2B2B"/>
                </a:solidFill>
                <a:latin typeface="Segoe UI Emoji"/>
                <a:cs typeface="Segoe UI Emoji"/>
              </a:rPr>
              <a:t>in</a:t>
            </a:r>
            <a:r>
              <a:rPr sz="1200" spc="-5" dirty="0">
                <a:solidFill>
                  <a:srgbClr val="2B2B2B"/>
                </a:solidFill>
                <a:latin typeface="Segoe UI Emoji"/>
                <a:cs typeface="Segoe UI Emoji"/>
              </a:rPr>
              <a:t> </a:t>
            </a:r>
            <a:r>
              <a:rPr sz="1200" dirty="0">
                <a:solidFill>
                  <a:srgbClr val="2B2B2B"/>
                </a:solidFill>
                <a:latin typeface="Segoe UI Emoji"/>
                <a:cs typeface="Segoe UI Emoji"/>
              </a:rPr>
              <a:t>your</a:t>
            </a:r>
            <a:r>
              <a:rPr sz="1200" spc="-40" dirty="0">
                <a:solidFill>
                  <a:srgbClr val="2B2B2B"/>
                </a:solidFill>
                <a:latin typeface="Segoe UI Emoji"/>
                <a:cs typeface="Segoe UI Emoji"/>
              </a:rPr>
              <a:t> </a:t>
            </a:r>
            <a:r>
              <a:rPr sz="1200" dirty="0">
                <a:solidFill>
                  <a:srgbClr val="2B2B2B"/>
                </a:solidFill>
                <a:latin typeface="Segoe UI Emoji"/>
                <a:cs typeface="Segoe UI Emoji"/>
              </a:rPr>
              <a:t>teams</a:t>
            </a:r>
            <a:r>
              <a:rPr sz="1200" spc="-35" dirty="0">
                <a:solidFill>
                  <a:srgbClr val="2B2B2B"/>
                </a:solidFill>
                <a:latin typeface="Segoe UI Emoji"/>
                <a:cs typeface="Segoe UI Emoji"/>
              </a:rPr>
              <a:t> </a:t>
            </a:r>
            <a:r>
              <a:rPr sz="1200" dirty="0">
                <a:solidFill>
                  <a:srgbClr val="2B2B2B"/>
                </a:solidFill>
                <a:latin typeface="Segoe UI Emoji"/>
                <a:cs typeface="Segoe UI Emoji"/>
              </a:rPr>
              <a:t>list.</a:t>
            </a:r>
            <a:r>
              <a:rPr sz="1200" spc="-35" dirty="0">
                <a:solidFill>
                  <a:srgbClr val="2B2B2B"/>
                </a:solidFill>
                <a:latin typeface="Segoe UI Emoji"/>
                <a:cs typeface="Segoe UI Emoji"/>
              </a:rPr>
              <a:t> </a:t>
            </a:r>
            <a:r>
              <a:rPr sz="1200" dirty="0">
                <a:solidFill>
                  <a:srgbClr val="2B2B2B"/>
                </a:solidFill>
                <a:latin typeface="Segoe UI Emoji"/>
                <a:cs typeface="Segoe UI Emoji"/>
              </a:rPr>
              <a:t>Select</a:t>
            </a:r>
            <a:r>
              <a:rPr sz="1200" spc="-30" dirty="0">
                <a:solidFill>
                  <a:srgbClr val="2B2B2B"/>
                </a:solidFill>
                <a:latin typeface="Segoe UI Emoji"/>
                <a:cs typeface="Segoe UI Emoji"/>
              </a:rPr>
              <a:t> </a:t>
            </a:r>
            <a:r>
              <a:rPr sz="1200" b="1" spc="-10" dirty="0">
                <a:solidFill>
                  <a:srgbClr val="2B2B2B"/>
                </a:solidFill>
                <a:latin typeface="Segoe UI Emoji"/>
                <a:cs typeface="Segoe UI Emoji"/>
              </a:rPr>
              <a:t>Filter</a:t>
            </a:r>
            <a:r>
              <a:rPr sz="1200" b="1" dirty="0">
                <a:solidFill>
                  <a:srgbClr val="2B2B2B"/>
                </a:solidFill>
                <a:latin typeface="Segoe UI Emoji"/>
                <a:cs typeface="Segoe UI Emoji"/>
              </a:rPr>
              <a:t>	</a:t>
            </a:r>
            <a:r>
              <a:rPr sz="1200" dirty="0">
                <a:solidFill>
                  <a:srgbClr val="2B2B2B"/>
                </a:solidFill>
                <a:latin typeface="Segoe UI Emoji"/>
                <a:cs typeface="Segoe UI Emoji"/>
              </a:rPr>
              <a:t>at</a:t>
            </a:r>
            <a:r>
              <a:rPr sz="1200" spc="-30" dirty="0">
                <a:solidFill>
                  <a:srgbClr val="2B2B2B"/>
                </a:solidFill>
                <a:latin typeface="Segoe UI Emoji"/>
                <a:cs typeface="Segoe UI Emoji"/>
              </a:rPr>
              <a:t> </a:t>
            </a:r>
            <a:r>
              <a:rPr sz="1200" dirty="0">
                <a:solidFill>
                  <a:srgbClr val="2B2B2B"/>
                </a:solidFill>
                <a:latin typeface="Segoe UI Emoji"/>
                <a:cs typeface="Segoe UI Emoji"/>
              </a:rPr>
              <a:t>the</a:t>
            </a:r>
            <a:r>
              <a:rPr sz="1200" spc="-25" dirty="0">
                <a:solidFill>
                  <a:srgbClr val="2B2B2B"/>
                </a:solidFill>
                <a:latin typeface="Segoe UI Emoji"/>
                <a:cs typeface="Segoe UI Emoji"/>
              </a:rPr>
              <a:t> </a:t>
            </a:r>
            <a:r>
              <a:rPr sz="1200" dirty="0">
                <a:solidFill>
                  <a:srgbClr val="2B2B2B"/>
                </a:solidFill>
                <a:latin typeface="Segoe UI Emoji"/>
                <a:cs typeface="Segoe UI Emoji"/>
              </a:rPr>
              <a:t>top</a:t>
            </a:r>
            <a:r>
              <a:rPr sz="1200" spc="-5" dirty="0">
                <a:solidFill>
                  <a:srgbClr val="2B2B2B"/>
                </a:solidFill>
                <a:latin typeface="Segoe UI Emoji"/>
                <a:cs typeface="Segoe UI Emoji"/>
              </a:rPr>
              <a:t> </a:t>
            </a:r>
            <a:r>
              <a:rPr sz="1200" dirty="0">
                <a:solidFill>
                  <a:srgbClr val="2B2B2B"/>
                </a:solidFill>
                <a:latin typeface="Segoe UI Emoji"/>
                <a:cs typeface="Segoe UI Emoji"/>
              </a:rPr>
              <a:t>right</a:t>
            </a:r>
            <a:r>
              <a:rPr sz="1200" spc="-50" dirty="0">
                <a:solidFill>
                  <a:srgbClr val="2B2B2B"/>
                </a:solidFill>
                <a:latin typeface="Segoe UI Emoji"/>
                <a:cs typeface="Segoe UI Emoji"/>
              </a:rPr>
              <a:t> </a:t>
            </a:r>
            <a:r>
              <a:rPr sz="1200" dirty="0">
                <a:solidFill>
                  <a:srgbClr val="2B2B2B"/>
                </a:solidFill>
                <a:latin typeface="Segoe UI Emoji"/>
                <a:cs typeface="Segoe UI Emoji"/>
              </a:rPr>
              <a:t>corner</a:t>
            </a:r>
            <a:r>
              <a:rPr sz="1200" spc="-15" dirty="0">
                <a:solidFill>
                  <a:srgbClr val="2B2B2B"/>
                </a:solidFill>
                <a:latin typeface="Segoe UI Emoji"/>
                <a:cs typeface="Segoe UI Emoji"/>
              </a:rPr>
              <a:t> </a:t>
            </a:r>
            <a:r>
              <a:rPr sz="1200" dirty="0">
                <a:solidFill>
                  <a:srgbClr val="2B2B2B"/>
                </a:solidFill>
                <a:latin typeface="Segoe UI Emoji"/>
                <a:cs typeface="Segoe UI Emoji"/>
              </a:rPr>
              <a:t>of</a:t>
            </a:r>
            <a:r>
              <a:rPr sz="1200" spc="-20" dirty="0">
                <a:solidFill>
                  <a:srgbClr val="2B2B2B"/>
                </a:solidFill>
                <a:latin typeface="Segoe UI Emoji"/>
                <a:cs typeface="Segoe UI Emoji"/>
              </a:rPr>
              <a:t> </a:t>
            </a:r>
            <a:r>
              <a:rPr sz="1200" dirty="0">
                <a:solidFill>
                  <a:srgbClr val="2B2B2B"/>
                </a:solidFill>
                <a:latin typeface="Segoe UI Emoji"/>
                <a:cs typeface="Segoe UI Emoji"/>
              </a:rPr>
              <a:t>the</a:t>
            </a:r>
            <a:r>
              <a:rPr sz="1200" spc="-25" dirty="0">
                <a:solidFill>
                  <a:srgbClr val="2B2B2B"/>
                </a:solidFill>
                <a:latin typeface="Segoe UI Emoji"/>
                <a:cs typeface="Segoe UI Emoji"/>
              </a:rPr>
              <a:t> </a:t>
            </a:r>
            <a:r>
              <a:rPr sz="1200" dirty="0">
                <a:solidFill>
                  <a:srgbClr val="2B2B2B"/>
                </a:solidFill>
                <a:latin typeface="Segoe UI Emoji"/>
                <a:cs typeface="Segoe UI Emoji"/>
              </a:rPr>
              <a:t>feed</a:t>
            </a:r>
            <a:r>
              <a:rPr sz="1200" spc="-50" dirty="0">
                <a:solidFill>
                  <a:srgbClr val="2B2B2B"/>
                </a:solidFill>
                <a:latin typeface="Segoe UI Emoji"/>
                <a:cs typeface="Segoe UI Emoji"/>
              </a:rPr>
              <a:t> </a:t>
            </a:r>
            <a:r>
              <a:rPr sz="1200" dirty="0">
                <a:solidFill>
                  <a:srgbClr val="2B2B2B"/>
                </a:solidFill>
                <a:latin typeface="Segoe UI Emoji"/>
                <a:cs typeface="Segoe UI Emoji"/>
              </a:rPr>
              <a:t>to </a:t>
            </a:r>
            <a:r>
              <a:rPr sz="1200" spc="-20" dirty="0">
                <a:solidFill>
                  <a:srgbClr val="2B2B2B"/>
                </a:solidFill>
                <a:latin typeface="Segoe UI Emoji"/>
                <a:cs typeface="Segoe UI Emoji"/>
              </a:rPr>
              <a:t>show </a:t>
            </a:r>
            <a:r>
              <a:rPr sz="1200" dirty="0">
                <a:solidFill>
                  <a:srgbClr val="2B2B2B"/>
                </a:solidFill>
                <a:latin typeface="Segoe UI Emoji"/>
                <a:cs typeface="Segoe UI Emoji"/>
              </a:rPr>
              <a:t>specific</a:t>
            </a:r>
            <a:r>
              <a:rPr sz="1200" spc="-45" dirty="0">
                <a:solidFill>
                  <a:srgbClr val="2B2B2B"/>
                </a:solidFill>
                <a:latin typeface="Segoe UI Emoji"/>
                <a:cs typeface="Segoe UI Emoji"/>
              </a:rPr>
              <a:t> </a:t>
            </a:r>
            <a:r>
              <a:rPr sz="1200" dirty="0">
                <a:solidFill>
                  <a:srgbClr val="2B2B2B"/>
                </a:solidFill>
                <a:latin typeface="Segoe UI Emoji"/>
                <a:cs typeface="Segoe UI Emoji"/>
              </a:rPr>
              <a:t>types</a:t>
            </a:r>
            <a:r>
              <a:rPr sz="1200" spc="-45" dirty="0">
                <a:solidFill>
                  <a:srgbClr val="2B2B2B"/>
                </a:solidFill>
                <a:latin typeface="Segoe UI Emoji"/>
                <a:cs typeface="Segoe UI Emoji"/>
              </a:rPr>
              <a:t> </a:t>
            </a:r>
            <a:r>
              <a:rPr sz="1200" dirty="0">
                <a:solidFill>
                  <a:srgbClr val="2B2B2B"/>
                </a:solidFill>
                <a:latin typeface="Segoe UI Emoji"/>
                <a:cs typeface="Segoe UI Emoji"/>
              </a:rPr>
              <a:t>of</a:t>
            </a:r>
            <a:r>
              <a:rPr sz="1200" spc="-45" dirty="0">
                <a:solidFill>
                  <a:srgbClr val="2B2B2B"/>
                </a:solidFill>
                <a:latin typeface="Segoe UI Emoji"/>
                <a:cs typeface="Segoe UI Emoji"/>
              </a:rPr>
              <a:t> </a:t>
            </a:r>
            <a:r>
              <a:rPr sz="1200" dirty="0">
                <a:solidFill>
                  <a:srgbClr val="2B2B2B"/>
                </a:solidFill>
                <a:latin typeface="Segoe UI Emoji"/>
                <a:cs typeface="Segoe UI Emoji"/>
              </a:rPr>
              <a:t>messages</a:t>
            </a:r>
            <a:r>
              <a:rPr sz="1200" spc="-30" dirty="0">
                <a:solidFill>
                  <a:srgbClr val="2B2B2B"/>
                </a:solidFill>
                <a:latin typeface="Segoe UI Emoji"/>
                <a:cs typeface="Segoe UI Emoji"/>
              </a:rPr>
              <a:t> </a:t>
            </a:r>
            <a:r>
              <a:rPr sz="1200" dirty="0">
                <a:solidFill>
                  <a:srgbClr val="2B2B2B"/>
                </a:solidFill>
                <a:latin typeface="Segoe UI Emoji"/>
                <a:cs typeface="Segoe UI Emoji"/>
              </a:rPr>
              <a:t>such</a:t>
            </a:r>
            <a:r>
              <a:rPr sz="1200" spc="-20" dirty="0">
                <a:solidFill>
                  <a:srgbClr val="2B2B2B"/>
                </a:solidFill>
                <a:latin typeface="Segoe UI Emoji"/>
                <a:cs typeface="Segoe UI Emoji"/>
              </a:rPr>
              <a:t> </a:t>
            </a:r>
            <a:r>
              <a:rPr sz="1200" dirty="0">
                <a:solidFill>
                  <a:srgbClr val="2B2B2B"/>
                </a:solidFill>
                <a:latin typeface="Segoe UI Emoji"/>
                <a:cs typeface="Segoe UI Emoji"/>
              </a:rPr>
              <a:t>as</a:t>
            </a:r>
            <a:r>
              <a:rPr sz="1200" spc="-25" dirty="0">
                <a:solidFill>
                  <a:srgbClr val="2B2B2B"/>
                </a:solidFill>
                <a:latin typeface="Segoe UI Emoji"/>
                <a:cs typeface="Segoe UI Emoji"/>
              </a:rPr>
              <a:t> </a:t>
            </a:r>
            <a:r>
              <a:rPr sz="1200" dirty="0">
                <a:solidFill>
                  <a:srgbClr val="2B2B2B"/>
                </a:solidFill>
                <a:latin typeface="Segoe UI Emoji"/>
                <a:cs typeface="Segoe UI Emoji"/>
              </a:rPr>
              <a:t>unread</a:t>
            </a:r>
            <a:r>
              <a:rPr sz="1200" spc="-25" dirty="0">
                <a:solidFill>
                  <a:srgbClr val="2B2B2B"/>
                </a:solidFill>
                <a:latin typeface="Segoe UI Emoji"/>
                <a:cs typeface="Segoe UI Emoji"/>
              </a:rPr>
              <a:t> </a:t>
            </a:r>
            <a:r>
              <a:rPr sz="1200" dirty="0">
                <a:solidFill>
                  <a:srgbClr val="2B2B2B"/>
                </a:solidFill>
                <a:latin typeface="Segoe UI Emoji"/>
                <a:cs typeface="Segoe UI Emoji"/>
              </a:rPr>
              <a:t>messages,</a:t>
            </a:r>
            <a:r>
              <a:rPr sz="1200" spc="-45" dirty="0">
                <a:solidFill>
                  <a:srgbClr val="2B2B2B"/>
                </a:solidFill>
                <a:latin typeface="Segoe UI Emoji"/>
                <a:cs typeface="Segoe UI Emoji"/>
              </a:rPr>
              <a:t> </a:t>
            </a:r>
            <a:r>
              <a:rPr sz="1200" dirty="0">
                <a:solidFill>
                  <a:srgbClr val="2B2B2B"/>
                </a:solidFill>
                <a:latin typeface="Segoe UI Emoji"/>
                <a:cs typeface="Segoe UI Emoji"/>
              </a:rPr>
              <a:t>@mentions,</a:t>
            </a:r>
            <a:r>
              <a:rPr sz="1200" spc="-45" dirty="0">
                <a:solidFill>
                  <a:srgbClr val="2B2B2B"/>
                </a:solidFill>
                <a:latin typeface="Segoe UI Emoji"/>
                <a:cs typeface="Segoe UI Emoji"/>
              </a:rPr>
              <a:t> </a:t>
            </a:r>
            <a:r>
              <a:rPr sz="1200" dirty="0">
                <a:solidFill>
                  <a:srgbClr val="2B2B2B"/>
                </a:solidFill>
                <a:latin typeface="Segoe UI Emoji"/>
                <a:cs typeface="Segoe UI Emoji"/>
              </a:rPr>
              <a:t>replies,</a:t>
            </a:r>
            <a:r>
              <a:rPr sz="1200" spc="-30" dirty="0">
                <a:solidFill>
                  <a:srgbClr val="2B2B2B"/>
                </a:solidFill>
                <a:latin typeface="Segoe UI Emoji"/>
                <a:cs typeface="Segoe UI Emoji"/>
              </a:rPr>
              <a:t> </a:t>
            </a:r>
            <a:r>
              <a:rPr sz="1200" dirty="0">
                <a:solidFill>
                  <a:srgbClr val="2B2B2B"/>
                </a:solidFill>
                <a:latin typeface="Segoe UI Emoji"/>
                <a:cs typeface="Segoe UI Emoji"/>
              </a:rPr>
              <a:t>and</a:t>
            </a:r>
            <a:r>
              <a:rPr sz="1200" spc="-25" dirty="0">
                <a:solidFill>
                  <a:srgbClr val="2B2B2B"/>
                </a:solidFill>
                <a:latin typeface="Segoe UI Emoji"/>
                <a:cs typeface="Segoe UI Emoji"/>
              </a:rPr>
              <a:t> </a:t>
            </a:r>
            <a:r>
              <a:rPr sz="1200" spc="-10" dirty="0">
                <a:solidFill>
                  <a:srgbClr val="2B2B2B"/>
                </a:solidFill>
                <a:latin typeface="Segoe UI Emoji"/>
                <a:cs typeface="Segoe UI Emoji"/>
              </a:rPr>
              <a:t>likes.</a:t>
            </a:r>
            <a:endParaRPr sz="1200">
              <a:latin typeface="Segoe UI Emoji"/>
              <a:cs typeface="Segoe UI Emoji"/>
            </a:endParaRPr>
          </a:p>
          <a:p>
            <a:pPr>
              <a:lnSpc>
                <a:spcPct val="100000"/>
              </a:lnSpc>
            </a:pPr>
            <a:endParaRPr sz="1200">
              <a:latin typeface="Segoe UI Emoji"/>
              <a:cs typeface="Segoe UI Emoji"/>
            </a:endParaRPr>
          </a:p>
          <a:p>
            <a:pPr>
              <a:lnSpc>
                <a:spcPct val="100000"/>
              </a:lnSpc>
              <a:spcBef>
                <a:spcPts val="235"/>
              </a:spcBef>
            </a:pPr>
            <a:endParaRPr sz="1200">
              <a:latin typeface="Segoe UI Emoji"/>
              <a:cs typeface="Segoe UI Emoji"/>
            </a:endParaRPr>
          </a:p>
          <a:p>
            <a:pPr marL="12700" marR="3474085">
              <a:lnSpc>
                <a:spcPct val="111100"/>
              </a:lnSpc>
            </a:pPr>
            <a:r>
              <a:rPr sz="1200" dirty="0">
                <a:solidFill>
                  <a:srgbClr val="2B2B2B"/>
                </a:solidFill>
                <a:latin typeface="Segoe UI Emoji"/>
                <a:cs typeface="Segoe UI Emoji"/>
              </a:rPr>
              <a:t>For</a:t>
            </a:r>
            <a:r>
              <a:rPr sz="1200" spc="-15" dirty="0">
                <a:solidFill>
                  <a:srgbClr val="2B2B2B"/>
                </a:solidFill>
                <a:latin typeface="Segoe UI Emoji"/>
                <a:cs typeface="Segoe UI Emoji"/>
              </a:rPr>
              <a:t> </a:t>
            </a:r>
            <a:r>
              <a:rPr sz="1200" dirty="0">
                <a:solidFill>
                  <a:srgbClr val="2B2B2B"/>
                </a:solidFill>
                <a:latin typeface="Segoe UI Emoji"/>
                <a:cs typeface="Segoe UI Emoji"/>
              </a:rPr>
              <a:t>a</a:t>
            </a:r>
            <a:r>
              <a:rPr sz="1200" spc="-25" dirty="0">
                <a:solidFill>
                  <a:srgbClr val="2B2B2B"/>
                </a:solidFill>
                <a:latin typeface="Segoe UI Emoji"/>
                <a:cs typeface="Segoe UI Emoji"/>
              </a:rPr>
              <a:t> </a:t>
            </a:r>
            <a:r>
              <a:rPr sz="1200" dirty="0">
                <a:solidFill>
                  <a:srgbClr val="2B2B2B"/>
                </a:solidFill>
                <a:latin typeface="Segoe UI Emoji"/>
                <a:cs typeface="Segoe UI Emoji"/>
              </a:rPr>
              <a:t>more</a:t>
            </a:r>
            <a:r>
              <a:rPr sz="1200" spc="-25" dirty="0">
                <a:solidFill>
                  <a:srgbClr val="2B2B2B"/>
                </a:solidFill>
                <a:latin typeface="Segoe UI Emoji"/>
                <a:cs typeface="Segoe UI Emoji"/>
              </a:rPr>
              <a:t> </a:t>
            </a:r>
            <a:r>
              <a:rPr sz="1200" dirty="0">
                <a:solidFill>
                  <a:srgbClr val="2B2B2B"/>
                </a:solidFill>
                <a:latin typeface="Segoe UI Emoji"/>
                <a:cs typeface="Segoe UI Emoji"/>
              </a:rPr>
              <a:t>specific</a:t>
            </a:r>
            <a:r>
              <a:rPr sz="1200" spc="-40" dirty="0">
                <a:solidFill>
                  <a:srgbClr val="2B2B2B"/>
                </a:solidFill>
                <a:latin typeface="Segoe UI Emoji"/>
                <a:cs typeface="Segoe UI Emoji"/>
              </a:rPr>
              <a:t> </a:t>
            </a:r>
            <a:r>
              <a:rPr sz="1200" dirty="0">
                <a:solidFill>
                  <a:srgbClr val="2B2B2B"/>
                </a:solidFill>
                <a:latin typeface="Segoe UI Emoji"/>
                <a:cs typeface="Segoe UI Emoji"/>
              </a:rPr>
              <a:t>feed,</a:t>
            </a:r>
            <a:r>
              <a:rPr sz="1200" spc="-25" dirty="0">
                <a:solidFill>
                  <a:srgbClr val="2B2B2B"/>
                </a:solidFill>
                <a:latin typeface="Segoe UI Emoji"/>
                <a:cs typeface="Segoe UI Emoji"/>
              </a:rPr>
              <a:t> </a:t>
            </a:r>
            <a:r>
              <a:rPr sz="1200" dirty="0">
                <a:solidFill>
                  <a:srgbClr val="2B2B2B"/>
                </a:solidFill>
                <a:latin typeface="Segoe UI Emoji"/>
                <a:cs typeface="Segoe UI Emoji"/>
              </a:rPr>
              <a:t>go</a:t>
            </a:r>
            <a:r>
              <a:rPr sz="1200" spc="-20" dirty="0">
                <a:solidFill>
                  <a:srgbClr val="2B2B2B"/>
                </a:solidFill>
                <a:latin typeface="Segoe UI Emoji"/>
                <a:cs typeface="Segoe UI Emoji"/>
              </a:rPr>
              <a:t> </a:t>
            </a:r>
            <a:r>
              <a:rPr sz="1200" dirty="0">
                <a:solidFill>
                  <a:srgbClr val="2B2B2B"/>
                </a:solidFill>
                <a:latin typeface="Segoe UI Emoji"/>
                <a:cs typeface="Segoe UI Emoji"/>
              </a:rPr>
              <a:t>to</a:t>
            </a:r>
            <a:r>
              <a:rPr sz="1200" spc="-20" dirty="0">
                <a:solidFill>
                  <a:srgbClr val="2B2B2B"/>
                </a:solidFill>
                <a:latin typeface="Segoe UI Emoji"/>
                <a:cs typeface="Segoe UI Emoji"/>
              </a:rPr>
              <a:t> </a:t>
            </a:r>
            <a:r>
              <a:rPr sz="1200" dirty="0">
                <a:solidFill>
                  <a:srgbClr val="2B2B2B"/>
                </a:solidFill>
                <a:latin typeface="Segoe UI Emoji"/>
                <a:cs typeface="Segoe UI Emoji"/>
              </a:rPr>
              <a:t>the</a:t>
            </a:r>
            <a:r>
              <a:rPr sz="1200" spc="-25" dirty="0">
                <a:solidFill>
                  <a:srgbClr val="2B2B2B"/>
                </a:solidFill>
                <a:latin typeface="Segoe UI Emoji"/>
                <a:cs typeface="Segoe UI Emoji"/>
              </a:rPr>
              <a:t> </a:t>
            </a:r>
            <a:r>
              <a:rPr sz="1200" b="1" dirty="0">
                <a:solidFill>
                  <a:srgbClr val="2B2B2B"/>
                </a:solidFill>
                <a:latin typeface="Segoe UI Emoji"/>
                <a:cs typeface="Segoe UI Emoji"/>
              </a:rPr>
              <a:t>Feed</a:t>
            </a:r>
            <a:r>
              <a:rPr sz="1200" b="1" spc="5" dirty="0">
                <a:solidFill>
                  <a:srgbClr val="2B2B2B"/>
                </a:solidFill>
                <a:latin typeface="Segoe UI Emoji"/>
                <a:cs typeface="Segoe UI Emoji"/>
              </a:rPr>
              <a:t> </a:t>
            </a:r>
            <a:r>
              <a:rPr sz="1200" dirty="0">
                <a:solidFill>
                  <a:srgbClr val="2B2B2B"/>
                </a:solidFill>
                <a:latin typeface="Segoe UI Emoji"/>
                <a:cs typeface="Segoe UI Emoji"/>
              </a:rPr>
              <a:t>menu</a:t>
            </a:r>
            <a:r>
              <a:rPr sz="1200" spc="-25" dirty="0">
                <a:solidFill>
                  <a:srgbClr val="2B2B2B"/>
                </a:solidFill>
                <a:latin typeface="Segoe UI Emoji"/>
                <a:cs typeface="Segoe UI Emoji"/>
              </a:rPr>
              <a:t> </a:t>
            </a:r>
            <a:r>
              <a:rPr sz="1200" dirty="0">
                <a:solidFill>
                  <a:srgbClr val="2B2B2B"/>
                </a:solidFill>
                <a:latin typeface="Segoe UI Emoji"/>
                <a:cs typeface="Segoe UI Emoji"/>
              </a:rPr>
              <a:t>and</a:t>
            </a:r>
            <a:r>
              <a:rPr sz="1200" spc="-45" dirty="0">
                <a:solidFill>
                  <a:srgbClr val="2B2B2B"/>
                </a:solidFill>
                <a:latin typeface="Segoe UI Emoji"/>
                <a:cs typeface="Segoe UI Emoji"/>
              </a:rPr>
              <a:t> </a:t>
            </a:r>
            <a:r>
              <a:rPr sz="1200" dirty="0">
                <a:solidFill>
                  <a:srgbClr val="2B2B2B"/>
                </a:solidFill>
                <a:latin typeface="Segoe UI Emoji"/>
                <a:cs typeface="Segoe UI Emoji"/>
              </a:rPr>
              <a:t>select</a:t>
            </a:r>
            <a:r>
              <a:rPr sz="1200" spc="-20" dirty="0">
                <a:solidFill>
                  <a:srgbClr val="2B2B2B"/>
                </a:solidFill>
                <a:latin typeface="Segoe UI Emoji"/>
                <a:cs typeface="Segoe UI Emoji"/>
              </a:rPr>
              <a:t> </a:t>
            </a:r>
            <a:r>
              <a:rPr sz="1200" b="1" spc="-25" dirty="0">
                <a:solidFill>
                  <a:srgbClr val="2B2B2B"/>
                </a:solidFill>
                <a:latin typeface="Segoe UI Emoji"/>
                <a:cs typeface="Segoe UI Emoji"/>
              </a:rPr>
              <a:t>My </a:t>
            </a:r>
            <a:r>
              <a:rPr sz="1200" b="1" dirty="0">
                <a:solidFill>
                  <a:srgbClr val="2B2B2B"/>
                </a:solidFill>
                <a:latin typeface="Segoe UI Emoji"/>
                <a:cs typeface="Segoe UI Emoji"/>
              </a:rPr>
              <a:t>activity</a:t>
            </a:r>
            <a:r>
              <a:rPr sz="1200" dirty="0">
                <a:solidFill>
                  <a:srgbClr val="2B2B2B"/>
                </a:solidFill>
                <a:latin typeface="Segoe UI Emoji"/>
                <a:cs typeface="Segoe UI Emoji"/>
              </a:rPr>
              <a:t>.</a:t>
            </a:r>
            <a:r>
              <a:rPr sz="1200" spc="-45" dirty="0">
                <a:solidFill>
                  <a:srgbClr val="2B2B2B"/>
                </a:solidFill>
                <a:latin typeface="Segoe UI Emoji"/>
                <a:cs typeface="Segoe UI Emoji"/>
              </a:rPr>
              <a:t> </a:t>
            </a:r>
            <a:r>
              <a:rPr sz="1200" dirty="0">
                <a:solidFill>
                  <a:srgbClr val="2B2B2B"/>
                </a:solidFill>
                <a:latin typeface="Segoe UI Emoji"/>
                <a:cs typeface="Segoe UI Emoji"/>
              </a:rPr>
              <a:t>You'll</a:t>
            </a:r>
            <a:r>
              <a:rPr sz="1200" spc="-20" dirty="0">
                <a:solidFill>
                  <a:srgbClr val="2B2B2B"/>
                </a:solidFill>
                <a:latin typeface="Segoe UI Emoji"/>
                <a:cs typeface="Segoe UI Emoji"/>
              </a:rPr>
              <a:t> </a:t>
            </a:r>
            <a:r>
              <a:rPr sz="1200" dirty="0">
                <a:solidFill>
                  <a:srgbClr val="2B2B2B"/>
                </a:solidFill>
                <a:latin typeface="Segoe UI Emoji"/>
                <a:cs typeface="Segoe UI Emoji"/>
              </a:rPr>
              <a:t>get</a:t>
            </a:r>
            <a:r>
              <a:rPr sz="1200" spc="-45" dirty="0">
                <a:solidFill>
                  <a:srgbClr val="2B2B2B"/>
                </a:solidFill>
                <a:latin typeface="Segoe UI Emoji"/>
                <a:cs typeface="Segoe UI Emoji"/>
              </a:rPr>
              <a:t> </a:t>
            </a:r>
            <a:r>
              <a:rPr sz="1200" dirty="0">
                <a:solidFill>
                  <a:srgbClr val="2B2B2B"/>
                </a:solidFill>
                <a:latin typeface="Segoe UI Emoji"/>
                <a:cs typeface="Segoe UI Emoji"/>
              </a:rPr>
              <a:t>a</a:t>
            </a:r>
            <a:r>
              <a:rPr sz="1200" spc="-20" dirty="0">
                <a:solidFill>
                  <a:srgbClr val="2B2B2B"/>
                </a:solidFill>
                <a:latin typeface="Segoe UI Emoji"/>
                <a:cs typeface="Segoe UI Emoji"/>
              </a:rPr>
              <a:t> </a:t>
            </a:r>
            <a:r>
              <a:rPr sz="1200" dirty="0">
                <a:solidFill>
                  <a:srgbClr val="2B2B2B"/>
                </a:solidFill>
                <a:latin typeface="Segoe UI Emoji"/>
                <a:cs typeface="Segoe UI Emoji"/>
              </a:rPr>
              <a:t>list</a:t>
            </a:r>
            <a:r>
              <a:rPr sz="1200" spc="-15" dirty="0">
                <a:solidFill>
                  <a:srgbClr val="2B2B2B"/>
                </a:solidFill>
                <a:latin typeface="Segoe UI Emoji"/>
                <a:cs typeface="Segoe UI Emoji"/>
              </a:rPr>
              <a:t> </a:t>
            </a:r>
            <a:r>
              <a:rPr sz="1200" dirty="0">
                <a:solidFill>
                  <a:srgbClr val="2B2B2B"/>
                </a:solidFill>
                <a:latin typeface="Segoe UI Emoji"/>
                <a:cs typeface="Segoe UI Emoji"/>
              </a:rPr>
              <a:t>of</a:t>
            </a:r>
            <a:r>
              <a:rPr sz="1200" spc="-15" dirty="0">
                <a:solidFill>
                  <a:srgbClr val="2B2B2B"/>
                </a:solidFill>
                <a:latin typeface="Segoe UI Emoji"/>
                <a:cs typeface="Segoe UI Emoji"/>
              </a:rPr>
              <a:t> </a:t>
            </a:r>
            <a:r>
              <a:rPr sz="1200" dirty="0">
                <a:solidFill>
                  <a:srgbClr val="2B2B2B"/>
                </a:solidFill>
                <a:latin typeface="Segoe UI Emoji"/>
                <a:cs typeface="Segoe UI Emoji"/>
              </a:rPr>
              <a:t>everything</a:t>
            </a:r>
            <a:r>
              <a:rPr sz="1200" spc="5" dirty="0">
                <a:solidFill>
                  <a:srgbClr val="2B2B2B"/>
                </a:solidFill>
                <a:latin typeface="Segoe UI Emoji"/>
                <a:cs typeface="Segoe UI Emoji"/>
              </a:rPr>
              <a:t> </a:t>
            </a:r>
            <a:r>
              <a:rPr sz="1200" dirty="0">
                <a:solidFill>
                  <a:srgbClr val="2B2B2B"/>
                </a:solidFill>
                <a:latin typeface="Segoe UI Emoji"/>
                <a:cs typeface="Segoe UI Emoji"/>
              </a:rPr>
              <a:t>you've</a:t>
            </a:r>
            <a:r>
              <a:rPr sz="1200" spc="-15" dirty="0">
                <a:solidFill>
                  <a:srgbClr val="2B2B2B"/>
                </a:solidFill>
                <a:latin typeface="Segoe UI Emoji"/>
                <a:cs typeface="Segoe UI Emoji"/>
              </a:rPr>
              <a:t> </a:t>
            </a:r>
            <a:r>
              <a:rPr sz="1200" dirty="0">
                <a:solidFill>
                  <a:srgbClr val="2B2B2B"/>
                </a:solidFill>
                <a:latin typeface="Segoe UI Emoji"/>
                <a:cs typeface="Segoe UI Emoji"/>
              </a:rPr>
              <a:t>been</a:t>
            </a:r>
            <a:r>
              <a:rPr sz="1200" spc="-15" dirty="0">
                <a:solidFill>
                  <a:srgbClr val="2B2B2B"/>
                </a:solidFill>
                <a:latin typeface="Segoe UI Emoji"/>
                <a:cs typeface="Segoe UI Emoji"/>
              </a:rPr>
              <a:t> </a:t>
            </a:r>
            <a:r>
              <a:rPr sz="1200" dirty="0">
                <a:solidFill>
                  <a:srgbClr val="2B2B2B"/>
                </a:solidFill>
                <a:latin typeface="Segoe UI Emoji"/>
                <a:cs typeface="Segoe UI Emoji"/>
              </a:rPr>
              <a:t>up</a:t>
            </a:r>
            <a:r>
              <a:rPr sz="1200" spc="-15" dirty="0">
                <a:solidFill>
                  <a:srgbClr val="2B2B2B"/>
                </a:solidFill>
                <a:latin typeface="Segoe UI Emoji"/>
                <a:cs typeface="Segoe UI Emoji"/>
              </a:rPr>
              <a:t> </a:t>
            </a:r>
            <a:r>
              <a:rPr sz="1200" dirty="0">
                <a:solidFill>
                  <a:srgbClr val="2B2B2B"/>
                </a:solidFill>
                <a:latin typeface="Segoe UI Emoji"/>
                <a:cs typeface="Segoe UI Emoji"/>
              </a:rPr>
              <a:t>to</a:t>
            </a:r>
            <a:r>
              <a:rPr sz="1200" spc="-15" dirty="0">
                <a:solidFill>
                  <a:srgbClr val="2B2B2B"/>
                </a:solidFill>
                <a:latin typeface="Segoe UI Emoji"/>
                <a:cs typeface="Segoe UI Emoji"/>
              </a:rPr>
              <a:t> </a:t>
            </a:r>
            <a:r>
              <a:rPr sz="1200" dirty="0">
                <a:solidFill>
                  <a:srgbClr val="2B2B2B"/>
                </a:solidFill>
                <a:latin typeface="Segoe UI Emoji"/>
                <a:cs typeface="Segoe UI Emoji"/>
              </a:rPr>
              <a:t>lately</a:t>
            </a:r>
            <a:r>
              <a:rPr sz="1200" spc="-15" dirty="0">
                <a:solidFill>
                  <a:srgbClr val="2B2B2B"/>
                </a:solidFill>
                <a:latin typeface="Segoe UI Emoji"/>
                <a:cs typeface="Segoe UI Emoji"/>
              </a:rPr>
              <a:t> </a:t>
            </a:r>
            <a:r>
              <a:rPr sz="1200" spc="-25" dirty="0">
                <a:solidFill>
                  <a:srgbClr val="2B2B2B"/>
                </a:solidFill>
                <a:latin typeface="Segoe UI Emoji"/>
                <a:cs typeface="Segoe UI Emoji"/>
              </a:rPr>
              <a:t>in </a:t>
            </a:r>
            <a:r>
              <a:rPr sz="1200" spc="-10" dirty="0">
                <a:solidFill>
                  <a:srgbClr val="2B2B2B"/>
                </a:solidFill>
                <a:latin typeface="Segoe UI Emoji"/>
                <a:cs typeface="Segoe UI Emoji"/>
              </a:rPr>
              <a:t>Teams.</a:t>
            </a:r>
            <a:endParaRPr sz="1200">
              <a:latin typeface="Segoe UI Emoji"/>
              <a:cs typeface="Segoe UI Emoji"/>
            </a:endParaRPr>
          </a:p>
          <a:p>
            <a:pPr>
              <a:lnSpc>
                <a:spcPct val="100000"/>
              </a:lnSpc>
              <a:spcBef>
                <a:spcPts val="1530"/>
              </a:spcBef>
            </a:pPr>
            <a:endParaRPr sz="1200">
              <a:latin typeface="Segoe UI Emoji"/>
              <a:cs typeface="Segoe UI Emoji"/>
            </a:endParaRPr>
          </a:p>
          <a:p>
            <a:pPr marL="1196975" marR="5080" algn="just">
              <a:lnSpc>
                <a:spcPct val="111200"/>
              </a:lnSpc>
            </a:pPr>
            <a:r>
              <a:rPr sz="1200" dirty="0">
                <a:solidFill>
                  <a:srgbClr val="2B2B2B"/>
                </a:solidFill>
                <a:latin typeface="Segoe UI Emoji"/>
                <a:cs typeface="Segoe UI Emoji"/>
              </a:rPr>
              <a:t>When</a:t>
            </a:r>
            <a:r>
              <a:rPr sz="1200" spc="-40" dirty="0">
                <a:solidFill>
                  <a:srgbClr val="2B2B2B"/>
                </a:solidFill>
                <a:latin typeface="Segoe UI Emoji"/>
                <a:cs typeface="Segoe UI Emoji"/>
              </a:rPr>
              <a:t> </a:t>
            </a:r>
            <a:r>
              <a:rPr sz="1200" dirty="0">
                <a:solidFill>
                  <a:srgbClr val="2B2B2B"/>
                </a:solidFill>
                <a:latin typeface="Segoe UI Emoji"/>
                <a:cs typeface="Segoe UI Emoji"/>
              </a:rPr>
              <a:t>a</a:t>
            </a:r>
            <a:r>
              <a:rPr sz="1200" spc="-15" dirty="0">
                <a:solidFill>
                  <a:srgbClr val="2B2B2B"/>
                </a:solidFill>
                <a:latin typeface="Segoe UI Emoji"/>
                <a:cs typeface="Segoe UI Emoji"/>
              </a:rPr>
              <a:t> </a:t>
            </a:r>
            <a:r>
              <a:rPr sz="1200" dirty="0">
                <a:solidFill>
                  <a:srgbClr val="2B2B2B"/>
                </a:solidFill>
                <a:latin typeface="Segoe UI Emoji"/>
                <a:cs typeface="Segoe UI Emoji"/>
              </a:rPr>
              <a:t>red</a:t>
            </a:r>
            <a:r>
              <a:rPr sz="1200" spc="-15" dirty="0">
                <a:solidFill>
                  <a:srgbClr val="2B2B2B"/>
                </a:solidFill>
                <a:latin typeface="Segoe UI Emoji"/>
                <a:cs typeface="Segoe UI Emoji"/>
              </a:rPr>
              <a:t> </a:t>
            </a:r>
            <a:r>
              <a:rPr sz="1200" dirty="0">
                <a:solidFill>
                  <a:srgbClr val="2B2B2B"/>
                </a:solidFill>
                <a:latin typeface="Segoe UI Emoji"/>
                <a:cs typeface="Segoe UI Emoji"/>
              </a:rPr>
              <a:t>circle</a:t>
            </a:r>
            <a:r>
              <a:rPr sz="1200" spc="-30" dirty="0">
                <a:solidFill>
                  <a:srgbClr val="2B2B2B"/>
                </a:solidFill>
                <a:latin typeface="Segoe UI Emoji"/>
                <a:cs typeface="Segoe UI Emoji"/>
              </a:rPr>
              <a:t> </a:t>
            </a:r>
            <a:r>
              <a:rPr sz="1200" dirty="0">
                <a:solidFill>
                  <a:srgbClr val="2B2B2B"/>
                </a:solidFill>
                <a:latin typeface="Segoe UI Emoji"/>
                <a:cs typeface="Segoe UI Emoji"/>
              </a:rPr>
              <a:t>appears</a:t>
            </a:r>
            <a:r>
              <a:rPr sz="1200" spc="-40" dirty="0">
                <a:solidFill>
                  <a:srgbClr val="2B2B2B"/>
                </a:solidFill>
                <a:latin typeface="Segoe UI Emoji"/>
                <a:cs typeface="Segoe UI Emoji"/>
              </a:rPr>
              <a:t> </a:t>
            </a:r>
            <a:r>
              <a:rPr sz="1200" dirty="0">
                <a:solidFill>
                  <a:srgbClr val="2B2B2B"/>
                </a:solidFill>
                <a:latin typeface="Segoe UI Emoji"/>
                <a:cs typeface="Segoe UI Emoji"/>
              </a:rPr>
              <a:t>next</a:t>
            </a:r>
            <a:r>
              <a:rPr sz="1200" spc="-40" dirty="0">
                <a:solidFill>
                  <a:srgbClr val="2B2B2B"/>
                </a:solidFill>
                <a:latin typeface="Segoe UI Emoji"/>
                <a:cs typeface="Segoe UI Emoji"/>
              </a:rPr>
              <a:t> </a:t>
            </a:r>
            <a:r>
              <a:rPr sz="1200" dirty="0">
                <a:solidFill>
                  <a:srgbClr val="2B2B2B"/>
                </a:solidFill>
                <a:latin typeface="Segoe UI Emoji"/>
                <a:cs typeface="Segoe UI Emoji"/>
              </a:rPr>
              <a:t>to</a:t>
            </a:r>
            <a:r>
              <a:rPr sz="1200" spc="-40" dirty="0">
                <a:solidFill>
                  <a:srgbClr val="2B2B2B"/>
                </a:solidFill>
                <a:latin typeface="Segoe UI Emoji"/>
                <a:cs typeface="Segoe UI Emoji"/>
              </a:rPr>
              <a:t> </a:t>
            </a:r>
            <a:r>
              <a:rPr sz="1200" b="1" dirty="0">
                <a:solidFill>
                  <a:srgbClr val="2B2B2B"/>
                </a:solidFill>
                <a:latin typeface="Segoe UI Emoji"/>
                <a:cs typeface="Segoe UI Emoji"/>
              </a:rPr>
              <a:t>Activity</a:t>
            </a:r>
            <a:r>
              <a:rPr sz="1200" b="1" spc="375" dirty="0">
                <a:solidFill>
                  <a:srgbClr val="2B2B2B"/>
                </a:solidFill>
                <a:latin typeface="Segoe UI Emoji"/>
                <a:cs typeface="Segoe UI Emoji"/>
              </a:rPr>
              <a:t>   </a:t>
            </a:r>
            <a:r>
              <a:rPr sz="1200" dirty="0">
                <a:solidFill>
                  <a:srgbClr val="2B2B2B"/>
                </a:solidFill>
                <a:latin typeface="Segoe UI Emoji"/>
                <a:cs typeface="Segoe UI Emoji"/>
              </a:rPr>
              <a:t>,</a:t>
            </a:r>
            <a:r>
              <a:rPr sz="1200" spc="-20" dirty="0">
                <a:solidFill>
                  <a:srgbClr val="2B2B2B"/>
                </a:solidFill>
                <a:latin typeface="Segoe UI Emoji"/>
                <a:cs typeface="Segoe UI Emoji"/>
              </a:rPr>
              <a:t> </a:t>
            </a:r>
            <a:r>
              <a:rPr sz="1200" dirty="0">
                <a:solidFill>
                  <a:srgbClr val="2B2B2B"/>
                </a:solidFill>
                <a:latin typeface="Segoe UI Emoji"/>
                <a:cs typeface="Segoe UI Emoji"/>
              </a:rPr>
              <a:t>you</a:t>
            </a:r>
            <a:r>
              <a:rPr sz="1200" spc="-15" dirty="0">
                <a:solidFill>
                  <a:srgbClr val="2B2B2B"/>
                </a:solidFill>
                <a:latin typeface="Segoe UI Emoji"/>
                <a:cs typeface="Segoe UI Emoji"/>
              </a:rPr>
              <a:t> </a:t>
            </a:r>
            <a:r>
              <a:rPr sz="1200" dirty="0">
                <a:solidFill>
                  <a:srgbClr val="2B2B2B"/>
                </a:solidFill>
                <a:latin typeface="Segoe UI Emoji"/>
                <a:cs typeface="Segoe UI Emoji"/>
              </a:rPr>
              <a:t>have</a:t>
            </a:r>
            <a:r>
              <a:rPr sz="1200" spc="-10" dirty="0">
                <a:solidFill>
                  <a:srgbClr val="2B2B2B"/>
                </a:solidFill>
                <a:latin typeface="Segoe UI Emoji"/>
                <a:cs typeface="Segoe UI Emoji"/>
              </a:rPr>
              <a:t> </a:t>
            </a:r>
            <a:r>
              <a:rPr sz="1200" dirty="0">
                <a:solidFill>
                  <a:srgbClr val="2B2B2B"/>
                </a:solidFill>
                <a:latin typeface="Segoe UI Emoji"/>
                <a:cs typeface="Segoe UI Emoji"/>
              </a:rPr>
              <a:t>a</a:t>
            </a:r>
            <a:r>
              <a:rPr sz="1200" spc="-40" dirty="0">
                <a:solidFill>
                  <a:srgbClr val="2B2B2B"/>
                </a:solidFill>
                <a:latin typeface="Segoe UI Emoji"/>
                <a:cs typeface="Segoe UI Emoji"/>
              </a:rPr>
              <a:t> </a:t>
            </a:r>
            <a:r>
              <a:rPr sz="1200" spc="-10" dirty="0">
                <a:solidFill>
                  <a:srgbClr val="2B2B2B"/>
                </a:solidFill>
                <a:latin typeface="Segoe UI Emoji"/>
                <a:cs typeface="Segoe UI Emoji"/>
              </a:rPr>
              <a:t>notification—</a:t>
            </a:r>
            <a:r>
              <a:rPr sz="1200" dirty="0">
                <a:solidFill>
                  <a:srgbClr val="2B2B2B"/>
                </a:solidFill>
                <a:latin typeface="Segoe UI Emoji"/>
                <a:cs typeface="Segoe UI Emoji"/>
              </a:rPr>
              <a:t>such</a:t>
            </a:r>
            <a:r>
              <a:rPr sz="1200" spc="-10" dirty="0">
                <a:solidFill>
                  <a:srgbClr val="2B2B2B"/>
                </a:solidFill>
                <a:latin typeface="Segoe UI Emoji"/>
                <a:cs typeface="Segoe UI Emoji"/>
              </a:rPr>
              <a:t> </a:t>
            </a:r>
            <a:r>
              <a:rPr sz="1200" dirty="0">
                <a:solidFill>
                  <a:srgbClr val="2B2B2B"/>
                </a:solidFill>
                <a:latin typeface="Segoe UI Emoji"/>
                <a:cs typeface="Segoe UI Emoji"/>
              </a:rPr>
              <a:t>as</a:t>
            </a:r>
            <a:r>
              <a:rPr sz="1200" spc="-20" dirty="0">
                <a:solidFill>
                  <a:srgbClr val="2B2B2B"/>
                </a:solidFill>
                <a:latin typeface="Segoe UI Emoji"/>
                <a:cs typeface="Segoe UI Emoji"/>
              </a:rPr>
              <a:t> </a:t>
            </a:r>
            <a:r>
              <a:rPr sz="1200" dirty="0">
                <a:solidFill>
                  <a:srgbClr val="2B2B2B"/>
                </a:solidFill>
                <a:latin typeface="Segoe UI Emoji"/>
                <a:cs typeface="Segoe UI Emoji"/>
              </a:rPr>
              <a:t>an</a:t>
            </a:r>
            <a:r>
              <a:rPr sz="1200" spc="-10" dirty="0">
                <a:solidFill>
                  <a:srgbClr val="2B2B2B"/>
                </a:solidFill>
                <a:latin typeface="Segoe UI Emoji"/>
                <a:cs typeface="Segoe UI Emoji"/>
              </a:rPr>
              <a:t> </a:t>
            </a:r>
            <a:r>
              <a:rPr sz="1200" dirty="0">
                <a:solidFill>
                  <a:srgbClr val="2B2B2B"/>
                </a:solidFill>
                <a:latin typeface="Segoe UI Emoji"/>
                <a:cs typeface="Segoe UI Emoji"/>
              </a:rPr>
              <a:t>@mention</a:t>
            </a:r>
            <a:r>
              <a:rPr sz="1200" spc="-20" dirty="0">
                <a:solidFill>
                  <a:srgbClr val="2B2B2B"/>
                </a:solidFill>
                <a:latin typeface="Segoe UI Emoji"/>
                <a:cs typeface="Segoe UI Emoji"/>
              </a:rPr>
              <a:t> </a:t>
            </a:r>
            <a:r>
              <a:rPr sz="1200" dirty="0">
                <a:solidFill>
                  <a:srgbClr val="2B2B2B"/>
                </a:solidFill>
                <a:latin typeface="Segoe UI Emoji"/>
                <a:cs typeface="Segoe UI Emoji"/>
              </a:rPr>
              <a:t>or</a:t>
            </a:r>
            <a:r>
              <a:rPr sz="1200" spc="20" dirty="0">
                <a:solidFill>
                  <a:srgbClr val="2B2B2B"/>
                </a:solidFill>
                <a:latin typeface="Segoe UI Emoji"/>
                <a:cs typeface="Segoe UI Emoji"/>
              </a:rPr>
              <a:t> </a:t>
            </a:r>
            <a:r>
              <a:rPr sz="1200" spc="-50" dirty="0">
                <a:solidFill>
                  <a:srgbClr val="2B2B2B"/>
                </a:solidFill>
                <a:latin typeface="Segoe UI Emoji"/>
                <a:cs typeface="Segoe UI Emoji"/>
              </a:rPr>
              <a:t>a </a:t>
            </a:r>
            <a:r>
              <a:rPr sz="1200" dirty="0">
                <a:solidFill>
                  <a:srgbClr val="2B2B2B"/>
                </a:solidFill>
                <a:latin typeface="Segoe UI Emoji"/>
                <a:cs typeface="Segoe UI Emoji"/>
              </a:rPr>
              <a:t>reply—in</a:t>
            </a:r>
            <a:r>
              <a:rPr sz="1200" spc="-25" dirty="0">
                <a:solidFill>
                  <a:srgbClr val="2B2B2B"/>
                </a:solidFill>
                <a:latin typeface="Segoe UI Emoji"/>
                <a:cs typeface="Segoe UI Emoji"/>
              </a:rPr>
              <a:t> </a:t>
            </a:r>
            <a:r>
              <a:rPr sz="1200" dirty="0">
                <a:solidFill>
                  <a:srgbClr val="2B2B2B"/>
                </a:solidFill>
                <a:latin typeface="Segoe UI Emoji"/>
                <a:cs typeface="Segoe UI Emoji"/>
              </a:rPr>
              <a:t>your</a:t>
            </a:r>
            <a:r>
              <a:rPr sz="1200" spc="-15" dirty="0">
                <a:solidFill>
                  <a:srgbClr val="2B2B2B"/>
                </a:solidFill>
                <a:latin typeface="Segoe UI Emoji"/>
                <a:cs typeface="Segoe UI Emoji"/>
              </a:rPr>
              <a:t> </a:t>
            </a:r>
            <a:r>
              <a:rPr sz="1200" dirty="0">
                <a:solidFill>
                  <a:srgbClr val="2B2B2B"/>
                </a:solidFill>
                <a:latin typeface="Segoe UI Emoji"/>
                <a:cs typeface="Segoe UI Emoji"/>
              </a:rPr>
              <a:t>feed.</a:t>
            </a:r>
            <a:r>
              <a:rPr sz="1200" spc="-30" dirty="0">
                <a:solidFill>
                  <a:srgbClr val="2B2B2B"/>
                </a:solidFill>
                <a:latin typeface="Segoe UI Emoji"/>
                <a:cs typeface="Segoe UI Emoji"/>
              </a:rPr>
              <a:t> </a:t>
            </a:r>
            <a:r>
              <a:rPr sz="1200" dirty="0">
                <a:solidFill>
                  <a:srgbClr val="2B2B2B"/>
                </a:solidFill>
                <a:latin typeface="Segoe UI Emoji"/>
                <a:cs typeface="Segoe UI Emoji"/>
              </a:rPr>
              <a:t>These</a:t>
            </a:r>
            <a:r>
              <a:rPr sz="1200" spc="-25" dirty="0">
                <a:solidFill>
                  <a:srgbClr val="2B2B2B"/>
                </a:solidFill>
                <a:latin typeface="Segoe UI Emoji"/>
                <a:cs typeface="Segoe UI Emoji"/>
              </a:rPr>
              <a:t> </a:t>
            </a:r>
            <a:r>
              <a:rPr sz="1200" dirty="0">
                <a:solidFill>
                  <a:srgbClr val="2B2B2B"/>
                </a:solidFill>
                <a:latin typeface="Segoe UI Emoji"/>
                <a:cs typeface="Segoe UI Emoji"/>
              </a:rPr>
              <a:t>notifications</a:t>
            </a:r>
            <a:r>
              <a:rPr sz="1200" spc="-25" dirty="0">
                <a:solidFill>
                  <a:srgbClr val="2B2B2B"/>
                </a:solidFill>
                <a:latin typeface="Segoe UI Emoji"/>
                <a:cs typeface="Segoe UI Emoji"/>
              </a:rPr>
              <a:t> </a:t>
            </a:r>
            <a:r>
              <a:rPr sz="1200" dirty="0">
                <a:solidFill>
                  <a:srgbClr val="2B2B2B"/>
                </a:solidFill>
                <a:latin typeface="Segoe UI Emoji"/>
                <a:cs typeface="Segoe UI Emoji"/>
              </a:rPr>
              <a:t>remain</a:t>
            </a:r>
            <a:r>
              <a:rPr sz="1200" spc="-25" dirty="0">
                <a:solidFill>
                  <a:srgbClr val="2B2B2B"/>
                </a:solidFill>
                <a:latin typeface="Segoe UI Emoji"/>
                <a:cs typeface="Segoe UI Emoji"/>
              </a:rPr>
              <a:t> </a:t>
            </a:r>
            <a:r>
              <a:rPr sz="1200" dirty="0">
                <a:solidFill>
                  <a:srgbClr val="2B2B2B"/>
                </a:solidFill>
                <a:latin typeface="Segoe UI Emoji"/>
                <a:cs typeface="Segoe UI Emoji"/>
              </a:rPr>
              <a:t>in</a:t>
            </a:r>
            <a:r>
              <a:rPr sz="1200" spc="-25" dirty="0">
                <a:solidFill>
                  <a:srgbClr val="2B2B2B"/>
                </a:solidFill>
                <a:latin typeface="Segoe UI Emoji"/>
                <a:cs typeface="Segoe UI Emoji"/>
              </a:rPr>
              <a:t> </a:t>
            </a:r>
            <a:r>
              <a:rPr sz="1200" dirty="0">
                <a:solidFill>
                  <a:srgbClr val="2B2B2B"/>
                </a:solidFill>
                <a:latin typeface="Segoe UI Emoji"/>
                <a:cs typeface="Segoe UI Emoji"/>
              </a:rPr>
              <a:t>your</a:t>
            </a:r>
            <a:r>
              <a:rPr sz="1200" spc="-15" dirty="0">
                <a:solidFill>
                  <a:srgbClr val="2B2B2B"/>
                </a:solidFill>
                <a:latin typeface="Segoe UI Emoji"/>
                <a:cs typeface="Segoe UI Emoji"/>
              </a:rPr>
              <a:t> </a:t>
            </a:r>
            <a:r>
              <a:rPr sz="1200" dirty="0">
                <a:solidFill>
                  <a:srgbClr val="2B2B2B"/>
                </a:solidFill>
                <a:latin typeface="Segoe UI Emoji"/>
                <a:cs typeface="Segoe UI Emoji"/>
              </a:rPr>
              <a:t>feed</a:t>
            </a:r>
            <a:r>
              <a:rPr sz="1200" spc="-25" dirty="0">
                <a:solidFill>
                  <a:srgbClr val="2B2B2B"/>
                </a:solidFill>
                <a:latin typeface="Segoe UI Emoji"/>
                <a:cs typeface="Segoe UI Emoji"/>
              </a:rPr>
              <a:t> </a:t>
            </a:r>
            <a:r>
              <a:rPr sz="1200" dirty="0">
                <a:solidFill>
                  <a:srgbClr val="2B2B2B"/>
                </a:solidFill>
                <a:latin typeface="Segoe UI Emoji"/>
                <a:cs typeface="Segoe UI Emoji"/>
              </a:rPr>
              <a:t>for</a:t>
            </a:r>
            <a:r>
              <a:rPr sz="1200" spc="10" dirty="0">
                <a:solidFill>
                  <a:srgbClr val="2B2B2B"/>
                </a:solidFill>
                <a:latin typeface="Segoe UI Emoji"/>
                <a:cs typeface="Segoe UI Emoji"/>
              </a:rPr>
              <a:t> </a:t>
            </a:r>
            <a:r>
              <a:rPr sz="1200" dirty="0">
                <a:solidFill>
                  <a:srgbClr val="2B2B2B"/>
                </a:solidFill>
                <a:latin typeface="Segoe UI Emoji"/>
                <a:cs typeface="Segoe UI Emoji"/>
              </a:rPr>
              <a:t>30</a:t>
            </a:r>
            <a:r>
              <a:rPr sz="1200" spc="-20" dirty="0">
                <a:solidFill>
                  <a:srgbClr val="2B2B2B"/>
                </a:solidFill>
                <a:latin typeface="Segoe UI Emoji"/>
                <a:cs typeface="Segoe UI Emoji"/>
              </a:rPr>
              <a:t> </a:t>
            </a:r>
            <a:r>
              <a:rPr sz="1200" dirty="0">
                <a:solidFill>
                  <a:srgbClr val="2B2B2B"/>
                </a:solidFill>
                <a:latin typeface="Segoe UI Emoji"/>
                <a:cs typeface="Segoe UI Emoji"/>
              </a:rPr>
              <a:t>days.</a:t>
            </a:r>
            <a:r>
              <a:rPr sz="1200" spc="-30" dirty="0">
                <a:solidFill>
                  <a:srgbClr val="2B2B2B"/>
                </a:solidFill>
                <a:latin typeface="Segoe UI Emoji"/>
                <a:cs typeface="Segoe UI Emoji"/>
              </a:rPr>
              <a:t> </a:t>
            </a:r>
            <a:r>
              <a:rPr sz="1200" dirty="0">
                <a:solidFill>
                  <a:srgbClr val="2B2B2B"/>
                </a:solidFill>
                <a:latin typeface="Segoe UI Emoji"/>
                <a:cs typeface="Segoe UI Emoji"/>
              </a:rPr>
              <a:t>After</a:t>
            </a:r>
            <a:r>
              <a:rPr sz="1200" spc="-15" dirty="0">
                <a:solidFill>
                  <a:srgbClr val="2B2B2B"/>
                </a:solidFill>
                <a:latin typeface="Segoe UI Emoji"/>
                <a:cs typeface="Segoe UI Emoji"/>
              </a:rPr>
              <a:t> </a:t>
            </a:r>
            <a:r>
              <a:rPr sz="1200" dirty="0">
                <a:solidFill>
                  <a:srgbClr val="2B2B2B"/>
                </a:solidFill>
                <a:latin typeface="Segoe UI Emoji"/>
                <a:cs typeface="Segoe UI Emoji"/>
              </a:rPr>
              <a:t>that they</a:t>
            </a:r>
            <a:r>
              <a:rPr sz="1200" spc="-30" dirty="0">
                <a:solidFill>
                  <a:srgbClr val="2B2B2B"/>
                </a:solidFill>
                <a:latin typeface="Segoe UI Emoji"/>
                <a:cs typeface="Segoe UI Emoji"/>
              </a:rPr>
              <a:t> </a:t>
            </a:r>
            <a:r>
              <a:rPr sz="1200" dirty="0">
                <a:solidFill>
                  <a:srgbClr val="2B2B2B"/>
                </a:solidFill>
                <a:latin typeface="Segoe UI Emoji"/>
                <a:cs typeface="Segoe UI Emoji"/>
              </a:rPr>
              <a:t>expire</a:t>
            </a:r>
            <a:r>
              <a:rPr sz="1200" spc="-25" dirty="0">
                <a:solidFill>
                  <a:srgbClr val="2B2B2B"/>
                </a:solidFill>
                <a:latin typeface="Segoe UI Emoji"/>
                <a:cs typeface="Segoe UI Emoji"/>
              </a:rPr>
              <a:t> and </a:t>
            </a:r>
            <a:r>
              <a:rPr sz="1200" dirty="0">
                <a:solidFill>
                  <a:srgbClr val="2B2B2B"/>
                </a:solidFill>
                <a:latin typeface="Segoe UI Emoji"/>
                <a:cs typeface="Segoe UI Emoji"/>
              </a:rPr>
              <a:t>no</a:t>
            </a:r>
            <a:r>
              <a:rPr sz="1200" spc="-20" dirty="0">
                <a:solidFill>
                  <a:srgbClr val="2B2B2B"/>
                </a:solidFill>
                <a:latin typeface="Segoe UI Emoji"/>
                <a:cs typeface="Segoe UI Emoji"/>
              </a:rPr>
              <a:t> </a:t>
            </a:r>
            <a:r>
              <a:rPr sz="1200" dirty="0">
                <a:solidFill>
                  <a:srgbClr val="2B2B2B"/>
                </a:solidFill>
                <a:latin typeface="Segoe UI Emoji"/>
                <a:cs typeface="Segoe UI Emoji"/>
              </a:rPr>
              <a:t>longer</a:t>
            </a:r>
            <a:r>
              <a:rPr sz="1200" spc="-5" dirty="0">
                <a:solidFill>
                  <a:srgbClr val="2B2B2B"/>
                </a:solidFill>
                <a:latin typeface="Segoe UI Emoji"/>
                <a:cs typeface="Segoe UI Emoji"/>
              </a:rPr>
              <a:t> </a:t>
            </a:r>
            <a:r>
              <a:rPr sz="1200" dirty="0">
                <a:solidFill>
                  <a:srgbClr val="2B2B2B"/>
                </a:solidFill>
                <a:latin typeface="Segoe UI Emoji"/>
                <a:cs typeface="Segoe UI Emoji"/>
              </a:rPr>
              <a:t>show</a:t>
            </a:r>
            <a:r>
              <a:rPr sz="1200" spc="-10" dirty="0">
                <a:solidFill>
                  <a:srgbClr val="2B2B2B"/>
                </a:solidFill>
                <a:latin typeface="Segoe UI Emoji"/>
                <a:cs typeface="Segoe UI Emoji"/>
              </a:rPr>
              <a:t> </a:t>
            </a:r>
            <a:r>
              <a:rPr sz="1200" dirty="0">
                <a:solidFill>
                  <a:srgbClr val="2B2B2B"/>
                </a:solidFill>
                <a:latin typeface="Segoe UI Emoji"/>
                <a:cs typeface="Segoe UI Emoji"/>
              </a:rPr>
              <a:t>in</a:t>
            </a:r>
            <a:r>
              <a:rPr sz="1200" spc="-15" dirty="0">
                <a:solidFill>
                  <a:srgbClr val="2B2B2B"/>
                </a:solidFill>
                <a:latin typeface="Segoe UI Emoji"/>
                <a:cs typeface="Segoe UI Emoji"/>
              </a:rPr>
              <a:t> </a:t>
            </a:r>
            <a:r>
              <a:rPr sz="1200" dirty="0">
                <a:solidFill>
                  <a:srgbClr val="2B2B2B"/>
                </a:solidFill>
                <a:latin typeface="Segoe UI Emoji"/>
                <a:cs typeface="Segoe UI Emoji"/>
              </a:rPr>
              <a:t>your</a:t>
            </a:r>
            <a:r>
              <a:rPr sz="1200" spc="-5" dirty="0">
                <a:solidFill>
                  <a:srgbClr val="2B2B2B"/>
                </a:solidFill>
                <a:latin typeface="Segoe UI Emoji"/>
                <a:cs typeface="Segoe UI Emoji"/>
              </a:rPr>
              <a:t> </a:t>
            </a:r>
            <a:r>
              <a:rPr sz="1200" spc="-20" dirty="0">
                <a:solidFill>
                  <a:srgbClr val="2B2B2B"/>
                </a:solidFill>
                <a:latin typeface="Segoe UI Emoji"/>
                <a:cs typeface="Segoe UI Emoji"/>
              </a:rPr>
              <a:t>feed.</a:t>
            </a:r>
            <a:endParaRPr sz="1200">
              <a:latin typeface="Segoe UI Emoji"/>
              <a:cs typeface="Segoe UI Emoji"/>
            </a:endParaRPr>
          </a:p>
        </p:txBody>
      </p:sp>
      <p:pic>
        <p:nvPicPr>
          <p:cNvPr id="5" name="object 5" descr="Activity button"/>
          <p:cNvPicPr/>
          <p:nvPr/>
        </p:nvPicPr>
        <p:blipFill>
          <a:blip r:embed="rId2" cstate="print"/>
          <a:stretch>
            <a:fillRect/>
          </a:stretch>
        </p:blipFill>
        <p:spPr>
          <a:xfrm>
            <a:off x="1690274" y="3368484"/>
            <a:ext cx="132905" cy="151891"/>
          </a:xfrm>
          <a:prstGeom prst="rect">
            <a:avLst/>
          </a:prstGeom>
        </p:spPr>
      </p:pic>
      <p:pic>
        <p:nvPicPr>
          <p:cNvPr id="6" name="object 6" descr="Filter button"/>
          <p:cNvPicPr/>
          <p:nvPr/>
        </p:nvPicPr>
        <p:blipFill>
          <a:blip r:embed="rId3" cstate="print"/>
          <a:stretch>
            <a:fillRect/>
          </a:stretch>
        </p:blipFill>
        <p:spPr>
          <a:xfrm>
            <a:off x="5087842" y="3616081"/>
            <a:ext cx="104425" cy="113530"/>
          </a:xfrm>
          <a:prstGeom prst="rect">
            <a:avLst/>
          </a:prstGeom>
        </p:spPr>
      </p:pic>
      <p:pic>
        <p:nvPicPr>
          <p:cNvPr id="7" name="object 7" descr="Activity button"/>
          <p:cNvPicPr/>
          <p:nvPr/>
        </p:nvPicPr>
        <p:blipFill>
          <a:blip r:embed="rId2" cstate="print"/>
          <a:stretch>
            <a:fillRect/>
          </a:stretch>
        </p:blipFill>
        <p:spPr>
          <a:xfrm>
            <a:off x="4707921" y="5442013"/>
            <a:ext cx="132905" cy="151891"/>
          </a:xfrm>
          <a:prstGeom prst="rect">
            <a:avLst/>
          </a:prstGeom>
        </p:spPr>
      </p:pic>
      <p:pic>
        <p:nvPicPr>
          <p:cNvPr id="8" name="object 8" descr="Manage team settings and permissions in Teams"/>
          <p:cNvPicPr/>
          <p:nvPr/>
        </p:nvPicPr>
        <p:blipFill>
          <a:blip r:embed="rId4" cstate="print"/>
          <a:stretch>
            <a:fillRect/>
          </a:stretch>
        </p:blipFill>
        <p:spPr>
          <a:xfrm>
            <a:off x="6076950" y="655319"/>
            <a:ext cx="3389629" cy="2524125"/>
          </a:xfrm>
          <a:prstGeom prst="rect">
            <a:avLst/>
          </a:prstGeom>
        </p:spPr>
      </p:pic>
      <p:grpSp>
        <p:nvGrpSpPr>
          <p:cNvPr id="9" name="object 9" descr="Image of the Acitivty symbol in Microsoft Teams."/>
          <p:cNvGrpSpPr/>
          <p:nvPr/>
        </p:nvGrpSpPr>
        <p:grpSpPr>
          <a:xfrm>
            <a:off x="755650" y="5420550"/>
            <a:ext cx="1009650" cy="732790"/>
            <a:chOff x="755650" y="5420550"/>
            <a:chExt cx="1009650" cy="732790"/>
          </a:xfrm>
        </p:grpSpPr>
        <p:pic>
          <p:nvPicPr>
            <p:cNvPr id="10" name="object 10" descr="Activity button with two notifications"/>
            <p:cNvPicPr/>
            <p:nvPr/>
          </p:nvPicPr>
          <p:blipFill>
            <a:blip r:embed="rId5" cstate="print"/>
            <a:stretch>
              <a:fillRect/>
            </a:stretch>
          </p:blipFill>
          <p:spPr>
            <a:xfrm>
              <a:off x="961510" y="5492464"/>
              <a:ext cx="490837" cy="570992"/>
            </a:xfrm>
            <a:prstGeom prst="rect">
              <a:avLst/>
            </a:prstGeom>
          </p:spPr>
        </p:pic>
        <p:sp>
          <p:nvSpPr>
            <p:cNvPr id="11" name="object 11"/>
            <p:cNvSpPr/>
            <p:nvPr/>
          </p:nvSpPr>
          <p:spPr>
            <a:xfrm>
              <a:off x="760412" y="5425313"/>
              <a:ext cx="1000125" cy="723265"/>
            </a:xfrm>
            <a:custGeom>
              <a:avLst/>
              <a:gdLst/>
              <a:ahLst/>
              <a:cxnLst/>
              <a:rect l="l" t="t" r="r" b="b"/>
              <a:pathLst>
                <a:path w="1000125" h="723264">
                  <a:moveTo>
                    <a:pt x="0" y="723265"/>
                  </a:moveTo>
                  <a:lnTo>
                    <a:pt x="1000125" y="723265"/>
                  </a:lnTo>
                  <a:lnTo>
                    <a:pt x="1000125" y="0"/>
                  </a:lnTo>
                  <a:lnTo>
                    <a:pt x="0" y="0"/>
                  </a:lnTo>
                  <a:lnTo>
                    <a:pt x="0" y="723265"/>
                  </a:lnTo>
                  <a:close/>
                </a:path>
              </a:pathLst>
            </a:custGeom>
            <a:ln w="9525">
              <a:solidFill>
                <a:srgbClr val="000000"/>
              </a:solidFill>
            </a:ln>
          </p:spPr>
          <p:txBody>
            <a:bodyPr wrap="square" lIns="0" tIns="0" rIns="0" bIns="0" rtlCol="0"/>
            <a:lstStyle/>
            <a:p>
              <a:endParaRPr/>
            </a:p>
          </p:txBody>
        </p:sp>
      </p:grpSp>
      <p:pic>
        <p:nvPicPr>
          <p:cNvPr id="12" name="object 12" descr="Chat feed and filter"/>
          <p:cNvPicPr/>
          <p:nvPr/>
        </p:nvPicPr>
        <p:blipFill>
          <a:blip r:embed="rId6" cstate="print"/>
          <a:stretch>
            <a:fillRect/>
          </a:stretch>
        </p:blipFill>
        <p:spPr>
          <a:xfrm>
            <a:off x="5330825" y="4363339"/>
            <a:ext cx="3966209" cy="553085"/>
          </a:xfrm>
          <a:prstGeom prst="rect">
            <a:avLst/>
          </a:prstGeom>
        </p:spPr>
      </p:pic>
      <p:sp>
        <p:nvSpPr>
          <p:cNvPr id="13" name="object 13"/>
          <p:cNvSpPr txBox="1">
            <a:spLocks noGrp="1"/>
          </p:cNvSpPr>
          <p:nvPr>
            <p:ph type="sldNum" sz="quarter" idx="7"/>
          </p:nvPr>
        </p:nvSpPr>
        <p:spPr>
          <a:prstGeom prst="rect">
            <a:avLst/>
          </a:prstGeom>
        </p:spPr>
        <p:txBody>
          <a:bodyPr vert="horz" wrap="square" lIns="0" tIns="5715" rIns="0" bIns="0" rtlCol="0">
            <a:spAutoFit/>
          </a:bodyPr>
          <a:lstStyle/>
          <a:p>
            <a:pPr marL="12700">
              <a:lnSpc>
                <a:spcPct val="100000"/>
              </a:lnSpc>
              <a:spcBef>
                <a:spcPts val="45"/>
              </a:spcBef>
            </a:pPr>
            <a:fld id="{81D60167-4931-47E6-BA6A-407CBD079E47}" type="slidenum">
              <a:rPr spc="-25" dirty="0"/>
              <a:t>12</a:t>
            </a:fld>
            <a:endParaRPr spc="-25" dirty="0"/>
          </a:p>
        </p:txBody>
      </p:sp>
      <p:pic>
        <p:nvPicPr>
          <p:cNvPr id="14" name="Picture 13">
            <a:extLst>
              <a:ext uri="{FF2B5EF4-FFF2-40B4-BE49-F238E27FC236}">
                <a16:creationId xmlns:a16="http://schemas.microsoft.com/office/drawing/2014/main" id="{0F3823E1-1A99-89EA-6AB1-5ECB87A87B7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58200" y="7164429"/>
            <a:ext cx="1519619" cy="47868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444500" y="463931"/>
            <a:ext cx="2139950" cy="299720"/>
          </a:xfrm>
          <a:prstGeom prst="rect">
            <a:avLst/>
          </a:prstGeom>
        </p:spPr>
        <p:txBody>
          <a:bodyPr vert="horz" wrap="square" lIns="0" tIns="12700" rIns="0" bIns="0" rtlCol="0">
            <a:spAutoFit/>
          </a:bodyPr>
          <a:lstStyle/>
          <a:p>
            <a:pPr marL="12700">
              <a:lnSpc>
                <a:spcPct val="100000"/>
              </a:lnSpc>
              <a:spcBef>
                <a:spcPts val="100"/>
              </a:spcBef>
            </a:pPr>
            <a:r>
              <a:rPr dirty="0"/>
              <a:t>Stay</a:t>
            </a:r>
            <a:r>
              <a:rPr spc="40" dirty="0"/>
              <a:t> </a:t>
            </a:r>
            <a:r>
              <a:rPr dirty="0"/>
              <a:t>on</a:t>
            </a:r>
            <a:r>
              <a:rPr spc="40" dirty="0"/>
              <a:t> </a:t>
            </a:r>
            <a:r>
              <a:rPr dirty="0"/>
              <a:t>top</a:t>
            </a:r>
            <a:r>
              <a:rPr spc="25" dirty="0"/>
              <a:t> </a:t>
            </a:r>
            <a:r>
              <a:rPr dirty="0"/>
              <a:t>of</a:t>
            </a:r>
            <a:r>
              <a:rPr spc="45" dirty="0"/>
              <a:t> </a:t>
            </a:r>
            <a:r>
              <a:rPr spc="-20" dirty="0"/>
              <a:t>things</a:t>
            </a:r>
          </a:p>
        </p:txBody>
      </p:sp>
      <p:sp>
        <p:nvSpPr>
          <p:cNvPr id="3" name="object 3"/>
          <p:cNvSpPr txBox="1"/>
          <p:nvPr/>
        </p:nvSpPr>
        <p:spPr>
          <a:xfrm>
            <a:off x="444500" y="738886"/>
            <a:ext cx="8375650" cy="1330960"/>
          </a:xfrm>
          <a:prstGeom prst="rect">
            <a:avLst/>
          </a:prstGeom>
        </p:spPr>
        <p:txBody>
          <a:bodyPr vert="horz" wrap="square" lIns="0" tIns="39370" rIns="0" bIns="0" rtlCol="0">
            <a:spAutoFit/>
          </a:bodyPr>
          <a:lstStyle/>
          <a:p>
            <a:pPr marL="12700">
              <a:lnSpc>
                <a:spcPct val="100000"/>
              </a:lnSpc>
              <a:spcBef>
                <a:spcPts val="310"/>
              </a:spcBef>
            </a:pPr>
            <a:r>
              <a:rPr sz="1200" spc="-10" dirty="0">
                <a:latin typeface="Segoe UI Emoji"/>
                <a:cs typeface="Segoe UI Emoji"/>
              </a:rPr>
              <a:t>Notifications</a:t>
            </a:r>
            <a:r>
              <a:rPr sz="1200" spc="-20" dirty="0">
                <a:latin typeface="Segoe UI Emoji"/>
                <a:cs typeface="Segoe UI Emoji"/>
              </a:rPr>
              <a:t> </a:t>
            </a:r>
            <a:r>
              <a:rPr sz="1200" dirty="0">
                <a:latin typeface="Segoe UI Emoji"/>
                <a:cs typeface="Segoe UI Emoji"/>
              </a:rPr>
              <a:t>let</a:t>
            </a:r>
            <a:r>
              <a:rPr sz="1200" spc="-20" dirty="0">
                <a:latin typeface="Segoe UI Emoji"/>
                <a:cs typeface="Segoe UI Emoji"/>
              </a:rPr>
              <a:t> </a:t>
            </a:r>
            <a:r>
              <a:rPr sz="1200" dirty="0">
                <a:latin typeface="Segoe UI Emoji"/>
                <a:cs typeface="Segoe UI Emoji"/>
              </a:rPr>
              <a:t>you</a:t>
            </a:r>
            <a:r>
              <a:rPr sz="1200" spc="-15" dirty="0">
                <a:latin typeface="Segoe UI Emoji"/>
                <a:cs typeface="Segoe UI Emoji"/>
              </a:rPr>
              <a:t> </a:t>
            </a:r>
            <a:r>
              <a:rPr sz="1200" dirty="0">
                <a:latin typeface="Segoe UI Emoji"/>
                <a:cs typeface="Segoe UI Emoji"/>
              </a:rPr>
              <a:t>know</a:t>
            </a:r>
            <a:r>
              <a:rPr sz="1200" spc="-5" dirty="0">
                <a:latin typeface="Segoe UI Emoji"/>
                <a:cs typeface="Segoe UI Emoji"/>
              </a:rPr>
              <a:t> </a:t>
            </a:r>
            <a:r>
              <a:rPr sz="1200" dirty="0">
                <a:latin typeface="Segoe UI Emoji"/>
                <a:cs typeface="Segoe UI Emoji"/>
              </a:rPr>
              <a:t>when</a:t>
            </a:r>
            <a:r>
              <a:rPr sz="1200" spc="-20" dirty="0">
                <a:latin typeface="Segoe UI Emoji"/>
                <a:cs typeface="Segoe UI Emoji"/>
              </a:rPr>
              <a:t> </a:t>
            </a:r>
            <a:r>
              <a:rPr sz="1200" dirty="0">
                <a:latin typeface="Segoe UI Emoji"/>
                <a:cs typeface="Segoe UI Emoji"/>
              </a:rPr>
              <a:t>someone</a:t>
            </a:r>
            <a:r>
              <a:rPr sz="1200" spc="-15" dirty="0">
                <a:latin typeface="Segoe UI Emoji"/>
                <a:cs typeface="Segoe UI Emoji"/>
              </a:rPr>
              <a:t> </a:t>
            </a:r>
            <a:r>
              <a:rPr sz="1200" dirty="0">
                <a:latin typeface="Segoe UI Emoji"/>
                <a:cs typeface="Segoe UI Emoji"/>
              </a:rPr>
              <a:t>@mentions</a:t>
            </a:r>
            <a:r>
              <a:rPr sz="1200" spc="-20" dirty="0">
                <a:latin typeface="Segoe UI Emoji"/>
                <a:cs typeface="Segoe UI Emoji"/>
              </a:rPr>
              <a:t> </a:t>
            </a:r>
            <a:r>
              <a:rPr sz="1200" dirty="0">
                <a:latin typeface="Segoe UI Emoji"/>
                <a:cs typeface="Segoe UI Emoji"/>
              </a:rPr>
              <a:t>you,</a:t>
            </a:r>
            <a:r>
              <a:rPr sz="1200" spc="-20" dirty="0">
                <a:latin typeface="Segoe UI Emoji"/>
                <a:cs typeface="Segoe UI Emoji"/>
              </a:rPr>
              <a:t> </a:t>
            </a:r>
            <a:r>
              <a:rPr sz="1200" dirty="0">
                <a:latin typeface="Segoe UI Emoji"/>
                <a:cs typeface="Segoe UI Emoji"/>
              </a:rPr>
              <a:t>likes</a:t>
            </a:r>
            <a:r>
              <a:rPr sz="1200" spc="-20" dirty="0">
                <a:latin typeface="Segoe UI Emoji"/>
                <a:cs typeface="Segoe UI Emoji"/>
              </a:rPr>
              <a:t> </a:t>
            </a:r>
            <a:r>
              <a:rPr sz="1200" dirty="0">
                <a:latin typeface="Segoe UI Emoji"/>
                <a:cs typeface="Segoe UI Emoji"/>
              </a:rPr>
              <a:t>something</a:t>
            </a:r>
            <a:r>
              <a:rPr sz="1200" spc="-20" dirty="0">
                <a:latin typeface="Segoe UI Emoji"/>
                <a:cs typeface="Segoe UI Emoji"/>
              </a:rPr>
              <a:t> </a:t>
            </a:r>
            <a:r>
              <a:rPr sz="1200" dirty="0">
                <a:latin typeface="Segoe UI Emoji"/>
                <a:cs typeface="Segoe UI Emoji"/>
              </a:rPr>
              <a:t>you’ve</a:t>
            </a:r>
            <a:r>
              <a:rPr sz="1200" spc="-15" dirty="0">
                <a:latin typeface="Segoe UI Emoji"/>
                <a:cs typeface="Segoe UI Emoji"/>
              </a:rPr>
              <a:t> </a:t>
            </a:r>
            <a:r>
              <a:rPr sz="1200" dirty="0">
                <a:latin typeface="Segoe UI Emoji"/>
                <a:cs typeface="Segoe UI Emoji"/>
              </a:rPr>
              <a:t>posted,</a:t>
            </a:r>
            <a:r>
              <a:rPr sz="1200" spc="-15" dirty="0">
                <a:latin typeface="Segoe UI Emoji"/>
                <a:cs typeface="Segoe UI Emoji"/>
              </a:rPr>
              <a:t> </a:t>
            </a:r>
            <a:r>
              <a:rPr sz="1200" dirty="0">
                <a:latin typeface="Segoe UI Emoji"/>
                <a:cs typeface="Segoe UI Emoji"/>
              </a:rPr>
              <a:t>or</a:t>
            </a:r>
            <a:r>
              <a:rPr sz="1200" spc="-10" dirty="0">
                <a:latin typeface="Segoe UI Emoji"/>
                <a:cs typeface="Segoe UI Emoji"/>
              </a:rPr>
              <a:t> </a:t>
            </a:r>
            <a:r>
              <a:rPr sz="1200" dirty="0">
                <a:latin typeface="Segoe UI Emoji"/>
                <a:cs typeface="Segoe UI Emoji"/>
              </a:rPr>
              <a:t>replies</a:t>
            </a:r>
            <a:r>
              <a:rPr sz="1200" spc="-25" dirty="0">
                <a:latin typeface="Segoe UI Emoji"/>
                <a:cs typeface="Segoe UI Emoji"/>
              </a:rPr>
              <a:t> </a:t>
            </a:r>
            <a:r>
              <a:rPr sz="1200" dirty="0">
                <a:latin typeface="Segoe UI Emoji"/>
                <a:cs typeface="Segoe UI Emoji"/>
              </a:rPr>
              <a:t>to</a:t>
            </a:r>
            <a:r>
              <a:rPr sz="1200" spc="-15" dirty="0">
                <a:latin typeface="Segoe UI Emoji"/>
                <a:cs typeface="Segoe UI Emoji"/>
              </a:rPr>
              <a:t> </a:t>
            </a:r>
            <a:r>
              <a:rPr sz="1200" dirty="0">
                <a:latin typeface="Segoe UI Emoji"/>
                <a:cs typeface="Segoe UI Emoji"/>
              </a:rPr>
              <a:t>a</a:t>
            </a:r>
            <a:r>
              <a:rPr sz="1200" spc="-20" dirty="0">
                <a:latin typeface="Segoe UI Emoji"/>
                <a:cs typeface="Segoe UI Emoji"/>
              </a:rPr>
              <a:t> </a:t>
            </a:r>
            <a:r>
              <a:rPr sz="1200" dirty="0">
                <a:latin typeface="Segoe UI Emoji"/>
                <a:cs typeface="Segoe UI Emoji"/>
              </a:rPr>
              <a:t>thread</a:t>
            </a:r>
            <a:r>
              <a:rPr sz="1200" spc="-20" dirty="0">
                <a:latin typeface="Segoe UI Emoji"/>
                <a:cs typeface="Segoe UI Emoji"/>
              </a:rPr>
              <a:t> </a:t>
            </a:r>
            <a:r>
              <a:rPr sz="1200" dirty="0">
                <a:latin typeface="Segoe UI Emoji"/>
                <a:cs typeface="Segoe UI Emoji"/>
              </a:rPr>
              <a:t>you</a:t>
            </a:r>
            <a:r>
              <a:rPr sz="1200" spc="-20" dirty="0">
                <a:latin typeface="Segoe UI Emoji"/>
                <a:cs typeface="Segoe UI Emoji"/>
              </a:rPr>
              <a:t> </a:t>
            </a:r>
            <a:r>
              <a:rPr sz="1200" spc="-10" dirty="0">
                <a:latin typeface="Segoe UI Emoji"/>
                <a:cs typeface="Segoe UI Emoji"/>
              </a:rPr>
              <a:t>started.</a:t>
            </a:r>
            <a:endParaRPr sz="1200">
              <a:latin typeface="Segoe UI Emoji"/>
              <a:cs typeface="Segoe UI Emoji"/>
            </a:endParaRPr>
          </a:p>
          <a:p>
            <a:pPr marL="12700">
              <a:lnSpc>
                <a:spcPct val="100000"/>
              </a:lnSpc>
              <a:spcBef>
                <a:spcPts val="210"/>
              </a:spcBef>
            </a:pPr>
            <a:r>
              <a:rPr sz="1200" dirty="0">
                <a:latin typeface="Segoe UI Emoji"/>
                <a:cs typeface="Segoe UI Emoji"/>
              </a:rPr>
              <a:t>The</a:t>
            </a:r>
            <a:r>
              <a:rPr sz="1200" spc="-25" dirty="0">
                <a:latin typeface="Segoe UI Emoji"/>
                <a:cs typeface="Segoe UI Emoji"/>
              </a:rPr>
              <a:t> </a:t>
            </a:r>
            <a:r>
              <a:rPr sz="1200" dirty="0">
                <a:latin typeface="Segoe UI Emoji"/>
                <a:cs typeface="Segoe UI Emoji"/>
              </a:rPr>
              <a:t>Activity</a:t>
            </a:r>
            <a:r>
              <a:rPr sz="1200" spc="-20" dirty="0">
                <a:latin typeface="Segoe UI Emoji"/>
                <a:cs typeface="Segoe UI Emoji"/>
              </a:rPr>
              <a:t> </a:t>
            </a:r>
            <a:r>
              <a:rPr sz="1200" dirty="0">
                <a:latin typeface="Segoe UI Emoji"/>
                <a:cs typeface="Segoe UI Emoji"/>
              </a:rPr>
              <a:t>feed helps</a:t>
            </a:r>
            <a:r>
              <a:rPr sz="1200" spc="-25" dirty="0">
                <a:latin typeface="Segoe UI Emoji"/>
                <a:cs typeface="Segoe UI Emoji"/>
              </a:rPr>
              <a:t> </a:t>
            </a:r>
            <a:r>
              <a:rPr sz="1200" dirty="0">
                <a:latin typeface="Segoe UI Emoji"/>
                <a:cs typeface="Segoe UI Emoji"/>
              </a:rPr>
              <a:t>you</a:t>
            </a:r>
            <a:r>
              <a:rPr sz="1200" spc="-25" dirty="0">
                <a:latin typeface="Segoe UI Emoji"/>
                <a:cs typeface="Segoe UI Emoji"/>
              </a:rPr>
              <a:t> </a:t>
            </a:r>
            <a:r>
              <a:rPr sz="1200" dirty="0">
                <a:latin typeface="Segoe UI Emoji"/>
                <a:cs typeface="Segoe UI Emoji"/>
              </a:rPr>
              <a:t>stay</a:t>
            </a:r>
            <a:r>
              <a:rPr sz="1200" spc="-20" dirty="0">
                <a:latin typeface="Segoe UI Emoji"/>
                <a:cs typeface="Segoe UI Emoji"/>
              </a:rPr>
              <a:t> </a:t>
            </a:r>
            <a:r>
              <a:rPr sz="1200" dirty="0">
                <a:latin typeface="Segoe UI Emoji"/>
                <a:cs typeface="Segoe UI Emoji"/>
              </a:rPr>
              <a:t>on top</a:t>
            </a:r>
            <a:r>
              <a:rPr sz="1200" spc="-5" dirty="0">
                <a:latin typeface="Segoe UI Emoji"/>
                <a:cs typeface="Segoe UI Emoji"/>
              </a:rPr>
              <a:t> </a:t>
            </a:r>
            <a:r>
              <a:rPr sz="1200" dirty="0">
                <a:latin typeface="Segoe UI Emoji"/>
                <a:cs typeface="Segoe UI Emoji"/>
              </a:rPr>
              <a:t>of</a:t>
            </a:r>
            <a:r>
              <a:rPr sz="1200" spc="-20" dirty="0">
                <a:latin typeface="Segoe UI Emoji"/>
                <a:cs typeface="Segoe UI Emoji"/>
              </a:rPr>
              <a:t> </a:t>
            </a:r>
            <a:r>
              <a:rPr sz="1200" dirty="0">
                <a:latin typeface="Segoe UI Emoji"/>
                <a:cs typeface="Segoe UI Emoji"/>
              </a:rPr>
              <a:t>all</a:t>
            </a:r>
            <a:r>
              <a:rPr sz="1200" spc="-10" dirty="0">
                <a:latin typeface="Segoe UI Emoji"/>
                <a:cs typeface="Segoe UI Emoji"/>
              </a:rPr>
              <a:t> </a:t>
            </a:r>
            <a:r>
              <a:rPr sz="1200" dirty="0">
                <a:latin typeface="Segoe UI Emoji"/>
                <a:cs typeface="Segoe UI Emoji"/>
              </a:rPr>
              <a:t>your</a:t>
            </a:r>
            <a:r>
              <a:rPr sz="1200" spc="-10" dirty="0">
                <a:latin typeface="Segoe UI Emoji"/>
                <a:cs typeface="Segoe UI Emoji"/>
              </a:rPr>
              <a:t> notifications.</a:t>
            </a:r>
            <a:endParaRPr sz="1200">
              <a:latin typeface="Segoe UI Emoji"/>
              <a:cs typeface="Segoe UI Emoji"/>
            </a:endParaRPr>
          </a:p>
          <a:p>
            <a:pPr marL="1153795" indent="-226695">
              <a:lnSpc>
                <a:spcPct val="100000"/>
              </a:lnSpc>
              <a:spcBef>
                <a:spcPts val="409"/>
              </a:spcBef>
              <a:buAutoNum type="arabicPeriod"/>
              <a:tabLst>
                <a:tab pos="1153795" algn="l"/>
                <a:tab pos="2321560" algn="l"/>
              </a:tabLst>
            </a:pPr>
            <a:r>
              <a:rPr sz="1200" dirty="0">
                <a:latin typeface="Segoe UI Emoji"/>
                <a:cs typeface="Segoe UI Emoji"/>
              </a:rPr>
              <a:t>Select</a:t>
            </a:r>
            <a:r>
              <a:rPr sz="1200" spc="-20" dirty="0">
                <a:latin typeface="Segoe UI Emoji"/>
                <a:cs typeface="Segoe UI Emoji"/>
              </a:rPr>
              <a:t> </a:t>
            </a:r>
            <a:r>
              <a:rPr sz="1200" b="1" spc="-10" dirty="0">
                <a:latin typeface="Segoe UI Emoji"/>
                <a:cs typeface="Segoe UI Emoji"/>
              </a:rPr>
              <a:t>Activity</a:t>
            </a:r>
            <a:r>
              <a:rPr sz="1200" b="1" dirty="0">
                <a:latin typeface="Segoe UI Emoji"/>
                <a:cs typeface="Segoe UI Emoji"/>
              </a:rPr>
              <a:t>	</a:t>
            </a:r>
            <a:r>
              <a:rPr sz="1200" spc="-50" dirty="0">
                <a:latin typeface="Segoe UI Emoji"/>
                <a:cs typeface="Segoe UI Emoji"/>
              </a:rPr>
              <a:t>.</a:t>
            </a:r>
            <a:endParaRPr sz="1200">
              <a:latin typeface="Segoe UI Emoji"/>
              <a:cs typeface="Segoe UI Emoji"/>
            </a:endParaRPr>
          </a:p>
          <a:p>
            <a:pPr marL="1153795" indent="-226695">
              <a:lnSpc>
                <a:spcPct val="100000"/>
              </a:lnSpc>
              <a:spcBef>
                <a:spcPts val="210"/>
              </a:spcBef>
              <a:buFont typeface="Segoe UI Emoji"/>
              <a:buAutoNum type="arabicPeriod"/>
              <a:tabLst>
                <a:tab pos="1153795" algn="l"/>
              </a:tabLst>
            </a:pPr>
            <a:r>
              <a:rPr sz="1200" b="1" dirty="0">
                <a:latin typeface="Segoe UI Emoji"/>
                <a:cs typeface="Segoe UI Emoji"/>
              </a:rPr>
              <a:t>Feed</a:t>
            </a:r>
            <a:r>
              <a:rPr sz="1200" b="1" spc="5" dirty="0">
                <a:latin typeface="Segoe UI Emoji"/>
                <a:cs typeface="Segoe UI Emoji"/>
              </a:rPr>
              <a:t> </a:t>
            </a:r>
            <a:r>
              <a:rPr sz="1200" dirty="0">
                <a:latin typeface="Segoe UI Emoji"/>
                <a:cs typeface="Segoe UI Emoji"/>
              </a:rPr>
              <a:t>shows</a:t>
            </a:r>
            <a:r>
              <a:rPr sz="1200" spc="-30" dirty="0">
                <a:latin typeface="Segoe UI Emoji"/>
                <a:cs typeface="Segoe UI Emoji"/>
              </a:rPr>
              <a:t> </a:t>
            </a:r>
            <a:r>
              <a:rPr sz="1200" dirty="0">
                <a:latin typeface="Segoe UI Emoji"/>
                <a:cs typeface="Segoe UI Emoji"/>
              </a:rPr>
              <a:t>you</a:t>
            </a:r>
            <a:r>
              <a:rPr sz="1200" spc="-25" dirty="0">
                <a:latin typeface="Segoe UI Emoji"/>
                <a:cs typeface="Segoe UI Emoji"/>
              </a:rPr>
              <a:t> </a:t>
            </a:r>
            <a:r>
              <a:rPr sz="1200" dirty="0">
                <a:latin typeface="Segoe UI Emoji"/>
                <a:cs typeface="Segoe UI Emoji"/>
              </a:rPr>
              <a:t>a</a:t>
            </a:r>
            <a:r>
              <a:rPr sz="1200" spc="-10" dirty="0">
                <a:latin typeface="Segoe UI Emoji"/>
                <a:cs typeface="Segoe UI Emoji"/>
              </a:rPr>
              <a:t> </a:t>
            </a:r>
            <a:r>
              <a:rPr sz="1200" dirty="0">
                <a:latin typeface="Segoe UI Emoji"/>
                <a:cs typeface="Segoe UI Emoji"/>
              </a:rPr>
              <a:t>summary</a:t>
            </a:r>
            <a:r>
              <a:rPr sz="1200" spc="-25" dirty="0">
                <a:latin typeface="Segoe UI Emoji"/>
                <a:cs typeface="Segoe UI Emoji"/>
              </a:rPr>
              <a:t> </a:t>
            </a:r>
            <a:r>
              <a:rPr sz="1200" dirty="0">
                <a:latin typeface="Segoe UI Emoji"/>
                <a:cs typeface="Segoe UI Emoji"/>
              </a:rPr>
              <a:t>of</a:t>
            </a:r>
            <a:r>
              <a:rPr sz="1200" spc="-20" dirty="0">
                <a:latin typeface="Segoe UI Emoji"/>
                <a:cs typeface="Segoe UI Emoji"/>
              </a:rPr>
              <a:t> </a:t>
            </a:r>
            <a:r>
              <a:rPr sz="1200" dirty="0">
                <a:latin typeface="Segoe UI Emoji"/>
                <a:cs typeface="Segoe UI Emoji"/>
              </a:rPr>
              <a:t>everything</a:t>
            </a:r>
            <a:r>
              <a:rPr sz="1200" spc="-30" dirty="0">
                <a:latin typeface="Segoe UI Emoji"/>
                <a:cs typeface="Segoe UI Emoji"/>
              </a:rPr>
              <a:t> </a:t>
            </a:r>
            <a:r>
              <a:rPr sz="1200" dirty="0">
                <a:latin typeface="Segoe UI Emoji"/>
                <a:cs typeface="Segoe UI Emoji"/>
              </a:rPr>
              <a:t>that's</a:t>
            </a:r>
            <a:r>
              <a:rPr sz="1200" spc="-5" dirty="0">
                <a:latin typeface="Segoe UI Emoji"/>
                <a:cs typeface="Segoe UI Emoji"/>
              </a:rPr>
              <a:t> </a:t>
            </a:r>
            <a:r>
              <a:rPr sz="1200" dirty="0">
                <a:latin typeface="Segoe UI Emoji"/>
                <a:cs typeface="Segoe UI Emoji"/>
              </a:rPr>
              <a:t>happened</a:t>
            </a:r>
            <a:r>
              <a:rPr sz="1200" spc="-25" dirty="0">
                <a:latin typeface="Segoe UI Emoji"/>
                <a:cs typeface="Segoe UI Emoji"/>
              </a:rPr>
              <a:t> </a:t>
            </a:r>
            <a:r>
              <a:rPr sz="1200" dirty="0">
                <a:latin typeface="Segoe UI Emoji"/>
                <a:cs typeface="Segoe UI Emoji"/>
              </a:rPr>
              <a:t>in</a:t>
            </a:r>
            <a:r>
              <a:rPr sz="1200" spc="-25" dirty="0">
                <a:latin typeface="Segoe UI Emoji"/>
                <a:cs typeface="Segoe UI Emoji"/>
              </a:rPr>
              <a:t> </a:t>
            </a:r>
            <a:r>
              <a:rPr sz="1200" dirty="0">
                <a:latin typeface="Segoe UI Emoji"/>
                <a:cs typeface="Segoe UI Emoji"/>
              </a:rPr>
              <a:t>the</a:t>
            </a:r>
            <a:r>
              <a:rPr sz="1200" spc="5" dirty="0">
                <a:latin typeface="Segoe UI Emoji"/>
                <a:cs typeface="Segoe UI Emoji"/>
              </a:rPr>
              <a:t> </a:t>
            </a:r>
            <a:r>
              <a:rPr sz="1200" dirty="0">
                <a:latin typeface="Segoe UI Emoji"/>
                <a:cs typeface="Segoe UI Emoji"/>
              </a:rPr>
              <a:t>channels</a:t>
            </a:r>
            <a:r>
              <a:rPr sz="1200" spc="-30" dirty="0">
                <a:latin typeface="Segoe UI Emoji"/>
                <a:cs typeface="Segoe UI Emoji"/>
              </a:rPr>
              <a:t> </a:t>
            </a:r>
            <a:r>
              <a:rPr sz="1200" dirty="0">
                <a:latin typeface="Segoe UI Emoji"/>
                <a:cs typeface="Segoe UI Emoji"/>
              </a:rPr>
              <a:t>you</a:t>
            </a:r>
            <a:r>
              <a:rPr sz="1200" spc="-30" dirty="0">
                <a:latin typeface="Segoe UI Emoji"/>
                <a:cs typeface="Segoe UI Emoji"/>
              </a:rPr>
              <a:t> </a:t>
            </a:r>
            <a:r>
              <a:rPr sz="1200" spc="-10" dirty="0">
                <a:latin typeface="Segoe UI Emoji"/>
                <a:cs typeface="Segoe UI Emoji"/>
              </a:rPr>
              <a:t>follow.</a:t>
            </a:r>
            <a:endParaRPr sz="1200">
              <a:latin typeface="Segoe UI Emoji"/>
              <a:cs typeface="Segoe UI Emoji"/>
            </a:endParaRPr>
          </a:p>
          <a:p>
            <a:pPr marL="1612900" lvl="1" indent="-227965">
              <a:lnSpc>
                <a:spcPct val="100000"/>
              </a:lnSpc>
              <a:spcBef>
                <a:spcPts val="385"/>
              </a:spcBef>
              <a:buSzPct val="83333"/>
              <a:buFont typeface="Wingdings"/>
              <a:buChar char=""/>
              <a:tabLst>
                <a:tab pos="1612900" algn="l"/>
                <a:tab pos="2661285" algn="l"/>
              </a:tabLst>
            </a:pPr>
            <a:r>
              <a:rPr sz="1200" dirty="0">
                <a:latin typeface="Segoe UI Emoji"/>
                <a:cs typeface="Segoe UI Emoji"/>
              </a:rPr>
              <a:t>Select</a:t>
            </a:r>
            <a:r>
              <a:rPr sz="1200" spc="-20" dirty="0">
                <a:latin typeface="Segoe UI Emoji"/>
                <a:cs typeface="Segoe UI Emoji"/>
              </a:rPr>
              <a:t> </a:t>
            </a:r>
            <a:r>
              <a:rPr sz="1200" b="1" spc="-10" dirty="0">
                <a:latin typeface="Segoe UI Emoji"/>
                <a:cs typeface="Segoe UI Emoji"/>
              </a:rPr>
              <a:t>Filter</a:t>
            </a:r>
            <a:r>
              <a:rPr sz="1200" b="1" dirty="0">
                <a:latin typeface="Segoe UI Emoji"/>
                <a:cs typeface="Segoe UI Emoji"/>
              </a:rPr>
              <a:t>	</a:t>
            </a:r>
            <a:r>
              <a:rPr sz="1200" dirty="0">
                <a:latin typeface="Segoe UI Emoji"/>
                <a:cs typeface="Segoe UI Emoji"/>
              </a:rPr>
              <a:t>to</a:t>
            </a:r>
            <a:r>
              <a:rPr sz="1200" spc="-35" dirty="0">
                <a:latin typeface="Segoe UI Emoji"/>
                <a:cs typeface="Segoe UI Emoji"/>
              </a:rPr>
              <a:t> </a:t>
            </a:r>
            <a:r>
              <a:rPr sz="1200" dirty="0">
                <a:latin typeface="Segoe UI Emoji"/>
                <a:cs typeface="Segoe UI Emoji"/>
              </a:rPr>
              <a:t>show</a:t>
            </a:r>
            <a:r>
              <a:rPr sz="1200" spc="-30" dirty="0">
                <a:latin typeface="Segoe UI Emoji"/>
                <a:cs typeface="Segoe UI Emoji"/>
              </a:rPr>
              <a:t> </a:t>
            </a:r>
            <a:r>
              <a:rPr sz="1200" dirty="0">
                <a:latin typeface="Segoe UI Emoji"/>
                <a:cs typeface="Segoe UI Emoji"/>
              </a:rPr>
              <a:t>only</a:t>
            </a:r>
            <a:r>
              <a:rPr sz="1200" spc="-15" dirty="0">
                <a:latin typeface="Segoe UI Emoji"/>
                <a:cs typeface="Segoe UI Emoji"/>
              </a:rPr>
              <a:t> </a:t>
            </a:r>
            <a:r>
              <a:rPr sz="1200" dirty="0">
                <a:latin typeface="Segoe UI Emoji"/>
                <a:cs typeface="Segoe UI Emoji"/>
              </a:rPr>
              <a:t>certain</a:t>
            </a:r>
            <a:r>
              <a:rPr sz="1200" spc="-35" dirty="0">
                <a:latin typeface="Segoe UI Emoji"/>
                <a:cs typeface="Segoe UI Emoji"/>
              </a:rPr>
              <a:t> </a:t>
            </a:r>
            <a:r>
              <a:rPr sz="1200" dirty="0">
                <a:latin typeface="Segoe UI Emoji"/>
                <a:cs typeface="Segoe UI Emoji"/>
              </a:rPr>
              <a:t>types</a:t>
            </a:r>
            <a:r>
              <a:rPr sz="1200" spc="-45" dirty="0">
                <a:latin typeface="Segoe UI Emoji"/>
                <a:cs typeface="Segoe UI Emoji"/>
              </a:rPr>
              <a:t> </a:t>
            </a:r>
            <a:r>
              <a:rPr sz="1200" dirty="0">
                <a:latin typeface="Segoe UI Emoji"/>
                <a:cs typeface="Segoe UI Emoji"/>
              </a:rPr>
              <a:t>of</a:t>
            </a:r>
            <a:r>
              <a:rPr sz="1200" spc="-10" dirty="0">
                <a:latin typeface="Segoe UI Emoji"/>
                <a:cs typeface="Segoe UI Emoji"/>
              </a:rPr>
              <a:t> </a:t>
            </a:r>
            <a:r>
              <a:rPr sz="1200" dirty="0">
                <a:latin typeface="Segoe UI Emoji"/>
                <a:cs typeface="Segoe UI Emoji"/>
              </a:rPr>
              <a:t>notifications</a:t>
            </a:r>
            <a:r>
              <a:rPr sz="1200" spc="-15" dirty="0">
                <a:latin typeface="Segoe UI Emoji"/>
                <a:cs typeface="Segoe UI Emoji"/>
              </a:rPr>
              <a:t> </a:t>
            </a:r>
            <a:r>
              <a:rPr sz="1200" dirty="0">
                <a:latin typeface="Segoe UI Emoji"/>
                <a:cs typeface="Segoe UI Emoji"/>
              </a:rPr>
              <a:t>such</a:t>
            </a:r>
            <a:r>
              <a:rPr sz="1200" spc="-10" dirty="0">
                <a:latin typeface="Segoe UI Emoji"/>
                <a:cs typeface="Segoe UI Emoji"/>
              </a:rPr>
              <a:t> </a:t>
            </a:r>
            <a:r>
              <a:rPr sz="1200" dirty="0">
                <a:latin typeface="Segoe UI Emoji"/>
                <a:cs typeface="Segoe UI Emoji"/>
              </a:rPr>
              <a:t>as</a:t>
            </a:r>
            <a:r>
              <a:rPr sz="1200" spc="-40" dirty="0">
                <a:latin typeface="Segoe UI Emoji"/>
                <a:cs typeface="Segoe UI Emoji"/>
              </a:rPr>
              <a:t> </a:t>
            </a:r>
            <a:r>
              <a:rPr sz="1200" dirty="0">
                <a:latin typeface="Segoe UI Emoji"/>
                <a:cs typeface="Segoe UI Emoji"/>
              </a:rPr>
              <a:t>@mentions</a:t>
            </a:r>
            <a:r>
              <a:rPr sz="1200" spc="-15" dirty="0">
                <a:latin typeface="Segoe UI Emoji"/>
                <a:cs typeface="Segoe UI Emoji"/>
              </a:rPr>
              <a:t> </a:t>
            </a:r>
            <a:r>
              <a:rPr sz="1200" dirty="0">
                <a:latin typeface="Segoe UI Emoji"/>
                <a:cs typeface="Segoe UI Emoji"/>
              </a:rPr>
              <a:t>or</a:t>
            </a:r>
            <a:r>
              <a:rPr sz="1200" spc="-30" dirty="0">
                <a:latin typeface="Segoe UI Emoji"/>
                <a:cs typeface="Segoe UI Emoji"/>
              </a:rPr>
              <a:t> </a:t>
            </a:r>
            <a:r>
              <a:rPr sz="1200" spc="-10" dirty="0">
                <a:latin typeface="Segoe UI Emoji"/>
                <a:cs typeface="Segoe UI Emoji"/>
              </a:rPr>
              <a:t>reactions.</a:t>
            </a:r>
            <a:endParaRPr sz="1200">
              <a:latin typeface="Segoe UI Emoji"/>
              <a:cs typeface="Segoe UI Emoji"/>
            </a:endParaRPr>
          </a:p>
          <a:p>
            <a:pPr marL="1612900" lvl="1" indent="-227965">
              <a:lnSpc>
                <a:spcPct val="100000"/>
              </a:lnSpc>
              <a:spcBef>
                <a:spcPts val="215"/>
              </a:spcBef>
              <a:buSzPct val="83333"/>
              <a:buFont typeface="Wingdings"/>
              <a:buChar char=""/>
              <a:tabLst>
                <a:tab pos="1612900" algn="l"/>
              </a:tabLst>
            </a:pPr>
            <a:r>
              <a:rPr sz="1200" dirty="0">
                <a:latin typeface="Segoe UI Emoji"/>
                <a:cs typeface="Segoe UI Emoji"/>
              </a:rPr>
              <a:t>Select</a:t>
            </a:r>
            <a:r>
              <a:rPr sz="1200" spc="-15" dirty="0">
                <a:latin typeface="Segoe UI Emoji"/>
                <a:cs typeface="Segoe UI Emoji"/>
              </a:rPr>
              <a:t> </a:t>
            </a:r>
            <a:r>
              <a:rPr sz="1200" b="1" dirty="0">
                <a:latin typeface="Segoe UI Emoji"/>
                <a:cs typeface="Segoe UI Emoji"/>
              </a:rPr>
              <a:t>Feed</a:t>
            </a:r>
            <a:r>
              <a:rPr sz="1200" b="1" spc="20" dirty="0">
                <a:latin typeface="Segoe UI Emoji"/>
                <a:cs typeface="Segoe UI Emoji"/>
              </a:rPr>
              <a:t> </a:t>
            </a:r>
            <a:r>
              <a:rPr sz="1200" dirty="0">
                <a:latin typeface="Segoe UI Emoji"/>
                <a:cs typeface="Segoe UI Emoji"/>
              </a:rPr>
              <a:t>&gt;</a:t>
            </a:r>
            <a:r>
              <a:rPr sz="1200" spc="-30" dirty="0">
                <a:latin typeface="Segoe UI Emoji"/>
                <a:cs typeface="Segoe UI Emoji"/>
              </a:rPr>
              <a:t> </a:t>
            </a:r>
            <a:r>
              <a:rPr sz="1200" b="1" dirty="0">
                <a:latin typeface="Segoe UI Emoji"/>
                <a:cs typeface="Segoe UI Emoji"/>
              </a:rPr>
              <a:t>My</a:t>
            </a:r>
            <a:r>
              <a:rPr sz="1200" b="1" spc="15" dirty="0">
                <a:latin typeface="Segoe UI Emoji"/>
                <a:cs typeface="Segoe UI Emoji"/>
              </a:rPr>
              <a:t> </a:t>
            </a:r>
            <a:r>
              <a:rPr sz="1200" b="1" dirty="0">
                <a:latin typeface="Segoe UI Emoji"/>
                <a:cs typeface="Segoe UI Emoji"/>
              </a:rPr>
              <a:t>Activity</a:t>
            </a:r>
            <a:r>
              <a:rPr sz="1200" b="1" spc="25" dirty="0">
                <a:latin typeface="Segoe UI Emoji"/>
                <a:cs typeface="Segoe UI Emoji"/>
              </a:rPr>
              <a:t> </a:t>
            </a:r>
            <a:r>
              <a:rPr sz="1200" dirty="0">
                <a:latin typeface="Segoe UI Emoji"/>
                <a:cs typeface="Segoe UI Emoji"/>
              </a:rPr>
              <a:t>to</a:t>
            </a:r>
            <a:r>
              <a:rPr sz="1200" spc="-15" dirty="0">
                <a:latin typeface="Segoe UI Emoji"/>
                <a:cs typeface="Segoe UI Emoji"/>
              </a:rPr>
              <a:t> </a:t>
            </a:r>
            <a:r>
              <a:rPr sz="1200" dirty="0">
                <a:latin typeface="Segoe UI Emoji"/>
                <a:cs typeface="Segoe UI Emoji"/>
              </a:rPr>
              <a:t>see</a:t>
            </a:r>
            <a:r>
              <a:rPr sz="1200" spc="-10" dirty="0">
                <a:latin typeface="Segoe UI Emoji"/>
                <a:cs typeface="Segoe UI Emoji"/>
              </a:rPr>
              <a:t> </a:t>
            </a:r>
            <a:r>
              <a:rPr sz="1200" dirty="0">
                <a:latin typeface="Segoe UI Emoji"/>
                <a:cs typeface="Segoe UI Emoji"/>
              </a:rPr>
              <a:t>a</a:t>
            </a:r>
            <a:r>
              <a:rPr sz="1200" spc="-15" dirty="0">
                <a:latin typeface="Segoe UI Emoji"/>
                <a:cs typeface="Segoe UI Emoji"/>
              </a:rPr>
              <a:t> </a:t>
            </a:r>
            <a:r>
              <a:rPr sz="1200" dirty="0">
                <a:latin typeface="Segoe UI Emoji"/>
                <a:cs typeface="Segoe UI Emoji"/>
              </a:rPr>
              <a:t>list</a:t>
            </a:r>
            <a:r>
              <a:rPr sz="1200" spc="-20" dirty="0">
                <a:latin typeface="Segoe UI Emoji"/>
                <a:cs typeface="Segoe UI Emoji"/>
              </a:rPr>
              <a:t> </a:t>
            </a:r>
            <a:r>
              <a:rPr sz="1200" dirty="0">
                <a:latin typeface="Segoe UI Emoji"/>
                <a:cs typeface="Segoe UI Emoji"/>
              </a:rPr>
              <a:t>of</a:t>
            </a:r>
            <a:r>
              <a:rPr sz="1200" spc="-10" dirty="0">
                <a:latin typeface="Segoe UI Emoji"/>
                <a:cs typeface="Segoe UI Emoji"/>
              </a:rPr>
              <a:t> </a:t>
            </a:r>
            <a:r>
              <a:rPr sz="1200" dirty="0">
                <a:latin typeface="Segoe UI Emoji"/>
                <a:cs typeface="Segoe UI Emoji"/>
              </a:rPr>
              <a:t>everything</a:t>
            </a:r>
            <a:r>
              <a:rPr sz="1200" spc="-15" dirty="0">
                <a:latin typeface="Segoe UI Emoji"/>
                <a:cs typeface="Segoe UI Emoji"/>
              </a:rPr>
              <a:t> </a:t>
            </a:r>
            <a:r>
              <a:rPr sz="1200" dirty="0">
                <a:latin typeface="Segoe UI Emoji"/>
                <a:cs typeface="Segoe UI Emoji"/>
              </a:rPr>
              <a:t>you've</a:t>
            </a:r>
            <a:r>
              <a:rPr sz="1200" spc="-15" dirty="0">
                <a:latin typeface="Segoe UI Emoji"/>
                <a:cs typeface="Segoe UI Emoji"/>
              </a:rPr>
              <a:t> </a:t>
            </a:r>
            <a:r>
              <a:rPr sz="1200" dirty="0">
                <a:latin typeface="Segoe UI Emoji"/>
                <a:cs typeface="Segoe UI Emoji"/>
              </a:rPr>
              <a:t>been</a:t>
            </a:r>
            <a:r>
              <a:rPr sz="1200" spc="-10" dirty="0">
                <a:latin typeface="Segoe UI Emoji"/>
                <a:cs typeface="Segoe UI Emoji"/>
              </a:rPr>
              <a:t> </a:t>
            </a:r>
            <a:r>
              <a:rPr sz="1200" dirty="0">
                <a:latin typeface="Segoe UI Emoji"/>
                <a:cs typeface="Segoe UI Emoji"/>
              </a:rPr>
              <a:t>up</a:t>
            </a:r>
            <a:r>
              <a:rPr sz="1200" spc="10" dirty="0">
                <a:latin typeface="Segoe UI Emoji"/>
                <a:cs typeface="Segoe UI Emoji"/>
              </a:rPr>
              <a:t> </a:t>
            </a:r>
            <a:r>
              <a:rPr sz="1200" dirty="0">
                <a:latin typeface="Segoe UI Emoji"/>
                <a:cs typeface="Segoe UI Emoji"/>
              </a:rPr>
              <a:t>to</a:t>
            </a:r>
            <a:r>
              <a:rPr sz="1200" spc="-15" dirty="0">
                <a:latin typeface="Segoe UI Emoji"/>
                <a:cs typeface="Segoe UI Emoji"/>
              </a:rPr>
              <a:t> </a:t>
            </a:r>
            <a:r>
              <a:rPr sz="1200" dirty="0">
                <a:latin typeface="Segoe UI Emoji"/>
                <a:cs typeface="Segoe UI Emoji"/>
              </a:rPr>
              <a:t>lately</a:t>
            </a:r>
            <a:r>
              <a:rPr sz="1200" spc="-10" dirty="0">
                <a:latin typeface="Segoe UI Emoji"/>
                <a:cs typeface="Segoe UI Emoji"/>
              </a:rPr>
              <a:t> </a:t>
            </a:r>
            <a:r>
              <a:rPr sz="1200" dirty="0">
                <a:latin typeface="Segoe UI Emoji"/>
                <a:cs typeface="Segoe UI Emoji"/>
              </a:rPr>
              <a:t>in</a:t>
            </a:r>
            <a:r>
              <a:rPr sz="1200" spc="10" dirty="0">
                <a:latin typeface="Segoe UI Emoji"/>
                <a:cs typeface="Segoe UI Emoji"/>
              </a:rPr>
              <a:t> </a:t>
            </a:r>
            <a:r>
              <a:rPr sz="1200" spc="-10" dirty="0">
                <a:latin typeface="Segoe UI Emoji"/>
                <a:cs typeface="Segoe UI Emoji"/>
              </a:rPr>
              <a:t>Teams.</a:t>
            </a:r>
            <a:endParaRPr sz="1200">
              <a:latin typeface="Segoe UI Emoji"/>
              <a:cs typeface="Segoe UI Emoji"/>
            </a:endParaRPr>
          </a:p>
        </p:txBody>
      </p:sp>
      <p:pic>
        <p:nvPicPr>
          <p:cNvPr id="4" name="object 4" descr="Activity button"/>
          <p:cNvPicPr/>
          <p:nvPr/>
        </p:nvPicPr>
        <p:blipFill>
          <a:blip r:embed="rId2" cstate="print"/>
          <a:stretch>
            <a:fillRect/>
          </a:stretch>
        </p:blipFill>
        <p:spPr>
          <a:xfrm>
            <a:off x="2604770" y="1202816"/>
            <a:ext cx="133350" cy="152399"/>
          </a:xfrm>
          <a:prstGeom prst="rect">
            <a:avLst/>
          </a:prstGeom>
        </p:spPr>
      </p:pic>
      <p:pic>
        <p:nvPicPr>
          <p:cNvPr id="5" name="object 5" descr="Filter button"/>
          <p:cNvPicPr/>
          <p:nvPr/>
        </p:nvPicPr>
        <p:blipFill>
          <a:blip r:embed="rId3" cstate="print"/>
          <a:stretch>
            <a:fillRect/>
          </a:stretch>
        </p:blipFill>
        <p:spPr>
          <a:xfrm>
            <a:off x="2920873" y="1664842"/>
            <a:ext cx="104775" cy="114300"/>
          </a:xfrm>
          <a:prstGeom prst="rect">
            <a:avLst/>
          </a:prstGeom>
        </p:spPr>
      </p:pic>
      <p:grpSp>
        <p:nvGrpSpPr>
          <p:cNvPr id="6" name="object 6" descr="Image highlighting the activity feed menu option."/>
          <p:cNvGrpSpPr/>
          <p:nvPr/>
        </p:nvGrpSpPr>
        <p:grpSpPr>
          <a:xfrm>
            <a:off x="2046541" y="2255202"/>
            <a:ext cx="5514340" cy="3561715"/>
            <a:chOff x="2046541" y="2255202"/>
            <a:chExt cx="5514340" cy="3561715"/>
          </a:xfrm>
        </p:grpSpPr>
        <p:pic>
          <p:nvPicPr>
            <p:cNvPr id="7" name="object 7" descr="Graphical user interface, text, application, chat or text message  Description automatically generated"/>
            <p:cNvPicPr/>
            <p:nvPr/>
          </p:nvPicPr>
          <p:blipFill>
            <a:blip r:embed="rId4" cstate="print"/>
            <a:stretch>
              <a:fillRect/>
            </a:stretch>
          </p:blipFill>
          <p:spPr>
            <a:xfrm>
              <a:off x="2056130" y="2264790"/>
              <a:ext cx="5495290" cy="3542664"/>
            </a:xfrm>
            <a:prstGeom prst="rect">
              <a:avLst/>
            </a:prstGeom>
          </p:spPr>
        </p:pic>
        <p:sp>
          <p:nvSpPr>
            <p:cNvPr id="8" name="object 8"/>
            <p:cNvSpPr/>
            <p:nvPr/>
          </p:nvSpPr>
          <p:spPr>
            <a:xfrm>
              <a:off x="2051304" y="2259964"/>
              <a:ext cx="5504815" cy="3552190"/>
            </a:xfrm>
            <a:custGeom>
              <a:avLst/>
              <a:gdLst/>
              <a:ahLst/>
              <a:cxnLst/>
              <a:rect l="l" t="t" r="r" b="b"/>
              <a:pathLst>
                <a:path w="5504815" h="3552190">
                  <a:moveTo>
                    <a:pt x="0" y="3552189"/>
                  </a:moveTo>
                  <a:lnTo>
                    <a:pt x="5504815" y="3552189"/>
                  </a:lnTo>
                  <a:lnTo>
                    <a:pt x="5504815" y="0"/>
                  </a:lnTo>
                  <a:lnTo>
                    <a:pt x="0" y="0"/>
                  </a:lnTo>
                  <a:lnTo>
                    <a:pt x="0" y="3552189"/>
                  </a:lnTo>
                  <a:close/>
                </a:path>
              </a:pathLst>
            </a:custGeom>
            <a:ln w="9525">
              <a:solidFill>
                <a:srgbClr val="000000"/>
              </a:solidFill>
            </a:ln>
          </p:spPr>
          <p:txBody>
            <a:bodyPr wrap="square" lIns="0" tIns="0" rIns="0" bIns="0" rtlCol="0"/>
            <a:lstStyle/>
            <a:p>
              <a:endParaRPr/>
            </a:p>
          </p:txBody>
        </p:sp>
      </p:grpSp>
      <p:sp>
        <p:nvSpPr>
          <p:cNvPr id="9" name="object 9"/>
          <p:cNvSpPr txBox="1">
            <a:spLocks noGrp="1"/>
          </p:cNvSpPr>
          <p:nvPr>
            <p:ph type="sldNum" sz="quarter" idx="7"/>
          </p:nvPr>
        </p:nvSpPr>
        <p:spPr>
          <a:prstGeom prst="rect">
            <a:avLst/>
          </a:prstGeom>
        </p:spPr>
        <p:txBody>
          <a:bodyPr vert="horz" wrap="square" lIns="0" tIns="5715" rIns="0" bIns="0" rtlCol="0">
            <a:spAutoFit/>
          </a:bodyPr>
          <a:lstStyle/>
          <a:p>
            <a:pPr marL="12700">
              <a:lnSpc>
                <a:spcPct val="100000"/>
              </a:lnSpc>
              <a:spcBef>
                <a:spcPts val="45"/>
              </a:spcBef>
            </a:pPr>
            <a:fld id="{81D60167-4931-47E6-BA6A-407CBD079E47}" type="slidenum">
              <a:rPr spc="-25" dirty="0"/>
              <a:t>13</a:t>
            </a:fld>
            <a:endParaRPr spc="-25" dirty="0"/>
          </a:p>
        </p:txBody>
      </p:sp>
      <p:pic>
        <p:nvPicPr>
          <p:cNvPr id="10" name="Picture 9">
            <a:extLst>
              <a:ext uri="{FF2B5EF4-FFF2-40B4-BE49-F238E27FC236}">
                <a16:creationId xmlns:a16="http://schemas.microsoft.com/office/drawing/2014/main" id="{8010FB0C-B20F-C7F4-A3DD-4ACA0C84EB8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58200" y="7164429"/>
            <a:ext cx="1519619" cy="47868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444500" y="1124584"/>
            <a:ext cx="2159000" cy="299720"/>
          </a:xfrm>
          <a:prstGeom prst="rect">
            <a:avLst/>
          </a:prstGeom>
        </p:spPr>
        <p:txBody>
          <a:bodyPr vert="horz" wrap="square" lIns="0" tIns="12700" rIns="0" bIns="0" rtlCol="0">
            <a:spAutoFit/>
          </a:bodyPr>
          <a:lstStyle/>
          <a:p>
            <a:pPr marL="12700">
              <a:lnSpc>
                <a:spcPct val="100000"/>
              </a:lnSpc>
              <a:spcBef>
                <a:spcPts val="100"/>
              </a:spcBef>
            </a:pPr>
            <a:r>
              <a:rPr dirty="0"/>
              <a:t>Activity</a:t>
            </a:r>
            <a:r>
              <a:rPr spc="85" dirty="0"/>
              <a:t> </a:t>
            </a:r>
            <a:r>
              <a:rPr dirty="0"/>
              <a:t>feed</a:t>
            </a:r>
            <a:r>
              <a:rPr spc="45" dirty="0"/>
              <a:t> </a:t>
            </a:r>
            <a:r>
              <a:rPr spc="-20" dirty="0"/>
              <a:t>symbols</a:t>
            </a:r>
          </a:p>
        </p:txBody>
      </p:sp>
      <p:sp>
        <p:nvSpPr>
          <p:cNvPr id="3" name="object 3"/>
          <p:cNvSpPr txBox="1"/>
          <p:nvPr/>
        </p:nvSpPr>
        <p:spPr>
          <a:xfrm>
            <a:off x="444500" y="1599183"/>
            <a:ext cx="7911465" cy="433070"/>
          </a:xfrm>
          <a:prstGeom prst="rect">
            <a:avLst/>
          </a:prstGeom>
        </p:spPr>
        <p:txBody>
          <a:bodyPr vert="horz" wrap="square" lIns="0" tIns="12700" rIns="0" bIns="0" rtlCol="0">
            <a:spAutoFit/>
          </a:bodyPr>
          <a:lstStyle/>
          <a:p>
            <a:pPr marL="12700" marR="5080">
              <a:lnSpc>
                <a:spcPct val="111300"/>
              </a:lnSpc>
              <a:spcBef>
                <a:spcPts val="100"/>
              </a:spcBef>
            </a:pPr>
            <a:r>
              <a:rPr sz="1200" dirty="0">
                <a:solidFill>
                  <a:srgbClr val="2B2B2B"/>
                </a:solidFill>
                <a:latin typeface="Segoe UI Emoji"/>
                <a:cs typeface="Segoe UI Emoji"/>
              </a:rPr>
              <a:t>We</a:t>
            </a:r>
            <a:r>
              <a:rPr sz="1200" spc="-25" dirty="0">
                <a:solidFill>
                  <a:srgbClr val="2B2B2B"/>
                </a:solidFill>
                <a:latin typeface="Segoe UI Emoji"/>
                <a:cs typeface="Segoe UI Emoji"/>
              </a:rPr>
              <a:t> </a:t>
            </a:r>
            <a:r>
              <a:rPr sz="1200" spc="-10" dirty="0">
                <a:solidFill>
                  <a:srgbClr val="2B2B2B"/>
                </a:solidFill>
                <a:latin typeface="Segoe UI Emoji"/>
                <a:cs typeface="Segoe UI Emoji"/>
              </a:rPr>
              <a:t>attached</a:t>
            </a:r>
            <a:r>
              <a:rPr sz="1200" spc="-30" dirty="0">
                <a:solidFill>
                  <a:srgbClr val="2B2B2B"/>
                </a:solidFill>
                <a:latin typeface="Segoe UI Emoji"/>
                <a:cs typeface="Segoe UI Emoji"/>
              </a:rPr>
              <a:t> </a:t>
            </a:r>
            <a:r>
              <a:rPr sz="1200" dirty="0">
                <a:solidFill>
                  <a:srgbClr val="2B2B2B"/>
                </a:solidFill>
                <a:latin typeface="Segoe UI Emoji"/>
                <a:cs typeface="Segoe UI Emoji"/>
              </a:rPr>
              <a:t>unique</a:t>
            </a:r>
            <a:r>
              <a:rPr sz="1200" spc="-20" dirty="0">
                <a:solidFill>
                  <a:srgbClr val="2B2B2B"/>
                </a:solidFill>
                <a:latin typeface="Segoe UI Emoji"/>
                <a:cs typeface="Segoe UI Emoji"/>
              </a:rPr>
              <a:t> </a:t>
            </a:r>
            <a:r>
              <a:rPr sz="1200" dirty="0">
                <a:solidFill>
                  <a:srgbClr val="2B2B2B"/>
                </a:solidFill>
                <a:latin typeface="Segoe UI Emoji"/>
                <a:cs typeface="Segoe UI Emoji"/>
              </a:rPr>
              <a:t>symbols</a:t>
            </a:r>
            <a:r>
              <a:rPr sz="1200" spc="-50" dirty="0">
                <a:solidFill>
                  <a:srgbClr val="2B2B2B"/>
                </a:solidFill>
                <a:latin typeface="Segoe UI Emoji"/>
                <a:cs typeface="Segoe UI Emoji"/>
              </a:rPr>
              <a:t> </a:t>
            </a:r>
            <a:r>
              <a:rPr sz="1200" dirty="0">
                <a:solidFill>
                  <a:srgbClr val="2B2B2B"/>
                </a:solidFill>
                <a:latin typeface="Segoe UI Emoji"/>
                <a:cs typeface="Segoe UI Emoji"/>
              </a:rPr>
              <a:t>to</a:t>
            </a:r>
            <a:r>
              <a:rPr sz="1200" spc="-20" dirty="0">
                <a:solidFill>
                  <a:srgbClr val="2B2B2B"/>
                </a:solidFill>
                <a:latin typeface="Segoe UI Emoji"/>
                <a:cs typeface="Segoe UI Emoji"/>
              </a:rPr>
              <a:t> </a:t>
            </a:r>
            <a:r>
              <a:rPr sz="1200" dirty="0">
                <a:solidFill>
                  <a:srgbClr val="2B2B2B"/>
                </a:solidFill>
                <a:latin typeface="Segoe UI Emoji"/>
                <a:cs typeface="Segoe UI Emoji"/>
              </a:rPr>
              <a:t>different</a:t>
            </a:r>
            <a:r>
              <a:rPr sz="1200" spc="-25" dirty="0">
                <a:solidFill>
                  <a:srgbClr val="2B2B2B"/>
                </a:solidFill>
                <a:latin typeface="Segoe UI Emoji"/>
                <a:cs typeface="Segoe UI Emoji"/>
              </a:rPr>
              <a:t> </a:t>
            </a:r>
            <a:r>
              <a:rPr sz="1200" dirty="0">
                <a:solidFill>
                  <a:srgbClr val="2B2B2B"/>
                </a:solidFill>
                <a:latin typeface="Segoe UI Emoji"/>
                <a:cs typeface="Segoe UI Emoji"/>
              </a:rPr>
              <a:t>types</a:t>
            </a:r>
            <a:r>
              <a:rPr sz="1200" spc="-10" dirty="0">
                <a:solidFill>
                  <a:srgbClr val="2B2B2B"/>
                </a:solidFill>
                <a:latin typeface="Segoe UI Emoji"/>
                <a:cs typeface="Segoe UI Emoji"/>
              </a:rPr>
              <a:t> </a:t>
            </a:r>
            <a:r>
              <a:rPr sz="1200" dirty="0">
                <a:solidFill>
                  <a:srgbClr val="2B2B2B"/>
                </a:solidFill>
                <a:latin typeface="Segoe UI Emoji"/>
                <a:cs typeface="Segoe UI Emoji"/>
              </a:rPr>
              <a:t>of</a:t>
            </a:r>
            <a:r>
              <a:rPr sz="1200" spc="-45" dirty="0">
                <a:solidFill>
                  <a:srgbClr val="2B2B2B"/>
                </a:solidFill>
                <a:latin typeface="Segoe UI Emoji"/>
                <a:cs typeface="Segoe UI Emoji"/>
              </a:rPr>
              <a:t> </a:t>
            </a:r>
            <a:r>
              <a:rPr sz="1200" dirty="0">
                <a:solidFill>
                  <a:srgbClr val="2B2B2B"/>
                </a:solidFill>
                <a:latin typeface="Segoe UI Emoji"/>
                <a:cs typeface="Segoe UI Emoji"/>
              </a:rPr>
              <a:t>notifications</a:t>
            </a:r>
            <a:r>
              <a:rPr sz="1200" spc="-45" dirty="0">
                <a:solidFill>
                  <a:srgbClr val="2B2B2B"/>
                </a:solidFill>
                <a:latin typeface="Segoe UI Emoji"/>
                <a:cs typeface="Segoe UI Emoji"/>
              </a:rPr>
              <a:t> </a:t>
            </a:r>
            <a:r>
              <a:rPr sz="1200" dirty="0">
                <a:solidFill>
                  <a:srgbClr val="2B2B2B"/>
                </a:solidFill>
                <a:latin typeface="Segoe UI Emoji"/>
                <a:cs typeface="Segoe UI Emoji"/>
              </a:rPr>
              <a:t>in</a:t>
            </a:r>
            <a:r>
              <a:rPr sz="1200" spc="-25" dirty="0">
                <a:solidFill>
                  <a:srgbClr val="2B2B2B"/>
                </a:solidFill>
                <a:latin typeface="Segoe UI Emoji"/>
                <a:cs typeface="Segoe UI Emoji"/>
              </a:rPr>
              <a:t> </a:t>
            </a:r>
            <a:r>
              <a:rPr sz="1200" dirty="0">
                <a:solidFill>
                  <a:srgbClr val="2B2B2B"/>
                </a:solidFill>
                <a:latin typeface="Segoe UI Emoji"/>
                <a:cs typeface="Segoe UI Emoji"/>
              </a:rPr>
              <a:t>your</a:t>
            </a:r>
            <a:r>
              <a:rPr sz="1200" spc="-40" dirty="0">
                <a:solidFill>
                  <a:srgbClr val="2B2B2B"/>
                </a:solidFill>
                <a:latin typeface="Segoe UI Emoji"/>
                <a:cs typeface="Segoe UI Emoji"/>
              </a:rPr>
              <a:t> </a:t>
            </a:r>
            <a:r>
              <a:rPr sz="1200" dirty="0">
                <a:solidFill>
                  <a:srgbClr val="2B2B2B"/>
                </a:solidFill>
                <a:latin typeface="Segoe UI Emoji"/>
                <a:cs typeface="Segoe UI Emoji"/>
              </a:rPr>
              <a:t>feed.</a:t>
            </a:r>
            <a:r>
              <a:rPr sz="1200" spc="-30" dirty="0">
                <a:solidFill>
                  <a:srgbClr val="2B2B2B"/>
                </a:solidFill>
                <a:latin typeface="Segoe UI Emoji"/>
                <a:cs typeface="Segoe UI Emoji"/>
              </a:rPr>
              <a:t> </a:t>
            </a:r>
            <a:r>
              <a:rPr sz="1200" dirty="0">
                <a:solidFill>
                  <a:srgbClr val="2B2B2B"/>
                </a:solidFill>
                <a:latin typeface="Segoe UI Emoji"/>
                <a:cs typeface="Segoe UI Emoji"/>
              </a:rPr>
              <a:t>That</a:t>
            </a:r>
            <a:r>
              <a:rPr sz="1200" spc="-50" dirty="0">
                <a:solidFill>
                  <a:srgbClr val="2B2B2B"/>
                </a:solidFill>
                <a:latin typeface="Segoe UI Emoji"/>
                <a:cs typeface="Segoe UI Emoji"/>
              </a:rPr>
              <a:t> </a:t>
            </a:r>
            <a:r>
              <a:rPr sz="1200" dirty="0">
                <a:solidFill>
                  <a:srgbClr val="2B2B2B"/>
                </a:solidFill>
                <a:latin typeface="Segoe UI Emoji"/>
                <a:cs typeface="Segoe UI Emoji"/>
              </a:rPr>
              <a:t>way,</a:t>
            </a:r>
            <a:r>
              <a:rPr sz="1200" spc="-30" dirty="0">
                <a:solidFill>
                  <a:srgbClr val="2B2B2B"/>
                </a:solidFill>
                <a:latin typeface="Segoe UI Emoji"/>
                <a:cs typeface="Segoe UI Emoji"/>
              </a:rPr>
              <a:t> </a:t>
            </a:r>
            <a:r>
              <a:rPr sz="1200" dirty="0">
                <a:solidFill>
                  <a:srgbClr val="2B2B2B"/>
                </a:solidFill>
                <a:latin typeface="Segoe UI Emoji"/>
                <a:cs typeface="Segoe UI Emoji"/>
              </a:rPr>
              <a:t>you</a:t>
            </a:r>
            <a:r>
              <a:rPr sz="1200" spc="-25" dirty="0">
                <a:solidFill>
                  <a:srgbClr val="2B2B2B"/>
                </a:solidFill>
                <a:latin typeface="Segoe UI Emoji"/>
                <a:cs typeface="Segoe UI Emoji"/>
              </a:rPr>
              <a:t> </a:t>
            </a:r>
            <a:r>
              <a:rPr sz="1200" dirty="0">
                <a:solidFill>
                  <a:srgbClr val="2B2B2B"/>
                </a:solidFill>
                <a:latin typeface="Segoe UI Emoji"/>
                <a:cs typeface="Segoe UI Emoji"/>
              </a:rPr>
              <a:t>can</a:t>
            </a:r>
            <a:r>
              <a:rPr sz="1200" spc="-5" dirty="0">
                <a:solidFill>
                  <a:srgbClr val="2B2B2B"/>
                </a:solidFill>
                <a:latin typeface="Segoe UI Emoji"/>
                <a:cs typeface="Segoe UI Emoji"/>
              </a:rPr>
              <a:t> </a:t>
            </a:r>
            <a:r>
              <a:rPr sz="1200" dirty="0">
                <a:solidFill>
                  <a:srgbClr val="2B2B2B"/>
                </a:solidFill>
                <a:latin typeface="Segoe UI Emoji"/>
                <a:cs typeface="Segoe UI Emoji"/>
              </a:rPr>
              <a:t>look</a:t>
            </a:r>
            <a:r>
              <a:rPr sz="1200" spc="-15" dirty="0">
                <a:solidFill>
                  <a:srgbClr val="2B2B2B"/>
                </a:solidFill>
                <a:latin typeface="Segoe UI Emoji"/>
                <a:cs typeface="Segoe UI Emoji"/>
              </a:rPr>
              <a:t> </a:t>
            </a:r>
            <a:r>
              <a:rPr sz="1200" dirty="0">
                <a:solidFill>
                  <a:srgbClr val="2B2B2B"/>
                </a:solidFill>
                <a:latin typeface="Segoe UI Emoji"/>
                <a:cs typeface="Segoe UI Emoji"/>
              </a:rPr>
              <a:t>through</a:t>
            </a:r>
            <a:r>
              <a:rPr sz="1200" spc="-25" dirty="0">
                <a:solidFill>
                  <a:srgbClr val="2B2B2B"/>
                </a:solidFill>
                <a:latin typeface="Segoe UI Emoji"/>
                <a:cs typeface="Segoe UI Emoji"/>
              </a:rPr>
              <a:t> </a:t>
            </a:r>
            <a:r>
              <a:rPr sz="1200" dirty="0">
                <a:solidFill>
                  <a:srgbClr val="2B2B2B"/>
                </a:solidFill>
                <a:latin typeface="Segoe UI Emoji"/>
                <a:cs typeface="Segoe UI Emoji"/>
              </a:rPr>
              <a:t>your</a:t>
            </a:r>
            <a:r>
              <a:rPr sz="1200" spc="-15" dirty="0">
                <a:solidFill>
                  <a:srgbClr val="2B2B2B"/>
                </a:solidFill>
                <a:latin typeface="Segoe UI Emoji"/>
                <a:cs typeface="Segoe UI Emoji"/>
              </a:rPr>
              <a:t> </a:t>
            </a:r>
            <a:r>
              <a:rPr sz="1200" spc="-20" dirty="0">
                <a:solidFill>
                  <a:srgbClr val="2B2B2B"/>
                </a:solidFill>
                <a:latin typeface="Segoe UI Emoji"/>
                <a:cs typeface="Segoe UI Emoji"/>
              </a:rPr>
              <a:t>feed </a:t>
            </a:r>
            <a:r>
              <a:rPr sz="1200" dirty="0">
                <a:solidFill>
                  <a:srgbClr val="2B2B2B"/>
                </a:solidFill>
                <a:latin typeface="Segoe UI Emoji"/>
                <a:cs typeface="Segoe UI Emoji"/>
              </a:rPr>
              <a:t>and</a:t>
            </a:r>
            <a:r>
              <a:rPr sz="1200" spc="-35" dirty="0">
                <a:solidFill>
                  <a:srgbClr val="2B2B2B"/>
                </a:solidFill>
                <a:latin typeface="Segoe UI Emoji"/>
                <a:cs typeface="Segoe UI Emoji"/>
              </a:rPr>
              <a:t> </a:t>
            </a:r>
            <a:r>
              <a:rPr sz="1200" dirty="0">
                <a:solidFill>
                  <a:srgbClr val="2B2B2B"/>
                </a:solidFill>
                <a:latin typeface="Segoe UI Emoji"/>
                <a:cs typeface="Segoe UI Emoji"/>
              </a:rPr>
              <a:t>prioritize</a:t>
            </a:r>
            <a:r>
              <a:rPr sz="1200" spc="-25" dirty="0">
                <a:solidFill>
                  <a:srgbClr val="2B2B2B"/>
                </a:solidFill>
                <a:latin typeface="Segoe UI Emoji"/>
                <a:cs typeface="Segoe UI Emoji"/>
              </a:rPr>
              <a:t> </a:t>
            </a:r>
            <a:r>
              <a:rPr sz="1200" dirty="0">
                <a:solidFill>
                  <a:srgbClr val="2B2B2B"/>
                </a:solidFill>
                <a:latin typeface="Segoe UI Emoji"/>
                <a:cs typeface="Segoe UI Emoji"/>
              </a:rPr>
              <a:t>based</a:t>
            </a:r>
            <a:r>
              <a:rPr sz="1200" spc="-35" dirty="0">
                <a:solidFill>
                  <a:srgbClr val="2B2B2B"/>
                </a:solidFill>
                <a:latin typeface="Segoe UI Emoji"/>
                <a:cs typeface="Segoe UI Emoji"/>
              </a:rPr>
              <a:t> </a:t>
            </a:r>
            <a:r>
              <a:rPr sz="1200" dirty="0">
                <a:solidFill>
                  <a:srgbClr val="2B2B2B"/>
                </a:solidFill>
                <a:latin typeface="Segoe UI Emoji"/>
                <a:cs typeface="Segoe UI Emoji"/>
              </a:rPr>
              <a:t>on</a:t>
            </a:r>
            <a:r>
              <a:rPr sz="1200" spc="-25" dirty="0">
                <a:solidFill>
                  <a:srgbClr val="2B2B2B"/>
                </a:solidFill>
                <a:latin typeface="Segoe UI Emoji"/>
                <a:cs typeface="Segoe UI Emoji"/>
              </a:rPr>
              <a:t> </a:t>
            </a:r>
            <a:r>
              <a:rPr sz="1200" dirty="0">
                <a:solidFill>
                  <a:srgbClr val="2B2B2B"/>
                </a:solidFill>
                <a:latin typeface="Segoe UI Emoji"/>
                <a:cs typeface="Segoe UI Emoji"/>
              </a:rPr>
              <a:t>the</a:t>
            </a:r>
            <a:r>
              <a:rPr sz="1200" spc="-30" dirty="0">
                <a:solidFill>
                  <a:srgbClr val="2B2B2B"/>
                </a:solidFill>
                <a:latin typeface="Segoe UI Emoji"/>
                <a:cs typeface="Segoe UI Emoji"/>
              </a:rPr>
              <a:t> </a:t>
            </a:r>
            <a:r>
              <a:rPr sz="1200" spc="-10" dirty="0">
                <a:solidFill>
                  <a:srgbClr val="2B2B2B"/>
                </a:solidFill>
                <a:latin typeface="Segoe UI Emoji"/>
                <a:cs typeface="Segoe UI Emoji"/>
              </a:rPr>
              <a:t>following:</a:t>
            </a:r>
            <a:endParaRPr sz="1200">
              <a:latin typeface="Segoe UI Emoji"/>
              <a:cs typeface="Segoe UI Emoji"/>
            </a:endParaRPr>
          </a:p>
        </p:txBody>
      </p:sp>
      <p:sp>
        <p:nvSpPr>
          <p:cNvPr id="4" name="object 4"/>
          <p:cNvSpPr txBox="1"/>
          <p:nvPr/>
        </p:nvSpPr>
        <p:spPr>
          <a:xfrm>
            <a:off x="4907026" y="4856860"/>
            <a:ext cx="4686300" cy="900430"/>
          </a:xfrm>
          <a:prstGeom prst="rect">
            <a:avLst/>
          </a:prstGeom>
        </p:spPr>
        <p:txBody>
          <a:bodyPr vert="horz" wrap="square" lIns="0" tIns="12700" rIns="0" bIns="0" rtlCol="0">
            <a:spAutoFit/>
          </a:bodyPr>
          <a:lstStyle/>
          <a:p>
            <a:pPr marL="12700">
              <a:lnSpc>
                <a:spcPct val="100000"/>
              </a:lnSpc>
              <a:spcBef>
                <a:spcPts val="100"/>
              </a:spcBef>
            </a:pPr>
            <a:r>
              <a:rPr sz="1800" b="1" dirty="0">
                <a:latin typeface="Segoe UI Emoji"/>
                <a:cs typeface="Segoe UI Emoji"/>
              </a:rPr>
              <a:t>Managing</a:t>
            </a:r>
            <a:r>
              <a:rPr sz="1800" b="1" spc="90" dirty="0">
                <a:latin typeface="Segoe UI Emoji"/>
                <a:cs typeface="Segoe UI Emoji"/>
              </a:rPr>
              <a:t> </a:t>
            </a:r>
            <a:r>
              <a:rPr sz="1800" b="1" spc="-10" dirty="0">
                <a:latin typeface="Segoe UI Emoji"/>
                <a:cs typeface="Segoe UI Emoji"/>
              </a:rPr>
              <a:t>Notifications</a:t>
            </a:r>
            <a:endParaRPr sz="1800">
              <a:latin typeface="Segoe UI Emoji"/>
              <a:cs typeface="Segoe UI Emoji"/>
            </a:endParaRPr>
          </a:p>
          <a:p>
            <a:pPr marL="12700" marR="5080">
              <a:lnSpc>
                <a:spcPct val="111000"/>
              </a:lnSpc>
              <a:spcBef>
                <a:spcPts val="1530"/>
              </a:spcBef>
            </a:pPr>
            <a:r>
              <a:rPr sz="1200" dirty="0">
                <a:solidFill>
                  <a:srgbClr val="1A1A1A"/>
                </a:solidFill>
                <a:latin typeface="Segoe UI Emoji"/>
                <a:cs typeface="Segoe UI Emoji"/>
              </a:rPr>
              <a:t>You</a:t>
            </a:r>
            <a:r>
              <a:rPr sz="1200" spc="-35" dirty="0">
                <a:solidFill>
                  <a:srgbClr val="1A1A1A"/>
                </a:solidFill>
                <a:latin typeface="Segoe UI Emoji"/>
                <a:cs typeface="Segoe UI Emoji"/>
              </a:rPr>
              <a:t> </a:t>
            </a:r>
            <a:r>
              <a:rPr sz="1200" dirty="0">
                <a:solidFill>
                  <a:srgbClr val="1A1A1A"/>
                </a:solidFill>
                <a:latin typeface="Segoe UI Emoji"/>
                <a:cs typeface="Segoe UI Emoji"/>
              </a:rPr>
              <a:t>can</a:t>
            </a:r>
            <a:r>
              <a:rPr sz="1200" spc="-30" dirty="0">
                <a:solidFill>
                  <a:srgbClr val="1A1A1A"/>
                </a:solidFill>
                <a:latin typeface="Segoe UI Emoji"/>
                <a:cs typeface="Segoe UI Emoji"/>
              </a:rPr>
              <a:t> </a:t>
            </a:r>
            <a:r>
              <a:rPr sz="1200" dirty="0">
                <a:solidFill>
                  <a:srgbClr val="1A1A1A"/>
                </a:solidFill>
                <a:latin typeface="Segoe UI Emoji"/>
                <a:cs typeface="Segoe UI Emoji"/>
              </a:rPr>
              <a:t>manage</a:t>
            </a:r>
            <a:r>
              <a:rPr sz="1200" spc="-30" dirty="0">
                <a:solidFill>
                  <a:srgbClr val="1A1A1A"/>
                </a:solidFill>
                <a:latin typeface="Segoe UI Emoji"/>
                <a:cs typeface="Segoe UI Emoji"/>
              </a:rPr>
              <a:t> </a:t>
            </a:r>
            <a:r>
              <a:rPr sz="1200" dirty="0">
                <a:solidFill>
                  <a:srgbClr val="1A1A1A"/>
                </a:solidFill>
                <a:latin typeface="Segoe UI Emoji"/>
                <a:cs typeface="Segoe UI Emoji"/>
              </a:rPr>
              <a:t>your</a:t>
            </a:r>
            <a:r>
              <a:rPr sz="1200" spc="-15" dirty="0">
                <a:solidFill>
                  <a:srgbClr val="1A1A1A"/>
                </a:solidFill>
                <a:latin typeface="Segoe UI Emoji"/>
                <a:cs typeface="Segoe UI Emoji"/>
              </a:rPr>
              <a:t> </a:t>
            </a:r>
            <a:r>
              <a:rPr sz="1200" dirty="0">
                <a:solidFill>
                  <a:srgbClr val="1A1A1A"/>
                </a:solidFill>
                <a:latin typeface="Segoe UI Emoji"/>
                <a:cs typeface="Segoe UI Emoji"/>
              </a:rPr>
              <a:t>teams</a:t>
            </a:r>
            <a:r>
              <a:rPr sz="1200" spc="-30" dirty="0">
                <a:solidFill>
                  <a:srgbClr val="1A1A1A"/>
                </a:solidFill>
                <a:latin typeface="Segoe UI Emoji"/>
                <a:cs typeface="Segoe UI Emoji"/>
              </a:rPr>
              <a:t> </a:t>
            </a:r>
            <a:r>
              <a:rPr sz="1200" dirty="0">
                <a:solidFill>
                  <a:srgbClr val="1A1A1A"/>
                </a:solidFill>
                <a:latin typeface="Segoe UI Emoji"/>
                <a:cs typeface="Segoe UI Emoji"/>
              </a:rPr>
              <a:t>notifications,</a:t>
            </a:r>
            <a:r>
              <a:rPr sz="1200" spc="-15" dirty="0">
                <a:solidFill>
                  <a:srgbClr val="1A1A1A"/>
                </a:solidFill>
                <a:latin typeface="Segoe UI Emoji"/>
                <a:cs typeface="Segoe UI Emoji"/>
              </a:rPr>
              <a:t> </a:t>
            </a:r>
            <a:r>
              <a:rPr sz="1200" dirty="0">
                <a:solidFill>
                  <a:srgbClr val="1A1A1A"/>
                </a:solidFill>
                <a:latin typeface="Segoe UI Emoji"/>
                <a:cs typeface="Segoe UI Emoji"/>
              </a:rPr>
              <a:t>so</a:t>
            </a:r>
            <a:r>
              <a:rPr sz="1200" spc="-30" dirty="0">
                <a:solidFill>
                  <a:srgbClr val="1A1A1A"/>
                </a:solidFill>
                <a:latin typeface="Segoe UI Emoji"/>
                <a:cs typeface="Segoe UI Emoji"/>
              </a:rPr>
              <a:t> </a:t>
            </a:r>
            <a:r>
              <a:rPr sz="1200" dirty="0">
                <a:solidFill>
                  <a:srgbClr val="1A1A1A"/>
                </a:solidFill>
                <a:latin typeface="Segoe UI Emoji"/>
                <a:cs typeface="Segoe UI Emoji"/>
              </a:rPr>
              <a:t>you</a:t>
            </a:r>
            <a:r>
              <a:rPr sz="1200" spc="-30" dirty="0">
                <a:solidFill>
                  <a:srgbClr val="1A1A1A"/>
                </a:solidFill>
                <a:latin typeface="Segoe UI Emoji"/>
                <a:cs typeface="Segoe UI Emoji"/>
              </a:rPr>
              <a:t> </a:t>
            </a:r>
            <a:r>
              <a:rPr sz="1200" dirty="0">
                <a:solidFill>
                  <a:srgbClr val="1A1A1A"/>
                </a:solidFill>
                <a:latin typeface="Segoe UI Emoji"/>
                <a:cs typeface="Segoe UI Emoji"/>
              </a:rPr>
              <a:t>only</a:t>
            </a:r>
            <a:r>
              <a:rPr sz="1200" spc="-30" dirty="0">
                <a:solidFill>
                  <a:srgbClr val="1A1A1A"/>
                </a:solidFill>
                <a:latin typeface="Segoe UI Emoji"/>
                <a:cs typeface="Segoe UI Emoji"/>
              </a:rPr>
              <a:t> </a:t>
            </a:r>
            <a:r>
              <a:rPr sz="1200" dirty="0">
                <a:solidFill>
                  <a:srgbClr val="1A1A1A"/>
                </a:solidFill>
                <a:latin typeface="Segoe UI Emoji"/>
                <a:cs typeface="Segoe UI Emoji"/>
              </a:rPr>
              <a:t>get</a:t>
            </a:r>
            <a:r>
              <a:rPr sz="1200" spc="-10" dirty="0">
                <a:solidFill>
                  <a:srgbClr val="1A1A1A"/>
                </a:solidFill>
                <a:latin typeface="Segoe UI Emoji"/>
                <a:cs typeface="Segoe UI Emoji"/>
              </a:rPr>
              <a:t> </a:t>
            </a:r>
            <a:r>
              <a:rPr sz="1200" dirty="0">
                <a:solidFill>
                  <a:srgbClr val="1A1A1A"/>
                </a:solidFill>
                <a:latin typeface="Segoe UI Emoji"/>
                <a:cs typeface="Segoe UI Emoji"/>
              </a:rPr>
              <a:t>notified</a:t>
            </a:r>
            <a:r>
              <a:rPr sz="1200" spc="-35" dirty="0">
                <a:solidFill>
                  <a:srgbClr val="1A1A1A"/>
                </a:solidFill>
                <a:latin typeface="Segoe UI Emoji"/>
                <a:cs typeface="Segoe UI Emoji"/>
              </a:rPr>
              <a:t> </a:t>
            </a:r>
            <a:r>
              <a:rPr sz="1200" spc="-25" dirty="0">
                <a:solidFill>
                  <a:srgbClr val="1A1A1A"/>
                </a:solidFill>
                <a:latin typeface="Segoe UI Emoji"/>
                <a:cs typeface="Segoe UI Emoji"/>
              </a:rPr>
              <a:t>on </a:t>
            </a:r>
            <a:r>
              <a:rPr sz="1200" dirty="0">
                <a:solidFill>
                  <a:srgbClr val="1A1A1A"/>
                </a:solidFill>
                <a:latin typeface="Segoe UI Emoji"/>
                <a:cs typeface="Segoe UI Emoji"/>
              </a:rPr>
              <a:t>the</a:t>
            </a:r>
            <a:r>
              <a:rPr sz="1200" spc="-45" dirty="0">
                <a:solidFill>
                  <a:srgbClr val="1A1A1A"/>
                </a:solidFill>
                <a:latin typeface="Segoe UI Emoji"/>
                <a:cs typeface="Segoe UI Emoji"/>
              </a:rPr>
              <a:t> </a:t>
            </a:r>
            <a:r>
              <a:rPr sz="1200" dirty="0">
                <a:solidFill>
                  <a:srgbClr val="1A1A1A"/>
                </a:solidFill>
                <a:latin typeface="Segoe UI Emoji"/>
                <a:cs typeface="Segoe UI Emoji"/>
              </a:rPr>
              <a:t>things</a:t>
            </a:r>
            <a:r>
              <a:rPr sz="1200" spc="-45" dirty="0">
                <a:solidFill>
                  <a:srgbClr val="1A1A1A"/>
                </a:solidFill>
                <a:latin typeface="Segoe UI Emoji"/>
                <a:cs typeface="Segoe UI Emoji"/>
              </a:rPr>
              <a:t> </a:t>
            </a:r>
            <a:r>
              <a:rPr sz="1200" dirty="0">
                <a:solidFill>
                  <a:srgbClr val="1A1A1A"/>
                </a:solidFill>
                <a:latin typeface="Segoe UI Emoji"/>
                <a:cs typeface="Segoe UI Emoji"/>
              </a:rPr>
              <a:t>that</a:t>
            </a:r>
            <a:r>
              <a:rPr sz="1200" spc="-45" dirty="0">
                <a:solidFill>
                  <a:srgbClr val="1A1A1A"/>
                </a:solidFill>
                <a:latin typeface="Segoe UI Emoji"/>
                <a:cs typeface="Segoe UI Emoji"/>
              </a:rPr>
              <a:t> </a:t>
            </a:r>
            <a:r>
              <a:rPr sz="1200" dirty="0">
                <a:solidFill>
                  <a:srgbClr val="1A1A1A"/>
                </a:solidFill>
                <a:latin typeface="Segoe UI Emoji"/>
                <a:cs typeface="Segoe UI Emoji"/>
              </a:rPr>
              <a:t>matter</a:t>
            </a:r>
            <a:r>
              <a:rPr sz="1200" spc="-15" dirty="0">
                <a:solidFill>
                  <a:srgbClr val="1A1A1A"/>
                </a:solidFill>
                <a:latin typeface="Segoe UI Emoji"/>
                <a:cs typeface="Segoe UI Emoji"/>
              </a:rPr>
              <a:t> </a:t>
            </a:r>
            <a:r>
              <a:rPr sz="1200" spc="-20" dirty="0">
                <a:solidFill>
                  <a:srgbClr val="1A1A1A"/>
                </a:solidFill>
                <a:latin typeface="Segoe UI Emoji"/>
                <a:cs typeface="Segoe UI Emoji"/>
              </a:rPr>
              <a:t>most.</a:t>
            </a:r>
            <a:endParaRPr sz="1200">
              <a:latin typeface="Segoe UI Emoji"/>
              <a:cs typeface="Segoe UI Emoji"/>
            </a:endParaRPr>
          </a:p>
        </p:txBody>
      </p:sp>
      <p:graphicFrame>
        <p:nvGraphicFramePr>
          <p:cNvPr id="5" name="object 5"/>
          <p:cNvGraphicFramePr>
            <a:graphicFrameLocks noGrp="1"/>
          </p:cNvGraphicFramePr>
          <p:nvPr>
            <p:extLst>
              <p:ext uri="{D42A27DB-BD31-4B8C-83A1-F6EECF244321}">
                <p14:modId xmlns:p14="http://schemas.microsoft.com/office/powerpoint/2010/main" val="3288427064"/>
              </p:ext>
            </p:extLst>
          </p:nvPr>
        </p:nvGraphicFramePr>
        <p:xfrm>
          <a:off x="457200" y="2572766"/>
          <a:ext cx="4342130" cy="3349625"/>
        </p:xfrm>
        <a:graphic>
          <a:graphicData uri="http://schemas.openxmlformats.org/drawingml/2006/table">
            <a:tbl>
              <a:tblPr firstRow="1" bandRow="1">
                <a:tableStyleId>{2D5ABB26-0587-4C30-8999-92F81FD0307C}</a:tableStyleId>
              </a:tblPr>
              <a:tblGrid>
                <a:gridCol w="4342130">
                  <a:extLst>
                    <a:ext uri="{9D8B030D-6E8A-4147-A177-3AD203B41FA5}">
                      <a16:colId xmlns:a16="http://schemas.microsoft.com/office/drawing/2014/main" val="20000"/>
                    </a:ext>
                  </a:extLst>
                </a:gridCol>
              </a:tblGrid>
              <a:tr h="371475">
                <a:tc>
                  <a:txBody>
                    <a:bodyPr/>
                    <a:lstStyle/>
                    <a:p>
                      <a:pPr marL="1006475">
                        <a:lnSpc>
                          <a:spcPct val="100000"/>
                        </a:lnSpc>
                        <a:spcBef>
                          <a:spcPts val="400"/>
                        </a:spcBef>
                      </a:pPr>
                      <a:r>
                        <a:rPr sz="1200" dirty="0">
                          <a:solidFill>
                            <a:srgbClr val="2B2B2B"/>
                          </a:solidFill>
                          <a:latin typeface="Segoe UI Emoji"/>
                          <a:cs typeface="Segoe UI Emoji"/>
                        </a:rPr>
                        <a:t>@mentions</a:t>
                      </a:r>
                      <a:r>
                        <a:rPr sz="1200" spc="-35" dirty="0">
                          <a:solidFill>
                            <a:srgbClr val="2B2B2B"/>
                          </a:solidFill>
                          <a:latin typeface="Segoe UI Emoji"/>
                          <a:cs typeface="Segoe UI Emoji"/>
                        </a:rPr>
                        <a:t> </a:t>
                      </a:r>
                      <a:r>
                        <a:rPr sz="1200" dirty="0">
                          <a:solidFill>
                            <a:srgbClr val="2B2B2B"/>
                          </a:solidFill>
                          <a:latin typeface="Segoe UI Emoji"/>
                          <a:cs typeface="Segoe UI Emoji"/>
                        </a:rPr>
                        <a:t>of</a:t>
                      </a:r>
                      <a:r>
                        <a:rPr sz="1200" spc="-5" dirty="0">
                          <a:solidFill>
                            <a:srgbClr val="2B2B2B"/>
                          </a:solidFill>
                          <a:latin typeface="Segoe UI Emoji"/>
                          <a:cs typeface="Segoe UI Emoji"/>
                        </a:rPr>
                        <a:t> </a:t>
                      </a:r>
                      <a:r>
                        <a:rPr sz="1200" dirty="0">
                          <a:solidFill>
                            <a:srgbClr val="2B2B2B"/>
                          </a:solidFill>
                          <a:latin typeface="Segoe UI Emoji"/>
                          <a:cs typeface="Segoe UI Emoji"/>
                        </a:rPr>
                        <a:t>you</a:t>
                      </a:r>
                      <a:r>
                        <a:rPr sz="1200" spc="-30" dirty="0">
                          <a:solidFill>
                            <a:srgbClr val="2B2B2B"/>
                          </a:solidFill>
                          <a:latin typeface="Segoe UI Emoji"/>
                          <a:cs typeface="Segoe UI Emoji"/>
                        </a:rPr>
                        <a:t> </a:t>
                      </a:r>
                      <a:r>
                        <a:rPr sz="1200" spc="-10" dirty="0">
                          <a:solidFill>
                            <a:srgbClr val="2B2B2B"/>
                          </a:solidFill>
                          <a:latin typeface="Segoe UI Emoji"/>
                          <a:cs typeface="Segoe UI Emoji"/>
                        </a:rPr>
                        <a:t>specifically.</a:t>
                      </a:r>
                      <a:endParaRPr sz="1200">
                        <a:latin typeface="Segoe UI Emoji"/>
                        <a:cs typeface="Segoe UI Emoji"/>
                      </a:endParaRPr>
                    </a:p>
                  </a:txBody>
                  <a:tcPr marL="0" marR="0" marT="5080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371475">
                <a:tc>
                  <a:txBody>
                    <a:bodyPr/>
                    <a:lstStyle/>
                    <a:p>
                      <a:pPr marL="1006475">
                        <a:lnSpc>
                          <a:spcPct val="100000"/>
                        </a:lnSpc>
                        <a:spcBef>
                          <a:spcPts val="400"/>
                        </a:spcBef>
                      </a:pPr>
                      <a:r>
                        <a:rPr sz="1200" dirty="0">
                          <a:solidFill>
                            <a:srgbClr val="2B2B2B"/>
                          </a:solidFill>
                          <a:latin typeface="Segoe UI Emoji"/>
                          <a:cs typeface="Segoe UI Emoji"/>
                        </a:rPr>
                        <a:t>@team</a:t>
                      </a:r>
                      <a:r>
                        <a:rPr sz="1200" spc="-30" dirty="0">
                          <a:solidFill>
                            <a:srgbClr val="2B2B2B"/>
                          </a:solidFill>
                          <a:latin typeface="Segoe UI Emoji"/>
                          <a:cs typeface="Segoe UI Emoji"/>
                        </a:rPr>
                        <a:t> </a:t>
                      </a:r>
                      <a:r>
                        <a:rPr sz="1200" dirty="0">
                          <a:solidFill>
                            <a:srgbClr val="2B2B2B"/>
                          </a:solidFill>
                          <a:latin typeface="Segoe UI Emoji"/>
                          <a:cs typeface="Segoe UI Emoji"/>
                        </a:rPr>
                        <a:t>mentions</a:t>
                      </a:r>
                      <a:r>
                        <a:rPr sz="1200" spc="-35" dirty="0">
                          <a:solidFill>
                            <a:srgbClr val="2B2B2B"/>
                          </a:solidFill>
                          <a:latin typeface="Segoe UI Emoji"/>
                          <a:cs typeface="Segoe UI Emoji"/>
                        </a:rPr>
                        <a:t> </a:t>
                      </a:r>
                      <a:r>
                        <a:rPr sz="1200" dirty="0">
                          <a:solidFill>
                            <a:srgbClr val="2B2B2B"/>
                          </a:solidFill>
                          <a:latin typeface="Segoe UI Emoji"/>
                          <a:cs typeface="Segoe UI Emoji"/>
                        </a:rPr>
                        <a:t>for</a:t>
                      </a:r>
                      <a:r>
                        <a:rPr sz="1200" spc="-20" dirty="0">
                          <a:solidFill>
                            <a:srgbClr val="2B2B2B"/>
                          </a:solidFill>
                          <a:latin typeface="Segoe UI Emoji"/>
                          <a:cs typeface="Segoe UI Emoji"/>
                        </a:rPr>
                        <a:t> </a:t>
                      </a:r>
                      <a:r>
                        <a:rPr sz="1200" dirty="0">
                          <a:solidFill>
                            <a:srgbClr val="2B2B2B"/>
                          </a:solidFill>
                          <a:latin typeface="Segoe UI Emoji"/>
                          <a:cs typeface="Segoe UI Emoji"/>
                        </a:rPr>
                        <a:t>teams</a:t>
                      </a:r>
                      <a:r>
                        <a:rPr sz="1200" spc="-30" dirty="0">
                          <a:solidFill>
                            <a:srgbClr val="2B2B2B"/>
                          </a:solidFill>
                          <a:latin typeface="Segoe UI Emoji"/>
                          <a:cs typeface="Segoe UI Emoji"/>
                        </a:rPr>
                        <a:t> </a:t>
                      </a:r>
                      <a:r>
                        <a:rPr sz="1200" dirty="0">
                          <a:solidFill>
                            <a:srgbClr val="2B2B2B"/>
                          </a:solidFill>
                          <a:latin typeface="Segoe UI Emoji"/>
                          <a:cs typeface="Segoe UI Emoji"/>
                        </a:rPr>
                        <a:t>you're</a:t>
                      </a:r>
                      <a:r>
                        <a:rPr sz="1200" spc="-25" dirty="0">
                          <a:solidFill>
                            <a:srgbClr val="2B2B2B"/>
                          </a:solidFill>
                          <a:latin typeface="Segoe UI Emoji"/>
                          <a:cs typeface="Segoe UI Emoji"/>
                        </a:rPr>
                        <a:t> on.</a:t>
                      </a:r>
                      <a:endParaRPr sz="1200">
                        <a:latin typeface="Segoe UI Emoji"/>
                        <a:cs typeface="Segoe UI Emoji"/>
                      </a:endParaRPr>
                    </a:p>
                  </a:txBody>
                  <a:tcPr marL="0" marR="0" marT="5080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4F4F4"/>
                    </a:solidFill>
                  </a:tcPr>
                </a:tc>
                <a:extLst>
                  <a:ext uri="{0D108BD9-81ED-4DB2-BD59-A6C34878D82A}">
                    <a16:rowId xmlns:a16="http://schemas.microsoft.com/office/drawing/2014/main" val="10001"/>
                  </a:ext>
                </a:extLst>
              </a:tr>
              <a:tr h="374650">
                <a:tc>
                  <a:txBody>
                    <a:bodyPr/>
                    <a:lstStyle/>
                    <a:p>
                      <a:pPr marL="1006475">
                        <a:lnSpc>
                          <a:spcPct val="100000"/>
                        </a:lnSpc>
                        <a:spcBef>
                          <a:spcPts val="425"/>
                        </a:spcBef>
                      </a:pPr>
                      <a:r>
                        <a:rPr sz="1200" dirty="0">
                          <a:solidFill>
                            <a:srgbClr val="2B2B2B"/>
                          </a:solidFill>
                          <a:latin typeface="Segoe UI Emoji"/>
                          <a:cs typeface="Segoe UI Emoji"/>
                        </a:rPr>
                        <a:t>@channel</a:t>
                      </a:r>
                      <a:r>
                        <a:rPr sz="1200" spc="-20" dirty="0">
                          <a:solidFill>
                            <a:srgbClr val="2B2B2B"/>
                          </a:solidFill>
                          <a:latin typeface="Segoe UI Emoji"/>
                          <a:cs typeface="Segoe UI Emoji"/>
                        </a:rPr>
                        <a:t> </a:t>
                      </a:r>
                      <a:r>
                        <a:rPr sz="1200" dirty="0">
                          <a:solidFill>
                            <a:srgbClr val="2B2B2B"/>
                          </a:solidFill>
                          <a:latin typeface="Segoe UI Emoji"/>
                          <a:cs typeface="Segoe UI Emoji"/>
                        </a:rPr>
                        <a:t>mentions</a:t>
                      </a:r>
                      <a:r>
                        <a:rPr sz="1200" spc="-35" dirty="0">
                          <a:solidFill>
                            <a:srgbClr val="2B2B2B"/>
                          </a:solidFill>
                          <a:latin typeface="Segoe UI Emoji"/>
                          <a:cs typeface="Segoe UI Emoji"/>
                        </a:rPr>
                        <a:t> </a:t>
                      </a:r>
                      <a:r>
                        <a:rPr sz="1200" dirty="0">
                          <a:solidFill>
                            <a:srgbClr val="2B2B2B"/>
                          </a:solidFill>
                          <a:latin typeface="Segoe UI Emoji"/>
                          <a:cs typeface="Segoe UI Emoji"/>
                        </a:rPr>
                        <a:t>in</a:t>
                      </a:r>
                      <a:r>
                        <a:rPr sz="1200" spc="-30" dirty="0">
                          <a:solidFill>
                            <a:srgbClr val="2B2B2B"/>
                          </a:solidFill>
                          <a:latin typeface="Segoe UI Emoji"/>
                          <a:cs typeface="Segoe UI Emoji"/>
                        </a:rPr>
                        <a:t> </a:t>
                      </a:r>
                      <a:r>
                        <a:rPr sz="1200" dirty="0">
                          <a:solidFill>
                            <a:srgbClr val="2B2B2B"/>
                          </a:solidFill>
                          <a:latin typeface="Segoe UI Emoji"/>
                          <a:cs typeface="Segoe UI Emoji"/>
                        </a:rPr>
                        <a:t>teams</a:t>
                      </a:r>
                      <a:r>
                        <a:rPr sz="1200" spc="-20" dirty="0">
                          <a:solidFill>
                            <a:srgbClr val="2B2B2B"/>
                          </a:solidFill>
                          <a:latin typeface="Segoe UI Emoji"/>
                          <a:cs typeface="Segoe UI Emoji"/>
                        </a:rPr>
                        <a:t> </a:t>
                      </a:r>
                      <a:r>
                        <a:rPr sz="1200" dirty="0">
                          <a:solidFill>
                            <a:srgbClr val="2B2B2B"/>
                          </a:solidFill>
                          <a:latin typeface="Segoe UI Emoji"/>
                          <a:cs typeface="Segoe UI Emoji"/>
                        </a:rPr>
                        <a:t>you're</a:t>
                      </a:r>
                      <a:r>
                        <a:rPr sz="1200" spc="-5" dirty="0">
                          <a:solidFill>
                            <a:srgbClr val="2B2B2B"/>
                          </a:solidFill>
                          <a:latin typeface="Segoe UI Emoji"/>
                          <a:cs typeface="Segoe UI Emoji"/>
                        </a:rPr>
                        <a:t> </a:t>
                      </a:r>
                      <a:r>
                        <a:rPr sz="1200" spc="-25" dirty="0">
                          <a:solidFill>
                            <a:srgbClr val="2B2B2B"/>
                          </a:solidFill>
                          <a:latin typeface="Segoe UI Emoji"/>
                          <a:cs typeface="Segoe UI Emoji"/>
                        </a:rPr>
                        <a:t>on.</a:t>
                      </a:r>
                      <a:endParaRPr sz="1200">
                        <a:latin typeface="Segoe UI Emoji"/>
                        <a:cs typeface="Segoe UI Emoji"/>
                      </a:endParaRPr>
                    </a:p>
                  </a:txBody>
                  <a:tcPr marL="0" marR="0" marT="5397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371475">
                <a:tc>
                  <a:txBody>
                    <a:bodyPr/>
                    <a:lstStyle/>
                    <a:p>
                      <a:pPr marL="1006475">
                        <a:lnSpc>
                          <a:spcPct val="100000"/>
                        </a:lnSpc>
                        <a:spcBef>
                          <a:spcPts val="400"/>
                        </a:spcBef>
                      </a:pPr>
                      <a:r>
                        <a:rPr sz="1200" dirty="0">
                          <a:solidFill>
                            <a:srgbClr val="2B2B2B"/>
                          </a:solidFill>
                          <a:latin typeface="Segoe UI Emoji"/>
                          <a:cs typeface="Segoe UI Emoji"/>
                        </a:rPr>
                        <a:t>Replies</a:t>
                      </a:r>
                      <a:r>
                        <a:rPr sz="1200" spc="-35" dirty="0">
                          <a:solidFill>
                            <a:srgbClr val="2B2B2B"/>
                          </a:solidFill>
                          <a:latin typeface="Segoe UI Emoji"/>
                          <a:cs typeface="Segoe UI Emoji"/>
                        </a:rPr>
                        <a:t> </a:t>
                      </a:r>
                      <a:r>
                        <a:rPr sz="1200" dirty="0">
                          <a:solidFill>
                            <a:srgbClr val="2B2B2B"/>
                          </a:solidFill>
                          <a:latin typeface="Segoe UI Emoji"/>
                          <a:cs typeface="Segoe UI Emoji"/>
                        </a:rPr>
                        <a:t>to your</a:t>
                      </a:r>
                      <a:r>
                        <a:rPr sz="1200" spc="-10" dirty="0">
                          <a:solidFill>
                            <a:srgbClr val="2B2B2B"/>
                          </a:solidFill>
                          <a:latin typeface="Segoe UI Emoji"/>
                          <a:cs typeface="Segoe UI Emoji"/>
                        </a:rPr>
                        <a:t> posts.</a:t>
                      </a:r>
                      <a:endParaRPr sz="1200" dirty="0">
                        <a:latin typeface="Segoe UI Emoji"/>
                        <a:cs typeface="Segoe UI Emoji"/>
                      </a:endParaRPr>
                    </a:p>
                  </a:txBody>
                  <a:tcPr marL="0" marR="0" marT="5080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4F4F4"/>
                    </a:solidFill>
                  </a:tcPr>
                </a:tc>
                <a:extLst>
                  <a:ext uri="{0D108BD9-81ED-4DB2-BD59-A6C34878D82A}">
                    <a16:rowId xmlns:a16="http://schemas.microsoft.com/office/drawing/2014/main" val="10003"/>
                  </a:ext>
                </a:extLst>
              </a:tr>
              <a:tr h="371475">
                <a:tc>
                  <a:txBody>
                    <a:bodyPr/>
                    <a:lstStyle/>
                    <a:p>
                      <a:pPr marL="1006475">
                        <a:lnSpc>
                          <a:spcPct val="100000"/>
                        </a:lnSpc>
                        <a:spcBef>
                          <a:spcPts val="425"/>
                        </a:spcBef>
                      </a:pPr>
                      <a:r>
                        <a:rPr sz="1200" dirty="0">
                          <a:solidFill>
                            <a:srgbClr val="2B2B2B"/>
                          </a:solidFill>
                          <a:latin typeface="Segoe UI Emoji"/>
                          <a:cs typeface="Segoe UI Emoji"/>
                        </a:rPr>
                        <a:t>Posts</a:t>
                      </a:r>
                      <a:r>
                        <a:rPr sz="1200" spc="-35" dirty="0">
                          <a:solidFill>
                            <a:srgbClr val="2B2B2B"/>
                          </a:solidFill>
                          <a:latin typeface="Segoe UI Emoji"/>
                          <a:cs typeface="Segoe UI Emoji"/>
                        </a:rPr>
                        <a:t> </a:t>
                      </a:r>
                      <a:r>
                        <a:rPr sz="1200" dirty="0">
                          <a:solidFill>
                            <a:srgbClr val="2B2B2B"/>
                          </a:solidFill>
                          <a:latin typeface="Segoe UI Emoji"/>
                          <a:cs typeface="Segoe UI Emoji"/>
                        </a:rPr>
                        <a:t>you</a:t>
                      </a:r>
                      <a:r>
                        <a:rPr sz="1200" spc="-25" dirty="0">
                          <a:solidFill>
                            <a:srgbClr val="2B2B2B"/>
                          </a:solidFill>
                          <a:latin typeface="Segoe UI Emoji"/>
                          <a:cs typeface="Segoe UI Emoji"/>
                        </a:rPr>
                        <a:t> </a:t>
                      </a:r>
                      <a:r>
                        <a:rPr sz="1200" spc="-10" dirty="0">
                          <a:solidFill>
                            <a:srgbClr val="2B2B2B"/>
                          </a:solidFill>
                          <a:latin typeface="Segoe UI Emoji"/>
                          <a:cs typeface="Segoe UI Emoji"/>
                        </a:rPr>
                        <a:t>liked.</a:t>
                      </a:r>
                      <a:endParaRPr sz="1200">
                        <a:latin typeface="Segoe UI Emoji"/>
                        <a:cs typeface="Segoe UI Emoji"/>
                      </a:endParaRPr>
                    </a:p>
                  </a:txBody>
                  <a:tcPr marL="0" marR="0" marT="5397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r h="371475">
                <a:tc>
                  <a:txBody>
                    <a:bodyPr/>
                    <a:lstStyle/>
                    <a:p>
                      <a:pPr marL="1006475">
                        <a:lnSpc>
                          <a:spcPct val="100000"/>
                        </a:lnSpc>
                        <a:spcBef>
                          <a:spcPts val="425"/>
                        </a:spcBef>
                      </a:pPr>
                      <a:r>
                        <a:rPr sz="1200" dirty="0">
                          <a:solidFill>
                            <a:srgbClr val="2B2B2B"/>
                          </a:solidFill>
                          <a:latin typeface="Segoe UI Emoji"/>
                          <a:cs typeface="Segoe UI Emoji"/>
                        </a:rPr>
                        <a:t>You</a:t>
                      </a:r>
                      <a:r>
                        <a:rPr sz="1200" spc="-25" dirty="0">
                          <a:solidFill>
                            <a:srgbClr val="2B2B2B"/>
                          </a:solidFill>
                          <a:latin typeface="Segoe UI Emoji"/>
                          <a:cs typeface="Segoe UI Emoji"/>
                        </a:rPr>
                        <a:t> </a:t>
                      </a:r>
                      <a:r>
                        <a:rPr sz="1200" dirty="0">
                          <a:solidFill>
                            <a:srgbClr val="2B2B2B"/>
                          </a:solidFill>
                          <a:latin typeface="Segoe UI Emoji"/>
                          <a:cs typeface="Segoe UI Emoji"/>
                        </a:rPr>
                        <a:t>were</a:t>
                      </a:r>
                      <a:r>
                        <a:rPr sz="1200" spc="-15" dirty="0">
                          <a:solidFill>
                            <a:srgbClr val="2B2B2B"/>
                          </a:solidFill>
                          <a:latin typeface="Segoe UI Emoji"/>
                          <a:cs typeface="Segoe UI Emoji"/>
                        </a:rPr>
                        <a:t> </a:t>
                      </a:r>
                      <a:r>
                        <a:rPr sz="1200" dirty="0">
                          <a:solidFill>
                            <a:srgbClr val="2B2B2B"/>
                          </a:solidFill>
                          <a:latin typeface="Segoe UI Emoji"/>
                          <a:cs typeface="Segoe UI Emoji"/>
                        </a:rPr>
                        <a:t>added</a:t>
                      </a:r>
                      <a:r>
                        <a:rPr sz="1200" spc="-20" dirty="0">
                          <a:solidFill>
                            <a:srgbClr val="2B2B2B"/>
                          </a:solidFill>
                          <a:latin typeface="Segoe UI Emoji"/>
                          <a:cs typeface="Segoe UI Emoji"/>
                        </a:rPr>
                        <a:t> </a:t>
                      </a:r>
                      <a:r>
                        <a:rPr sz="1200" dirty="0">
                          <a:solidFill>
                            <a:srgbClr val="2B2B2B"/>
                          </a:solidFill>
                          <a:latin typeface="Segoe UI Emoji"/>
                          <a:cs typeface="Segoe UI Emoji"/>
                        </a:rPr>
                        <a:t>to</a:t>
                      </a:r>
                      <a:r>
                        <a:rPr sz="1200" spc="-15" dirty="0">
                          <a:solidFill>
                            <a:srgbClr val="2B2B2B"/>
                          </a:solidFill>
                          <a:latin typeface="Segoe UI Emoji"/>
                          <a:cs typeface="Segoe UI Emoji"/>
                        </a:rPr>
                        <a:t> </a:t>
                      </a:r>
                      <a:r>
                        <a:rPr sz="1200" dirty="0">
                          <a:solidFill>
                            <a:srgbClr val="2B2B2B"/>
                          </a:solidFill>
                          <a:latin typeface="Segoe UI Emoji"/>
                          <a:cs typeface="Segoe UI Emoji"/>
                        </a:rPr>
                        <a:t>a </a:t>
                      </a:r>
                      <a:r>
                        <a:rPr sz="1200" spc="-10" dirty="0">
                          <a:solidFill>
                            <a:srgbClr val="2B2B2B"/>
                          </a:solidFill>
                          <a:latin typeface="Segoe UI Emoji"/>
                          <a:cs typeface="Segoe UI Emoji"/>
                        </a:rPr>
                        <a:t>team.</a:t>
                      </a:r>
                      <a:endParaRPr sz="1200">
                        <a:latin typeface="Segoe UI Emoji"/>
                        <a:cs typeface="Segoe UI Emoji"/>
                      </a:endParaRPr>
                    </a:p>
                  </a:txBody>
                  <a:tcPr marL="0" marR="0" marT="5397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4F4F4"/>
                    </a:solidFill>
                  </a:tcPr>
                </a:tc>
                <a:extLst>
                  <a:ext uri="{0D108BD9-81ED-4DB2-BD59-A6C34878D82A}">
                    <a16:rowId xmlns:a16="http://schemas.microsoft.com/office/drawing/2014/main" val="10005"/>
                  </a:ext>
                </a:extLst>
              </a:tr>
              <a:tr h="374650">
                <a:tc>
                  <a:txBody>
                    <a:bodyPr/>
                    <a:lstStyle/>
                    <a:p>
                      <a:pPr marL="1006475">
                        <a:lnSpc>
                          <a:spcPct val="100000"/>
                        </a:lnSpc>
                        <a:spcBef>
                          <a:spcPts val="425"/>
                        </a:spcBef>
                      </a:pPr>
                      <a:r>
                        <a:rPr sz="1200" dirty="0">
                          <a:solidFill>
                            <a:srgbClr val="2B2B2B"/>
                          </a:solidFill>
                          <a:latin typeface="Segoe UI Emoji"/>
                          <a:cs typeface="Segoe UI Emoji"/>
                        </a:rPr>
                        <a:t>You</a:t>
                      </a:r>
                      <a:r>
                        <a:rPr sz="1200" spc="-25" dirty="0">
                          <a:solidFill>
                            <a:srgbClr val="2B2B2B"/>
                          </a:solidFill>
                          <a:latin typeface="Segoe UI Emoji"/>
                          <a:cs typeface="Segoe UI Emoji"/>
                        </a:rPr>
                        <a:t> </a:t>
                      </a:r>
                      <a:r>
                        <a:rPr sz="1200" dirty="0">
                          <a:solidFill>
                            <a:srgbClr val="2B2B2B"/>
                          </a:solidFill>
                          <a:latin typeface="Segoe UI Emoji"/>
                          <a:cs typeface="Segoe UI Emoji"/>
                        </a:rPr>
                        <a:t>were</a:t>
                      </a:r>
                      <a:r>
                        <a:rPr sz="1200" spc="-20" dirty="0">
                          <a:solidFill>
                            <a:srgbClr val="2B2B2B"/>
                          </a:solidFill>
                          <a:latin typeface="Segoe UI Emoji"/>
                          <a:cs typeface="Segoe UI Emoji"/>
                        </a:rPr>
                        <a:t> </a:t>
                      </a:r>
                      <a:r>
                        <a:rPr sz="1200" dirty="0">
                          <a:solidFill>
                            <a:srgbClr val="2B2B2B"/>
                          </a:solidFill>
                          <a:latin typeface="Segoe UI Emoji"/>
                          <a:cs typeface="Segoe UI Emoji"/>
                        </a:rPr>
                        <a:t>made</a:t>
                      </a:r>
                      <a:r>
                        <a:rPr sz="1200" spc="-20" dirty="0">
                          <a:solidFill>
                            <a:srgbClr val="2B2B2B"/>
                          </a:solidFill>
                          <a:latin typeface="Segoe UI Emoji"/>
                          <a:cs typeface="Segoe UI Emoji"/>
                        </a:rPr>
                        <a:t> </a:t>
                      </a:r>
                      <a:r>
                        <a:rPr sz="1200" dirty="0">
                          <a:solidFill>
                            <a:srgbClr val="2B2B2B"/>
                          </a:solidFill>
                          <a:latin typeface="Segoe UI Emoji"/>
                          <a:cs typeface="Segoe UI Emoji"/>
                        </a:rPr>
                        <a:t>a team</a:t>
                      </a:r>
                      <a:r>
                        <a:rPr sz="1200" spc="-25" dirty="0">
                          <a:solidFill>
                            <a:srgbClr val="2B2B2B"/>
                          </a:solidFill>
                          <a:latin typeface="Segoe UI Emoji"/>
                          <a:cs typeface="Segoe UI Emoji"/>
                        </a:rPr>
                        <a:t> </a:t>
                      </a:r>
                      <a:r>
                        <a:rPr sz="1200" spc="-10" dirty="0">
                          <a:solidFill>
                            <a:srgbClr val="2B2B2B"/>
                          </a:solidFill>
                          <a:latin typeface="Segoe UI Emoji"/>
                          <a:cs typeface="Segoe UI Emoji"/>
                        </a:rPr>
                        <a:t>owner.</a:t>
                      </a:r>
                      <a:endParaRPr sz="1200">
                        <a:latin typeface="Segoe UI Emoji"/>
                        <a:cs typeface="Segoe UI Emoji"/>
                      </a:endParaRPr>
                    </a:p>
                  </a:txBody>
                  <a:tcPr marL="0" marR="0" marT="5397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6"/>
                  </a:ext>
                </a:extLst>
              </a:tr>
              <a:tr h="371475">
                <a:tc>
                  <a:txBody>
                    <a:bodyPr/>
                    <a:lstStyle/>
                    <a:p>
                      <a:pPr marL="1006475">
                        <a:lnSpc>
                          <a:spcPct val="100000"/>
                        </a:lnSpc>
                        <a:spcBef>
                          <a:spcPts val="395"/>
                        </a:spcBef>
                      </a:pPr>
                      <a:r>
                        <a:rPr sz="1200" dirty="0">
                          <a:solidFill>
                            <a:srgbClr val="2B2B2B"/>
                          </a:solidFill>
                          <a:latin typeface="Segoe UI Emoji"/>
                          <a:cs typeface="Segoe UI Emoji"/>
                        </a:rPr>
                        <a:t>Trending</a:t>
                      </a:r>
                      <a:r>
                        <a:rPr sz="1200" spc="-20" dirty="0">
                          <a:solidFill>
                            <a:srgbClr val="2B2B2B"/>
                          </a:solidFill>
                          <a:latin typeface="Segoe UI Emoji"/>
                          <a:cs typeface="Segoe UI Emoji"/>
                        </a:rPr>
                        <a:t> </a:t>
                      </a:r>
                      <a:r>
                        <a:rPr sz="1200" spc="-10" dirty="0">
                          <a:solidFill>
                            <a:srgbClr val="2B2B2B"/>
                          </a:solidFill>
                          <a:latin typeface="Segoe UI Emoji"/>
                          <a:cs typeface="Segoe UI Emoji"/>
                        </a:rPr>
                        <a:t>posts.</a:t>
                      </a:r>
                      <a:endParaRPr sz="1200">
                        <a:latin typeface="Segoe UI Emoji"/>
                        <a:cs typeface="Segoe UI Emoji"/>
                      </a:endParaRPr>
                    </a:p>
                  </a:txBody>
                  <a:tcPr marL="0" marR="0" marT="5016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4F4F4"/>
                    </a:solidFill>
                  </a:tcPr>
                </a:tc>
                <a:extLst>
                  <a:ext uri="{0D108BD9-81ED-4DB2-BD59-A6C34878D82A}">
                    <a16:rowId xmlns:a16="http://schemas.microsoft.com/office/drawing/2014/main" val="10007"/>
                  </a:ext>
                </a:extLst>
              </a:tr>
              <a:tr h="371475">
                <a:tc>
                  <a:txBody>
                    <a:bodyPr/>
                    <a:lstStyle/>
                    <a:p>
                      <a:pPr marL="1006475">
                        <a:lnSpc>
                          <a:spcPct val="100000"/>
                        </a:lnSpc>
                        <a:spcBef>
                          <a:spcPts val="420"/>
                        </a:spcBef>
                      </a:pPr>
                      <a:r>
                        <a:rPr sz="1200" dirty="0">
                          <a:solidFill>
                            <a:srgbClr val="2B2B2B"/>
                          </a:solidFill>
                          <a:latin typeface="Segoe UI Emoji"/>
                          <a:cs typeface="Segoe UI Emoji"/>
                        </a:rPr>
                        <a:t>Suggested</a:t>
                      </a:r>
                      <a:r>
                        <a:rPr sz="1200" spc="-50" dirty="0">
                          <a:solidFill>
                            <a:srgbClr val="2B2B2B"/>
                          </a:solidFill>
                          <a:latin typeface="Segoe UI Emoji"/>
                          <a:cs typeface="Segoe UI Emoji"/>
                        </a:rPr>
                        <a:t> </a:t>
                      </a:r>
                      <a:r>
                        <a:rPr sz="1200" spc="-10" dirty="0">
                          <a:solidFill>
                            <a:srgbClr val="2B2B2B"/>
                          </a:solidFill>
                          <a:latin typeface="Segoe UI Emoji"/>
                          <a:cs typeface="Segoe UI Emoji"/>
                        </a:rPr>
                        <a:t>posts.</a:t>
                      </a:r>
                      <a:endParaRPr sz="1200" dirty="0">
                        <a:latin typeface="Segoe UI Emoji"/>
                        <a:cs typeface="Segoe UI Emoji"/>
                      </a:endParaRPr>
                    </a:p>
                  </a:txBody>
                  <a:tcPr marL="0" marR="0" marT="53340" marB="0">
                    <a:lnL w="6350">
                      <a:solidFill>
                        <a:srgbClr val="000000"/>
                      </a:solidFill>
                      <a:prstDash val="solid"/>
                    </a:lnL>
                    <a:lnR w="6350">
                      <a:solidFill>
                        <a:srgbClr val="000000"/>
                      </a:solidFill>
                      <a:prstDash val="solid"/>
                    </a:lnR>
                    <a:lnT w="6350">
                      <a:solidFill>
                        <a:srgbClr val="000000"/>
                      </a:solidFill>
                      <a:prstDash val="soli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pic>
        <p:nvPicPr>
          <p:cNvPr id="6" name="object 6" descr="At mention button"/>
          <p:cNvPicPr/>
          <p:nvPr/>
        </p:nvPicPr>
        <p:blipFill>
          <a:blip r:embed="rId2" cstate="print"/>
          <a:stretch>
            <a:fillRect/>
          </a:stretch>
        </p:blipFill>
        <p:spPr>
          <a:xfrm>
            <a:off x="582231" y="2646545"/>
            <a:ext cx="151892" cy="151729"/>
          </a:xfrm>
          <a:prstGeom prst="rect">
            <a:avLst/>
          </a:prstGeom>
        </p:spPr>
      </p:pic>
      <p:pic>
        <p:nvPicPr>
          <p:cNvPr id="7" name="object 7" descr="Teams button"/>
          <p:cNvPicPr/>
          <p:nvPr/>
        </p:nvPicPr>
        <p:blipFill>
          <a:blip r:embed="rId3" cstate="print"/>
          <a:stretch>
            <a:fillRect/>
          </a:stretch>
        </p:blipFill>
        <p:spPr>
          <a:xfrm>
            <a:off x="563244" y="2999054"/>
            <a:ext cx="189864" cy="189661"/>
          </a:xfrm>
          <a:prstGeom prst="rect">
            <a:avLst/>
          </a:prstGeom>
        </p:spPr>
      </p:pic>
      <p:pic>
        <p:nvPicPr>
          <p:cNvPr id="8" name="object 8" descr="Channel mention button"/>
          <p:cNvPicPr/>
          <p:nvPr/>
        </p:nvPicPr>
        <p:blipFill>
          <a:blip r:embed="rId4" cstate="print"/>
          <a:stretch>
            <a:fillRect/>
          </a:stretch>
        </p:blipFill>
        <p:spPr>
          <a:xfrm>
            <a:off x="582231" y="3409731"/>
            <a:ext cx="151892" cy="113797"/>
          </a:xfrm>
          <a:prstGeom prst="rect">
            <a:avLst/>
          </a:prstGeom>
        </p:spPr>
      </p:pic>
      <p:pic>
        <p:nvPicPr>
          <p:cNvPr id="9" name="object 9" descr="Reply button"/>
          <p:cNvPicPr/>
          <p:nvPr/>
        </p:nvPicPr>
        <p:blipFill>
          <a:blip r:embed="rId5" cstate="print"/>
          <a:stretch>
            <a:fillRect/>
          </a:stretch>
        </p:blipFill>
        <p:spPr>
          <a:xfrm>
            <a:off x="563244" y="3744544"/>
            <a:ext cx="189864" cy="189661"/>
          </a:xfrm>
          <a:prstGeom prst="rect">
            <a:avLst/>
          </a:prstGeom>
        </p:spPr>
      </p:pic>
      <p:pic>
        <p:nvPicPr>
          <p:cNvPr id="10" name="object 10" descr="Like button"/>
          <p:cNvPicPr/>
          <p:nvPr/>
        </p:nvPicPr>
        <p:blipFill>
          <a:blip r:embed="rId6" cstate="print"/>
          <a:stretch>
            <a:fillRect/>
          </a:stretch>
        </p:blipFill>
        <p:spPr>
          <a:xfrm>
            <a:off x="591724" y="4136255"/>
            <a:ext cx="132905" cy="151729"/>
          </a:xfrm>
          <a:prstGeom prst="rect">
            <a:avLst/>
          </a:prstGeom>
        </p:spPr>
      </p:pic>
      <p:pic>
        <p:nvPicPr>
          <p:cNvPr id="11" name="object 11" descr="Add people to team button"/>
          <p:cNvPicPr/>
          <p:nvPr/>
        </p:nvPicPr>
        <p:blipFill>
          <a:blip r:embed="rId7" cstate="print"/>
          <a:stretch>
            <a:fillRect/>
          </a:stretch>
        </p:blipFill>
        <p:spPr>
          <a:xfrm>
            <a:off x="563244" y="4488764"/>
            <a:ext cx="189864" cy="189661"/>
          </a:xfrm>
          <a:prstGeom prst="rect">
            <a:avLst/>
          </a:prstGeom>
        </p:spPr>
      </p:pic>
      <p:pic>
        <p:nvPicPr>
          <p:cNvPr id="12" name="object 12" descr="Team owner button"/>
          <p:cNvPicPr/>
          <p:nvPr/>
        </p:nvPicPr>
        <p:blipFill>
          <a:blip r:embed="rId8" cstate="print"/>
          <a:stretch>
            <a:fillRect/>
          </a:stretch>
        </p:blipFill>
        <p:spPr>
          <a:xfrm>
            <a:off x="610711" y="4889958"/>
            <a:ext cx="94932" cy="142246"/>
          </a:xfrm>
          <a:prstGeom prst="rect">
            <a:avLst/>
          </a:prstGeom>
        </p:spPr>
      </p:pic>
      <p:pic>
        <p:nvPicPr>
          <p:cNvPr id="13" name="object 13" descr="Trending button"/>
          <p:cNvPicPr/>
          <p:nvPr/>
        </p:nvPicPr>
        <p:blipFill>
          <a:blip r:embed="rId9" cstate="print"/>
          <a:stretch>
            <a:fillRect/>
          </a:stretch>
        </p:blipFill>
        <p:spPr>
          <a:xfrm>
            <a:off x="563244" y="5234254"/>
            <a:ext cx="189864" cy="189661"/>
          </a:xfrm>
          <a:prstGeom prst="rect">
            <a:avLst/>
          </a:prstGeom>
        </p:spPr>
      </p:pic>
      <p:pic>
        <p:nvPicPr>
          <p:cNvPr id="14" name="object 14" descr="Suggested Feed Item Button"/>
          <p:cNvPicPr/>
          <p:nvPr/>
        </p:nvPicPr>
        <p:blipFill>
          <a:blip r:embed="rId10" cstate="print"/>
          <a:stretch>
            <a:fillRect/>
          </a:stretch>
        </p:blipFill>
        <p:spPr>
          <a:xfrm>
            <a:off x="601218" y="5625965"/>
            <a:ext cx="113918" cy="151729"/>
          </a:xfrm>
          <a:prstGeom prst="rect">
            <a:avLst/>
          </a:prstGeom>
        </p:spPr>
      </p:pic>
      <p:sp>
        <p:nvSpPr>
          <p:cNvPr id="15" name="object 15"/>
          <p:cNvSpPr txBox="1">
            <a:spLocks noGrp="1"/>
          </p:cNvSpPr>
          <p:nvPr>
            <p:ph type="sldNum" sz="quarter" idx="7"/>
          </p:nvPr>
        </p:nvSpPr>
        <p:spPr>
          <a:prstGeom prst="rect">
            <a:avLst/>
          </a:prstGeom>
        </p:spPr>
        <p:txBody>
          <a:bodyPr vert="horz" wrap="square" lIns="0" tIns="5715" rIns="0" bIns="0" rtlCol="0">
            <a:spAutoFit/>
          </a:bodyPr>
          <a:lstStyle/>
          <a:p>
            <a:pPr marL="12700">
              <a:lnSpc>
                <a:spcPct val="100000"/>
              </a:lnSpc>
              <a:spcBef>
                <a:spcPts val="45"/>
              </a:spcBef>
            </a:pPr>
            <a:fld id="{81D60167-4931-47E6-BA6A-407CBD079E47}" type="slidenum">
              <a:rPr spc="-25" dirty="0"/>
              <a:t>14</a:t>
            </a:fld>
            <a:endParaRPr spc="-25" dirty="0"/>
          </a:p>
        </p:txBody>
      </p:sp>
      <p:pic>
        <p:nvPicPr>
          <p:cNvPr id="16" name="Picture 15">
            <a:extLst>
              <a:ext uri="{FF2B5EF4-FFF2-40B4-BE49-F238E27FC236}">
                <a16:creationId xmlns:a16="http://schemas.microsoft.com/office/drawing/2014/main" id="{D429C90A-540E-0B50-FC4C-5EC64E605D8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458200" y="7164429"/>
            <a:ext cx="1519619" cy="47868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44500" y="454406"/>
            <a:ext cx="3020695" cy="193040"/>
          </a:xfrm>
          <a:prstGeom prst="rect">
            <a:avLst/>
          </a:prstGeom>
        </p:spPr>
        <p:txBody>
          <a:bodyPr vert="horz" wrap="square" lIns="0" tIns="12700" rIns="0" bIns="0" rtlCol="0">
            <a:spAutoFit/>
          </a:bodyPr>
          <a:lstStyle/>
          <a:p>
            <a:pPr marL="12700">
              <a:lnSpc>
                <a:spcPct val="100000"/>
              </a:lnSpc>
              <a:spcBef>
                <a:spcPts val="100"/>
              </a:spcBef>
            </a:pPr>
            <a:r>
              <a:rPr sz="1100" dirty="0">
                <a:solidFill>
                  <a:srgbClr val="1A1A1A"/>
                </a:solidFill>
                <a:latin typeface="Tahoma"/>
                <a:cs typeface="Tahoma"/>
              </a:rPr>
              <a:t>1.</a:t>
            </a:r>
            <a:r>
              <a:rPr sz="1100" spc="195" dirty="0">
                <a:solidFill>
                  <a:srgbClr val="1A1A1A"/>
                </a:solidFill>
                <a:latin typeface="Tahoma"/>
                <a:cs typeface="Tahoma"/>
              </a:rPr>
              <a:t>  </a:t>
            </a:r>
            <a:r>
              <a:rPr sz="1100" dirty="0">
                <a:solidFill>
                  <a:srgbClr val="1A1A1A"/>
                </a:solidFill>
                <a:latin typeface="Tahoma"/>
                <a:cs typeface="Tahoma"/>
              </a:rPr>
              <a:t>Select</a:t>
            </a:r>
            <a:r>
              <a:rPr sz="1100" spc="15" dirty="0">
                <a:solidFill>
                  <a:srgbClr val="1A1A1A"/>
                </a:solidFill>
                <a:latin typeface="Tahoma"/>
                <a:cs typeface="Tahoma"/>
              </a:rPr>
              <a:t> </a:t>
            </a:r>
            <a:r>
              <a:rPr sz="1100" spc="-90" dirty="0">
                <a:solidFill>
                  <a:srgbClr val="1A1A1A"/>
                </a:solidFill>
                <a:latin typeface="Arial Black"/>
                <a:cs typeface="Arial Black"/>
              </a:rPr>
              <a:t>Settings</a:t>
            </a:r>
            <a:r>
              <a:rPr sz="1100" spc="-25" dirty="0">
                <a:solidFill>
                  <a:srgbClr val="1A1A1A"/>
                </a:solidFill>
                <a:latin typeface="Arial Black"/>
                <a:cs typeface="Arial Black"/>
              </a:rPr>
              <a:t> </a:t>
            </a:r>
            <a:r>
              <a:rPr sz="1100" spc="55" dirty="0">
                <a:solidFill>
                  <a:srgbClr val="1A1A1A"/>
                </a:solidFill>
                <a:latin typeface="Tahoma"/>
                <a:cs typeface="Tahoma"/>
              </a:rPr>
              <a:t>from</a:t>
            </a:r>
            <a:r>
              <a:rPr sz="1100" spc="-10" dirty="0">
                <a:solidFill>
                  <a:srgbClr val="1A1A1A"/>
                </a:solidFill>
                <a:latin typeface="Tahoma"/>
                <a:cs typeface="Tahoma"/>
              </a:rPr>
              <a:t> </a:t>
            </a:r>
            <a:r>
              <a:rPr sz="1100" dirty="0">
                <a:solidFill>
                  <a:srgbClr val="1A1A1A"/>
                </a:solidFill>
                <a:latin typeface="Tahoma"/>
                <a:cs typeface="Tahoma"/>
              </a:rPr>
              <a:t>the</a:t>
            </a:r>
            <a:r>
              <a:rPr sz="1100" spc="5" dirty="0">
                <a:solidFill>
                  <a:srgbClr val="1A1A1A"/>
                </a:solidFill>
                <a:latin typeface="Tahoma"/>
                <a:cs typeface="Tahoma"/>
              </a:rPr>
              <a:t> </a:t>
            </a:r>
            <a:r>
              <a:rPr sz="1100" dirty="0">
                <a:solidFill>
                  <a:srgbClr val="1A1A1A"/>
                </a:solidFill>
                <a:latin typeface="Tahoma"/>
                <a:cs typeface="Tahoma"/>
              </a:rPr>
              <a:t>drop-</a:t>
            </a:r>
            <a:r>
              <a:rPr sz="1100" spc="50" dirty="0">
                <a:solidFill>
                  <a:srgbClr val="1A1A1A"/>
                </a:solidFill>
                <a:latin typeface="Tahoma"/>
                <a:cs typeface="Tahoma"/>
              </a:rPr>
              <a:t>down</a:t>
            </a:r>
            <a:r>
              <a:rPr sz="1100" spc="-10" dirty="0">
                <a:solidFill>
                  <a:srgbClr val="1A1A1A"/>
                </a:solidFill>
                <a:latin typeface="Tahoma"/>
                <a:cs typeface="Tahoma"/>
              </a:rPr>
              <a:t> </a:t>
            </a:r>
            <a:r>
              <a:rPr sz="1100" spc="45" dirty="0">
                <a:solidFill>
                  <a:srgbClr val="1A1A1A"/>
                </a:solidFill>
                <a:latin typeface="Tahoma"/>
                <a:cs typeface="Tahoma"/>
              </a:rPr>
              <a:t>menu</a:t>
            </a:r>
            <a:endParaRPr sz="1100" dirty="0">
              <a:latin typeface="Tahoma"/>
              <a:cs typeface="Tahoma"/>
            </a:endParaRPr>
          </a:p>
        </p:txBody>
      </p:sp>
      <p:sp>
        <p:nvSpPr>
          <p:cNvPr id="3" name="object 3"/>
          <p:cNvSpPr txBox="1"/>
          <p:nvPr/>
        </p:nvSpPr>
        <p:spPr>
          <a:xfrm>
            <a:off x="3644869" y="2279333"/>
            <a:ext cx="1380490" cy="193040"/>
          </a:xfrm>
          <a:prstGeom prst="rect">
            <a:avLst/>
          </a:prstGeom>
        </p:spPr>
        <p:txBody>
          <a:bodyPr vert="horz" wrap="square" lIns="0" tIns="12700" rIns="0" bIns="0" rtlCol="0">
            <a:spAutoFit/>
          </a:bodyPr>
          <a:lstStyle/>
          <a:p>
            <a:pPr marL="12700">
              <a:lnSpc>
                <a:spcPct val="100000"/>
              </a:lnSpc>
              <a:spcBef>
                <a:spcPts val="100"/>
              </a:spcBef>
            </a:pPr>
            <a:r>
              <a:rPr sz="1100" dirty="0">
                <a:solidFill>
                  <a:srgbClr val="1A1A1A"/>
                </a:solidFill>
                <a:latin typeface="Tahoma"/>
                <a:cs typeface="Tahoma"/>
              </a:rPr>
              <a:t>2.Click</a:t>
            </a:r>
            <a:r>
              <a:rPr sz="1100" spc="15" dirty="0">
                <a:solidFill>
                  <a:srgbClr val="1A1A1A"/>
                </a:solidFill>
                <a:latin typeface="Tahoma"/>
                <a:cs typeface="Tahoma"/>
              </a:rPr>
              <a:t> </a:t>
            </a:r>
            <a:r>
              <a:rPr sz="1100" spc="-50" dirty="0">
                <a:solidFill>
                  <a:srgbClr val="1A1A1A"/>
                </a:solidFill>
                <a:latin typeface="Arial Black"/>
                <a:cs typeface="Arial Black"/>
              </a:rPr>
              <a:t>Notifications</a:t>
            </a:r>
            <a:endParaRPr sz="1100" dirty="0">
              <a:latin typeface="Arial Black"/>
              <a:cs typeface="Arial Black"/>
            </a:endParaRPr>
          </a:p>
        </p:txBody>
      </p:sp>
      <p:sp>
        <p:nvSpPr>
          <p:cNvPr id="4" name="object 4"/>
          <p:cNvSpPr txBox="1"/>
          <p:nvPr/>
        </p:nvSpPr>
        <p:spPr>
          <a:xfrm>
            <a:off x="6553200" y="3886200"/>
            <a:ext cx="2041525" cy="193040"/>
          </a:xfrm>
          <a:prstGeom prst="rect">
            <a:avLst/>
          </a:prstGeom>
        </p:spPr>
        <p:txBody>
          <a:bodyPr vert="horz" wrap="square" lIns="0" tIns="12700" rIns="0" bIns="0" rtlCol="0">
            <a:spAutoFit/>
          </a:bodyPr>
          <a:lstStyle/>
          <a:p>
            <a:pPr marL="12700">
              <a:lnSpc>
                <a:spcPct val="100000"/>
              </a:lnSpc>
              <a:spcBef>
                <a:spcPts val="100"/>
              </a:spcBef>
            </a:pPr>
            <a:r>
              <a:rPr sz="1100" spc="-90" dirty="0">
                <a:solidFill>
                  <a:srgbClr val="1A1A1A"/>
                </a:solidFill>
                <a:latin typeface="Arial Black"/>
                <a:cs typeface="Arial Black"/>
              </a:rPr>
              <a:t>3.</a:t>
            </a:r>
            <a:r>
              <a:rPr sz="1100" spc="105" dirty="0">
                <a:solidFill>
                  <a:srgbClr val="1A1A1A"/>
                </a:solidFill>
                <a:latin typeface="Arial Black"/>
                <a:cs typeface="Arial Black"/>
              </a:rPr>
              <a:t> </a:t>
            </a:r>
            <a:r>
              <a:rPr sz="1100" dirty="0">
                <a:solidFill>
                  <a:srgbClr val="1A1A1A"/>
                </a:solidFill>
                <a:latin typeface="Tahoma"/>
                <a:cs typeface="Tahoma"/>
              </a:rPr>
              <a:t>Customize</a:t>
            </a:r>
            <a:r>
              <a:rPr sz="1100" spc="150" dirty="0">
                <a:solidFill>
                  <a:srgbClr val="1A1A1A"/>
                </a:solidFill>
                <a:latin typeface="Tahoma"/>
                <a:cs typeface="Tahoma"/>
              </a:rPr>
              <a:t> </a:t>
            </a:r>
            <a:r>
              <a:rPr sz="1100" dirty="0">
                <a:solidFill>
                  <a:srgbClr val="1A1A1A"/>
                </a:solidFill>
                <a:latin typeface="Tahoma"/>
                <a:cs typeface="Tahoma"/>
              </a:rPr>
              <a:t>your</a:t>
            </a:r>
            <a:r>
              <a:rPr sz="1100" spc="120" dirty="0">
                <a:solidFill>
                  <a:srgbClr val="1A1A1A"/>
                </a:solidFill>
                <a:latin typeface="Tahoma"/>
                <a:cs typeface="Tahoma"/>
              </a:rPr>
              <a:t> </a:t>
            </a:r>
            <a:r>
              <a:rPr sz="1100" spc="-10" dirty="0">
                <a:solidFill>
                  <a:srgbClr val="1A1A1A"/>
                </a:solidFill>
                <a:latin typeface="Tahoma"/>
                <a:cs typeface="Tahoma"/>
              </a:rPr>
              <a:t>notifications</a:t>
            </a:r>
            <a:endParaRPr sz="1100">
              <a:latin typeface="Tahoma"/>
              <a:cs typeface="Tahoma"/>
            </a:endParaRPr>
          </a:p>
        </p:txBody>
      </p:sp>
      <p:grpSp>
        <p:nvGrpSpPr>
          <p:cNvPr id="5" name="object 5" descr="Image showing users where they can access settings for Microsoft Teams."/>
          <p:cNvGrpSpPr/>
          <p:nvPr/>
        </p:nvGrpSpPr>
        <p:grpSpPr>
          <a:xfrm>
            <a:off x="466725" y="1061148"/>
            <a:ext cx="2381250" cy="2442210"/>
            <a:chOff x="466725" y="1061148"/>
            <a:chExt cx="2381250" cy="2442210"/>
          </a:xfrm>
        </p:grpSpPr>
        <p:pic>
          <p:nvPicPr>
            <p:cNvPr id="6" name="object 6" descr="Graphical user interface, application, Teams  Description automatically generated"/>
            <p:cNvPicPr/>
            <p:nvPr/>
          </p:nvPicPr>
          <p:blipFill>
            <a:blip r:embed="rId2" cstate="print"/>
            <a:stretch>
              <a:fillRect/>
            </a:stretch>
          </p:blipFill>
          <p:spPr>
            <a:xfrm>
              <a:off x="476250" y="1070610"/>
              <a:ext cx="2362200" cy="2388244"/>
            </a:xfrm>
            <a:prstGeom prst="rect">
              <a:avLst/>
            </a:prstGeom>
          </p:spPr>
        </p:pic>
        <p:sp>
          <p:nvSpPr>
            <p:cNvPr id="7" name="object 7"/>
            <p:cNvSpPr/>
            <p:nvPr/>
          </p:nvSpPr>
          <p:spPr>
            <a:xfrm>
              <a:off x="471487" y="1065911"/>
              <a:ext cx="2371725" cy="2432685"/>
            </a:xfrm>
            <a:custGeom>
              <a:avLst/>
              <a:gdLst/>
              <a:ahLst/>
              <a:cxnLst/>
              <a:rect l="l" t="t" r="r" b="b"/>
              <a:pathLst>
                <a:path w="2371725" h="2432685">
                  <a:moveTo>
                    <a:pt x="0" y="2432684"/>
                  </a:moveTo>
                  <a:lnTo>
                    <a:pt x="2371725" y="2432684"/>
                  </a:lnTo>
                  <a:lnTo>
                    <a:pt x="2371725" y="0"/>
                  </a:lnTo>
                  <a:lnTo>
                    <a:pt x="0" y="0"/>
                  </a:lnTo>
                  <a:lnTo>
                    <a:pt x="0" y="2432684"/>
                  </a:lnTo>
                  <a:close/>
                </a:path>
              </a:pathLst>
            </a:custGeom>
            <a:ln w="9525">
              <a:solidFill>
                <a:srgbClr val="000000"/>
              </a:solidFill>
            </a:ln>
          </p:spPr>
          <p:txBody>
            <a:bodyPr wrap="square" lIns="0" tIns="0" rIns="0" bIns="0" rtlCol="0"/>
            <a:lstStyle/>
            <a:p>
              <a:endParaRPr/>
            </a:p>
          </p:txBody>
        </p:sp>
      </p:grpSp>
      <p:grpSp>
        <p:nvGrpSpPr>
          <p:cNvPr id="8" name="object 8" descr="Image showing the setting options in Microsoft Teams."/>
          <p:cNvGrpSpPr/>
          <p:nvPr/>
        </p:nvGrpSpPr>
        <p:grpSpPr>
          <a:xfrm>
            <a:off x="3630962" y="2819400"/>
            <a:ext cx="1672589" cy="2524125"/>
            <a:chOff x="3895788" y="994473"/>
            <a:chExt cx="1672589" cy="2524125"/>
          </a:xfrm>
        </p:grpSpPr>
        <p:pic>
          <p:nvPicPr>
            <p:cNvPr id="9" name="object 9" descr="Graphical user interface, application  Description automatically generated"/>
            <p:cNvPicPr/>
            <p:nvPr/>
          </p:nvPicPr>
          <p:blipFill>
            <a:blip r:embed="rId3" cstate="print"/>
            <a:stretch>
              <a:fillRect/>
            </a:stretch>
          </p:blipFill>
          <p:spPr>
            <a:xfrm>
              <a:off x="4042473" y="1148062"/>
              <a:ext cx="1372232" cy="2230546"/>
            </a:xfrm>
            <a:prstGeom prst="rect">
              <a:avLst/>
            </a:prstGeom>
          </p:spPr>
        </p:pic>
        <p:sp>
          <p:nvSpPr>
            <p:cNvPr id="10" name="object 10"/>
            <p:cNvSpPr/>
            <p:nvPr/>
          </p:nvSpPr>
          <p:spPr>
            <a:xfrm>
              <a:off x="3900551" y="999236"/>
              <a:ext cx="1663064" cy="2514600"/>
            </a:xfrm>
            <a:custGeom>
              <a:avLst/>
              <a:gdLst/>
              <a:ahLst/>
              <a:cxnLst/>
              <a:rect l="l" t="t" r="r" b="b"/>
              <a:pathLst>
                <a:path w="1663064" h="2514600">
                  <a:moveTo>
                    <a:pt x="0" y="2514599"/>
                  </a:moveTo>
                  <a:lnTo>
                    <a:pt x="1663064" y="2514599"/>
                  </a:lnTo>
                  <a:lnTo>
                    <a:pt x="1663064" y="0"/>
                  </a:lnTo>
                  <a:lnTo>
                    <a:pt x="0" y="0"/>
                  </a:lnTo>
                  <a:lnTo>
                    <a:pt x="0" y="2514599"/>
                  </a:lnTo>
                  <a:close/>
                </a:path>
              </a:pathLst>
            </a:custGeom>
            <a:ln w="9525">
              <a:solidFill>
                <a:srgbClr val="000000"/>
              </a:solidFill>
            </a:ln>
          </p:spPr>
          <p:txBody>
            <a:bodyPr wrap="square" lIns="0" tIns="0" rIns="0" bIns="0" rtlCol="0"/>
            <a:lstStyle/>
            <a:p>
              <a:endParaRPr/>
            </a:p>
          </p:txBody>
        </p:sp>
      </p:grpSp>
      <p:grpSp>
        <p:nvGrpSpPr>
          <p:cNvPr id="11" name="object 11" descr="Microsoft Teams 101 - Manage Notifications 3"/>
          <p:cNvGrpSpPr/>
          <p:nvPr/>
        </p:nvGrpSpPr>
        <p:grpSpPr>
          <a:xfrm>
            <a:off x="5957380" y="4625403"/>
            <a:ext cx="3958590" cy="2209800"/>
            <a:chOff x="6086538" y="1193609"/>
            <a:chExt cx="3958590" cy="2209800"/>
          </a:xfrm>
        </p:grpSpPr>
        <p:pic>
          <p:nvPicPr>
            <p:cNvPr id="12" name="object 12" descr="Microsoft Teams 101 - Manage Notifications 3"/>
            <p:cNvPicPr/>
            <p:nvPr/>
          </p:nvPicPr>
          <p:blipFill>
            <a:blip r:embed="rId4" cstate="print"/>
            <a:stretch>
              <a:fillRect/>
            </a:stretch>
          </p:blipFill>
          <p:spPr>
            <a:xfrm>
              <a:off x="6096000" y="1203198"/>
              <a:ext cx="3939540" cy="2190750"/>
            </a:xfrm>
            <a:prstGeom prst="rect">
              <a:avLst/>
            </a:prstGeom>
          </p:spPr>
        </p:pic>
        <p:sp>
          <p:nvSpPr>
            <p:cNvPr id="13" name="object 13"/>
            <p:cNvSpPr/>
            <p:nvPr/>
          </p:nvSpPr>
          <p:spPr>
            <a:xfrm>
              <a:off x="6091301" y="1198372"/>
              <a:ext cx="3949065" cy="2200275"/>
            </a:xfrm>
            <a:custGeom>
              <a:avLst/>
              <a:gdLst/>
              <a:ahLst/>
              <a:cxnLst/>
              <a:rect l="l" t="t" r="r" b="b"/>
              <a:pathLst>
                <a:path w="3949065" h="2200275">
                  <a:moveTo>
                    <a:pt x="0" y="2200275"/>
                  </a:moveTo>
                  <a:lnTo>
                    <a:pt x="3949064" y="2200275"/>
                  </a:lnTo>
                  <a:lnTo>
                    <a:pt x="3949064" y="0"/>
                  </a:lnTo>
                  <a:lnTo>
                    <a:pt x="0" y="0"/>
                  </a:lnTo>
                  <a:lnTo>
                    <a:pt x="0" y="2200275"/>
                  </a:lnTo>
                  <a:close/>
                </a:path>
              </a:pathLst>
            </a:custGeom>
            <a:ln w="9525">
              <a:solidFill>
                <a:srgbClr val="000000"/>
              </a:solidFill>
            </a:ln>
          </p:spPr>
          <p:txBody>
            <a:bodyPr wrap="square" lIns="0" tIns="0" rIns="0" bIns="0" rtlCol="0"/>
            <a:lstStyle/>
            <a:p>
              <a:endParaRPr/>
            </a:p>
          </p:txBody>
        </p:sp>
      </p:grpSp>
      <p:sp>
        <p:nvSpPr>
          <p:cNvPr id="14" name="object 14"/>
          <p:cNvSpPr txBox="1">
            <a:spLocks noGrp="1"/>
          </p:cNvSpPr>
          <p:nvPr>
            <p:ph type="sldNum" sz="quarter" idx="7"/>
          </p:nvPr>
        </p:nvSpPr>
        <p:spPr>
          <a:prstGeom prst="rect">
            <a:avLst/>
          </a:prstGeom>
        </p:spPr>
        <p:txBody>
          <a:bodyPr vert="horz" wrap="square" lIns="0" tIns="5715" rIns="0" bIns="0" rtlCol="0">
            <a:spAutoFit/>
          </a:bodyPr>
          <a:lstStyle/>
          <a:p>
            <a:pPr marL="12700">
              <a:lnSpc>
                <a:spcPct val="100000"/>
              </a:lnSpc>
              <a:spcBef>
                <a:spcPts val="45"/>
              </a:spcBef>
            </a:pPr>
            <a:fld id="{81D60167-4931-47E6-BA6A-407CBD079E47}" type="slidenum">
              <a:rPr spc="-25" dirty="0"/>
              <a:t>15</a:t>
            </a:fld>
            <a:endParaRPr spc="-25" dirty="0"/>
          </a:p>
        </p:txBody>
      </p:sp>
      <p:pic>
        <p:nvPicPr>
          <p:cNvPr id="15" name="Picture 14">
            <a:extLst>
              <a:ext uri="{FF2B5EF4-FFF2-40B4-BE49-F238E27FC236}">
                <a16:creationId xmlns:a16="http://schemas.microsoft.com/office/drawing/2014/main" id="{90B2027B-BF0B-FB74-9C72-7A5FC8D0600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58200" y="7164429"/>
            <a:ext cx="1519619" cy="47868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44500" y="654431"/>
            <a:ext cx="2129790" cy="299720"/>
          </a:xfrm>
          <a:prstGeom prst="rect">
            <a:avLst/>
          </a:prstGeom>
        </p:spPr>
        <p:txBody>
          <a:bodyPr vert="horz" wrap="square" lIns="0" tIns="12700" rIns="0" bIns="0" rtlCol="0">
            <a:spAutoFit/>
          </a:bodyPr>
          <a:lstStyle/>
          <a:p>
            <a:pPr marL="12700">
              <a:lnSpc>
                <a:spcPct val="100000"/>
              </a:lnSpc>
              <a:spcBef>
                <a:spcPts val="100"/>
              </a:spcBef>
            </a:pPr>
            <a:r>
              <a:rPr sz="1800" b="1" dirty="0">
                <a:latin typeface="Segoe UI Emoji"/>
                <a:cs typeface="Segoe UI Emoji"/>
              </a:rPr>
              <a:t>Start</a:t>
            </a:r>
            <a:r>
              <a:rPr sz="1800" b="1" spc="25" dirty="0">
                <a:latin typeface="Segoe UI Emoji"/>
                <a:cs typeface="Segoe UI Emoji"/>
              </a:rPr>
              <a:t> </a:t>
            </a:r>
            <a:r>
              <a:rPr sz="1800" b="1" dirty="0">
                <a:latin typeface="Segoe UI Emoji"/>
                <a:cs typeface="Segoe UI Emoji"/>
              </a:rPr>
              <a:t>a</a:t>
            </a:r>
            <a:r>
              <a:rPr sz="1800" b="1" spc="45" dirty="0">
                <a:latin typeface="Segoe UI Emoji"/>
                <a:cs typeface="Segoe UI Emoji"/>
              </a:rPr>
              <a:t> </a:t>
            </a:r>
            <a:r>
              <a:rPr sz="1800" b="1" dirty="0">
                <a:latin typeface="Segoe UI Emoji"/>
                <a:cs typeface="Segoe UI Emoji"/>
              </a:rPr>
              <a:t>chat</a:t>
            </a:r>
            <a:r>
              <a:rPr sz="1800" b="1" spc="25" dirty="0">
                <a:latin typeface="Segoe UI Emoji"/>
                <a:cs typeface="Segoe UI Emoji"/>
              </a:rPr>
              <a:t> </a:t>
            </a:r>
            <a:r>
              <a:rPr sz="1800" b="1" dirty="0">
                <a:latin typeface="Segoe UI Emoji"/>
                <a:cs typeface="Segoe UI Emoji"/>
              </a:rPr>
              <a:t>in</a:t>
            </a:r>
            <a:r>
              <a:rPr sz="1800" b="1" spc="40" dirty="0">
                <a:latin typeface="Segoe UI Emoji"/>
                <a:cs typeface="Segoe UI Emoji"/>
              </a:rPr>
              <a:t> </a:t>
            </a:r>
            <a:r>
              <a:rPr sz="1800" b="1" spc="-20" dirty="0">
                <a:latin typeface="Segoe UI Emoji"/>
                <a:cs typeface="Segoe UI Emoji"/>
              </a:rPr>
              <a:t>Teams</a:t>
            </a:r>
            <a:endParaRPr sz="1800">
              <a:latin typeface="Segoe UI Emoji"/>
              <a:cs typeface="Segoe UI Emoji"/>
            </a:endParaRPr>
          </a:p>
        </p:txBody>
      </p:sp>
      <p:grpSp>
        <p:nvGrpSpPr>
          <p:cNvPr id="3" name="object 3" descr="Image showing users how to create a message in Microsoft Teams. This images shows additional information such as formatting options, marking the message as  important, options to attach files and include gifs. Using the @ symbol and quoting messages are also available in Microsoft Teams messaging."/>
          <p:cNvGrpSpPr/>
          <p:nvPr/>
        </p:nvGrpSpPr>
        <p:grpSpPr>
          <a:xfrm>
            <a:off x="409575" y="1400111"/>
            <a:ext cx="9008110" cy="3943350"/>
            <a:chOff x="409575" y="1400111"/>
            <a:chExt cx="9008110" cy="3943350"/>
          </a:xfrm>
        </p:grpSpPr>
        <p:pic>
          <p:nvPicPr>
            <p:cNvPr id="4" name="object 4" descr="Graphical user interface, application  Description automatically generated"/>
            <p:cNvPicPr/>
            <p:nvPr/>
          </p:nvPicPr>
          <p:blipFill>
            <a:blip r:embed="rId2" cstate="print"/>
            <a:stretch>
              <a:fillRect/>
            </a:stretch>
          </p:blipFill>
          <p:spPr>
            <a:xfrm>
              <a:off x="419100" y="1673614"/>
              <a:ext cx="8989060" cy="3660385"/>
            </a:xfrm>
            <a:prstGeom prst="rect">
              <a:avLst/>
            </a:prstGeom>
          </p:spPr>
        </p:pic>
        <p:sp>
          <p:nvSpPr>
            <p:cNvPr id="5" name="object 5"/>
            <p:cNvSpPr/>
            <p:nvPr/>
          </p:nvSpPr>
          <p:spPr>
            <a:xfrm>
              <a:off x="414337" y="1404874"/>
              <a:ext cx="8998585" cy="3933825"/>
            </a:xfrm>
            <a:custGeom>
              <a:avLst/>
              <a:gdLst/>
              <a:ahLst/>
              <a:cxnLst/>
              <a:rect l="l" t="t" r="r" b="b"/>
              <a:pathLst>
                <a:path w="8998585" h="3933825">
                  <a:moveTo>
                    <a:pt x="0" y="3933825"/>
                  </a:moveTo>
                  <a:lnTo>
                    <a:pt x="8998585" y="3933825"/>
                  </a:lnTo>
                  <a:lnTo>
                    <a:pt x="8998585" y="0"/>
                  </a:lnTo>
                  <a:lnTo>
                    <a:pt x="0" y="0"/>
                  </a:lnTo>
                  <a:lnTo>
                    <a:pt x="0" y="3933825"/>
                  </a:lnTo>
                  <a:close/>
                </a:path>
              </a:pathLst>
            </a:custGeom>
            <a:ln w="9525">
              <a:solidFill>
                <a:srgbClr val="000000"/>
              </a:solidFill>
            </a:ln>
          </p:spPr>
          <p:txBody>
            <a:bodyPr wrap="square" lIns="0" tIns="0" rIns="0" bIns="0" rtlCol="0"/>
            <a:lstStyle/>
            <a:p>
              <a:endParaRPr/>
            </a:p>
          </p:txBody>
        </p:sp>
      </p:grpSp>
      <p:sp>
        <p:nvSpPr>
          <p:cNvPr id="6" name="object 6"/>
          <p:cNvSpPr txBox="1">
            <a:spLocks noGrp="1"/>
          </p:cNvSpPr>
          <p:nvPr>
            <p:ph type="sldNum" sz="quarter" idx="7"/>
          </p:nvPr>
        </p:nvSpPr>
        <p:spPr>
          <a:prstGeom prst="rect">
            <a:avLst/>
          </a:prstGeom>
        </p:spPr>
        <p:txBody>
          <a:bodyPr vert="horz" wrap="square" lIns="0" tIns="5715" rIns="0" bIns="0" rtlCol="0">
            <a:spAutoFit/>
          </a:bodyPr>
          <a:lstStyle/>
          <a:p>
            <a:pPr marL="12700">
              <a:lnSpc>
                <a:spcPct val="100000"/>
              </a:lnSpc>
              <a:spcBef>
                <a:spcPts val="45"/>
              </a:spcBef>
            </a:pPr>
            <a:fld id="{81D60167-4931-47E6-BA6A-407CBD079E47}" type="slidenum">
              <a:rPr spc="-25" dirty="0"/>
              <a:t>16</a:t>
            </a:fld>
            <a:endParaRPr spc="-25" dirty="0"/>
          </a:p>
        </p:txBody>
      </p:sp>
      <p:pic>
        <p:nvPicPr>
          <p:cNvPr id="7" name="Picture 6">
            <a:extLst>
              <a:ext uri="{FF2B5EF4-FFF2-40B4-BE49-F238E27FC236}">
                <a16:creationId xmlns:a16="http://schemas.microsoft.com/office/drawing/2014/main" id="{CEE15C36-5CC8-05E2-3093-217ED44683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58200" y="7164429"/>
            <a:ext cx="1519619" cy="47868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444500" y="463931"/>
            <a:ext cx="2449195" cy="299720"/>
          </a:xfrm>
          <a:prstGeom prst="rect">
            <a:avLst/>
          </a:prstGeom>
        </p:spPr>
        <p:txBody>
          <a:bodyPr vert="horz" wrap="square" lIns="0" tIns="12700" rIns="0" bIns="0" rtlCol="0">
            <a:spAutoFit/>
          </a:bodyPr>
          <a:lstStyle/>
          <a:p>
            <a:pPr marL="12700">
              <a:lnSpc>
                <a:spcPct val="100000"/>
              </a:lnSpc>
              <a:spcBef>
                <a:spcPts val="100"/>
              </a:spcBef>
            </a:pPr>
            <a:r>
              <a:rPr dirty="0"/>
              <a:t>Start</a:t>
            </a:r>
            <a:r>
              <a:rPr spc="50" dirty="0"/>
              <a:t> </a:t>
            </a:r>
            <a:r>
              <a:rPr dirty="0"/>
              <a:t>a</a:t>
            </a:r>
            <a:r>
              <a:rPr spc="75" dirty="0"/>
              <a:t> </a:t>
            </a:r>
            <a:r>
              <a:rPr dirty="0"/>
              <a:t>one-on-one</a:t>
            </a:r>
            <a:r>
              <a:rPr spc="75" dirty="0"/>
              <a:t> </a:t>
            </a:r>
            <a:r>
              <a:rPr spc="-20" dirty="0"/>
              <a:t>chat</a:t>
            </a:r>
          </a:p>
        </p:txBody>
      </p:sp>
      <p:sp>
        <p:nvSpPr>
          <p:cNvPr id="3" name="object 3"/>
          <p:cNvSpPr txBox="1"/>
          <p:nvPr/>
        </p:nvSpPr>
        <p:spPr>
          <a:xfrm>
            <a:off x="444500" y="5223890"/>
            <a:ext cx="8105140" cy="1267460"/>
          </a:xfrm>
          <a:prstGeom prst="rect">
            <a:avLst/>
          </a:prstGeom>
        </p:spPr>
        <p:txBody>
          <a:bodyPr vert="horz" wrap="square" lIns="0" tIns="12700" rIns="0" bIns="0" rtlCol="0">
            <a:spAutoFit/>
          </a:bodyPr>
          <a:lstStyle/>
          <a:p>
            <a:pPr marL="12700" marR="5080">
              <a:lnSpc>
                <a:spcPct val="111100"/>
              </a:lnSpc>
              <a:spcBef>
                <a:spcPts val="100"/>
              </a:spcBef>
            </a:pPr>
            <a:r>
              <a:rPr sz="1200" dirty="0">
                <a:solidFill>
                  <a:srgbClr val="2B2B2B"/>
                </a:solidFill>
                <a:latin typeface="Segoe UI Emoji"/>
                <a:cs typeface="Segoe UI Emoji"/>
              </a:rPr>
              <a:t>You</a:t>
            </a:r>
            <a:r>
              <a:rPr sz="1200" spc="-25" dirty="0">
                <a:solidFill>
                  <a:srgbClr val="2B2B2B"/>
                </a:solidFill>
                <a:latin typeface="Segoe UI Emoji"/>
                <a:cs typeface="Segoe UI Emoji"/>
              </a:rPr>
              <a:t> </a:t>
            </a:r>
            <a:r>
              <a:rPr sz="1200" dirty="0">
                <a:solidFill>
                  <a:srgbClr val="2B2B2B"/>
                </a:solidFill>
                <a:latin typeface="Segoe UI Emoji"/>
                <a:cs typeface="Segoe UI Emoji"/>
              </a:rPr>
              <a:t>can</a:t>
            </a:r>
            <a:r>
              <a:rPr sz="1200" spc="-20" dirty="0">
                <a:solidFill>
                  <a:srgbClr val="2B2B2B"/>
                </a:solidFill>
                <a:latin typeface="Segoe UI Emoji"/>
                <a:cs typeface="Segoe UI Emoji"/>
              </a:rPr>
              <a:t> </a:t>
            </a:r>
            <a:r>
              <a:rPr sz="1200" dirty="0">
                <a:solidFill>
                  <a:srgbClr val="2B2B2B"/>
                </a:solidFill>
                <a:latin typeface="Segoe UI Emoji"/>
                <a:cs typeface="Segoe UI Emoji"/>
              </a:rPr>
              <a:t>also</a:t>
            </a:r>
            <a:r>
              <a:rPr sz="1200" spc="-40" dirty="0">
                <a:solidFill>
                  <a:srgbClr val="2B2B2B"/>
                </a:solidFill>
                <a:latin typeface="Segoe UI Emoji"/>
                <a:cs typeface="Segoe UI Emoji"/>
              </a:rPr>
              <a:t> </a:t>
            </a:r>
            <a:r>
              <a:rPr sz="1200" dirty="0">
                <a:solidFill>
                  <a:srgbClr val="2B2B2B"/>
                </a:solidFill>
                <a:latin typeface="Segoe UI Emoji"/>
                <a:cs typeface="Segoe UI Emoji"/>
              </a:rPr>
              <a:t>start</a:t>
            </a:r>
            <a:r>
              <a:rPr sz="1200" spc="-15" dirty="0">
                <a:solidFill>
                  <a:srgbClr val="2B2B2B"/>
                </a:solidFill>
                <a:latin typeface="Segoe UI Emoji"/>
                <a:cs typeface="Segoe UI Emoji"/>
              </a:rPr>
              <a:t> </a:t>
            </a:r>
            <a:r>
              <a:rPr sz="1200" dirty="0">
                <a:solidFill>
                  <a:srgbClr val="2B2B2B"/>
                </a:solidFill>
                <a:latin typeface="Segoe UI Emoji"/>
                <a:cs typeface="Segoe UI Emoji"/>
              </a:rPr>
              <a:t>a</a:t>
            </a:r>
            <a:r>
              <a:rPr sz="1200" spc="-25" dirty="0">
                <a:solidFill>
                  <a:srgbClr val="2B2B2B"/>
                </a:solidFill>
                <a:latin typeface="Segoe UI Emoji"/>
                <a:cs typeface="Segoe UI Emoji"/>
              </a:rPr>
              <a:t> </a:t>
            </a:r>
            <a:r>
              <a:rPr sz="1200" spc="-10" dirty="0">
                <a:solidFill>
                  <a:srgbClr val="2B2B2B"/>
                </a:solidFill>
                <a:latin typeface="Segoe UI Emoji"/>
                <a:cs typeface="Segoe UI Emoji"/>
              </a:rPr>
              <a:t>one-</a:t>
            </a:r>
            <a:r>
              <a:rPr sz="1200" dirty="0">
                <a:solidFill>
                  <a:srgbClr val="2B2B2B"/>
                </a:solidFill>
                <a:latin typeface="Segoe UI Emoji"/>
                <a:cs typeface="Segoe UI Emoji"/>
              </a:rPr>
              <a:t>on-one</a:t>
            </a:r>
            <a:r>
              <a:rPr sz="1200" spc="-20" dirty="0">
                <a:solidFill>
                  <a:srgbClr val="2B2B2B"/>
                </a:solidFill>
                <a:latin typeface="Segoe UI Emoji"/>
                <a:cs typeface="Segoe UI Emoji"/>
              </a:rPr>
              <a:t> </a:t>
            </a:r>
            <a:r>
              <a:rPr sz="1200" dirty="0">
                <a:solidFill>
                  <a:srgbClr val="2B2B2B"/>
                </a:solidFill>
                <a:latin typeface="Segoe UI Emoji"/>
                <a:cs typeface="Segoe UI Emoji"/>
              </a:rPr>
              <a:t>chat</a:t>
            </a:r>
            <a:r>
              <a:rPr sz="1200" spc="-40" dirty="0">
                <a:solidFill>
                  <a:srgbClr val="2B2B2B"/>
                </a:solidFill>
                <a:latin typeface="Segoe UI Emoji"/>
                <a:cs typeface="Segoe UI Emoji"/>
              </a:rPr>
              <a:t> </a:t>
            </a:r>
            <a:r>
              <a:rPr sz="1200" dirty="0">
                <a:solidFill>
                  <a:srgbClr val="2B2B2B"/>
                </a:solidFill>
                <a:latin typeface="Segoe UI Emoji"/>
                <a:cs typeface="Segoe UI Emoji"/>
              </a:rPr>
              <a:t>from</a:t>
            </a:r>
            <a:r>
              <a:rPr sz="1200" spc="-30" dirty="0">
                <a:solidFill>
                  <a:srgbClr val="2B2B2B"/>
                </a:solidFill>
                <a:latin typeface="Segoe UI Emoji"/>
                <a:cs typeface="Segoe UI Emoji"/>
              </a:rPr>
              <a:t> </a:t>
            </a:r>
            <a:r>
              <a:rPr sz="1200" dirty="0">
                <a:solidFill>
                  <a:srgbClr val="2B2B2B"/>
                </a:solidFill>
                <a:latin typeface="Segoe UI Emoji"/>
                <a:cs typeface="Segoe UI Emoji"/>
              </a:rPr>
              <a:t>someone's</a:t>
            </a:r>
            <a:r>
              <a:rPr sz="1200" spc="-20" dirty="0">
                <a:solidFill>
                  <a:srgbClr val="2B2B2B"/>
                </a:solidFill>
                <a:latin typeface="Segoe UI Emoji"/>
                <a:cs typeface="Segoe UI Emoji"/>
              </a:rPr>
              <a:t> </a:t>
            </a:r>
            <a:r>
              <a:rPr sz="1200" dirty="0">
                <a:solidFill>
                  <a:srgbClr val="2B2B2B"/>
                </a:solidFill>
                <a:latin typeface="Segoe UI Emoji"/>
                <a:cs typeface="Segoe UI Emoji"/>
              </a:rPr>
              <a:t>profile</a:t>
            </a:r>
            <a:r>
              <a:rPr sz="1200" spc="-10" dirty="0">
                <a:solidFill>
                  <a:srgbClr val="2B2B2B"/>
                </a:solidFill>
                <a:latin typeface="Segoe UI Emoji"/>
                <a:cs typeface="Segoe UI Emoji"/>
              </a:rPr>
              <a:t> </a:t>
            </a:r>
            <a:r>
              <a:rPr sz="1200" dirty="0">
                <a:solidFill>
                  <a:srgbClr val="2B2B2B"/>
                </a:solidFill>
                <a:latin typeface="Segoe UI Emoji"/>
                <a:cs typeface="Segoe UI Emoji"/>
              </a:rPr>
              <a:t>card.</a:t>
            </a:r>
            <a:r>
              <a:rPr sz="1200" spc="-50" dirty="0">
                <a:solidFill>
                  <a:srgbClr val="2B2B2B"/>
                </a:solidFill>
                <a:latin typeface="Segoe UI Emoji"/>
                <a:cs typeface="Segoe UI Emoji"/>
              </a:rPr>
              <a:t> </a:t>
            </a:r>
            <a:r>
              <a:rPr sz="1200" dirty="0">
                <a:solidFill>
                  <a:srgbClr val="2B2B2B"/>
                </a:solidFill>
                <a:latin typeface="Segoe UI Emoji"/>
                <a:cs typeface="Segoe UI Emoji"/>
              </a:rPr>
              <a:t>Open</a:t>
            </a:r>
            <a:r>
              <a:rPr sz="1200" spc="-50" dirty="0">
                <a:solidFill>
                  <a:srgbClr val="2B2B2B"/>
                </a:solidFill>
                <a:latin typeface="Segoe UI Emoji"/>
                <a:cs typeface="Segoe UI Emoji"/>
              </a:rPr>
              <a:t> </a:t>
            </a:r>
            <a:r>
              <a:rPr sz="1200" dirty="0">
                <a:solidFill>
                  <a:srgbClr val="2B2B2B"/>
                </a:solidFill>
                <a:latin typeface="Segoe UI Emoji"/>
                <a:cs typeface="Segoe UI Emoji"/>
              </a:rPr>
              <a:t>it</a:t>
            </a:r>
            <a:r>
              <a:rPr sz="1200" spc="-50" dirty="0">
                <a:solidFill>
                  <a:srgbClr val="2B2B2B"/>
                </a:solidFill>
                <a:latin typeface="Segoe UI Emoji"/>
                <a:cs typeface="Segoe UI Emoji"/>
              </a:rPr>
              <a:t> </a:t>
            </a:r>
            <a:r>
              <a:rPr sz="1200" dirty="0">
                <a:solidFill>
                  <a:srgbClr val="2B2B2B"/>
                </a:solidFill>
                <a:latin typeface="Segoe UI Emoji"/>
                <a:cs typeface="Segoe UI Emoji"/>
              </a:rPr>
              <a:t>by</a:t>
            </a:r>
            <a:r>
              <a:rPr sz="1200" spc="-45" dirty="0">
                <a:solidFill>
                  <a:srgbClr val="2B2B2B"/>
                </a:solidFill>
                <a:latin typeface="Segoe UI Emoji"/>
                <a:cs typeface="Segoe UI Emoji"/>
              </a:rPr>
              <a:t> </a:t>
            </a:r>
            <a:r>
              <a:rPr sz="1200" dirty="0">
                <a:solidFill>
                  <a:srgbClr val="2B2B2B"/>
                </a:solidFill>
                <a:latin typeface="Segoe UI Emoji"/>
                <a:cs typeface="Segoe UI Emoji"/>
              </a:rPr>
              <a:t>clicking</a:t>
            </a:r>
            <a:r>
              <a:rPr sz="1200" spc="-20" dirty="0">
                <a:solidFill>
                  <a:srgbClr val="2B2B2B"/>
                </a:solidFill>
                <a:latin typeface="Segoe UI Emoji"/>
                <a:cs typeface="Segoe UI Emoji"/>
              </a:rPr>
              <a:t> </a:t>
            </a:r>
            <a:r>
              <a:rPr sz="1200" dirty="0">
                <a:solidFill>
                  <a:srgbClr val="2B2B2B"/>
                </a:solidFill>
                <a:latin typeface="Segoe UI Emoji"/>
                <a:cs typeface="Segoe UI Emoji"/>
              </a:rPr>
              <a:t>their</a:t>
            </a:r>
            <a:r>
              <a:rPr sz="1200" spc="-10" dirty="0">
                <a:solidFill>
                  <a:srgbClr val="2B2B2B"/>
                </a:solidFill>
                <a:latin typeface="Segoe UI Emoji"/>
                <a:cs typeface="Segoe UI Emoji"/>
              </a:rPr>
              <a:t> </a:t>
            </a:r>
            <a:r>
              <a:rPr sz="1200" dirty="0">
                <a:solidFill>
                  <a:srgbClr val="2B2B2B"/>
                </a:solidFill>
                <a:latin typeface="Segoe UI Emoji"/>
                <a:cs typeface="Segoe UI Emoji"/>
              </a:rPr>
              <a:t>picture</a:t>
            </a:r>
            <a:r>
              <a:rPr sz="1200" spc="-20" dirty="0">
                <a:solidFill>
                  <a:srgbClr val="2B2B2B"/>
                </a:solidFill>
                <a:latin typeface="Segoe UI Emoji"/>
                <a:cs typeface="Segoe UI Emoji"/>
              </a:rPr>
              <a:t> </a:t>
            </a:r>
            <a:r>
              <a:rPr sz="1200" dirty="0">
                <a:solidFill>
                  <a:srgbClr val="2B2B2B"/>
                </a:solidFill>
                <a:latin typeface="Segoe UI Emoji"/>
                <a:cs typeface="Segoe UI Emoji"/>
              </a:rPr>
              <a:t>in</a:t>
            </a:r>
            <a:r>
              <a:rPr sz="1200" spc="-20" dirty="0">
                <a:solidFill>
                  <a:srgbClr val="2B2B2B"/>
                </a:solidFill>
                <a:latin typeface="Segoe UI Emoji"/>
                <a:cs typeface="Segoe UI Emoji"/>
              </a:rPr>
              <a:t> </a:t>
            </a:r>
            <a:r>
              <a:rPr sz="1200" dirty="0">
                <a:solidFill>
                  <a:srgbClr val="2B2B2B"/>
                </a:solidFill>
                <a:latin typeface="Segoe UI Emoji"/>
                <a:cs typeface="Segoe UI Emoji"/>
              </a:rPr>
              <a:t>a</a:t>
            </a:r>
            <a:r>
              <a:rPr sz="1200" spc="-25" dirty="0">
                <a:solidFill>
                  <a:srgbClr val="2B2B2B"/>
                </a:solidFill>
                <a:latin typeface="Segoe UI Emoji"/>
                <a:cs typeface="Segoe UI Emoji"/>
              </a:rPr>
              <a:t> </a:t>
            </a:r>
            <a:r>
              <a:rPr sz="1200" dirty="0">
                <a:solidFill>
                  <a:srgbClr val="2B2B2B"/>
                </a:solidFill>
                <a:latin typeface="Segoe UI Emoji"/>
                <a:cs typeface="Segoe UI Emoji"/>
              </a:rPr>
              <a:t>channel</a:t>
            </a:r>
            <a:r>
              <a:rPr sz="1200" spc="-10" dirty="0">
                <a:solidFill>
                  <a:srgbClr val="2B2B2B"/>
                </a:solidFill>
                <a:latin typeface="Segoe UI Emoji"/>
                <a:cs typeface="Segoe UI Emoji"/>
              </a:rPr>
              <a:t> </a:t>
            </a:r>
            <a:r>
              <a:rPr sz="1200" dirty="0">
                <a:solidFill>
                  <a:srgbClr val="2B2B2B"/>
                </a:solidFill>
                <a:latin typeface="Segoe UI Emoji"/>
                <a:cs typeface="Segoe UI Emoji"/>
              </a:rPr>
              <a:t>or</a:t>
            </a:r>
            <a:r>
              <a:rPr sz="1200" spc="-15" dirty="0">
                <a:solidFill>
                  <a:srgbClr val="2B2B2B"/>
                </a:solidFill>
                <a:latin typeface="Segoe UI Emoji"/>
                <a:cs typeface="Segoe UI Emoji"/>
              </a:rPr>
              <a:t> </a:t>
            </a:r>
            <a:r>
              <a:rPr sz="1200" dirty="0">
                <a:solidFill>
                  <a:srgbClr val="2B2B2B"/>
                </a:solidFill>
                <a:latin typeface="Segoe UI Emoji"/>
                <a:cs typeface="Segoe UI Emoji"/>
              </a:rPr>
              <a:t>from</a:t>
            </a:r>
            <a:r>
              <a:rPr sz="1200" spc="-30" dirty="0">
                <a:solidFill>
                  <a:srgbClr val="2B2B2B"/>
                </a:solidFill>
                <a:latin typeface="Segoe UI Emoji"/>
                <a:cs typeface="Segoe UI Emoji"/>
              </a:rPr>
              <a:t> </a:t>
            </a:r>
            <a:r>
              <a:rPr sz="1200" spc="-50" dirty="0">
                <a:solidFill>
                  <a:srgbClr val="2B2B2B"/>
                </a:solidFill>
                <a:latin typeface="Segoe UI Emoji"/>
                <a:cs typeface="Segoe UI Emoji"/>
              </a:rPr>
              <a:t>a </a:t>
            </a:r>
            <a:r>
              <a:rPr sz="1200" spc="-10" dirty="0">
                <a:solidFill>
                  <a:srgbClr val="2B2B2B"/>
                </a:solidFill>
                <a:latin typeface="Segoe UI Emoji"/>
                <a:cs typeface="Segoe UI Emoji"/>
              </a:rPr>
              <a:t>search.</a:t>
            </a:r>
            <a:endParaRPr sz="1200">
              <a:latin typeface="Segoe UI Emoji"/>
              <a:cs typeface="Segoe UI Emoji"/>
            </a:endParaRPr>
          </a:p>
          <a:p>
            <a:pPr>
              <a:lnSpc>
                <a:spcPct val="100000"/>
              </a:lnSpc>
              <a:spcBef>
                <a:spcPts val="340"/>
              </a:spcBef>
            </a:pPr>
            <a:endParaRPr sz="1200">
              <a:latin typeface="Segoe UI Emoji"/>
              <a:cs typeface="Segoe UI Emoji"/>
            </a:endParaRPr>
          </a:p>
          <a:p>
            <a:pPr marL="556260" indent="-226060">
              <a:lnSpc>
                <a:spcPct val="100000"/>
              </a:lnSpc>
              <a:buAutoNum type="arabicPeriod"/>
              <a:tabLst>
                <a:tab pos="556260" algn="l"/>
                <a:tab pos="1927225" algn="l"/>
              </a:tabLst>
            </a:pPr>
            <a:r>
              <a:rPr sz="1200" dirty="0">
                <a:solidFill>
                  <a:srgbClr val="1E1E1E"/>
                </a:solidFill>
                <a:latin typeface="Segoe UI"/>
                <a:cs typeface="Segoe UI"/>
              </a:rPr>
              <a:t>Select</a:t>
            </a:r>
            <a:r>
              <a:rPr sz="1200" spc="-35" dirty="0">
                <a:solidFill>
                  <a:srgbClr val="1E1E1E"/>
                </a:solidFill>
                <a:latin typeface="Segoe UI"/>
                <a:cs typeface="Segoe UI"/>
              </a:rPr>
              <a:t> </a:t>
            </a:r>
            <a:r>
              <a:rPr sz="1200" b="1" dirty="0">
                <a:solidFill>
                  <a:srgbClr val="1E1E1E"/>
                </a:solidFill>
                <a:latin typeface="Segoe UI"/>
                <a:cs typeface="Segoe UI"/>
              </a:rPr>
              <a:t>New</a:t>
            </a:r>
            <a:r>
              <a:rPr sz="1200" b="1" spc="-30" dirty="0">
                <a:solidFill>
                  <a:srgbClr val="1E1E1E"/>
                </a:solidFill>
                <a:latin typeface="Segoe UI"/>
                <a:cs typeface="Segoe UI"/>
              </a:rPr>
              <a:t> </a:t>
            </a:r>
            <a:r>
              <a:rPr sz="1200" b="1" spc="-20" dirty="0">
                <a:solidFill>
                  <a:srgbClr val="1E1E1E"/>
                </a:solidFill>
                <a:latin typeface="Segoe UI"/>
                <a:cs typeface="Segoe UI"/>
              </a:rPr>
              <a:t>chat</a:t>
            </a:r>
            <a:r>
              <a:rPr sz="1200" b="1" dirty="0">
                <a:solidFill>
                  <a:srgbClr val="1E1E1E"/>
                </a:solidFill>
                <a:latin typeface="Segoe UI"/>
                <a:cs typeface="Segoe UI"/>
              </a:rPr>
              <a:t>	</a:t>
            </a:r>
            <a:r>
              <a:rPr sz="1200" spc="-50" dirty="0">
                <a:solidFill>
                  <a:srgbClr val="1E1E1E"/>
                </a:solidFill>
                <a:latin typeface="Segoe UI"/>
                <a:cs typeface="Segoe UI"/>
              </a:rPr>
              <a:t>.</a:t>
            </a:r>
            <a:endParaRPr sz="1200">
              <a:latin typeface="Segoe UI"/>
              <a:cs typeface="Segoe UI"/>
            </a:endParaRPr>
          </a:p>
          <a:p>
            <a:pPr marL="556260" indent="-226060">
              <a:lnSpc>
                <a:spcPct val="100000"/>
              </a:lnSpc>
              <a:spcBef>
                <a:spcPts val="160"/>
              </a:spcBef>
              <a:buAutoNum type="arabicPeriod"/>
              <a:tabLst>
                <a:tab pos="556260" algn="l"/>
              </a:tabLst>
            </a:pPr>
            <a:r>
              <a:rPr sz="1200" dirty="0">
                <a:solidFill>
                  <a:srgbClr val="1E1E1E"/>
                </a:solidFill>
                <a:latin typeface="Segoe UI"/>
                <a:cs typeface="Segoe UI"/>
              </a:rPr>
              <a:t>Type</a:t>
            </a:r>
            <a:r>
              <a:rPr sz="1200" spc="-25" dirty="0">
                <a:solidFill>
                  <a:srgbClr val="1E1E1E"/>
                </a:solidFill>
                <a:latin typeface="Segoe UI"/>
                <a:cs typeface="Segoe UI"/>
              </a:rPr>
              <a:t> </a:t>
            </a:r>
            <a:r>
              <a:rPr sz="1200" dirty="0">
                <a:solidFill>
                  <a:srgbClr val="1E1E1E"/>
                </a:solidFill>
                <a:latin typeface="Segoe UI"/>
                <a:cs typeface="Segoe UI"/>
              </a:rPr>
              <a:t>the name</a:t>
            </a:r>
            <a:r>
              <a:rPr sz="1200" spc="-20" dirty="0">
                <a:solidFill>
                  <a:srgbClr val="1E1E1E"/>
                </a:solidFill>
                <a:latin typeface="Segoe UI"/>
                <a:cs typeface="Segoe UI"/>
              </a:rPr>
              <a:t> </a:t>
            </a:r>
            <a:r>
              <a:rPr sz="1200" dirty="0">
                <a:solidFill>
                  <a:srgbClr val="1E1E1E"/>
                </a:solidFill>
                <a:latin typeface="Segoe UI"/>
                <a:cs typeface="Segoe UI"/>
              </a:rPr>
              <a:t>of</a:t>
            </a:r>
            <a:r>
              <a:rPr sz="1200" spc="-25" dirty="0">
                <a:solidFill>
                  <a:srgbClr val="1E1E1E"/>
                </a:solidFill>
                <a:latin typeface="Segoe UI"/>
                <a:cs typeface="Segoe UI"/>
              </a:rPr>
              <a:t> </a:t>
            </a:r>
            <a:r>
              <a:rPr sz="1200" dirty="0">
                <a:solidFill>
                  <a:srgbClr val="1E1E1E"/>
                </a:solidFill>
                <a:latin typeface="Segoe UI"/>
                <a:cs typeface="Segoe UI"/>
              </a:rPr>
              <a:t>the</a:t>
            </a:r>
            <a:r>
              <a:rPr sz="1200" spc="-20" dirty="0">
                <a:solidFill>
                  <a:srgbClr val="1E1E1E"/>
                </a:solidFill>
                <a:latin typeface="Segoe UI"/>
                <a:cs typeface="Segoe UI"/>
              </a:rPr>
              <a:t> </a:t>
            </a:r>
            <a:r>
              <a:rPr sz="1200" dirty="0">
                <a:solidFill>
                  <a:srgbClr val="1E1E1E"/>
                </a:solidFill>
                <a:latin typeface="Segoe UI"/>
                <a:cs typeface="Segoe UI"/>
              </a:rPr>
              <a:t>person</a:t>
            </a:r>
            <a:r>
              <a:rPr sz="1200" spc="-5" dirty="0">
                <a:solidFill>
                  <a:srgbClr val="1E1E1E"/>
                </a:solidFill>
                <a:latin typeface="Segoe UI"/>
                <a:cs typeface="Segoe UI"/>
              </a:rPr>
              <a:t> </a:t>
            </a:r>
            <a:r>
              <a:rPr sz="1200" dirty="0">
                <a:solidFill>
                  <a:srgbClr val="1E1E1E"/>
                </a:solidFill>
                <a:latin typeface="Segoe UI"/>
                <a:cs typeface="Segoe UI"/>
              </a:rPr>
              <a:t>or</a:t>
            </a:r>
            <a:r>
              <a:rPr sz="1200" spc="-15" dirty="0">
                <a:solidFill>
                  <a:srgbClr val="1E1E1E"/>
                </a:solidFill>
                <a:latin typeface="Segoe UI"/>
                <a:cs typeface="Segoe UI"/>
              </a:rPr>
              <a:t> </a:t>
            </a:r>
            <a:r>
              <a:rPr sz="1200" dirty="0">
                <a:solidFill>
                  <a:srgbClr val="1E1E1E"/>
                </a:solidFill>
                <a:latin typeface="Segoe UI"/>
                <a:cs typeface="Segoe UI"/>
              </a:rPr>
              <a:t>people</a:t>
            </a:r>
            <a:r>
              <a:rPr sz="1200" spc="-25" dirty="0">
                <a:solidFill>
                  <a:srgbClr val="1E1E1E"/>
                </a:solidFill>
                <a:latin typeface="Segoe UI"/>
                <a:cs typeface="Segoe UI"/>
              </a:rPr>
              <a:t> </a:t>
            </a:r>
            <a:r>
              <a:rPr sz="1200" dirty="0">
                <a:solidFill>
                  <a:srgbClr val="1E1E1E"/>
                </a:solidFill>
                <a:latin typeface="Segoe UI"/>
                <a:cs typeface="Segoe UI"/>
              </a:rPr>
              <a:t>you</a:t>
            </a:r>
            <a:r>
              <a:rPr sz="1200" spc="-20" dirty="0">
                <a:solidFill>
                  <a:srgbClr val="1E1E1E"/>
                </a:solidFill>
                <a:latin typeface="Segoe UI"/>
                <a:cs typeface="Segoe UI"/>
              </a:rPr>
              <a:t> </a:t>
            </a:r>
            <a:r>
              <a:rPr sz="1200" dirty="0">
                <a:solidFill>
                  <a:srgbClr val="1E1E1E"/>
                </a:solidFill>
                <a:latin typeface="Segoe UI"/>
                <a:cs typeface="Segoe UI"/>
              </a:rPr>
              <a:t>want</a:t>
            </a:r>
            <a:r>
              <a:rPr sz="1200" spc="-30" dirty="0">
                <a:solidFill>
                  <a:srgbClr val="1E1E1E"/>
                </a:solidFill>
                <a:latin typeface="Segoe UI"/>
                <a:cs typeface="Segoe UI"/>
              </a:rPr>
              <a:t> </a:t>
            </a:r>
            <a:r>
              <a:rPr sz="1200" dirty="0">
                <a:solidFill>
                  <a:srgbClr val="1E1E1E"/>
                </a:solidFill>
                <a:latin typeface="Segoe UI"/>
                <a:cs typeface="Segoe UI"/>
              </a:rPr>
              <a:t>to</a:t>
            </a:r>
            <a:r>
              <a:rPr sz="1200" spc="-20" dirty="0">
                <a:solidFill>
                  <a:srgbClr val="1E1E1E"/>
                </a:solidFill>
                <a:latin typeface="Segoe UI"/>
                <a:cs typeface="Segoe UI"/>
              </a:rPr>
              <a:t> </a:t>
            </a:r>
            <a:r>
              <a:rPr sz="1200" spc="-10" dirty="0">
                <a:solidFill>
                  <a:srgbClr val="1E1E1E"/>
                </a:solidFill>
                <a:latin typeface="Segoe UI"/>
                <a:cs typeface="Segoe UI"/>
              </a:rPr>
              <a:t>contact.</a:t>
            </a:r>
            <a:endParaRPr sz="1200">
              <a:latin typeface="Segoe UI"/>
              <a:cs typeface="Segoe UI"/>
            </a:endParaRPr>
          </a:p>
          <a:p>
            <a:pPr marL="556260" indent="-226060">
              <a:lnSpc>
                <a:spcPct val="100000"/>
              </a:lnSpc>
              <a:spcBef>
                <a:spcPts val="160"/>
              </a:spcBef>
              <a:buAutoNum type="arabicPeriod"/>
              <a:tabLst>
                <a:tab pos="556260" algn="l"/>
              </a:tabLst>
            </a:pPr>
            <a:r>
              <a:rPr sz="1200" dirty="0">
                <a:solidFill>
                  <a:srgbClr val="1E1E1E"/>
                </a:solidFill>
                <a:latin typeface="Segoe UI"/>
                <a:cs typeface="Segoe UI"/>
              </a:rPr>
              <a:t>Select</a:t>
            </a:r>
            <a:r>
              <a:rPr sz="1200" spc="-35" dirty="0">
                <a:solidFill>
                  <a:srgbClr val="1E1E1E"/>
                </a:solidFill>
                <a:latin typeface="Segoe UI"/>
                <a:cs typeface="Segoe UI"/>
              </a:rPr>
              <a:t> </a:t>
            </a:r>
            <a:r>
              <a:rPr sz="1200" dirty="0">
                <a:solidFill>
                  <a:srgbClr val="1E1E1E"/>
                </a:solidFill>
                <a:latin typeface="Segoe UI"/>
                <a:cs typeface="Segoe UI"/>
              </a:rPr>
              <a:t>the</a:t>
            </a:r>
            <a:r>
              <a:rPr sz="1200" spc="-25" dirty="0">
                <a:solidFill>
                  <a:srgbClr val="1E1E1E"/>
                </a:solidFill>
                <a:latin typeface="Segoe UI"/>
                <a:cs typeface="Segoe UI"/>
              </a:rPr>
              <a:t> </a:t>
            </a:r>
            <a:r>
              <a:rPr sz="1200" dirty="0">
                <a:solidFill>
                  <a:srgbClr val="1E1E1E"/>
                </a:solidFill>
                <a:latin typeface="Segoe UI"/>
                <a:cs typeface="Segoe UI"/>
              </a:rPr>
              <a:t>down</a:t>
            </a:r>
            <a:r>
              <a:rPr sz="1200" spc="-25" dirty="0">
                <a:solidFill>
                  <a:srgbClr val="1E1E1E"/>
                </a:solidFill>
                <a:latin typeface="Segoe UI"/>
                <a:cs typeface="Segoe UI"/>
              </a:rPr>
              <a:t> </a:t>
            </a:r>
            <a:r>
              <a:rPr sz="1200" dirty="0">
                <a:solidFill>
                  <a:srgbClr val="1E1E1E"/>
                </a:solidFill>
                <a:latin typeface="Segoe UI"/>
                <a:cs typeface="Segoe UI"/>
              </a:rPr>
              <a:t>arrow</a:t>
            </a:r>
            <a:r>
              <a:rPr sz="1200" spc="-20" dirty="0">
                <a:solidFill>
                  <a:srgbClr val="1E1E1E"/>
                </a:solidFill>
                <a:latin typeface="Segoe UI"/>
                <a:cs typeface="Segoe UI"/>
              </a:rPr>
              <a:t> </a:t>
            </a:r>
            <a:r>
              <a:rPr sz="1200" dirty="0">
                <a:solidFill>
                  <a:srgbClr val="1E1E1E"/>
                </a:solidFill>
                <a:latin typeface="Segoe UI"/>
                <a:cs typeface="Segoe UI"/>
              </a:rPr>
              <a:t>to</a:t>
            </a:r>
            <a:r>
              <a:rPr sz="1200" spc="-5" dirty="0">
                <a:solidFill>
                  <a:srgbClr val="1E1E1E"/>
                </a:solidFill>
                <a:latin typeface="Segoe UI"/>
                <a:cs typeface="Segoe UI"/>
              </a:rPr>
              <a:t> </a:t>
            </a:r>
            <a:r>
              <a:rPr sz="1200" dirty="0">
                <a:solidFill>
                  <a:srgbClr val="1E1E1E"/>
                </a:solidFill>
                <a:latin typeface="Segoe UI"/>
                <a:cs typeface="Segoe UI"/>
              </a:rPr>
              <a:t>add</a:t>
            </a:r>
            <a:r>
              <a:rPr sz="1200" spc="-5" dirty="0">
                <a:solidFill>
                  <a:srgbClr val="1E1E1E"/>
                </a:solidFill>
                <a:latin typeface="Segoe UI"/>
                <a:cs typeface="Segoe UI"/>
              </a:rPr>
              <a:t> </a:t>
            </a:r>
            <a:r>
              <a:rPr sz="1200" dirty="0">
                <a:solidFill>
                  <a:srgbClr val="1E1E1E"/>
                </a:solidFill>
                <a:latin typeface="Segoe UI"/>
                <a:cs typeface="Segoe UI"/>
              </a:rPr>
              <a:t>a</a:t>
            </a:r>
            <a:r>
              <a:rPr sz="1200" spc="-30" dirty="0">
                <a:solidFill>
                  <a:srgbClr val="1E1E1E"/>
                </a:solidFill>
                <a:latin typeface="Segoe UI"/>
                <a:cs typeface="Segoe UI"/>
              </a:rPr>
              <a:t> </a:t>
            </a:r>
            <a:r>
              <a:rPr sz="1200" dirty="0">
                <a:solidFill>
                  <a:srgbClr val="1E1E1E"/>
                </a:solidFill>
                <a:latin typeface="Segoe UI"/>
                <a:cs typeface="Segoe UI"/>
              </a:rPr>
              <a:t>name</a:t>
            </a:r>
            <a:r>
              <a:rPr sz="1200" spc="-25" dirty="0">
                <a:solidFill>
                  <a:srgbClr val="1E1E1E"/>
                </a:solidFill>
                <a:latin typeface="Segoe UI"/>
                <a:cs typeface="Segoe UI"/>
              </a:rPr>
              <a:t> </a:t>
            </a:r>
            <a:r>
              <a:rPr sz="1200" dirty="0">
                <a:solidFill>
                  <a:srgbClr val="1E1E1E"/>
                </a:solidFill>
                <a:latin typeface="Segoe UI"/>
                <a:cs typeface="Segoe UI"/>
              </a:rPr>
              <a:t>to</a:t>
            </a:r>
            <a:r>
              <a:rPr sz="1200" spc="-25" dirty="0">
                <a:solidFill>
                  <a:srgbClr val="1E1E1E"/>
                </a:solidFill>
                <a:latin typeface="Segoe UI"/>
                <a:cs typeface="Segoe UI"/>
              </a:rPr>
              <a:t> </a:t>
            </a:r>
            <a:r>
              <a:rPr sz="1200" dirty="0">
                <a:solidFill>
                  <a:srgbClr val="1E1E1E"/>
                </a:solidFill>
                <a:latin typeface="Segoe UI"/>
                <a:cs typeface="Segoe UI"/>
              </a:rPr>
              <a:t>your</a:t>
            </a:r>
            <a:r>
              <a:rPr sz="1200" spc="-20" dirty="0">
                <a:solidFill>
                  <a:srgbClr val="1E1E1E"/>
                </a:solidFill>
                <a:latin typeface="Segoe UI"/>
                <a:cs typeface="Segoe UI"/>
              </a:rPr>
              <a:t> </a:t>
            </a:r>
            <a:r>
              <a:rPr sz="1200" dirty="0">
                <a:solidFill>
                  <a:srgbClr val="1E1E1E"/>
                </a:solidFill>
                <a:latin typeface="Segoe UI"/>
                <a:cs typeface="Segoe UI"/>
              </a:rPr>
              <a:t>chat</a:t>
            </a:r>
            <a:r>
              <a:rPr sz="1200" spc="-30" dirty="0">
                <a:solidFill>
                  <a:srgbClr val="1E1E1E"/>
                </a:solidFill>
                <a:latin typeface="Segoe UI"/>
                <a:cs typeface="Segoe UI"/>
              </a:rPr>
              <a:t> </a:t>
            </a:r>
            <a:r>
              <a:rPr sz="1200" spc="-10" dirty="0">
                <a:solidFill>
                  <a:srgbClr val="1E1E1E"/>
                </a:solidFill>
                <a:latin typeface="Segoe UI"/>
                <a:cs typeface="Segoe UI"/>
              </a:rPr>
              <a:t>group.</a:t>
            </a:r>
            <a:endParaRPr sz="1200">
              <a:latin typeface="Segoe UI"/>
              <a:cs typeface="Segoe UI"/>
            </a:endParaRPr>
          </a:p>
        </p:txBody>
      </p:sp>
      <p:pic>
        <p:nvPicPr>
          <p:cNvPr id="4" name="object 4" descr="Select to start a new chat."/>
          <p:cNvPicPr/>
          <p:nvPr/>
        </p:nvPicPr>
        <p:blipFill>
          <a:blip r:embed="rId2" cstate="print"/>
          <a:stretch>
            <a:fillRect/>
          </a:stretch>
        </p:blipFill>
        <p:spPr>
          <a:xfrm>
            <a:off x="2197423" y="5865818"/>
            <a:ext cx="135370" cy="135370"/>
          </a:xfrm>
          <a:prstGeom prst="rect">
            <a:avLst/>
          </a:prstGeom>
        </p:spPr>
      </p:pic>
      <p:grpSp>
        <p:nvGrpSpPr>
          <p:cNvPr id="5" name="object 5" descr="Image showing how users can create a new chat and share files in that Microsoft Teams Chat feature."/>
          <p:cNvGrpSpPr/>
          <p:nvPr/>
        </p:nvGrpSpPr>
        <p:grpSpPr>
          <a:xfrm>
            <a:off x="939800" y="1017460"/>
            <a:ext cx="6419850" cy="3619500"/>
            <a:chOff x="939800" y="1017460"/>
            <a:chExt cx="6419850" cy="3619500"/>
          </a:xfrm>
        </p:grpSpPr>
        <p:pic>
          <p:nvPicPr>
            <p:cNvPr id="6" name="object 6" descr="Graphical user interface, text, application  Description automatically generated"/>
            <p:cNvPicPr/>
            <p:nvPr/>
          </p:nvPicPr>
          <p:blipFill>
            <a:blip r:embed="rId3" cstate="print"/>
            <a:stretch>
              <a:fillRect/>
            </a:stretch>
          </p:blipFill>
          <p:spPr>
            <a:xfrm>
              <a:off x="949325" y="1111439"/>
              <a:ext cx="6400800" cy="3515932"/>
            </a:xfrm>
            <a:prstGeom prst="rect">
              <a:avLst/>
            </a:prstGeom>
          </p:spPr>
        </p:pic>
        <p:sp>
          <p:nvSpPr>
            <p:cNvPr id="7" name="object 7"/>
            <p:cNvSpPr/>
            <p:nvPr/>
          </p:nvSpPr>
          <p:spPr>
            <a:xfrm>
              <a:off x="944562" y="1022222"/>
              <a:ext cx="6410325" cy="3609975"/>
            </a:xfrm>
            <a:custGeom>
              <a:avLst/>
              <a:gdLst/>
              <a:ahLst/>
              <a:cxnLst/>
              <a:rect l="l" t="t" r="r" b="b"/>
              <a:pathLst>
                <a:path w="6410325" h="3609975">
                  <a:moveTo>
                    <a:pt x="0" y="3609975"/>
                  </a:moveTo>
                  <a:lnTo>
                    <a:pt x="6410325" y="3609975"/>
                  </a:lnTo>
                  <a:lnTo>
                    <a:pt x="6410325" y="0"/>
                  </a:lnTo>
                  <a:lnTo>
                    <a:pt x="0" y="0"/>
                  </a:lnTo>
                  <a:lnTo>
                    <a:pt x="0" y="3609975"/>
                  </a:lnTo>
                  <a:close/>
                </a:path>
              </a:pathLst>
            </a:custGeom>
            <a:ln w="9525">
              <a:solidFill>
                <a:srgbClr val="000000"/>
              </a:solidFill>
            </a:ln>
          </p:spPr>
          <p:txBody>
            <a:bodyPr wrap="square" lIns="0" tIns="0" rIns="0" bIns="0" rtlCol="0"/>
            <a:lstStyle/>
            <a:p>
              <a:endParaRPr/>
            </a:p>
          </p:txBody>
        </p:sp>
      </p:grpSp>
      <p:sp>
        <p:nvSpPr>
          <p:cNvPr id="8" name="object 8"/>
          <p:cNvSpPr txBox="1">
            <a:spLocks noGrp="1"/>
          </p:cNvSpPr>
          <p:nvPr>
            <p:ph type="sldNum" sz="quarter" idx="7"/>
          </p:nvPr>
        </p:nvSpPr>
        <p:spPr>
          <a:prstGeom prst="rect">
            <a:avLst/>
          </a:prstGeom>
        </p:spPr>
        <p:txBody>
          <a:bodyPr vert="horz" wrap="square" lIns="0" tIns="5715" rIns="0" bIns="0" rtlCol="0">
            <a:spAutoFit/>
          </a:bodyPr>
          <a:lstStyle/>
          <a:p>
            <a:pPr marL="12700">
              <a:lnSpc>
                <a:spcPct val="100000"/>
              </a:lnSpc>
              <a:spcBef>
                <a:spcPts val="45"/>
              </a:spcBef>
            </a:pPr>
            <a:fld id="{81D60167-4931-47E6-BA6A-407CBD079E47}" type="slidenum">
              <a:rPr spc="-25" dirty="0"/>
              <a:t>17</a:t>
            </a:fld>
            <a:endParaRPr spc="-25" dirty="0"/>
          </a:p>
        </p:txBody>
      </p:sp>
      <p:pic>
        <p:nvPicPr>
          <p:cNvPr id="9" name="Picture 8">
            <a:extLst>
              <a:ext uri="{FF2B5EF4-FFF2-40B4-BE49-F238E27FC236}">
                <a16:creationId xmlns:a16="http://schemas.microsoft.com/office/drawing/2014/main" id="{B10ABCEE-0E4E-1C19-AE7F-AFFCDB45C2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58200" y="7164429"/>
            <a:ext cx="1519619" cy="47868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444500" y="463931"/>
            <a:ext cx="2912110" cy="299720"/>
          </a:xfrm>
          <a:prstGeom prst="rect">
            <a:avLst/>
          </a:prstGeom>
        </p:spPr>
        <p:txBody>
          <a:bodyPr vert="horz" wrap="square" lIns="0" tIns="12700" rIns="0" bIns="0" rtlCol="0">
            <a:spAutoFit/>
          </a:bodyPr>
          <a:lstStyle/>
          <a:p>
            <a:pPr marL="12700">
              <a:lnSpc>
                <a:spcPct val="100000"/>
              </a:lnSpc>
              <a:spcBef>
                <a:spcPts val="100"/>
              </a:spcBef>
            </a:pPr>
            <a:r>
              <a:rPr dirty="0"/>
              <a:t>Start</a:t>
            </a:r>
            <a:r>
              <a:rPr spc="30" dirty="0"/>
              <a:t> </a:t>
            </a:r>
            <a:r>
              <a:rPr dirty="0"/>
              <a:t>and</a:t>
            </a:r>
            <a:r>
              <a:rPr spc="30" dirty="0"/>
              <a:t> </a:t>
            </a:r>
            <a:r>
              <a:rPr dirty="0"/>
              <a:t>name</a:t>
            </a:r>
            <a:r>
              <a:rPr spc="55" dirty="0"/>
              <a:t> </a:t>
            </a:r>
            <a:r>
              <a:rPr dirty="0"/>
              <a:t>a</a:t>
            </a:r>
            <a:r>
              <a:rPr spc="50" dirty="0"/>
              <a:t> </a:t>
            </a:r>
            <a:r>
              <a:rPr dirty="0"/>
              <a:t>group</a:t>
            </a:r>
            <a:r>
              <a:rPr spc="35" dirty="0"/>
              <a:t> </a:t>
            </a:r>
            <a:r>
              <a:rPr spc="-30" dirty="0"/>
              <a:t>chat</a:t>
            </a:r>
          </a:p>
        </p:txBody>
      </p:sp>
      <p:sp>
        <p:nvSpPr>
          <p:cNvPr id="3" name="object 3"/>
          <p:cNvSpPr txBox="1"/>
          <p:nvPr/>
        </p:nvSpPr>
        <p:spPr>
          <a:xfrm>
            <a:off x="673417" y="1294764"/>
            <a:ext cx="7754620" cy="1038860"/>
          </a:xfrm>
          <a:prstGeom prst="rect">
            <a:avLst/>
          </a:prstGeom>
        </p:spPr>
        <p:txBody>
          <a:bodyPr vert="horz" wrap="square" lIns="0" tIns="33020" rIns="0" bIns="0" rtlCol="0">
            <a:spAutoFit/>
          </a:bodyPr>
          <a:lstStyle/>
          <a:p>
            <a:pPr marL="240665" indent="-227965">
              <a:lnSpc>
                <a:spcPct val="100000"/>
              </a:lnSpc>
              <a:spcBef>
                <a:spcPts val="260"/>
              </a:spcBef>
              <a:buFont typeface="Symbol"/>
              <a:buChar char=""/>
              <a:tabLst>
                <a:tab pos="240665" algn="l"/>
              </a:tabLst>
            </a:pPr>
            <a:r>
              <a:rPr sz="1200" dirty="0">
                <a:solidFill>
                  <a:srgbClr val="1E1E1E"/>
                </a:solidFill>
                <a:latin typeface="Segoe UI Emoji"/>
                <a:cs typeface="Segoe UI Emoji"/>
              </a:rPr>
              <a:t>Start</a:t>
            </a:r>
            <a:r>
              <a:rPr sz="1200" spc="-35" dirty="0">
                <a:solidFill>
                  <a:srgbClr val="1E1E1E"/>
                </a:solidFill>
                <a:latin typeface="Segoe UI Emoji"/>
                <a:cs typeface="Segoe UI Emoji"/>
              </a:rPr>
              <a:t> </a:t>
            </a:r>
            <a:r>
              <a:rPr sz="1200" dirty="0">
                <a:solidFill>
                  <a:srgbClr val="1E1E1E"/>
                </a:solidFill>
                <a:latin typeface="Segoe UI Emoji"/>
                <a:cs typeface="Segoe UI Emoji"/>
              </a:rPr>
              <a:t>and</a:t>
            </a:r>
            <a:r>
              <a:rPr sz="1200" spc="-30" dirty="0">
                <a:solidFill>
                  <a:srgbClr val="1E1E1E"/>
                </a:solidFill>
                <a:latin typeface="Segoe UI Emoji"/>
                <a:cs typeface="Segoe UI Emoji"/>
              </a:rPr>
              <a:t> </a:t>
            </a:r>
            <a:r>
              <a:rPr sz="1200" dirty="0">
                <a:solidFill>
                  <a:srgbClr val="1E1E1E"/>
                </a:solidFill>
                <a:latin typeface="Segoe UI Emoji"/>
                <a:cs typeface="Segoe UI Emoji"/>
              </a:rPr>
              <a:t>name</a:t>
            </a:r>
            <a:r>
              <a:rPr sz="1200" spc="-5" dirty="0">
                <a:solidFill>
                  <a:srgbClr val="1E1E1E"/>
                </a:solidFill>
                <a:latin typeface="Segoe UI Emoji"/>
                <a:cs typeface="Segoe UI Emoji"/>
              </a:rPr>
              <a:t> </a:t>
            </a:r>
            <a:r>
              <a:rPr sz="1200" dirty="0">
                <a:solidFill>
                  <a:srgbClr val="1E1E1E"/>
                </a:solidFill>
                <a:latin typeface="Segoe UI Emoji"/>
                <a:cs typeface="Segoe UI Emoji"/>
              </a:rPr>
              <a:t>a</a:t>
            </a:r>
            <a:r>
              <a:rPr sz="1200" spc="-30" dirty="0">
                <a:solidFill>
                  <a:srgbClr val="1E1E1E"/>
                </a:solidFill>
                <a:latin typeface="Segoe UI Emoji"/>
                <a:cs typeface="Segoe UI Emoji"/>
              </a:rPr>
              <a:t> </a:t>
            </a:r>
            <a:r>
              <a:rPr sz="1200" dirty="0">
                <a:solidFill>
                  <a:srgbClr val="1E1E1E"/>
                </a:solidFill>
                <a:latin typeface="Segoe UI Emoji"/>
                <a:cs typeface="Segoe UI Emoji"/>
              </a:rPr>
              <a:t>group</a:t>
            </a:r>
            <a:r>
              <a:rPr sz="1200" spc="-30" dirty="0">
                <a:solidFill>
                  <a:srgbClr val="1E1E1E"/>
                </a:solidFill>
                <a:latin typeface="Segoe UI Emoji"/>
                <a:cs typeface="Segoe UI Emoji"/>
              </a:rPr>
              <a:t> </a:t>
            </a:r>
            <a:r>
              <a:rPr sz="1200" spc="-20" dirty="0">
                <a:solidFill>
                  <a:srgbClr val="1E1E1E"/>
                </a:solidFill>
                <a:latin typeface="Segoe UI Emoji"/>
                <a:cs typeface="Segoe UI Emoji"/>
              </a:rPr>
              <a:t>chat</a:t>
            </a:r>
            <a:endParaRPr sz="1200">
              <a:latin typeface="Segoe UI Emoji"/>
              <a:cs typeface="Segoe UI Emoji"/>
            </a:endParaRPr>
          </a:p>
          <a:p>
            <a:pPr marL="240665" indent="-227965">
              <a:lnSpc>
                <a:spcPct val="100000"/>
              </a:lnSpc>
              <a:spcBef>
                <a:spcPts val="160"/>
              </a:spcBef>
              <a:buFont typeface="Symbol"/>
              <a:buChar char=""/>
              <a:tabLst>
                <a:tab pos="240665" algn="l"/>
              </a:tabLst>
            </a:pPr>
            <a:r>
              <a:rPr sz="1200" dirty="0">
                <a:solidFill>
                  <a:srgbClr val="1E1E1E"/>
                </a:solidFill>
                <a:latin typeface="Segoe UI Emoji"/>
                <a:cs typeface="Segoe UI Emoji"/>
              </a:rPr>
              <a:t>Create</a:t>
            </a:r>
            <a:r>
              <a:rPr sz="1200" spc="-25" dirty="0">
                <a:solidFill>
                  <a:srgbClr val="1E1E1E"/>
                </a:solidFill>
                <a:latin typeface="Segoe UI Emoji"/>
                <a:cs typeface="Segoe UI Emoji"/>
              </a:rPr>
              <a:t> </a:t>
            </a:r>
            <a:r>
              <a:rPr sz="1200" dirty="0">
                <a:solidFill>
                  <a:srgbClr val="1E1E1E"/>
                </a:solidFill>
                <a:latin typeface="Segoe UI Emoji"/>
                <a:cs typeface="Segoe UI Emoji"/>
              </a:rPr>
              <a:t>a</a:t>
            </a:r>
            <a:r>
              <a:rPr sz="1200" spc="-25" dirty="0">
                <a:solidFill>
                  <a:srgbClr val="1E1E1E"/>
                </a:solidFill>
                <a:latin typeface="Segoe UI Emoji"/>
                <a:cs typeface="Segoe UI Emoji"/>
              </a:rPr>
              <a:t> </a:t>
            </a:r>
            <a:r>
              <a:rPr sz="1200" dirty="0">
                <a:solidFill>
                  <a:srgbClr val="1E1E1E"/>
                </a:solidFill>
                <a:latin typeface="Segoe UI Emoji"/>
                <a:cs typeface="Segoe UI Emoji"/>
              </a:rPr>
              <a:t>group</a:t>
            </a:r>
            <a:r>
              <a:rPr sz="1200" spc="-5" dirty="0">
                <a:solidFill>
                  <a:srgbClr val="1E1E1E"/>
                </a:solidFill>
                <a:latin typeface="Segoe UI Emoji"/>
                <a:cs typeface="Segoe UI Emoji"/>
              </a:rPr>
              <a:t> </a:t>
            </a:r>
            <a:r>
              <a:rPr sz="1200" dirty="0">
                <a:solidFill>
                  <a:srgbClr val="1E1E1E"/>
                </a:solidFill>
                <a:latin typeface="Segoe UI Emoji"/>
                <a:cs typeface="Segoe UI Emoji"/>
              </a:rPr>
              <a:t>chat</a:t>
            </a:r>
            <a:r>
              <a:rPr sz="1200" spc="-25" dirty="0">
                <a:solidFill>
                  <a:srgbClr val="1E1E1E"/>
                </a:solidFill>
                <a:latin typeface="Segoe UI Emoji"/>
                <a:cs typeface="Segoe UI Emoji"/>
              </a:rPr>
              <a:t> </a:t>
            </a:r>
            <a:r>
              <a:rPr sz="1200" dirty="0">
                <a:solidFill>
                  <a:srgbClr val="1E1E1E"/>
                </a:solidFill>
                <a:latin typeface="Segoe UI Emoji"/>
                <a:cs typeface="Segoe UI Emoji"/>
              </a:rPr>
              <a:t>the same</a:t>
            </a:r>
            <a:r>
              <a:rPr sz="1200" spc="-20" dirty="0">
                <a:solidFill>
                  <a:srgbClr val="1E1E1E"/>
                </a:solidFill>
                <a:latin typeface="Segoe UI Emoji"/>
                <a:cs typeface="Segoe UI Emoji"/>
              </a:rPr>
              <a:t> </a:t>
            </a:r>
            <a:r>
              <a:rPr sz="1200" dirty="0">
                <a:solidFill>
                  <a:srgbClr val="1E1E1E"/>
                </a:solidFill>
                <a:latin typeface="Segoe UI Emoji"/>
                <a:cs typeface="Segoe UI Emoji"/>
              </a:rPr>
              <a:t>way</a:t>
            </a:r>
            <a:r>
              <a:rPr sz="1200" spc="-5" dirty="0">
                <a:solidFill>
                  <a:srgbClr val="1E1E1E"/>
                </a:solidFill>
                <a:latin typeface="Segoe UI Emoji"/>
                <a:cs typeface="Segoe UI Emoji"/>
              </a:rPr>
              <a:t> </a:t>
            </a:r>
            <a:r>
              <a:rPr sz="1200" dirty="0">
                <a:solidFill>
                  <a:srgbClr val="1E1E1E"/>
                </a:solidFill>
                <a:latin typeface="Segoe UI Emoji"/>
                <a:cs typeface="Segoe UI Emoji"/>
              </a:rPr>
              <a:t>you</a:t>
            </a:r>
            <a:r>
              <a:rPr sz="1200" spc="-25" dirty="0">
                <a:solidFill>
                  <a:srgbClr val="1E1E1E"/>
                </a:solidFill>
                <a:latin typeface="Segoe UI Emoji"/>
                <a:cs typeface="Segoe UI Emoji"/>
              </a:rPr>
              <a:t> </a:t>
            </a:r>
            <a:r>
              <a:rPr sz="1200" dirty="0">
                <a:solidFill>
                  <a:srgbClr val="1E1E1E"/>
                </a:solidFill>
                <a:latin typeface="Segoe UI Emoji"/>
                <a:cs typeface="Segoe UI Emoji"/>
              </a:rPr>
              <a:t>start a</a:t>
            </a:r>
            <a:r>
              <a:rPr sz="1200" spc="-30" dirty="0">
                <a:solidFill>
                  <a:srgbClr val="1E1E1E"/>
                </a:solidFill>
                <a:latin typeface="Segoe UI Emoji"/>
                <a:cs typeface="Segoe UI Emoji"/>
              </a:rPr>
              <a:t> </a:t>
            </a:r>
            <a:r>
              <a:rPr sz="1200" dirty="0">
                <a:solidFill>
                  <a:srgbClr val="1E1E1E"/>
                </a:solidFill>
                <a:latin typeface="Segoe UI Emoji"/>
                <a:cs typeface="Segoe UI Emoji"/>
              </a:rPr>
              <a:t>one-</a:t>
            </a:r>
            <a:r>
              <a:rPr sz="1200" spc="-10" dirty="0">
                <a:solidFill>
                  <a:srgbClr val="1E1E1E"/>
                </a:solidFill>
                <a:latin typeface="Segoe UI Emoji"/>
                <a:cs typeface="Segoe UI Emoji"/>
              </a:rPr>
              <a:t>on-</a:t>
            </a:r>
            <a:r>
              <a:rPr sz="1200" dirty="0">
                <a:solidFill>
                  <a:srgbClr val="1E1E1E"/>
                </a:solidFill>
                <a:latin typeface="Segoe UI Emoji"/>
                <a:cs typeface="Segoe UI Emoji"/>
              </a:rPr>
              <a:t>one</a:t>
            </a:r>
            <a:r>
              <a:rPr sz="1200" spc="5" dirty="0">
                <a:solidFill>
                  <a:srgbClr val="1E1E1E"/>
                </a:solidFill>
                <a:latin typeface="Segoe UI Emoji"/>
                <a:cs typeface="Segoe UI Emoji"/>
              </a:rPr>
              <a:t> </a:t>
            </a:r>
            <a:r>
              <a:rPr sz="1200" spc="-10" dirty="0">
                <a:solidFill>
                  <a:srgbClr val="1E1E1E"/>
                </a:solidFill>
                <a:latin typeface="Segoe UI Emoji"/>
                <a:cs typeface="Segoe UI Emoji"/>
              </a:rPr>
              <a:t>chat.</a:t>
            </a:r>
            <a:endParaRPr sz="1200">
              <a:latin typeface="Segoe UI Emoji"/>
              <a:cs typeface="Segoe UI Emoji"/>
            </a:endParaRPr>
          </a:p>
          <a:p>
            <a:pPr marL="240665" indent="-227965">
              <a:lnSpc>
                <a:spcPct val="100000"/>
              </a:lnSpc>
              <a:spcBef>
                <a:spcPts val="160"/>
              </a:spcBef>
              <a:buFont typeface="Symbol"/>
              <a:buChar char=""/>
              <a:tabLst>
                <a:tab pos="240665" algn="l"/>
              </a:tabLst>
            </a:pPr>
            <a:r>
              <a:rPr sz="1200" dirty="0">
                <a:solidFill>
                  <a:srgbClr val="1E1E1E"/>
                </a:solidFill>
                <a:latin typeface="Segoe UI Emoji"/>
                <a:cs typeface="Segoe UI Emoji"/>
              </a:rPr>
              <a:t>Select</a:t>
            </a:r>
            <a:r>
              <a:rPr sz="1200" spc="-30" dirty="0">
                <a:solidFill>
                  <a:srgbClr val="1E1E1E"/>
                </a:solidFill>
                <a:latin typeface="Segoe UI Emoji"/>
                <a:cs typeface="Segoe UI Emoji"/>
              </a:rPr>
              <a:t> </a:t>
            </a:r>
            <a:r>
              <a:rPr sz="1200" dirty="0">
                <a:solidFill>
                  <a:srgbClr val="1E1E1E"/>
                </a:solidFill>
                <a:latin typeface="Segoe UI Emoji"/>
                <a:cs typeface="Segoe UI Emoji"/>
              </a:rPr>
              <a:t>New</a:t>
            </a:r>
            <a:r>
              <a:rPr sz="1200" spc="-15" dirty="0">
                <a:solidFill>
                  <a:srgbClr val="1E1E1E"/>
                </a:solidFill>
                <a:latin typeface="Segoe UI Emoji"/>
                <a:cs typeface="Segoe UI Emoji"/>
              </a:rPr>
              <a:t> </a:t>
            </a:r>
            <a:r>
              <a:rPr sz="1200" dirty="0">
                <a:solidFill>
                  <a:srgbClr val="1E1E1E"/>
                </a:solidFill>
                <a:latin typeface="Segoe UI Emoji"/>
                <a:cs typeface="Segoe UI Emoji"/>
              </a:rPr>
              <a:t>chat</a:t>
            </a:r>
            <a:r>
              <a:rPr sz="1200" spc="-30" dirty="0">
                <a:solidFill>
                  <a:srgbClr val="1E1E1E"/>
                </a:solidFill>
                <a:latin typeface="Segoe UI Emoji"/>
                <a:cs typeface="Segoe UI Emoji"/>
              </a:rPr>
              <a:t> </a:t>
            </a:r>
            <a:r>
              <a:rPr sz="1200" dirty="0">
                <a:solidFill>
                  <a:srgbClr val="1E1E1E"/>
                </a:solidFill>
                <a:latin typeface="Segoe UI Emoji"/>
                <a:cs typeface="Segoe UI Emoji"/>
              </a:rPr>
              <a:t>at</a:t>
            </a:r>
            <a:r>
              <a:rPr sz="1200" spc="-30" dirty="0">
                <a:solidFill>
                  <a:srgbClr val="1E1E1E"/>
                </a:solidFill>
                <a:latin typeface="Segoe UI Emoji"/>
                <a:cs typeface="Segoe UI Emoji"/>
              </a:rPr>
              <a:t> </a:t>
            </a:r>
            <a:r>
              <a:rPr sz="1200" dirty="0">
                <a:solidFill>
                  <a:srgbClr val="1E1E1E"/>
                </a:solidFill>
                <a:latin typeface="Segoe UI Emoji"/>
                <a:cs typeface="Segoe UI Emoji"/>
              </a:rPr>
              <a:t>the top</a:t>
            </a:r>
            <a:r>
              <a:rPr sz="1200" spc="-30" dirty="0">
                <a:solidFill>
                  <a:srgbClr val="1E1E1E"/>
                </a:solidFill>
                <a:latin typeface="Segoe UI Emoji"/>
                <a:cs typeface="Segoe UI Emoji"/>
              </a:rPr>
              <a:t> </a:t>
            </a:r>
            <a:r>
              <a:rPr sz="1200" dirty="0">
                <a:solidFill>
                  <a:srgbClr val="1E1E1E"/>
                </a:solidFill>
                <a:latin typeface="Segoe UI Emoji"/>
                <a:cs typeface="Segoe UI Emoji"/>
              </a:rPr>
              <a:t>of your</a:t>
            </a:r>
            <a:r>
              <a:rPr sz="1200" spc="-10" dirty="0">
                <a:solidFill>
                  <a:srgbClr val="1E1E1E"/>
                </a:solidFill>
                <a:latin typeface="Segoe UI Emoji"/>
                <a:cs typeface="Segoe UI Emoji"/>
              </a:rPr>
              <a:t> </a:t>
            </a:r>
            <a:r>
              <a:rPr sz="1200" dirty="0">
                <a:solidFill>
                  <a:srgbClr val="1E1E1E"/>
                </a:solidFill>
                <a:latin typeface="Segoe UI Emoji"/>
                <a:cs typeface="Segoe UI Emoji"/>
              </a:rPr>
              <a:t>chat</a:t>
            </a:r>
            <a:r>
              <a:rPr sz="1200" spc="-30" dirty="0">
                <a:solidFill>
                  <a:srgbClr val="1E1E1E"/>
                </a:solidFill>
                <a:latin typeface="Segoe UI Emoji"/>
                <a:cs typeface="Segoe UI Emoji"/>
              </a:rPr>
              <a:t> </a:t>
            </a:r>
            <a:r>
              <a:rPr sz="1200" spc="-20" dirty="0">
                <a:solidFill>
                  <a:srgbClr val="1E1E1E"/>
                </a:solidFill>
                <a:latin typeface="Segoe UI Emoji"/>
                <a:cs typeface="Segoe UI Emoji"/>
              </a:rPr>
              <a:t>list.</a:t>
            </a:r>
            <a:endParaRPr sz="1200">
              <a:latin typeface="Segoe UI Emoji"/>
              <a:cs typeface="Segoe UI Emoji"/>
            </a:endParaRPr>
          </a:p>
          <a:p>
            <a:pPr marL="240665" indent="-227965">
              <a:lnSpc>
                <a:spcPct val="100000"/>
              </a:lnSpc>
              <a:spcBef>
                <a:spcPts val="135"/>
              </a:spcBef>
              <a:buFont typeface="Symbol"/>
              <a:buChar char=""/>
              <a:tabLst>
                <a:tab pos="240665" algn="l"/>
              </a:tabLst>
            </a:pPr>
            <a:r>
              <a:rPr sz="1200" dirty="0">
                <a:solidFill>
                  <a:srgbClr val="1E1E1E"/>
                </a:solidFill>
                <a:latin typeface="Segoe UI Emoji"/>
                <a:cs typeface="Segoe UI Emoji"/>
              </a:rPr>
              <a:t>Select</a:t>
            </a:r>
            <a:r>
              <a:rPr sz="1200" spc="-30" dirty="0">
                <a:solidFill>
                  <a:srgbClr val="1E1E1E"/>
                </a:solidFill>
                <a:latin typeface="Segoe UI Emoji"/>
                <a:cs typeface="Segoe UI Emoji"/>
              </a:rPr>
              <a:t> </a:t>
            </a:r>
            <a:r>
              <a:rPr sz="1200" dirty="0">
                <a:solidFill>
                  <a:srgbClr val="1E1E1E"/>
                </a:solidFill>
                <a:latin typeface="Segoe UI Emoji"/>
                <a:cs typeface="Segoe UI Emoji"/>
              </a:rPr>
              <a:t>the</a:t>
            </a:r>
            <a:r>
              <a:rPr sz="1200" spc="-25" dirty="0">
                <a:solidFill>
                  <a:srgbClr val="1E1E1E"/>
                </a:solidFill>
                <a:latin typeface="Segoe UI Emoji"/>
                <a:cs typeface="Segoe UI Emoji"/>
              </a:rPr>
              <a:t> </a:t>
            </a:r>
            <a:r>
              <a:rPr sz="1200" dirty="0">
                <a:solidFill>
                  <a:srgbClr val="1E1E1E"/>
                </a:solidFill>
                <a:latin typeface="Segoe UI Emoji"/>
                <a:cs typeface="Segoe UI Emoji"/>
              </a:rPr>
              <a:t>down</a:t>
            </a:r>
            <a:r>
              <a:rPr sz="1200" spc="-25" dirty="0">
                <a:solidFill>
                  <a:srgbClr val="1E1E1E"/>
                </a:solidFill>
                <a:latin typeface="Segoe UI Emoji"/>
                <a:cs typeface="Segoe UI Emoji"/>
              </a:rPr>
              <a:t> </a:t>
            </a:r>
            <a:r>
              <a:rPr sz="1200" dirty="0">
                <a:solidFill>
                  <a:srgbClr val="1E1E1E"/>
                </a:solidFill>
                <a:latin typeface="Segoe UI Emoji"/>
                <a:cs typeface="Segoe UI Emoji"/>
              </a:rPr>
              <a:t>arrow</a:t>
            </a:r>
            <a:r>
              <a:rPr sz="1200" spc="-20" dirty="0">
                <a:solidFill>
                  <a:srgbClr val="1E1E1E"/>
                </a:solidFill>
                <a:latin typeface="Segoe UI Emoji"/>
                <a:cs typeface="Segoe UI Emoji"/>
              </a:rPr>
              <a:t> </a:t>
            </a:r>
            <a:r>
              <a:rPr sz="1200" dirty="0">
                <a:solidFill>
                  <a:srgbClr val="1E1E1E"/>
                </a:solidFill>
                <a:latin typeface="Segoe UI Emoji"/>
                <a:cs typeface="Segoe UI Emoji"/>
              </a:rPr>
              <a:t>to the</a:t>
            </a:r>
            <a:r>
              <a:rPr sz="1200" spc="-25" dirty="0">
                <a:solidFill>
                  <a:srgbClr val="1E1E1E"/>
                </a:solidFill>
                <a:latin typeface="Segoe UI Emoji"/>
                <a:cs typeface="Segoe UI Emoji"/>
              </a:rPr>
              <a:t> </a:t>
            </a:r>
            <a:r>
              <a:rPr sz="1200" dirty="0">
                <a:solidFill>
                  <a:srgbClr val="1E1E1E"/>
                </a:solidFill>
                <a:latin typeface="Segoe UI Emoji"/>
                <a:cs typeface="Segoe UI Emoji"/>
              </a:rPr>
              <a:t>far</a:t>
            </a:r>
            <a:r>
              <a:rPr sz="1200" spc="-15" dirty="0">
                <a:solidFill>
                  <a:srgbClr val="1E1E1E"/>
                </a:solidFill>
                <a:latin typeface="Segoe UI Emoji"/>
                <a:cs typeface="Segoe UI Emoji"/>
              </a:rPr>
              <a:t> </a:t>
            </a:r>
            <a:r>
              <a:rPr sz="1200" dirty="0">
                <a:solidFill>
                  <a:srgbClr val="1E1E1E"/>
                </a:solidFill>
                <a:latin typeface="Segoe UI Emoji"/>
                <a:cs typeface="Segoe UI Emoji"/>
              </a:rPr>
              <a:t>right</a:t>
            </a:r>
            <a:r>
              <a:rPr sz="1200" spc="-5" dirty="0">
                <a:solidFill>
                  <a:srgbClr val="1E1E1E"/>
                </a:solidFill>
                <a:latin typeface="Segoe UI Emoji"/>
                <a:cs typeface="Segoe UI Emoji"/>
              </a:rPr>
              <a:t> </a:t>
            </a:r>
            <a:r>
              <a:rPr sz="1200" dirty="0">
                <a:solidFill>
                  <a:srgbClr val="1E1E1E"/>
                </a:solidFill>
                <a:latin typeface="Segoe UI Emoji"/>
                <a:cs typeface="Segoe UI Emoji"/>
              </a:rPr>
              <a:t>of</a:t>
            </a:r>
            <a:r>
              <a:rPr sz="1200" spc="-25" dirty="0">
                <a:solidFill>
                  <a:srgbClr val="1E1E1E"/>
                </a:solidFill>
                <a:latin typeface="Segoe UI Emoji"/>
                <a:cs typeface="Segoe UI Emoji"/>
              </a:rPr>
              <a:t> </a:t>
            </a:r>
            <a:r>
              <a:rPr sz="1200" dirty="0">
                <a:solidFill>
                  <a:srgbClr val="1E1E1E"/>
                </a:solidFill>
                <a:latin typeface="Segoe UI Emoji"/>
                <a:cs typeface="Segoe UI Emoji"/>
              </a:rPr>
              <a:t>the To field</a:t>
            </a:r>
            <a:r>
              <a:rPr sz="1200" spc="-30" dirty="0">
                <a:solidFill>
                  <a:srgbClr val="1E1E1E"/>
                </a:solidFill>
                <a:latin typeface="Segoe UI Emoji"/>
                <a:cs typeface="Segoe UI Emoji"/>
              </a:rPr>
              <a:t> </a:t>
            </a:r>
            <a:r>
              <a:rPr sz="1200" dirty="0">
                <a:solidFill>
                  <a:srgbClr val="1E1E1E"/>
                </a:solidFill>
                <a:latin typeface="Segoe UI Emoji"/>
                <a:cs typeface="Segoe UI Emoji"/>
              </a:rPr>
              <a:t>and</a:t>
            </a:r>
            <a:r>
              <a:rPr sz="1200" spc="-25" dirty="0">
                <a:solidFill>
                  <a:srgbClr val="1E1E1E"/>
                </a:solidFill>
                <a:latin typeface="Segoe UI Emoji"/>
                <a:cs typeface="Segoe UI Emoji"/>
              </a:rPr>
              <a:t> </a:t>
            </a:r>
            <a:r>
              <a:rPr sz="1200" dirty="0">
                <a:solidFill>
                  <a:srgbClr val="1E1E1E"/>
                </a:solidFill>
                <a:latin typeface="Segoe UI Emoji"/>
                <a:cs typeface="Segoe UI Emoji"/>
              </a:rPr>
              <a:t>then</a:t>
            </a:r>
            <a:r>
              <a:rPr sz="1200" spc="-10" dirty="0">
                <a:solidFill>
                  <a:srgbClr val="1E1E1E"/>
                </a:solidFill>
                <a:latin typeface="Segoe UI Emoji"/>
                <a:cs typeface="Segoe UI Emoji"/>
              </a:rPr>
              <a:t> </a:t>
            </a:r>
            <a:r>
              <a:rPr sz="1200" dirty="0">
                <a:solidFill>
                  <a:srgbClr val="1E1E1E"/>
                </a:solidFill>
                <a:latin typeface="Segoe UI Emoji"/>
                <a:cs typeface="Segoe UI Emoji"/>
              </a:rPr>
              <a:t>type a</a:t>
            </a:r>
            <a:r>
              <a:rPr sz="1200" spc="-25" dirty="0">
                <a:solidFill>
                  <a:srgbClr val="1E1E1E"/>
                </a:solidFill>
                <a:latin typeface="Segoe UI Emoji"/>
                <a:cs typeface="Segoe UI Emoji"/>
              </a:rPr>
              <a:t> </a:t>
            </a:r>
            <a:r>
              <a:rPr sz="1200" dirty="0">
                <a:solidFill>
                  <a:srgbClr val="1E1E1E"/>
                </a:solidFill>
                <a:latin typeface="Segoe UI Emoji"/>
                <a:cs typeface="Segoe UI Emoji"/>
              </a:rPr>
              <a:t>name</a:t>
            </a:r>
            <a:r>
              <a:rPr sz="1200" spc="-25" dirty="0">
                <a:solidFill>
                  <a:srgbClr val="1E1E1E"/>
                </a:solidFill>
                <a:latin typeface="Segoe UI Emoji"/>
                <a:cs typeface="Segoe UI Emoji"/>
              </a:rPr>
              <a:t> </a:t>
            </a:r>
            <a:r>
              <a:rPr sz="1200" dirty="0">
                <a:solidFill>
                  <a:srgbClr val="1E1E1E"/>
                </a:solidFill>
                <a:latin typeface="Segoe UI Emoji"/>
                <a:cs typeface="Segoe UI Emoji"/>
              </a:rPr>
              <a:t>for</a:t>
            </a:r>
            <a:r>
              <a:rPr sz="1200" spc="10" dirty="0">
                <a:solidFill>
                  <a:srgbClr val="1E1E1E"/>
                </a:solidFill>
                <a:latin typeface="Segoe UI Emoji"/>
                <a:cs typeface="Segoe UI Emoji"/>
              </a:rPr>
              <a:t> </a:t>
            </a:r>
            <a:r>
              <a:rPr sz="1200" dirty="0">
                <a:solidFill>
                  <a:srgbClr val="1E1E1E"/>
                </a:solidFill>
                <a:latin typeface="Segoe UI Emoji"/>
                <a:cs typeface="Segoe UI Emoji"/>
              </a:rPr>
              <a:t>the</a:t>
            </a:r>
            <a:r>
              <a:rPr sz="1200" spc="-25" dirty="0">
                <a:solidFill>
                  <a:srgbClr val="1E1E1E"/>
                </a:solidFill>
                <a:latin typeface="Segoe UI Emoji"/>
                <a:cs typeface="Segoe UI Emoji"/>
              </a:rPr>
              <a:t> </a:t>
            </a:r>
            <a:r>
              <a:rPr sz="1200" dirty="0">
                <a:solidFill>
                  <a:srgbClr val="1E1E1E"/>
                </a:solidFill>
                <a:latin typeface="Segoe UI Emoji"/>
                <a:cs typeface="Segoe UI Emoji"/>
              </a:rPr>
              <a:t>chat</a:t>
            </a:r>
            <a:r>
              <a:rPr sz="1200" spc="-30" dirty="0">
                <a:solidFill>
                  <a:srgbClr val="1E1E1E"/>
                </a:solidFill>
                <a:latin typeface="Segoe UI Emoji"/>
                <a:cs typeface="Segoe UI Emoji"/>
              </a:rPr>
              <a:t> </a:t>
            </a:r>
            <a:r>
              <a:rPr sz="1200" dirty="0">
                <a:solidFill>
                  <a:srgbClr val="1E1E1E"/>
                </a:solidFill>
                <a:latin typeface="Segoe UI Emoji"/>
                <a:cs typeface="Segoe UI Emoji"/>
              </a:rPr>
              <a:t>in</a:t>
            </a:r>
            <a:r>
              <a:rPr sz="1200" spc="-25" dirty="0">
                <a:solidFill>
                  <a:srgbClr val="1E1E1E"/>
                </a:solidFill>
                <a:latin typeface="Segoe UI Emoji"/>
                <a:cs typeface="Segoe UI Emoji"/>
              </a:rPr>
              <a:t> </a:t>
            </a:r>
            <a:r>
              <a:rPr sz="1200" dirty="0">
                <a:solidFill>
                  <a:srgbClr val="1E1E1E"/>
                </a:solidFill>
                <a:latin typeface="Segoe UI Emoji"/>
                <a:cs typeface="Segoe UI Emoji"/>
              </a:rPr>
              <a:t>the</a:t>
            </a:r>
            <a:r>
              <a:rPr sz="1200" spc="-25" dirty="0">
                <a:solidFill>
                  <a:srgbClr val="1E1E1E"/>
                </a:solidFill>
                <a:latin typeface="Segoe UI Emoji"/>
                <a:cs typeface="Segoe UI Emoji"/>
              </a:rPr>
              <a:t> </a:t>
            </a:r>
            <a:r>
              <a:rPr sz="1200" dirty="0">
                <a:solidFill>
                  <a:srgbClr val="1E1E1E"/>
                </a:solidFill>
                <a:latin typeface="Segoe UI Emoji"/>
                <a:cs typeface="Segoe UI Emoji"/>
              </a:rPr>
              <a:t>Group</a:t>
            </a:r>
            <a:r>
              <a:rPr sz="1200" spc="-25" dirty="0">
                <a:solidFill>
                  <a:srgbClr val="1E1E1E"/>
                </a:solidFill>
                <a:latin typeface="Segoe UI Emoji"/>
                <a:cs typeface="Segoe UI Emoji"/>
              </a:rPr>
              <a:t> </a:t>
            </a:r>
            <a:r>
              <a:rPr sz="1200" dirty="0">
                <a:solidFill>
                  <a:srgbClr val="1E1E1E"/>
                </a:solidFill>
                <a:latin typeface="Segoe UI Emoji"/>
                <a:cs typeface="Segoe UI Emoji"/>
              </a:rPr>
              <a:t>name</a:t>
            </a:r>
            <a:r>
              <a:rPr sz="1200" spc="-25" dirty="0">
                <a:solidFill>
                  <a:srgbClr val="1E1E1E"/>
                </a:solidFill>
                <a:latin typeface="Segoe UI Emoji"/>
                <a:cs typeface="Segoe UI Emoji"/>
              </a:rPr>
              <a:t> </a:t>
            </a:r>
            <a:r>
              <a:rPr sz="1200" spc="-10" dirty="0">
                <a:solidFill>
                  <a:srgbClr val="1E1E1E"/>
                </a:solidFill>
                <a:latin typeface="Segoe UI Emoji"/>
                <a:cs typeface="Segoe UI Emoji"/>
              </a:rPr>
              <a:t>field.</a:t>
            </a:r>
            <a:endParaRPr sz="1200">
              <a:latin typeface="Segoe UI Emoji"/>
              <a:cs typeface="Segoe UI Emoji"/>
            </a:endParaRPr>
          </a:p>
          <a:p>
            <a:pPr marL="240665" indent="-227965">
              <a:lnSpc>
                <a:spcPct val="100000"/>
              </a:lnSpc>
              <a:spcBef>
                <a:spcPts val="160"/>
              </a:spcBef>
              <a:buFont typeface="Symbol"/>
              <a:buChar char=""/>
              <a:tabLst>
                <a:tab pos="240665" algn="l"/>
              </a:tabLst>
            </a:pPr>
            <a:r>
              <a:rPr sz="1200" dirty="0">
                <a:solidFill>
                  <a:srgbClr val="1E1E1E"/>
                </a:solidFill>
                <a:latin typeface="Segoe UI Emoji"/>
                <a:cs typeface="Segoe UI Emoji"/>
              </a:rPr>
              <a:t>Type</a:t>
            </a:r>
            <a:r>
              <a:rPr sz="1200" spc="-30" dirty="0">
                <a:solidFill>
                  <a:srgbClr val="1E1E1E"/>
                </a:solidFill>
                <a:latin typeface="Segoe UI Emoji"/>
                <a:cs typeface="Segoe UI Emoji"/>
              </a:rPr>
              <a:t> </a:t>
            </a:r>
            <a:r>
              <a:rPr sz="1200" dirty="0">
                <a:solidFill>
                  <a:srgbClr val="1E1E1E"/>
                </a:solidFill>
                <a:latin typeface="Segoe UI Emoji"/>
                <a:cs typeface="Segoe UI Emoji"/>
              </a:rPr>
              <a:t>the names</a:t>
            </a:r>
            <a:r>
              <a:rPr sz="1200" spc="-35" dirty="0">
                <a:solidFill>
                  <a:srgbClr val="1E1E1E"/>
                </a:solidFill>
                <a:latin typeface="Segoe UI Emoji"/>
                <a:cs typeface="Segoe UI Emoji"/>
              </a:rPr>
              <a:t> </a:t>
            </a:r>
            <a:r>
              <a:rPr sz="1200" dirty="0">
                <a:solidFill>
                  <a:srgbClr val="1E1E1E"/>
                </a:solidFill>
                <a:latin typeface="Segoe UI Emoji"/>
                <a:cs typeface="Segoe UI Emoji"/>
              </a:rPr>
              <a:t>of the</a:t>
            </a:r>
            <a:r>
              <a:rPr sz="1200" spc="-25" dirty="0">
                <a:solidFill>
                  <a:srgbClr val="1E1E1E"/>
                </a:solidFill>
                <a:latin typeface="Segoe UI Emoji"/>
                <a:cs typeface="Segoe UI Emoji"/>
              </a:rPr>
              <a:t> </a:t>
            </a:r>
            <a:r>
              <a:rPr sz="1200" dirty="0">
                <a:solidFill>
                  <a:srgbClr val="1E1E1E"/>
                </a:solidFill>
                <a:latin typeface="Segoe UI Emoji"/>
                <a:cs typeface="Segoe UI Emoji"/>
              </a:rPr>
              <a:t>people</a:t>
            </a:r>
            <a:r>
              <a:rPr sz="1200" spc="-25" dirty="0">
                <a:solidFill>
                  <a:srgbClr val="1E1E1E"/>
                </a:solidFill>
                <a:latin typeface="Segoe UI Emoji"/>
                <a:cs typeface="Segoe UI Emoji"/>
              </a:rPr>
              <a:t> </a:t>
            </a:r>
            <a:r>
              <a:rPr sz="1200" dirty="0">
                <a:solidFill>
                  <a:srgbClr val="1E1E1E"/>
                </a:solidFill>
                <a:latin typeface="Segoe UI Emoji"/>
                <a:cs typeface="Segoe UI Emoji"/>
              </a:rPr>
              <a:t>you’d</a:t>
            </a:r>
            <a:r>
              <a:rPr sz="1200" spc="-10" dirty="0">
                <a:solidFill>
                  <a:srgbClr val="1E1E1E"/>
                </a:solidFill>
                <a:latin typeface="Segoe UI Emoji"/>
                <a:cs typeface="Segoe UI Emoji"/>
              </a:rPr>
              <a:t> </a:t>
            </a:r>
            <a:r>
              <a:rPr sz="1200" dirty="0">
                <a:solidFill>
                  <a:srgbClr val="1E1E1E"/>
                </a:solidFill>
                <a:latin typeface="Segoe UI Emoji"/>
                <a:cs typeface="Segoe UI Emoji"/>
              </a:rPr>
              <a:t>like</a:t>
            </a:r>
            <a:r>
              <a:rPr sz="1200" spc="-15" dirty="0">
                <a:solidFill>
                  <a:srgbClr val="1E1E1E"/>
                </a:solidFill>
                <a:latin typeface="Segoe UI Emoji"/>
                <a:cs typeface="Segoe UI Emoji"/>
              </a:rPr>
              <a:t> </a:t>
            </a:r>
            <a:r>
              <a:rPr sz="1200" dirty="0">
                <a:solidFill>
                  <a:srgbClr val="1E1E1E"/>
                </a:solidFill>
                <a:latin typeface="Segoe UI Emoji"/>
                <a:cs typeface="Segoe UI Emoji"/>
              </a:rPr>
              <a:t>to</a:t>
            </a:r>
            <a:r>
              <a:rPr sz="1200" spc="-25" dirty="0">
                <a:solidFill>
                  <a:srgbClr val="1E1E1E"/>
                </a:solidFill>
                <a:latin typeface="Segoe UI Emoji"/>
                <a:cs typeface="Segoe UI Emoji"/>
              </a:rPr>
              <a:t> </a:t>
            </a:r>
            <a:r>
              <a:rPr sz="1200" dirty="0">
                <a:solidFill>
                  <a:srgbClr val="1E1E1E"/>
                </a:solidFill>
                <a:latin typeface="Segoe UI Emoji"/>
                <a:cs typeface="Segoe UI Emoji"/>
              </a:rPr>
              <a:t>add</a:t>
            </a:r>
            <a:r>
              <a:rPr sz="1200" spc="15" dirty="0">
                <a:solidFill>
                  <a:srgbClr val="1E1E1E"/>
                </a:solidFill>
                <a:latin typeface="Segoe UI Emoji"/>
                <a:cs typeface="Segoe UI Emoji"/>
              </a:rPr>
              <a:t> </a:t>
            </a:r>
            <a:r>
              <a:rPr sz="1200" dirty="0">
                <a:solidFill>
                  <a:srgbClr val="1E1E1E"/>
                </a:solidFill>
                <a:latin typeface="Segoe UI Emoji"/>
                <a:cs typeface="Segoe UI Emoji"/>
              </a:rPr>
              <a:t>in</a:t>
            </a:r>
            <a:r>
              <a:rPr sz="1200" spc="-25" dirty="0">
                <a:solidFill>
                  <a:srgbClr val="1E1E1E"/>
                </a:solidFill>
                <a:latin typeface="Segoe UI Emoji"/>
                <a:cs typeface="Segoe UI Emoji"/>
              </a:rPr>
              <a:t> </a:t>
            </a:r>
            <a:r>
              <a:rPr sz="1200" dirty="0">
                <a:solidFill>
                  <a:srgbClr val="1E1E1E"/>
                </a:solidFill>
                <a:latin typeface="Segoe UI Emoji"/>
                <a:cs typeface="Segoe UI Emoji"/>
              </a:rPr>
              <a:t>the</a:t>
            </a:r>
            <a:r>
              <a:rPr sz="1200" spc="-25" dirty="0">
                <a:solidFill>
                  <a:srgbClr val="1E1E1E"/>
                </a:solidFill>
                <a:latin typeface="Segoe UI Emoji"/>
                <a:cs typeface="Segoe UI Emoji"/>
              </a:rPr>
              <a:t> </a:t>
            </a:r>
            <a:r>
              <a:rPr sz="1200" dirty="0">
                <a:solidFill>
                  <a:srgbClr val="1E1E1E"/>
                </a:solidFill>
                <a:latin typeface="Segoe UI Emoji"/>
                <a:cs typeface="Segoe UI Emoji"/>
              </a:rPr>
              <a:t>To</a:t>
            </a:r>
            <a:r>
              <a:rPr sz="1200" spc="-25" dirty="0">
                <a:solidFill>
                  <a:srgbClr val="1E1E1E"/>
                </a:solidFill>
                <a:latin typeface="Segoe UI Emoji"/>
                <a:cs typeface="Segoe UI Emoji"/>
              </a:rPr>
              <a:t> </a:t>
            </a:r>
            <a:r>
              <a:rPr sz="1200" spc="-10" dirty="0">
                <a:solidFill>
                  <a:srgbClr val="1E1E1E"/>
                </a:solidFill>
                <a:latin typeface="Segoe UI Emoji"/>
                <a:cs typeface="Segoe UI Emoji"/>
              </a:rPr>
              <a:t>field.</a:t>
            </a:r>
            <a:endParaRPr sz="1200">
              <a:latin typeface="Segoe UI Emoji"/>
              <a:cs typeface="Segoe UI Emoji"/>
            </a:endParaRPr>
          </a:p>
        </p:txBody>
      </p:sp>
      <p:sp>
        <p:nvSpPr>
          <p:cNvPr id="4" name="object 4"/>
          <p:cNvSpPr txBox="1"/>
          <p:nvPr/>
        </p:nvSpPr>
        <p:spPr>
          <a:xfrm>
            <a:off x="673417" y="4057522"/>
            <a:ext cx="6600825" cy="636270"/>
          </a:xfrm>
          <a:prstGeom prst="rect">
            <a:avLst/>
          </a:prstGeom>
        </p:spPr>
        <p:txBody>
          <a:bodyPr vert="horz" wrap="square" lIns="0" tIns="33020" rIns="0" bIns="0" rtlCol="0">
            <a:spAutoFit/>
          </a:bodyPr>
          <a:lstStyle/>
          <a:p>
            <a:pPr marL="240665" indent="-227965">
              <a:lnSpc>
                <a:spcPct val="100000"/>
              </a:lnSpc>
              <a:spcBef>
                <a:spcPts val="260"/>
              </a:spcBef>
              <a:buFont typeface="Symbol"/>
              <a:buChar char=""/>
              <a:tabLst>
                <a:tab pos="240665" algn="l"/>
              </a:tabLst>
            </a:pPr>
            <a:r>
              <a:rPr sz="1200" dirty="0">
                <a:solidFill>
                  <a:srgbClr val="1E1E1E"/>
                </a:solidFill>
                <a:latin typeface="Segoe UI Emoji"/>
                <a:cs typeface="Segoe UI Emoji"/>
              </a:rPr>
              <a:t>Start</a:t>
            </a:r>
            <a:r>
              <a:rPr sz="1200" spc="-30" dirty="0">
                <a:solidFill>
                  <a:srgbClr val="1E1E1E"/>
                </a:solidFill>
                <a:latin typeface="Segoe UI Emoji"/>
                <a:cs typeface="Segoe UI Emoji"/>
              </a:rPr>
              <a:t> </a:t>
            </a:r>
            <a:r>
              <a:rPr sz="1200" dirty="0">
                <a:solidFill>
                  <a:srgbClr val="1E1E1E"/>
                </a:solidFill>
                <a:latin typeface="Segoe UI Emoji"/>
                <a:cs typeface="Segoe UI Emoji"/>
              </a:rPr>
              <a:t>a</a:t>
            </a:r>
            <a:r>
              <a:rPr sz="1200" spc="-30" dirty="0">
                <a:solidFill>
                  <a:srgbClr val="1E1E1E"/>
                </a:solidFill>
                <a:latin typeface="Segoe UI Emoji"/>
                <a:cs typeface="Segoe UI Emoji"/>
              </a:rPr>
              <a:t> </a:t>
            </a:r>
            <a:r>
              <a:rPr sz="1200" dirty="0">
                <a:solidFill>
                  <a:srgbClr val="1E1E1E"/>
                </a:solidFill>
                <a:latin typeface="Segoe UI Emoji"/>
                <a:cs typeface="Segoe UI Emoji"/>
              </a:rPr>
              <a:t>new</a:t>
            </a:r>
            <a:r>
              <a:rPr sz="1200" spc="-15" dirty="0">
                <a:solidFill>
                  <a:srgbClr val="1E1E1E"/>
                </a:solidFill>
                <a:latin typeface="Segoe UI Emoji"/>
                <a:cs typeface="Segoe UI Emoji"/>
              </a:rPr>
              <a:t> </a:t>
            </a:r>
            <a:r>
              <a:rPr sz="1200" dirty="0">
                <a:solidFill>
                  <a:srgbClr val="1E1E1E"/>
                </a:solidFill>
                <a:latin typeface="Segoe UI Emoji"/>
                <a:cs typeface="Segoe UI Emoji"/>
              </a:rPr>
              <a:t>chat</a:t>
            </a:r>
            <a:r>
              <a:rPr sz="1200" spc="-10" dirty="0">
                <a:solidFill>
                  <a:srgbClr val="1E1E1E"/>
                </a:solidFill>
                <a:latin typeface="Segoe UI Emoji"/>
                <a:cs typeface="Segoe UI Emoji"/>
              </a:rPr>
              <a:t> </a:t>
            </a:r>
            <a:r>
              <a:rPr sz="1200" dirty="0">
                <a:solidFill>
                  <a:srgbClr val="1E1E1E"/>
                </a:solidFill>
                <a:latin typeface="Segoe UI Emoji"/>
                <a:cs typeface="Segoe UI Emoji"/>
              </a:rPr>
              <a:t>and</a:t>
            </a:r>
            <a:r>
              <a:rPr sz="1200" spc="-5" dirty="0">
                <a:solidFill>
                  <a:srgbClr val="1E1E1E"/>
                </a:solidFill>
                <a:latin typeface="Segoe UI Emoji"/>
                <a:cs typeface="Segoe UI Emoji"/>
              </a:rPr>
              <a:t> </a:t>
            </a:r>
            <a:r>
              <a:rPr sz="1200" dirty="0">
                <a:solidFill>
                  <a:srgbClr val="1E1E1E"/>
                </a:solidFill>
                <a:latin typeface="Segoe UI Emoji"/>
                <a:cs typeface="Segoe UI Emoji"/>
              </a:rPr>
              <a:t>select</a:t>
            </a:r>
            <a:r>
              <a:rPr sz="1200" spc="-30" dirty="0">
                <a:solidFill>
                  <a:srgbClr val="1E1E1E"/>
                </a:solidFill>
                <a:latin typeface="Segoe UI Emoji"/>
                <a:cs typeface="Segoe UI Emoji"/>
              </a:rPr>
              <a:t> </a:t>
            </a:r>
            <a:r>
              <a:rPr sz="1200" dirty="0">
                <a:solidFill>
                  <a:srgbClr val="1E1E1E"/>
                </a:solidFill>
                <a:latin typeface="Segoe UI Emoji"/>
                <a:cs typeface="Segoe UI Emoji"/>
              </a:rPr>
              <a:t>the down</a:t>
            </a:r>
            <a:r>
              <a:rPr sz="1200" spc="-25" dirty="0">
                <a:solidFill>
                  <a:srgbClr val="1E1E1E"/>
                </a:solidFill>
                <a:latin typeface="Segoe UI Emoji"/>
                <a:cs typeface="Segoe UI Emoji"/>
              </a:rPr>
              <a:t> </a:t>
            </a:r>
            <a:r>
              <a:rPr sz="1200" dirty="0">
                <a:solidFill>
                  <a:srgbClr val="1E1E1E"/>
                </a:solidFill>
                <a:latin typeface="Segoe UI Emoji"/>
                <a:cs typeface="Segoe UI Emoji"/>
              </a:rPr>
              <a:t>arrow.</a:t>
            </a:r>
            <a:r>
              <a:rPr sz="1200" spc="-30" dirty="0">
                <a:solidFill>
                  <a:srgbClr val="1E1E1E"/>
                </a:solidFill>
                <a:latin typeface="Segoe UI Emoji"/>
                <a:cs typeface="Segoe UI Emoji"/>
              </a:rPr>
              <a:t> </a:t>
            </a:r>
            <a:r>
              <a:rPr sz="1200" dirty="0">
                <a:solidFill>
                  <a:srgbClr val="1E1E1E"/>
                </a:solidFill>
                <a:latin typeface="Segoe UI Emoji"/>
                <a:cs typeface="Segoe UI Emoji"/>
              </a:rPr>
              <a:t>Type</a:t>
            </a:r>
            <a:r>
              <a:rPr sz="1200" spc="-25" dirty="0">
                <a:solidFill>
                  <a:srgbClr val="1E1E1E"/>
                </a:solidFill>
                <a:latin typeface="Segoe UI Emoji"/>
                <a:cs typeface="Segoe UI Emoji"/>
              </a:rPr>
              <a:t> </a:t>
            </a:r>
            <a:r>
              <a:rPr sz="1200" dirty="0">
                <a:solidFill>
                  <a:srgbClr val="1E1E1E"/>
                </a:solidFill>
                <a:latin typeface="Segoe UI Emoji"/>
                <a:cs typeface="Segoe UI Emoji"/>
              </a:rPr>
              <a:t>a</a:t>
            </a:r>
            <a:r>
              <a:rPr sz="1200" spc="-30" dirty="0">
                <a:solidFill>
                  <a:srgbClr val="1E1E1E"/>
                </a:solidFill>
                <a:latin typeface="Segoe UI Emoji"/>
                <a:cs typeface="Segoe UI Emoji"/>
              </a:rPr>
              <a:t> </a:t>
            </a:r>
            <a:r>
              <a:rPr sz="1200" dirty="0">
                <a:solidFill>
                  <a:srgbClr val="1E1E1E"/>
                </a:solidFill>
                <a:latin typeface="Segoe UI Emoji"/>
                <a:cs typeface="Segoe UI Emoji"/>
              </a:rPr>
              <a:t>name</a:t>
            </a:r>
            <a:r>
              <a:rPr sz="1200" spc="-25" dirty="0">
                <a:solidFill>
                  <a:srgbClr val="1E1E1E"/>
                </a:solidFill>
                <a:latin typeface="Segoe UI Emoji"/>
                <a:cs typeface="Segoe UI Emoji"/>
              </a:rPr>
              <a:t> </a:t>
            </a:r>
            <a:r>
              <a:rPr sz="1200" dirty="0">
                <a:solidFill>
                  <a:srgbClr val="1E1E1E"/>
                </a:solidFill>
                <a:latin typeface="Segoe UI Emoji"/>
                <a:cs typeface="Segoe UI Emoji"/>
              </a:rPr>
              <a:t>for</a:t>
            </a:r>
            <a:r>
              <a:rPr sz="1200" spc="-15" dirty="0">
                <a:solidFill>
                  <a:srgbClr val="1E1E1E"/>
                </a:solidFill>
                <a:latin typeface="Segoe UI Emoji"/>
                <a:cs typeface="Segoe UI Emoji"/>
              </a:rPr>
              <a:t> </a:t>
            </a:r>
            <a:r>
              <a:rPr sz="1200" dirty="0">
                <a:solidFill>
                  <a:srgbClr val="1E1E1E"/>
                </a:solidFill>
                <a:latin typeface="Segoe UI Emoji"/>
                <a:cs typeface="Segoe UI Emoji"/>
              </a:rPr>
              <a:t>the</a:t>
            </a:r>
            <a:r>
              <a:rPr sz="1200" spc="-25" dirty="0">
                <a:solidFill>
                  <a:srgbClr val="1E1E1E"/>
                </a:solidFill>
                <a:latin typeface="Segoe UI Emoji"/>
                <a:cs typeface="Segoe UI Emoji"/>
              </a:rPr>
              <a:t> </a:t>
            </a:r>
            <a:r>
              <a:rPr sz="1200" dirty="0">
                <a:solidFill>
                  <a:srgbClr val="1E1E1E"/>
                </a:solidFill>
                <a:latin typeface="Segoe UI Emoji"/>
                <a:cs typeface="Segoe UI Emoji"/>
              </a:rPr>
              <a:t>group</a:t>
            </a:r>
            <a:r>
              <a:rPr sz="1200" spc="-25" dirty="0">
                <a:solidFill>
                  <a:srgbClr val="1E1E1E"/>
                </a:solidFill>
                <a:latin typeface="Segoe UI Emoji"/>
                <a:cs typeface="Segoe UI Emoji"/>
              </a:rPr>
              <a:t> </a:t>
            </a:r>
            <a:r>
              <a:rPr sz="1200" dirty="0">
                <a:solidFill>
                  <a:srgbClr val="1E1E1E"/>
                </a:solidFill>
                <a:latin typeface="Segoe UI Emoji"/>
                <a:cs typeface="Segoe UI Emoji"/>
              </a:rPr>
              <a:t>chat</a:t>
            </a:r>
            <a:r>
              <a:rPr sz="1200" spc="-5" dirty="0">
                <a:solidFill>
                  <a:srgbClr val="1E1E1E"/>
                </a:solidFill>
                <a:latin typeface="Segoe UI Emoji"/>
                <a:cs typeface="Segoe UI Emoji"/>
              </a:rPr>
              <a:t> </a:t>
            </a:r>
            <a:r>
              <a:rPr sz="1200" dirty="0">
                <a:solidFill>
                  <a:srgbClr val="1E1E1E"/>
                </a:solidFill>
                <a:latin typeface="Segoe UI Emoji"/>
                <a:cs typeface="Segoe UI Emoji"/>
              </a:rPr>
              <a:t>and</a:t>
            </a:r>
            <a:r>
              <a:rPr sz="1200" spc="-5" dirty="0">
                <a:solidFill>
                  <a:srgbClr val="1E1E1E"/>
                </a:solidFill>
                <a:latin typeface="Segoe UI Emoji"/>
                <a:cs typeface="Segoe UI Emoji"/>
              </a:rPr>
              <a:t> </a:t>
            </a:r>
            <a:r>
              <a:rPr sz="1200" dirty="0">
                <a:solidFill>
                  <a:srgbClr val="1E1E1E"/>
                </a:solidFill>
                <a:latin typeface="Segoe UI Emoji"/>
                <a:cs typeface="Segoe UI Emoji"/>
              </a:rPr>
              <a:t>add</a:t>
            </a:r>
            <a:r>
              <a:rPr sz="1200" spc="-5" dirty="0">
                <a:solidFill>
                  <a:srgbClr val="1E1E1E"/>
                </a:solidFill>
                <a:latin typeface="Segoe UI Emoji"/>
                <a:cs typeface="Segoe UI Emoji"/>
              </a:rPr>
              <a:t> </a:t>
            </a:r>
            <a:r>
              <a:rPr sz="1200" spc="-10" dirty="0">
                <a:solidFill>
                  <a:srgbClr val="1E1E1E"/>
                </a:solidFill>
                <a:latin typeface="Segoe UI Emoji"/>
                <a:cs typeface="Segoe UI Emoji"/>
              </a:rPr>
              <a:t>people</a:t>
            </a:r>
            <a:endParaRPr sz="1200">
              <a:latin typeface="Segoe UI Emoji"/>
              <a:cs typeface="Segoe UI Emoji"/>
            </a:endParaRPr>
          </a:p>
          <a:p>
            <a:pPr marL="240665" indent="-227965">
              <a:lnSpc>
                <a:spcPct val="100000"/>
              </a:lnSpc>
              <a:spcBef>
                <a:spcPts val="165"/>
              </a:spcBef>
              <a:buFont typeface="Symbol"/>
              <a:buChar char=""/>
              <a:tabLst>
                <a:tab pos="240665" algn="l"/>
              </a:tabLst>
            </a:pPr>
            <a:r>
              <a:rPr sz="1200" dirty="0">
                <a:solidFill>
                  <a:srgbClr val="1E1E1E"/>
                </a:solidFill>
                <a:latin typeface="Segoe UI Emoji"/>
                <a:cs typeface="Segoe UI Emoji"/>
              </a:rPr>
              <a:t>This</a:t>
            </a:r>
            <a:r>
              <a:rPr sz="1200" spc="-35" dirty="0">
                <a:solidFill>
                  <a:srgbClr val="1E1E1E"/>
                </a:solidFill>
                <a:latin typeface="Segoe UI Emoji"/>
                <a:cs typeface="Segoe UI Emoji"/>
              </a:rPr>
              <a:t> </a:t>
            </a:r>
            <a:r>
              <a:rPr sz="1200" dirty="0">
                <a:solidFill>
                  <a:srgbClr val="1E1E1E"/>
                </a:solidFill>
                <a:latin typeface="Segoe UI Emoji"/>
                <a:cs typeface="Segoe UI Emoji"/>
              </a:rPr>
              <a:t>starts</a:t>
            </a:r>
            <a:r>
              <a:rPr sz="1200" spc="-35" dirty="0">
                <a:solidFill>
                  <a:srgbClr val="1E1E1E"/>
                </a:solidFill>
                <a:latin typeface="Segoe UI Emoji"/>
                <a:cs typeface="Segoe UI Emoji"/>
              </a:rPr>
              <a:t> </a:t>
            </a:r>
            <a:r>
              <a:rPr sz="1200" dirty="0">
                <a:solidFill>
                  <a:srgbClr val="1E1E1E"/>
                </a:solidFill>
                <a:latin typeface="Segoe UI Emoji"/>
                <a:cs typeface="Segoe UI Emoji"/>
              </a:rPr>
              <a:t>a</a:t>
            </a:r>
            <a:r>
              <a:rPr sz="1200" spc="-15" dirty="0">
                <a:solidFill>
                  <a:srgbClr val="1E1E1E"/>
                </a:solidFill>
                <a:latin typeface="Segoe UI Emoji"/>
                <a:cs typeface="Segoe UI Emoji"/>
              </a:rPr>
              <a:t> </a:t>
            </a:r>
            <a:r>
              <a:rPr sz="1200" dirty="0">
                <a:solidFill>
                  <a:srgbClr val="1E1E1E"/>
                </a:solidFill>
                <a:latin typeface="Segoe UI Emoji"/>
                <a:cs typeface="Segoe UI Emoji"/>
              </a:rPr>
              <a:t>new</a:t>
            </a:r>
            <a:r>
              <a:rPr sz="1200" spc="-20" dirty="0">
                <a:solidFill>
                  <a:srgbClr val="1E1E1E"/>
                </a:solidFill>
                <a:latin typeface="Segoe UI Emoji"/>
                <a:cs typeface="Segoe UI Emoji"/>
              </a:rPr>
              <a:t> </a:t>
            </a:r>
            <a:r>
              <a:rPr sz="1200" dirty="0">
                <a:solidFill>
                  <a:srgbClr val="1E1E1E"/>
                </a:solidFill>
                <a:latin typeface="Segoe UI Emoji"/>
                <a:cs typeface="Segoe UI Emoji"/>
              </a:rPr>
              <a:t>conversation.</a:t>
            </a:r>
            <a:r>
              <a:rPr sz="1200" spc="-15" dirty="0">
                <a:solidFill>
                  <a:srgbClr val="1E1E1E"/>
                </a:solidFill>
                <a:latin typeface="Segoe UI Emoji"/>
                <a:cs typeface="Segoe UI Emoji"/>
              </a:rPr>
              <a:t> </a:t>
            </a:r>
            <a:r>
              <a:rPr sz="1200" dirty="0">
                <a:solidFill>
                  <a:srgbClr val="1E1E1E"/>
                </a:solidFill>
                <a:latin typeface="Segoe UI Emoji"/>
                <a:cs typeface="Segoe UI Emoji"/>
              </a:rPr>
              <a:t>Everyone</a:t>
            </a:r>
            <a:r>
              <a:rPr sz="1200" spc="-30" dirty="0">
                <a:solidFill>
                  <a:srgbClr val="1E1E1E"/>
                </a:solidFill>
                <a:latin typeface="Segoe UI Emoji"/>
                <a:cs typeface="Segoe UI Emoji"/>
              </a:rPr>
              <a:t> </a:t>
            </a:r>
            <a:r>
              <a:rPr sz="1200" dirty="0">
                <a:solidFill>
                  <a:srgbClr val="1E1E1E"/>
                </a:solidFill>
                <a:latin typeface="Segoe UI Emoji"/>
                <a:cs typeface="Segoe UI Emoji"/>
              </a:rPr>
              <a:t>who</a:t>
            </a:r>
            <a:r>
              <a:rPr sz="1200" spc="-5" dirty="0">
                <a:solidFill>
                  <a:srgbClr val="1E1E1E"/>
                </a:solidFill>
                <a:latin typeface="Segoe UI Emoji"/>
                <a:cs typeface="Segoe UI Emoji"/>
              </a:rPr>
              <a:t> </a:t>
            </a:r>
            <a:r>
              <a:rPr sz="1200" dirty="0">
                <a:solidFill>
                  <a:srgbClr val="1E1E1E"/>
                </a:solidFill>
                <a:latin typeface="Segoe UI Emoji"/>
                <a:cs typeface="Segoe UI Emoji"/>
              </a:rPr>
              <a:t>has</a:t>
            </a:r>
            <a:r>
              <a:rPr sz="1200" spc="-35" dirty="0">
                <a:solidFill>
                  <a:srgbClr val="1E1E1E"/>
                </a:solidFill>
                <a:latin typeface="Segoe UI Emoji"/>
                <a:cs typeface="Segoe UI Emoji"/>
              </a:rPr>
              <a:t> </a:t>
            </a:r>
            <a:r>
              <a:rPr sz="1200" dirty="0">
                <a:solidFill>
                  <a:srgbClr val="1E1E1E"/>
                </a:solidFill>
                <a:latin typeface="Segoe UI Emoji"/>
                <a:cs typeface="Segoe UI Emoji"/>
              </a:rPr>
              <a:t>access</a:t>
            </a:r>
            <a:r>
              <a:rPr sz="1200" spc="-10" dirty="0">
                <a:solidFill>
                  <a:srgbClr val="1E1E1E"/>
                </a:solidFill>
                <a:latin typeface="Segoe UI Emoji"/>
                <a:cs typeface="Segoe UI Emoji"/>
              </a:rPr>
              <a:t> </a:t>
            </a:r>
            <a:r>
              <a:rPr sz="1200" dirty="0">
                <a:solidFill>
                  <a:srgbClr val="1E1E1E"/>
                </a:solidFill>
                <a:latin typeface="Segoe UI Emoji"/>
                <a:cs typeface="Segoe UI Emoji"/>
              </a:rPr>
              <a:t>to</a:t>
            </a:r>
            <a:r>
              <a:rPr sz="1200" spc="-30" dirty="0">
                <a:solidFill>
                  <a:srgbClr val="1E1E1E"/>
                </a:solidFill>
                <a:latin typeface="Segoe UI Emoji"/>
                <a:cs typeface="Segoe UI Emoji"/>
              </a:rPr>
              <a:t> </a:t>
            </a:r>
            <a:r>
              <a:rPr sz="1200" dirty="0">
                <a:solidFill>
                  <a:srgbClr val="1E1E1E"/>
                </a:solidFill>
                <a:latin typeface="Segoe UI Emoji"/>
                <a:cs typeface="Segoe UI Emoji"/>
              </a:rPr>
              <a:t>the</a:t>
            </a:r>
            <a:r>
              <a:rPr sz="1200" spc="-10" dirty="0">
                <a:solidFill>
                  <a:srgbClr val="1E1E1E"/>
                </a:solidFill>
                <a:latin typeface="Segoe UI Emoji"/>
                <a:cs typeface="Segoe UI Emoji"/>
              </a:rPr>
              <a:t> </a:t>
            </a:r>
            <a:r>
              <a:rPr sz="1200" dirty="0">
                <a:solidFill>
                  <a:srgbClr val="1E1E1E"/>
                </a:solidFill>
                <a:latin typeface="Segoe UI Emoji"/>
                <a:cs typeface="Segoe UI Emoji"/>
              </a:rPr>
              <a:t>group</a:t>
            </a:r>
            <a:r>
              <a:rPr sz="1200" spc="-25" dirty="0">
                <a:solidFill>
                  <a:srgbClr val="1E1E1E"/>
                </a:solidFill>
                <a:latin typeface="Segoe UI Emoji"/>
                <a:cs typeface="Segoe UI Emoji"/>
              </a:rPr>
              <a:t> </a:t>
            </a:r>
            <a:r>
              <a:rPr sz="1200" dirty="0">
                <a:solidFill>
                  <a:srgbClr val="1E1E1E"/>
                </a:solidFill>
                <a:latin typeface="Segoe UI Emoji"/>
                <a:cs typeface="Segoe UI Emoji"/>
              </a:rPr>
              <a:t>chat</a:t>
            </a:r>
            <a:r>
              <a:rPr sz="1200" spc="-35" dirty="0">
                <a:solidFill>
                  <a:srgbClr val="1E1E1E"/>
                </a:solidFill>
                <a:latin typeface="Segoe UI Emoji"/>
                <a:cs typeface="Segoe UI Emoji"/>
              </a:rPr>
              <a:t> </a:t>
            </a:r>
            <a:r>
              <a:rPr sz="1200" dirty="0">
                <a:solidFill>
                  <a:srgbClr val="1E1E1E"/>
                </a:solidFill>
                <a:latin typeface="Segoe UI Emoji"/>
                <a:cs typeface="Segoe UI Emoji"/>
              </a:rPr>
              <a:t>can</a:t>
            </a:r>
            <a:r>
              <a:rPr sz="1200" spc="20" dirty="0">
                <a:solidFill>
                  <a:srgbClr val="1E1E1E"/>
                </a:solidFill>
                <a:latin typeface="Segoe UI Emoji"/>
                <a:cs typeface="Segoe UI Emoji"/>
              </a:rPr>
              <a:t> </a:t>
            </a:r>
            <a:r>
              <a:rPr sz="1200" u="sng" dirty="0">
                <a:solidFill>
                  <a:srgbClr val="006CAC"/>
                </a:solidFill>
                <a:uFill>
                  <a:solidFill>
                    <a:srgbClr val="006CAC"/>
                  </a:solidFill>
                </a:uFill>
                <a:latin typeface="Segoe UI Emoji"/>
                <a:cs typeface="Segoe UI Emoji"/>
                <a:hlinkClick r:id="rId2"/>
              </a:rPr>
              <a:t>send</a:t>
            </a:r>
            <a:r>
              <a:rPr sz="1200" u="sng" spc="-10" dirty="0">
                <a:solidFill>
                  <a:srgbClr val="006CAC"/>
                </a:solidFill>
                <a:uFill>
                  <a:solidFill>
                    <a:srgbClr val="006CAC"/>
                  </a:solidFill>
                </a:uFill>
                <a:latin typeface="Segoe UI Emoji"/>
                <a:cs typeface="Segoe UI Emoji"/>
                <a:hlinkClick r:id="rId2"/>
              </a:rPr>
              <a:t> messages</a:t>
            </a:r>
            <a:r>
              <a:rPr sz="1200" u="none" spc="-10" dirty="0">
                <a:solidFill>
                  <a:srgbClr val="1E1E1E"/>
                </a:solidFill>
                <a:latin typeface="Segoe UI Emoji"/>
                <a:cs typeface="Segoe UI Emoji"/>
                <a:hlinkClick r:id="rId2"/>
              </a:rPr>
              <a:t>.</a:t>
            </a:r>
            <a:endParaRPr sz="1200">
              <a:latin typeface="Segoe UI Emoji"/>
              <a:cs typeface="Segoe UI Emoji"/>
            </a:endParaRPr>
          </a:p>
          <a:p>
            <a:pPr marL="240665" indent="-227965">
              <a:lnSpc>
                <a:spcPct val="100000"/>
              </a:lnSpc>
              <a:spcBef>
                <a:spcPts val="160"/>
              </a:spcBef>
              <a:buFont typeface="Symbol"/>
              <a:buChar char=""/>
              <a:tabLst>
                <a:tab pos="240665" algn="l"/>
              </a:tabLst>
            </a:pPr>
            <a:r>
              <a:rPr sz="1200" dirty="0">
                <a:solidFill>
                  <a:srgbClr val="1E1E1E"/>
                </a:solidFill>
                <a:latin typeface="Segoe UI Emoji"/>
                <a:cs typeface="Segoe UI Emoji"/>
              </a:rPr>
              <a:t>You</a:t>
            </a:r>
            <a:r>
              <a:rPr sz="1200" spc="-25" dirty="0">
                <a:solidFill>
                  <a:srgbClr val="1E1E1E"/>
                </a:solidFill>
                <a:latin typeface="Segoe UI Emoji"/>
                <a:cs typeface="Segoe UI Emoji"/>
              </a:rPr>
              <a:t> </a:t>
            </a:r>
            <a:r>
              <a:rPr sz="1200" dirty="0">
                <a:solidFill>
                  <a:srgbClr val="1E1E1E"/>
                </a:solidFill>
                <a:latin typeface="Segoe UI Emoji"/>
                <a:cs typeface="Segoe UI Emoji"/>
              </a:rPr>
              <a:t>can</a:t>
            </a:r>
            <a:r>
              <a:rPr sz="1200" spc="-15" dirty="0">
                <a:solidFill>
                  <a:srgbClr val="1E1E1E"/>
                </a:solidFill>
                <a:latin typeface="Segoe UI Emoji"/>
                <a:cs typeface="Segoe UI Emoji"/>
              </a:rPr>
              <a:t> </a:t>
            </a:r>
            <a:r>
              <a:rPr sz="1200" dirty="0">
                <a:solidFill>
                  <a:srgbClr val="1E1E1E"/>
                </a:solidFill>
                <a:latin typeface="Segoe UI Emoji"/>
                <a:cs typeface="Segoe UI Emoji"/>
              </a:rPr>
              <a:t>include</a:t>
            </a:r>
            <a:r>
              <a:rPr sz="1200" spc="-20" dirty="0">
                <a:solidFill>
                  <a:srgbClr val="1E1E1E"/>
                </a:solidFill>
                <a:latin typeface="Segoe UI Emoji"/>
                <a:cs typeface="Segoe UI Emoji"/>
              </a:rPr>
              <a:t> </a:t>
            </a:r>
            <a:r>
              <a:rPr sz="1200" dirty="0">
                <a:solidFill>
                  <a:srgbClr val="1E1E1E"/>
                </a:solidFill>
                <a:latin typeface="Segoe UI Emoji"/>
                <a:cs typeface="Segoe UI Emoji"/>
              </a:rPr>
              <a:t>up</a:t>
            </a:r>
            <a:r>
              <a:rPr sz="1200" spc="-15" dirty="0">
                <a:solidFill>
                  <a:srgbClr val="1E1E1E"/>
                </a:solidFill>
                <a:latin typeface="Segoe UI Emoji"/>
                <a:cs typeface="Segoe UI Emoji"/>
              </a:rPr>
              <a:t> </a:t>
            </a:r>
            <a:r>
              <a:rPr sz="1200" dirty="0">
                <a:solidFill>
                  <a:srgbClr val="1E1E1E"/>
                </a:solidFill>
                <a:latin typeface="Segoe UI Emoji"/>
                <a:cs typeface="Segoe UI Emoji"/>
              </a:rPr>
              <a:t>to</a:t>
            </a:r>
            <a:r>
              <a:rPr sz="1200" spc="-20" dirty="0">
                <a:solidFill>
                  <a:srgbClr val="1E1E1E"/>
                </a:solidFill>
                <a:latin typeface="Segoe UI Emoji"/>
                <a:cs typeface="Segoe UI Emoji"/>
              </a:rPr>
              <a:t> </a:t>
            </a:r>
            <a:r>
              <a:rPr sz="1200" dirty="0">
                <a:solidFill>
                  <a:srgbClr val="1E1E1E"/>
                </a:solidFill>
                <a:latin typeface="Segoe UI Emoji"/>
                <a:cs typeface="Segoe UI Emoji"/>
              </a:rPr>
              <a:t>250</a:t>
            </a:r>
            <a:r>
              <a:rPr sz="1200" spc="-5" dirty="0">
                <a:solidFill>
                  <a:srgbClr val="1E1E1E"/>
                </a:solidFill>
                <a:latin typeface="Segoe UI Emoji"/>
                <a:cs typeface="Segoe UI Emoji"/>
              </a:rPr>
              <a:t> </a:t>
            </a:r>
            <a:r>
              <a:rPr sz="1200" dirty="0">
                <a:solidFill>
                  <a:srgbClr val="1E1E1E"/>
                </a:solidFill>
                <a:latin typeface="Segoe UI Emoji"/>
                <a:cs typeface="Segoe UI Emoji"/>
              </a:rPr>
              <a:t>people</a:t>
            </a:r>
            <a:r>
              <a:rPr sz="1200" spc="-20" dirty="0">
                <a:solidFill>
                  <a:srgbClr val="1E1E1E"/>
                </a:solidFill>
                <a:latin typeface="Segoe UI Emoji"/>
                <a:cs typeface="Segoe UI Emoji"/>
              </a:rPr>
              <a:t> </a:t>
            </a:r>
            <a:r>
              <a:rPr sz="1200" dirty="0">
                <a:solidFill>
                  <a:srgbClr val="1E1E1E"/>
                </a:solidFill>
                <a:latin typeface="Segoe UI Emoji"/>
                <a:cs typeface="Segoe UI Emoji"/>
              </a:rPr>
              <a:t>in</a:t>
            </a:r>
            <a:r>
              <a:rPr sz="1200" spc="-15" dirty="0">
                <a:solidFill>
                  <a:srgbClr val="1E1E1E"/>
                </a:solidFill>
                <a:latin typeface="Segoe UI Emoji"/>
                <a:cs typeface="Segoe UI Emoji"/>
              </a:rPr>
              <a:t> </a:t>
            </a:r>
            <a:r>
              <a:rPr sz="1200" dirty="0">
                <a:solidFill>
                  <a:srgbClr val="1E1E1E"/>
                </a:solidFill>
                <a:latin typeface="Segoe UI Emoji"/>
                <a:cs typeface="Segoe UI Emoji"/>
              </a:rPr>
              <a:t>a</a:t>
            </a:r>
            <a:r>
              <a:rPr sz="1200" spc="-25" dirty="0">
                <a:solidFill>
                  <a:srgbClr val="1E1E1E"/>
                </a:solidFill>
                <a:latin typeface="Segoe UI Emoji"/>
                <a:cs typeface="Segoe UI Emoji"/>
              </a:rPr>
              <a:t> </a:t>
            </a:r>
            <a:r>
              <a:rPr sz="1200" dirty="0">
                <a:solidFill>
                  <a:srgbClr val="1E1E1E"/>
                </a:solidFill>
                <a:latin typeface="Segoe UI Emoji"/>
                <a:cs typeface="Segoe UI Emoji"/>
              </a:rPr>
              <a:t>group</a:t>
            </a:r>
            <a:r>
              <a:rPr sz="1200" spc="5" dirty="0">
                <a:solidFill>
                  <a:srgbClr val="1E1E1E"/>
                </a:solidFill>
                <a:latin typeface="Segoe UI Emoji"/>
                <a:cs typeface="Segoe UI Emoji"/>
              </a:rPr>
              <a:t> </a:t>
            </a:r>
            <a:r>
              <a:rPr sz="1200" spc="-10" dirty="0">
                <a:solidFill>
                  <a:srgbClr val="1E1E1E"/>
                </a:solidFill>
                <a:latin typeface="Segoe UI Emoji"/>
                <a:cs typeface="Segoe UI Emoji"/>
              </a:rPr>
              <a:t>chat.</a:t>
            </a:r>
            <a:endParaRPr sz="1200">
              <a:latin typeface="Segoe UI Emoji"/>
              <a:cs typeface="Segoe UI Emoji"/>
            </a:endParaRPr>
          </a:p>
        </p:txBody>
      </p:sp>
      <p:pic>
        <p:nvPicPr>
          <p:cNvPr id="5" name="object 5" descr="Name a group chat B"/>
          <p:cNvPicPr/>
          <p:nvPr/>
        </p:nvPicPr>
        <p:blipFill>
          <a:blip r:embed="rId3" cstate="print"/>
          <a:stretch>
            <a:fillRect/>
          </a:stretch>
        </p:blipFill>
        <p:spPr>
          <a:xfrm>
            <a:off x="1082675" y="4830190"/>
            <a:ext cx="6600825" cy="1471930"/>
          </a:xfrm>
          <a:prstGeom prst="rect">
            <a:avLst/>
          </a:prstGeom>
        </p:spPr>
      </p:pic>
      <p:pic>
        <p:nvPicPr>
          <p:cNvPr id="6" name="object 6" descr="Name a group chat A"/>
          <p:cNvPicPr/>
          <p:nvPr/>
        </p:nvPicPr>
        <p:blipFill>
          <a:blip r:embed="rId4" cstate="print"/>
          <a:stretch>
            <a:fillRect/>
          </a:stretch>
        </p:blipFill>
        <p:spPr>
          <a:xfrm>
            <a:off x="977900" y="2515616"/>
            <a:ext cx="6877050" cy="1282064"/>
          </a:xfrm>
          <a:prstGeom prst="rect">
            <a:avLst/>
          </a:prstGeom>
        </p:spPr>
      </p:pic>
      <p:sp>
        <p:nvSpPr>
          <p:cNvPr id="7" name="object 7"/>
          <p:cNvSpPr txBox="1">
            <a:spLocks noGrp="1"/>
          </p:cNvSpPr>
          <p:nvPr>
            <p:ph type="sldNum" sz="quarter" idx="7"/>
          </p:nvPr>
        </p:nvSpPr>
        <p:spPr>
          <a:prstGeom prst="rect">
            <a:avLst/>
          </a:prstGeom>
        </p:spPr>
        <p:txBody>
          <a:bodyPr vert="horz" wrap="square" lIns="0" tIns="5715" rIns="0" bIns="0" rtlCol="0">
            <a:spAutoFit/>
          </a:bodyPr>
          <a:lstStyle/>
          <a:p>
            <a:pPr marL="12700">
              <a:lnSpc>
                <a:spcPct val="100000"/>
              </a:lnSpc>
              <a:spcBef>
                <a:spcPts val="45"/>
              </a:spcBef>
            </a:pPr>
            <a:fld id="{81D60167-4931-47E6-BA6A-407CBD079E47}" type="slidenum">
              <a:rPr spc="-25" dirty="0"/>
              <a:t>18</a:t>
            </a:fld>
            <a:endParaRPr spc="-25" dirty="0"/>
          </a:p>
        </p:txBody>
      </p:sp>
      <p:pic>
        <p:nvPicPr>
          <p:cNvPr id="8" name="Picture 7">
            <a:extLst>
              <a:ext uri="{FF2B5EF4-FFF2-40B4-BE49-F238E27FC236}">
                <a16:creationId xmlns:a16="http://schemas.microsoft.com/office/drawing/2014/main" id="{3BE4C182-D937-3FAC-E4F9-F92028B5BB1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58200" y="7164429"/>
            <a:ext cx="1519619" cy="47868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444500" y="463931"/>
            <a:ext cx="3219450" cy="299720"/>
          </a:xfrm>
          <a:prstGeom prst="rect">
            <a:avLst/>
          </a:prstGeom>
        </p:spPr>
        <p:txBody>
          <a:bodyPr vert="horz" wrap="square" lIns="0" tIns="12700" rIns="0" bIns="0" rtlCol="0">
            <a:spAutoFit/>
          </a:bodyPr>
          <a:lstStyle/>
          <a:p>
            <a:pPr marL="12700">
              <a:lnSpc>
                <a:spcPct val="100000"/>
              </a:lnSpc>
              <a:spcBef>
                <a:spcPts val="100"/>
              </a:spcBef>
            </a:pPr>
            <a:r>
              <a:rPr dirty="0"/>
              <a:t>Add</a:t>
            </a:r>
            <a:r>
              <a:rPr spc="25" dirty="0"/>
              <a:t> </a:t>
            </a:r>
            <a:r>
              <a:rPr dirty="0"/>
              <a:t>people</a:t>
            </a:r>
            <a:r>
              <a:rPr spc="50" dirty="0"/>
              <a:t> </a:t>
            </a:r>
            <a:r>
              <a:rPr dirty="0"/>
              <a:t>to</a:t>
            </a:r>
            <a:r>
              <a:rPr spc="60" dirty="0"/>
              <a:t> </a:t>
            </a:r>
            <a:r>
              <a:rPr dirty="0"/>
              <a:t>the</a:t>
            </a:r>
            <a:r>
              <a:rPr spc="75" dirty="0"/>
              <a:t> </a:t>
            </a:r>
            <a:r>
              <a:rPr spc="-10" dirty="0"/>
              <a:t>conversation</a:t>
            </a:r>
          </a:p>
        </p:txBody>
      </p:sp>
      <p:sp>
        <p:nvSpPr>
          <p:cNvPr id="3" name="object 3"/>
          <p:cNvSpPr txBox="1"/>
          <p:nvPr/>
        </p:nvSpPr>
        <p:spPr>
          <a:xfrm>
            <a:off x="457517" y="938657"/>
            <a:ext cx="5304790" cy="632460"/>
          </a:xfrm>
          <a:prstGeom prst="rect">
            <a:avLst/>
          </a:prstGeom>
        </p:spPr>
        <p:txBody>
          <a:bodyPr vert="horz" wrap="square" lIns="0" tIns="13970" rIns="0" bIns="0" rtlCol="0">
            <a:spAutoFit/>
          </a:bodyPr>
          <a:lstStyle/>
          <a:p>
            <a:pPr marL="12700" marR="5080">
              <a:lnSpc>
                <a:spcPct val="110300"/>
              </a:lnSpc>
              <a:spcBef>
                <a:spcPts val="110"/>
              </a:spcBef>
              <a:tabLst>
                <a:tab pos="4639945" algn="l"/>
              </a:tabLst>
            </a:pPr>
            <a:r>
              <a:rPr sz="1200" dirty="0">
                <a:solidFill>
                  <a:srgbClr val="2B2B2B"/>
                </a:solidFill>
                <a:latin typeface="Segoe UI Emoji"/>
                <a:cs typeface="Segoe UI Emoji"/>
              </a:rPr>
              <a:t>To</a:t>
            </a:r>
            <a:r>
              <a:rPr sz="1200" spc="-20" dirty="0">
                <a:solidFill>
                  <a:srgbClr val="2B2B2B"/>
                </a:solidFill>
                <a:latin typeface="Segoe UI Emoji"/>
                <a:cs typeface="Segoe UI Emoji"/>
              </a:rPr>
              <a:t> </a:t>
            </a:r>
            <a:r>
              <a:rPr sz="1200" dirty="0">
                <a:solidFill>
                  <a:srgbClr val="2B2B2B"/>
                </a:solidFill>
                <a:latin typeface="Segoe UI Emoji"/>
                <a:cs typeface="Segoe UI Emoji"/>
              </a:rPr>
              <a:t>loop</a:t>
            </a:r>
            <a:r>
              <a:rPr sz="1200" spc="-15" dirty="0">
                <a:solidFill>
                  <a:srgbClr val="2B2B2B"/>
                </a:solidFill>
                <a:latin typeface="Segoe UI Emoji"/>
                <a:cs typeface="Segoe UI Emoji"/>
              </a:rPr>
              <a:t> </a:t>
            </a:r>
            <a:r>
              <a:rPr sz="1200" dirty="0">
                <a:solidFill>
                  <a:srgbClr val="2B2B2B"/>
                </a:solidFill>
                <a:latin typeface="Segoe UI Emoji"/>
                <a:cs typeface="Segoe UI Emoji"/>
              </a:rPr>
              <a:t>more</a:t>
            </a:r>
            <a:r>
              <a:rPr sz="1200" spc="-20" dirty="0">
                <a:solidFill>
                  <a:srgbClr val="2B2B2B"/>
                </a:solidFill>
                <a:latin typeface="Segoe UI Emoji"/>
                <a:cs typeface="Segoe UI Emoji"/>
              </a:rPr>
              <a:t> </a:t>
            </a:r>
            <a:r>
              <a:rPr sz="1200" dirty="0">
                <a:solidFill>
                  <a:srgbClr val="2B2B2B"/>
                </a:solidFill>
                <a:latin typeface="Segoe UI Emoji"/>
                <a:cs typeface="Segoe UI Emoji"/>
              </a:rPr>
              <a:t>people</a:t>
            </a:r>
            <a:r>
              <a:rPr sz="1200" spc="-15" dirty="0">
                <a:solidFill>
                  <a:srgbClr val="2B2B2B"/>
                </a:solidFill>
                <a:latin typeface="Segoe UI Emoji"/>
                <a:cs typeface="Segoe UI Emoji"/>
              </a:rPr>
              <a:t> </a:t>
            </a:r>
            <a:r>
              <a:rPr sz="1200" dirty="0">
                <a:solidFill>
                  <a:srgbClr val="2B2B2B"/>
                </a:solidFill>
                <a:latin typeface="Segoe UI Emoji"/>
                <a:cs typeface="Segoe UI Emoji"/>
              </a:rPr>
              <a:t>into</a:t>
            </a:r>
            <a:r>
              <a:rPr sz="1200" spc="-20" dirty="0">
                <a:solidFill>
                  <a:srgbClr val="2B2B2B"/>
                </a:solidFill>
                <a:latin typeface="Segoe UI Emoji"/>
                <a:cs typeface="Segoe UI Emoji"/>
              </a:rPr>
              <a:t> </a:t>
            </a:r>
            <a:r>
              <a:rPr sz="1200" dirty="0">
                <a:solidFill>
                  <a:srgbClr val="2B2B2B"/>
                </a:solidFill>
                <a:latin typeface="Segoe UI Emoji"/>
                <a:cs typeface="Segoe UI Emoji"/>
              </a:rPr>
              <a:t>the</a:t>
            </a:r>
            <a:r>
              <a:rPr sz="1200" spc="10" dirty="0">
                <a:solidFill>
                  <a:srgbClr val="2B2B2B"/>
                </a:solidFill>
                <a:latin typeface="Segoe UI Emoji"/>
                <a:cs typeface="Segoe UI Emoji"/>
              </a:rPr>
              <a:t> </a:t>
            </a:r>
            <a:r>
              <a:rPr sz="1200" dirty="0">
                <a:solidFill>
                  <a:srgbClr val="2B2B2B"/>
                </a:solidFill>
                <a:latin typeface="Segoe UI Emoji"/>
                <a:cs typeface="Segoe UI Emoji"/>
              </a:rPr>
              <a:t>conversation,</a:t>
            </a:r>
            <a:r>
              <a:rPr sz="1200" spc="-25" dirty="0">
                <a:solidFill>
                  <a:srgbClr val="2B2B2B"/>
                </a:solidFill>
                <a:latin typeface="Segoe UI Emoji"/>
                <a:cs typeface="Segoe UI Emoji"/>
              </a:rPr>
              <a:t> </a:t>
            </a:r>
            <a:r>
              <a:rPr sz="1200" dirty="0">
                <a:solidFill>
                  <a:srgbClr val="2B2B2B"/>
                </a:solidFill>
                <a:latin typeface="Segoe UI Emoji"/>
                <a:cs typeface="Segoe UI Emoji"/>
              </a:rPr>
              <a:t>just</a:t>
            </a:r>
            <a:r>
              <a:rPr sz="1200" spc="5" dirty="0">
                <a:solidFill>
                  <a:srgbClr val="2B2B2B"/>
                </a:solidFill>
                <a:latin typeface="Segoe UI Emoji"/>
                <a:cs typeface="Segoe UI Emoji"/>
              </a:rPr>
              <a:t> </a:t>
            </a:r>
            <a:r>
              <a:rPr sz="1200" dirty="0">
                <a:solidFill>
                  <a:srgbClr val="2B2B2B"/>
                </a:solidFill>
                <a:latin typeface="Segoe UI Emoji"/>
                <a:cs typeface="Segoe UI Emoji"/>
              </a:rPr>
              <a:t>click</a:t>
            </a:r>
            <a:r>
              <a:rPr sz="1200" spc="10" dirty="0">
                <a:solidFill>
                  <a:srgbClr val="2B2B2B"/>
                </a:solidFill>
                <a:latin typeface="Segoe UI Emoji"/>
                <a:cs typeface="Segoe UI Emoji"/>
              </a:rPr>
              <a:t> </a:t>
            </a:r>
            <a:r>
              <a:rPr sz="1200" b="1" dirty="0">
                <a:solidFill>
                  <a:srgbClr val="2B2B2B"/>
                </a:solidFill>
                <a:latin typeface="Segoe UI Emoji"/>
                <a:cs typeface="Segoe UI Emoji"/>
              </a:rPr>
              <a:t>Add</a:t>
            </a:r>
            <a:r>
              <a:rPr sz="1200" b="1" spc="10" dirty="0">
                <a:solidFill>
                  <a:srgbClr val="2B2B2B"/>
                </a:solidFill>
                <a:latin typeface="Segoe UI Emoji"/>
                <a:cs typeface="Segoe UI Emoji"/>
              </a:rPr>
              <a:t> </a:t>
            </a:r>
            <a:r>
              <a:rPr sz="1200" b="1" spc="-10" dirty="0">
                <a:solidFill>
                  <a:srgbClr val="2B2B2B"/>
                </a:solidFill>
                <a:latin typeface="Segoe UI Emoji"/>
                <a:cs typeface="Segoe UI Emoji"/>
              </a:rPr>
              <a:t>people</a:t>
            </a:r>
            <a:r>
              <a:rPr sz="1200" b="1" dirty="0">
                <a:solidFill>
                  <a:srgbClr val="2B2B2B"/>
                </a:solidFill>
                <a:latin typeface="Segoe UI Emoji"/>
                <a:cs typeface="Segoe UI Emoji"/>
              </a:rPr>
              <a:t>	</a:t>
            </a:r>
            <a:r>
              <a:rPr sz="1200" dirty="0">
                <a:solidFill>
                  <a:srgbClr val="2B2B2B"/>
                </a:solidFill>
                <a:latin typeface="Segoe UI Emoji"/>
                <a:cs typeface="Segoe UI Emoji"/>
              </a:rPr>
              <a:t>in</a:t>
            </a:r>
            <a:r>
              <a:rPr sz="1200" spc="-20" dirty="0">
                <a:solidFill>
                  <a:srgbClr val="2B2B2B"/>
                </a:solidFill>
                <a:latin typeface="Segoe UI Emoji"/>
                <a:cs typeface="Segoe UI Emoji"/>
              </a:rPr>
              <a:t> </a:t>
            </a:r>
            <a:r>
              <a:rPr sz="1200" dirty="0">
                <a:solidFill>
                  <a:srgbClr val="2B2B2B"/>
                </a:solidFill>
                <a:latin typeface="Segoe UI Emoji"/>
                <a:cs typeface="Segoe UI Emoji"/>
              </a:rPr>
              <a:t>the</a:t>
            </a:r>
            <a:r>
              <a:rPr sz="1200" spc="-20" dirty="0">
                <a:solidFill>
                  <a:srgbClr val="2B2B2B"/>
                </a:solidFill>
                <a:latin typeface="Segoe UI Emoji"/>
                <a:cs typeface="Segoe UI Emoji"/>
              </a:rPr>
              <a:t> </a:t>
            </a:r>
            <a:r>
              <a:rPr sz="1200" spc="-25" dirty="0">
                <a:solidFill>
                  <a:srgbClr val="2B2B2B"/>
                </a:solidFill>
                <a:latin typeface="Segoe UI Emoji"/>
                <a:cs typeface="Segoe UI Emoji"/>
              </a:rPr>
              <a:t>top </a:t>
            </a:r>
            <a:r>
              <a:rPr sz="1200" dirty="0">
                <a:solidFill>
                  <a:srgbClr val="2B2B2B"/>
                </a:solidFill>
                <a:latin typeface="Segoe UI Emoji"/>
                <a:cs typeface="Segoe UI Emoji"/>
              </a:rPr>
              <a:t>right</a:t>
            </a:r>
            <a:r>
              <a:rPr sz="1200" spc="-30" dirty="0">
                <a:solidFill>
                  <a:srgbClr val="2B2B2B"/>
                </a:solidFill>
                <a:latin typeface="Segoe UI Emoji"/>
                <a:cs typeface="Segoe UI Emoji"/>
              </a:rPr>
              <a:t> </a:t>
            </a:r>
            <a:r>
              <a:rPr sz="1200" dirty="0">
                <a:solidFill>
                  <a:srgbClr val="2B2B2B"/>
                </a:solidFill>
                <a:latin typeface="Segoe UI Emoji"/>
                <a:cs typeface="Segoe UI Emoji"/>
              </a:rPr>
              <a:t>corner</a:t>
            </a:r>
            <a:r>
              <a:rPr sz="1200" spc="-15" dirty="0">
                <a:solidFill>
                  <a:srgbClr val="2B2B2B"/>
                </a:solidFill>
                <a:latin typeface="Segoe UI Emoji"/>
                <a:cs typeface="Segoe UI Emoji"/>
              </a:rPr>
              <a:t> </a:t>
            </a:r>
            <a:r>
              <a:rPr sz="1200" dirty="0">
                <a:solidFill>
                  <a:srgbClr val="2B2B2B"/>
                </a:solidFill>
                <a:latin typeface="Segoe UI Emoji"/>
                <a:cs typeface="Segoe UI Emoji"/>
              </a:rPr>
              <a:t>of</a:t>
            </a:r>
            <a:r>
              <a:rPr sz="1200" spc="-25" dirty="0">
                <a:solidFill>
                  <a:srgbClr val="2B2B2B"/>
                </a:solidFill>
                <a:latin typeface="Segoe UI Emoji"/>
                <a:cs typeface="Segoe UI Emoji"/>
              </a:rPr>
              <a:t> </a:t>
            </a:r>
            <a:r>
              <a:rPr sz="1200" dirty="0">
                <a:solidFill>
                  <a:srgbClr val="2B2B2B"/>
                </a:solidFill>
                <a:latin typeface="Segoe UI Emoji"/>
                <a:cs typeface="Segoe UI Emoji"/>
              </a:rPr>
              <a:t>Teams.</a:t>
            </a:r>
            <a:r>
              <a:rPr sz="1200" spc="-25" dirty="0">
                <a:solidFill>
                  <a:srgbClr val="2B2B2B"/>
                </a:solidFill>
                <a:latin typeface="Segoe UI Emoji"/>
                <a:cs typeface="Segoe UI Emoji"/>
              </a:rPr>
              <a:t> </a:t>
            </a:r>
            <a:r>
              <a:rPr sz="1200" dirty="0">
                <a:solidFill>
                  <a:srgbClr val="2B2B2B"/>
                </a:solidFill>
                <a:latin typeface="Segoe UI Emoji"/>
                <a:cs typeface="Segoe UI Emoji"/>
              </a:rPr>
              <a:t>Then,</a:t>
            </a:r>
            <a:r>
              <a:rPr sz="1200" spc="-30" dirty="0">
                <a:solidFill>
                  <a:srgbClr val="2B2B2B"/>
                </a:solidFill>
                <a:latin typeface="Segoe UI Emoji"/>
                <a:cs typeface="Segoe UI Emoji"/>
              </a:rPr>
              <a:t> </a:t>
            </a:r>
            <a:r>
              <a:rPr sz="1200" dirty="0">
                <a:solidFill>
                  <a:srgbClr val="2B2B2B"/>
                </a:solidFill>
                <a:latin typeface="Segoe UI Emoji"/>
                <a:cs typeface="Segoe UI Emoji"/>
              </a:rPr>
              <a:t>type</a:t>
            </a:r>
            <a:r>
              <a:rPr sz="1200" spc="-20" dirty="0">
                <a:solidFill>
                  <a:srgbClr val="2B2B2B"/>
                </a:solidFill>
                <a:latin typeface="Segoe UI Emoji"/>
                <a:cs typeface="Segoe UI Emoji"/>
              </a:rPr>
              <a:t> </a:t>
            </a:r>
            <a:r>
              <a:rPr sz="1200" dirty="0">
                <a:solidFill>
                  <a:srgbClr val="2B2B2B"/>
                </a:solidFill>
                <a:latin typeface="Segoe UI Emoji"/>
                <a:cs typeface="Segoe UI Emoji"/>
              </a:rPr>
              <a:t>the</a:t>
            </a:r>
            <a:r>
              <a:rPr sz="1200" spc="-50" dirty="0">
                <a:solidFill>
                  <a:srgbClr val="2B2B2B"/>
                </a:solidFill>
                <a:latin typeface="Segoe UI Emoji"/>
                <a:cs typeface="Segoe UI Emoji"/>
              </a:rPr>
              <a:t> </a:t>
            </a:r>
            <a:r>
              <a:rPr sz="1200" dirty="0">
                <a:solidFill>
                  <a:srgbClr val="2B2B2B"/>
                </a:solidFill>
                <a:latin typeface="Segoe UI Emoji"/>
                <a:cs typeface="Segoe UI Emoji"/>
              </a:rPr>
              <a:t>names</a:t>
            </a:r>
            <a:r>
              <a:rPr sz="1200" spc="-30" dirty="0">
                <a:solidFill>
                  <a:srgbClr val="2B2B2B"/>
                </a:solidFill>
                <a:latin typeface="Segoe UI Emoji"/>
                <a:cs typeface="Segoe UI Emoji"/>
              </a:rPr>
              <a:t> </a:t>
            </a:r>
            <a:r>
              <a:rPr sz="1200" dirty="0">
                <a:solidFill>
                  <a:srgbClr val="2B2B2B"/>
                </a:solidFill>
                <a:latin typeface="Segoe UI Emoji"/>
                <a:cs typeface="Segoe UI Emoji"/>
              </a:rPr>
              <a:t>of</a:t>
            </a:r>
            <a:r>
              <a:rPr sz="1200" spc="-20" dirty="0">
                <a:solidFill>
                  <a:srgbClr val="2B2B2B"/>
                </a:solidFill>
                <a:latin typeface="Segoe UI Emoji"/>
                <a:cs typeface="Segoe UI Emoji"/>
              </a:rPr>
              <a:t> </a:t>
            </a:r>
            <a:r>
              <a:rPr sz="1200" dirty="0">
                <a:solidFill>
                  <a:srgbClr val="2B2B2B"/>
                </a:solidFill>
                <a:latin typeface="Segoe UI Emoji"/>
                <a:cs typeface="Segoe UI Emoji"/>
              </a:rPr>
              <a:t>the</a:t>
            </a:r>
            <a:r>
              <a:rPr sz="1200" spc="-50" dirty="0">
                <a:solidFill>
                  <a:srgbClr val="2B2B2B"/>
                </a:solidFill>
                <a:latin typeface="Segoe UI Emoji"/>
                <a:cs typeface="Segoe UI Emoji"/>
              </a:rPr>
              <a:t> </a:t>
            </a:r>
            <a:r>
              <a:rPr sz="1200" dirty="0">
                <a:solidFill>
                  <a:srgbClr val="2B2B2B"/>
                </a:solidFill>
                <a:latin typeface="Segoe UI Emoji"/>
                <a:cs typeface="Segoe UI Emoji"/>
              </a:rPr>
              <a:t>people</a:t>
            </a:r>
            <a:r>
              <a:rPr sz="1200" spc="-20" dirty="0">
                <a:solidFill>
                  <a:srgbClr val="2B2B2B"/>
                </a:solidFill>
                <a:latin typeface="Segoe UI Emoji"/>
                <a:cs typeface="Segoe UI Emoji"/>
              </a:rPr>
              <a:t> </a:t>
            </a:r>
            <a:r>
              <a:rPr sz="1200" dirty="0">
                <a:solidFill>
                  <a:srgbClr val="2B2B2B"/>
                </a:solidFill>
                <a:latin typeface="Segoe UI Emoji"/>
                <a:cs typeface="Segoe UI Emoji"/>
              </a:rPr>
              <a:t>you'd</a:t>
            </a:r>
            <a:r>
              <a:rPr sz="1200" spc="-25" dirty="0">
                <a:solidFill>
                  <a:srgbClr val="2B2B2B"/>
                </a:solidFill>
                <a:latin typeface="Segoe UI Emoji"/>
                <a:cs typeface="Segoe UI Emoji"/>
              </a:rPr>
              <a:t> </a:t>
            </a:r>
            <a:r>
              <a:rPr sz="1200" dirty="0">
                <a:solidFill>
                  <a:srgbClr val="2B2B2B"/>
                </a:solidFill>
                <a:latin typeface="Segoe UI Emoji"/>
                <a:cs typeface="Segoe UI Emoji"/>
              </a:rPr>
              <a:t>like</a:t>
            </a:r>
            <a:r>
              <a:rPr sz="1200" spc="-45" dirty="0">
                <a:solidFill>
                  <a:srgbClr val="2B2B2B"/>
                </a:solidFill>
                <a:latin typeface="Segoe UI Emoji"/>
                <a:cs typeface="Segoe UI Emoji"/>
              </a:rPr>
              <a:t> </a:t>
            </a:r>
            <a:r>
              <a:rPr sz="1200" dirty="0">
                <a:solidFill>
                  <a:srgbClr val="2B2B2B"/>
                </a:solidFill>
                <a:latin typeface="Segoe UI Emoji"/>
                <a:cs typeface="Segoe UI Emoji"/>
              </a:rPr>
              <a:t>to </a:t>
            </a:r>
            <a:r>
              <a:rPr sz="1200" spc="-20" dirty="0">
                <a:solidFill>
                  <a:srgbClr val="2B2B2B"/>
                </a:solidFill>
                <a:latin typeface="Segoe UI Emoji"/>
                <a:cs typeface="Segoe UI Emoji"/>
              </a:rPr>
              <a:t>chat </a:t>
            </a:r>
            <a:r>
              <a:rPr sz="1200" dirty="0">
                <a:solidFill>
                  <a:srgbClr val="2B2B2B"/>
                </a:solidFill>
                <a:latin typeface="Segoe UI Emoji"/>
                <a:cs typeface="Segoe UI Emoji"/>
              </a:rPr>
              <a:t>with,</a:t>
            </a:r>
            <a:r>
              <a:rPr sz="1200" spc="-30" dirty="0">
                <a:solidFill>
                  <a:srgbClr val="2B2B2B"/>
                </a:solidFill>
                <a:latin typeface="Segoe UI Emoji"/>
                <a:cs typeface="Segoe UI Emoji"/>
              </a:rPr>
              <a:t> </a:t>
            </a:r>
            <a:r>
              <a:rPr sz="1200" dirty="0">
                <a:solidFill>
                  <a:srgbClr val="2B2B2B"/>
                </a:solidFill>
                <a:latin typeface="Segoe UI Emoji"/>
                <a:cs typeface="Segoe UI Emoji"/>
              </a:rPr>
              <a:t>select</a:t>
            </a:r>
            <a:r>
              <a:rPr sz="1200" spc="-50" dirty="0">
                <a:solidFill>
                  <a:srgbClr val="2B2B2B"/>
                </a:solidFill>
                <a:latin typeface="Segoe UI Emoji"/>
                <a:cs typeface="Segoe UI Emoji"/>
              </a:rPr>
              <a:t> </a:t>
            </a:r>
            <a:r>
              <a:rPr sz="1200" dirty="0">
                <a:solidFill>
                  <a:srgbClr val="2B2B2B"/>
                </a:solidFill>
                <a:latin typeface="Segoe UI Emoji"/>
                <a:cs typeface="Segoe UI Emoji"/>
              </a:rPr>
              <a:t>how</a:t>
            </a:r>
            <a:r>
              <a:rPr sz="1200" spc="5" dirty="0">
                <a:solidFill>
                  <a:srgbClr val="2B2B2B"/>
                </a:solidFill>
                <a:latin typeface="Segoe UI Emoji"/>
                <a:cs typeface="Segoe UI Emoji"/>
              </a:rPr>
              <a:t> </a:t>
            </a:r>
            <a:r>
              <a:rPr sz="1200" dirty="0">
                <a:solidFill>
                  <a:srgbClr val="2B2B2B"/>
                </a:solidFill>
                <a:latin typeface="Segoe UI Emoji"/>
                <a:cs typeface="Segoe UI Emoji"/>
              </a:rPr>
              <a:t>much</a:t>
            </a:r>
            <a:r>
              <a:rPr sz="1200" spc="-20" dirty="0">
                <a:solidFill>
                  <a:srgbClr val="2B2B2B"/>
                </a:solidFill>
                <a:latin typeface="Segoe UI Emoji"/>
                <a:cs typeface="Segoe UI Emoji"/>
              </a:rPr>
              <a:t> </a:t>
            </a:r>
            <a:r>
              <a:rPr sz="1200" dirty="0">
                <a:solidFill>
                  <a:srgbClr val="2B2B2B"/>
                </a:solidFill>
                <a:latin typeface="Segoe UI Emoji"/>
                <a:cs typeface="Segoe UI Emoji"/>
              </a:rPr>
              <a:t>of</a:t>
            </a:r>
            <a:r>
              <a:rPr sz="1200" spc="-20" dirty="0">
                <a:solidFill>
                  <a:srgbClr val="2B2B2B"/>
                </a:solidFill>
                <a:latin typeface="Segoe UI Emoji"/>
                <a:cs typeface="Segoe UI Emoji"/>
              </a:rPr>
              <a:t> </a:t>
            </a:r>
            <a:r>
              <a:rPr sz="1200" dirty="0">
                <a:solidFill>
                  <a:srgbClr val="2B2B2B"/>
                </a:solidFill>
                <a:latin typeface="Segoe UI Emoji"/>
                <a:cs typeface="Segoe UI Emoji"/>
              </a:rPr>
              <a:t>the</a:t>
            </a:r>
            <a:r>
              <a:rPr sz="1200" spc="-50" dirty="0">
                <a:solidFill>
                  <a:srgbClr val="2B2B2B"/>
                </a:solidFill>
                <a:latin typeface="Segoe UI Emoji"/>
                <a:cs typeface="Segoe UI Emoji"/>
              </a:rPr>
              <a:t> </a:t>
            </a:r>
            <a:r>
              <a:rPr sz="1200" dirty="0">
                <a:solidFill>
                  <a:srgbClr val="2B2B2B"/>
                </a:solidFill>
                <a:latin typeface="Segoe UI Emoji"/>
                <a:cs typeface="Segoe UI Emoji"/>
              </a:rPr>
              <a:t>chat</a:t>
            </a:r>
            <a:r>
              <a:rPr sz="1200" spc="-5" dirty="0">
                <a:solidFill>
                  <a:srgbClr val="2B2B2B"/>
                </a:solidFill>
                <a:latin typeface="Segoe UI Emoji"/>
                <a:cs typeface="Segoe UI Emoji"/>
              </a:rPr>
              <a:t> </a:t>
            </a:r>
            <a:r>
              <a:rPr sz="1200" dirty="0">
                <a:solidFill>
                  <a:srgbClr val="2B2B2B"/>
                </a:solidFill>
                <a:latin typeface="Segoe UI Emoji"/>
                <a:cs typeface="Segoe UI Emoji"/>
              </a:rPr>
              <a:t>history</a:t>
            </a:r>
            <a:r>
              <a:rPr sz="1200" spc="-25" dirty="0">
                <a:solidFill>
                  <a:srgbClr val="2B2B2B"/>
                </a:solidFill>
                <a:latin typeface="Segoe UI Emoji"/>
                <a:cs typeface="Segoe UI Emoji"/>
              </a:rPr>
              <a:t> </a:t>
            </a:r>
            <a:r>
              <a:rPr sz="1200" dirty="0">
                <a:solidFill>
                  <a:srgbClr val="2B2B2B"/>
                </a:solidFill>
                <a:latin typeface="Segoe UI Emoji"/>
                <a:cs typeface="Segoe UI Emoji"/>
              </a:rPr>
              <a:t>to</a:t>
            </a:r>
            <a:r>
              <a:rPr sz="1200" spc="-25" dirty="0">
                <a:solidFill>
                  <a:srgbClr val="2B2B2B"/>
                </a:solidFill>
                <a:latin typeface="Segoe UI Emoji"/>
                <a:cs typeface="Segoe UI Emoji"/>
              </a:rPr>
              <a:t> </a:t>
            </a:r>
            <a:r>
              <a:rPr sz="1200" dirty="0">
                <a:solidFill>
                  <a:srgbClr val="2B2B2B"/>
                </a:solidFill>
                <a:latin typeface="Segoe UI Emoji"/>
                <a:cs typeface="Segoe UI Emoji"/>
              </a:rPr>
              <a:t>include,</a:t>
            </a:r>
            <a:r>
              <a:rPr sz="1200" spc="-10" dirty="0">
                <a:solidFill>
                  <a:srgbClr val="2B2B2B"/>
                </a:solidFill>
                <a:latin typeface="Segoe UI Emoji"/>
                <a:cs typeface="Segoe UI Emoji"/>
              </a:rPr>
              <a:t> </a:t>
            </a:r>
            <a:r>
              <a:rPr sz="1200" dirty="0">
                <a:solidFill>
                  <a:srgbClr val="2B2B2B"/>
                </a:solidFill>
                <a:latin typeface="Segoe UI Emoji"/>
                <a:cs typeface="Segoe UI Emoji"/>
              </a:rPr>
              <a:t>and</a:t>
            </a:r>
            <a:r>
              <a:rPr sz="1200" spc="-30" dirty="0">
                <a:solidFill>
                  <a:srgbClr val="2B2B2B"/>
                </a:solidFill>
                <a:latin typeface="Segoe UI Emoji"/>
                <a:cs typeface="Segoe UI Emoji"/>
              </a:rPr>
              <a:t> </a:t>
            </a:r>
            <a:r>
              <a:rPr sz="1200" dirty="0">
                <a:solidFill>
                  <a:srgbClr val="2B2B2B"/>
                </a:solidFill>
                <a:latin typeface="Segoe UI Emoji"/>
                <a:cs typeface="Segoe UI Emoji"/>
              </a:rPr>
              <a:t>click </a:t>
            </a:r>
            <a:r>
              <a:rPr sz="1200" b="1" spc="-20" dirty="0">
                <a:solidFill>
                  <a:srgbClr val="2B2B2B"/>
                </a:solidFill>
                <a:latin typeface="Segoe UI Emoji"/>
                <a:cs typeface="Segoe UI Emoji"/>
              </a:rPr>
              <a:t>Add</a:t>
            </a:r>
            <a:r>
              <a:rPr sz="1200" spc="-20" dirty="0">
                <a:solidFill>
                  <a:srgbClr val="2B2B2B"/>
                </a:solidFill>
                <a:latin typeface="Segoe UI Emoji"/>
                <a:cs typeface="Segoe UI Emoji"/>
              </a:rPr>
              <a:t>.</a:t>
            </a:r>
            <a:endParaRPr sz="1200">
              <a:latin typeface="Segoe UI Emoji"/>
              <a:cs typeface="Segoe UI Emoji"/>
            </a:endParaRPr>
          </a:p>
        </p:txBody>
      </p:sp>
      <p:sp>
        <p:nvSpPr>
          <p:cNvPr id="4" name="object 4"/>
          <p:cNvSpPr txBox="1"/>
          <p:nvPr/>
        </p:nvSpPr>
        <p:spPr>
          <a:xfrm>
            <a:off x="457200" y="1832546"/>
            <a:ext cx="5018405" cy="207010"/>
          </a:xfrm>
          <a:prstGeom prst="rect">
            <a:avLst/>
          </a:prstGeom>
          <a:solidFill>
            <a:srgbClr val="F3F3F3"/>
          </a:solidFill>
        </p:spPr>
        <p:txBody>
          <a:bodyPr vert="horz" wrap="square" lIns="0" tIns="12700" rIns="0" bIns="0" rtlCol="0">
            <a:spAutoFit/>
          </a:bodyPr>
          <a:lstStyle/>
          <a:p>
            <a:pPr marL="22225">
              <a:lnSpc>
                <a:spcPct val="100000"/>
              </a:lnSpc>
              <a:spcBef>
                <a:spcPts val="100"/>
              </a:spcBef>
            </a:pPr>
            <a:r>
              <a:rPr sz="1200" b="1" dirty="0">
                <a:solidFill>
                  <a:srgbClr val="2B2B2B"/>
                </a:solidFill>
                <a:latin typeface="Segoe UI Emoji"/>
                <a:cs typeface="Segoe UI Emoji"/>
              </a:rPr>
              <a:t>Note:</a:t>
            </a:r>
            <a:r>
              <a:rPr sz="1200" b="1" spc="-10" dirty="0">
                <a:solidFill>
                  <a:srgbClr val="2B2B2B"/>
                </a:solidFill>
                <a:latin typeface="Segoe UI Emoji"/>
                <a:cs typeface="Segoe UI Emoji"/>
              </a:rPr>
              <a:t> </a:t>
            </a:r>
            <a:r>
              <a:rPr sz="1200" dirty="0">
                <a:solidFill>
                  <a:srgbClr val="2B2B2B"/>
                </a:solidFill>
                <a:latin typeface="Segoe UI Emoji"/>
                <a:cs typeface="Segoe UI Emoji"/>
              </a:rPr>
              <a:t>When</a:t>
            </a:r>
            <a:r>
              <a:rPr sz="1200" spc="-35" dirty="0">
                <a:solidFill>
                  <a:srgbClr val="2B2B2B"/>
                </a:solidFill>
                <a:latin typeface="Segoe UI Emoji"/>
                <a:cs typeface="Segoe UI Emoji"/>
              </a:rPr>
              <a:t> </a:t>
            </a:r>
            <a:r>
              <a:rPr sz="1200" spc="-10" dirty="0">
                <a:solidFill>
                  <a:srgbClr val="2B2B2B"/>
                </a:solidFill>
                <a:latin typeface="Segoe UI Emoji"/>
                <a:cs typeface="Segoe UI Emoji"/>
              </a:rPr>
              <a:t>adding</a:t>
            </a:r>
            <a:r>
              <a:rPr sz="1200" spc="-35" dirty="0">
                <a:solidFill>
                  <a:srgbClr val="2B2B2B"/>
                </a:solidFill>
                <a:latin typeface="Segoe UI Emoji"/>
                <a:cs typeface="Segoe UI Emoji"/>
              </a:rPr>
              <a:t> </a:t>
            </a:r>
            <a:r>
              <a:rPr sz="1200" dirty="0">
                <a:solidFill>
                  <a:srgbClr val="2B2B2B"/>
                </a:solidFill>
                <a:latin typeface="Segoe UI Emoji"/>
                <a:cs typeface="Segoe UI Emoji"/>
              </a:rPr>
              <a:t>someone</a:t>
            </a:r>
            <a:r>
              <a:rPr sz="1200" spc="-30" dirty="0">
                <a:solidFill>
                  <a:srgbClr val="2B2B2B"/>
                </a:solidFill>
                <a:latin typeface="Segoe UI Emoji"/>
                <a:cs typeface="Segoe UI Emoji"/>
              </a:rPr>
              <a:t> </a:t>
            </a:r>
            <a:r>
              <a:rPr sz="1200" dirty="0">
                <a:solidFill>
                  <a:srgbClr val="2B2B2B"/>
                </a:solidFill>
                <a:latin typeface="Segoe UI Emoji"/>
                <a:cs typeface="Segoe UI Emoji"/>
              </a:rPr>
              <a:t>to</a:t>
            </a:r>
            <a:r>
              <a:rPr sz="1200" spc="-30" dirty="0">
                <a:solidFill>
                  <a:srgbClr val="2B2B2B"/>
                </a:solidFill>
                <a:latin typeface="Segoe UI Emoji"/>
                <a:cs typeface="Segoe UI Emoji"/>
              </a:rPr>
              <a:t> </a:t>
            </a:r>
            <a:r>
              <a:rPr sz="1200" dirty="0">
                <a:solidFill>
                  <a:srgbClr val="2B2B2B"/>
                </a:solidFill>
                <a:latin typeface="Segoe UI Emoji"/>
                <a:cs typeface="Segoe UI Emoji"/>
              </a:rPr>
              <a:t>a</a:t>
            </a:r>
            <a:r>
              <a:rPr sz="1200" spc="-15" dirty="0">
                <a:solidFill>
                  <a:srgbClr val="2B2B2B"/>
                </a:solidFill>
                <a:latin typeface="Segoe UI Emoji"/>
                <a:cs typeface="Segoe UI Emoji"/>
              </a:rPr>
              <a:t> </a:t>
            </a:r>
            <a:r>
              <a:rPr sz="1200" dirty="0">
                <a:solidFill>
                  <a:srgbClr val="2B2B2B"/>
                </a:solidFill>
                <a:latin typeface="Segoe UI Emoji"/>
                <a:cs typeface="Segoe UI Emoji"/>
              </a:rPr>
              <a:t>group</a:t>
            </a:r>
            <a:r>
              <a:rPr sz="1200" spc="-10" dirty="0">
                <a:solidFill>
                  <a:srgbClr val="2B2B2B"/>
                </a:solidFill>
                <a:latin typeface="Segoe UI Emoji"/>
                <a:cs typeface="Segoe UI Emoji"/>
              </a:rPr>
              <a:t> </a:t>
            </a:r>
            <a:r>
              <a:rPr sz="1200" dirty="0">
                <a:solidFill>
                  <a:srgbClr val="2B2B2B"/>
                </a:solidFill>
                <a:latin typeface="Segoe UI Emoji"/>
                <a:cs typeface="Segoe UI Emoji"/>
              </a:rPr>
              <a:t>chat</a:t>
            </a:r>
            <a:r>
              <a:rPr sz="1200" spc="-35" dirty="0">
                <a:solidFill>
                  <a:srgbClr val="2B2B2B"/>
                </a:solidFill>
                <a:latin typeface="Segoe UI Emoji"/>
                <a:cs typeface="Segoe UI Emoji"/>
              </a:rPr>
              <a:t> </a:t>
            </a:r>
            <a:r>
              <a:rPr sz="1200" dirty="0">
                <a:solidFill>
                  <a:srgbClr val="2B2B2B"/>
                </a:solidFill>
                <a:latin typeface="Segoe UI Emoji"/>
                <a:cs typeface="Segoe UI Emoji"/>
              </a:rPr>
              <a:t>(not</a:t>
            </a:r>
            <a:r>
              <a:rPr sz="1200" spc="-35" dirty="0">
                <a:solidFill>
                  <a:srgbClr val="2B2B2B"/>
                </a:solidFill>
                <a:latin typeface="Segoe UI Emoji"/>
                <a:cs typeface="Segoe UI Emoji"/>
              </a:rPr>
              <a:t> </a:t>
            </a:r>
            <a:r>
              <a:rPr sz="1200" dirty="0">
                <a:solidFill>
                  <a:srgbClr val="2B2B2B"/>
                </a:solidFill>
                <a:latin typeface="Segoe UI Emoji"/>
                <a:cs typeface="Segoe UI Emoji"/>
              </a:rPr>
              <a:t>a</a:t>
            </a:r>
            <a:r>
              <a:rPr sz="1200" spc="-40" dirty="0">
                <a:solidFill>
                  <a:srgbClr val="2B2B2B"/>
                </a:solidFill>
                <a:latin typeface="Segoe UI Emoji"/>
                <a:cs typeface="Segoe UI Emoji"/>
              </a:rPr>
              <a:t> </a:t>
            </a:r>
            <a:r>
              <a:rPr sz="1200" dirty="0">
                <a:solidFill>
                  <a:srgbClr val="2B2B2B"/>
                </a:solidFill>
                <a:latin typeface="Segoe UI Emoji"/>
                <a:cs typeface="Segoe UI Emoji"/>
              </a:rPr>
              <a:t>one-on-one),</a:t>
            </a:r>
            <a:r>
              <a:rPr sz="1200" spc="-40" dirty="0">
                <a:solidFill>
                  <a:srgbClr val="2B2B2B"/>
                </a:solidFill>
                <a:latin typeface="Segoe UI Emoji"/>
                <a:cs typeface="Segoe UI Emoji"/>
              </a:rPr>
              <a:t> </a:t>
            </a:r>
            <a:r>
              <a:rPr sz="1200" dirty="0">
                <a:solidFill>
                  <a:srgbClr val="2B2B2B"/>
                </a:solidFill>
                <a:latin typeface="Segoe UI Emoji"/>
                <a:cs typeface="Segoe UI Emoji"/>
              </a:rPr>
              <a:t>you</a:t>
            </a:r>
            <a:r>
              <a:rPr sz="1200" spc="-35" dirty="0">
                <a:solidFill>
                  <a:srgbClr val="2B2B2B"/>
                </a:solidFill>
                <a:latin typeface="Segoe UI Emoji"/>
                <a:cs typeface="Segoe UI Emoji"/>
              </a:rPr>
              <a:t> </a:t>
            </a:r>
            <a:r>
              <a:rPr sz="1200" spc="-25" dirty="0">
                <a:solidFill>
                  <a:srgbClr val="2B2B2B"/>
                </a:solidFill>
                <a:latin typeface="Segoe UI Emoji"/>
                <a:cs typeface="Segoe UI Emoji"/>
              </a:rPr>
              <a:t>can</a:t>
            </a:r>
            <a:endParaRPr sz="1200">
              <a:latin typeface="Segoe UI Emoji"/>
              <a:cs typeface="Segoe UI Emoji"/>
            </a:endParaRPr>
          </a:p>
        </p:txBody>
      </p:sp>
      <p:sp>
        <p:nvSpPr>
          <p:cNvPr id="5" name="object 5"/>
          <p:cNvSpPr txBox="1"/>
          <p:nvPr/>
        </p:nvSpPr>
        <p:spPr>
          <a:xfrm>
            <a:off x="457200" y="2039366"/>
            <a:ext cx="1594485" cy="200025"/>
          </a:xfrm>
          <a:prstGeom prst="rect">
            <a:avLst/>
          </a:prstGeom>
          <a:solidFill>
            <a:srgbClr val="F3F3F3"/>
          </a:solidFill>
        </p:spPr>
        <p:txBody>
          <a:bodyPr vert="horz" wrap="square" lIns="0" tIns="9525" rIns="0" bIns="0" rtlCol="0">
            <a:spAutoFit/>
          </a:bodyPr>
          <a:lstStyle/>
          <a:p>
            <a:pPr>
              <a:lnSpc>
                <a:spcPct val="100000"/>
              </a:lnSpc>
              <a:spcBef>
                <a:spcPts val="75"/>
              </a:spcBef>
            </a:pPr>
            <a:r>
              <a:rPr sz="1200" dirty="0">
                <a:solidFill>
                  <a:srgbClr val="2B2B2B"/>
                </a:solidFill>
                <a:latin typeface="Segoe UI Emoji"/>
                <a:cs typeface="Segoe UI Emoji"/>
              </a:rPr>
              <a:t>include</a:t>
            </a:r>
            <a:r>
              <a:rPr sz="1200" spc="-50" dirty="0">
                <a:solidFill>
                  <a:srgbClr val="2B2B2B"/>
                </a:solidFill>
                <a:latin typeface="Segoe UI Emoji"/>
                <a:cs typeface="Segoe UI Emoji"/>
              </a:rPr>
              <a:t> </a:t>
            </a:r>
            <a:r>
              <a:rPr sz="1200" dirty="0">
                <a:solidFill>
                  <a:srgbClr val="2B2B2B"/>
                </a:solidFill>
                <a:latin typeface="Segoe UI Emoji"/>
                <a:cs typeface="Segoe UI Emoji"/>
              </a:rPr>
              <a:t>the</a:t>
            </a:r>
            <a:r>
              <a:rPr sz="1200" spc="-55" dirty="0">
                <a:solidFill>
                  <a:srgbClr val="2B2B2B"/>
                </a:solidFill>
                <a:latin typeface="Segoe UI Emoji"/>
                <a:cs typeface="Segoe UI Emoji"/>
              </a:rPr>
              <a:t> </a:t>
            </a:r>
            <a:r>
              <a:rPr sz="1200" dirty="0">
                <a:solidFill>
                  <a:srgbClr val="2B2B2B"/>
                </a:solidFill>
                <a:latin typeface="Segoe UI Emoji"/>
                <a:cs typeface="Segoe UI Emoji"/>
              </a:rPr>
              <a:t>chat</a:t>
            </a:r>
            <a:r>
              <a:rPr sz="1200" spc="-50" dirty="0">
                <a:solidFill>
                  <a:srgbClr val="2B2B2B"/>
                </a:solidFill>
                <a:latin typeface="Segoe UI Emoji"/>
                <a:cs typeface="Segoe UI Emoji"/>
              </a:rPr>
              <a:t> </a:t>
            </a:r>
            <a:r>
              <a:rPr sz="1200" spc="-10" dirty="0">
                <a:solidFill>
                  <a:srgbClr val="2B2B2B"/>
                </a:solidFill>
                <a:latin typeface="Segoe UI Emoji"/>
                <a:cs typeface="Segoe UI Emoji"/>
              </a:rPr>
              <a:t>history.</a:t>
            </a:r>
            <a:endParaRPr sz="1200">
              <a:latin typeface="Segoe UI Emoji"/>
              <a:cs typeface="Segoe UI Emoji"/>
            </a:endParaRPr>
          </a:p>
        </p:txBody>
      </p:sp>
      <p:sp>
        <p:nvSpPr>
          <p:cNvPr id="6" name="object 6"/>
          <p:cNvSpPr txBox="1"/>
          <p:nvPr/>
        </p:nvSpPr>
        <p:spPr>
          <a:xfrm>
            <a:off x="457517" y="3842003"/>
            <a:ext cx="7754620" cy="431800"/>
          </a:xfrm>
          <a:prstGeom prst="rect">
            <a:avLst/>
          </a:prstGeom>
        </p:spPr>
        <p:txBody>
          <a:bodyPr vert="horz" wrap="square" lIns="0" tIns="12700" rIns="0" bIns="0" rtlCol="0">
            <a:spAutoFit/>
          </a:bodyPr>
          <a:lstStyle/>
          <a:p>
            <a:pPr marL="12700" marR="5080">
              <a:lnSpc>
                <a:spcPct val="111100"/>
              </a:lnSpc>
              <a:spcBef>
                <a:spcPts val="100"/>
              </a:spcBef>
            </a:pPr>
            <a:r>
              <a:rPr sz="1200" dirty="0">
                <a:solidFill>
                  <a:srgbClr val="2B2B2B"/>
                </a:solidFill>
                <a:latin typeface="Segoe UI Emoji"/>
                <a:cs typeface="Segoe UI Emoji"/>
              </a:rPr>
              <a:t>Teams</a:t>
            </a:r>
            <a:r>
              <a:rPr sz="1200" spc="-35" dirty="0">
                <a:solidFill>
                  <a:srgbClr val="2B2B2B"/>
                </a:solidFill>
                <a:latin typeface="Segoe UI Emoji"/>
                <a:cs typeface="Segoe UI Emoji"/>
              </a:rPr>
              <a:t> </a:t>
            </a:r>
            <a:r>
              <a:rPr sz="1200" dirty="0">
                <a:solidFill>
                  <a:srgbClr val="2B2B2B"/>
                </a:solidFill>
                <a:latin typeface="Segoe UI Emoji"/>
                <a:cs typeface="Segoe UI Emoji"/>
              </a:rPr>
              <a:t>will</a:t>
            </a:r>
            <a:r>
              <a:rPr sz="1200" spc="-10" dirty="0">
                <a:solidFill>
                  <a:srgbClr val="2B2B2B"/>
                </a:solidFill>
                <a:latin typeface="Segoe UI Emoji"/>
                <a:cs typeface="Segoe UI Emoji"/>
              </a:rPr>
              <a:t> </a:t>
            </a:r>
            <a:r>
              <a:rPr sz="1200" dirty="0">
                <a:solidFill>
                  <a:srgbClr val="2B2B2B"/>
                </a:solidFill>
                <a:latin typeface="Segoe UI Emoji"/>
                <a:cs typeface="Segoe UI Emoji"/>
              </a:rPr>
              <a:t>save</a:t>
            </a:r>
            <a:r>
              <a:rPr sz="1200" spc="-50" dirty="0">
                <a:solidFill>
                  <a:srgbClr val="2B2B2B"/>
                </a:solidFill>
                <a:latin typeface="Segoe UI Emoji"/>
                <a:cs typeface="Segoe UI Emoji"/>
              </a:rPr>
              <a:t> </a:t>
            </a:r>
            <a:r>
              <a:rPr sz="1200" dirty="0">
                <a:solidFill>
                  <a:srgbClr val="2B2B2B"/>
                </a:solidFill>
                <a:latin typeface="Segoe UI Emoji"/>
                <a:cs typeface="Segoe UI Emoji"/>
              </a:rPr>
              <a:t>the</a:t>
            </a:r>
            <a:r>
              <a:rPr sz="1200" spc="-25" dirty="0">
                <a:solidFill>
                  <a:srgbClr val="2B2B2B"/>
                </a:solidFill>
                <a:latin typeface="Segoe UI Emoji"/>
                <a:cs typeface="Segoe UI Emoji"/>
              </a:rPr>
              <a:t> </a:t>
            </a:r>
            <a:r>
              <a:rPr sz="1200" dirty="0">
                <a:solidFill>
                  <a:srgbClr val="2B2B2B"/>
                </a:solidFill>
                <a:latin typeface="Segoe UI Emoji"/>
                <a:cs typeface="Segoe UI Emoji"/>
              </a:rPr>
              <a:t>whole</a:t>
            </a:r>
            <a:r>
              <a:rPr sz="1200" spc="-25" dirty="0">
                <a:solidFill>
                  <a:srgbClr val="2B2B2B"/>
                </a:solidFill>
                <a:latin typeface="Segoe UI Emoji"/>
                <a:cs typeface="Segoe UI Emoji"/>
              </a:rPr>
              <a:t> </a:t>
            </a:r>
            <a:r>
              <a:rPr sz="1200" dirty="0">
                <a:solidFill>
                  <a:srgbClr val="2B2B2B"/>
                </a:solidFill>
                <a:latin typeface="Segoe UI Emoji"/>
                <a:cs typeface="Segoe UI Emoji"/>
              </a:rPr>
              <a:t>chat</a:t>
            </a:r>
            <a:r>
              <a:rPr sz="1200" spc="-50" dirty="0">
                <a:solidFill>
                  <a:srgbClr val="2B2B2B"/>
                </a:solidFill>
                <a:latin typeface="Segoe UI Emoji"/>
                <a:cs typeface="Segoe UI Emoji"/>
              </a:rPr>
              <a:t> </a:t>
            </a:r>
            <a:r>
              <a:rPr sz="1200" dirty="0">
                <a:solidFill>
                  <a:srgbClr val="2B2B2B"/>
                </a:solidFill>
                <a:latin typeface="Segoe UI Emoji"/>
                <a:cs typeface="Segoe UI Emoji"/>
              </a:rPr>
              <a:t>history,</a:t>
            </a:r>
            <a:r>
              <a:rPr sz="1200" spc="-30" dirty="0">
                <a:solidFill>
                  <a:srgbClr val="2B2B2B"/>
                </a:solidFill>
                <a:latin typeface="Segoe UI Emoji"/>
                <a:cs typeface="Segoe UI Emoji"/>
              </a:rPr>
              <a:t> </a:t>
            </a:r>
            <a:r>
              <a:rPr sz="1200" dirty="0">
                <a:solidFill>
                  <a:srgbClr val="2B2B2B"/>
                </a:solidFill>
                <a:latin typeface="Segoe UI Emoji"/>
                <a:cs typeface="Segoe UI Emoji"/>
              </a:rPr>
              <a:t>all</a:t>
            </a:r>
            <a:r>
              <a:rPr sz="1200" spc="-35" dirty="0">
                <a:solidFill>
                  <a:srgbClr val="2B2B2B"/>
                </a:solidFill>
                <a:latin typeface="Segoe UI Emoji"/>
                <a:cs typeface="Segoe UI Emoji"/>
              </a:rPr>
              <a:t> </a:t>
            </a:r>
            <a:r>
              <a:rPr sz="1200" dirty="0">
                <a:solidFill>
                  <a:srgbClr val="2B2B2B"/>
                </a:solidFill>
                <a:latin typeface="Segoe UI Emoji"/>
                <a:cs typeface="Segoe UI Emoji"/>
              </a:rPr>
              <a:t>the</a:t>
            </a:r>
            <a:r>
              <a:rPr sz="1200" spc="-50" dirty="0">
                <a:solidFill>
                  <a:srgbClr val="2B2B2B"/>
                </a:solidFill>
                <a:latin typeface="Segoe UI Emoji"/>
                <a:cs typeface="Segoe UI Emoji"/>
              </a:rPr>
              <a:t> </a:t>
            </a:r>
            <a:r>
              <a:rPr sz="1200" dirty="0">
                <a:solidFill>
                  <a:srgbClr val="2B2B2B"/>
                </a:solidFill>
                <a:latin typeface="Segoe UI Emoji"/>
                <a:cs typeface="Segoe UI Emoji"/>
              </a:rPr>
              <a:t>way</a:t>
            </a:r>
            <a:r>
              <a:rPr sz="1200" spc="-25" dirty="0">
                <a:solidFill>
                  <a:srgbClr val="2B2B2B"/>
                </a:solidFill>
                <a:latin typeface="Segoe UI Emoji"/>
                <a:cs typeface="Segoe UI Emoji"/>
              </a:rPr>
              <a:t> </a:t>
            </a:r>
            <a:r>
              <a:rPr sz="1200" dirty="0">
                <a:solidFill>
                  <a:srgbClr val="2B2B2B"/>
                </a:solidFill>
                <a:latin typeface="Segoe UI Emoji"/>
                <a:cs typeface="Segoe UI Emoji"/>
              </a:rPr>
              <a:t>back</a:t>
            </a:r>
            <a:r>
              <a:rPr sz="1200" spc="-20" dirty="0">
                <a:solidFill>
                  <a:srgbClr val="2B2B2B"/>
                </a:solidFill>
                <a:latin typeface="Segoe UI Emoji"/>
                <a:cs typeface="Segoe UI Emoji"/>
              </a:rPr>
              <a:t> </a:t>
            </a:r>
            <a:r>
              <a:rPr sz="1200" dirty="0">
                <a:solidFill>
                  <a:srgbClr val="2B2B2B"/>
                </a:solidFill>
                <a:latin typeface="Segoe UI Emoji"/>
                <a:cs typeface="Segoe UI Emoji"/>
              </a:rPr>
              <a:t>to</a:t>
            </a:r>
            <a:r>
              <a:rPr sz="1200" spc="-25" dirty="0">
                <a:solidFill>
                  <a:srgbClr val="2B2B2B"/>
                </a:solidFill>
                <a:latin typeface="Segoe UI Emoji"/>
                <a:cs typeface="Segoe UI Emoji"/>
              </a:rPr>
              <a:t> </a:t>
            </a:r>
            <a:r>
              <a:rPr sz="1200" dirty="0">
                <a:solidFill>
                  <a:srgbClr val="2B2B2B"/>
                </a:solidFill>
                <a:latin typeface="Segoe UI Emoji"/>
                <a:cs typeface="Segoe UI Emoji"/>
              </a:rPr>
              <a:t>the</a:t>
            </a:r>
            <a:r>
              <a:rPr sz="1200" spc="-25" dirty="0">
                <a:solidFill>
                  <a:srgbClr val="2B2B2B"/>
                </a:solidFill>
                <a:latin typeface="Segoe UI Emoji"/>
                <a:cs typeface="Segoe UI Emoji"/>
              </a:rPr>
              <a:t> </a:t>
            </a:r>
            <a:r>
              <a:rPr sz="1200" dirty="0">
                <a:solidFill>
                  <a:srgbClr val="2B2B2B"/>
                </a:solidFill>
                <a:latin typeface="Segoe UI Emoji"/>
                <a:cs typeface="Segoe UI Emoji"/>
              </a:rPr>
              <a:t>first</a:t>
            </a:r>
            <a:r>
              <a:rPr sz="1200" spc="-50" dirty="0">
                <a:solidFill>
                  <a:srgbClr val="2B2B2B"/>
                </a:solidFill>
                <a:latin typeface="Segoe UI Emoji"/>
                <a:cs typeface="Segoe UI Emoji"/>
              </a:rPr>
              <a:t> </a:t>
            </a:r>
            <a:r>
              <a:rPr sz="1200" dirty="0">
                <a:solidFill>
                  <a:srgbClr val="2B2B2B"/>
                </a:solidFill>
                <a:latin typeface="Segoe UI Emoji"/>
                <a:cs typeface="Segoe UI Emoji"/>
              </a:rPr>
              <a:t>message.</a:t>
            </a:r>
            <a:r>
              <a:rPr sz="1200" spc="-25" dirty="0">
                <a:solidFill>
                  <a:srgbClr val="2B2B2B"/>
                </a:solidFill>
                <a:latin typeface="Segoe UI Emoji"/>
                <a:cs typeface="Segoe UI Emoji"/>
              </a:rPr>
              <a:t> </a:t>
            </a:r>
            <a:r>
              <a:rPr sz="1200" dirty="0">
                <a:solidFill>
                  <a:srgbClr val="2B2B2B"/>
                </a:solidFill>
                <a:latin typeface="Segoe UI Emoji"/>
                <a:cs typeface="Segoe UI Emoji"/>
              </a:rPr>
              <a:t>And</a:t>
            </a:r>
            <a:r>
              <a:rPr sz="1200" spc="-55" dirty="0">
                <a:solidFill>
                  <a:srgbClr val="2B2B2B"/>
                </a:solidFill>
                <a:latin typeface="Segoe UI Emoji"/>
                <a:cs typeface="Segoe UI Emoji"/>
              </a:rPr>
              <a:t> </a:t>
            </a:r>
            <a:r>
              <a:rPr sz="1200" dirty="0">
                <a:solidFill>
                  <a:srgbClr val="2B2B2B"/>
                </a:solidFill>
                <a:latin typeface="Segoe UI Emoji"/>
                <a:cs typeface="Segoe UI Emoji"/>
              </a:rPr>
              <a:t>if</a:t>
            </a:r>
            <a:r>
              <a:rPr sz="1200" spc="-25" dirty="0">
                <a:solidFill>
                  <a:srgbClr val="2B2B2B"/>
                </a:solidFill>
                <a:latin typeface="Segoe UI Emoji"/>
                <a:cs typeface="Segoe UI Emoji"/>
              </a:rPr>
              <a:t> </a:t>
            </a:r>
            <a:r>
              <a:rPr sz="1200" dirty="0">
                <a:solidFill>
                  <a:srgbClr val="2B2B2B"/>
                </a:solidFill>
                <a:latin typeface="Segoe UI Emoji"/>
                <a:cs typeface="Segoe UI Emoji"/>
              </a:rPr>
              <a:t>someone</a:t>
            </a:r>
            <a:r>
              <a:rPr sz="1200" spc="-20" dirty="0">
                <a:solidFill>
                  <a:srgbClr val="2B2B2B"/>
                </a:solidFill>
                <a:latin typeface="Segoe UI Emoji"/>
                <a:cs typeface="Segoe UI Emoji"/>
              </a:rPr>
              <a:t> </a:t>
            </a:r>
            <a:r>
              <a:rPr sz="1200" dirty="0">
                <a:solidFill>
                  <a:srgbClr val="0067B8"/>
                </a:solidFill>
                <a:latin typeface="Segoe UI Emoji"/>
                <a:cs typeface="Segoe UI Emoji"/>
                <a:hlinkClick r:id="rId2"/>
              </a:rPr>
              <a:t>leaves</a:t>
            </a:r>
            <a:r>
              <a:rPr sz="1200" spc="-35" dirty="0">
                <a:solidFill>
                  <a:srgbClr val="0067B8"/>
                </a:solidFill>
                <a:latin typeface="Segoe UI Emoji"/>
                <a:cs typeface="Segoe UI Emoji"/>
                <a:hlinkClick r:id="rId2"/>
              </a:rPr>
              <a:t> </a:t>
            </a:r>
            <a:r>
              <a:rPr sz="1200" dirty="0">
                <a:solidFill>
                  <a:srgbClr val="0067B8"/>
                </a:solidFill>
                <a:latin typeface="Segoe UI Emoji"/>
                <a:cs typeface="Segoe UI Emoji"/>
                <a:hlinkClick r:id="rId2"/>
              </a:rPr>
              <a:t>the group</a:t>
            </a:r>
            <a:r>
              <a:rPr sz="1200" dirty="0">
                <a:solidFill>
                  <a:srgbClr val="2B2B2B"/>
                </a:solidFill>
                <a:latin typeface="Segoe UI Emoji"/>
                <a:cs typeface="Segoe UI Emoji"/>
                <a:hlinkClick r:id="rId2"/>
              </a:rPr>
              <a:t>,</a:t>
            </a:r>
            <a:r>
              <a:rPr sz="1200" spc="-15" dirty="0">
                <a:solidFill>
                  <a:srgbClr val="2B2B2B"/>
                </a:solidFill>
                <a:latin typeface="Segoe UI Emoji"/>
                <a:cs typeface="Segoe UI Emoji"/>
              </a:rPr>
              <a:t> </a:t>
            </a:r>
            <a:r>
              <a:rPr sz="1200" spc="-10" dirty="0">
                <a:solidFill>
                  <a:srgbClr val="2B2B2B"/>
                </a:solidFill>
                <a:latin typeface="Segoe UI Emoji"/>
                <a:cs typeface="Segoe UI Emoji"/>
              </a:rPr>
              <a:t>their </a:t>
            </a:r>
            <a:r>
              <a:rPr sz="1200" dirty="0">
                <a:solidFill>
                  <a:srgbClr val="2B2B2B"/>
                </a:solidFill>
                <a:latin typeface="Segoe UI Emoji"/>
                <a:cs typeface="Segoe UI Emoji"/>
              </a:rPr>
              <a:t>chat</a:t>
            </a:r>
            <a:r>
              <a:rPr sz="1200" spc="-35" dirty="0">
                <a:solidFill>
                  <a:srgbClr val="2B2B2B"/>
                </a:solidFill>
                <a:latin typeface="Segoe UI Emoji"/>
                <a:cs typeface="Segoe UI Emoji"/>
              </a:rPr>
              <a:t> </a:t>
            </a:r>
            <a:r>
              <a:rPr sz="1200" dirty="0">
                <a:solidFill>
                  <a:srgbClr val="2B2B2B"/>
                </a:solidFill>
                <a:latin typeface="Segoe UI Emoji"/>
                <a:cs typeface="Segoe UI Emoji"/>
              </a:rPr>
              <a:t>responses</a:t>
            </a:r>
            <a:r>
              <a:rPr sz="1200" spc="-30" dirty="0">
                <a:solidFill>
                  <a:srgbClr val="2B2B2B"/>
                </a:solidFill>
                <a:latin typeface="Segoe UI Emoji"/>
                <a:cs typeface="Segoe UI Emoji"/>
              </a:rPr>
              <a:t> </a:t>
            </a:r>
            <a:r>
              <a:rPr sz="1200" dirty="0">
                <a:solidFill>
                  <a:srgbClr val="2B2B2B"/>
                </a:solidFill>
                <a:latin typeface="Segoe UI Emoji"/>
                <a:cs typeface="Segoe UI Emoji"/>
              </a:rPr>
              <a:t>are still</a:t>
            </a:r>
            <a:r>
              <a:rPr sz="1200" spc="-20" dirty="0">
                <a:solidFill>
                  <a:srgbClr val="2B2B2B"/>
                </a:solidFill>
                <a:latin typeface="Segoe UI Emoji"/>
                <a:cs typeface="Segoe UI Emoji"/>
              </a:rPr>
              <a:t> </a:t>
            </a:r>
            <a:r>
              <a:rPr sz="1200" dirty="0">
                <a:solidFill>
                  <a:srgbClr val="2B2B2B"/>
                </a:solidFill>
                <a:latin typeface="Segoe UI Emoji"/>
                <a:cs typeface="Segoe UI Emoji"/>
              </a:rPr>
              <a:t>there</a:t>
            </a:r>
            <a:r>
              <a:rPr sz="1200" spc="-25" dirty="0">
                <a:solidFill>
                  <a:srgbClr val="2B2B2B"/>
                </a:solidFill>
                <a:latin typeface="Segoe UI Emoji"/>
                <a:cs typeface="Segoe UI Emoji"/>
              </a:rPr>
              <a:t> </a:t>
            </a:r>
            <a:r>
              <a:rPr sz="1200" dirty="0">
                <a:solidFill>
                  <a:srgbClr val="2B2B2B"/>
                </a:solidFill>
                <a:latin typeface="Segoe UI Emoji"/>
                <a:cs typeface="Segoe UI Emoji"/>
              </a:rPr>
              <a:t>in</a:t>
            </a:r>
            <a:r>
              <a:rPr sz="1200" spc="-25" dirty="0">
                <a:solidFill>
                  <a:srgbClr val="2B2B2B"/>
                </a:solidFill>
                <a:latin typeface="Segoe UI Emoji"/>
                <a:cs typeface="Segoe UI Emoji"/>
              </a:rPr>
              <a:t> </a:t>
            </a:r>
            <a:r>
              <a:rPr sz="1200" dirty="0">
                <a:solidFill>
                  <a:srgbClr val="2B2B2B"/>
                </a:solidFill>
                <a:latin typeface="Segoe UI Emoji"/>
                <a:cs typeface="Segoe UI Emoji"/>
              </a:rPr>
              <a:t>your</a:t>
            </a:r>
            <a:r>
              <a:rPr sz="1200" spc="-15" dirty="0">
                <a:solidFill>
                  <a:srgbClr val="2B2B2B"/>
                </a:solidFill>
                <a:latin typeface="Segoe UI Emoji"/>
                <a:cs typeface="Segoe UI Emoji"/>
              </a:rPr>
              <a:t> </a:t>
            </a:r>
            <a:r>
              <a:rPr sz="1200" dirty="0">
                <a:solidFill>
                  <a:srgbClr val="2B2B2B"/>
                </a:solidFill>
                <a:latin typeface="Segoe UI Emoji"/>
                <a:cs typeface="Segoe UI Emoji"/>
              </a:rPr>
              <a:t>chat</a:t>
            </a:r>
            <a:r>
              <a:rPr sz="1200" spc="-30" dirty="0">
                <a:solidFill>
                  <a:srgbClr val="2B2B2B"/>
                </a:solidFill>
                <a:latin typeface="Segoe UI Emoji"/>
                <a:cs typeface="Segoe UI Emoji"/>
              </a:rPr>
              <a:t> </a:t>
            </a:r>
            <a:r>
              <a:rPr sz="1200" spc="-10" dirty="0">
                <a:solidFill>
                  <a:srgbClr val="2B2B2B"/>
                </a:solidFill>
                <a:latin typeface="Segoe UI Emoji"/>
                <a:cs typeface="Segoe UI Emoji"/>
              </a:rPr>
              <a:t>history.</a:t>
            </a:r>
            <a:endParaRPr sz="1200">
              <a:latin typeface="Segoe UI Emoji"/>
              <a:cs typeface="Segoe UI Emoji"/>
            </a:endParaRPr>
          </a:p>
        </p:txBody>
      </p:sp>
      <p:pic>
        <p:nvPicPr>
          <p:cNvPr id="7" name="object 7" descr="Add people to team button"/>
          <p:cNvPicPr/>
          <p:nvPr/>
        </p:nvPicPr>
        <p:blipFill>
          <a:blip r:embed="rId3" cstate="print"/>
          <a:stretch>
            <a:fillRect/>
          </a:stretch>
        </p:blipFill>
        <p:spPr>
          <a:xfrm>
            <a:off x="4885626" y="952411"/>
            <a:ext cx="151891" cy="142208"/>
          </a:xfrm>
          <a:prstGeom prst="rect">
            <a:avLst/>
          </a:prstGeom>
        </p:spPr>
      </p:pic>
      <p:grpSp>
        <p:nvGrpSpPr>
          <p:cNvPr id="8" name="object 8" descr="Image showing users how to add people to group conversations in Microsoft Teams."/>
          <p:cNvGrpSpPr/>
          <p:nvPr/>
        </p:nvGrpSpPr>
        <p:grpSpPr>
          <a:xfrm>
            <a:off x="457200" y="651509"/>
            <a:ext cx="9601200" cy="3007995"/>
            <a:chOff x="457200" y="651509"/>
            <a:chExt cx="9601200" cy="3007995"/>
          </a:xfrm>
        </p:grpSpPr>
        <p:sp>
          <p:nvSpPr>
            <p:cNvPr id="9" name="object 9"/>
            <p:cNvSpPr/>
            <p:nvPr/>
          </p:nvSpPr>
          <p:spPr>
            <a:xfrm>
              <a:off x="457200" y="3455606"/>
              <a:ext cx="6790690" cy="203835"/>
            </a:xfrm>
            <a:custGeom>
              <a:avLst/>
              <a:gdLst/>
              <a:ahLst/>
              <a:cxnLst/>
              <a:rect l="l" t="t" r="r" b="b"/>
              <a:pathLst>
                <a:path w="6790690" h="203835">
                  <a:moveTo>
                    <a:pt x="6790308" y="0"/>
                  </a:moveTo>
                  <a:lnTo>
                    <a:pt x="0" y="0"/>
                  </a:lnTo>
                  <a:lnTo>
                    <a:pt x="0" y="203517"/>
                  </a:lnTo>
                  <a:lnTo>
                    <a:pt x="6790308" y="203517"/>
                  </a:lnTo>
                  <a:lnTo>
                    <a:pt x="6790308" y="0"/>
                  </a:lnTo>
                  <a:close/>
                </a:path>
              </a:pathLst>
            </a:custGeom>
            <a:solidFill>
              <a:srgbClr val="F3F3F3"/>
            </a:solidFill>
          </p:spPr>
          <p:txBody>
            <a:bodyPr wrap="square" lIns="0" tIns="0" rIns="0" bIns="0" rtlCol="0"/>
            <a:lstStyle/>
            <a:p>
              <a:endParaRPr/>
            </a:p>
          </p:txBody>
        </p:sp>
        <p:pic>
          <p:nvPicPr>
            <p:cNvPr id="10" name="object 10" descr="Add people to a chat"/>
            <p:cNvPicPr/>
            <p:nvPr/>
          </p:nvPicPr>
          <p:blipFill>
            <a:blip r:embed="rId4" cstate="print"/>
            <a:stretch>
              <a:fillRect/>
            </a:stretch>
          </p:blipFill>
          <p:spPr>
            <a:xfrm>
              <a:off x="5878829" y="651509"/>
              <a:ext cx="4179570" cy="2764155"/>
            </a:xfrm>
            <a:prstGeom prst="rect">
              <a:avLst/>
            </a:prstGeom>
          </p:spPr>
        </p:pic>
      </p:grpSp>
      <p:sp>
        <p:nvSpPr>
          <p:cNvPr id="11" name="object 11"/>
          <p:cNvSpPr txBox="1">
            <a:spLocks noGrp="1"/>
          </p:cNvSpPr>
          <p:nvPr>
            <p:ph type="sldNum" sz="quarter" idx="7"/>
          </p:nvPr>
        </p:nvSpPr>
        <p:spPr>
          <a:prstGeom prst="rect">
            <a:avLst/>
          </a:prstGeom>
        </p:spPr>
        <p:txBody>
          <a:bodyPr vert="horz" wrap="square" lIns="0" tIns="5715" rIns="0" bIns="0" rtlCol="0">
            <a:spAutoFit/>
          </a:bodyPr>
          <a:lstStyle/>
          <a:p>
            <a:pPr marL="12700">
              <a:lnSpc>
                <a:spcPct val="100000"/>
              </a:lnSpc>
              <a:spcBef>
                <a:spcPts val="45"/>
              </a:spcBef>
            </a:pPr>
            <a:fld id="{81D60167-4931-47E6-BA6A-407CBD079E47}" type="slidenum">
              <a:rPr spc="-25" dirty="0"/>
              <a:t>19</a:t>
            </a:fld>
            <a:endParaRPr spc="-25" dirty="0"/>
          </a:p>
        </p:txBody>
      </p:sp>
      <p:pic>
        <p:nvPicPr>
          <p:cNvPr id="12" name="Picture 11">
            <a:extLst>
              <a:ext uri="{FF2B5EF4-FFF2-40B4-BE49-F238E27FC236}">
                <a16:creationId xmlns:a16="http://schemas.microsoft.com/office/drawing/2014/main" id="{CB844C4A-5567-7249-CE1D-68E9F0CFE52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58200" y="7164429"/>
            <a:ext cx="1519619" cy="47868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sldNum" sz="quarter" idx="7"/>
          </p:nvPr>
        </p:nvSpPr>
        <p:spPr>
          <a:prstGeom prst="rect">
            <a:avLst/>
          </a:prstGeom>
        </p:spPr>
        <p:txBody>
          <a:bodyPr vert="horz" wrap="square" lIns="0" tIns="5715" rIns="0" bIns="0" rtlCol="0">
            <a:spAutoFit/>
          </a:bodyPr>
          <a:lstStyle/>
          <a:p>
            <a:pPr marL="12700">
              <a:lnSpc>
                <a:spcPct val="100000"/>
              </a:lnSpc>
              <a:spcBef>
                <a:spcPts val="45"/>
              </a:spcBef>
            </a:pPr>
            <a:fld id="{81D60167-4931-47E6-BA6A-407CBD079E47}" type="slidenum">
              <a:rPr spc="-25" dirty="0"/>
              <a:t>2</a:t>
            </a:fld>
            <a:endParaRPr spc="-25" dirty="0"/>
          </a:p>
        </p:txBody>
      </p:sp>
      <p:sp>
        <p:nvSpPr>
          <p:cNvPr id="2" name="object 2" descr="$PPTXTitle"/>
          <p:cNvSpPr txBox="1">
            <a:spLocks noGrp="1"/>
          </p:cNvSpPr>
          <p:nvPr>
            <p:ph type="title"/>
          </p:nvPr>
        </p:nvSpPr>
        <p:spPr>
          <a:xfrm>
            <a:off x="444500" y="556006"/>
            <a:ext cx="2053589" cy="299720"/>
          </a:xfrm>
          <a:prstGeom prst="rect">
            <a:avLst/>
          </a:prstGeom>
        </p:spPr>
        <p:txBody>
          <a:bodyPr vert="horz" wrap="square" lIns="0" tIns="12700" rIns="0" bIns="0" rtlCol="0">
            <a:spAutoFit/>
          </a:bodyPr>
          <a:lstStyle/>
          <a:p>
            <a:pPr marL="12700">
              <a:lnSpc>
                <a:spcPct val="100000"/>
              </a:lnSpc>
              <a:spcBef>
                <a:spcPts val="100"/>
              </a:spcBef>
            </a:pPr>
            <a:r>
              <a:rPr dirty="0"/>
              <a:t>Resources</a:t>
            </a:r>
            <a:r>
              <a:rPr spc="65" dirty="0"/>
              <a:t> </a:t>
            </a:r>
            <a:r>
              <a:rPr dirty="0"/>
              <a:t>and</a:t>
            </a:r>
            <a:r>
              <a:rPr spc="70" dirty="0"/>
              <a:t> </a:t>
            </a:r>
            <a:r>
              <a:rPr spc="-20" dirty="0"/>
              <a:t>Links</a:t>
            </a:r>
          </a:p>
        </p:txBody>
      </p:sp>
      <p:sp>
        <p:nvSpPr>
          <p:cNvPr id="3" name="object 3"/>
          <p:cNvSpPr txBox="1"/>
          <p:nvPr/>
        </p:nvSpPr>
        <p:spPr>
          <a:xfrm>
            <a:off x="444500" y="1518284"/>
            <a:ext cx="3425190" cy="2641600"/>
          </a:xfrm>
          <a:prstGeom prst="rect">
            <a:avLst/>
          </a:prstGeom>
        </p:spPr>
        <p:txBody>
          <a:bodyPr vert="horz" wrap="square" lIns="0" tIns="12700" rIns="0" bIns="0" rtlCol="0">
            <a:spAutoFit/>
          </a:bodyPr>
          <a:lstStyle/>
          <a:p>
            <a:pPr marL="12700">
              <a:lnSpc>
                <a:spcPct val="100000"/>
              </a:lnSpc>
              <a:spcBef>
                <a:spcPts val="100"/>
              </a:spcBef>
            </a:pPr>
            <a:r>
              <a:rPr sz="1200" u="sng" dirty="0">
                <a:solidFill>
                  <a:srgbClr val="0000FF"/>
                </a:solidFill>
                <a:uFill>
                  <a:solidFill>
                    <a:srgbClr val="0000FF"/>
                  </a:solidFill>
                </a:uFill>
                <a:latin typeface="Segoe UI Emoji"/>
                <a:cs typeface="Segoe UI Emoji"/>
                <a:hlinkClick r:id="rId2"/>
              </a:rPr>
              <a:t>Microsoft</a:t>
            </a:r>
            <a:r>
              <a:rPr sz="1200" u="sng" spc="-35" dirty="0">
                <a:solidFill>
                  <a:srgbClr val="0000FF"/>
                </a:solidFill>
                <a:uFill>
                  <a:solidFill>
                    <a:srgbClr val="0000FF"/>
                  </a:solidFill>
                </a:uFill>
                <a:latin typeface="Segoe UI Emoji"/>
                <a:cs typeface="Segoe UI Emoji"/>
                <a:hlinkClick r:id="rId2"/>
              </a:rPr>
              <a:t> </a:t>
            </a:r>
            <a:r>
              <a:rPr sz="1200" u="sng" dirty="0">
                <a:solidFill>
                  <a:srgbClr val="0000FF"/>
                </a:solidFill>
                <a:uFill>
                  <a:solidFill>
                    <a:srgbClr val="0000FF"/>
                  </a:solidFill>
                </a:uFill>
                <a:latin typeface="Segoe UI Emoji"/>
                <a:cs typeface="Segoe UI Emoji"/>
                <a:hlinkClick r:id="rId2"/>
              </a:rPr>
              <a:t>Teams</a:t>
            </a:r>
            <a:r>
              <a:rPr sz="1200" u="sng" spc="-35" dirty="0">
                <a:solidFill>
                  <a:srgbClr val="0000FF"/>
                </a:solidFill>
                <a:uFill>
                  <a:solidFill>
                    <a:srgbClr val="0000FF"/>
                  </a:solidFill>
                </a:uFill>
                <a:latin typeface="Segoe UI Emoji"/>
                <a:cs typeface="Segoe UI Emoji"/>
                <a:hlinkClick r:id="rId2"/>
              </a:rPr>
              <a:t> </a:t>
            </a:r>
            <a:r>
              <a:rPr sz="1200" u="sng" dirty="0">
                <a:solidFill>
                  <a:srgbClr val="0000FF"/>
                </a:solidFill>
                <a:uFill>
                  <a:solidFill>
                    <a:srgbClr val="0000FF"/>
                  </a:solidFill>
                </a:uFill>
                <a:latin typeface="Segoe UI Emoji"/>
                <a:cs typeface="Segoe UI Emoji"/>
                <a:hlinkClick r:id="rId2"/>
              </a:rPr>
              <a:t>help</a:t>
            </a:r>
            <a:r>
              <a:rPr sz="1200" u="sng" spc="-10" dirty="0">
                <a:solidFill>
                  <a:srgbClr val="0000FF"/>
                </a:solidFill>
                <a:uFill>
                  <a:solidFill>
                    <a:srgbClr val="0000FF"/>
                  </a:solidFill>
                </a:uFill>
                <a:latin typeface="Segoe UI Emoji"/>
                <a:cs typeface="Segoe UI Emoji"/>
                <a:hlinkClick r:id="rId2"/>
              </a:rPr>
              <a:t> </a:t>
            </a:r>
            <a:r>
              <a:rPr sz="1200" u="sng" dirty="0">
                <a:solidFill>
                  <a:srgbClr val="0000FF"/>
                </a:solidFill>
                <a:uFill>
                  <a:solidFill>
                    <a:srgbClr val="0000FF"/>
                  </a:solidFill>
                </a:uFill>
                <a:latin typeface="Segoe UI Emoji"/>
                <a:cs typeface="Segoe UI Emoji"/>
                <a:hlinkClick r:id="rId2"/>
              </a:rPr>
              <a:t>&amp;</a:t>
            </a:r>
            <a:r>
              <a:rPr sz="1200" u="sng" spc="-35" dirty="0">
                <a:solidFill>
                  <a:srgbClr val="0000FF"/>
                </a:solidFill>
                <a:uFill>
                  <a:solidFill>
                    <a:srgbClr val="0000FF"/>
                  </a:solidFill>
                </a:uFill>
                <a:latin typeface="Segoe UI Emoji"/>
                <a:cs typeface="Segoe UI Emoji"/>
                <a:hlinkClick r:id="rId2"/>
              </a:rPr>
              <a:t> </a:t>
            </a:r>
            <a:r>
              <a:rPr sz="1200" u="sng" spc="-10" dirty="0">
                <a:solidFill>
                  <a:srgbClr val="0000FF"/>
                </a:solidFill>
                <a:uFill>
                  <a:solidFill>
                    <a:srgbClr val="0000FF"/>
                  </a:solidFill>
                </a:uFill>
                <a:latin typeface="Segoe UI Emoji"/>
                <a:cs typeface="Segoe UI Emoji"/>
                <a:hlinkClick r:id="rId2"/>
              </a:rPr>
              <a:t>learning</a:t>
            </a:r>
            <a:endParaRPr sz="1200">
              <a:latin typeface="Segoe UI Emoji"/>
              <a:cs typeface="Segoe UI Emoji"/>
            </a:endParaRPr>
          </a:p>
          <a:p>
            <a:pPr>
              <a:lnSpc>
                <a:spcPct val="100000"/>
              </a:lnSpc>
              <a:spcBef>
                <a:spcPts val="140"/>
              </a:spcBef>
            </a:pPr>
            <a:endParaRPr sz="1200">
              <a:latin typeface="Segoe UI Emoji"/>
              <a:cs typeface="Segoe UI Emoji"/>
            </a:endParaRPr>
          </a:p>
          <a:p>
            <a:pPr marL="12700">
              <a:lnSpc>
                <a:spcPct val="100000"/>
              </a:lnSpc>
            </a:pPr>
            <a:r>
              <a:rPr sz="1200" u="sng" dirty="0">
                <a:solidFill>
                  <a:srgbClr val="0000FF"/>
                </a:solidFill>
                <a:uFill>
                  <a:solidFill>
                    <a:srgbClr val="0000FF"/>
                  </a:solidFill>
                </a:uFill>
                <a:latin typeface="Segoe UI Emoji"/>
                <a:cs typeface="Segoe UI Emoji"/>
                <a:hlinkClick r:id="rId3"/>
              </a:rPr>
              <a:t>See</a:t>
            </a:r>
            <a:r>
              <a:rPr sz="1200" u="sng" spc="-20" dirty="0">
                <a:solidFill>
                  <a:srgbClr val="0000FF"/>
                </a:solidFill>
                <a:uFill>
                  <a:solidFill>
                    <a:srgbClr val="0000FF"/>
                  </a:solidFill>
                </a:uFill>
                <a:latin typeface="Segoe UI Emoji"/>
                <a:cs typeface="Segoe UI Emoji"/>
                <a:hlinkClick r:id="rId3"/>
              </a:rPr>
              <a:t> </a:t>
            </a:r>
            <a:r>
              <a:rPr sz="1200" u="sng" dirty="0">
                <a:solidFill>
                  <a:srgbClr val="0000FF"/>
                </a:solidFill>
                <a:uFill>
                  <a:solidFill>
                    <a:srgbClr val="0000FF"/>
                  </a:solidFill>
                </a:uFill>
                <a:latin typeface="Segoe UI Emoji"/>
                <a:cs typeface="Segoe UI Emoji"/>
                <a:hlinkClick r:id="rId3"/>
              </a:rPr>
              <a:t>what’s</a:t>
            </a:r>
            <a:r>
              <a:rPr sz="1200" u="sng" spc="-25" dirty="0">
                <a:solidFill>
                  <a:srgbClr val="0000FF"/>
                </a:solidFill>
                <a:uFill>
                  <a:solidFill>
                    <a:srgbClr val="0000FF"/>
                  </a:solidFill>
                </a:uFill>
                <a:latin typeface="Segoe UI Emoji"/>
                <a:cs typeface="Segoe UI Emoji"/>
                <a:hlinkClick r:id="rId3"/>
              </a:rPr>
              <a:t> </a:t>
            </a:r>
            <a:r>
              <a:rPr sz="1200" u="sng" dirty="0">
                <a:solidFill>
                  <a:srgbClr val="0000FF"/>
                </a:solidFill>
                <a:uFill>
                  <a:solidFill>
                    <a:srgbClr val="0000FF"/>
                  </a:solidFill>
                </a:uFill>
                <a:latin typeface="Segoe UI Emoji"/>
                <a:cs typeface="Segoe UI Emoji"/>
                <a:hlinkClick r:id="rId3"/>
              </a:rPr>
              <a:t>new</a:t>
            </a:r>
            <a:r>
              <a:rPr sz="1200" u="sng" spc="-10" dirty="0">
                <a:solidFill>
                  <a:srgbClr val="0000FF"/>
                </a:solidFill>
                <a:uFill>
                  <a:solidFill>
                    <a:srgbClr val="0000FF"/>
                  </a:solidFill>
                </a:uFill>
                <a:latin typeface="Segoe UI Emoji"/>
                <a:cs typeface="Segoe UI Emoji"/>
                <a:hlinkClick r:id="rId3"/>
              </a:rPr>
              <a:t> </a:t>
            </a:r>
            <a:r>
              <a:rPr sz="1200" u="sng" dirty="0">
                <a:solidFill>
                  <a:srgbClr val="0000FF"/>
                </a:solidFill>
                <a:uFill>
                  <a:solidFill>
                    <a:srgbClr val="0000FF"/>
                  </a:solidFill>
                </a:uFill>
                <a:latin typeface="Segoe UI Emoji"/>
                <a:cs typeface="Segoe UI Emoji"/>
                <a:hlinkClick r:id="rId3"/>
              </a:rPr>
              <a:t>in</a:t>
            </a:r>
            <a:r>
              <a:rPr sz="1200" u="sng" spc="-20" dirty="0">
                <a:solidFill>
                  <a:srgbClr val="0000FF"/>
                </a:solidFill>
                <a:uFill>
                  <a:solidFill>
                    <a:srgbClr val="0000FF"/>
                  </a:solidFill>
                </a:uFill>
                <a:latin typeface="Segoe UI Emoji"/>
                <a:cs typeface="Segoe UI Emoji"/>
                <a:hlinkClick r:id="rId3"/>
              </a:rPr>
              <a:t> </a:t>
            </a:r>
            <a:r>
              <a:rPr sz="1200" u="sng" spc="-10" dirty="0">
                <a:solidFill>
                  <a:srgbClr val="0000FF"/>
                </a:solidFill>
                <a:uFill>
                  <a:solidFill>
                    <a:srgbClr val="0000FF"/>
                  </a:solidFill>
                </a:uFill>
                <a:latin typeface="Segoe UI Emoji"/>
                <a:cs typeface="Segoe UI Emoji"/>
                <a:hlinkClick r:id="rId3"/>
              </a:rPr>
              <a:t>Office</a:t>
            </a:r>
            <a:endParaRPr sz="1200">
              <a:latin typeface="Segoe UI Emoji"/>
              <a:cs typeface="Segoe UI Emoji"/>
            </a:endParaRPr>
          </a:p>
          <a:p>
            <a:pPr marL="12700" marR="5080">
              <a:lnSpc>
                <a:spcPts val="3200"/>
              </a:lnSpc>
              <a:spcBef>
                <a:spcPts val="400"/>
              </a:spcBef>
            </a:pPr>
            <a:r>
              <a:rPr sz="1200" u="sng" dirty="0">
                <a:solidFill>
                  <a:srgbClr val="0000FF"/>
                </a:solidFill>
                <a:uFill>
                  <a:solidFill>
                    <a:srgbClr val="0000FF"/>
                  </a:solidFill>
                </a:uFill>
                <a:latin typeface="Segoe UI Emoji"/>
                <a:cs typeface="Segoe UI Emoji"/>
                <a:hlinkClick r:id="rId4"/>
              </a:rPr>
              <a:t>Microsoft</a:t>
            </a:r>
            <a:r>
              <a:rPr sz="1200" u="sng" spc="-45" dirty="0">
                <a:solidFill>
                  <a:srgbClr val="0000FF"/>
                </a:solidFill>
                <a:uFill>
                  <a:solidFill>
                    <a:srgbClr val="0000FF"/>
                  </a:solidFill>
                </a:uFill>
                <a:latin typeface="Segoe UI Emoji"/>
                <a:cs typeface="Segoe UI Emoji"/>
                <a:hlinkClick r:id="rId4"/>
              </a:rPr>
              <a:t> </a:t>
            </a:r>
            <a:r>
              <a:rPr sz="1200" u="sng" dirty="0">
                <a:solidFill>
                  <a:srgbClr val="0000FF"/>
                </a:solidFill>
                <a:uFill>
                  <a:solidFill>
                    <a:srgbClr val="0000FF"/>
                  </a:solidFill>
                </a:uFill>
                <a:latin typeface="Segoe UI Emoji"/>
                <a:cs typeface="Segoe UI Emoji"/>
                <a:hlinkClick r:id="rId4"/>
              </a:rPr>
              <a:t>Teams</a:t>
            </a:r>
            <a:r>
              <a:rPr sz="1200" u="sng" spc="-45" dirty="0">
                <a:solidFill>
                  <a:srgbClr val="0000FF"/>
                </a:solidFill>
                <a:uFill>
                  <a:solidFill>
                    <a:srgbClr val="0000FF"/>
                  </a:solidFill>
                </a:uFill>
                <a:latin typeface="Segoe UI Emoji"/>
                <a:cs typeface="Segoe UI Emoji"/>
                <a:hlinkClick r:id="rId4"/>
              </a:rPr>
              <a:t> </a:t>
            </a:r>
            <a:r>
              <a:rPr sz="1200" u="sng" dirty="0">
                <a:solidFill>
                  <a:srgbClr val="0000FF"/>
                </a:solidFill>
                <a:uFill>
                  <a:solidFill>
                    <a:srgbClr val="0000FF"/>
                  </a:solidFill>
                </a:uFill>
                <a:latin typeface="Segoe UI Emoji"/>
                <a:cs typeface="Segoe UI Emoji"/>
                <a:hlinkClick r:id="rId4"/>
              </a:rPr>
              <a:t>free</a:t>
            </a:r>
            <a:r>
              <a:rPr sz="1200" u="sng" spc="-15" dirty="0">
                <a:solidFill>
                  <a:srgbClr val="0000FF"/>
                </a:solidFill>
                <a:uFill>
                  <a:solidFill>
                    <a:srgbClr val="0000FF"/>
                  </a:solidFill>
                </a:uFill>
                <a:latin typeface="Segoe UI Emoji"/>
                <a:cs typeface="Segoe UI Emoji"/>
                <a:hlinkClick r:id="rId4"/>
              </a:rPr>
              <a:t> </a:t>
            </a:r>
            <a:r>
              <a:rPr sz="1200" u="sng" dirty="0">
                <a:solidFill>
                  <a:srgbClr val="0000FF"/>
                </a:solidFill>
                <a:uFill>
                  <a:solidFill>
                    <a:srgbClr val="0000FF"/>
                  </a:solidFill>
                </a:uFill>
                <a:latin typeface="Segoe UI Emoji"/>
                <a:cs typeface="Segoe UI Emoji"/>
                <a:hlinkClick r:id="rId4"/>
              </a:rPr>
              <a:t>training,</a:t>
            </a:r>
            <a:r>
              <a:rPr sz="1200" u="sng" spc="-45" dirty="0">
                <a:solidFill>
                  <a:srgbClr val="0000FF"/>
                </a:solidFill>
                <a:uFill>
                  <a:solidFill>
                    <a:srgbClr val="0000FF"/>
                  </a:solidFill>
                </a:uFill>
                <a:latin typeface="Segoe UI Emoji"/>
                <a:cs typeface="Segoe UI Emoji"/>
                <a:hlinkClick r:id="rId4"/>
              </a:rPr>
              <a:t> </a:t>
            </a:r>
            <a:r>
              <a:rPr sz="1200" u="sng" dirty="0">
                <a:solidFill>
                  <a:srgbClr val="0000FF"/>
                </a:solidFill>
                <a:uFill>
                  <a:solidFill>
                    <a:srgbClr val="0000FF"/>
                  </a:solidFill>
                </a:uFill>
                <a:latin typeface="Segoe UI Emoji"/>
                <a:cs typeface="Segoe UI Emoji"/>
                <a:hlinkClick r:id="rId4"/>
              </a:rPr>
              <a:t>tutorials,</a:t>
            </a:r>
            <a:r>
              <a:rPr sz="1200" u="sng" spc="-25" dirty="0">
                <a:solidFill>
                  <a:srgbClr val="0000FF"/>
                </a:solidFill>
                <a:uFill>
                  <a:solidFill>
                    <a:srgbClr val="0000FF"/>
                  </a:solidFill>
                </a:uFill>
                <a:latin typeface="Segoe UI Emoji"/>
                <a:cs typeface="Segoe UI Emoji"/>
                <a:hlinkClick r:id="rId4"/>
              </a:rPr>
              <a:t> </a:t>
            </a:r>
            <a:r>
              <a:rPr sz="1200" u="sng" dirty="0">
                <a:solidFill>
                  <a:srgbClr val="0000FF"/>
                </a:solidFill>
                <a:uFill>
                  <a:solidFill>
                    <a:srgbClr val="0000FF"/>
                  </a:solidFill>
                </a:uFill>
                <a:latin typeface="Segoe UI Emoji"/>
                <a:cs typeface="Segoe UI Emoji"/>
                <a:hlinkClick r:id="rId4"/>
              </a:rPr>
              <a:t>and</a:t>
            </a:r>
            <a:r>
              <a:rPr sz="1200" u="sng" spc="-45" dirty="0">
                <a:solidFill>
                  <a:srgbClr val="0000FF"/>
                </a:solidFill>
                <a:uFill>
                  <a:solidFill>
                    <a:srgbClr val="0000FF"/>
                  </a:solidFill>
                </a:uFill>
                <a:latin typeface="Segoe UI Emoji"/>
                <a:cs typeface="Segoe UI Emoji"/>
                <a:hlinkClick r:id="rId4"/>
              </a:rPr>
              <a:t> </a:t>
            </a:r>
            <a:r>
              <a:rPr sz="1200" u="sng" spc="-10" dirty="0">
                <a:solidFill>
                  <a:srgbClr val="0000FF"/>
                </a:solidFill>
                <a:uFill>
                  <a:solidFill>
                    <a:srgbClr val="0000FF"/>
                  </a:solidFill>
                </a:uFill>
                <a:latin typeface="Segoe UI Emoji"/>
                <a:cs typeface="Segoe UI Emoji"/>
                <a:hlinkClick r:id="rId4"/>
              </a:rPr>
              <a:t>videos</a:t>
            </a:r>
            <a:r>
              <a:rPr sz="1200" u="none" spc="-10" dirty="0">
                <a:solidFill>
                  <a:srgbClr val="0000FF"/>
                </a:solidFill>
                <a:latin typeface="Segoe UI Emoji"/>
                <a:cs typeface="Segoe UI Emoji"/>
              </a:rPr>
              <a:t> </a:t>
            </a:r>
            <a:r>
              <a:rPr sz="1200" u="sng" dirty="0">
                <a:solidFill>
                  <a:srgbClr val="0000FF"/>
                </a:solidFill>
                <a:uFill>
                  <a:solidFill>
                    <a:srgbClr val="0000FF"/>
                  </a:solidFill>
                </a:uFill>
                <a:latin typeface="Segoe UI Emoji"/>
                <a:cs typeface="Segoe UI Emoji"/>
                <a:hlinkClick r:id="rId5"/>
              </a:rPr>
              <a:t>Microsoft</a:t>
            </a:r>
            <a:r>
              <a:rPr sz="1200" u="sng" spc="-60" dirty="0">
                <a:solidFill>
                  <a:srgbClr val="0000FF"/>
                </a:solidFill>
                <a:uFill>
                  <a:solidFill>
                    <a:srgbClr val="0000FF"/>
                  </a:solidFill>
                </a:uFill>
                <a:latin typeface="Segoe UI Emoji"/>
                <a:cs typeface="Segoe UI Emoji"/>
                <a:hlinkClick r:id="rId5"/>
              </a:rPr>
              <a:t> </a:t>
            </a:r>
            <a:r>
              <a:rPr sz="1200" u="sng" spc="-10" dirty="0">
                <a:solidFill>
                  <a:srgbClr val="0000FF"/>
                </a:solidFill>
                <a:uFill>
                  <a:solidFill>
                    <a:srgbClr val="0000FF"/>
                  </a:solidFill>
                </a:uFill>
                <a:latin typeface="Segoe UI Emoji"/>
                <a:cs typeface="Segoe UI Emoji"/>
                <a:hlinkClick r:id="rId5"/>
              </a:rPr>
              <a:t>Support</a:t>
            </a:r>
            <a:endParaRPr sz="1200">
              <a:latin typeface="Segoe UI Emoji"/>
              <a:cs typeface="Segoe UI Emoji"/>
            </a:endParaRPr>
          </a:p>
          <a:p>
            <a:pPr marL="12700">
              <a:lnSpc>
                <a:spcPct val="100000"/>
              </a:lnSpc>
              <a:spcBef>
                <a:spcPts val="1335"/>
              </a:spcBef>
            </a:pPr>
            <a:r>
              <a:rPr sz="1200" u="sng" dirty="0">
                <a:solidFill>
                  <a:srgbClr val="0000FF"/>
                </a:solidFill>
                <a:uFill>
                  <a:solidFill>
                    <a:srgbClr val="0000FF"/>
                  </a:solidFill>
                </a:uFill>
                <a:latin typeface="Segoe UI Emoji"/>
                <a:cs typeface="Segoe UI Emoji"/>
                <a:hlinkClick r:id="rId6"/>
              </a:rPr>
              <a:t>SharePoint</a:t>
            </a:r>
            <a:r>
              <a:rPr sz="1200" u="sng" spc="-45" dirty="0">
                <a:solidFill>
                  <a:srgbClr val="0000FF"/>
                </a:solidFill>
                <a:uFill>
                  <a:solidFill>
                    <a:srgbClr val="0000FF"/>
                  </a:solidFill>
                </a:uFill>
                <a:latin typeface="Segoe UI Emoji"/>
                <a:cs typeface="Segoe UI Emoji"/>
                <a:hlinkClick r:id="rId6"/>
              </a:rPr>
              <a:t> </a:t>
            </a:r>
            <a:r>
              <a:rPr sz="1200" u="sng" spc="-10" dirty="0">
                <a:solidFill>
                  <a:srgbClr val="0000FF"/>
                </a:solidFill>
                <a:uFill>
                  <a:solidFill>
                    <a:srgbClr val="0000FF"/>
                  </a:solidFill>
                </a:uFill>
                <a:latin typeface="Segoe UI Emoji"/>
                <a:cs typeface="Segoe UI Emoji"/>
                <a:hlinkClick r:id="rId6"/>
              </a:rPr>
              <a:t>collaboration</a:t>
            </a:r>
            <a:endParaRPr sz="1200">
              <a:latin typeface="Segoe UI Emoji"/>
              <a:cs typeface="Segoe UI Emoji"/>
            </a:endParaRPr>
          </a:p>
          <a:p>
            <a:pPr>
              <a:lnSpc>
                <a:spcPct val="100000"/>
              </a:lnSpc>
              <a:spcBef>
                <a:spcPts val="165"/>
              </a:spcBef>
            </a:pPr>
            <a:endParaRPr sz="1200">
              <a:latin typeface="Segoe UI Emoji"/>
              <a:cs typeface="Segoe UI Emoji"/>
            </a:endParaRPr>
          </a:p>
          <a:p>
            <a:pPr marL="12700">
              <a:lnSpc>
                <a:spcPct val="100000"/>
              </a:lnSpc>
              <a:spcBef>
                <a:spcPts val="5"/>
              </a:spcBef>
            </a:pPr>
            <a:r>
              <a:rPr sz="1200" u="sng" dirty="0">
                <a:solidFill>
                  <a:srgbClr val="0000FF"/>
                </a:solidFill>
                <a:uFill>
                  <a:solidFill>
                    <a:srgbClr val="0000FF"/>
                  </a:solidFill>
                </a:uFill>
                <a:latin typeface="Segoe UI Emoji"/>
                <a:cs typeface="Segoe UI Emoji"/>
                <a:hlinkClick r:id="rId7"/>
              </a:rPr>
              <a:t>Teams</a:t>
            </a:r>
            <a:r>
              <a:rPr sz="1200" u="sng" spc="-30" dirty="0">
                <a:solidFill>
                  <a:srgbClr val="0000FF"/>
                </a:solidFill>
                <a:uFill>
                  <a:solidFill>
                    <a:srgbClr val="0000FF"/>
                  </a:solidFill>
                </a:uFill>
                <a:latin typeface="Segoe UI Emoji"/>
                <a:cs typeface="Segoe UI Emoji"/>
                <a:hlinkClick r:id="rId7"/>
              </a:rPr>
              <a:t> </a:t>
            </a:r>
            <a:r>
              <a:rPr sz="1200" u="sng" dirty="0">
                <a:solidFill>
                  <a:srgbClr val="0000FF"/>
                </a:solidFill>
                <a:uFill>
                  <a:solidFill>
                    <a:srgbClr val="0000FF"/>
                  </a:solidFill>
                </a:uFill>
                <a:latin typeface="Segoe UI Emoji"/>
                <a:cs typeface="Segoe UI Emoji"/>
                <a:hlinkClick r:id="rId7"/>
              </a:rPr>
              <a:t>and</a:t>
            </a:r>
            <a:r>
              <a:rPr sz="1200" u="sng" spc="-25" dirty="0">
                <a:solidFill>
                  <a:srgbClr val="0000FF"/>
                </a:solidFill>
                <a:uFill>
                  <a:solidFill>
                    <a:srgbClr val="0000FF"/>
                  </a:solidFill>
                </a:uFill>
                <a:latin typeface="Segoe UI Emoji"/>
                <a:cs typeface="Segoe UI Emoji"/>
                <a:hlinkClick r:id="rId7"/>
              </a:rPr>
              <a:t> </a:t>
            </a:r>
            <a:r>
              <a:rPr sz="1200" u="sng" dirty="0">
                <a:solidFill>
                  <a:srgbClr val="0000FF"/>
                </a:solidFill>
                <a:uFill>
                  <a:solidFill>
                    <a:srgbClr val="0000FF"/>
                  </a:solidFill>
                </a:uFill>
                <a:latin typeface="Segoe UI Emoji"/>
                <a:cs typeface="Segoe UI Emoji"/>
                <a:hlinkClick r:id="rId7"/>
              </a:rPr>
              <a:t>SharePoint</a:t>
            </a:r>
            <a:r>
              <a:rPr sz="1200" u="sng" spc="-50" dirty="0">
                <a:solidFill>
                  <a:srgbClr val="0000FF"/>
                </a:solidFill>
                <a:uFill>
                  <a:solidFill>
                    <a:srgbClr val="0000FF"/>
                  </a:solidFill>
                </a:uFill>
                <a:latin typeface="Segoe UI Emoji"/>
                <a:cs typeface="Segoe UI Emoji"/>
                <a:hlinkClick r:id="rId7"/>
              </a:rPr>
              <a:t> </a:t>
            </a:r>
            <a:r>
              <a:rPr sz="1200" u="sng" spc="-10" dirty="0">
                <a:solidFill>
                  <a:srgbClr val="0000FF"/>
                </a:solidFill>
                <a:uFill>
                  <a:solidFill>
                    <a:srgbClr val="0000FF"/>
                  </a:solidFill>
                </a:uFill>
                <a:latin typeface="Segoe UI Emoji"/>
                <a:cs typeface="Segoe UI Emoji"/>
                <a:hlinkClick r:id="rId7"/>
              </a:rPr>
              <a:t>integration</a:t>
            </a:r>
            <a:endParaRPr sz="1200">
              <a:latin typeface="Segoe UI Emoji"/>
              <a:cs typeface="Segoe UI Emoji"/>
            </a:endParaRPr>
          </a:p>
          <a:p>
            <a:pPr>
              <a:lnSpc>
                <a:spcPct val="100000"/>
              </a:lnSpc>
              <a:spcBef>
                <a:spcPts val="160"/>
              </a:spcBef>
            </a:pPr>
            <a:endParaRPr sz="1200">
              <a:latin typeface="Segoe UI Emoji"/>
              <a:cs typeface="Segoe UI Emoji"/>
            </a:endParaRPr>
          </a:p>
          <a:p>
            <a:pPr marL="12700">
              <a:lnSpc>
                <a:spcPct val="100000"/>
              </a:lnSpc>
            </a:pPr>
            <a:r>
              <a:rPr sz="1200" u="sng" dirty="0">
                <a:solidFill>
                  <a:srgbClr val="0000FF"/>
                </a:solidFill>
                <a:uFill>
                  <a:solidFill>
                    <a:srgbClr val="0000FF"/>
                  </a:solidFill>
                </a:uFill>
                <a:latin typeface="Segoe UI Emoji"/>
                <a:cs typeface="Segoe UI Emoji"/>
                <a:hlinkClick r:id="rId8"/>
              </a:rPr>
              <a:t>Microsoft</a:t>
            </a:r>
            <a:r>
              <a:rPr sz="1200" u="sng" spc="-50" dirty="0">
                <a:solidFill>
                  <a:srgbClr val="0000FF"/>
                </a:solidFill>
                <a:uFill>
                  <a:solidFill>
                    <a:srgbClr val="0000FF"/>
                  </a:solidFill>
                </a:uFill>
                <a:latin typeface="Segoe UI Emoji"/>
                <a:cs typeface="Segoe UI Emoji"/>
                <a:hlinkClick r:id="rId8"/>
              </a:rPr>
              <a:t> </a:t>
            </a:r>
            <a:r>
              <a:rPr sz="1200" u="sng" dirty="0">
                <a:solidFill>
                  <a:srgbClr val="0000FF"/>
                </a:solidFill>
                <a:uFill>
                  <a:solidFill>
                    <a:srgbClr val="0000FF"/>
                  </a:solidFill>
                </a:uFill>
                <a:latin typeface="Segoe UI Emoji"/>
                <a:cs typeface="Segoe UI Emoji"/>
                <a:hlinkClick r:id="rId8"/>
              </a:rPr>
              <a:t>Teams</a:t>
            </a:r>
            <a:r>
              <a:rPr sz="1200" u="sng" spc="-30" dirty="0">
                <a:solidFill>
                  <a:srgbClr val="0000FF"/>
                </a:solidFill>
                <a:uFill>
                  <a:solidFill>
                    <a:srgbClr val="0000FF"/>
                  </a:solidFill>
                </a:uFill>
                <a:latin typeface="Segoe UI Emoji"/>
                <a:cs typeface="Segoe UI Emoji"/>
                <a:hlinkClick r:id="rId8"/>
              </a:rPr>
              <a:t> </a:t>
            </a:r>
            <a:r>
              <a:rPr sz="1200" u="sng" dirty="0">
                <a:solidFill>
                  <a:srgbClr val="0000FF"/>
                </a:solidFill>
                <a:uFill>
                  <a:solidFill>
                    <a:srgbClr val="0000FF"/>
                  </a:solidFill>
                </a:uFill>
                <a:latin typeface="Segoe UI Emoji"/>
                <a:cs typeface="Segoe UI Emoji"/>
                <a:hlinkClick r:id="rId8"/>
              </a:rPr>
              <a:t>Frequently</a:t>
            </a:r>
            <a:r>
              <a:rPr sz="1200" u="sng" spc="-40" dirty="0">
                <a:solidFill>
                  <a:srgbClr val="0000FF"/>
                </a:solidFill>
                <a:uFill>
                  <a:solidFill>
                    <a:srgbClr val="0000FF"/>
                  </a:solidFill>
                </a:uFill>
                <a:latin typeface="Segoe UI Emoji"/>
                <a:cs typeface="Segoe UI Emoji"/>
                <a:hlinkClick r:id="rId8"/>
              </a:rPr>
              <a:t> </a:t>
            </a:r>
            <a:r>
              <a:rPr sz="1200" u="sng" dirty="0">
                <a:solidFill>
                  <a:srgbClr val="0000FF"/>
                </a:solidFill>
                <a:uFill>
                  <a:solidFill>
                    <a:srgbClr val="0000FF"/>
                  </a:solidFill>
                </a:uFill>
                <a:latin typeface="Segoe UI Emoji"/>
                <a:cs typeface="Segoe UI Emoji"/>
                <a:hlinkClick r:id="rId8"/>
              </a:rPr>
              <a:t>Asked</a:t>
            </a:r>
            <a:r>
              <a:rPr sz="1200" u="sng" spc="-45" dirty="0">
                <a:solidFill>
                  <a:srgbClr val="0000FF"/>
                </a:solidFill>
                <a:uFill>
                  <a:solidFill>
                    <a:srgbClr val="0000FF"/>
                  </a:solidFill>
                </a:uFill>
                <a:latin typeface="Segoe UI Emoji"/>
                <a:cs typeface="Segoe UI Emoji"/>
                <a:hlinkClick r:id="rId8"/>
              </a:rPr>
              <a:t> </a:t>
            </a:r>
            <a:r>
              <a:rPr sz="1200" u="sng" spc="-10" dirty="0">
                <a:solidFill>
                  <a:srgbClr val="0000FF"/>
                </a:solidFill>
                <a:uFill>
                  <a:solidFill>
                    <a:srgbClr val="0000FF"/>
                  </a:solidFill>
                </a:uFill>
                <a:latin typeface="Segoe UI Emoji"/>
                <a:cs typeface="Segoe UI Emoji"/>
                <a:hlinkClick r:id="rId8"/>
              </a:rPr>
              <a:t>Questions</a:t>
            </a:r>
            <a:endParaRPr sz="1200">
              <a:latin typeface="Segoe UI Emoji"/>
              <a:cs typeface="Segoe UI Emoji"/>
            </a:endParaRPr>
          </a:p>
        </p:txBody>
      </p:sp>
      <p:pic>
        <p:nvPicPr>
          <p:cNvPr id="6" name="Picture 5">
            <a:extLst>
              <a:ext uri="{FF2B5EF4-FFF2-40B4-BE49-F238E27FC236}">
                <a16:creationId xmlns:a16="http://schemas.microsoft.com/office/drawing/2014/main" id="{BE270571-DB04-56AA-EEF3-A9F024A71A7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458200" y="7164429"/>
            <a:ext cx="1519619" cy="47868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457517" y="463931"/>
            <a:ext cx="2621280" cy="299720"/>
          </a:xfrm>
          <a:prstGeom prst="rect">
            <a:avLst/>
          </a:prstGeom>
        </p:spPr>
        <p:txBody>
          <a:bodyPr vert="horz" wrap="square" lIns="0" tIns="12700" rIns="0" bIns="0" rtlCol="0">
            <a:spAutoFit/>
          </a:bodyPr>
          <a:lstStyle/>
          <a:p>
            <a:pPr marL="12700">
              <a:lnSpc>
                <a:spcPct val="100000"/>
              </a:lnSpc>
              <a:spcBef>
                <a:spcPts val="100"/>
              </a:spcBef>
            </a:pPr>
            <a:r>
              <a:rPr dirty="0"/>
              <a:t>See</a:t>
            </a:r>
            <a:r>
              <a:rPr spc="45" dirty="0"/>
              <a:t> </a:t>
            </a:r>
            <a:r>
              <a:rPr dirty="0"/>
              <a:t>who's</a:t>
            </a:r>
            <a:r>
              <a:rPr spc="25" dirty="0"/>
              <a:t> </a:t>
            </a:r>
            <a:r>
              <a:rPr dirty="0"/>
              <a:t>in</a:t>
            </a:r>
            <a:r>
              <a:rPr spc="40" dirty="0"/>
              <a:t> </a:t>
            </a:r>
            <a:r>
              <a:rPr dirty="0"/>
              <a:t>a</a:t>
            </a:r>
            <a:r>
              <a:rPr spc="45" dirty="0"/>
              <a:t> </a:t>
            </a:r>
            <a:r>
              <a:rPr dirty="0"/>
              <a:t>group</a:t>
            </a:r>
            <a:r>
              <a:rPr spc="35" dirty="0"/>
              <a:t> </a:t>
            </a:r>
            <a:r>
              <a:rPr spc="-25" dirty="0"/>
              <a:t>chat</a:t>
            </a:r>
          </a:p>
        </p:txBody>
      </p:sp>
      <p:sp>
        <p:nvSpPr>
          <p:cNvPr id="3" name="object 3"/>
          <p:cNvSpPr txBox="1"/>
          <p:nvPr/>
        </p:nvSpPr>
        <p:spPr>
          <a:xfrm>
            <a:off x="457517" y="745236"/>
            <a:ext cx="2317750" cy="832485"/>
          </a:xfrm>
          <a:prstGeom prst="rect">
            <a:avLst/>
          </a:prstGeom>
        </p:spPr>
        <p:txBody>
          <a:bodyPr vert="horz" wrap="square" lIns="0" tIns="10795" rIns="0" bIns="0" rtlCol="0">
            <a:spAutoFit/>
          </a:bodyPr>
          <a:lstStyle/>
          <a:p>
            <a:pPr marL="12700" marR="5080">
              <a:lnSpc>
                <a:spcPct val="110300"/>
              </a:lnSpc>
              <a:spcBef>
                <a:spcPts val="85"/>
              </a:spcBef>
            </a:pPr>
            <a:r>
              <a:rPr sz="1200" dirty="0">
                <a:solidFill>
                  <a:srgbClr val="1E1E1E"/>
                </a:solidFill>
                <a:latin typeface="Segoe UI"/>
                <a:cs typeface="Segoe UI"/>
              </a:rPr>
              <a:t>To</a:t>
            </a:r>
            <a:r>
              <a:rPr sz="1200" spc="-20" dirty="0">
                <a:solidFill>
                  <a:srgbClr val="1E1E1E"/>
                </a:solidFill>
                <a:latin typeface="Segoe UI"/>
                <a:cs typeface="Segoe UI"/>
              </a:rPr>
              <a:t> </a:t>
            </a:r>
            <a:r>
              <a:rPr sz="1200" dirty="0">
                <a:solidFill>
                  <a:srgbClr val="1E1E1E"/>
                </a:solidFill>
                <a:latin typeface="Segoe UI"/>
                <a:cs typeface="Segoe UI"/>
              </a:rPr>
              <a:t>see</a:t>
            </a:r>
            <a:r>
              <a:rPr sz="1200" spc="-15" dirty="0">
                <a:solidFill>
                  <a:srgbClr val="1E1E1E"/>
                </a:solidFill>
                <a:latin typeface="Segoe UI"/>
                <a:cs typeface="Segoe UI"/>
              </a:rPr>
              <a:t> </a:t>
            </a:r>
            <a:r>
              <a:rPr sz="1200" dirty="0">
                <a:solidFill>
                  <a:srgbClr val="1E1E1E"/>
                </a:solidFill>
                <a:latin typeface="Segoe UI"/>
                <a:cs typeface="Segoe UI"/>
              </a:rPr>
              <a:t>who’s in</a:t>
            </a:r>
            <a:r>
              <a:rPr sz="1200" spc="-15" dirty="0">
                <a:solidFill>
                  <a:srgbClr val="1E1E1E"/>
                </a:solidFill>
                <a:latin typeface="Segoe UI"/>
                <a:cs typeface="Segoe UI"/>
              </a:rPr>
              <a:t> </a:t>
            </a:r>
            <a:r>
              <a:rPr sz="1200" dirty="0">
                <a:solidFill>
                  <a:srgbClr val="1E1E1E"/>
                </a:solidFill>
                <a:latin typeface="Segoe UI"/>
                <a:cs typeface="Segoe UI"/>
              </a:rPr>
              <a:t>a</a:t>
            </a:r>
            <a:r>
              <a:rPr sz="1200" spc="-25" dirty="0">
                <a:solidFill>
                  <a:srgbClr val="1E1E1E"/>
                </a:solidFill>
                <a:latin typeface="Segoe UI"/>
                <a:cs typeface="Segoe UI"/>
              </a:rPr>
              <a:t> </a:t>
            </a:r>
            <a:r>
              <a:rPr sz="1200" dirty="0">
                <a:solidFill>
                  <a:srgbClr val="1E1E1E"/>
                </a:solidFill>
                <a:latin typeface="Segoe UI"/>
                <a:cs typeface="Segoe UI"/>
              </a:rPr>
              <a:t>group</a:t>
            </a:r>
            <a:r>
              <a:rPr sz="1200" spc="-15" dirty="0">
                <a:solidFill>
                  <a:srgbClr val="1E1E1E"/>
                </a:solidFill>
                <a:latin typeface="Segoe UI"/>
                <a:cs typeface="Segoe UI"/>
              </a:rPr>
              <a:t> </a:t>
            </a:r>
            <a:r>
              <a:rPr sz="1200" spc="-20" dirty="0">
                <a:solidFill>
                  <a:srgbClr val="1E1E1E"/>
                </a:solidFill>
                <a:latin typeface="Segoe UI"/>
                <a:cs typeface="Segoe UI"/>
              </a:rPr>
              <a:t>chat, </a:t>
            </a:r>
            <a:r>
              <a:rPr sz="1200" dirty="0">
                <a:solidFill>
                  <a:srgbClr val="1E1E1E"/>
                </a:solidFill>
                <a:latin typeface="Segoe UI"/>
                <a:cs typeface="Segoe UI"/>
              </a:rPr>
              <a:t>select</a:t>
            </a:r>
            <a:r>
              <a:rPr sz="1200" spc="-30" dirty="0">
                <a:solidFill>
                  <a:srgbClr val="1E1E1E"/>
                </a:solidFill>
                <a:latin typeface="Segoe UI"/>
                <a:cs typeface="Segoe UI"/>
              </a:rPr>
              <a:t> </a:t>
            </a:r>
            <a:r>
              <a:rPr sz="1200" b="1" dirty="0">
                <a:solidFill>
                  <a:srgbClr val="1E1E1E"/>
                </a:solidFill>
                <a:latin typeface="Segoe UI"/>
                <a:cs typeface="Segoe UI"/>
              </a:rPr>
              <a:t>View</a:t>
            </a:r>
            <a:r>
              <a:rPr sz="1200" b="1" spc="-30" dirty="0">
                <a:solidFill>
                  <a:srgbClr val="1E1E1E"/>
                </a:solidFill>
                <a:latin typeface="Segoe UI"/>
                <a:cs typeface="Segoe UI"/>
              </a:rPr>
              <a:t> </a:t>
            </a:r>
            <a:r>
              <a:rPr sz="1200" b="1" dirty="0">
                <a:solidFill>
                  <a:srgbClr val="1E1E1E"/>
                </a:solidFill>
                <a:latin typeface="Segoe UI"/>
                <a:cs typeface="Segoe UI"/>
              </a:rPr>
              <a:t>and</a:t>
            </a:r>
            <a:r>
              <a:rPr sz="1200" b="1" spc="-20" dirty="0">
                <a:solidFill>
                  <a:srgbClr val="1E1E1E"/>
                </a:solidFill>
                <a:latin typeface="Segoe UI"/>
                <a:cs typeface="Segoe UI"/>
              </a:rPr>
              <a:t> </a:t>
            </a:r>
            <a:r>
              <a:rPr sz="1200" b="1" dirty="0">
                <a:solidFill>
                  <a:srgbClr val="1E1E1E"/>
                </a:solidFill>
                <a:latin typeface="Segoe UI"/>
                <a:cs typeface="Segoe UI"/>
              </a:rPr>
              <a:t>add</a:t>
            </a:r>
            <a:r>
              <a:rPr sz="1200" b="1" spc="-10" dirty="0">
                <a:solidFill>
                  <a:srgbClr val="1E1E1E"/>
                </a:solidFill>
                <a:latin typeface="Segoe UI"/>
                <a:cs typeface="Segoe UI"/>
              </a:rPr>
              <a:t> participants </a:t>
            </a:r>
            <a:r>
              <a:rPr sz="1200" dirty="0">
                <a:solidFill>
                  <a:srgbClr val="1E1E1E"/>
                </a:solidFill>
                <a:latin typeface="Segoe UI"/>
                <a:cs typeface="Segoe UI"/>
              </a:rPr>
              <a:t>in</a:t>
            </a:r>
            <a:r>
              <a:rPr sz="1200" spc="-25" dirty="0">
                <a:solidFill>
                  <a:srgbClr val="1E1E1E"/>
                </a:solidFill>
                <a:latin typeface="Segoe UI"/>
                <a:cs typeface="Segoe UI"/>
              </a:rPr>
              <a:t> </a:t>
            </a:r>
            <a:r>
              <a:rPr sz="1200" dirty="0">
                <a:solidFill>
                  <a:srgbClr val="1E1E1E"/>
                </a:solidFill>
                <a:latin typeface="Segoe UI"/>
                <a:cs typeface="Segoe UI"/>
              </a:rPr>
              <a:t>the</a:t>
            </a:r>
            <a:r>
              <a:rPr sz="1200" spc="-25" dirty="0">
                <a:solidFill>
                  <a:srgbClr val="1E1E1E"/>
                </a:solidFill>
                <a:latin typeface="Segoe UI"/>
                <a:cs typeface="Segoe UI"/>
              </a:rPr>
              <a:t> </a:t>
            </a:r>
            <a:r>
              <a:rPr sz="1200" dirty="0">
                <a:solidFill>
                  <a:srgbClr val="1E1E1E"/>
                </a:solidFill>
                <a:latin typeface="Segoe UI"/>
                <a:cs typeface="Segoe UI"/>
              </a:rPr>
              <a:t>chat</a:t>
            </a:r>
            <a:r>
              <a:rPr sz="1200" spc="-25" dirty="0">
                <a:solidFill>
                  <a:srgbClr val="1E1E1E"/>
                </a:solidFill>
                <a:latin typeface="Segoe UI"/>
                <a:cs typeface="Segoe UI"/>
              </a:rPr>
              <a:t> </a:t>
            </a:r>
            <a:r>
              <a:rPr sz="1200" dirty="0">
                <a:solidFill>
                  <a:srgbClr val="1E1E1E"/>
                </a:solidFill>
                <a:latin typeface="Segoe UI"/>
                <a:cs typeface="Segoe UI"/>
              </a:rPr>
              <a:t>header</a:t>
            </a:r>
            <a:r>
              <a:rPr sz="1200" spc="-15" dirty="0">
                <a:solidFill>
                  <a:srgbClr val="1E1E1E"/>
                </a:solidFill>
                <a:latin typeface="Segoe UI"/>
                <a:cs typeface="Segoe UI"/>
              </a:rPr>
              <a:t> </a:t>
            </a:r>
            <a:r>
              <a:rPr sz="1200" dirty="0">
                <a:solidFill>
                  <a:srgbClr val="1E1E1E"/>
                </a:solidFill>
                <a:latin typeface="Segoe UI"/>
                <a:cs typeface="Segoe UI"/>
              </a:rPr>
              <a:t>to show</a:t>
            </a:r>
            <a:r>
              <a:rPr sz="1200" spc="-20" dirty="0">
                <a:solidFill>
                  <a:srgbClr val="1E1E1E"/>
                </a:solidFill>
                <a:latin typeface="Segoe UI"/>
                <a:cs typeface="Segoe UI"/>
              </a:rPr>
              <a:t> </a:t>
            </a:r>
            <a:r>
              <a:rPr sz="1200" spc="-50" dirty="0">
                <a:solidFill>
                  <a:srgbClr val="1E1E1E"/>
                </a:solidFill>
                <a:latin typeface="Segoe UI"/>
                <a:cs typeface="Segoe UI"/>
              </a:rPr>
              <a:t>a</a:t>
            </a:r>
            <a:endParaRPr sz="1200" dirty="0">
              <a:latin typeface="Segoe UI"/>
              <a:cs typeface="Segoe UI"/>
            </a:endParaRPr>
          </a:p>
          <a:p>
            <a:pPr marL="12700">
              <a:lnSpc>
                <a:spcPct val="100000"/>
              </a:lnSpc>
              <a:spcBef>
                <a:spcPts val="160"/>
              </a:spcBef>
            </a:pPr>
            <a:r>
              <a:rPr sz="1200" dirty="0">
                <a:solidFill>
                  <a:srgbClr val="1E1E1E"/>
                </a:solidFill>
                <a:latin typeface="Segoe UI"/>
                <a:cs typeface="Segoe UI"/>
              </a:rPr>
              <a:t>list</a:t>
            </a:r>
            <a:r>
              <a:rPr sz="1200" spc="-35" dirty="0">
                <a:solidFill>
                  <a:srgbClr val="1E1E1E"/>
                </a:solidFill>
                <a:latin typeface="Segoe UI"/>
                <a:cs typeface="Segoe UI"/>
              </a:rPr>
              <a:t> </a:t>
            </a:r>
            <a:r>
              <a:rPr sz="1200" dirty="0">
                <a:solidFill>
                  <a:srgbClr val="1E1E1E"/>
                </a:solidFill>
                <a:latin typeface="Segoe UI"/>
                <a:cs typeface="Segoe UI"/>
              </a:rPr>
              <a:t>of</a:t>
            </a:r>
            <a:r>
              <a:rPr sz="1200" spc="-25" dirty="0">
                <a:solidFill>
                  <a:srgbClr val="1E1E1E"/>
                </a:solidFill>
                <a:latin typeface="Segoe UI"/>
                <a:cs typeface="Segoe UI"/>
              </a:rPr>
              <a:t> </a:t>
            </a:r>
            <a:r>
              <a:rPr sz="1200" dirty="0">
                <a:solidFill>
                  <a:srgbClr val="1E1E1E"/>
                </a:solidFill>
                <a:latin typeface="Segoe UI"/>
                <a:cs typeface="Segoe UI"/>
              </a:rPr>
              <a:t>everyone’s</a:t>
            </a:r>
            <a:r>
              <a:rPr sz="1200" spc="-10" dirty="0">
                <a:solidFill>
                  <a:srgbClr val="1E1E1E"/>
                </a:solidFill>
                <a:latin typeface="Segoe UI"/>
                <a:cs typeface="Segoe UI"/>
              </a:rPr>
              <a:t> names.</a:t>
            </a:r>
            <a:endParaRPr sz="1200" dirty="0">
              <a:latin typeface="Segoe UI"/>
              <a:cs typeface="Segoe UI"/>
            </a:endParaRPr>
          </a:p>
        </p:txBody>
      </p:sp>
      <p:grpSp>
        <p:nvGrpSpPr>
          <p:cNvPr id="4" name="object 4" descr="See who is in a group chat"/>
          <p:cNvGrpSpPr/>
          <p:nvPr/>
        </p:nvGrpSpPr>
        <p:grpSpPr>
          <a:xfrm>
            <a:off x="3718560" y="767076"/>
            <a:ext cx="2621279" cy="4697159"/>
            <a:chOff x="3494341" y="484441"/>
            <a:chExt cx="1572260" cy="3014345"/>
          </a:xfrm>
        </p:grpSpPr>
        <p:pic>
          <p:nvPicPr>
            <p:cNvPr id="5" name="object 5" descr="See who is in a group chat"/>
            <p:cNvPicPr/>
            <p:nvPr/>
          </p:nvPicPr>
          <p:blipFill>
            <a:blip r:embed="rId2" cstate="print"/>
            <a:stretch>
              <a:fillRect/>
            </a:stretch>
          </p:blipFill>
          <p:spPr>
            <a:xfrm>
              <a:off x="3503929" y="494030"/>
              <a:ext cx="1553210" cy="2995295"/>
            </a:xfrm>
            <a:prstGeom prst="rect">
              <a:avLst/>
            </a:prstGeom>
          </p:spPr>
        </p:pic>
        <p:sp>
          <p:nvSpPr>
            <p:cNvPr id="6" name="object 6"/>
            <p:cNvSpPr/>
            <p:nvPr/>
          </p:nvSpPr>
          <p:spPr>
            <a:xfrm>
              <a:off x="3499103" y="489204"/>
              <a:ext cx="1562735" cy="3004820"/>
            </a:xfrm>
            <a:custGeom>
              <a:avLst/>
              <a:gdLst/>
              <a:ahLst/>
              <a:cxnLst/>
              <a:rect l="l" t="t" r="r" b="b"/>
              <a:pathLst>
                <a:path w="1562735" h="3004820">
                  <a:moveTo>
                    <a:pt x="0" y="3004820"/>
                  </a:moveTo>
                  <a:lnTo>
                    <a:pt x="1562735" y="3004820"/>
                  </a:lnTo>
                  <a:lnTo>
                    <a:pt x="1562735" y="0"/>
                  </a:lnTo>
                  <a:lnTo>
                    <a:pt x="0" y="0"/>
                  </a:lnTo>
                  <a:lnTo>
                    <a:pt x="0" y="3004820"/>
                  </a:lnTo>
                  <a:close/>
                </a:path>
              </a:pathLst>
            </a:custGeom>
            <a:ln w="9525">
              <a:solidFill>
                <a:srgbClr val="000000"/>
              </a:solidFill>
            </a:ln>
          </p:spPr>
          <p:txBody>
            <a:bodyPr wrap="square" lIns="0" tIns="0" rIns="0" bIns="0" rtlCol="0"/>
            <a:lstStyle/>
            <a:p>
              <a:endParaRPr/>
            </a:p>
          </p:txBody>
        </p:sp>
      </p:grpSp>
      <p:sp>
        <p:nvSpPr>
          <p:cNvPr id="7" name="object 7"/>
          <p:cNvSpPr txBox="1">
            <a:spLocks noGrp="1"/>
          </p:cNvSpPr>
          <p:nvPr>
            <p:ph type="sldNum" sz="quarter" idx="7"/>
          </p:nvPr>
        </p:nvSpPr>
        <p:spPr>
          <a:prstGeom prst="rect">
            <a:avLst/>
          </a:prstGeom>
        </p:spPr>
        <p:txBody>
          <a:bodyPr vert="horz" wrap="square" lIns="0" tIns="5715" rIns="0" bIns="0" rtlCol="0">
            <a:spAutoFit/>
          </a:bodyPr>
          <a:lstStyle/>
          <a:p>
            <a:pPr marL="12700">
              <a:lnSpc>
                <a:spcPct val="100000"/>
              </a:lnSpc>
              <a:spcBef>
                <a:spcPts val="45"/>
              </a:spcBef>
            </a:pPr>
            <a:fld id="{81D60167-4931-47E6-BA6A-407CBD079E47}" type="slidenum">
              <a:rPr spc="-25" dirty="0"/>
              <a:t>20</a:t>
            </a:fld>
            <a:endParaRPr spc="-25" dirty="0"/>
          </a:p>
        </p:txBody>
      </p:sp>
      <p:pic>
        <p:nvPicPr>
          <p:cNvPr id="8" name="Picture 7">
            <a:extLst>
              <a:ext uri="{FF2B5EF4-FFF2-40B4-BE49-F238E27FC236}">
                <a16:creationId xmlns:a16="http://schemas.microsoft.com/office/drawing/2014/main" id="{EC853CF6-AA80-0052-E501-B081962617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58200" y="7164429"/>
            <a:ext cx="1519619" cy="478680"/>
          </a:xfrm>
          <a:prstGeom prst="rect">
            <a:avLst/>
          </a:prstGeom>
        </p:spPr>
      </p:pic>
      <p:sp>
        <p:nvSpPr>
          <p:cNvPr id="10" name="object 3">
            <a:extLst>
              <a:ext uri="{FF2B5EF4-FFF2-40B4-BE49-F238E27FC236}">
                <a16:creationId xmlns:a16="http://schemas.microsoft.com/office/drawing/2014/main" id="{AFC5D38B-EC90-93BB-DEC7-31282AAD65FB}"/>
              </a:ext>
            </a:extLst>
          </p:cNvPr>
          <p:cNvSpPr txBox="1"/>
          <p:nvPr/>
        </p:nvSpPr>
        <p:spPr>
          <a:xfrm>
            <a:off x="6705600" y="5562600"/>
            <a:ext cx="2317750" cy="564898"/>
          </a:xfrm>
          <a:prstGeom prst="rect">
            <a:avLst/>
          </a:prstGeom>
        </p:spPr>
        <p:txBody>
          <a:bodyPr vert="horz" wrap="square" lIns="0" tIns="10795" rIns="0" bIns="0" rtlCol="0">
            <a:spAutoFit/>
          </a:bodyPr>
          <a:lstStyle/>
          <a:p>
            <a:pPr marL="12700">
              <a:lnSpc>
                <a:spcPct val="100000"/>
              </a:lnSpc>
              <a:spcBef>
                <a:spcPts val="160"/>
              </a:spcBef>
            </a:pPr>
            <a:r>
              <a:rPr lang="en-US" sz="1200" b="1" dirty="0">
                <a:latin typeface="Segoe UI"/>
                <a:cs typeface="Segoe UI"/>
              </a:rPr>
              <a:t>Tip: </a:t>
            </a:r>
            <a:r>
              <a:rPr lang="en-US" sz="1200" dirty="0">
                <a:latin typeface="Segoe UI"/>
                <a:cs typeface="Segoe UI"/>
              </a:rPr>
              <a:t>Don’t forget that you can also use the /participants command in the chat box!</a:t>
            </a:r>
            <a:endParaRPr sz="1200" b="1" dirty="0">
              <a:latin typeface="Segoe UI"/>
              <a:cs typeface="Segoe U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457517" y="654431"/>
            <a:ext cx="2764790" cy="299720"/>
          </a:xfrm>
          <a:prstGeom prst="rect">
            <a:avLst/>
          </a:prstGeom>
        </p:spPr>
        <p:txBody>
          <a:bodyPr vert="horz" wrap="square" lIns="0" tIns="12700" rIns="0" bIns="0" rtlCol="0">
            <a:spAutoFit/>
          </a:bodyPr>
          <a:lstStyle/>
          <a:p>
            <a:pPr marL="12700">
              <a:lnSpc>
                <a:spcPct val="100000"/>
              </a:lnSpc>
              <a:spcBef>
                <a:spcPts val="100"/>
              </a:spcBef>
            </a:pPr>
            <a:r>
              <a:rPr dirty="0"/>
              <a:t>Make</a:t>
            </a:r>
            <a:r>
              <a:rPr spc="45" dirty="0"/>
              <a:t> </a:t>
            </a:r>
            <a:r>
              <a:rPr dirty="0"/>
              <a:t>video</a:t>
            </a:r>
            <a:r>
              <a:rPr spc="55" dirty="0"/>
              <a:t> </a:t>
            </a:r>
            <a:r>
              <a:rPr dirty="0"/>
              <a:t>and</a:t>
            </a:r>
            <a:r>
              <a:rPr spc="50" dirty="0"/>
              <a:t> </a:t>
            </a:r>
            <a:r>
              <a:rPr dirty="0"/>
              <a:t>audio</a:t>
            </a:r>
            <a:r>
              <a:rPr spc="55" dirty="0"/>
              <a:t> </a:t>
            </a:r>
            <a:r>
              <a:rPr spc="-25" dirty="0"/>
              <a:t>calls</a:t>
            </a:r>
          </a:p>
        </p:txBody>
      </p:sp>
      <p:sp>
        <p:nvSpPr>
          <p:cNvPr id="3" name="object 3"/>
          <p:cNvSpPr txBox="1"/>
          <p:nvPr/>
        </p:nvSpPr>
        <p:spPr>
          <a:xfrm>
            <a:off x="457517" y="1136014"/>
            <a:ext cx="5398770" cy="635000"/>
          </a:xfrm>
          <a:prstGeom prst="rect">
            <a:avLst/>
          </a:prstGeom>
        </p:spPr>
        <p:txBody>
          <a:bodyPr vert="horz" wrap="square" lIns="0" tIns="12700" rIns="0" bIns="0" rtlCol="0">
            <a:spAutoFit/>
          </a:bodyPr>
          <a:lstStyle/>
          <a:p>
            <a:pPr marL="12700" marR="5080" algn="just">
              <a:lnSpc>
                <a:spcPct val="111100"/>
              </a:lnSpc>
              <a:spcBef>
                <a:spcPts val="100"/>
              </a:spcBef>
            </a:pPr>
            <a:r>
              <a:rPr sz="1200" dirty="0">
                <a:latin typeface="Segoe UI Emoji"/>
                <a:cs typeface="Segoe UI Emoji"/>
              </a:rPr>
              <a:t>Click</a:t>
            </a:r>
            <a:r>
              <a:rPr sz="1200" spc="-50" dirty="0">
                <a:latin typeface="Segoe UI Emoji"/>
                <a:cs typeface="Segoe UI Emoji"/>
              </a:rPr>
              <a:t> </a:t>
            </a:r>
            <a:r>
              <a:rPr sz="1200" b="1" dirty="0">
                <a:latin typeface="Segoe UI Emoji"/>
                <a:cs typeface="Segoe UI Emoji"/>
              </a:rPr>
              <a:t>Video call</a:t>
            </a:r>
            <a:r>
              <a:rPr sz="1200" b="1" spc="15" dirty="0">
                <a:latin typeface="Segoe UI Emoji"/>
                <a:cs typeface="Segoe UI Emoji"/>
              </a:rPr>
              <a:t> </a:t>
            </a:r>
            <a:r>
              <a:rPr sz="1200" dirty="0">
                <a:latin typeface="Segoe UI Emoji"/>
                <a:cs typeface="Segoe UI Emoji"/>
              </a:rPr>
              <a:t>or</a:t>
            </a:r>
            <a:r>
              <a:rPr sz="1200" spc="-50" dirty="0">
                <a:latin typeface="Segoe UI Emoji"/>
                <a:cs typeface="Segoe UI Emoji"/>
              </a:rPr>
              <a:t> </a:t>
            </a:r>
            <a:r>
              <a:rPr sz="1200" b="1" dirty="0">
                <a:latin typeface="Segoe UI Emoji"/>
                <a:cs typeface="Segoe UI Emoji"/>
              </a:rPr>
              <a:t>Audio</a:t>
            </a:r>
            <a:r>
              <a:rPr sz="1200" b="1" spc="-25" dirty="0">
                <a:latin typeface="Segoe UI Emoji"/>
                <a:cs typeface="Segoe UI Emoji"/>
              </a:rPr>
              <a:t> </a:t>
            </a:r>
            <a:r>
              <a:rPr sz="1200" b="1" dirty="0">
                <a:latin typeface="Segoe UI Emoji"/>
                <a:cs typeface="Segoe UI Emoji"/>
              </a:rPr>
              <a:t>call</a:t>
            </a:r>
            <a:r>
              <a:rPr sz="1200" b="1" spc="10" dirty="0">
                <a:latin typeface="Segoe UI Emoji"/>
                <a:cs typeface="Segoe UI Emoji"/>
              </a:rPr>
              <a:t> </a:t>
            </a:r>
            <a:r>
              <a:rPr sz="1200" dirty="0">
                <a:latin typeface="Segoe UI Emoji"/>
                <a:cs typeface="Segoe UI Emoji"/>
              </a:rPr>
              <a:t>to</a:t>
            </a:r>
            <a:r>
              <a:rPr sz="1200" spc="-5" dirty="0">
                <a:latin typeface="Segoe UI Emoji"/>
                <a:cs typeface="Segoe UI Emoji"/>
              </a:rPr>
              <a:t> </a:t>
            </a:r>
            <a:r>
              <a:rPr sz="1200" dirty="0">
                <a:latin typeface="Segoe UI Emoji"/>
                <a:cs typeface="Segoe UI Emoji"/>
              </a:rPr>
              <a:t>call</a:t>
            </a:r>
            <a:r>
              <a:rPr sz="1200" spc="5" dirty="0">
                <a:latin typeface="Segoe UI Emoji"/>
                <a:cs typeface="Segoe UI Emoji"/>
              </a:rPr>
              <a:t> </a:t>
            </a:r>
            <a:r>
              <a:rPr sz="1200" spc="-10" dirty="0">
                <a:latin typeface="Segoe UI Emoji"/>
                <a:cs typeface="Segoe UI Emoji"/>
              </a:rPr>
              <a:t>someone</a:t>
            </a:r>
            <a:r>
              <a:rPr sz="1200" spc="-30" dirty="0">
                <a:latin typeface="Segoe UI Emoji"/>
                <a:cs typeface="Segoe UI Emoji"/>
              </a:rPr>
              <a:t> </a:t>
            </a:r>
            <a:r>
              <a:rPr sz="1200" dirty="0">
                <a:latin typeface="Segoe UI Emoji"/>
                <a:cs typeface="Segoe UI Emoji"/>
              </a:rPr>
              <a:t>from</a:t>
            </a:r>
            <a:r>
              <a:rPr sz="1200" spc="-15" dirty="0">
                <a:latin typeface="Segoe UI Emoji"/>
                <a:cs typeface="Segoe UI Emoji"/>
              </a:rPr>
              <a:t> </a:t>
            </a:r>
            <a:r>
              <a:rPr sz="1200" dirty="0">
                <a:latin typeface="Segoe UI Emoji"/>
                <a:cs typeface="Segoe UI Emoji"/>
              </a:rPr>
              <a:t>a</a:t>
            </a:r>
            <a:r>
              <a:rPr sz="1200" spc="-15" dirty="0">
                <a:latin typeface="Segoe UI Emoji"/>
                <a:cs typeface="Segoe UI Emoji"/>
              </a:rPr>
              <a:t> </a:t>
            </a:r>
            <a:r>
              <a:rPr sz="1200" dirty="0">
                <a:latin typeface="Segoe UI Emoji"/>
                <a:cs typeface="Segoe UI Emoji"/>
              </a:rPr>
              <a:t>chat.</a:t>
            </a:r>
            <a:r>
              <a:rPr sz="1200" spc="-15" dirty="0">
                <a:latin typeface="Segoe UI Emoji"/>
                <a:cs typeface="Segoe UI Emoji"/>
              </a:rPr>
              <a:t> </a:t>
            </a:r>
            <a:r>
              <a:rPr sz="1200" dirty="0">
                <a:latin typeface="Segoe UI Emoji"/>
                <a:cs typeface="Segoe UI Emoji"/>
              </a:rPr>
              <a:t>To</a:t>
            </a:r>
            <a:r>
              <a:rPr sz="1200" spc="-5" dirty="0">
                <a:latin typeface="Segoe UI Emoji"/>
                <a:cs typeface="Segoe UI Emoji"/>
              </a:rPr>
              <a:t> </a:t>
            </a:r>
            <a:r>
              <a:rPr sz="1200" dirty="0">
                <a:latin typeface="Segoe UI Emoji"/>
                <a:cs typeface="Segoe UI Emoji"/>
              </a:rPr>
              <a:t>dial</a:t>
            </a:r>
            <a:r>
              <a:rPr sz="1200" spc="-20" dirty="0">
                <a:latin typeface="Segoe UI Emoji"/>
                <a:cs typeface="Segoe UI Emoji"/>
              </a:rPr>
              <a:t> </a:t>
            </a:r>
            <a:r>
              <a:rPr sz="1200" dirty="0">
                <a:latin typeface="Segoe UI Emoji"/>
                <a:cs typeface="Segoe UI Emoji"/>
              </a:rPr>
              <a:t>a</a:t>
            </a:r>
            <a:r>
              <a:rPr sz="1200" spc="-15" dirty="0">
                <a:latin typeface="Segoe UI Emoji"/>
                <a:cs typeface="Segoe UI Emoji"/>
              </a:rPr>
              <a:t> </a:t>
            </a:r>
            <a:r>
              <a:rPr sz="1200" dirty="0">
                <a:latin typeface="Segoe UI Emoji"/>
                <a:cs typeface="Segoe UI Emoji"/>
              </a:rPr>
              <a:t>number,</a:t>
            </a:r>
            <a:r>
              <a:rPr sz="1200" spc="-15" dirty="0">
                <a:latin typeface="Segoe UI Emoji"/>
                <a:cs typeface="Segoe UI Emoji"/>
              </a:rPr>
              <a:t> </a:t>
            </a:r>
            <a:r>
              <a:rPr sz="1200" spc="-10" dirty="0">
                <a:latin typeface="Segoe UI Emoji"/>
                <a:cs typeface="Segoe UI Emoji"/>
              </a:rPr>
              <a:t>click </a:t>
            </a:r>
            <a:r>
              <a:rPr sz="1200" b="1" dirty="0">
                <a:latin typeface="Segoe UI Emoji"/>
                <a:cs typeface="Segoe UI Emoji"/>
              </a:rPr>
              <a:t>Calls</a:t>
            </a:r>
            <a:r>
              <a:rPr sz="1200" b="1" spc="-15" dirty="0">
                <a:latin typeface="Segoe UI Emoji"/>
                <a:cs typeface="Segoe UI Emoji"/>
              </a:rPr>
              <a:t> </a:t>
            </a:r>
            <a:r>
              <a:rPr sz="1200" dirty="0">
                <a:latin typeface="Segoe UI Emoji"/>
                <a:cs typeface="Segoe UI Emoji"/>
              </a:rPr>
              <a:t>on</a:t>
            </a:r>
            <a:r>
              <a:rPr sz="1200" spc="-40" dirty="0">
                <a:latin typeface="Segoe UI Emoji"/>
                <a:cs typeface="Segoe UI Emoji"/>
              </a:rPr>
              <a:t> </a:t>
            </a:r>
            <a:r>
              <a:rPr sz="1200" dirty="0">
                <a:latin typeface="Segoe UI Emoji"/>
                <a:cs typeface="Segoe UI Emoji"/>
              </a:rPr>
              <a:t>the</a:t>
            </a:r>
            <a:r>
              <a:rPr sz="1200" spc="-20" dirty="0">
                <a:latin typeface="Segoe UI Emoji"/>
                <a:cs typeface="Segoe UI Emoji"/>
              </a:rPr>
              <a:t> </a:t>
            </a:r>
            <a:r>
              <a:rPr sz="1200" dirty="0">
                <a:latin typeface="Segoe UI Emoji"/>
                <a:cs typeface="Segoe UI Emoji"/>
              </a:rPr>
              <a:t>left</a:t>
            </a:r>
            <a:r>
              <a:rPr sz="1200" spc="-20" dirty="0">
                <a:latin typeface="Segoe UI Emoji"/>
                <a:cs typeface="Segoe UI Emoji"/>
              </a:rPr>
              <a:t> </a:t>
            </a:r>
            <a:r>
              <a:rPr sz="1200" dirty="0">
                <a:latin typeface="Segoe UI Emoji"/>
                <a:cs typeface="Segoe UI Emoji"/>
              </a:rPr>
              <a:t>and</a:t>
            </a:r>
            <a:r>
              <a:rPr sz="1200" spc="-20" dirty="0">
                <a:latin typeface="Segoe UI Emoji"/>
                <a:cs typeface="Segoe UI Emoji"/>
              </a:rPr>
              <a:t> </a:t>
            </a:r>
            <a:r>
              <a:rPr sz="1200" dirty="0">
                <a:latin typeface="Segoe UI Emoji"/>
                <a:cs typeface="Segoe UI Emoji"/>
              </a:rPr>
              <a:t>enter</a:t>
            </a:r>
            <a:r>
              <a:rPr sz="1200" spc="-10" dirty="0">
                <a:latin typeface="Segoe UI Emoji"/>
                <a:cs typeface="Segoe UI Emoji"/>
              </a:rPr>
              <a:t> </a:t>
            </a:r>
            <a:r>
              <a:rPr sz="1200" dirty="0">
                <a:latin typeface="Segoe UI Emoji"/>
                <a:cs typeface="Segoe UI Emoji"/>
              </a:rPr>
              <a:t>a</a:t>
            </a:r>
            <a:r>
              <a:rPr sz="1200" spc="-20" dirty="0">
                <a:latin typeface="Segoe UI Emoji"/>
                <a:cs typeface="Segoe UI Emoji"/>
              </a:rPr>
              <a:t> </a:t>
            </a:r>
            <a:r>
              <a:rPr sz="1200" dirty="0">
                <a:latin typeface="Segoe UI Emoji"/>
                <a:cs typeface="Segoe UI Emoji"/>
              </a:rPr>
              <a:t>phone</a:t>
            </a:r>
            <a:r>
              <a:rPr sz="1200" spc="-20" dirty="0">
                <a:latin typeface="Segoe UI Emoji"/>
                <a:cs typeface="Segoe UI Emoji"/>
              </a:rPr>
              <a:t> </a:t>
            </a:r>
            <a:r>
              <a:rPr sz="1200" dirty="0">
                <a:latin typeface="Segoe UI Emoji"/>
                <a:cs typeface="Segoe UI Emoji"/>
              </a:rPr>
              <a:t>number.</a:t>
            </a:r>
            <a:r>
              <a:rPr sz="1200" spc="-20" dirty="0">
                <a:latin typeface="Segoe UI Emoji"/>
                <a:cs typeface="Segoe UI Emoji"/>
              </a:rPr>
              <a:t> </a:t>
            </a:r>
            <a:r>
              <a:rPr sz="1200" dirty="0">
                <a:latin typeface="Segoe UI Emoji"/>
                <a:cs typeface="Segoe UI Emoji"/>
              </a:rPr>
              <a:t>View</a:t>
            </a:r>
            <a:r>
              <a:rPr sz="1200" spc="-5" dirty="0">
                <a:latin typeface="Segoe UI Emoji"/>
                <a:cs typeface="Segoe UI Emoji"/>
              </a:rPr>
              <a:t> </a:t>
            </a:r>
            <a:r>
              <a:rPr sz="1200" dirty="0">
                <a:latin typeface="Segoe UI Emoji"/>
                <a:cs typeface="Segoe UI Emoji"/>
              </a:rPr>
              <a:t>your</a:t>
            </a:r>
            <a:r>
              <a:rPr sz="1200" spc="-10" dirty="0">
                <a:latin typeface="Segoe UI Emoji"/>
                <a:cs typeface="Segoe UI Emoji"/>
              </a:rPr>
              <a:t> </a:t>
            </a:r>
            <a:r>
              <a:rPr sz="1200" dirty="0">
                <a:latin typeface="Segoe UI Emoji"/>
                <a:cs typeface="Segoe UI Emoji"/>
              </a:rPr>
              <a:t>call</a:t>
            </a:r>
            <a:r>
              <a:rPr sz="1200" spc="-5" dirty="0">
                <a:latin typeface="Segoe UI Emoji"/>
                <a:cs typeface="Segoe UI Emoji"/>
              </a:rPr>
              <a:t> </a:t>
            </a:r>
            <a:r>
              <a:rPr sz="1200" dirty="0">
                <a:latin typeface="Segoe UI Emoji"/>
                <a:cs typeface="Segoe UI Emoji"/>
              </a:rPr>
              <a:t>history</a:t>
            </a:r>
            <a:r>
              <a:rPr sz="1200" spc="-20" dirty="0">
                <a:latin typeface="Segoe UI Emoji"/>
                <a:cs typeface="Segoe UI Emoji"/>
              </a:rPr>
              <a:t> </a:t>
            </a:r>
            <a:r>
              <a:rPr sz="1200" dirty="0">
                <a:latin typeface="Segoe UI Emoji"/>
                <a:cs typeface="Segoe UI Emoji"/>
              </a:rPr>
              <a:t>and</a:t>
            </a:r>
            <a:r>
              <a:rPr sz="1200" spc="-20" dirty="0">
                <a:latin typeface="Segoe UI Emoji"/>
                <a:cs typeface="Segoe UI Emoji"/>
              </a:rPr>
              <a:t> </a:t>
            </a:r>
            <a:r>
              <a:rPr sz="1200" spc="-10" dirty="0">
                <a:latin typeface="Segoe UI Emoji"/>
                <a:cs typeface="Segoe UI Emoji"/>
              </a:rPr>
              <a:t>voicemail </a:t>
            </a:r>
            <a:r>
              <a:rPr sz="1200" dirty="0">
                <a:latin typeface="Segoe UI Emoji"/>
                <a:cs typeface="Segoe UI Emoji"/>
              </a:rPr>
              <a:t>in</a:t>
            </a:r>
            <a:r>
              <a:rPr sz="1200" spc="-30" dirty="0">
                <a:latin typeface="Segoe UI Emoji"/>
                <a:cs typeface="Segoe UI Emoji"/>
              </a:rPr>
              <a:t> </a:t>
            </a:r>
            <a:r>
              <a:rPr sz="1200" dirty="0">
                <a:latin typeface="Segoe UI Emoji"/>
                <a:cs typeface="Segoe UI Emoji"/>
              </a:rPr>
              <a:t>the</a:t>
            </a:r>
            <a:r>
              <a:rPr sz="1200" spc="-25" dirty="0">
                <a:latin typeface="Segoe UI Emoji"/>
                <a:cs typeface="Segoe UI Emoji"/>
              </a:rPr>
              <a:t> </a:t>
            </a:r>
            <a:r>
              <a:rPr sz="1200" dirty="0">
                <a:latin typeface="Segoe UI Emoji"/>
                <a:cs typeface="Segoe UI Emoji"/>
              </a:rPr>
              <a:t>same</a:t>
            </a:r>
            <a:r>
              <a:rPr sz="1200" spc="-25" dirty="0">
                <a:latin typeface="Segoe UI Emoji"/>
                <a:cs typeface="Segoe UI Emoji"/>
              </a:rPr>
              <a:t> </a:t>
            </a:r>
            <a:r>
              <a:rPr sz="1200" spc="-20" dirty="0">
                <a:latin typeface="Segoe UI Emoji"/>
                <a:cs typeface="Segoe UI Emoji"/>
              </a:rPr>
              <a:t>area.</a:t>
            </a:r>
            <a:endParaRPr sz="1200">
              <a:latin typeface="Segoe UI Emoji"/>
              <a:cs typeface="Segoe UI Emoji"/>
            </a:endParaRPr>
          </a:p>
        </p:txBody>
      </p:sp>
      <p:sp>
        <p:nvSpPr>
          <p:cNvPr id="4" name="object 4"/>
          <p:cNvSpPr txBox="1"/>
          <p:nvPr/>
        </p:nvSpPr>
        <p:spPr>
          <a:xfrm>
            <a:off x="228600" y="3077845"/>
            <a:ext cx="7272655" cy="1123315"/>
          </a:xfrm>
          <a:prstGeom prst="rect">
            <a:avLst/>
          </a:prstGeom>
        </p:spPr>
        <p:txBody>
          <a:bodyPr vert="horz" wrap="square" lIns="0" tIns="12700" rIns="0" bIns="0" rtlCol="0">
            <a:spAutoFit/>
          </a:bodyPr>
          <a:lstStyle/>
          <a:p>
            <a:pPr marL="241300">
              <a:lnSpc>
                <a:spcPct val="100000"/>
              </a:lnSpc>
              <a:spcBef>
                <a:spcPts val="100"/>
              </a:spcBef>
            </a:pPr>
            <a:r>
              <a:rPr sz="1800" b="1" dirty="0">
                <a:latin typeface="Segoe UI Emoji"/>
                <a:cs typeface="Segoe UI Emoji"/>
              </a:rPr>
              <a:t>@mention</a:t>
            </a:r>
            <a:r>
              <a:rPr sz="1800" b="1" spc="75" dirty="0">
                <a:latin typeface="Segoe UI Emoji"/>
                <a:cs typeface="Segoe UI Emoji"/>
              </a:rPr>
              <a:t> </a:t>
            </a:r>
            <a:r>
              <a:rPr sz="1800" b="1" spc="-10" dirty="0">
                <a:latin typeface="Segoe UI Emoji"/>
                <a:cs typeface="Segoe UI Emoji"/>
              </a:rPr>
              <a:t>someone</a:t>
            </a:r>
            <a:endParaRPr sz="1800">
              <a:latin typeface="Segoe UI Emoji"/>
              <a:cs typeface="Segoe UI Emoji"/>
            </a:endParaRPr>
          </a:p>
          <a:p>
            <a:pPr marL="241300">
              <a:lnSpc>
                <a:spcPct val="100000"/>
              </a:lnSpc>
              <a:spcBef>
                <a:spcPts val="1814"/>
              </a:spcBef>
            </a:pPr>
            <a:r>
              <a:rPr sz="1200" dirty="0">
                <a:latin typeface="Segoe UI Emoji"/>
                <a:cs typeface="Segoe UI Emoji"/>
              </a:rPr>
              <a:t>To</a:t>
            </a:r>
            <a:r>
              <a:rPr sz="1200" spc="-25" dirty="0">
                <a:latin typeface="Segoe UI Emoji"/>
                <a:cs typeface="Segoe UI Emoji"/>
              </a:rPr>
              <a:t> </a:t>
            </a:r>
            <a:r>
              <a:rPr sz="1200" dirty="0">
                <a:latin typeface="Segoe UI Emoji"/>
                <a:cs typeface="Segoe UI Emoji"/>
              </a:rPr>
              <a:t>get</a:t>
            </a:r>
            <a:r>
              <a:rPr sz="1200" spc="-30" dirty="0">
                <a:latin typeface="Segoe UI Emoji"/>
                <a:cs typeface="Segoe UI Emoji"/>
              </a:rPr>
              <a:t> </a:t>
            </a:r>
            <a:r>
              <a:rPr sz="1200" dirty="0">
                <a:latin typeface="Segoe UI Emoji"/>
                <a:cs typeface="Segoe UI Emoji"/>
              </a:rPr>
              <a:t>someone’s</a:t>
            </a:r>
            <a:r>
              <a:rPr sz="1200" spc="-50" dirty="0">
                <a:latin typeface="Segoe UI Emoji"/>
                <a:cs typeface="Segoe UI Emoji"/>
              </a:rPr>
              <a:t> </a:t>
            </a:r>
            <a:r>
              <a:rPr sz="1200" dirty="0">
                <a:latin typeface="Segoe UI Emoji"/>
                <a:cs typeface="Segoe UI Emoji"/>
              </a:rPr>
              <a:t>attention,</a:t>
            </a:r>
            <a:r>
              <a:rPr sz="1200" spc="-50" dirty="0">
                <a:latin typeface="Segoe UI Emoji"/>
                <a:cs typeface="Segoe UI Emoji"/>
              </a:rPr>
              <a:t> </a:t>
            </a:r>
            <a:r>
              <a:rPr sz="1200" dirty="0">
                <a:latin typeface="Segoe UI Emoji"/>
                <a:cs typeface="Segoe UI Emoji"/>
              </a:rPr>
              <a:t>type</a:t>
            </a:r>
            <a:r>
              <a:rPr sz="1200" spc="-20" dirty="0">
                <a:latin typeface="Segoe UI Emoji"/>
                <a:cs typeface="Segoe UI Emoji"/>
              </a:rPr>
              <a:t> </a:t>
            </a:r>
            <a:r>
              <a:rPr sz="1200" b="1" dirty="0">
                <a:latin typeface="Segoe UI Emoji"/>
                <a:cs typeface="Segoe UI Emoji"/>
              </a:rPr>
              <a:t>@</a:t>
            </a:r>
            <a:r>
              <a:rPr sz="1200" dirty="0">
                <a:latin typeface="Segoe UI Emoji"/>
                <a:cs typeface="Segoe UI Emoji"/>
              </a:rPr>
              <a:t>,</a:t>
            </a:r>
            <a:r>
              <a:rPr sz="1200" spc="-55" dirty="0">
                <a:latin typeface="Segoe UI Emoji"/>
                <a:cs typeface="Segoe UI Emoji"/>
              </a:rPr>
              <a:t> </a:t>
            </a:r>
            <a:r>
              <a:rPr sz="1200" dirty="0">
                <a:latin typeface="Segoe UI Emoji"/>
                <a:cs typeface="Segoe UI Emoji"/>
              </a:rPr>
              <a:t>then</a:t>
            </a:r>
            <a:r>
              <a:rPr sz="1200" spc="-30" dirty="0">
                <a:latin typeface="Segoe UI Emoji"/>
                <a:cs typeface="Segoe UI Emoji"/>
              </a:rPr>
              <a:t> </a:t>
            </a:r>
            <a:r>
              <a:rPr sz="1200" dirty="0">
                <a:latin typeface="Segoe UI Emoji"/>
                <a:cs typeface="Segoe UI Emoji"/>
              </a:rPr>
              <a:t>their</a:t>
            </a:r>
            <a:r>
              <a:rPr sz="1200" spc="-35" dirty="0">
                <a:latin typeface="Segoe UI Emoji"/>
                <a:cs typeface="Segoe UI Emoji"/>
              </a:rPr>
              <a:t> </a:t>
            </a:r>
            <a:r>
              <a:rPr sz="1200" dirty="0">
                <a:latin typeface="Segoe UI Emoji"/>
                <a:cs typeface="Segoe UI Emoji"/>
              </a:rPr>
              <a:t>name</a:t>
            </a:r>
            <a:r>
              <a:rPr sz="1200" spc="-20" dirty="0">
                <a:latin typeface="Segoe UI Emoji"/>
                <a:cs typeface="Segoe UI Emoji"/>
              </a:rPr>
              <a:t> </a:t>
            </a:r>
            <a:r>
              <a:rPr sz="1200" dirty="0">
                <a:latin typeface="Segoe UI Emoji"/>
                <a:cs typeface="Segoe UI Emoji"/>
              </a:rPr>
              <a:t>(or</a:t>
            </a:r>
            <a:r>
              <a:rPr sz="1200" spc="-35" dirty="0">
                <a:latin typeface="Segoe UI Emoji"/>
                <a:cs typeface="Segoe UI Emoji"/>
              </a:rPr>
              <a:t> </a:t>
            </a:r>
            <a:r>
              <a:rPr sz="1200" dirty="0">
                <a:latin typeface="Segoe UI Emoji"/>
                <a:cs typeface="Segoe UI Emoji"/>
              </a:rPr>
              <a:t>pick</a:t>
            </a:r>
            <a:r>
              <a:rPr sz="1200" spc="-40" dirty="0">
                <a:latin typeface="Segoe UI Emoji"/>
                <a:cs typeface="Segoe UI Emoji"/>
              </a:rPr>
              <a:t> </a:t>
            </a:r>
            <a:r>
              <a:rPr sz="1200" dirty="0">
                <a:latin typeface="Segoe UI Emoji"/>
                <a:cs typeface="Segoe UI Emoji"/>
              </a:rPr>
              <a:t>them</a:t>
            </a:r>
            <a:r>
              <a:rPr sz="1200" spc="-55" dirty="0">
                <a:latin typeface="Segoe UI Emoji"/>
                <a:cs typeface="Segoe UI Emoji"/>
              </a:rPr>
              <a:t> </a:t>
            </a:r>
            <a:r>
              <a:rPr sz="1200" dirty="0">
                <a:latin typeface="Segoe UI Emoji"/>
                <a:cs typeface="Segoe UI Emoji"/>
              </a:rPr>
              <a:t>from</a:t>
            </a:r>
            <a:r>
              <a:rPr sz="1200" spc="-30" dirty="0">
                <a:latin typeface="Segoe UI Emoji"/>
                <a:cs typeface="Segoe UI Emoji"/>
              </a:rPr>
              <a:t> </a:t>
            </a:r>
            <a:r>
              <a:rPr sz="1200" dirty="0">
                <a:latin typeface="Segoe UI Emoji"/>
                <a:cs typeface="Segoe UI Emoji"/>
              </a:rPr>
              <a:t>the</a:t>
            </a:r>
            <a:r>
              <a:rPr sz="1200" spc="-20" dirty="0">
                <a:latin typeface="Segoe UI Emoji"/>
                <a:cs typeface="Segoe UI Emoji"/>
              </a:rPr>
              <a:t> </a:t>
            </a:r>
            <a:r>
              <a:rPr sz="1200" dirty="0">
                <a:latin typeface="Segoe UI Emoji"/>
                <a:cs typeface="Segoe UI Emoji"/>
              </a:rPr>
              <a:t>list</a:t>
            </a:r>
            <a:r>
              <a:rPr sz="1200" spc="-30" dirty="0">
                <a:latin typeface="Segoe UI Emoji"/>
                <a:cs typeface="Segoe UI Emoji"/>
              </a:rPr>
              <a:t> </a:t>
            </a:r>
            <a:r>
              <a:rPr sz="1200" dirty="0">
                <a:latin typeface="Segoe UI Emoji"/>
                <a:cs typeface="Segoe UI Emoji"/>
              </a:rPr>
              <a:t>that</a:t>
            </a:r>
            <a:r>
              <a:rPr sz="1200" spc="-5" dirty="0">
                <a:latin typeface="Segoe UI Emoji"/>
                <a:cs typeface="Segoe UI Emoji"/>
              </a:rPr>
              <a:t> </a:t>
            </a:r>
            <a:r>
              <a:rPr sz="1200" spc="-10" dirty="0">
                <a:latin typeface="Segoe UI Emoji"/>
                <a:cs typeface="Segoe UI Emoji"/>
              </a:rPr>
              <a:t>appears).</a:t>
            </a:r>
            <a:endParaRPr sz="1200">
              <a:latin typeface="Segoe UI Emoji"/>
              <a:cs typeface="Segoe UI Emoji"/>
            </a:endParaRPr>
          </a:p>
          <a:p>
            <a:pPr>
              <a:lnSpc>
                <a:spcPct val="100000"/>
              </a:lnSpc>
              <a:spcBef>
                <a:spcPts val="190"/>
              </a:spcBef>
            </a:pPr>
            <a:endParaRPr sz="1200">
              <a:latin typeface="Segoe UI Emoji"/>
              <a:cs typeface="Segoe UI Emoji"/>
            </a:endParaRPr>
          </a:p>
          <a:p>
            <a:pPr marL="241300" indent="-228600">
              <a:lnSpc>
                <a:spcPct val="100000"/>
              </a:lnSpc>
              <a:buFont typeface="Symbol"/>
              <a:buChar char=""/>
              <a:tabLst>
                <a:tab pos="241300" algn="l"/>
              </a:tabLst>
            </a:pPr>
            <a:r>
              <a:rPr sz="1200" dirty="0">
                <a:latin typeface="Segoe UI Emoji"/>
                <a:cs typeface="Segoe UI Emoji"/>
              </a:rPr>
              <a:t>Type</a:t>
            </a:r>
            <a:r>
              <a:rPr sz="1200" spc="-20" dirty="0">
                <a:latin typeface="Segoe UI Emoji"/>
                <a:cs typeface="Segoe UI Emoji"/>
              </a:rPr>
              <a:t> </a:t>
            </a:r>
            <a:r>
              <a:rPr sz="1200" b="1" dirty="0">
                <a:latin typeface="Segoe UI Emoji"/>
                <a:cs typeface="Segoe UI Emoji"/>
              </a:rPr>
              <a:t>@team</a:t>
            </a:r>
            <a:r>
              <a:rPr sz="1200" b="1" spc="15" dirty="0">
                <a:latin typeface="Segoe UI Emoji"/>
                <a:cs typeface="Segoe UI Emoji"/>
              </a:rPr>
              <a:t> </a:t>
            </a:r>
            <a:r>
              <a:rPr sz="1200" dirty="0">
                <a:latin typeface="Segoe UI Emoji"/>
                <a:cs typeface="Segoe UI Emoji"/>
              </a:rPr>
              <a:t>to</a:t>
            </a:r>
            <a:r>
              <a:rPr sz="1200" spc="-15" dirty="0">
                <a:latin typeface="Segoe UI Emoji"/>
                <a:cs typeface="Segoe UI Emoji"/>
              </a:rPr>
              <a:t> </a:t>
            </a:r>
            <a:r>
              <a:rPr sz="1200" spc="-10" dirty="0">
                <a:latin typeface="Segoe UI Emoji"/>
                <a:cs typeface="Segoe UI Emoji"/>
              </a:rPr>
              <a:t>message</a:t>
            </a:r>
            <a:r>
              <a:rPr sz="1200" spc="-15" dirty="0">
                <a:latin typeface="Segoe UI Emoji"/>
                <a:cs typeface="Segoe UI Emoji"/>
              </a:rPr>
              <a:t> </a:t>
            </a:r>
            <a:r>
              <a:rPr sz="1200" dirty="0">
                <a:latin typeface="Segoe UI Emoji"/>
                <a:cs typeface="Segoe UI Emoji"/>
              </a:rPr>
              <a:t>everyone</a:t>
            </a:r>
            <a:r>
              <a:rPr sz="1200" spc="-15" dirty="0">
                <a:latin typeface="Segoe UI Emoji"/>
                <a:cs typeface="Segoe UI Emoji"/>
              </a:rPr>
              <a:t> </a:t>
            </a:r>
            <a:r>
              <a:rPr sz="1200" dirty="0">
                <a:latin typeface="Segoe UI Emoji"/>
                <a:cs typeface="Segoe UI Emoji"/>
              </a:rPr>
              <a:t>in</a:t>
            </a:r>
            <a:r>
              <a:rPr sz="1200" spc="5" dirty="0">
                <a:latin typeface="Segoe UI Emoji"/>
                <a:cs typeface="Segoe UI Emoji"/>
              </a:rPr>
              <a:t> </a:t>
            </a:r>
            <a:r>
              <a:rPr sz="1200" dirty="0">
                <a:latin typeface="Segoe UI Emoji"/>
                <a:cs typeface="Segoe UI Emoji"/>
              </a:rPr>
              <a:t>a</a:t>
            </a:r>
            <a:r>
              <a:rPr sz="1200" spc="-20" dirty="0">
                <a:latin typeface="Segoe UI Emoji"/>
                <a:cs typeface="Segoe UI Emoji"/>
              </a:rPr>
              <a:t> </a:t>
            </a:r>
            <a:r>
              <a:rPr sz="1200" dirty="0">
                <a:latin typeface="Segoe UI Emoji"/>
                <a:cs typeface="Segoe UI Emoji"/>
              </a:rPr>
              <a:t>team</a:t>
            </a:r>
            <a:r>
              <a:rPr sz="1200" spc="-20" dirty="0">
                <a:latin typeface="Segoe UI Emoji"/>
                <a:cs typeface="Segoe UI Emoji"/>
              </a:rPr>
              <a:t> </a:t>
            </a:r>
            <a:r>
              <a:rPr sz="1200" dirty="0">
                <a:latin typeface="Segoe UI Emoji"/>
                <a:cs typeface="Segoe UI Emoji"/>
              </a:rPr>
              <a:t>or</a:t>
            </a:r>
            <a:r>
              <a:rPr sz="1200" spc="30" dirty="0">
                <a:latin typeface="Segoe UI Emoji"/>
                <a:cs typeface="Segoe UI Emoji"/>
              </a:rPr>
              <a:t> </a:t>
            </a:r>
            <a:r>
              <a:rPr sz="1200" b="1" dirty="0">
                <a:latin typeface="Segoe UI Emoji"/>
                <a:cs typeface="Segoe UI Emoji"/>
              </a:rPr>
              <a:t>@channel</a:t>
            </a:r>
            <a:r>
              <a:rPr sz="1200" b="1" spc="30" dirty="0">
                <a:latin typeface="Segoe UI Emoji"/>
                <a:cs typeface="Segoe UI Emoji"/>
              </a:rPr>
              <a:t> </a:t>
            </a:r>
            <a:r>
              <a:rPr sz="1200" dirty="0">
                <a:latin typeface="Segoe UI Emoji"/>
                <a:cs typeface="Segoe UI Emoji"/>
              </a:rPr>
              <a:t>to</a:t>
            </a:r>
            <a:r>
              <a:rPr sz="1200" spc="-20" dirty="0">
                <a:latin typeface="Segoe UI Emoji"/>
                <a:cs typeface="Segoe UI Emoji"/>
              </a:rPr>
              <a:t> </a:t>
            </a:r>
            <a:r>
              <a:rPr sz="1200" dirty="0">
                <a:latin typeface="Segoe UI Emoji"/>
                <a:cs typeface="Segoe UI Emoji"/>
              </a:rPr>
              <a:t>notify</a:t>
            </a:r>
            <a:r>
              <a:rPr sz="1200" spc="-15" dirty="0">
                <a:latin typeface="Segoe UI Emoji"/>
                <a:cs typeface="Segoe UI Emoji"/>
              </a:rPr>
              <a:t> </a:t>
            </a:r>
            <a:r>
              <a:rPr sz="1200" dirty="0">
                <a:latin typeface="Segoe UI Emoji"/>
                <a:cs typeface="Segoe UI Emoji"/>
              </a:rPr>
              <a:t>everyone</a:t>
            </a:r>
            <a:r>
              <a:rPr sz="1200" spc="-15" dirty="0">
                <a:latin typeface="Segoe UI Emoji"/>
                <a:cs typeface="Segoe UI Emoji"/>
              </a:rPr>
              <a:t> </a:t>
            </a:r>
            <a:r>
              <a:rPr sz="1200" dirty="0">
                <a:latin typeface="Segoe UI Emoji"/>
                <a:cs typeface="Segoe UI Emoji"/>
              </a:rPr>
              <a:t>who</a:t>
            </a:r>
            <a:r>
              <a:rPr sz="1200" spc="-15" dirty="0">
                <a:latin typeface="Segoe UI Emoji"/>
                <a:cs typeface="Segoe UI Emoji"/>
              </a:rPr>
              <a:t> </a:t>
            </a:r>
            <a:r>
              <a:rPr sz="1200" dirty="0">
                <a:latin typeface="Segoe UI Emoji"/>
                <a:cs typeface="Segoe UI Emoji"/>
              </a:rPr>
              <a:t>favorited</a:t>
            </a:r>
            <a:r>
              <a:rPr sz="1200" spc="5" dirty="0">
                <a:latin typeface="Segoe UI Emoji"/>
                <a:cs typeface="Segoe UI Emoji"/>
              </a:rPr>
              <a:t> </a:t>
            </a:r>
            <a:r>
              <a:rPr sz="1200" dirty="0">
                <a:latin typeface="Segoe UI Emoji"/>
                <a:cs typeface="Segoe UI Emoji"/>
              </a:rPr>
              <a:t>that</a:t>
            </a:r>
            <a:r>
              <a:rPr sz="1200" spc="5" dirty="0">
                <a:latin typeface="Segoe UI Emoji"/>
                <a:cs typeface="Segoe UI Emoji"/>
              </a:rPr>
              <a:t> </a:t>
            </a:r>
            <a:r>
              <a:rPr sz="1200" spc="-10" dirty="0">
                <a:latin typeface="Segoe UI Emoji"/>
                <a:cs typeface="Segoe UI Emoji"/>
              </a:rPr>
              <a:t>channel.</a:t>
            </a:r>
            <a:endParaRPr sz="1200">
              <a:latin typeface="Segoe UI Emoji"/>
              <a:cs typeface="Segoe UI Emoji"/>
            </a:endParaRPr>
          </a:p>
        </p:txBody>
      </p:sp>
      <p:grpSp>
        <p:nvGrpSpPr>
          <p:cNvPr id="5" name="object 5" descr="Image showing users how to make calls in Micrososft Teams."/>
          <p:cNvGrpSpPr/>
          <p:nvPr/>
        </p:nvGrpSpPr>
        <p:grpSpPr>
          <a:xfrm>
            <a:off x="6045898" y="490283"/>
            <a:ext cx="2773680" cy="2566670"/>
            <a:chOff x="6045898" y="490283"/>
            <a:chExt cx="2773680" cy="2566670"/>
          </a:xfrm>
        </p:grpSpPr>
        <p:pic>
          <p:nvPicPr>
            <p:cNvPr id="6" name="object 6" descr="Graphical user interface, application  Description automatically generated"/>
            <p:cNvPicPr/>
            <p:nvPr/>
          </p:nvPicPr>
          <p:blipFill>
            <a:blip r:embed="rId2" cstate="print"/>
            <a:stretch>
              <a:fillRect/>
            </a:stretch>
          </p:blipFill>
          <p:spPr>
            <a:xfrm>
              <a:off x="6055359" y="499744"/>
              <a:ext cx="2754630" cy="2547619"/>
            </a:xfrm>
            <a:prstGeom prst="rect">
              <a:avLst/>
            </a:prstGeom>
          </p:spPr>
        </p:pic>
        <p:sp>
          <p:nvSpPr>
            <p:cNvPr id="7" name="object 7"/>
            <p:cNvSpPr/>
            <p:nvPr/>
          </p:nvSpPr>
          <p:spPr>
            <a:xfrm>
              <a:off x="6050660" y="495045"/>
              <a:ext cx="2764155" cy="2557145"/>
            </a:xfrm>
            <a:custGeom>
              <a:avLst/>
              <a:gdLst/>
              <a:ahLst/>
              <a:cxnLst/>
              <a:rect l="l" t="t" r="r" b="b"/>
              <a:pathLst>
                <a:path w="2764154" h="2557145">
                  <a:moveTo>
                    <a:pt x="0" y="2557144"/>
                  </a:moveTo>
                  <a:lnTo>
                    <a:pt x="2764155" y="2557144"/>
                  </a:lnTo>
                  <a:lnTo>
                    <a:pt x="2764155" y="0"/>
                  </a:lnTo>
                  <a:lnTo>
                    <a:pt x="0" y="0"/>
                  </a:lnTo>
                  <a:lnTo>
                    <a:pt x="0" y="2557144"/>
                  </a:lnTo>
                  <a:close/>
                </a:path>
              </a:pathLst>
            </a:custGeom>
            <a:ln w="9525">
              <a:solidFill>
                <a:srgbClr val="000000"/>
              </a:solidFill>
            </a:ln>
          </p:spPr>
          <p:txBody>
            <a:bodyPr wrap="square" lIns="0" tIns="0" rIns="0" bIns="0" rtlCol="0"/>
            <a:lstStyle/>
            <a:p>
              <a:endParaRPr/>
            </a:p>
          </p:txBody>
        </p:sp>
      </p:grpSp>
      <p:grpSp>
        <p:nvGrpSpPr>
          <p:cNvPr id="8" name="object 8" descr="Image showing users how to tag somone in a Microsoft Teams message using the @ sybmol."/>
          <p:cNvGrpSpPr/>
          <p:nvPr/>
        </p:nvGrpSpPr>
        <p:grpSpPr>
          <a:xfrm>
            <a:off x="911860" y="4310507"/>
            <a:ext cx="3476625" cy="2623820"/>
            <a:chOff x="911860" y="4310507"/>
            <a:chExt cx="3476625" cy="2623820"/>
          </a:xfrm>
        </p:grpSpPr>
        <p:pic>
          <p:nvPicPr>
            <p:cNvPr id="9" name="object 9" descr="Graphical user interface, application  Description automatically generated"/>
            <p:cNvPicPr/>
            <p:nvPr/>
          </p:nvPicPr>
          <p:blipFill>
            <a:blip r:embed="rId3" cstate="print"/>
            <a:stretch>
              <a:fillRect/>
            </a:stretch>
          </p:blipFill>
          <p:spPr>
            <a:xfrm>
              <a:off x="921385" y="4320032"/>
              <a:ext cx="3457575" cy="2604769"/>
            </a:xfrm>
            <a:prstGeom prst="rect">
              <a:avLst/>
            </a:prstGeom>
          </p:spPr>
        </p:pic>
        <p:sp>
          <p:nvSpPr>
            <p:cNvPr id="10" name="object 10"/>
            <p:cNvSpPr/>
            <p:nvPr/>
          </p:nvSpPr>
          <p:spPr>
            <a:xfrm>
              <a:off x="916622" y="4315269"/>
              <a:ext cx="3467100" cy="2614295"/>
            </a:xfrm>
            <a:custGeom>
              <a:avLst/>
              <a:gdLst/>
              <a:ahLst/>
              <a:cxnLst/>
              <a:rect l="l" t="t" r="r" b="b"/>
              <a:pathLst>
                <a:path w="3467100" h="2614295">
                  <a:moveTo>
                    <a:pt x="0" y="2614294"/>
                  </a:moveTo>
                  <a:lnTo>
                    <a:pt x="3467100" y="2614294"/>
                  </a:lnTo>
                  <a:lnTo>
                    <a:pt x="3467100" y="0"/>
                  </a:lnTo>
                  <a:lnTo>
                    <a:pt x="0" y="0"/>
                  </a:lnTo>
                  <a:lnTo>
                    <a:pt x="0" y="2614294"/>
                  </a:lnTo>
                  <a:close/>
                </a:path>
              </a:pathLst>
            </a:custGeom>
            <a:ln w="9525">
              <a:solidFill>
                <a:srgbClr val="000000"/>
              </a:solidFill>
            </a:ln>
          </p:spPr>
          <p:txBody>
            <a:bodyPr wrap="square" lIns="0" tIns="0" rIns="0" bIns="0" rtlCol="0"/>
            <a:lstStyle/>
            <a:p>
              <a:endParaRPr/>
            </a:p>
          </p:txBody>
        </p:sp>
      </p:grpSp>
      <p:sp>
        <p:nvSpPr>
          <p:cNvPr id="11" name="object 11"/>
          <p:cNvSpPr txBox="1">
            <a:spLocks noGrp="1"/>
          </p:cNvSpPr>
          <p:nvPr>
            <p:ph type="sldNum" sz="quarter" idx="7"/>
          </p:nvPr>
        </p:nvSpPr>
        <p:spPr>
          <a:prstGeom prst="rect">
            <a:avLst/>
          </a:prstGeom>
        </p:spPr>
        <p:txBody>
          <a:bodyPr vert="horz" wrap="square" lIns="0" tIns="5715" rIns="0" bIns="0" rtlCol="0">
            <a:spAutoFit/>
          </a:bodyPr>
          <a:lstStyle/>
          <a:p>
            <a:pPr marL="12700">
              <a:lnSpc>
                <a:spcPct val="100000"/>
              </a:lnSpc>
              <a:spcBef>
                <a:spcPts val="45"/>
              </a:spcBef>
            </a:pPr>
            <a:fld id="{81D60167-4931-47E6-BA6A-407CBD079E47}" type="slidenum">
              <a:rPr spc="-25" dirty="0"/>
              <a:t>21</a:t>
            </a:fld>
            <a:endParaRPr spc="-25" dirty="0"/>
          </a:p>
        </p:txBody>
      </p:sp>
      <p:pic>
        <p:nvPicPr>
          <p:cNvPr id="12" name="Picture 11">
            <a:extLst>
              <a:ext uri="{FF2B5EF4-FFF2-40B4-BE49-F238E27FC236}">
                <a16:creationId xmlns:a16="http://schemas.microsoft.com/office/drawing/2014/main" id="{C6C5B5B8-5203-72D3-34E8-C2D259A5B0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58200" y="7164429"/>
            <a:ext cx="1519619" cy="47868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25400">
              <a:lnSpc>
                <a:spcPct val="100000"/>
              </a:lnSpc>
              <a:spcBef>
                <a:spcPts val="100"/>
              </a:spcBef>
            </a:pPr>
            <a:r>
              <a:rPr dirty="0"/>
              <a:t>Reply</a:t>
            </a:r>
            <a:r>
              <a:rPr spc="35" dirty="0"/>
              <a:t> </a:t>
            </a:r>
            <a:r>
              <a:rPr dirty="0"/>
              <a:t>to</a:t>
            </a:r>
            <a:r>
              <a:rPr spc="25" dirty="0"/>
              <a:t> </a:t>
            </a:r>
            <a:r>
              <a:rPr dirty="0"/>
              <a:t>a</a:t>
            </a:r>
            <a:r>
              <a:rPr spc="45" dirty="0"/>
              <a:t> </a:t>
            </a:r>
            <a:r>
              <a:rPr spc="-10" dirty="0"/>
              <a:t>conversation</a:t>
            </a:r>
          </a:p>
        </p:txBody>
      </p:sp>
      <p:sp>
        <p:nvSpPr>
          <p:cNvPr id="3" name="object 3"/>
          <p:cNvSpPr txBox="1"/>
          <p:nvPr/>
        </p:nvSpPr>
        <p:spPr>
          <a:xfrm>
            <a:off x="457517" y="945007"/>
            <a:ext cx="4875530" cy="635635"/>
          </a:xfrm>
          <a:prstGeom prst="rect">
            <a:avLst/>
          </a:prstGeom>
        </p:spPr>
        <p:txBody>
          <a:bodyPr vert="horz" wrap="square" lIns="0" tIns="12700" rIns="0" bIns="0" rtlCol="0">
            <a:spAutoFit/>
          </a:bodyPr>
          <a:lstStyle/>
          <a:p>
            <a:pPr marL="12700" marR="5080">
              <a:lnSpc>
                <a:spcPct val="111200"/>
              </a:lnSpc>
              <a:spcBef>
                <a:spcPts val="100"/>
              </a:spcBef>
            </a:pPr>
            <a:r>
              <a:rPr sz="1200" dirty="0">
                <a:latin typeface="Segoe UI Emoji"/>
                <a:cs typeface="Segoe UI Emoji"/>
              </a:rPr>
              <a:t>Channel</a:t>
            </a:r>
            <a:r>
              <a:rPr sz="1200" spc="-50" dirty="0">
                <a:latin typeface="Segoe UI Emoji"/>
                <a:cs typeface="Segoe UI Emoji"/>
              </a:rPr>
              <a:t> </a:t>
            </a:r>
            <a:r>
              <a:rPr sz="1200" dirty="0">
                <a:latin typeface="Segoe UI Emoji"/>
                <a:cs typeface="Segoe UI Emoji"/>
              </a:rPr>
              <a:t>conversations</a:t>
            </a:r>
            <a:r>
              <a:rPr sz="1200" spc="-35" dirty="0">
                <a:latin typeface="Segoe UI Emoji"/>
                <a:cs typeface="Segoe UI Emoji"/>
              </a:rPr>
              <a:t> </a:t>
            </a:r>
            <a:r>
              <a:rPr sz="1200" dirty="0">
                <a:latin typeface="Segoe UI Emoji"/>
                <a:cs typeface="Segoe UI Emoji"/>
              </a:rPr>
              <a:t>are</a:t>
            </a:r>
            <a:r>
              <a:rPr sz="1200" spc="-30" dirty="0">
                <a:latin typeface="Segoe UI Emoji"/>
                <a:cs typeface="Segoe UI Emoji"/>
              </a:rPr>
              <a:t> </a:t>
            </a:r>
            <a:r>
              <a:rPr sz="1200" dirty="0">
                <a:latin typeface="Segoe UI Emoji"/>
                <a:cs typeface="Segoe UI Emoji"/>
              </a:rPr>
              <a:t>organized</a:t>
            </a:r>
            <a:r>
              <a:rPr sz="1200" spc="-55" dirty="0">
                <a:latin typeface="Segoe UI Emoji"/>
                <a:cs typeface="Segoe UI Emoji"/>
              </a:rPr>
              <a:t> </a:t>
            </a:r>
            <a:r>
              <a:rPr sz="1200" dirty="0">
                <a:latin typeface="Segoe UI Emoji"/>
                <a:cs typeface="Segoe UI Emoji"/>
              </a:rPr>
              <a:t>by</a:t>
            </a:r>
            <a:r>
              <a:rPr sz="1200" spc="-35" dirty="0">
                <a:latin typeface="Segoe UI Emoji"/>
                <a:cs typeface="Segoe UI Emoji"/>
              </a:rPr>
              <a:t> </a:t>
            </a:r>
            <a:r>
              <a:rPr sz="1200" dirty="0">
                <a:latin typeface="Segoe UI Emoji"/>
                <a:cs typeface="Segoe UI Emoji"/>
              </a:rPr>
              <a:t>date</a:t>
            </a:r>
            <a:r>
              <a:rPr sz="1200" spc="-30" dirty="0">
                <a:latin typeface="Segoe UI Emoji"/>
                <a:cs typeface="Segoe UI Emoji"/>
              </a:rPr>
              <a:t> </a:t>
            </a:r>
            <a:r>
              <a:rPr sz="1200" dirty="0">
                <a:latin typeface="Segoe UI Emoji"/>
                <a:cs typeface="Segoe UI Emoji"/>
              </a:rPr>
              <a:t>and</a:t>
            </a:r>
            <a:r>
              <a:rPr sz="1200" spc="-60" dirty="0">
                <a:latin typeface="Segoe UI Emoji"/>
                <a:cs typeface="Segoe UI Emoji"/>
              </a:rPr>
              <a:t> </a:t>
            </a:r>
            <a:r>
              <a:rPr sz="1200" dirty="0">
                <a:latin typeface="Segoe UI Emoji"/>
                <a:cs typeface="Segoe UI Emoji"/>
              </a:rPr>
              <a:t>then</a:t>
            </a:r>
            <a:r>
              <a:rPr sz="1200" spc="-35" dirty="0">
                <a:latin typeface="Segoe UI Emoji"/>
                <a:cs typeface="Segoe UI Emoji"/>
              </a:rPr>
              <a:t> </a:t>
            </a:r>
            <a:r>
              <a:rPr sz="1200" dirty="0">
                <a:latin typeface="Segoe UI Emoji"/>
                <a:cs typeface="Segoe UI Emoji"/>
              </a:rPr>
              <a:t>threaded.</a:t>
            </a:r>
            <a:r>
              <a:rPr sz="1200" spc="-35" dirty="0">
                <a:latin typeface="Segoe UI Emoji"/>
                <a:cs typeface="Segoe UI Emoji"/>
              </a:rPr>
              <a:t> </a:t>
            </a:r>
            <a:r>
              <a:rPr sz="1200" spc="-20" dirty="0">
                <a:latin typeface="Segoe UI Emoji"/>
                <a:cs typeface="Segoe UI Emoji"/>
              </a:rPr>
              <a:t>Find</a:t>
            </a:r>
            <a:r>
              <a:rPr sz="1200" spc="500" dirty="0">
                <a:latin typeface="Segoe UI Emoji"/>
                <a:cs typeface="Segoe UI Emoji"/>
              </a:rPr>
              <a:t> </a:t>
            </a:r>
            <a:r>
              <a:rPr sz="1200" dirty="0">
                <a:latin typeface="Segoe UI Emoji"/>
                <a:cs typeface="Segoe UI Emoji"/>
              </a:rPr>
              <a:t>the</a:t>
            </a:r>
            <a:r>
              <a:rPr sz="1200" spc="-45" dirty="0">
                <a:latin typeface="Segoe UI Emoji"/>
                <a:cs typeface="Segoe UI Emoji"/>
              </a:rPr>
              <a:t> </a:t>
            </a:r>
            <a:r>
              <a:rPr sz="1200" dirty="0">
                <a:latin typeface="Segoe UI Emoji"/>
                <a:cs typeface="Segoe UI Emoji"/>
              </a:rPr>
              <a:t>thread</a:t>
            </a:r>
            <a:r>
              <a:rPr sz="1200" spc="-15" dirty="0">
                <a:latin typeface="Segoe UI Emoji"/>
                <a:cs typeface="Segoe UI Emoji"/>
              </a:rPr>
              <a:t> </a:t>
            </a:r>
            <a:r>
              <a:rPr sz="1200" dirty="0">
                <a:latin typeface="Segoe UI Emoji"/>
                <a:cs typeface="Segoe UI Emoji"/>
              </a:rPr>
              <a:t>you</a:t>
            </a:r>
            <a:r>
              <a:rPr sz="1200" spc="-15" dirty="0">
                <a:latin typeface="Segoe UI Emoji"/>
                <a:cs typeface="Segoe UI Emoji"/>
              </a:rPr>
              <a:t> </a:t>
            </a:r>
            <a:r>
              <a:rPr sz="1200" dirty="0">
                <a:latin typeface="Segoe UI Emoji"/>
                <a:cs typeface="Segoe UI Emoji"/>
              </a:rPr>
              <a:t>want</a:t>
            </a:r>
            <a:r>
              <a:rPr sz="1200" spc="-20" dirty="0">
                <a:latin typeface="Segoe UI Emoji"/>
                <a:cs typeface="Segoe UI Emoji"/>
              </a:rPr>
              <a:t> </a:t>
            </a:r>
            <a:r>
              <a:rPr sz="1200" dirty="0">
                <a:latin typeface="Segoe UI Emoji"/>
                <a:cs typeface="Segoe UI Emoji"/>
              </a:rPr>
              <a:t>to</a:t>
            </a:r>
            <a:r>
              <a:rPr sz="1200" spc="-15" dirty="0">
                <a:latin typeface="Segoe UI Emoji"/>
                <a:cs typeface="Segoe UI Emoji"/>
              </a:rPr>
              <a:t> </a:t>
            </a:r>
            <a:r>
              <a:rPr sz="1200" dirty="0">
                <a:latin typeface="Segoe UI Emoji"/>
                <a:cs typeface="Segoe UI Emoji"/>
              </a:rPr>
              <a:t>reply</a:t>
            </a:r>
            <a:r>
              <a:rPr sz="1200" spc="-15" dirty="0">
                <a:latin typeface="Segoe UI Emoji"/>
                <a:cs typeface="Segoe UI Emoji"/>
              </a:rPr>
              <a:t> </a:t>
            </a:r>
            <a:r>
              <a:rPr sz="1200" dirty="0">
                <a:latin typeface="Segoe UI Emoji"/>
                <a:cs typeface="Segoe UI Emoji"/>
              </a:rPr>
              <a:t>to,</a:t>
            </a:r>
            <a:r>
              <a:rPr sz="1200" spc="-25" dirty="0">
                <a:latin typeface="Segoe UI Emoji"/>
                <a:cs typeface="Segoe UI Emoji"/>
              </a:rPr>
              <a:t> </a:t>
            </a:r>
            <a:r>
              <a:rPr sz="1200" dirty="0">
                <a:latin typeface="Segoe UI Emoji"/>
                <a:cs typeface="Segoe UI Emoji"/>
              </a:rPr>
              <a:t>then</a:t>
            </a:r>
            <a:r>
              <a:rPr sz="1200" spc="-25" dirty="0">
                <a:latin typeface="Segoe UI Emoji"/>
                <a:cs typeface="Segoe UI Emoji"/>
              </a:rPr>
              <a:t> </a:t>
            </a:r>
            <a:r>
              <a:rPr sz="1200" dirty="0">
                <a:latin typeface="Segoe UI Emoji"/>
                <a:cs typeface="Segoe UI Emoji"/>
              </a:rPr>
              <a:t>click</a:t>
            </a:r>
            <a:r>
              <a:rPr sz="1200" spc="5" dirty="0">
                <a:latin typeface="Segoe UI Emoji"/>
                <a:cs typeface="Segoe UI Emoji"/>
              </a:rPr>
              <a:t> </a:t>
            </a:r>
            <a:r>
              <a:rPr sz="1200" b="1" dirty="0">
                <a:latin typeface="Segoe UI Emoji"/>
                <a:cs typeface="Segoe UI Emoji"/>
              </a:rPr>
              <a:t>Reply</a:t>
            </a:r>
            <a:r>
              <a:rPr sz="1200" dirty="0">
                <a:latin typeface="Segoe UI Emoji"/>
                <a:cs typeface="Segoe UI Emoji"/>
              </a:rPr>
              <a:t>.</a:t>
            </a:r>
            <a:r>
              <a:rPr sz="1200" spc="-45" dirty="0">
                <a:latin typeface="Segoe UI Emoji"/>
                <a:cs typeface="Segoe UI Emoji"/>
              </a:rPr>
              <a:t> </a:t>
            </a:r>
            <a:r>
              <a:rPr sz="1200" dirty="0">
                <a:latin typeface="Segoe UI Emoji"/>
                <a:cs typeface="Segoe UI Emoji"/>
              </a:rPr>
              <a:t>Add</a:t>
            </a:r>
            <a:r>
              <a:rPr sz="1200" spc="-25" dirty="0">
                <a:latin typeface="Segoe UI Emoji"/>
                <a:cs typeface="Segoe UI Emoji"/>
              </a:rPr>
              <a:t> </a:t>
            </a:r>
            <a:r>
              <a:rPr sz="1200" dirty="0">
                <a:latin typeface="Segoe UI Emoji"/>
                <a:cs typeface="Segoe UI Emoji"/>
              </a:rPr>
              <a:t>your</a:t>
            </a:r>
            <a:r>
              <a:rPr sz="1200" spc="-5" dirty="0">
                <a:latin typeface="Segoe UI Emoji"/>
                <a:cs typeface="Segoe UI Emoji"/>
              </a:rPr>
              <a:t> </a:t>
            </a:r>
            <a:r>
              <a:rPr sz="1200" dirty="0">
                <a:latin typeface="Segoe UI Emoji"/>
                <a:cs typeface="Segoe UI Emoji"/>
              </a:rPr>
              <a:t>thoughts</a:t>
            </a:r>
            <a:r>
              <a:rPr sz="1200" spc="-20" dirty="0">
                <a:latin typeface="Segoe UI Emoji"/>
                <a:cs typeface="Segoe UI Emoji"/>
              </a:rPr>
              <a:t> </a:t>
            </a:r>
            <a:r>
              <a:rPr sz="1200" spc="-25" dirty="0">
                <a:latin typeface="Segoe UI Emoji"/>
                <a:cs typeface="Segoe UI Emoji"/>
              </a:rPr>
              <a:t>and </a:t>
            </a:r>
            <a:r>
              <a:rPr sz="1200" dirty="0">
                <a:latin typeface="Segoe UI Emoji"/>
                <a:cs typeface="Segoe UI Emoji"/>
              </a:rPr>
              <a:t>click</a:t>
            </a:r>
            <a:r>
              <a:rPr sz="1200" spc="-30" dirty="0">
                <a:latin typeface="Segoe UI Emoji"/>
                <a:cs typeface="Segoe UI Emoji"/>
              </a:rPr>
              <a:t> </a:t>
            </a:r>
            <a:r>
              <a:rPr sz="1200" b="1" spc="-10" dirty="0">
                <a:latin typeface="Segoe UI Emoji"/>
                <a:cs typeface="Segoe UI Emoji"/>
              </a:rPr>
              <a:t>Send</a:t>
            </a:r>
            <a:r>
              <a:rPr sz="1200" spc="-10" dirty="0">
                <a:latin typeface="Segoe UI Emoji"/>
                <a:cs typeface="Segoe UI Emoji"/>
              </a:rPr>
              <a:t>.</a:t>
            </a:r>
            <a:endParaRPr sz="1200">
              <a:latin typeface="Segoe UI Emoji"/>
              <a:cs typeface="Segoe UI Emoji"/>
            </a:endParaRPr>
          </a:p>
        </p:txBody>
      </p:sp>
      <p:sp>
        <p:nvSpPr>
          <p:cNvPr id="4" name="object 4"/>
          <p:cNvSpPr txBox="1"/>
          <p:nvPr/>
        </p:nvSpPr>
        <p:spPr>
          <a:xfrm>
            <a:off x="444500" y="2671445"/>
            <a:ext cx="7908925" cy="862965"/>
          </a:xfrm>
          <a:prstGeom prst="rect">
            <a:avLst/>
          </a:prstGeom>
        </p:spPr>
        <p:txBody>
          <a:bodyPr vert="horz" wrap="square" lIns="0" tIns="12700" rIns="0" bIns="0" rtlCol="0">
            <a:spAutoFit/>
          </a:bodyPr>
          <a:lstStyle/>
          <a:p>
            <a:pPr marL="12700">
              <a:lnSpc>
                <a:spcPct val="100000"/>
              </a:lnSpc>
              <a:spcBef>
                <a:spcPts val="100"/>
              </a:spcBef>
            </a:pPr>
            <a:r>
              <a:rPr sz="1800" b="1" dirty="0">
                <a:latin typeface="Segoe UI Emoji"/>
                <a:cs typeface="Segoe UI Emoji"/>
              </a:rPr>
              <a:t>Add</a:t>
            </a:r>
            <a:r>
              <a:rPr sz="1800" b="1" spc="30" dirty="0">
                <a:latin typeface="Segoe UI Emoji"/>
                <a:cs typeface="Segoe UI Emoji"/>
              </a:rPr>
              <a:t> </a:t>
            </a:r>
            <a:r>
              <a:rPr sz="1800" b="1" dirty="0">
                <a:latin typeface="Segoe UI Emoji"/>
                <a:cs typeface="Segoe UI Emoji"/>
              </a:rPr>
              <a:t>an</a:t>
            </a:r>
            <a:r>
              <a:rPr sz="1800" b="1" spc="55" dirty="0">
                <a:latin typeface="Segoe UI Emoji"/>
                <a:cs typeface="Segoe UI Emoji"/>
              </a:rPr>
              <a:t> </a:t>
            </a:r>
            <a:r>
              <a:rPr sz="1800" b="1" dirty="0">
                <a:latin typeface="Segoe UI Emoji"/>
                <a:cs typeface="Segoe UI Emoji"/>
              </a:rPr>
              <a:t>emoji,</a:t>
            </a:r>
            <a:r>
              <a:rPr sz="1800" b="1" spc="55" dirty="0">
                <a:latin typeface="Segoe UI Emoji"/>
                <a:cs typeface="Segoe UI Emoji"/>
              </a:rPr>
              <a:t> </a:t>
            </a:r>
            <a:r>
              <a:rPr sz="1800" b="1" dirty="0">
                <a:latin typeface="Segoe UI Emoji"/>
                <a:cs typeface="Segoe UI Emoji"/>
              </a:rPr>
              <a:t>meme,</a:t>
            </a:r>
            <a:r>
              <a:rPr sz="1800" b="1" spc="30" dirty="0">
                <a:latin typeface="Segoe UI Emoji"/>
                <a:cs typeface="Segoe UI Emoji"/>
              </a:rPr>
              <a:t> </a:t>
            </a:r>
            <a:r>
              <a:rPr sz="1800" b="1" dirty="0">
                <a:latin typeface="Segoe UI Emoji"/>
                <a:cs typeface="Segoe UI Emoji"/>
              </a:rPr>
              <a:t>or</a:t>
            </a:r>
            <a:r>
              <a:rPr sz="1800" b="1" spc="40" dirty="0">
                <a:latin typeface="Segoe UI Emoji"/>
                <a:cs typeface="Segoe UI Emoji"/>
              </a:rPr>
              <a:t> </a:t>
            </a:r>
            <a:r>
              <a:rPr sz="1800" b="1" spc="-25" dirty="0">
                <a:latin typeface="Segoe UI Emoji"/>
                <a:cs typeface="Segoe UI Emoji"/>
              </a:rPr>
              <a:t>GIF</a:t>
            </a:r>
            <a:endParaRPr sz="1800">
              <a:latin typeface="Segoe UI Emoji"/>
              <a:cs typeface="Segoe UI Emoji"/>
            </a:endParaRPr>
          </a:p>
          <a:p>
            <a:pPr marL="12700" marR="5080">
              <a:lnSpc>
                <a:spcPct val="109800"/>
              </a:lnSpc>
              <a:spcBef>
                <a:spcPts val="1535"/>
              </a:spcBef>
            </a:pPr>
            <a:r>
              <a:rPr sz="1100" dirty="0">
                <a:latin typeface="Segoe UI Emoji"/>
                <a:cs typeface="Segoe UI Emoji"/>
              </a:rPr>
              <a:t>Click</a:t>
            </a:r>
            <a:r>
              <a:rPr sz="1100" spc="-45" dirty="0">
                <a:latin typeface="Segoe UI Emoji"/>
                <a:cs typeface="Segoe UI Emoji"/>
              </a:rPr>
              <a:t> </a:t>
            </a:r>
            <a:r>
              <a:rPr sz="1100" b="1" dirty="0">
                <a:latin typeface="Segoe UI Emoji"/>
                <a:cs typeface="Segoe UI Emoji"/>
              </a:rPr>
              <a:t>Sticker </a:t>
            </a:r>
            <a:r>
              <a:rPr sz="1100" dirty="0">
                <a:latin typeface="Segoe UI Emoji"/>
                <a:cs typeface="Segoe UI Emoji"/>
              </a:rPr>
              <a:t>under</a:t>
            </a:r>
            <a:r>
              <a:rPr sz="1100" spc="-55" dirty="0">
                <a:latin typeface="Segoe UI Emoji"/>
                <a:cs typeface="Segoe UI Emoji"/>
              </a:rPr>
              <a:t> </a:t>
            </a:r>
            <a:r>
              <a:rPr sz="1100" dirty="0">
                <a:latin typeface="Segoe UI Emoji"/>
                <a:cs typeface="Segoe UI Emoji"/>
              </a:rPr>
              <a:t>the</a:t>
            </a:r>
            <a:r>
              <a:rPr sz="1100" spc="-50" dirty="0">
                <a:latin typeface="Segoe UI Emoji"/>
                <a:cs typeface="Segoe UI Emoji"/>
              </a:rPr>
              <a:t> </a:t>
            </a:r>
            <a:r>
              <a:rPr sz="1100" dirty="0">
                <a:latin typeface="Segoe UI Emoji"/>
                <a:cs typeface="Segoe UI Emoji"/>
              </a:rPr>
              <a:t>box</a:t>
            </a:r>
            <a:r>
              <a:rPr sz="1100" spc="-35" dirty="0">
                <a:latin typeface="Segoe UI Emoji"/>
                <a:cs typeface="Segoe UI Emoji"/>
              </a:rPr>
              <a:t> </a:t>
            </a:r>
            <a:r>
              <a:rPr sz="1100" dirty="0">
                <a:latin typeface="Segoe UI Emoji"/>
                <a:cs typeface="Segoe UI Emoji"/>
              </a:rPr>
              <a:t>where</a:t>
            </a:r>
            <a:r>
              <a:rPr sz="1100" spc="-20" dirty="0">
                <a:latin typeface="Segoe UI Emoji"/>
                <a:cs typeface="Segoe UI Emoji"/>
              </a:rPr>
              <a:t> </a:t>
            </a:r>
            <a:r>
              <a:rPr sz="1100" dirty="0">
                <a:latin typeface="Segoe UI Emoji"/>
                <a:cs typeface="Segoe UI Emoji"/>
              </a:rPr>
              <a:t>you</a:t>
            </a:r>
            <a:r>
              <a:rPr sz="1100" spc="-50" dirty="0">
                <a:latin typeface="Segoe UI Emoji"/>
                <a:cs typeface="Segoe UI Emoji"/>
              </a:rPr>
              <a:t> </a:t>
            </a:r>
            <a:r>
              <a:rPr sz="1100" dirty="0">
                <a:latin typeface="Segoe UI Emoji"/>
                <a:cs typeface="Segoe UI Emoji"/>
              </a:rPr>
              <a:t>type</a:t>
            </a:r>
            <a:r>
              <a:rPr sz="1100" spc="-25" dirty="0">
                <a:latin typeface="Segoe UI Emoji"/>
                <a:cs typeface="Segoe UI Emoji"/>
              </a:rPr>
              <a:t> </a:t>
            </a:r>
            <a:r>
              <a:rPr sz="1100" dirty="0">
                <a:latin typeface="Segoe UI Emoji"/>
                <a:cs typeface="Segoe UI Emoji"/>
              </a:rPr>
              <a:t>your</a:t>
            </a:r>
            <a:r>
              <a:rPr sz="1100" spc="-55" dirty="0">
                <a:latin typeface="Segoe UI Emoji"/>
                <a:cs typeface="Segoe UI Emoji"/>
              </a:rPr>
              <a:t> </a:t>
            </a:r>
            <a:r>
              <a:rPr sz="1100" dirty="0">
                <a:latin typeface="Segoe UI Emoji"/>
                <a:cs typeface="Segoe UI Emoji"/>
              </a:rPr>
              <a:t>message,</a:t>
            </a:r>
            <a:r>
              <a:rPr sz="1100" spc="-10" dirty="0">
                <a:latin typeface="Segoe UI Emoji"/>
                <a:cs typeface="Segoe UI Emoji"/>
              </a:rPr>
              <a:t> </a:t>
            </a:r>
            <a:r>
              <a:rPr sz="1100" dirty="0">
                <a:latin typeface="Segoe UI Emoji"/>
                <a:cs typeface="Segoe UI Emoji"/>
              </a:rPr>
              <a:t>then</a:t>
            </a:r>
            <a:r>
              <a:rPr sz="1100" spc="-45" dirty="0">
                <a:latin typeface="Segoe UI Emoji"/>
                <a:cs typeface="Segoe UI Emoji"/>
              </a:rPr>
              <a:t> </a:t>
            </a:r>
            <a:r>
              <a:rPr sz="1100" dirty="0">
                <a:latin typeface="Segoe UI Emoji"/>
                <a:cs typeface="Segoe UI Emoji"/>
              </a:rPr>
              <a:t>pick</a:t>
            </a:r>
            <a:r>
              <a:rPr sz="1100" spc="-45" dirty="0">
                <a:latin typeface="Segoe UI Emoji"/>
                <a:cs typeface="Segoe UI Emoji"/>
              </a:rPr>
              <a:t> </a:t>
            </a:r>
            <a:r>
              <a:rPr sz="1100" dirty="0">
                <a:latin typeface="Segoe UI Emoji"/>
                <a:cs typeface="Segoe UI Emoji"/>
              </a:rPr>
              <a:t>a</a:t>
            </a:r>
            <a:r>
              <a:rPr sz="1100" spc="-60" dirty="0">
                <a:latin typeface="Segoe UI Emoji"/>
                <a:cs typeface="Segoe UI Emoji"/>
              </a:rPr>
              <a:t> </a:t>
            </a:r>
            <a:r>
              <a:rPr sz="1100" dirty="0">
                <a:latin typeface="Segoe UI Emoji"/>
                <a:cs typeface="Segoe UI Emoji"/>
              </a:rPr>
              <a:t>meme</a:t>
            </a:r>
            <a:r>
              <a:rPr sz="1100" spc="-25" dirty="0">
                <a:latin typeface="Segoe UI Emoji"/>
                <a:cs typeface="Segoe UI Emoji"/>
              </a:rPr>
              <a:t> </a:t>
            </a:r>
            <a:r>
              <a:rPr sz="1100" dirty="0">
                <a:latin typeface="Segoe UI Emoji"/>
                <a:cs typeface="Segoe UI Emoji"/>
              </a:rPr>
              <a:t>or</a:t>
            </a:r>
            <a:r>
              <a:rPr sz="1100" spc="-55" dirty="0">
                <a:latin typeface="Segoe UI Emoji"/>
                <a:cs typeface="Segoe UI Emoji"/>
              </a:rPr>
              <a:t> </a:t>
            </a:r>
            <a:r>
              <a:rPr sz="1100" dirty="0">
                <a:latin typeface="Segoe UI Emoji"/>
                <a:cs typeface="Segoe UI Emoji"/>
              </a:rPr>
              <a:t>sticker</a:t>
            </a:r>
            <a:r>
              <a:rPr sz="1100" spc="-30" dirty="0">
                <a:latin typeface="Segoe UI Emoji"/>
                <a:cs typeface="Segoe UI Emoji"/>
              </a:rPr>
              <a:t> </a:t>
            </a:r>
            <a:r>
              <a:rPr sz="1100" dirty="0">
                <a:latin typeface="Segoe UI Emoji"/>
                <a:cs typeface="Segoe UI Emoji"/>
              </a:rPr>
              <a:t>from</a:t>
            </a:r>
            <a:r>
              <a:rPr sz="1100" spc="-30" dirty="0">
                <a:latin typeface="Segoe UI Emoji"/>
                <a:cs typeface="Segoe UI Emoji"/>
              </a:rPr>
              <a:t> </a:t>
            </a:r>
            <a:r>
              <a:rPr sz="1100" dirty="0">
                <a:latin typeface="Segoe UI Emoji"/>
                <a:cs typeface="Segoe UI Emoji"/>
              </a:rPr>
              <a:t>one</a:t>
            </a:r>
            <a:r>
              <a:rPr sz="1100" spc="-20" dirty="0">
                <a:latin typeface="Segoe UI Emoji"/>
                <a:cs typeface="Segoe UI Emoji"/>
              </a:rPr>
              <a:t> </a:t>
            </a:r>
            <a:r>
              <a:rPr sz="1100" dirty="0">
                <a:latin typeface="Segoe UI Emoji"/>
                <a:cs typeface="Segoe UI Emoji"/>
              </a:rPr>
              <a:t>of</a:t>
            </a:r>
            <a:r>
              <a:rPr sz="1100" spc="-25" dirty="0">
                <a:latin typeface="Segoe UI Emoji"/>
                <a:cs typeface="Segoe UI Emoji"/>
              </a:rPr>
              <a:t> </a:t>
            </a:r>
            <a:r>
              <a:rPr sz="1100" dirty="0">
                <a:latin typeface="Segoe UI Emoji"/>
                <a:cs typeface="Segoe UI Emoji"/>
              </a:rPr>
              <a:t>the</a:t>
            </a:r>
            <a:r>
              <a:rPr sz="1100" spc="-25" dirty="0">
                <a:latin typeface="Segoe UI Emoji"/>
                <a:cs typeface="Segoe UI Emoji"/>
              </a:rPr>
              <a:t> </a:t>
            </a:r>
            <a:r>
              <a:rPr sz="1100" dirty="0">
                <a:latin typeface="Segoe UI Emoji"/>
                <a:cs typeface="Segoe UI Emoji"/>
              </a:rPr>
              <a:t>categories.</a:t>
            </a:r>
            <a:r>
              <a:rPr sz="1100" spc="-15" dirty="0">
                <a:latin typeface="Segoe UI Emoji"/>
                <a:cs typeface="Segoe UI Emoji"/>
              </a:rPr>
              <a:t> </a:t>
            </a:r>
            <a:r>
              <a:rPr sz="1100" dirty="0">
                <a:latin typeface="Segoe UI Emoji"/>
                <a:cs typeface="Segoe UI Emoji"/>
              </a:rPr>
              <a:t>There</a:t>
            </a:r>
            <a:r>
              <a:rPr sz="1100" spc="-25" dirty="0">
                <a:latin typeface="Segoe UI Emoji"/>
                <a:cs typeface="Segoe UI Emoji"/>
              </a:rPr>
              <a:t> </a:t>
            </a:r>
            <a:r>
              <a:rPr sz="1100" dirty="0">
                <a:latin typeface="Segoe UI Emoji"/>
                <a:cs typeface="Segoe UI Emoji"/>
              </a:rPr>
              <a:t>are</a:t>
            </a:r>
            <a:r>
              <a:rPr sz="1100" spc="-25" dirty="0">
                <a:latin typeface="Segoe UI Emoji"/>
                <a:cs typeface="Segoe UI Emoji"/>
              </a:rPr>
              <a:t> </a:t>
            </a:r>
            <a:r>
              <a:rPr sz="1100" spc="-20" dirty="0">
                <a:latin typeface="Segoe UI Emoji"/>
                <a:cs typeface="Segoe UI Emoji"/>
              </a:rPr>
              <a:t>also </a:t>
            </a:r>
            <a:r>
              <a:rPr sz="1100" dirty="0">
                <a:latin typeface="Segoe UI Emoji"/>
                <a:cs typeface="Segoe UI Emoji"/>
              </a:rPr>
              <a:t>buttons</a:t>
            </a:r>
            <a:r>
              <a:rPr sz="1100" spc="-25" dirty="0">
                <a:latin typeface="Segoe UI Emoji"/>
                <a:cs typeface="Segoe UI Emoji"/>
              </a:rPr>
              <a:t> </a:t>
            </a:r>
            <a:r>
              <a:rPr sz="1100" dirty="0">
                <a:latin typeface="Segoe UI Emoji"/>
                <a:cs typeface="Segoe UI Emoji"/>
              </a:rPr>
              <a:t>for</a:t>
            </a:r>
            <a:r>
              <a:rPr sz="1100" spc="-35" dirty="0">
                <a:latin typeface="Segoe UI Emoji"/>
                <a:cs typeface="Segoe UI Emoji"/>
              </a:rPr>
              <a:t> </a:t>
            </a:r>
            <a:r>
              <a:rPr sz="1100" dirty="0">
                <a:latin typeface="Segoe UI Emoji"/>
                <a:cs typeface="Segoe UI Emoji"/>
              </a:rPr>
              <a:t>adding</a:t>
            </a:r>
            <a:r>
              <a:rPr sz="1100" spc="-30" dirty="0">
                <a:latin typeface="Segoe UI Emoji"/>
                <a:cs typeface="Segoe UI Emoji"/>
              </a:rPr>
              <a:t> </a:t>
            </a:r>
            <a:r>
              <a:rPr sz="1100" dirty="0">
                <a:latin typeface="Segoe UI Emoji"/>
                <a:cs typeface="Segoe UI Emoji"/>
              </a:rPr>
              <a:t>an</a:t>
            </a:r>
            <a:r>
              <a:rPr sz="1100" spc="-15" dirty="0">
                <a:latin typeface="Segoe UI Emoji"/>
                <a:cs typeface="Segoe UI Emoji"/>
              </a:rPr>
              <a:t> </a:t>
            </a:r>
            <a:r>
              <a:rPr sz="1100" dirty="0">
                <a:latin typeface="Segoe UI Emoji"/>
                <a:cs typeface="Segoe UI Emoji"/>
              </a:rPr>
              <a:t>emoji</a:t>
            </a:r>
            <a:r>
              <a:rPr sz="1100" spc="-20" dirty="0">
                <a:latin typeface="Segoe UI Emoji"/>
                <a:cs typeface="Segoe UI Emoji"/>
              </a:rPr>
              <a:t> </a:t>
            </a:r>
            <a:r>
              <a:rPr sz="1100" dirty="0">
                <a:latin typeface="Segoe UI Emoji"/>
                <a:cs typeface="Segoe UI Emoji"/>
              </a:rPr>
              <a:t>or</a:t>
            </a:r>
            <a:r>
              <a:rPr sz="1100" spc="-35" dirty="0">
                <a:latin typeface="Segoe UI Emoji"/>
                <a:cs typeface="Segoe UI Emoji"/>
              </a:rPr>
              <a:t> </a:t>
            </a:r>
            <a:r>
              <a:rPr sz="1100" spc="-20" dirty="0">
                <a:latin typeface="Segoe UI Emoji"/>
                <a:cs typeface="Segoe UI Emoji"/>
              </a:rPr>
              <a:t>GIF.</a:t>
            </a:r>
            <a:endParaRPr sz="1100">
              <a:latin typeface="Segoe UI Emoji"/>
              <a:cs typeface="Segoe UI Emoji"/>
            </a:endParaRPr>
          </a:p>
        </p:txBody>
      </p:sp>
      <p:grpSp>
        <p:nvGrpSpPr>
          <p:cNvPr id="5" name="object 5" descr="Image showing users the options available for emoji's, meme's, and GIF's that are avaialbe in Microsoft Teams."/>
          <p:cNvGrpSpPr/>
          <p:nvPr/>
        </p:nvGrpSpPr>
        <p:grpSpPr>
          <a:xfrm>
            <a:off x="942339" y="3752405"/>
            <a:ext cx="3467100" cy="2699385"/>
            <a:chOff x="942339" y="3752405"/>
            <a:chExt cx="3467100" cy="2699385"/>
          </a:xfrm>
        </p:grpSpPr>
        <p:pic>
          <p:nvPicPr>
            <p:cNvPr id="6" name="object 6"/>
            <p:cNvPicPr/>
            <p:nvPr/>
          </p:nvPicPr>
          <p:blipFill>
            <a:blip r:embed="rId2" cstate="print"/>
            <a:stretch>
              <a:fillRect/>
            </a:stretch>
          </p:blipFill>
          <p:spPr>
            <a:xfrm>
              <a:off x="951864" y="3761993"/>
              <a:ext cx="3448050" cy="2680335"/>
            </a:xfrm>
            <a:prstGeom prst="rect">
              <a:avLst/>
            </a:prstGeom>
          </p:spPr>
        </p:pic>
        <p:sp>
          <p:nvSpPr>
            <p:cNvPr id="7" name="object 7"/>
            <p:cNvSpPr/>
            <p:nvPr/>
          </p:nvSpPr>
          <p:spPr>
            <a:xfrm>
              <a:off x="947102" y="3757167"/>
              <a:ext cx="3457575" cy="2689860"/>
            </a:xfrm>
            <a:custGeom>
              <a:avLst/>
              <a:gdLst/>
              <a:ahLst/>
              <a:cxnLst/>
              <a:rect l="l" t="t" r="r" b="b"/>
              <a:pathLst>
                <a:path w="3457575" h="2689860">
                  <a:moveTo>
                    <a:pt x="0" y="2689860"/>
                  </a:moveTo>
                  <a:lnTo>
                    <a:pt x="3457575" y="2689860"/>
                  </a:lnTo>
                  <a:lnTo>
                    <a:pt x="3457575" y="0"/>
                  </a:lnTo>
                  <a:lnTo>
                    <a:pt x="0" y="0"/>
                  </a:lnTo>
                  <a:lnTo>
                    <a:pt x="0" y="2689860"/>
                  </a:lnTo>
                  <a:close/>
                </a:path>
              </a:pathLst>
            </a:custGeom>
            <a:ln w="9525">
              <a:solidFill>
                <a:srgbClr val="000000"/>
              </a:solidFill>
            </a:ln>
          </p:spPr>
          <p:txBody>
            <a:bodyPr wrap="square" lIns="0" tIns="0" rIns="0" bIns="0" rtlCol="0"/>
            <a:lstStyle/>
            <a:p>
              <a:endParaRPr/>
            </a:p>
          </p:txBody>
        </p:sp>
      </p:grpSp>
      <p:grpSp>
        <p:nvGrpSpPr>
          <p:cNvPr id="8" name="object 8" descr="Image showing users how to respond to a conversation in Microsoft Teams."/>
          <p:cNvGrpSpPr/>
          <p:nvPr/>
        </p:nvGrpSpPr>
        <p:grpSpPr>
          <a:xfrm>
            <a:off x="5476938" y="827341"/>
            <a:ext cx="4187190" cy="1336675"/>
            <a:chOff x="5476938" y="827341"/>
            <a:chExt cx="4187190" cy="1336675"/>
          </a:xfrm>
        </p:grpSpPr>
        <p:pic>
          <p:nvPicPr>
            <p:cNvPr id="9" name="object 9" descr="Graphical user interface, text, application, Teams  Description automatically generated"/>
            <p:cNvPicPr/>
            <p:nvPr/>
          </p:nvPicPr>
          <p:blipFill>
            <a:blip r:embed="rId3" cstate="print"/>
            <a:stretch>
              <a:fillRect/>
            </a:stretch>
          </p:blipFill>
          <p:spPr>
            <a:xfrm>
              <a:off x="5486400" y="836802"/>
              <a:ext cx="4168140" cy="1317625"/>
            </a:xfrm>
            <a:prstGeom prst="rect">
              <a:avLst/>
            </a:prstGeom>
          </p:spPr>
        </p:pic>
        <p:sp>
          <p:nvSpPr>
            <p:cNvPr id="10" name="object 10"/>
            <p:cNvSpPr/>
            <p:nvPr/>
          </p:nvSpPr>
          <p:spPr>
            <a:xfrm>
              <a:off x="5481701" y="832103"/>
              <a:ext cx="4177665" cy="1327150"/>
            </a:xfrm>
            <a:custGeom>
              <a:avLst/>
              <a:gdLst/>
              <a:ahLst/>
              <a:cxnLst/>
              <a:rect l="l" t="t" r="r" b="b"/>
              <a:pathLst>
                <a:path w="4177665" h="1327150">
                  <a:moveTo>
                    <a:pt x="0" y="1327150"/>
                  </a:moveTo>
                  <a:lnTo>
                    <a:pt x="4177664" y="1327150"/>
                  </a:lnTo>
                  <a:lnTo>
                    <a:pt x="4177664" y="0"/>
                  </a:lnTo>
                  <a:lnTo>
                    <a:pt x="0" y="0"/>
                  </a:lnTo>
                  <a:lnTo>
                    <a:pt x="0" y="1327150"/>
                  </a:lnTo>
                  <a:close/>
                </a:path>
              </a:pathLst>
            </a:custGeom>
            <a:ln w="9525">
              <a:solidFill>
                <a:srgbClr val="000000"/>
              </a:solidFill>
            </a:ln>
          </p:spPr>
          <p:txBody>
            <a:bodyPr wrap="square" lIns="0" tIns="0" rIns="0" bIns="0" rtlCol="0"/>
            <a:lstStyle/>
            <a:p>
              <a:endParaRPr/>
            </a:p>
          </p:txBody>
        </p:sp>
      </p:grpSp>
      <p:sp>
        <p:nvSpPr>
          <p:cNvPr id="11" name="object 11"/>
          <p:cNvSpPr txBox="1">
            <a:spLocks noGrp="1"/>
          </p:cNvSpPr>
          <p:nvPr>
            <p:ph type="sldNum" sz="quarter" idx="7"/>
          </p:nvPr>
        </p:nvSpPr>
        <p:spPr>
          <a:prstGeom prst="rect">
            <a:avLst/>
          </a:prstGeom>
        </p:spPr>
        <p:txBody>
          <a:bodyPr vert="horz" wrap="square" lIns="0" tIns="5715" rIns="0" bIns="0" rtlCol="0">
            <a:spAutoFit/>
          </a:bodyPr>
          <a:lstStyle/>
          <a:p>
            <a:pPr marL="12700">
              <a:lnSpc>
                <a:spcPct val="100000"/>
              </a:lnSpc>
              <a:spcBef>
                <a:spcPts val="45"/>
              </a:spcBef>
            </a:pPr>
            <a:fld id="{81D60167-4931-47E6-BA6A-407CBD079E47}" type="slidenum">
              <a:rPr spc="-25" dirty="0"/>
              <a:t>22</a:t>
            </a:fld>
            <a:endParaRPr spc="-25" dirty="0"/>
          </a:p>
        </p:txBody>
      </p:sp>
      <p:pic>
        <p:nvPicPr>
          <p:cNvPr id="12" name="Picture 11">
            <a:extLst>
              <a:ext uri="{FF2B5EF4-FFF2-40B4-BE49-F238E27FC236}">
                <a16:creationId xmlns:a16="http://schemas.microsoft.com/office/drawing/2014/main" id="{4EB4E417-FB88-075F-9841-1A2DA74CEB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58200" y="7164429"/>
            <a:ext cx="1519619" cy="47868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520700" y="1545083"/>
            <a:ext cx="2948305" cy="299720"/>
          </a:xfrm>
          <a:prstGeom prst="rect">
            <a:avLst/>
          </a:prstGeom>
        </p:spPr>
        <p:txBody>
          <a:bodyPr vert="horz" wrap="square" lIns="0" tIns="12700" rIns="0" bIns="0" rtlCol="0">
            <a:spAutoFit/>
          </a:bodyPr>
          <a:lstStyle/>
          <a:p>
            <a:pPr marL="12700">
              <a:lnSpc>
                <a:spcPct val="100000"/>
              </a:lnSpc>
              <a:spcBef>
                <a:spcPts val="100"/>
              </a:spcBef>
            </a:pPr>
            <a:r>
              <a:rPr dirty="0"/>
              <a:t>Meetings</a:t>
            </a:r>
            <a:r>
              <a:rPr spc="65" dirty="0"/>
              <a:t> </a:t>
            </a:r>
            <a:r>
              <a:rPr dirty="0"/>
              <a:t>in</a:t>
            </a:r>
            <a:r>
              <a:rPr spc="60" dirty="0"/>
              <a:t> </a:t>
            </a:r>
            <a:r>
              <a:rPr dirty="0"/>
              <a:t>Microsoft</a:t>
            </a:r>
            <a:r>
              <a:rPr spc="45" dirty="0"/>
              <a:t> </a:t>
            </a:r>
            <a:r>
              <a:rPr spc="-20" dirty="0"/>
              <a:t>Teams</a:t>
            </a:r>
          </a:p>
        </p:txBody>
      </p:sp>
      <p:sp>
        <p:nvSpPr>
          <p:cNvPr id="3" name="object 3"/>
          <p:cNvSpPr txBox="1"/>
          <p:nvPr/>
        </p:nvSpPr>
        <p:spPr>
          <a:xfrm>
            <a:off x="978217" y="2013966"/>
            <a:ext cx="8410575" cy="1231265"/>
          </a:xfrm>
          <a:prstGeom prst="rect">
            <a:avLst/>
          </a:prstGeom>
        </p:spPr>
        <p:txBody>
          <a:bodyPr vert="horz" wrap="square" lIns="0" tIns="12700" rIns="0" bIns="0" rtlCol="0">
            <a:spAutoFit/>
          </a:bodyPr>
          <a:lstStyle/>
          <a:p>
            <a:pPr marL="12700" marR="8255">
              <a:lnSpc>
                <a:spcPct val="111100"/>
              </a:lnSpc>
              <a:spcBef>
                <a:spcPts val="100"/>
              </a:spcBef>
            </a:pPr>
            <a:r>
              <a:rPr sz="1200" dirty="0">
                <a:solidFill>
                  <a:srgbClr val="1A1A1A"/>
                </a:solidFill>
                <a:latin typeface="Segoe UI Emoji"/>
                <a:cs typeface="Segoe UI Emoji"/>
              </a:rPr>
              <a:t>In</a:t>
            </a:r>
            <a:r>
              <a:rPr sz="1200" spc="-25" dirty="0">
                <a:solidFill>
                  <a:srgbClr val="1A1A1A"/>
                </a:solidFill>
                <a:latin typeface="Segoe UI Emoji"/>
                <a:cs typeface="Segoe UI Emoji"/>
              </a:rPr>
              <a:t> </a:t>
            </a:r>
            <a:r>
              <a:rPr sz="1200" dirty="0">
                <a:solidFill>
                  <a:srgbClr val="1A1A1A"/>
                </a:solidFill>
                <a:latin typeface="Segoe UI Emoji"/>
                <a:cs typeface="Segoe UI Emoji"/>
              </a:rPr>
              <a:t>Meetings.</a:t>
            </a:r>
            <a:r>
              <a:rPr sz="1200" spc="-10" dirty="0">
                <a:solidFill>
                  <a:srgbClr val="1A1A1A"/>
                </a:solidFill>
                <a:latin typeface="Segoe UI Emoji"/>
                <a:cs typeface="Segoe UI Emoji"/>
              </a:rPr>
              <a:t> </a:t>
            </a:r>
            <a:r>
              <a:rPr sz="1200" dirty="0">
                <a:solidFill>
                  <a:srgbClr val="1A1A1A"/>
                </a:solidFill>
                <a:latin typeface="Segoe UI Emoji"/>
                <a:cs typeface="Segoe UI Emoji"/>
              </a:rPr>
              <a:t>Undoubtedly</a:t>
            </a:r>
            <a:r>
              <a:rPr sz="1200" spc="-25" dirty="0">
                <a:solidFill>
                  <a:srgbClr val="1A1A1A"/>
                </a:solidFill>
                <a:latin typeface="Segoe UI Emoji"/>
                <a:cs typeface="Segoe UI Emoji"/>
              </a:rPr>
              <a:t> </a:t>
            </a:r>
            <a:r>
              <a:rPr sz="1200" dirty="0">
                <a:solidFill>
                  <a:srgbClr val="1A1A1A"/>
                </a:solidFill>
                <a:latin typeface="Segoe UI Emoji"/>
                <a:cs typeface="Segoe UI Emoji"/>
              </a:rPr>
              <a:t>one</a:t>
            </a:r>
            <a:r>
              <a:rPr sz="1200" spc="-20" dirty="0">
                <a:solidFill>
                  <a:srgbClr val="1A1A1A"/>
                </a:solidFill>
                <a:latin typeface="Segoe UI Emoji"/>
                <a:cs typeface="Segoe UI Emoji"/>
              </a:rPr>
              <a:t> </a:t>
            </a:r>
            <a:r>
              <a:rPr sz="1200" dirty="0">
                <a:solidFill>
                  <a:srgbClr val="1A1A1A"/>
                </a:solidFill>
                <a:latin typeface="Segoe UI Emoji"/>
                <a:cs typeface="Segoe UI Emoji"/>
              </a:rPr>
              <a:t>of</a:t>
            </a:r>
            <a:r>
              <a:rPr sz="1200" spc="-25" dirty="0">
                <a:solidFill>
                  <a:srgbClr val="1A1A1A"/>
                </a:solidFill>
                <a:latin typeface="Segoe UI Emoji"/>
                <a:cs typeface="Segoe UI Emoji"/>
              </a:rPr>
              <a:t> </a:t>
            </a:r>
            <a:r>
              <a:rPr sz="1200" dirty="0">
                <a:solidFill>
                  <a:srgbClr val="1A1A1A"/>
                </a:solidFill>
                <a:latin typeface="Segoe UI Emoji"/>
                <a:cs typeface="Segoe UI Emoji"/>
              </a:rPr>
              <a:t>Microsoft</a:t>
            </a:r>
            <a:r>
              <a:rPr sz="1200" spc="-30" dirty="0">
                <a:solidFill>
                  <a:srgbClr val="1A1A1A"/>
                </a:solidFill>
                <a:latin typeface="Segoe UI Emoji"/>
                <a:cs typeface="Segoe UI Emoji"/>
              </a:rPr>
              <a:t> </a:t>
            </a:r>
            <a:r>
              <a:rPr sz="1200" dirty="0">
                <a:solidFill>
                  <a:srgbClr val="1A1A1A"/>
                </a:solidFill>
                <a:latin typeface="Segoe UI Emoji"/>
                <a:cs typeface="Segoe UI Emoji"/>
              </a:rPr>
              <a:t>Teams</a:t>
            </a:r>
            <a:r>
              <a:rPr sz="1200" spc="-30" dirty="0">
                <a:solidFill>
                  <a:srgbClr val="1A1A1A"/>
                </a:solidFill>
                <a:latin typeface="Segoe UI Emoji"/>
                <a:cs typeface="Segoe UI Emoji"/>
              </a:rPr>
              <a:t> </a:t>
            </a:r>
            <a:r>
              <a:rPr sz="1200" dirty="0">
                <a:solidFill>
                  <a:srgbClr val="1A1A1A"/>
                </a:solidFill>
                <a:latin typeface="Segoe UI Emoji"/>
                <a:cs typeface="Segoe UI Emoji"/>
              </a:rPr>
              <a:t>best</a:t>
            </a:r>
            <a:r>
              <a:rPr sz="1200" spc="-25" dirty="0">
                <a:solidFill>
                  <a:srgbClr val="1A1A1A"/>
                </a:solidFill>
                <a:latin typeface="Segoe UI Emoji"/>
                <a:cs typeface="Segoe UI Emoji"/>
              </a:rPr>
              <a:t> </a:t>
            </a:r>
            <a:r>
              <a:rPr sz="1200" dirty="0">
                <a:solidFill>
                  <a:srgbClr val="1A1A1A"/>
                </a:solidFill>
                <a:latin typeface="Segoe UI Emoji"/>
                <a:cs typeface="Segoe UI Emoji"/>
              </a:rPr>
              <a:t>features.</a:t>
            </a:r>
            <a:r>
              <a:rPr sz="1200" spc="-30" dirty="0">
                <a:solidFill>
                  <a:srgbClr val="1A1A1A"/>
                </a:solidFill>
                <a:latin typeface="Segoe UI Emoji"/>
                <a:cs typeface="Segoe UI Emoji"/>
              </a:rPr>
              <a:t> </a:t>
            </a:r>
            <a:r>
              <a:rPr sz="1200" dirty="0">
                <a:solidFill>
                  <a:srgbClr val="1A1A1A"/>
                </a:solidFill>
                <a:latin typeface="Segoe UI Emoji"/>
                <a:cs typeface="Segoe UI Emoji"/>
              </a:rPr>
              <a:t>This</a:t>
            </a:r>
            <a:r>
              <a:rPr sz="1200" spc="-30" dirty="0">
                <a:solidFill>
                  <a:srgbClr val="1A1A1A"/>
                </a:solidFill>
                <a:latin typeface="Segoe UI Emoji"/>
                <a:cs typeface="Segoe UI Emoji"/>
              </a:rPr>
              <a:t> </a:t>
            </a:r>
            <a:r>
              <a:rPr sz="1200" dirty="0">
                <a:solidFill>
                  <a:srgbClr val="1A1A1A"/>
                </a:solidFill>
                <a:latin typeface="Segoe UI Emoji"/>
                <a:cs typeface="Segoe UI Emoji"/>
              </a:rPr>
              <a:t>is</a:t>
            </a:r>
            <a:r>
              <a:rPr sz="1200" spc="-25" dirty="0">
                <a:solidFill>
                  <a:srgbClr val="1A1A1A"/>
                </a:solidFill>
                <a:latin typeface="Segoe UI Emoji"/>
                <a:cs typeface="Segoe UI Emoji"/>
              </a:rPr>
              <a:t> </a:t>
            </a:r>
            <a:r>
              <a:rPr sz="1200" dirty="0">
                <a:solidFill>
                  <a:srgbClr val="1A1A1A"/>
                </a:solidFill>
                <a:latin typeface="Segoe UI Emoji"/>
                <a:cs typeface="Segoe UI Emoji"/>
              </a:rPr>
              <a:t>where</a:t>
            </a:r>
            <a:r>
              <a:rPr sz="1200" spc="-25" dirty="0">
                <a:solidFill>
                  <a:srgbClr val="1A1A1A"/>
                </a:solidFill>
                <a:latin typeface="Segoe UI Emoji"/>
                <a:cs typeface="Segoe UI Emoji"/>
              </a:rPr>
              <a:t> </a:t>
            </a:r>
            <a:r>
              <a:rPr sz="1200" dirty="0">
                <a:solidFill>
                  <a:srgbClr val="1A1A1A"/>
                </a:solidFill>
                <a:latin typeface="Segoe UI Emoji"/>
                <a:cs typeface="Segoe UI Emoji"/>
              </a:rPr>
              <a:t>you</a:t>
            </a:r>
            <a:r>
              <a:rPr sz="1200" spc="10" dirty="0">
                <a:solidFill>
                  <a:srgbClr val="1A1A1A"/>
                </a:solidFill>
                <a:latin typeface="Segoe UI Emoji"/>
                <a:cs typeface="Segoe UI Emoji"/>
              </a:rPr>
              <a:t> </a:t>
            </a:r>
            <a:r>
              <a:rPr sz="1200" dirty="0">
                <a:solidFill>
                  <a:srgbClr val="1A1A1A"/>
                </a:solidFill>
                <a:latin typeface="Segoe UI Emoji"/>
                <a:cs typeface="Segoe UI Emoji"/>
              </a:rPr>
              <a:t>can</a:t>
            </a:r>
            <a:r>
              <a:rPr sz="1200" spc="-25" dirty="0">
                <a:solidFill>
                  <a:srgbClr val="1A1A1A"/>
                </a:solidFill>
                <a:latin typeface="Segoe UI Emoji"/>
                <a:cs typeface="Segoe UI Emoji"/>
              </a:rPr>
              <a:t> </a:t>
            </a:r>
            <a:r>
              <a:rPr sz="1200" dirty="0">
                <a:solidFill>
                  <a:srgbClr val="1A1A1A"/>
                </a:solidFill>
                <a:latin typeface="Segoe UI Emoji"/>
                <a:cs typeface="Segoe UI Emoji"/>
              </a:rPr>
              <a:t>setup</a:t>
            </a:r>
            <a:r>
              <a:rPr sz="1200" spc="-20" dirty="0">
                <a:solidFill>
                  <a:srgbClr val="1A1A1A"/>
                </a:solidFill>
                <a:latin typeface="Segoe UI Emoji"/>
                <a:cs typeface="Segoe UI Emoji"/>
              </a:rPr>
              <a:t> </a:t>
            </a:r>
            <a:r>
              <a:rPr sz="1200" dirty="0">
                <a:solidFill>
                  <a:srgbClr val="1A1A1A"/>
                </a:solidFill>
                <a:latin typeface="Segoe UI Emoji"/>
                <a:cs typeface="Segoe UI Emoji"/>
              </a:rPr>
              <a:t>1:1</a:t>
            </a:r>
            <a:r>
              <a:rPr sz="1200" spc="-15" dirty="0">
                <a:solidFill>
                  <a:srgbClr val="1A1A1A"/>
                </a:solidFill>
                <a:latin typeface="Segoe UI Emoji"/>
                <a:cs typeface="Segoe UI Emoji"/>
              </a:rPr>
              <a:t> </a:t>
            </a:r>
            <a:r>
              <a:rPr sz="1200" dirty="0">
                <a:solidFill>
                  <a:srgbClr val="1A1A1A"/>
                </a:solidFill>
                <a:latin typeface="Segoe UI Emoji"/>
                <a:cs typeface="Segoe UI Emoji"/>
              </a:rPr>
              <a:t>or</a:t>
            </a:r>
            <a:r>
              <a:rPr sz="1200" spc="-15" dirty="0">
                <a:solidFill>
                  <a:srgbClr val="1A1A1A"/>
                </a:solidFill>
                <a:latin typeface="Segoe UI Emoji"/>
                <a:cs typeface="Segoe UI Emoji"/>
              </a:rPr>
              <a:t> </a:t>
            </a:r>
            <a:r>
              <a:rPr sz="1200" dirty="0">
                <a:solidFill>
                  <a:srgbClr val="1A1A1A"/>
                </a:solidFill>
                <a:latin typeface="Segoe UI Emoji"/>
                <a:cs typeface="Segoe UI Emoji"/>
              </a:rPr>
              <a:t>group</a:t>
            </a:r>
            <a:r>
              <a:rPr sz="1200" spc="-25" dirty="0">
                <a:solidFill>
                  <a:srgbClr val="1A1A1A"/>
                </a:solidFill>
                <a:latin typeface="Segoe UI Emoji"/>
                <a:cs typeface="Segoe UI Emoji"/>
              </a:rPr>
              <a:t> </a:t>
            </a:r>
            <a:r>
              <a:rPr sz="1200" dirty="0">
                <a:solidFill>
                  <a:srgbClr val="1A1A1A"/>
                </a:solidFill>
                <a:latin typeface="Segoe UI Emoji"/>
                <a:cs typeface="Segoe UI Emoji"/>
              </a:rPr>
              <a:t>meetings,</a:t>
            </a:r>
            <a:r>
              <a:rPr sz="1200" spc="-10" dirty="0">
                <a:solidFill>
                  <a:srgbClr val="1A1A1A"/>
                </a:solidFill>
                <a:latin typeface="Segoe UI Emoji"/>
                <a:cs typeface="Segoe UI Emoji"/>
              </a:rPr>
              <a:t> </a:t>
            </a:r>
            <a:r>
              <a:rPr sz="1200" spc="-20" dirty="0">
                <a:solidFill>
                  <a:srgbClr val="1A1A1A"/>
                </a:solidFill>
                <a:latin typeface="Segoe UI Emoji"/>
                <a:cs typeface="Segoe UI Emoji"/>
              </a:rPr>
              <a:t>host </a:t>
            </a:r>
            <a:r>
              <a:rPr sz="1200" dirty="0">
                <a:solidFill>
                  <a:srgbClr val="1A1A1A"/>
                </a:solidFill>
                <a:latin typeface="Segoe UI Emoji"/>
                <a:cs typeface="Segoe UI Emoji"/>
              </a:rPr>
              <a:t>meetings</a:t>
            </a:r>
            <a:r>
              <a:rPr sz="1200" spc="-5" dirty="0">
                <a:solidFill>
                  <a:srgbClr val="1A1A1A"/>
                </a:solidFill>
                <a:latin typeface="Segoe UI Emoji"/>
                <a:cs typeface="Segoe UI Emoji"/>
              </a:rPr>
              <a:t> </a:t>
            </a:r>
            <a:r>
              <a:rPr sz="1200" dirty="0">
                <a:solidFill>
                  <a:srgbClr val="1A1A1A"/>
                </a:solidFill>
                <a:latin typeface="Segoe UI Emoji"/>
                <a:cs typeface="Segoe UI Emoji"/>
              </a:rPr>
              <a:t>channels,</a:t>
            </a:r>
            <a:r>
              <a:rPr sz="1200" spc="-25" dirty="0">
                <a:solidFill>
                  <a:srgbClr val="1A1A1A"/>
                </a:solidFill>
                <a:latin typeface="Segoe UI Emoji"/>
                <a:cs typeface="Segoe UI Emoji"/>
              </a:rPr>
              <a:t> </a:t>
            </a:r>
            <a:r>
              <a:rPr sz="1200" u="sng" dirty="0">
                <a:solidFill>
                  <a:srgbClr val="0055B8"/>
                </a:solidFill>
                <a:uFill>
                  <a:solidFill>
                    <a:srgbClr val="0055B8"/>
                  </a:solidFill>
                </a:uFill>
                <a:latin typeface="Segoe UI Emoji"/>
                <a:cs typeface="Segoe UI Emoji"/>
                <a:hlinkClick r:id="rId2"/>
              </a:rPr>
              <a:t>share</a:t>
            </a:r>
            <a:r>
              <a:rPr sz="1200" u="sng" spc="-20" dirty="0">
                <a:solidFill>
                  <a:srgbClr val="0055B8"/>
                </a:solidFill>
                <a:uFill>
                  <a:solidFill>
                    <a:srgbClr val="0055B8"/>
                  </a:solidFill>
                </a:uFill>
                <a:latin typeface="Segoe UI Emoji"/>
                <a:cs typeface="Segoe UI Emoji"/>
                <a:hlinkClick r:id="rId2"/>
              </a:rPr>
              <a:t> </a:t>
            </a:r>
            <a:r>
              <a:rPr sz="1200" u="sng" dirty="0">
                <a:solidFill>
                  <a:srgbClr val="0055B8"/>
                </a:solidFill>
                <a:uFill>
                  <a:solidFill>
                    <a:srgbClr val="0055B8"/>
                  </a:solidFill>
                </a:uFill>
                <a:latin typeface="Segoe UI Emoji"/>
                <a:cs typeface="Segoe UI Emoji"/>
                <a:hlinkClick r:id="rId2"/>
              </a:rPr>
              <a:t>your</a:t>
            </a:r>
            <a:r>
              <a:rPr sz="1200" u="sng" spc="-15" dirty="0">
                <a:solidFill>
                  <a:srgbClr val="0055B8"/>
                </a:solidFill>
                <a:uFill>
                  <a:solidFill>
                    <a:srgbClr val="0055B8"/>
                  </a:solidFill>
                </a:uFill>
                <a:latin typeface="Segoe UI Emoji"/>
                <a:cs typeface="Segoe UI Emoji"/>
                <a:hlinkClick r:id="rId2"/>
              </a:rPr>
              <a:t> </a:t>
            </a:r>
            <a:r>
              <a:rPr sz="1200" u="sng" dirty="0">
                <a:solidFill>
                  <a:srgbClr val="0055B8"/>
                </a:solidFill>
                <a:uFill>
                  <a:solidFill>
                    <a:srgbClr val="0055B8"/>
                  </a:solidFill>
                </a:uFill>
                <a:latin typeface="Segoe UI Emoji"/>
                <a:cs typeface="Segoe UI Emoji"/>
                <a:hlinkClick r:id="rId2"/>
              </a:rPr>
              <a:t>screens</a:t>
            </a:r>
            <a:r>
              <a:rPr sz="1200" u="none" spc="5" dirty="0">
                <a:solidFill>
                  <a:srgbClr val="0055B8"/>
                </a:solidFill>
                <a:latin typeface="Segoe UI Emoji"/>
                <a:cs typeface="Segoe UI Emoji"/>
              </a:rPr>
              <a:t> </a:t>
            </a:r>
            <a:r>
              <a:rPr sz="1200" u="none" dirty="0">
                <a:solidFill>
                  <a:srgbClr val="1A1A1A"/>
                </a:solidFill>
                <a:latin typeface="Segoe UI Emoji"/>
                <a:cs typeface="Segoe UI Emoji"/>
              </a:rPr>
              <a:t>and</a:t>
            </a:r>
            <a:r>
              <a:rPr sz="1200" u="none" spc="-5" dirty="0">
                <a:solidFill>
                  <a:srgbClr val="1A1A1A"/>
                </a:solidFill>
                <a:latin typeface="Segoe UI Emoji"/>
                <a:cs typeface="Segoe UI Emoji"/>
              </a:rPr>
              <a:t> </a:t>
            </a:r>
            <a:r>
              <a:rPr sz="1200" u="none" dirty="0">
                <a:solidFill>
                  <a:srgbClr val="1A1A1A"/>
                </a:solidFill>
                <a:latin typeface="Segoe UI Emoji"/>
                <a:cs typeface="Segoe UI Emoji"/>
              </a:rPr>
              <a:t>even create</a:t>
            </a:r>
            <a:r>
              <a:rPr sz="1200" u="none" spc="-20" dirty="0">
                <a:solidFill>
                  <a:srgbClr val="1A1A1A"/>
                </a:solidFill>
                <a:latin typeface="Segoe UI Emoji"/>
                <a:cs typeface="Segoe UI Emoji"/>
              </a:rPr>
              <a:t> </a:t>
            </a:r>
            <a:r>
              <a:rPr sz="1200" u="none" dirty="0">
                <a:solidFill>
                  <a:srgbClr val="1A1A1A"/>
                </a:solidFill>
                <a:latin typeface="Segoe UI Emoji"/>
                <a:cs typeface="Segoe UI Emoji"/>
              </a:rPr>
              <a:t>live</a:t>
            </a:r>
            <a:r>
              <a:rPr sz="1200" u="none" spc="-25" dirty="0">
                <a:solidFill>
                  <a:srgbClr val="1A1A1A"/>
                </a:solidFill>
                <a:latin typeface="Segoe UI Emoji"/>
                <a:cs typeface="Segoe UI Emoji"/>
              </a:rPr>
              <a:t> </a:t>
            </a:r>
            <a:r>
              <a:rPr sz="1200" u="none" dirty="0">
                <a:solidFill>
                  <a:srgbClr val="1A1A1A"/>
                </a:solidFill>
                <a:latin typeface="Segoe UI Emoji"/>
                <a:cs typeface="Segoe UI Emoji"/>
              </a:rPr>
              <a:t>events.</a:t>
            </a:r>
            <a:r>
              <a:rPr sz="1200" u="none" spc="-25" dirty="0">
                <a:solidFill>
                  <a:srgbClr val="1A1A1A"/>
                </a:solidFill>
                <a:latin typeface="Segoe UI Emoji"/>
                <a:cs typeface="Segoe UI Emoji"/>
              </a:rPr>
              <a:t> </a:t>
            </a:r>
            <a:r>
              <a:rPr sz="1200" u="none" dirty="0">
                <a:solidFill>
                  <a:srgbClr val="1A1A1A"/>
                </a:solidFill>
                <a:latin typeface="Segoe UI Emoji"/>
                <a:cs typeface="Segoe UI Emoji"/>
              </a:rPr>
              <a:t>But</a:t>
            </a:r>
            <a:r>
              <a:rPr sz="1200" u="none" spc="-30" dirty="0">
                <a:solidFill>
                  <a:srgbClr val="1A1A1A"/>
                </a:solidFill>
                <a:latin typeface="Segoe UI Emoji"/>
                <a:cs typeface="Segoe UI Emoji"/>
              </a:rPr>
              <a:t> </a:t>
            </a:r>
            <a:r>
              <a:rPr sz="1200" u="none" dirty="0">
                <a:solidFill>
                  <a:srgbClr val="1A1A1A"/>
                </a:solidFill>
                <a:latin typeface="Segoe UI Emoji"/>
                <a:cs typeface="Segoe UI Emoji"/>
              </a:rPr>
              <a:t>for</a:t>
            </a:r>
            <a:r>
              <a:rPr sz="1200" u="none" spc="-10" dirty="0">
                <a:solidFill>
                  <a:srgbClr val="1A1A1A"/>
                </a:solidFill>
                <a:latin typeface="Segoe UI Emoji"/>
                <a:cs typeface="Segoe UI Emoji"/>
              </a:rPr>
              <a:t> </a:t>
            </a:r>
            <a:r>
              <a:rPr sz="1200" u="none" dirty="0">
                <a:solidFill>
                  <a:srgbClr val="1A1A1A"/>
                </a:solidFill>
                <a:latin typeface="Segoe UI Emoji"/>
                <a:cs typeface="Segoe UI Emoji"/>
              </a:rPr>
              <a:t>now,</a:t>
            </a:r>
            <a:r>
              <a:rPr sz="1200" u="none" spc="-30" dirty="0">
                <a:solidFill>
                  <a:srgbClr val="1A1A1A"/>
                </a:solidFill>
                <a:latin typeface="Segoe UI Emoji"/>
                <a:cs typeface="Segoe UI Emoji"/>
              </a:rPr>
              <a:t> </a:t>
            </a:r>
            <a:r>
              <a:rPr sz="1200" u="none" dirty="0">
                <a:solidFill>
                  <a:srgbClr val="1A1A1A"/>
                </a:solidFill>
                <a:latin typeface="Segoe UI Emoji"/>
                <a:cs typeface="Segoe UI Emoji"/>
              </a:rPr>
              <a:t>we'll</a:t>
            </a:r>
            <a:r>
              <a:rPr sz="1200" u="none" spc="-15" dirty="0">
                <a:solidFill>
                  <a:srgbClr val="1A1A1A"/>
                </a:solidFill>
                <a:latin typeface="Segoe UI Emoji"/>
                <a:cs typeface="Segoe UI Emoji"/>
              </a:rPr>
              <a:t> </a:t>
            </a:r>
            <a:r>
              <a:rPr sz="1200" u="none" dirty="0">
                <a:solidFill>
                  <a:srgbClr val="1A1A1A"/>
                </a:solidFill>
                <a:latin typeface="Segoe UI Emoji"/>
                <a:cs typeface="Segoe UI Emoji"/>
              </a:rPr>
              <a:t>keep</a:t>
            </a:r>
            <a:r>
              <a:rPr sz="1200" u="none" spc="-25" dirty="0">
                <a:solidFill>
                  <a:srgbClr val="1A1A1A"/>
                </a:solidFill>
                <a:latin typeface="Segoe UI Emoji"/>
                <a:cs typeface="Segoe UI Emoji"/>
              </a:rPr>
              <a:t> </a:t>
            </a:r>
            <a:r>
              <a:rPr sz="1200" u="none" dirty="0">
                <a:solidFill>
                  <a:srgbClr val="1A1A1A"/>
                </a:solidFill>
                <a:latin typeface="Segoe UI Emoji"/>
                <a:cs typeface="Segoe UI Emoji"/>
              </a:rPr>
              <a:t>this</a:t>
            </a:r>
            <a:r>
              <a:rPr sz="1200" u="none" spc="-30" dirty="0">
                <a:solidFill>
                  <a:srgbClr val="1A1A1A"/>
                </a:solidFill>
                <a:latin typeface="Segoe UI Emoji"/>
                <a:cs typeface="Segoe UI Emoji"/>
              </a:rPr>
              <a:t> </a:t>
            </a:r>
            <a:r>
              <a:rPr sz="1200" u="none" dirty="0">
                <a:solidFill>
                  <a:srgbClr val="1A1A1A"/>
                </a:solidFill>
                <a:latin typeface="Segoe UI Emoji"/>
                <a:cs typeface="Segoe UI Emoji"/>
              </a:rPr>
              <a:t>beginner</a:t>
            </a:r>
            <a:r>
              <a:rPr sz="1200" u="none" spc="-15" dirty="0">
                <a:solidFill>
                  <a:srgbClr val="1A1A1A"/>
                </a:solidFill>
                <a:latin typeface="Segoe UI Emoji"/>
                <a:cs typeface="Segoe UI Emoji"/>
              </a:rPr>
              <a:t> </a:t>
            </a:r>
            <a:r>
              <a:rPr sz="1200" u="none" dirty="0">
                <a:solidFill>
                  <a:srgbClr val="1A1A1A"/>
                </a:solidFill>
                <a:latin typeface="Segoe UI Emoji"/>
                <a:cs typeface="Segoe UI Emoji"/>
              </a:rPr>
              <a:t>101</a:t>
            </a:r>
            <a:r>
              <a:rPr sz="1200" u="none" spc="-10" dirty="0">
                <a:solidFill>
                  <a:srgbClr val="1A1A1A"/>
                </a:solidFill>
                <a:latin typeface="Segoe UI Emoji"/>
                <a:cs typeface="Segoe UI Emoji"/>
              </a:rPr>
              <a:t> </a:t>
            </a:r>
            <a:r>
              <a:rPr sz="1200" u="none" dirty="0">
                <a:solidFill>
                  <a:srgbClr val="1A1A1A"/>
                </a:solidFill>
                <a:latin typeface="Segoe UI Emoji"/>
                <a:cs typeface="Segoe UI Emoji"/>
              </a:rPr>
              <a:t>friendly,</a:t>
            </a:r>
            <a:r>
              <a:rPr sz="1200" u="none" spc="-30" dirty="0">
                <a:solidFill>
                  <a:srgbClr val="1A1A1A"/>
                </a:solidFill>
                <a:latin typeface="Segoe UI Emoji"/>
                <a:cs typeface="Segoe UI Emoji"/>
              </a:rPr>
              <a:t> </a:t>
            </a:r>
            <a:r>
              <a:rPr sz="1200" u="none" dirty="0">
                <a:solidFill>
                  <a:srgbClr val="1A1A1A"/>
                </a:solidFill>
                <a:latin typeface="Segoe UI Emoji"/>
                <a:cs typeface="Segoe UI Emoji"/>
              </a:rPr>
              <a:t>so</a:t>
            </a:r>
            <a:r>
              <a:rPr sz="1200" u="none" spc="-20" dirty="0">
                <a:solidFill>
                  <a:srgbClr val="1A1A1A"/>
                </a:solidFill>
                <a:latin typeface="Segoe UI Emoji"/>
                <a:cs typeface="Segoe UI Emoji"/>
              </a:rPr>
              <a:t> head </a:t>
            </a:r>
            <a:r>
              <a:rPr sz="1200" u="none" dirty="0">
                <a:solidFill>
                  <a:srgbClr val="1A1A1A"/>
                </a:solidFill>
                <a:latin typeface="Segoe UI Emoji"/>
                <a:cs typeface="Segoe UI Emoji"/>
              </a:rPr>
              <a:t>into</a:t>
            </a:r>
            <a:r>
              <a:rPr sz="1200" u="none" spc="-25" dirty="0">
                <a:solidFill>
                  <a:srgbClr val="1A1A1A"/>
                </a:solidFill>
                <a:latin typeface="Segoe UI Emoji"/>
                <a:cs typeface="Segoe UI Emoji"/>
              </a:rPr>
              <a:t> </a:t>
            </a:r>
            <a:r>
              <a:rPr sz="1200" u="none" dirty="0">
                <a:solidFill>
                  <a:srgbClr val="1A1A1A"/>
                </a:solidFill>
                <a:latin typeface="Segoe UI Emoji"/>
                <a:cs typeface="Segoe UI Emoji"/>
              </a:rPr>
              <a:t>your</a:t>
            </a:r>
            <a:r>
              <a:rPr sz="1200" u="none" spc="-15" dirty="0">
                <a:solidFill>
                  <a:srgbClr val="1A1A1A"/>
                </a:solidFill>
                <a:latin typeface="Segoe UI Emoji"/>
                <a:cs typeface="Segoe UI Emoji"/>
              </a:rPr>
              <a:t> </a:t>
            </a:r>
            <a:r>
              <a:rPr sz="1200" u="none" dirty="0">
                <a:solidFill>
                  <a:srgbClr val="1A1A1A"/>
                </a:solidFill>
                <a:latin typeface="Segoe UI Emoji"/>
                <a:cs typeface="Segoe UI Emoji"/>
              </a:rPr>
              <a:t>teams</a:t>
            </a:r>
            <a:r>
              <a:rPr sz="1200" u="none" spc="-30" dirty="0">
                <a:solidFill>
                  <a:srgbClr val="1A1A1A"/>
                </a:solidFill>
                <a:latin typeface="Segoe UI Emoji"/>
                <a:cs typeface="Segoe UI Emoji"/>
              </a:rPr>
              <a:t> </a:t>
            </a:r>
            <a:r>
              <a:rPr sz="1200" u="none" dirty="0">
                <a:solidFill>
                  <a:srgbClr val="1A1A1A"/>
                </a:solidFill>
                <a:latin typeface="Segoe UI Emoji"/>
                <a:cs typeface="Segoe UI Emoji"/>
              </a:rPr>
              <a:t>Calendar</a:t>
            </a:r>
            <a:r>
              <a:rPr sz="1200" u="none" spc="-15" dirty="0">
                <a:solidFill>
                  <a:srgbClr val="1A1A1A"/>
                </a:solidFill>
                <a:latin typeface="Segoe UI Emoji"/>
                <a:cs typeface="Segoe UI Emoji"/>
              </a:rPr>
              <a:t> </a:t>
            </a:r>
            <a:r>
              <a:rPr sz="1200" u="none" dirty="0">
                <a:solidFill>
                  <a:srgbClr val="1A1A1A"/>
                </a:solidFill>
                <a:latin typeface="Segoe UI Emoji"/>
                <a:cs typeface="Segoe UI Emoji"/>
              </a:rPr>
              <a:t>module</a:t>
            </a:r>
            <a:r>
              <a:rPr sz="1200" u="none" spc="-25" dirty="0">
                <a:solidFill>
                  <a:srgbClr val="1A1A1A"/>
                </a:solidFill>
                <a:latin typeface="Segoe UI Emoji"/>
                <a:cs typeface="Segoe UI Emoji"/>
              </a:rPr>
              <a:t> </a:t>
            </a:r>
            <a:r>
              <a:rPr sz="1200" u="none" dirty="0">
                <a:solidFill>
                  <a:srgbClr val="1A1A1A"/>
                </a:solidFill>
                <a:latin typeface="Segoe UI Emoji"/>
                <a:cs typeface="Segoe UI Emoji"/>
              </a:rPr>
              <a:t>to</a:t>
            </a:r>
            <a:r>
              <a:rPr sz="1200" u="none" spc="-25" dirty="0">
                <a:solidFill>
                  <a:srgbClr val="1A1A1A"/>
                </a:solidFill>
                <a:latin typeface="Segoe UI Emoji"/>
                <a:cs typeface="Segoe UI Emoji"/>
              </a:rPr>
              <a:t> </a:t>
            </a:r>
            <a:r>
              <a:rPr sz="1200" u="none" dirty="0">
                <a:solidFill>
                  <a:srgbClr val="1A1A1A"/>
                </a:solidFill>
                <a:latin typeface="Segoe UI Emoji"/>
                <a:cs typeface="Segoe UI Emoji"/>
              </a:rPr>
              <a:t>get</a:t>
            </a:r>
            <a:r>
              <a:rPr sz="1200" u="none" spc="-30" dirty="0">
                <a:solidFill>
                  <a:srgbClr val="1A1A1A"/>
                </a:solidFill>
                <a:latin typeface="Segoe UI Emoji"/>
                <a:cs typeface="Segoe UI Emoji"/>
              </a:rPr>
              <a:t> </a:t>
            </a:r>
            <a:r>
              <a:rPr sz="1200" u="none" dirty="0">
                <a:solidFill>
                  <a:srgbClr val="1A1A1A"/>
                </a:solidFill>
                <a:latin typeface="Segoe UI Emoji"/>
                <a:cs typeface="Segoe UI Emoji"/>
              </a:rPr>
              <a:t>started</a:t>
            </a:r>
            <a:r>
              <a:rPr sz="1200" u="none" spc="20" dirty="0">
                <a:solidFill>
                  <a:srgbClr val="1A1A1A"/>
                </a:solidFill>
                <a:latin typeface="Segoe UI Emoji"/>
                <a:cs typeface="Segoe UI Emoji"/>
              </a:rPr>
              <a:t> </a:t>
            </a:r>
            <a:r>
              <a:rPr sz="1200" u="none" dirty="0">
                <a:solidFill>
                  <a:srgbClr val="1A1A1A"/>
                </a:solidFill>
                <a:latin typeface="Segoe UI Emoji"/>
                <a:cs typeface="Segoe UI Emoji"/>
              </a:rPr>
              <a:t>on</a:t>
            </a:r>
            <a:r>
              <a:rPr sz="1200" u="none" spc="-30" dirty="0">
                <a:solidFill>
                  <a:srgbClr val="1A1A1A"/>
                </a:solidFill>
                <a:latin typeface="Segoe UI Emoji"/>
                <a:cs typeface="Segoe UI Emoji"/>
              </a:rPr>
              <a:t> </a:t>
            </a:r>
            <a:r>
              <a:rPr sz="1200" u="none" spc="-10" dirty="0">
                <a:solidFill>
                  <a:srgbClr val="1A1A1A"/>
                </a:solidFill>
                <a:latin typeface="Segoe UI Emoji"/>
                <a:cs typeface="Segoe UI Emoji"/>
              </a:rPr>
              <a:t>managing</a:t>
            </a:r>
            <a:r>
              <a:rPr sz="1200" u="none" spc="-25" dirty="0">
                <a:solidFill>
                  <a:srgbClr val="1A1A1A"/>
                </a:solidFill>
                <a:latin typeface="Segoe UI Emoji"/>
                <a:cs typeface="Segoe UI Emoji"/>
              </a:rPr>
              <a:t> </a:t>
            </a:r>
            <a:r>
              <a:rPr sz="1200" u="none" dirty="0">
                <a:solidFill>
                  <a:srgbClr val="1A1A1A"/>
                </a:solidFill>
                <a:latin typeface="Segoe UI Emoji"/>
                <a:cs typeface="Segoe UI Emoji"/>
              </a:rPr>
              <a:t>your</a:t>
            </a:r>
            <a:r>
              <a:rPr sz="1200" u="none" spc="-15" dirty="0">
                <a:solidFill>
                  <a:srgbClr val="1A1A1A"/>
                </a:solidFill>
                <a:latin typeface="Segoe UI Emoji"/>
                <a:cs typeface="Segoe UI Emoji"/>
              </a:rPr>
              <a:t> </a:t>
            </a:r>
            <a:r>
              <a:rPr sz="1200" u="none" spc="-10" dirty="0">
                <a:solidFill>
                  <a:srgbClr val="1A1A1A"/>
                </a:solidFill>
                <a:latin typeface="Segoe UI Emoji"/>
                <a:cs typeface="Segoe UI Emoji"/>
              </a:rPr>
              <a:t>meetings.</a:t>
            </a:r>
            <a:endParaRPr sz="1200">
              <a:latin typeface="Segoe UI Emoji"/>
              <a:cs typeface="Segoe UI Emoji"/>
            </a:endParaRPr>
          </a:p>
          <a:p>
            <a:pPr marL="12700" marR="5080">
              <a:lnSpc>
                <a:spcPct val="105000"/>
              </a:lnSpc>
              <a:spcBef>
                <a:spcPts val="1535"/>
              </a:spcBef>
            </a:pPr>
            <a:r>
              <a:rPr sz="1200" b="1" dirty="0">
                <a:solidFill>
                  <a:srgbClr val="1A1A1A"/>
                </a:solidFill>
                <a:latin typeface="Segoe UI Emoji"/>
                <a:cs typeface="Segoe UI Emoji"/>
              </a:rPr>
              <a:t>Note:</a:t>
            </a:r>
            <a:r>
              <a:rPr sz="1200" b="1" spc="-10" dirty="0">
                <a:solidFill>
                  <a:srgbClr val="1A1A1A"/>
                </a:solidFill>
                <a:latin typeface="Segoe UI Emoji"/>
                <a:cs typeface="Segoe UI Emoji"/>
              </a:rPr>
              <a:t> </a:t>
            </a:r>
            <a:r>
              <a:rPr sz="1250" i="1" spc="-20" dirty="0">
                <a:solidFill>
                  <a:srgbClr val="1A1A1A"/>
                </a:solidFill>
                <a:latin typeface="Segoe UI Emoji"/>
                <a:cs typeface="Segoe UI Emoji"/>
              </a:rPr>
              <a:t>Your</a:t>
            </a:r>
            <a:r>
              <a:rPr sz="1250" i="1" spc="-40" dirty="0">
                <a:solidFill>
                  <a:srgbClr val="1A1A1A"/>
                </a:solidFill>
                <a:latin typeface="Segoe UI Emoji"/>
                <a:cs typeface="Segoe UI Emoji"/>
              </a:rPr>
              <a:t> </a:t>
            </a:r>
            <a:r>
              <a:rPr sz="1250" i="1" spc="-35" dirty="0">
                <a:solidFill>
                  <a:srgbClr val="1A1A1A"/>
                </a:solidFill>
                <a:latin typeface="Segoe UI Emoji"/>
                <a:cs typeface="Segoe UI Emoji"/>
              </a:rPr>
              <a:t>calendar</a:t>
            </a:r>
            <a:r>
              <a:rPr sz="1250" i="1" spc="-40" dirty="0">
                <a:solidFill>
                  <a:srgbClr val="1A1A1A"/>
                </a:solidFill>
                <a:latin typeface="Segoe UI Emoji"/>
                <a:cs typeface="Segoe UI Emoji"/>
              </a:rPr>
              <a:t> </a:t>
            </a:r>
            <a:r>
              <a:rPr sz="1250" i="1" spc="-25" dirty="0">
                <a:solidFill>
                  <a:srgbClr val="1A1A1A"/>
                </a:solidFill>
                <a:latin typeface="Segoe UI Emoji"/>
                <a:cs typeface="Segoe UI Emoji"/>
              </a:rPr>
              <a:t>stays</a:t>
            </a:r>
            <a:r>
              <a:rPr sz="1250" i="1" spc="-30" dirty="0">
                <a:solidFill>
                  <a:srgbClr val="1A1A1A"/>
                </a:solidFill>
                <a:latin typeface="Segoe UI Emoji"/>
                <a:cs typeface="Segoe UI Emoji"/>
              </a:rPr>
              <a:t> </a:t>
            </a:r>
            <a:r>
              <a:rPr sz="1250" i="1" dirty="0">
                <a:solidFill>
                  <a:srgbClr val="1A1A1A"/>
                </a:solidFill>
                <a:latin typeface="Segoe UI Emoji"/>
                <a:cs typeface="Segoe UI Emoji"/>
              </a:rPr>
              <a:t>in</a:t>
            </a:r>
            <a:r>
              <a:rPr sz="1250" i="1" spc="-45" dirty="0">
                <a:solidFill>
                  <a:srgbClr val="1A1A1A"/>
                </a:solidFill>
                <a:latin typeface="Segoe UI Emoji"/>
                <a:cs typeface="Segoe UI Emoji"/>
              </a:rPr>
              <a:t> </a:t>
            </a:r>
            <a:r>
              <a:rPr sz="1250" i="1" spc="-20" dirty="0">
                <a:solidFill>
                  <a:srgbClr val="1A1A1A"/>
                </a:solidFill>
                <a:latin typeface="Segoe UI Emoji"/>
                <a:cs typeface="Segoe UI Emoji"/>
              </a:rPr>
              <a:t>sync</a:t>
            </a:r>
            <a:r>
              <a:rPr sz="1250" i="1" spc="-25" dirty="0">
                <a:solidFill>
                  <a:srgbClr val="1A1A1A"/>
                </a:solidFill>
                <a:latin typeface="Segoe UI Emoji"/>
                <a:cs typeface="Segoe UI Emoji"/>
              </a:rPr>
              <a:t> </a:t>
            </a:r>
            <a:r>
              <a:rPr sz="1250" i="1" spc="-20" dirty="0">
                <a:solidFill>
                  <a:srgbClr val="1A1A1A"/>
                </a:solidFill>
                <a:latin typeface="Segoe UI Emoji"/>
                <a:cs typeface="Segoe UI Emoji"/>
              </a:rPr>
              <a:t>with</a:t>
            </a:r>
            <a:r>
              <a:rPr sz="1250" i="1" spc="-50" dirty="0">
                <a:solidFill>
                  <a:srgbClr val="1A1A1A"/>
                </a:solidFill>
                <a:latin typeface="Segoe UI Emoji"/>
                <a:cs typeface="Segoe UI Emoji"/>
              </a:rPr>
              <a:t> </a:t>
            </a:r>
            <a:r>
              <a:rPr sz="1250" i="1" spc="-25" dirty="0">
                <a:solidFill>
                  <a:srgbClr val="1A1A1A"/>
                </a:solidFill>
                <a:latin typeface="Segoe UI Emoji"/>
                <a:cs typeface="Segoe UI Emoji"/>
              </a:rPr>
              <a:t>your</a:t>
            </a:r>
            <a:r>
              <a:rPr sz="1250" i="1" spc="-35" dirty="0">
                <a:solidFill>
                  <a:srgbClr val="1A1A1A"/>
                </a:solidFill>
                <a:latin typeface="Segoe UI Emoji"/>
                <a:cs typeface="Segoe UI Emoji"/>
              </a:rPr>
              <a:t> </a:t>
            </a:r>
            <a:r>
              <a:rPr sz="1250" i="1" spc="-30" dirty="0">
                <a:solidFill>
                  <a:srgbClr val="1A1A1A"/>
                </a:solidFill>
                <a:latin typeface="Segoe UI Emoji"/>
                <a:cs typeface="Segoe UI Emoji"/>
              </a:rPr>
              <a:t>Outlook</a:t>
            </a:r>
            <a:r>
              <a:rPr sz="1250" i="1" spc="-40" dirty="0">
                <a:solidFill>
                  <a:srgbClr val="1A1A1A"/>
                </a:solidFill>
                <a:latin typeface="Segoe UI Emoji"/>
                <a:cs typeface="Segoe UI Emoji"/>
              </a:rPr>
              <a:t> </a:t>
            </a:r>
            <a:r>
              <a:rPr sz="1250" i="1" spc="-30" dirty="0">
                <a:solidFill>
                  <a:srgbClr val="1A1A1A"/>
                </a:solidFill>
                <a:latin typeface="Segoe UI Emoji"/>
                <a:cs typeface="Segoe UI Emoji"/>
              </a:rPr>
              <a:t>calendar</a:t>
            </a:r>
            <a:r>
              <a:rPr sz="1250" i="1" spc="-15" dirty="0">
                <a:solidFill>
                  <a:srgbClr val="1A1A1A"/>
                </a:solidFill>
                <a:latin typeface="Segoe UI Emoji"/>
                <a:cs typeface="Segoe UI Emoji"/>
              </a:rPr>
              <a:t> </a:t>
            </a:r>
            <a:r>
              <a:rPr sz="1250" i="1" spc="-10" dirty="0">
                <a:solidFill>
                  <a:srgbClr val="1A1A1A"/>
                </a:solidFill>
                <a:latin typeface="Segoe UI Emoji"/>
                <a:cs typeface="Segoe UI Emoji"/>
              </a:rPr>
              <a:t>and</a:t>
            </a:r>
            <a:r>
              <a:rPr sz="1250" i="1" dirty="0">
                <a:solidFill>
                  <a:srgbClr val="1A1A1A"/>
                </a:solidFill>
                <a:latin typeface="Segoe UI Emoji"/>
                <a:cs typeface="Segoe UI Emoji"/>
              </a:rPr>
              <a:t> </a:t>
            </a:r>
            <a:r>
              <a:rPr sz="1250" i="1" spc="-30" dirty="0">
                <a:solidFill>
                  <a:srgbClr val="1A1A1A"/>
                </a:solidFill>
                <a:latin typeface="Segoe UI Emoji"/>
                <a:cs typeface="Segoe UI Emoji"/>
              </a:rPr>
              <a:t>displays everything </a:t>
            </a:r>
            <a:r>
              <a:rPr sz="1250" i="1" spc="-25" dirty="0">
                <a:solidFill>
                  <a:srgbClr val="1A1A1A"/>
                </a:solidFill>
                <a:latin typeface="Segoe UI Emoji"/>
                <a:cs typeface="Segoe UI Emoji"/>
              </a:rPr>
              <a:t>you've</a:t>
            </a:r>
            <a:r>
              <a:rPr sz="1250" i="1" spc="-50" dirty="0">
                <a:solidFill>
                  <a:srgbClr val="1A1A1A"/>
                </a:solidFill>
                <a:latin typeface="Segoe UI Emoji"/>
                <a:cs typeface="Segoe UI Emoji"/>
              </a:rPr>
              <a:t> </a:t>
            </a:r>
            <a:r>
              <a:rPr sz="1250" i="1" spc="-10" dirty="0">
                <a:solidFill>
                  <a:srgbClr val="1A1A1A"/>
                </a:solidFill>
                <a:latin typeface="Segoe UI Emoji"/>
                <a:cs typeface="Segoe UI Emoji"/>
              </a:rPr>
              <a:t>got</a:t>
            </a:r>
            <a:r>
              <a:rPr sz="1250" i="1" spc="-30" dirty="0">
                <a:solidFill>
                  <a:srgbClr val="1A1A1A"/>
                </a:solidFill>
                <a:latin typeface="Segoe UI Emoji"/>
                <a:cs typeface="Segoe UI Emoji"/>
              </a:rPr>
              <a:t> </a:t>
            </a:r>
            <a:r>
              <a:rPr sz="1250" i="1" spc="-35" dirty="0">
                <a:solidFill>
                  <a:srgbClr val="1A1A1A"/>
                </a:solidFill>
                <a:latin typeface="Segoe UI Emoji"/>
                <a:cs typeface="Segoe UI Emoji"/>
              </a:rPr>
              <a:t>coming</a:t>
            </a:r>
            <a:r>
              <a:rPr sz="1250" i="1" spc="-45" dirty="0">
                <a:solidFill>
                  <a:srgbClr val="1A1A1A"/>
                </a:solidFill>
                <a:latin typeface="Segoe UI Emoji"/>
                <a:cs typeface="Segoe UI Emoji"/>
              </a:rPr>
              <a:t> </a:t>
            </a:r>
            <a:r>
              <a:rPr sz="1250" i="1" spc="-20" dirty="0">
                <a:solidFill>
                  <a:srgbClr val="1A1A1A"/>
                </a:solidFill>
                <a:latin typeface="Segoe UI Emoji"/>
                <a:cs typeface="Segoe UI Emoji"/>
              </a:rPr>
              <a:t>up,</a:t>
            </a:r>
            <a:r>
              <a:rPr sz="1250" i="1" spc="-55" dirty="0">
                <a:solidFill>
                  <a:srgbClr val="1A1A1A"/>
                </a:solidFill>
                <a:latin typeface="Segoe UI Emoji"/>
                <a:cs typeface="Segoe UI Emoji"/>
              </a:rPr>
              <a:t> </a:t>
            </a:r>
            <a:r>
              <a:rPr sz="1250" i="1" spc="-20" dirty="0">
                <a:solidFill>
                  <a:srgbClr val="1A1A1A"/>
                </a:solidFill>
                <a:latin typeface="Segoe UI Emoji"/>
                <a:cs typeface="Segoe UI Emoji"/>
              </a:rPr>
              <a:t>even</a:t>
            </a:r>
            <a:r>
              <a:rPr sz="1250" i="1" spc="-45" dirty="0">
                <a:solidFill>
                  <a:srgbClr val="1A1A1A"/>
                </a:solidFill>
                <a:latin typeface="Segoe UI Emoji"/>
                <a:cs typeface="Segoe UI Emoji"/>
              </a:rPr>
              <a:t> </a:t>
            </a:r>
            <a:r>
              <a:rPr sz="1250" i="1" dirty="0">
                <a:solidFill>
                  <a:srgbClr val="1A1A1A"/>
                </a:solidFill>
                <a:latin typeface="Segoe UI Emoji"/>
                <a:cs typeface="Segoe UI Emoji"/>
              </a:rPr>
              <a:t>if</a:t>
            </a:r>
            <a:r>
              <a:rPr sz="1250" i="1" spc="-45" dirty="0">
                <a:solidFill>
                  <a:srgbClr val="1A1A1A"/>
                </a:solidFill>
                <a:latin typeface="Segoe UI Emoji"/>
                <a:cs typeface="Segoe UI Emoji"/>
              </a:rPr>
              <a:t> </a:t>
            </a:r>
            <a:r>
              <a:rPr sz="1250" i="1" spc="-20" dirty="0">
                <a:solidFill>
                  <a:srgbClr val="1A1A1A"/>
                </a:solidFill>
                <a:latin typeface="Segoe UI Emoji"/>
                <a:cs typeface="Segoe UI Emoji"/>
              </a:rPr>
              <a:t>you</a:t>
            </a:r>
            <a:r>
              <a:rPr sz="1250" i="1" spc="-45" dirty="0">
                <a:solidFill>
                  <a:srgbClr val="1A1A1A"/>
                </a:solidFill>
                <a:latin typeface="Segoe UI Emoji"/>
                <a:cs typeface="Segoe UI Emoji"/>
              </a:rPr>
              <a:t> </a:t>
            </a:r>
            <a:r>
              <a:rPr sz="1250" i="1" spc="-20" dirty="0">
                <a:solidFill>
                  <a:srgbClr val="1A1A1A"/>
                </a:solidFill>
                <a:latin typeface="Segoe UI Emoji"/>
                <a:cs typeface="Segoe UI Emoji"/>
              </a:rPr>
              <a:t>have </a:t>
            </a:r>
            <a:r>
              <a:rPr sz="1250" i="1" spc="-25" dirty="0">
                <a:solidFill>
                  <a:srgbClr val="1A1A1A"/>
                </a:solidFill>
                <a:latin typeface="Segoe UI Emoji"/>
                <a:cs typeface="Segoe UI Emoji"/>
              </a:rPr>
              <a:t>created</a:t>
            </a:r>
            <a:r>
              <a:rPr sz="1250" i="1" spc="-30" dirty="0">
                <a:solidFill>
                  <a:srgbClr val="1A1A1A"/>
                </a:solidFill>
                <a:latin typeface="Segoe UI Emoji"/>
                <a:cs typeface="Segoe UI Emoji"/>
              </a:rPr>
              <a:t> an</a:t>
            </a:r>
            <a:r>
              <a:rPr sz="1250" i="1" spc="-45" dirty="0">
                <a:solidFill>
                  <a:srgbClr val="1A1A1A"/>
                </a:solidFill>
                <a:latin typeface="Segoe UI Emoji"/>
                <a:cs typeface="Segoe UI Emoji"/>
              </a:rPr>
              <a:t> </a:t>
            </a:r>
            <a:r>
              <a:rPr sz="1250" i="1" spc="-35" dirty="0">
                <a:solidFill>
                  <a:srgbClr val="1A1A1A"/>
                </a:solidFill>
                <a:latin typeface="Segoe UI Emoji"/>
                <a:cs typeface="Segoe UI Emoji"/>
              </a:rPr>
              <a:t>appointment</a:t>
            </a:r>
            <a:r>
              <a:rPr sz="1250" i="1" spc="-45" dirty="0">
                <a:solidFill>
                  <a:srgbClr val="1A1A1A"/>
                </a:solidFill>
                <a:latin typeface="Segoe UI Emoji"/>
                <a:cs typeface="Segoe UI Emoji"/>
              </a:rPr>
              <a:t> </a:t>
            </a:r>
            <a:r>
              <a:rPr sz="1250" i="1" spc="-25" dirty="0">
                <a:solidFill>
                  <a:srgbClr val="1A1A1A"/>
                </a:solidFill>
                <a:latin typeface="Segoe UI Emoji"/>
                <a:cs typeface="Segoe UI Emoji"/>
              </a:rPr>
              <a:t>outside</a:t>
            </a:r>
            <a:r>
              <a:rPr sz="1250" i="1" spc="-40" dirty="0">
                <a:solidFill>
                  <a:srgbClr val="1A1A1A"/>
                </a:solidFill>
                <a:latin typeface="Segoe UI Emoji"/>
                <a:cs typeface="Segoe UI Emoji"/>
              </a:rPr>
              <a:t> </a:t>
            </a:r>
            <a:r>
              <a:rPr sz="1250" i="1" dirty="0">
                <a:solidFill>
                  <a:srgbClr val="1A1A1A"/>
                </a:solidFill>
                <a:latin typeface="Segoe UI Emoji"/>
                <a:cs typeface="Segoe UI Emoji"/>
              </a:rPr>
              <a:t>of</a:t>
            </a:r>
            <a:r>
              <a:rPr sz="1250" i="1" spc="-25" dirty="0">
                <a:solidFill>
                  <a:srgbClr val="1A1A1A"/>
                </a:solidFill>
                <a:latin typeface="Segoe UI Emoji"/>
                <a:cs typeface="Segoe UI Emoji"/>
              </a:rPr>
              <a:t> </a:t>
            </a:r>
            <a:r>
              <a:rPr sz="1250" i="1" spc="-10" dirty="0">
                <a:solidFill>
                  <a:srgbClr val="1A1A1A"/>
                </a:solidFill>
                <a:latin typeface="Segoe UI Emoji"/>
                <a:cs typeface="Segoe UI Emoji"/>
              </a:rPr>
              <a:t>teams.</a:t>
            </a:r>
            <a:endParaRPr sz="1250">
              <a:latin typeface="Segoe UI Emoji"/>
              <a:cs typeface="Segoe UI Emoji"/>
            </a:endParaRPr>
          </a:p>
        </p:txBody>
      </p:sp>
      <p:pic>
        <p:nvPicPr>
          <p:cNvPr id="5" name="object 5" descr="Image showing the different menu options that are available when presenting in Microsoft Teams. "/>
          <p:cNvPicPr/>
          <p:nvPr/>
        </p:nvPicPr>
        <p:blipFill>
          <a:blip r:embed="rId3" cstate="print"/>
          <a:stretch>
            <a:fillRect/>
          </a:stretch>
        </p:blipFill>
        <p:spPr>
          <a:xfrm>
            <a:off x="990600" y="3429000"/>
            <a:ext cx="7784465" cy="1674495"/>
          </a:xfrm>
          <a:prstGeom prst="rect">
            <a:avLst/>
          </a:prstGeom>
        </p:spPr>
      </p:pic>
      <p:sp>
        <p:nvSpPr>
          <p:cNvPr id="6" name="object 6"/>
          <p:cNvSpPr txBox="1">
            <a:spLocks noGrp="1"/>
          </p:cNvSpPr>
          <p:nvPr>
            <p:ph type="sldNum" sz="quarter" idx="7"/>
          </p:nvPr>
        </p:nvSpPr>
        <p:spPr>
          <a:prstGeom prst="rect">
            <a:avLst/>
          </a:prstGeom>
        </p:spPr>
        <p:txBody>
          <a:bodyPr vert="horz" wrap="square" lIns="0" tIns="5715" rIns="0" bIns="0" rtlCol="0">
            <a:spAutoFit/>
          </a:bodyPr>
          <a:lstStyle/>
          <a:p>
            <a:pPr marL="12700">
              <a:lnSpc>
                <a:spcPct val="100000"/>
              </a:lnSpc>
              <a:spcBef>
                <a:spcPts val="45"/>
              </a:spcBef>
            </a:pPr>
            <a:fld id="{81D60167-4931-47E6-BA6A-407CBD079E47}" type="slidenum">
              <a:rPr spc="-25" dirty="0"/>
              <a:t>23</a:t>
            </a:fld>
            <a:endParaRPr spc="-25" dirty="0"/>
          </a:p>
        </p:txBody>
      </p:sp>
      <p:pic>
        <p:nvPicPr>
          <p:cNvPr id="7" name="Picture 6">
            <a:extLst>
              <a:ext uri="{FF2B5EF4-FFF2-40B4-BE49-F238E27FC236}">
                <a16:creationId xmlns:a16="http://schemas.microsoft.com/office/drawing/2014/main" id="{465EB801-3448-6653-A35B-B516980EE4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58200" y="7164429"/>
            <a:ext cx="1519619" cy="47868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44500" y="463931"/>
            <a:ext cx="1778000" cy="299720"/>
          </a:xfrm>
          <a:prstGeom prst="rect">
            <a:avLst/>
          </a:prstGeom>
        </p:spPr>
        <p:txBody>
          <a:bodyPr vert="horz" wrap="square" lIns="0" tIns="12700" rIns="0" bIns="0" rtlCol="0">
            <a:spAutoFit/>
          </a:bodyPr>
          <a:lstStyle/>
          <a:p>
            <a:pPr marL="12700">
              <a:lnSpc>
                <a:spcPct val="100000"/>
              </a:lnSpc>
              <a:spcBef>
                <a:spcPts val="100"/>
              </a:spcBef>
            </a:pPr>
            <a:r>
              <a:rPr sz="1800" b="1" dirty="0">
                <a:latin typeface="Segoe UI Emoji"/>
                <a:cs typeface="Segoe UI Emoji"/>
              </a:rPr>
              <a:t>Meeting</a:t>
            </a:r>
            <a:r>
              <a:rPr sz="1800" b="1" spc="65" dirty="0">
                <a:latin typeface="Segoe UI Emoji"/>
                <a:cs typeface="Segoe UI Emoji"/>
              </a:rPr>
              <a:t> </a:t>
            </a:r>
            <a:r>
              <a:rPr sz="1800" b="1" spc="-10" dirty="0">
                <a:latin typeface="Segoe UI Emoji"/>
                <a:cs typeface="Segoe UI Emoji"/>
              </a:rPr>
              <a:t>Controls</a:t>
            </a:r>
            <a:endParaRPr sz="1800">
              <a:latin typeface="Segoe UI Emoji"/>
              <a:cs typeface="Segoe UI Emoji"/>
            </a:endParaRPr>
          </a:p>
        </p:txBody>
      </p:sp>
      <p:sp>
        <p:nvSpPr>
          <p:cNvPr id="3" name="object 3"/>
          <p:cNvSpPr txBox="1"/>
          <p:nvPr/>
        </p:nvSpPr>
        <p:spPr>
          <a:xfrm>
            <a:off x="444500" y="6483032"/>
            <a:ext cx="6241415" cy="238760"/>
          </a:xfrm>
          <a:prstGeom prst="rect">
            <a:avLst/>
          </a:prstGeom>
        </p:spPr>
        <p:txBody>
          <a:bodyPr vert="horz" wrap="square" lIns="0" tIns="12700" rIns="0" bIns="0" rtlCol="0">
            <a:spAutoFit/>
          </a:bodyPr>
          <a:lstStyle/>
          <a:p>
            <a:pPr marL="12700">
              <a:lnSpc>
                <a:spcPct val="100000"/>
              </a:lnSpc>
              <a:spcBef>
                <a:spcPts val="100"/>
              </a:spcBef>
            </a:pPr>
            <a:r>
              <a:rPr sz="1400" b="1" dirty="0">
                <a:latin typeface="Segoe UI Emoji"/>
                <a:cs typeface="Segoe UI Emoji"/>
              </a:rPr>
              <a:t>Tip</a:t>
            </a:r>
            <a:r>
              <a:rPr sz="1400" b="1" spc="75" dirty="0">
                <a:latin typeface="Segoe UI Emoji"/>
                <a:cs typeface="Segoe UI Emoji"/>
              </a:rPr>
              <a:t> </a:t>
            </a:r>
            <a:r>
              <a:rPr sz="1400" b="1" dirty="0">
                <a:latin typeface="Segoe UI Emoji"/>
                <a:cs typeface="Segoe UI Emoji"/>
              </a:rPr>
              <a:t>-</a:t>
            </a:r>
            <a:r>
              <a:rPr sz="1400" b="1" spc="35" dirty="0">
                <a:latin typeface="Segoe UI Emoji"/>
                <a:cs typeface="Segoe UI Emoji"/>
              </a:rPr>
              <a:t> </a:t>
            </a:r>
            <a:r>
              <a:rPr sz="1400" b="1" dirty="0">
                <a:latin typeface="Segoe UI Emoji"/>
                <a:cs typeface="Segoe UI Emoji"/>
              </a:rPr>
              <a:t>Use</a:t>
            </a:r>
            <a:r>
              <a:rPr sz="1400" b="1" spc="35" dirty="0">
                <a:latin typeface="Segoe UI Emoji"/>
                <a:cs typeface="Segoe UI Emoji"/>
              </a:rPr>
              <a:t> </a:t>
            </a:r>
            <a:r>
              <a:rPr sz="1400" b="1" dirty="0">
                <a:latin typeface="Segoe UI Emoji"/>
                <a:cs typeface="Segoe UI Emoji"/>
              </a:rPr>
              <a:t>[Ctrl]+[Shift]+[M]</a:t>
            </a:r>
            <a:r>
              <a:rPr sz="1400" b="1" spc="50" dirty="0">
                <a:latin typeface="Segoe UI Emoji"/>
                <a:cs typeface="Segoe UI Emoji"/>
              </a:rPr>
              <a:t> </a:t>
            </a:r>
            <a:r>
              <a:rPr sz="1400" b="1" dirty="0">
                <a:latin typeface="Segoe UI Emoji"/>
                <a:cs typeface="Segoe UI Emoji"/>
              </a:rPr>
              <a:t>for</a:t>
            </a:r>
            <a:r>
              <a:rPr sz="1400" b="1" spc="60" dirty="0">
                <a:latin typeface="Segoe UI Emoji"/>
                <a:cs typeface="Segoe UI Emoji"/>
              </a:rPr>
              <a:t> </a:t>
            </a:r>
            <a:r>
              <a:rPr sz="1400" b="1" dirty="0">
                <a:latin typeface="Segoe UI Emoji"/>
                <a:cs typeface="Segoe UI Emoji"/>
              </a:rPr>
              <a:t>a</a:t>
            </a:r>
            <a:r>
              <a:rPr sz="1400" b="1" spc="65" dirty="0">
                <a:latin typeface="Segoe UI Emoji"/>
                <a:cs typeface="Segoe UI Emoji"/>
              </a:rPr>
              <a:t> </a:t>
            </a:r>
            <a:r>
              <a:rPr sz="1400" b="1" dirty="0">
                <a:latin typeface="Segoe UI Emoji"/>
                <a:cs typeface="Segoe UI Emoji"/>
              </a:rPr>
              <a:t>shortcut</a:t>
            </a:r>
            <a:r>
              <a:rPr sz="1400" b="1" spc="15" dirty="0">
                <a:latin typeface="Segoe UI Emoji"/>
                <a:cs typeface="Segoe UI Emoji"/>
              </a:rPr>
              <a:t> </a:t>
            </a:r>
            <a:r>
              <a:rPr sz="1400" b="1" dirty="0">
                <a:latin typeface="Segoe UI Emoji"/>
                <a:cs typeface="Segoe UI Emoji"/>
              </a:rPr>
              <a:t>to</a:t>
            </a:r>
            <a:r>
              <a:rPr sz="1400" b="1" spc="75" dirty="0">
                <a:latin typeface="Segoe UI Emoji"/>
                <a:cs typeface="Segoe UI Emoji"/>
              </a:rPr>
              <a:t> </a:t>
            </a:r>
            <a:r>
              <a:rPr sz="1400" b="1" dirty="0">
                <a:latin typeface="Segoe UI Emoji"/>
                <a:cs typeface="Segoe UI Emoji"/>
              </a:rPr>
              <a:t>mute</a:t>
            </a:r>
            <a:r>
              <a:rPr sz="1400" b="1" spc="40" dirty="0">
                <a:latin typeface="Segoe UI Emoji"/>
                <a:cs typeface="Segoe UI Emoji"/>
              </a:rPr>
              <a:t> </a:t>
            </a:r>
            <a:r>
              <a:rPr sz="1400" b="1" dirty="0">
                <a:latin typeface="Segoe UI Emoji"/>
                <a:cs typeface="Segoe UI Emoji"/>
              </a:rPr>
              <a:t>and</a:t>
            </a:r>
            <a:r>
              <a:rPr sz="1400" b="1" spc="45" dirty="0">
                <a:latin typeface="Segoe UI Emoji"/>
                <a:cs typeface="Segoe UI Emoji"/>
              </a:rPr>
              <a:t> </a:t>
            </a:r>
            <a:r>
              <a:rPr sz="1400" b="1" dirty="0">
                <a:latin typeface="Segoe UI Emoji"/>
                <a:cs typeface="Segoe UI Emoji"/>
              </a:rPr>
              <a:t>unmute</a:t>
            </a:r>
            <a:r>
              <a:rPr sz="1400" b="1" spc="40" dirty="0">
                <a:latin typeface="Segoe UI Emoji"/>
                <a:cs typeface="Segoe UI Emoji"/>
              </a:rPr>
              <a:t> </a:t>
            </a:r>
            <a:r>
              <a:rPr sz="1400" b="1" dirty="0">
                <a:latin typeface="Segoe UI Emoji"/>
                <a:cs typeface="Segoe UI Emoji"/>
              </a:rPr>
              <a:t>during</a:t>
            </a:r>
            <a:r>
              <a:rPr sz="1400" b="1" spc="40" dirty="0">
                <a:latin typeface="Segoe UI Emoji"/>
                <a:cs typeface="Segoe UI Emoji"/>
              </a:rPr>
              <a:t> </a:t>
            </a:r>
            <a:r>
              <a:rPr sz="1400" b="1" spc="-80" dirty="0">
                <a:latin typeface="Segoe UI Emoji"/>
                <a:cs typeface="Segoe UI Emoji"/>
              </a:rPr>
              <a:t>meetings</a:t>
            </a:r>
            <a:endParaRPr sz="1400">
              <a:latin typeface="Segoe UI Emoji"/>
              <a:cs typeface="Segoe UI Emoji"/>
            </a:endParaRPr>
          </a:p>
        </p:txBody>
      </p:sp>
      <p:grpSp>
        <p:nvGrpSpPr>
          <p:cNvPr id="4" name="object 4" descr="Image showing different meeting options available in Microsoft Teams. THis includes participant view, chat, reactions, microphone and video settings as well as the ability to share content."/>
          <p:cNvGrpSpPr/>
          <p:nvPr/>
        </p:nvGrpSpPr>
        <p:grpSpPr>
          <a:xfrm>
            <a:off x="1089660" y="1095819"/>
            <a:ext cx="8145780" cy="5146040"/>
            <a:chOff x="1089660" y="1095819"/>
            <a:chExt cx="8145780" cy="5146040"/>
          </a:xfrm>
        </p:grpSpPr>
        <p:pic>
          <p:nvPicPr>
            <p:cNvPr id="5" name="object 5" descr="Text  Description automatically generated"/>
            <p:cNvPicPr/>
            <p:nvPr/>
          </p:nvPicPr>
          <p:blipFill>
            <a:blip r:embed="rId2" cstate="print"/>
            <a:stretch>
              <a:fillRect/>
            </a:stretch>
          </p:blipFill>
          <p:spPr>
            <a:xfrm>
              <a:off x="1099185" y="1105281"/>
              <a:ext cx="8126730" cy="5126990"/>
            </a:xfrm>
            <a:prstGeom prst="rect">
              <a:avLst/>
            </a:prstGeom>
          </p:spPr>
        </p:pic>
        <p:sp>
          <p:nvSpPr>
            <p:cNvPr id="6" name="object 6"/>
            <p:cNvSpPr/>
            <p:nvPr/>
          </p:nvSpPr>
          <p:spPr>
            <a:xfrm>
              <a:off x="1094422" y="1100582"/>
              <a:ext cx="8136255" cy="5136515"/>
            </a:xfrm>
            <a:custGeom>
              <a:avLst/>
              <a:gdLst/>
              <a:ahLst/>
              <a:cxnLst/>
              <a:rect l="l" t="t" r="r" b="b"/>
              <a:pathLst>
                <a:path w="8136255" h="5136515">
                  <a:moveTo>
                    <a:pt x="0" y="5136515"/>
                  </a:moveTo>
                  <a:lnTo>
                    <a:pt x="8136255" y="5136515"/>
                  </a:lnTo>
                  <a:lnTo>
                    <a:pt x="8136255" y="0"/>
                  </a:lnTo>
                  <a:lnTo>
                    <a:pt x="0" y="0"/>
                  </a:lnTo>
                  <a:lnTo>
                    <a:pt x="0" y="5136515"/>
                  </a:lnTo>
                  <a:close/>
                </a:path>
              </a:pathLst>
            </a:custGeom>
            <a:ln w="9524">
              <a:solidFill>
                <a:srgbClr val="000000"/>
              </a:solidFill>
            </a:ln>
          </p:spPr>
          <p:txBody>
            <a:bodyPr wrap="square" lIns="0" tIns="0" rIns="0" bIns="0" rtlCol="0"/>
            <a:lstStyle/>
            <a:p>
              <a:endParaRPr/>
            </a:p>
          </p:txBody>
        </p:sp>
      </p:grpSp>
      <p:sp>
        <p:nvSpPr>
          <p:cNvPr id="7" name="object 7"/>
          <p:cNvSpPr txBox="1">
            <a:spLocks noGrp="1"/>
          </p:cNvSpPr>
          <p:nvPr>
            <p:ph type="sldNum" sz="quarter" idx="7"/>
          </p:nvPr>
        </p:nvSpPr>
        <p:spPr>
          <a:prstGeom prst="rect">
            <a:avLst/>
          </a:prstGeom>
        </p:spPr>
        <p:txBody>
          <a:bodyPr vert="horz" wrap="square" lIns="0" tIns="5715" rIns="0" bIns="0" rtlCol="0">
            <a:spAutoFit/>
          </a:bodyPr>
          <a:lstStyle/>
          <a:p>
            <a:pPr marL="12700">
              <a:lnSpc>
                <a:spcPct val="100000"/>
              </a:lnSpc>
              <a:spcBef>
                <a:spcPts val="45"/>
              </a:spcBef>
            </a:pPr>
            <a:fld id="{81D60167-4931-47E6-BA6A-407CBD079E47}" type="slidenum">
              <a:rPr spc="-25" dirty="0"/>
              <a:t>24</a:t>
            </a:fld>
            <a:endParaRPr spc="-25" dirty="0"/>
          </a:p>
        </p:txBody>
      </p:sp>
      <p:pic>
        <p:nvPicPr>
          <p:cNvPr id="8" name="Picture 7">
            <a:extLst>
              <a:ext uri="{FF2B5EF4-FFF2-40B4-BE49-F238E27FC236}">
                <a16:creationId xmlns:a16="http://schemas.microsoft.com/office/drawing/2014/main" id="{0B54D629-C29A-1EC9-A12F-CB790F205A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58200" y="7164429"/>
            <a:ext cx="1519619" cy="47868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09175" y="2237867"/>
            <a:ext cx="141605" cy="208279"/>
          </a:xfrm>
          <a:prstGeom prst="rect">
            <a:avLst/>
          </a:prstGeom>
        </p:spPr>
        <p:txBody>
          <a:bodyPr vert="horz" wrap="square" lIns="0" tIns="12700" rIns="0" bIns="0" rtlCol="0">
            <a:spAutoFit/>
          </a:bodyPr>
          <a:lstStyle/>
          <a:p>
            <a:pPr marL="12700">
              <a:lnSpc>
                <a:spcPct val="100000"/>
              </a:lnSpc>
              <a:spcBef>
                <a:spcPts val="100"/>
              </a:spcBef>
            </a:pPr>
            <a:r>
              <a:rPr sz="1200" spc="-25" dirty="0">
                <a:latin typeface="Segoe UI Emoji"/>
                <a:cs typeface="Segoe UI Emoji"/>
              </a:rPr>
              <a:t>1.</a:t>
            </a:r>
            <a:endParaRPr sz="1200">
              <a:latin typeface="Segoe UI Emoji"/>
              <a:cs typeface="Segoe UI Emoji"/>
            </a:endParaRPr>
          </a:p>
        </p:txBody>
      </p:sp>
      <p:sp>
        <p:nvSpPr>
          <p:cNvPr id="3" name="object 3"/>
          <p:cNvSpPr txBox="1"/>
          <p:nvPr/>
        </p:nvSpPr>
        <p:spPr>
          <a:xfrm>
            <a:off x="750475" y="2212466"/>
            <a:ext cx="937260" cy="228600"/>
          </a:xfrm>
          <a:prstGeom prst="rect">
            <a:avLst/>
          </a:prstGeom>
          <a:solidFill>
            <a:srgbClr val="F5F5F5"/>
          </a:solidFill>
        </p:spPr>
        <p:txBody>
          <a:bodyPr vert="horz" wrap="square" lIns="0" tIns="38100" rIns="0" bIns="0" rtlCol="0">
            <a:spAutoFit/>
          </a:bodyPr>
          <a:lstStyle/>
          <a:p>
            <a:pPr>
              <a:lnSpc>
                <a:spcPct val="100000"/>
              </a:lnSpc>
              <a:spcBef>
                <a:spcPts val="300"/>
              </a:spcBef>
            </a:pPr>
            <a:r>
              <a:rPr sz="1200" dirty="0">
                <a:solidFill>
                  <a:srgbClr val="505050"/>
                </a:solidFill>
                <a:latin typeface="Segoe UI Emoji"/>
                <a:cs typeface="Segoe UI Emoji"/>
              </a:rPr>
              <a:t>Go</a:t>
            </a:r>
            <a:r>
              <a:rPr sz="1200" spc="-15" dirty="0">
                <a:solidFill>
                  <a:srgbClr val="505050"/>
                </a:solidFill>
                <a:latin typeface="Segoe UI Emoji"/>
                <a:cs typeface="Segoe UI Emoji"/>
              </a:rPr>
              <a:t> </a:t>
            </a:r>
            <a:r>
              <a:rPr sz="1200" dirty="0">
                <a:solidFill>
                  <a:srgbClr val="505050"/>
                </a:solidFill>
                <a:latin typeface="Segoe UI Emoji"/>
                <a:cs typeface="Segoe UI Emoji"/>
              </a:rPr>
              <a:t>to</a:t>
            </a:r>
            <a:r>
              <a:rPr sz="1200" spc="-20" dirty="0">
                <a:solidFill>
                  <a:srgbClr val="505050"/>
                </a:solidFill>
                <a:latin typeface="Segoe UI Emoji"/>
                <a:cs typeface="Segoe UI Emoji"/>
              </a:rPr>
              <a:t> </a:t>
            </a:r>
            <a:r>
              <a:rPr sz="1200" b="1" spc="-10" dirty="0">
                <a:solidFill>
                  <a:srgbClr val="505050"/>
                </a:solidFill>
                <a:latin typeface="Segoe UI Emoji"/>
                <a:cs typeface="Segoe UI Emoji"/>
              </a:rPr>
              <a:t>Teams</a:t>
            </a:r>
            <a:endParaRPr sz="1200">
              <a:latin typeface="Segoe UI Emoji"/>
              <a:cs typeface="Segoe UI Emoji"/>
            </a:endParaRPr>
          </a:p>
        </p:txBody>
      </p:sp>
      <p:sp>
        <p:nvSpPr>
          <p:cNvPr id="4" name="object 4"/>
          <p:cNvSpPr txBox="1"/>
          <p:nvPr/>
        </p:nvSpPr>
        <p:spPr>
          <a:xfrm>
            <a:off x="1877918" y="2212466"/>
            <a:ext cx="908685" cy="228600"/>
          </a:xfrm>
          <a:prstGeom prst="rect">
            <a:avLst/>
          </a:prstGeom>
          <a:solidFill>
            <a:srgbClr val="F5F5F5"/>
          </a:solidFill>
        </p:spPr>
        <p:txBody>
          <a:bodyPr vert="horz" wrap="square" lIns="0" tIns="38100" rIns="0" bIns="0" rtlCol="0">
            <a:spAutoFit/>
          </a:bodyPr>
          <a:lstStyle/>
          <a:p>
            <a:pPr marL="82550">
              <a:lnSpc>
                <a:spcPct val="100000"/>
              </a:lnSpc>
              <a:spcBef>
                <a:spcPts val="300"/>
              </a:spcBef>
            </a:pPr>
            <a:r>
              <a:rPr sz="1200" dirty="0">
                <a:solidFill>
                  <a:srgbClr val="505050"/>
                </a:solidFill>
                <a:latin typeface="Segoe UI Emoji"/>
                <a:cs typeface="Segoe UI Emoji"/>
              </a:rPr>
              <a:t>&gt;</a:t>
            </a:r>
            <a:r>
              <a:rPr sz="1200" spc="-10" dirty="0">
                <a:solidFill>
                  <a:srgbClr val="505050"/>
                </a:solidFill>
                <a:latin typeface="Segoe UI Emoji"/>
                <a:cs typeface="Segoe UI Emoji"/>
              </a:rPr>
              <a:t> </a:t>
            </a:r>
            <a:r>
              <a:rPr sz="1200" b="1" spc="-10" dirty="0">
                <a:solidFill>
                  <a:srgbClr val="505050"/>
                </a:solidFill>
                <a:latin typeface="Segoe UI Emoji"/>
                <a:cs typeface="Segoe UI Emoji"/>
              </a:rPr>
              <a:t>Calendar</a:t>
            </a:r>
            <a:endParaRPr sz="1200">
              <a:latin typeface="Segoe UI Emoji"/>
              <a:cs typeface="Segoe UI Emoji"/>
            </a:endParaRPr>
          </a:p>
        </p:txBody>
      </p:sp>
      <p:sp>
        <p:nvSpPr>
          <p:cNvPr id="5" name="object 5"/>
          <p:cNvSpPr txBox="1"/>
          <p:nvPr/>
        </p:nvSpPr>
        <p:spPr>
          <a:xfrm>
            <a:off x="509175" y="2644520"/>
            <a:ext cx="1772285" cy="208279"/>
          </a:xfrm>
          <a:prstGeom prst="rect">
            <a:avLst/>
          </a:prstGeom>
        </p:spPr>
        <p:txBody>
          <a:bodyPr vert="horz" wrap="square" lIns="0" tIns="12700" rIns="0" bIns="0" rtlCol="0">
            <a:spAutoFit/>
          </a:bodyPr>
          <a:lstStyle/>
          <a:p>
            <a:pPr marL="12700">
              <a:lnSpc>
                <a:spcPct val="100000"/>
              </a:lnSpc>
              <a:spcBef>
                <a:spcPts val="100"/>
              </a:spcBef>
            </a:pPr>
            <a:r>
              <a:rPr sz="1200" dirty="0">
                <a:latin typeface="Segoe UI Emoji"/>
                <a:cs typeface="Segoe UI Emoji"/>
              </a:rPr>
              <a:t>2.</a:t>
            </a:r>
            <a:r>
              <a:rPr sz="1200" spc="105" dirty="0">
                <a:latin typeface="Segoe UI Emoji"/>
                <a:cs typeface="Segoe UI Emoji"/>
              </a:rPr>
              <a:t>  </a:t>
            </a:r>
            <a:r>
              <a:rPr sz="1200" dirty="0">
                <a:latin typeface="Segoe UI Emoji"/>
                <a:cs typeface="Segoe UI Emoji"/>
              </a:rPr>
              <a:t>Select</a:t>
            </a:r>
            <a:r>
              <a:rPr sz="1200" spc="-20" dirty="0">
                <a:latin typeface="Segoe UI Emoji"/>
                <a:cs typeface="Segoe UI Emoji"/>
              </a:rPr>
              <a:t> </a:t>
            </a:r>
            <a:r>
              <a:rPr sz="1200" dirty="0">
                <a:latin typeface="Segoe UI Emoji"/>
                <a:cs typeface="Segoe UI Emoji"/>
              </a:rPr>
              <a:t>+</a:t>
            </a:r>
            <a:r>
              <a:rPr sz="1200" spc="-10" dirty="0">
                <a:latin typeface="Segoe UI Emoji"/>
                <a:cs typeface="Segoe UI Emoji"/>
              </a:rPr>
              <a:t> </a:t>
            </a:r>
            <a:r>
              <a:rPr sz="1200" dirty="0">
                <a:latin typeface="Segoe UI Emoji"/>
                <a:cs typeface="Segoe UI Emoji"/>
              </a:rPr>
              <a:t>New</a:t>
            </a:r>
            <a:r>
              <a:rPr sz="1200" spc="-5" dirty="0">
                <a:latin typeface="Segoe UI Emoji"/>
                <a:cs typeface="Segoe UI Emoji"/>
              </a:rPr>
              <a:t> </a:t>
            </a:r>
            <a:r>
              <a:rPr sz="1200" spc="-10" dirty="0">
                <a:latin typeface="Segoe UI Emoji"/>
                <a:cs typeface="Segoe UI Emoji"/>
              </a:rPr>
              <a:t>meeting.</a:t>
            </a:r>
            <a:endParaRPr sz="1200">
              <a:latin typeface="Segoe UI Emoji"/>
              <a:cs typeface="Segoe UI Emoji"/>
            </a:endParaRPr>
          </a:p>
        </p:txBody>
      </p:sp>
      <p:pic>
        <p:nvPicPr>
          <p:cNvPr id="6" name="object 6" descr="Teams button"/>
          <p:cNvPicPr/>
          <p:nvPr/>
        </p:nvPicPr>
        <p:blipFill>
          <a:blip r:embed="rId2" cstate="print"/>
          <a:stretch>
            <a:fillRect/>
          </a:stretch>
        </p:blipFill>
        <p:spPr>
          <a:xfrm>
            <a:off x="1704309" y="2250074"/>
            <a:ext cx="152400" cy="123503"/>
          </a:xfrm>
          <a:prstGeom prst="rect">
            <a:avLst/>
          </a:prstGeom>
        </p:spPr>
      </p:pic>
      <p:pic>
        <p:nvPicPr>
          <p:cNvPr id="7" name="object 7" descr="Meetings button"/>
          <p:cNvPicPr/>
          <p:nvPr/>
        </p:nvPicPr>
        <p:blipFill>
          <a:blip r:embed="rId3" cstate="print"/>
          <a:stretch>
            <a:fillRect/>
          </a:stretch>
        </p:blipFill>
        <p:spPr>
          <a:xfrm>
            <a:off x="2813018" y="2231073"/>
            <a:ext cx="133350" cy="142503"/>
          </a:xfrm>
          <a:prstGeom prst="rect">
            <a:avLst/>
          </a:prstGeom>
        </p:spPr>
      </p:pic>
      <p:grpSp>
        <p:nvGrpSpPr>
          <p:cNvPr id="8" name="object 8" descr="Microsoft Teams 101 - Managing Meetings 1"/>
          <p:cNvGrpSpPr/>
          <p:nvPr/>
        </p:nvGrpSpPr>
        <p:grpSpPr>
          <a:xfrm>
            <a:off x="3250724" y="2103437"/>
            <a:ext cx="6400165" cy="3565525"/>
            <a:chOff x="3472116" y="551751"/>
            <a:chExt cx="6400165" cy="3565525"/>
          </a:xfrm>
        </p:grpSpPr>
        <p:pic>
          <p:nvPicPr>
            <p:cNvPr id="9" name="object 9" descr="Microsoft Teams 101 - Managing Meetings 1"/>
            <p:cNvPicPr/>
            <p:nvPr/>
          </p:nvPicPr>
          <p:blipFill>
            <a:blip r:embed="rId4" cstate="print"/>
            <a:stretch>
              <a:fillRect/>
            </a:stretch>
          </p:blipFill>
          <p:spPr>
            <a:xfrm>
              <a:off x="3481704" y="561339"/>
              <a:ext cx="6381114" cy="3546474"/>
            </a:xfrm>
            <a:prstGeom prst="rect">
              <a:avLst/>
            </a:prstGeom>
          </p:spPr>
        </p:pic>
        <p:sp>
          <p:nvSpPr>
            <p:cNvPr id="10" name="object 10"/>
            <p:cNvSpPr/>
            <p:nvPr/>
          </p:nvSpPr>
          <p:spPr>
            <a:xfrm>
              <a:off x="3476878" y="556513"/>
              <a:ext cx="6390640" cy="3556000"/>
            </a:xfrm>
            <a:custGeom>
              <a:avLst/>
              <a:gdLst/>
              <a:ahLst/>
              <a:cxnLst/>
              <a:rect l="l" t="t" r="r" b="b"/>
              <a:pathLst>
                <a:path w="6390640" h="3556000">
                  <a:moveTo>
                    <a:pt x="0" y="3556000"/>
                  </a:moveTo>
                  <a:lnTo>
                    <a:pt x="6390640" y="3556000"/>
                  </a:lnTo>
                  <a:lnTo>
                    <a:pt x="6390640" y="0"/>
                  </a:lnTo>
                  <a:lnTo>
                    <a:pt x="0" y="0"/>
                  </a:lnTo>
                  <a:lnTo>
                    <a:pt x="0" y="3556000"/>
                  </a:lnTo>
                  <a:close/>
                </a:path>
              </a:pathLst>
            </a:custGeom>
            <a:ln w="9524">
              <a:solidFill>
                <a:srgbClr val="000000"/>
              </a:solidFill>
            </a:ln>
          </p:spPr>
          <p:txBody>
            <a:bodyPr wrap="square" lIns="0" tIns="0" rIns="0" bIns="0" rtlCol="0"/>
            <a:lstStyle/>
            <a:p>
              <a:endParaRPr/>
            </a:p>
          </p:txBody>
        </p:sp>
      </p:grpSp>
      <p:sp>
        <p:nvSpPr>
          <p:cNvPr id="11" name="object 11"/>
          <p:cNvSpPr txBox="1">
            <a:spLocks noGrp="1"/>
          </p:cNvSpPr>
          <p:nvPr>
            <p:ph type="sldNum" sz="quarter" idx="7"/>
          </p:nvPr>
        </p:nvSpPr>
        <p:spPr>
          <a:prstGeom prst="rect">
            <a:avLst/>
          </a:prstGeom>
        </p:spPr>
        <p:txBody>
          <a:bodyPr vert="horz" wrap="square" lIns="0" tIns="5715" rIns="0" bIns="0" rtlCol="0">
            <a:spAutoFit/>
          </a:bodyPr>
          <a:lstStyle/>
          <a:p>
            <a:pPr marL="12700">
              <a:lnSpc>
                <a:spcPct val="100000"/>
              </a:lnSpc>
              <a:spcBef>
                <a:spcPts val="45"/>
              </a:spcBef>
            </a:pPr>
            <a:fld id="{81D60167-4931-47E6-BA6A-407CBD079E47}" type="slidenum">
              <a:rPr spc="-25" dirty="0"/>
              <a:t>25</a:t>
            </a:fld>
            <a:endParaRPr spc="-25" dirty="0"/>
          </a:p>
        </p:txBody>
      </p:sp>
      <p:pic>
        <p:nvPicPr>
          <p:cNvPr id="12" name="Picture 11">
            <a:extLst>
              <a:ext uri="{FF2B5EF4-FFF2-40B4-BE49-F238E27FC236}">
                <a16:creationId xmlns:a16="http://schemas.microsoft.com/office/drawing/2014/main" id="{51FE4383-B0E6-72DC-DE31-5CB4903BCD3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58200" y="7164429"/>
            <a:ext cx="1519619" cy="478680"/>
          </a:xfrm>
          <a:prstGeom prst="rect">
            <a:avLst/>
          </a:prstGeom>
        </p:spPr>
      </p:pic>
      <p:sp>
        <p:nvSpPr>
          <p:cNvPr id="13" name="object 4"/>
          <p:cNvSpPr txBox="1"/>
          <p:nvPr/>
        </p:nvSpPr>
        <p:spPr>
          <a:xfrm>
            <a:off x="509175" y="1066800"/>
            <a:ext cx="2014855" cy="299720"/>
          </a:xfrm>
          <a:prstGeom prst="rect">
            <a:avLst/>
          </a:prstGeom>
        </p:spPr>
        <p:txBody>
          <a:bodyPr vert="horz" wrap="square" lIns="0" tIns="12700" rIns="0" bIns="0" rtlCol="0">
            <a:spAutoFit/>
          </a:bodyPr>
          <a:lstStyle/>
          <a:p>
            <a:pPr marL="12700">
              <a:lnSpc>
                <a:spcPct val="100000"/>
              </a:lnSpc>
              <a:spcBef>
                <a:spcPts val="100"/>
              </a:spcBef>
            </a:pPr>
            <a:r>
              <a:rPr sz="1800" b="1" dirty="0">
                <a:latin typeface="Segoe UI Emoji"/>
                <a:cs typeface="Segoe UI Emoji"/>
              </a:rPr>
              <a:t>Schedule</a:t>
            </a:r>
            <a:r>
              <a:rPr sz="1800" b="1" spc="65" dirty="0">
                <a:latin typeface="Segoe UI Emoji"/>
                <a:cs typeface="Segoe UI Emoji"/>
              </a:rPr>
              <a:t> </a:t>
            </a:r>
            <a:r>
              <a:rPr sz="1800" b="1" dirty="0">
                <a:latin typeface="Segoe UI Emoji"/>
                <a:cs typeface="Segoe UI Emoji"/>
              </a:rPr>
              <a:t>a</a:t>
            </a:r>
            <a:r>
              <a:rPr sz="1800" b="1" spc="65" dirty="0">
                <a:latin typeface="Segoe UI Emoji"/>
                <a:cs typeface="Segoe UI Emoji"/>
              </a:rPr>
              <a:t> </a:t>
            </a:r>
            <a:r>
              <a:rPr sz="1800" b="1" spc="-10" dirty="0">
                <a:latin typeface="Segoe UI Emoji"/>
                <a:cs typeface="Segoe UI Emoji"/>
              </a:rPr>
              <a:t>meeting</a:t>
            </a:r>
            <a:endParaRPr sz="1800" dirty="0">
              <a:latin typeface="Segoe UI Emoji"/>
              <a:cs typeface="Segoe UI Emoj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30567" y="437261"/>
            <a:ext cx="8834120" cy="5094605"/>
          </a:xfrm>
          <a:prstGeom prst="rect">
            <a:avLst/>
          </a:prstGeom>
        </p:spPr>
        <p:txBody>
          <a:bodyPr vert="horz" wrap="square" lIns="0" tIns="13335" rIns="0" bIns="0" rtlCol="0">
            <a:spAutoFit/>
          </a:bodyPr>
          <a:lstStyle/>
          <a:p>
            <a:pPr marL="238760" marR="6901180" indent="-226060">
              <a:lnSpc>
                <a:spcPct val="110600"/>
              </a:lnSpc>
              <a:spcBef>
                <a:spcPts val="105"/>
              </a:spcBef>
              <a:buAutoNum type="arabicPeriod" startAt="3"/>
              <a:tabLst>
                <a:tab pos="241300" algn="l"/>
              </a:tabLst>
            </a:pPr>
            <a:r>
              <a:rPr sz="1200" dirty="0">
                <a:latin typeface="Segoe UI Emoji"/>
                <a:cs typeface="Segoe UI Emoji"/>
              </a:rPr>
              <a:t>Give</a:t>
            </a:r>
            <a:r>
              <a:rPr sz="1200" spc="-30" dirty="0">
                <a:latin typeface="Segoe UI Emoji"/>
                <a:cs typeface="Segoe UI Emoji"/>
              </a:rPr>
              <a:t> </a:t>
            </a:r>
            <a:r>
              <a:rPr sz="1200" dirty="0">
                <a:latin typeface="Segoe UI Emoji"/>
                <a:cs typeface="Segoe UI Emoji"/>
              </a:rPr>
              <a:t>your</a:t>
            </a:r>
            <a:r>
              <a:rPr sz="1200" spc="-15" dirty="0">
                <a:latin typeface="Segoe UI Emoji"/>
                <a:cs typeface="Segoe UI Emoji"/>
              </a:rPr>
              <a:t> </a:t>
            </a:r>
            <a:r>
              <a:rPr sz="1200" dirty="0">
                <a:latin typeface="Segoe UI Emoji"/>
                <a:cs typeface="Segoe UI Emoji"/>
              </a:rPr>
              <a:t>meeting</a:t>
            </a:r>
            <a:r>
              <a:rPr sz="1200" spc="-5" dirty="0">
                <a:latin typeface="Segoe UI Emoji"/>
                <a:cs typeface="Segoe UI Emoji"/>
              </a:rPr>
              <a:t> </a:t>
            </a:r>
            <a:r>
              <a:rPr sz="1200" dirty="0">
                <a:latin typeface="Segoe UI Emoji"/>
                <a:cs typeface="Segoe UI Emoji"/>
              </a:rPr>
              <a:t>a</a:t>
            </a:r>
            <a:r>
              <a:rPr sz="1200" spc="-30" dirty="0">
                <a:latin typeface="Segoe UI Emoji"/>
                <a:cs typeface="Segoe UI Emoji"/>
              </a:rPr>
              <a:t> </a:t>
            </a:r>
            <a:r>
              <a:rPr sz="1200" spc="-10" dirty="0">
                <a:latin typeface="Segoe UI Emoji"/>
                <a:cs typeface="Segoe UI Emoji"/>
              </a:rPr>
              <a:t>title. 	</a:t>
            </a:r>
            <a:r>
              <a:rPr sz="1200" dirty="0">
                <a:latin typeface="Segoe UI Emoji"/>
                <a:cs typeface="Segoe UI Emoji"/>
              </a:rPr>
              <a:t>Decide</a:t>
            </a:r>
            <a:r>
              <a:rPr sz="1200" spc="-25" dirty="0">
                <a:latin typeface="Segoe UI Emoji"/>
                <a:cs typeface="Segoe UI Emoji"/>
              </a:rPr>
              <a:t> </a:t>
            </a:r>
            <a:r>
              <a:rPr sz="1200" dirty="0">
                <a:latin typeface="Segoe UI Emoji"/>
                <a:cs typeface="Segoe UI Emoji"/>
              </a:rPr>
              <a:t>on</a:t>
            </a:r>
            <a:r>
              <a:rPr sz="1200" spc="-30" dirty="0">
                <a:latin typeface="Segoe UI Emoji"/>
                <a:cs typeface="Segoe UI Emoji"/>
              </a:rPr>
              <a:t> </a:t>
            </a:r>
            <a:r>
              <a:rPr sz="1200" dirty="0">
                <a:latin typeface="Segoe UI Emoji"/>
                <a:cs typeface="Segoe UI Emoji"/>
              </a:rPr>
              <a:t>a</a:t>
            </a:r>
            <a:r>
              <a:rPr sz="1200" spc="-25" dirty="0">
                <a:latin typeface="Segoe UI Emoji"/>
                <a:cs typeface="Segoe UI Emoji"/>
              </a:rPr>
              <a:t> </a:t>
            </a:r>
            <a:r>
              <a:rPr sz="1200" dirty="0">
                <a:latin typeface="Segoe UI Emoji"/>
                <a:cs typeface="Segoe UI Emoji"/>
              </a:rPr>
              <a:t>date </a:t>
            </a:r>
            <a:r>
              <a:rPr sz="1200" spc="-25" dirty="0">
                <a:latin typeface="Segoe UI Emoji"/>
                <a:cs typeface="Segoe UI Emoji"/>
              </a:rPr>
              <a:t>and 	</a:t>
            </a:r>
            <a:r>
              <a:rPr sz="1200" dirty="0">
                <a:latin typeface="Segoe UI Emoji"/>
                <a:cs typeface="Segoe UI Emoji"/>
              </a:rPr>
              <a:t>time.</a:t>
            </a:r>
            <a:r>
              <a:rPr sz="1200" spc="-50" dirty="0">
                <a:latin typeface="Segoe UI Emoji"/>
                <a:cs typeface="Segoe UI Emoji"/>
              </a:rPr>
              <a:t> </a:t>
            </a:r>
            <a:r>
              <a:rPr sz="1200" dirty="0">
                <a:latin typeface="Segoe UI Emoji"/>
                <a:cs typeface="Segoe UI Emoji"/>
              </a:rPr>
              <a:t>Add</a:t>
            </a:r>
            <a:r>
              <a:rPr sz="1200" spc="-15" dirty="0">
                <a:latin typeface="Segoe UI Emoji"/>
                <a:cs typeface="Segoe UI Emoji"/>
              </a:rPr>
              <a:t> </a:t>
            </a:r>
            <a:r>
              <a:rPr sz="1200" dirty="0">
                <a:latin typeface="Segoe UI Emoji"/>
                <a:cs typeface="Segoe UI Emoji"/>
              </a:rPr>
              <a:t>any</a:t>
            </a:r>
            <a:r>
              <a:rPr sz="1200" spc="-20" dirty="0">
                <a:latin typeface="Segoe UI Emoji"/>
                <a:cs typeface="Segoe UI Emoji"/>
              </a:rPr>
              <a:t> </a:t>
            </a:r>
            <a:r>
              <a:rPr sz="1200" spc="-10" dirty="0">
                <a:latin typeface="Segoe UI Emoji"/>
                <a:cs typeface="Segoe UI Emoji"/>
              </a:rPr>
              <a:t>additional 	details.</a:t>
            </a:r>
            <a:endParaRPr sz="1200">
              <a:latin typeface="Segoe UI Emoji"/>
              <a:cs typeface="Segoe UI Emoji"/>
            </a:endParaRPr>
          </a:p>
          <a:p>
            <a:pPr>
              <a:lnSpc>
                <a:spcPct val="100000"/>
              </a:lnSpc>
              <a:spcBef>
                <a:spcPts val="5"/>
              </a:spcBef>
              <a:buFont typeface="Segoe UI Emoji"/>
              <a:buAutoNum type="arabicPeriod" startAt="3"/>
            </a:pPr>
            <a:endParaRPr sz="1200">
              <a:latin typeface="Segoe UI Emoji"/>
              <a:cs typeface="Segoe UI Emoji"/>
            </a:endParaRPr>
          </a:p>
          <a:p>
            <a:pPr marL="238760" marR="6831965" indent="-226060">
              <a:lnSpc>
                <a:spcPct val="110900"/>
              </a:lnSpc>
              <a:spcBef>
                <a:spcPts val="5"/>
              </a:spcBef>
              <a:buAutoNum type="arabicPeriod" startAt="3"/>
              <a:tabLst>
                <a:tab pos="241300" algn="l"/>
              </a:tabLst>
            </a:pPr>
            <a:r>
              <a:rPr sz="1200" dirty="0">
                <a:latin typeface="Segoe UI Emoji"/>
                <a:cs typeface="Segoe UI Emoji"/>
              </a:rPr>
              <a:t>Note:</a:t>
            </a:r>
            <a:r>
              <a:rPr sz="1200" spc="-45" dirty="0">
                <a:latin typeface="Segoe UI Emoji"/>
                <a:cs typeface="Segoe UI Emoji"/>
              </a:rPr>
              <a:t> </a:t>
            </a:r>
            <a:r>
              <a:rPr sz="1200" dirty="0">
                <a:latin typeface="Segoe UI Emoji"/>
                <a:cs typeface="Segoe UI Emoji"/>
              </a:rPr>
              <a:t>To</a:t>
            </a:r>
            <a:r>
              <a:rPr sz="1200" spc="-10" dirty="0">
                <a:latin typeface="Segoe UI Emoji"/>
                <a:cs typeface="Segoe UI Emoji"/>
              </a:rPr>
              <a:t> </a:t>
            </a:r>
            <a:r>
              <a:rPr sz="1200" dirty="0">
                <a:latin typeface="Segoe UI Emoji"/>
                <a:cs typeface="Segoe UI Emoji"/>
              </a:rPr>
              <a:t>make</a:t>
            </a:r>
            <a:r>
              <a:rPr sz="1200" spc="-5" dirty="0">
                <a:latin typeface="Segoe UI Emoji"/>
                <a:cs typeface="Segoe UI Emoji"/>
              </a:rPr>
              <a:t> </a:t>
            </a:r>
            <a:r>
              <a:rPr sz="1200" dirty="0">
                <a:latin typeface="Segoe UI Emoji"/>
                <a:cs typeface="Segoe UI Emoji"/>
              </a:rPr>
              <a:t>a</a:t>
            </a:r>
            <a:r>
              <a:rPr sz="1200" spc="-35" dirty="0">
                <a:latin typeface="Segoe UI Emoji"/>
                <a:cs typeface="Segoe UI Emoji"/>
              </a:rPr>
              <a:t> </a:t>
            </a:r>
            <a:r>
              <a:rPr sz="1200" spc="-10" dirty="0">
                <a:latin typeface="Segoe UI Emoji"/>
                <a:cs typeface="Segoe UI Emoji"/>
              </a:rPr>
              <a:t>recurring 	</a:t>
            </a:r>
            <a:r>
              <a:rPr sz="1200" dirty="0">
                <a:latin typeface="Segoe UI Emoji"/>
                <a:cs typeface="Segoe UI Emoji"/>
              </a:rPr>
              <a:t>meeting,</a:t>
            </a:r>
            <a:r>
              <a:rPr sz="1200" spc="-30" dirty="0">
                <a:latin typeface="Segoe UI Emoji"/>
                <a:cs typeface="Segoe UI Emoji"/>
              </a:rPr>
              <a:t> </a:t>
            </a:r>
            <a:r>
              <a:rPr sz="1200" dirty="0">
                <a:latin typeface="Segoe UI Emoji"/>
                <a:cs typeface="Segoe UI Emoji"/>
              </a:rPr>
              <a:t>select</a:t>
            </a:r>
            <a:r>
              <a:rPr sz="1200" spc="-45" dirty="0">
                <a:latin typeface="Segoe UI Emoji"/>
                <a:cs typeface="Segoe UI Emoji"/>
              </a:rPr>
              <a:t> </a:t>
            </a:r>
            <a:r>
              <a:rPr sz="1200" dirty="0">
                <a:latin typeface="Segoe UI Emoji"/>
                <a:cs typeface="Segoe UI Emoji"/>
              </a:rPr>
              <a:t>the</a:t>
            </a:r>
            <a:r>
              <a:rPr sz="1200" spc="-40" dirty="0">
                <a:latin typeface="Segoe UI Emoji"/>
                <a:cs typeface="Segoe UI Emoji"/>
              </a:rPr>
              <a:t> </a:t>
            </a:r>
            <a:r>
              <a:rPr sz="1200" spc="-20" dirty="0">
                <a:latin typeface="Segoe UI Emoji"/>
                <a:cs typeface="Segoe UI Emoji"/>
              </a:rPr>
              <a:t>Does 	</a:t>
            </a:r>
            <a:r>
              <a:rPr sz="1200" dirty="0">
                <a:latin typeface="Segoe UI Emoji"/>
                <a:cs typeface="Segoe UI Emoji"/>
              </a:rPr>
              <a:t>not</a:t>
            </a:r>
            <a:r>
              <a:rPr sz="1200" spc="-35" dirty="0">
                <a:latin typeface="Segoe UI Emoji"/>
                <a:cs typeface="Segoe UI Emoji"/>
              </a:rPr>
              <a:t> </a:t>
            </a:r>
            <a:r>
              <a:rPr sz="1200" dirty="0">
                <a:latin typeface="Segoe UI Emoji"/>
                <a:cs typeface="Segoe UI Emoji"/>
              </a:rPr>
              <a:t>repeat</a:t>
            </a:r>
            <a:r>
              <a:rPr sz="1200" spc="-30" dirty="0">
                <a:latin typeface="Segoe UI Emoji"/>
                <a:cs typeface="Segoe UI Emoji"/>
              </a:rPr>
              <a:t> </a:t>
            </a:r>
            <a:r>
              <a:rPr sz="1200" dirty="0">
                <a:latin typeface="Segoe UI Emoji"/>
                <a:cs typeface="Segoe UI Emoji"/>
              </a:rPr>
              <a:t>dropdown</a:t>
            </a:r>
            <a:r>
              <a:rPr sz="1200" spc="-5" dirty="0">
                <a:latin typeface="Segoe UI Emoji"/>
                <a:cs typeface="Segoe UI Emoji"/>
              </a:rPr>
              <a:t> </a:t>
            </a:r>
            <a:r>
              <a:rPr sz="1200" spc="-25" dirty="0">
                <a:latin typeface="Segoe UI Emoji"/>
                <a:cs typeface="Segoe UI Emoji"/>
              </a:rPr>
              <a:t>and 	</a:t>
            </a:r>
            <a:r>
              <a:rPr sz="1200" dirty="0">
                <a:latin typeface="Segoe UI Emoji"/>
                <a:cs typeface="Segoe UI Emoji"/>
              </a:rPr>
              <a:t>choose</a:t>
            </a:r>
            <a:r>
              <a:rPr sz="1200" spc="-30" dirty="0">
                <a:latin typeface="Segoe UI Emoji"/>
                <a:cs typeface="Segoe UI Emoji"/>
              </a:rPr>
              <a:t> </a:t>
            </a:r>
            <a:r>
              <a:rPr sz="1200" dirty="0">
                <a:latin typeface="Segoe UI Emoji"/>
                <a:cs typeface="Segoe UI Emoji"/>
              </a:rPr>
              <a:t>whether</a:t>
            </a:r>
            <a:r>
              <a:rPr sz="1200" spc="-15" dirty="0">
                <a:latin typeface="Segoe UI Emoji"/>
                <a:cs typeface="Segoe UI Emoji"/>
              </a:rPr>
              <a:t> </a:t>
            </a:r>
            <a:r>
              <a:rPr sz="1200" dirty="0">
                <a:latin typeface="Segoe UI Emoji"/>
                <a:cs typeface="Segoe UI Emoji"/>
              </a:rPr>
              <a:t>you</a:t>
            </a:r>
            <a:r>
              <a:rPr sz="1200" spc="-35" dirty="0">
                <a:latin typeface="Segoe UI Emoji"/>
                <a:cs typeface="Segoe UI Emoji"/>
              </a:rPr>
              <a:t> </a:t>
            </a:r>
            <a:r>
              <a:rPr sz="1200" spc="-20" dirty="0">
                <a:latin typeface="Segoe UI Emoji"/>
                <a:cs typeface="Segoe UI Emoji"/>
              </a:rPr>
              <a:t>want 	</a:t>
            </a:r>
            <a:r>
              <a:rPr sz="1200" dirty="0">
                <a:latin typeface="Segoe UI Emoji"/>
                <a:cs typeface="Segoe UI Emoji"/>
              </a:rPr>
              <a:t>the</a:t>
            </a:r>
            <a:r>
              <a:rPr sz="1200" spc="-35" dirty="0">
                <a:latin typeface="Segoe UI Emoji"/>
                <a:cs typeface="Segoe UI Emoji"/>
              </a:rPr>
              <a:t> </a:t>
            </a:r>
            <a:r>
              <a:rPr sz="1200" dirty="0">
                <a:latin typeface="Segoe UI Emoji"/>
                <a:cs typeface="Segoe UI Emoji"/>
              </a:rPr>
              <a:t>meeting</a:t>
            </a:r>
            <a:r>
              <a:rPr sz="1200" spc="-40" dirty="0">
                <a:latin typeface="Segoe UI Emoji"/>
                <a:cs typeface="Segoe UI Emoji"/>
              </a:rPr>
              <a:t> </a:t>
            </a:r>
            <a:r>
              <a:rPr sz="1200" dirty="0">
                <a:latin typeface="Segoe UI Emoji"/>
                <a:cs typeface="Segoe UI Emoji"/>
              </a:rPr>
              <a:t>to</a:t>
            </a:r>
            <a:r>
              <a:rPr sz="1200" spc="-30" dirty="0">
                <a:latin typeface="Segoe UI Emoji"/>
                <a:cs typeface="Segoe UI Emoji"/>
              </a:rPr>
              <a:t> </a:t>
            </a:r>
            <a:r>
              <a:rPr sz="1200" spc="-10" dirty="0">
                <a:latin typeface="Segoe UI Emoji"/>
                <a:cs typeface="Segoe UI Emoji"/>
              </a:rPr>
              <a:t>repeat 	</a:t>
            </a:r>
            <a:r>
              <a:rPr sz="1200" dirty="0">
                <a:latin typeface="Segoe UI Emoji"/>
                <a:cs typeface="Segoe UI Emoji"/>
              </a:rPr>
              <a:t>daily,</a:t>
            </a:r>
            <a:r>
              <a:rPr sz="1200" spc="-45" dirty="0">
                <a:latin typeface="Segoe UI Emoji"/>
                <a:cs typeface="Segoe UI Emoji"/>
              </a:rPr>
              <a:t> </a:t>
            </a:r>
            <a:r>
              <a:rPr sz="1200" dirty="0">
                <a:latin typeface="Segoe UI Emoji"/>
                <a:cs typeface="Segoe UI Emoji"/>
              </a:rPr>
              <a:t>weekly,</a:t>
            </a:r>
            <a:r>
              <a:rPr sz="1200" spc="-45" dirty="0">
                <a:latin typeface="Segoe UI Emoji"/>
                <a:cs typeface="Segoe UI Emoji"/>
              </a:rPr>
              <a:t> </a:t>
            </a:r>
            <a:r>
              <a:rPr sz="1200" dirty="0">
                <a:latin typeface="Segoe UI Emoji"/>
                <a:cs typeface="Segoe UI Emoji"/>
              </a:rPr>
              <a:t>monthly,</a:t>
            </a:r>
            <a:r>
              <a:rPr sz="1200" spc="-40" dirty="0">
                <a:latin typeface="Segoe UI Emoji"/>
                <a:cs typeface="Segoe UI Emoji"/>
              </a:rPr>
              <a:t> </a:t>
            </a:r>
            <a:r>
              <a:rPr sz="1200" spc="-25" dirty="0">
                <a:latin typeface="Segoe UI Emoji"/>
                <a:cs typeface="Segoe UI Emoji"/>
              </a:rPr>
              <a:t>or 	</a:t>
            </a:r>
            <a:r>
              <a:rPr sz="1200" dirty="0">
                <a:latin typeface="Segoe UI Emoji"/>
                <a:cs typeface="Segoe UI Emoji"/>
              </a:rPr>
              <a:t>yearly,</a:t>
            </a:r>
            <a:r>
              <a:rPr sz="1200" spc="-40" dirty="0">
                <a:latin typeface="Segoe UI Emoji"/>
                <a:cs typeface="Segoe UI Emoji"/>
              </a:rPr>
              <a:t> </a:t>
            </a:r>
            <a:r>
              <a:rPr sz="1200" dirty="0">
                <a:latin typeface="Segoe UI Emoji"/>
                <a:cs typeface="Segoe UI Emoji"/>
              </a:rPr>
              <a:t>or</a:t>
            </a:r>
            <a:r>
              <a:rPr sz="1200" spc="-30" dirty="0">
                <a:latin typeface="Segoe UI Emoji"/>
                <a:cs typeface="Segoe UI Emoji"/>
              </a:rPr>
              <a:t> </a:t>
            </a:r>
            <a:r>
              <a:rPr sz="1200" dirty="0">
                <a:latin typeface="Segoe UI Emoji"/>
                <a:cs typeface="Segoe UI Emoji"/>
              </a:rPr>
              <a:t>customize</a:t>
            </a:r>
            <a:r>
              <a:rPr sz="1200" spc="-30" dirty="0">
                <a:latin typeface="Segoe UI Emoji"/>
                <a:cs typeface="Segoe UI Emoji"/>
              </a:rPr>
              <a:t> </a:t>
            </a:r>
            <a:r>
              <a:rPr sz="1200" spc="-50" dirty="0">
                <a:latin typeface="Segoe UI Emoji"/>
                <a:cs typeface="Segoe UI Emoji"/>
              </a:rPr>
              <a:t>a 	</a:t>
            </a:r>
            <a:r>
              <a:rPr sz="1200" spc="-10" dirty="0">
                <a:latin typeface="Segoe UI Emoji"/>
                <a:cs typeface="Segoe UI Emoji"/>
              </a:rPr>
              <a:t>cadence.</a:t>
            </a:r>
            <a:endParaRPr sz="1200">
              <a:latin typeface="Segoe UI Emoji"/>
              <a:cs typeface="Segoe UI Emoji"/>
            </a:endParaRPr>
          </a:p>
          <a:p>
            <a:pPr>
              <a:lnSpc>
                <a:spcPct val="100000"/>
              </a:lnSpc>
              <a:spcBef>
                <a:spcPts val="5"/>
              </a:spcBef>
              <a:buFont typeface="Segoe UI Emoji"/>
              <a:buAutoNum type="arabicPeriod" startAt="3"/>
            </a:pPr>
            <a:endParaRPr sz="1200">
              <a:latin typeface="Segoe UI Emoji"/>
              <a:cs typeface="Segoe UI Emoji"/>
            </a:endParaRPr>
          </a:p>
          <a:p>
            <a:pPr marL="238760" marR="7017384" indent="-226060">
              <a:lnSpc>
                <a:spcPct val="110700"/>
              </a:lnSpc>
              <a:spcBef>
                <a:spcPts val="5"/>
              </a:spcBef>
              <a:buAutoNum type="arabicPeriod" startAt="3"/>
              <a:tabLst>
                <a:tab pos="241300" algn="l"/>
              </a:tabLst>
            </a:pPr>
            <a:r>
              <a:rPr sz="1200" dirty="0">
                <a:latin typeface="Segoe UI Emoji"/>
                <a:cs typeface="Segoe UI Emoji"/>
              </a:rPr>
              <a:t>Type</a:t>
            </a:r>
            <a:r>
              <a:rPr sz="1200" spc="-30" dirty="0">
                <a:latin typeface="Segoe UI Emoji"/>
                <a:cs typeface="Segoe UI Emoji"/>
              </a:rPr>
              <a:t> </a:t>
            </a:r>
            <a:r>
              <a:rPr sz="1200" dirty="0">
                <a:latin typeface="Segoe UI Emoji"/>
                <a:cs typeface="Segoe UI Emoji"/>
              </a:rPr>
              <a:t>in</a:t>
            </a:r>
            <a:r>
              <a:rPr sz="1200" spc="-25" dirty="0">
                <a:latin typeface="Segoe UI Emoji"/>
                <a:cs typeface="Segoe UI Emoji"/>
              </a:rPr>
              <a:t> </a:t>
            </a:r>
            <a:r>
              <a:rPr sz="1200" dirty="0">
                <a:latin typeface="Segoe UI Emoji"/>
                <a:cs typeface="Segoe UI Emoji"/>
              </a:rPr>
              <a:t>the names</a:t>
            </a:r>
            <a:r>
              <a:rPr sz="1200" spc="-35" dirty="0">
                <a:latin typeface="Segoe UI Emoji"/>
                <a:cs typeface="Segoe UI Emoji"/>
              </a:rPr>
              <a:t> </a:t>
            </a:r>
            <a:r>
              <a:rPr sz="1200" spc="-25" dirty="0">
                <a:latin typeface="Segoe UI Emoji"/>
                <a:cs typeface="Segoe UI Emoji"/>
              </a:rPr>
              <a:t>of 	</a:t>
            </a:r>
            <a:r>
              <a:rPr sz="1200" dirty="0">
                <a:latin typeface="Segoe UI Emoji"/>
                <a:cs typeface="Segoe UI Emoji"/>
              </a:rPr>
              <a:t>individual</a:t>
            </a:r>
            <a:r>
              <a:rPr sz="1200" spc="-65" dirty="0">
                <a:latin typeface="Segoe UI Emoji"/>
                <a:cs typeface="Segoe UI Emoji"/>
              </a:rPr>
              <a:t> </a:t>
            </a:r>
            <a:r>
              <a:rPr sz="1200" dirty="0">
                <a:latin typeface="Segoe UI Emoji"/>
                <a:cs typeface="Segoe UI Emoji"/>
              </a:rPr>
              <a:t>attendees,</a:t>
            </a:r>
            <a:r>
              <a:rPr sz="1200" spc="-60" dirty="0">
                <a:latin typeface="Segoe UI Emoji"/>
                <a:cs typeface="Segoe UI Emoji"/>
              </a:rPr>
              <a:t> </a:t>
            </a:r>
            <a:r>
              <a:rPr sz="1200" spc="-25" dirty="0">
                <a:latin typeface="Segoe UI Emoji"/>
                <a:cs typeface="Segoe UI Emoji"/>
              </a:rPr>
              <a:t>or 	</a:t>
            </a:r>
            <a:r>
              <a:rPr sz="1200" dirty="0">
                <a:latin typeface="Segoe UI Emoji"/>
                <a:cs typeface="Segoe UI Emoji"/>
              </a:rPr>
              <a:t>select</a:t>
            </a:r>
            <a:r>
              <a:rPr sz="1200" spc="-45" dirty="0">
                <a:latin typeface="Segoe UI Emoji"/>
                <a:cs typeface="Segoe UI Emoji"/>
              </a:rPr>
              <a:t> </a:t>
            </a:r>
            <a:r>
              <a:rPr sz="1200" dirty="0">
                <a:latin typeface="Segoe UI Emoji"/>
                <a:cs typeface="Segoe UI Emoji"/>
              </a:rPr>
              <a:t>Add</a:t>
            </a:r>
            <a:r>
              <a:rPr sz="1200" spc="-25" dirty="0">
                <a:latin typeface="Segoe UI Emoji"/>
                <a:cs typeface="Segoe UI Emoji"/>
              </a:rPr>
              <a:t> </a:t>
            </a:r>
            <a:r>
              <a:rPr sz="1200" dirty="0">
                <a:latin typeface="Segoe UI Emoji"/>
                <a:cs typeface="Segoe UI Emoji"/>
              </a:rPr>
              <a:t>channel</a:t>
            </a:r>
            <a:r>
              <a:rPr sz="1200" spc="-30" dirty="0">
                <a:latin typeface="Segoe UI Emoji"/>
                <a:cs typeface="Segoe UI Emoji"/>
              </a:rPr>
              <a:t> </a:t>
            </a:r>
            <a:r>
              <a:rPr sz="1200" spc="-25" dirty="0">
                <a:latin typeface="Segoe UI Emoji"/>
                <a:cs typeface="Segoe UI Emoji"/>
              </a:rPr>
              <a:t>to 	</a:t>
            </a:r>
            <a:r>
              <a:rPr sz="1200" dirty="0">
                <a:latin typeface="Segoe UI Emoji"/>
                <a:cs typeface="Segoe UI Emoji"/>
              </a:rPr>
              <a:t>select</a:t>
            </a:r>
            <a:r>
              <a:rPr sz="1200" spc="-40" dirty="0">
                <a:latin typeface="Segoe UI Emoji"/>
                <a:cs typeface="Segoe UI Emoji"/>
              </a:rPr>
              <a:t> </a:t>
            </a:r>
            <a:r>
              <a:rPr sz="1200" dirty="0">
                <a:latin typeface="Segoe UI Emoji"/>
                <a:cs typeface="Segoe UI Emoji"/>
              </a:rPr>
              <a:t>a</a:t>
            </a:r>
            <a:r>
              <a:rPr sz="1200" spc="-25" dirty="0">
                <a:latin typeface="Segoe UI Emoji"/>
                <a:cs typeface="Segoe UI Emoji"/>
              </a:rPr>
              <a:t> </a:t>
            </a:r>
            <a:r>
              <a:rPr sz="1200" dirty="0">
                <a:latin typeface="Segoe UI Emoji"/>
                <a:cs typeface="Segoe UI Emoji"/>
              </a:rPr>
              <a:t>class</a:t>
            </a:r>
            <a:r>
              <a:rPr sz="1200" spc="-15" dirty="0">
                <a:latin typeface="Segoe UI Emoji"/>
                <a:cs typeface="Segoe UI Emoji"/>
              </a:rPr>
              <a:t> </a:t>
            </a:r>
            <a:r>
              <a:rPr sz="1200" spc="-20" dirty="0">
                <a:latin typeface="Segoe UI Emoji"/>
                <a:cs typeface="Segoe UI Emoji"/>
              </a:rPr>
              <a:t>team 	</a:t>
            </a:r>
            <a:r>
              <a:rPr sz="1200" dirty="0">
                <a:latin typeface="Segoe UI Emoji"/>
                <a:cs typeface="Segoe UI Emoji"/>
              </a:rPr>
              <a:t>channel</a:t>
            </a:r>
            <a:r>
              <a:rPr sz="1200" spc="-35" dirty="0">
                <a:latin typeface="Segoe UI Emoji"/>
                <a:cs typeface="Segoe UI Emoji"/>
              </a:rPr>
              <a:t> </a:t>
            </a:r>
            <a:r>
              <a:rPr sz="1200" dirty="0">
                <a:latin typeface="Segoe UI Emoji"/>
                <a:cs typeface="Segoe UI Emoji"/>
              </a:rPr>
              <a:t>to</a:t>
            </a:r>
            <a:r>
              <a:rPr sz="1200" spc="-20" dirty="0">
                <a:latin typeface="Segoe UI Emoji"/>
                <a:cs typeface="Segoe UI Emoji"/>
              </a:rPr>
              <a:t> </a:t>
            </a:r>
            <a:r>
              <a:rPr sz="1200" dirty="0">
                <a:latin typeface="Segoe UI Emoji"/>
                <a:cs typeface="Segoe UI Emoji"/>
              </a:rPr>
              <a:t>meet</a:t>
            </a:r>
            <a:r>
              <a:rPr sz="1200" spc="-45" dirty="0">
                <a:latin typeface="Segoe UI Emoji"/>
                <a:cs typeface="Segoe UI Emoji"/>
              </a:rPr>
              <a:t> </a:t>
            </a:r>
            <a:r>
              <a:rPr sz="1200" spc="-25" dirty="0">
                <a:latin typeface="Segoe UI Emoji"/>
                <a:cs typeface="Segoe UI Emoji"/>
              </a:rPr>
              <a:t>in.</a:t>
            </a:r>
            <a:endParaRPr sz="1200">
              <a:latin typeface="Segoe UI Emoji"/>
              <a:cs typeface="Segoe UI Emoji"/>
            </a:endParaRPr>
          </a:p>
          <a:p>
            <a:pPr>
              <a:lnSpc>
                <a:spcPct val="100000"/>
              </a:lnSpc>
              <a:spcBef>
                <a:spcPts val="5"/>
              </a:spcBef>
              <a:buFont typeface="Segoe UI Emoji"/>
              <a:buAutoNum type="arabicPeriod" startAt="3"/>
            </a:pPr>
            <a:endParaRPr sz="1200">
              <a:latin typeface="Segoe UI Emoji"/>
              <a:cs typeface="Segoe UI Emoji"/>
            </a:endParaRPr>
          </a:p>
          <a:p>
            <a:pPr marL="238760" marR="5080" indent="-226060">
              <a:lnSpc>
                <a:spcPct val="111100"/>
              </a:lnSpc>
              <a:buAutoNum type="arabicPeriod" startAt="3"/>
              <a:tabLst>
                <a:tab pos="241300" algn="l"/>
              </a:tabLst>
            </a:pPr>
            <a:r>
              <a:rPr sz="1200" dirty="0">
                <a:latin typeface="Segoe UI Emoji"/>
                <a:cs typeface="Segoe UI Emoji"/>
              </a:rPr>
              <a:t>Note:</a:t>
            </a:r>
            <a:r>
              <a:rPr sz="1200" spc="-40" dirty="0">
                <a:latin typeface="Segoe UI Emoji"/>
                <a:cs typeface="Segoe UI Emoji"/>
              </a:rPr>
              <a:t> </a:t>
            </a:r>
            <a:r>
              <a:rPr sz="1200" dirty="0">
                <a:latin typeface="Segoe UI Emoji"/>
                <a:cs typeface="Segoe UI Emoji"/>
              </a:rPr>
              <a:t>When</a:t>
            </a:r>
            <a:r>
              <a:rPr sz="1200" spc="-5" dirty="0">
                <a:latin typeface="Segoe UI Emoji"/>
                <a:cs typeface="Segoe UI Emoji"/>
              </a:rPr>
              <a:t> </a:t>
            </a:r>
            <a:r>
              <a:rPr sz="1200" dirty="0">
                <a:latin typeface="Segoe UI Emoji"/>
                <a:cs typeface="Segoe UI Emoji"/>
              </a:rPr>
              <a:t>you</a:t>
            </a:r>
            <a:r>
              <a:rPr sz="1200" spc="-35" dirty="0">
                <a:latin typeface="Segoe UI Emoji"/>
                <a:cs typeface="Segoe UI Emoji"/>
              </a:rPr>
              <a:t> </a:t>
            </a:r>
            <a:r>
              <a:rPr sz="1200" dirty="0">
                <a:latin typeface="Segoe UI Emoji"/>
                <a:cs typeface="Segoe UI Emoji"/>
              </a:rPr>
              <a:t>add</a:t>
            </a:r>
            <a:r>
              <a:rPr sz="1200" spc="-5" dirty="0">
                <a:latin typeface="Segoe UI Emoji"/>
                <a:cs typeface="Segoe UI Emoji"/>
              </a:rPr>
              <a:t> </a:t>
            </a:r>
            <a:r>
              <a:rPr sz="1200" dirty="0">
                <a:latin typeface="Segoe UI Emoji"/>
                <a:cs typeface="Segoe UI Emoji"/>
              </a:rPr>
              <a:t>a</a:t>
            </a:r>
            <a:r>
              <a:rPr sz="1200" spc="-30" dirty="0">
                <a:latin typeface="Segoe UI Emoji"/>
                <a:cs typeface="Segoe UI Emoji"/>
              </a:rPr>
              <a:t> </a:t>
            </a:r>
            <a:r>
              <a:rPr sz="1200" dirty="0">
                <a:latin typeface="Segoe UI Emoji"/>
                <a:cs typeface="Segoe UI Emoji"/>
              </a:rPr>
              <a:t>channel,</a:t>
            </a:r>
            <a:r>
              <a:rPr sz="1200" spc="-35" dirty="0">
                <a:latin typeface="Segoe UI Emoji"/>
                <a:cs typeface="Segoe UI Emoji"/>
              </a:rPr>
              <a:t> </a:t>
            </a:r>
            <a:r>
              <a:rPr sz="1200" dirty="0">
                <a:latin typeface="Segoe UI Emoji"/>
                <a:cs typeface="Segoe UI Emoji"/>
              </a:rPr>
              <a:t>all</a:t>
            </a:r>
            <a:r>
              <a:rPr sz="1200" spc="-15" dirty="0">
                <a:latin typeface="Segoe UI Emoji"/>
                <a:cs typeface="Segoe UI Emoji"/>
              </a:rPr>
              <a:t> </a:t>
            </a:r>
            <a:r>
              <a:rPr sz="1200" dirty="0">
                <a:latin typeface="Segoe UI Emoji"/>
                <a:cs typeface="Segoe UI Emoji"/>
              </a:rPr>
              <a:t>members</a:t>
            </a:r>
            <a:r>
              <a:rPr sz="1200" spc="-35" dirty="0">
                <a:latin typeface="Segoe UI Emoji"/>
                <a:cs typeface="Segoe UI Emoji"/>
              </a:rPr>
              <a:t> </a:t>
            </a:r>
            <a:r>
              <a:rPr sz="1200" dirty="0">
                <a:latin typeface="Segoe UI Emoji"/>
                <a:cs typeface="Segoe UI Emoji"/>
              </a:rPr>
              <a:t>of that</a:t>
            </a:r>
            <a:r>
              <a:rPr sz="1200" spc="-30" dirty="0">
                <a:latin typeface="Segoe UI Emoji"/>
                <a:cs typeface="Segoe UI Emoji"/>
              </a:rPr>
              <a:t> </a:t>
            </a:r>
            <a:r>
              <a:rPr sz="1200" dirty="0">
                <a:latin typeface="Segoe UI Emoji"/>
                <a:cs typeface="Segoe UI Emoji"/>
              </a:rPr>
              <a:t>channel</a:t>
            </a:r>
            <a:r>
              <a:rPr sz="1200" spc="-20" dirty="0">
                <a:latin typeface="Segoe UI Emoji"/>
                <a:cs typeface="Segoe UI Emoji"/>
              </a:rPr>
              <a:t> </a:t>
            </a:r>
            <a:r>
              <a:rPr sz="1200" dirty="0">
                <a:latin typeface="Segoe UI Emoji"/>
                <a:cs typeface="Segoe UI Emoji"/>
              </a:rPr>
              <a:t>can</a:t>
            </a:r>
            <a:r>
              <a:rPr sz="1200" spc="-25" dirty="0">
                <a:latin typeface="Segoe UI Emoji"/>
                <a:cs typeface="Segoe UI Emoji"/>
              </a:rPr>
              <a:t> </a:t>
            </a:r>
            <a:r>
              <a:rPr sz="1200" dirty="0">
                <a:latin typeface="Segoe UI Emoji"/>
                <a:cs typeface="Segoe UI Emoji"/>
              </a:rPr>
              <a:t>join</a:t>
            </a:r>
            <a:r>
              <a:rPr sz="1200" spc="-30" dirty="0">
                <a:latin typeface="Segoe UI Emoji"/>
                <a:cs typeface="Segoe UI Emoji"/>
              </a:rPr>
              <a:t> </a:t>
            </a:r>
            <a:r>
              <a:rPr sz="1200" dirty="0">
                <a:latin typeface="Segoe UI Emoji"/>
                <a:cs typeface="Segoe UI Emoji"/>
              </a:rPr>
              <a:t>the meeting.</a:t>
            </a:r>
            <a:r>
              <a:rPr sz="1200" spc="-35" dirty="0">
                <a:latin typeface="Segoe UI Emoji"/>
                <a:cs typeface="Segoe UI Emoji"/>
              </a:rPr>
              <a:t> </a:t>
            </a:r>
            <a:r>
              <a:rPr sz="1200" dirty="0">
                <a:latin typeface="Segoe UI Emoji"/>
                <a:cs typeface="Segoe UI Emoji"/>
              </a:rPr>
              <a:t>Also,</a:t>
            </a:r>
            <a:r>
              <a:rPr sz="1200" spc="-10" dirty="0">
                <a:latin typeface="Segoe UI Emoji"/>
                <a:cs typeface="Segoe UI Emoji"/>
              </a:rPr>
              <a:t> </a:t>
            </a:r>
            <a:r>
              <a:rPr sz="1200" dirty="0">
                <a:latin typeface="Segoe UI Emoji"/>
                <a:cs typeface="Segoe UI Emoji"/>
              </a:rPr>
              <a:t>all</a:t>
            </a:r>
            <a:r>
              <a:rPr sz="1200" spc="-20" dirty="0">
                <a:latin typeface="Segoe UI Emoji"/>
                <a:cs typeface="Segoe UI Emoji"/>
              </a:rPr>
              <a:t> </a:t>
            </a:r>
            <a:r>
              <a:rPr sz="1200" dirty="0">
                <a:latin typeface="Segoe UI Emoji"/>
                <a:cs typeface="Segoe UI Emoji"/>
              </a:rPr>
              <a:t>resources</a:t>
            </a:r>
            <a:r>
              <a:rPr sz="1200" spc="-35" dirty="0">
                <a:latin typeface="Segoe UI Emoji"/>
                <a:cs typeface="Segoe UI Emoji"/>
              </a:rPr>
              <a:t> </a:t>
            </a:r>
            <a:r>
              <a:rPr sz="1200" dirty="0">
                <a:latin typeface="Segoe UI Emoji"/>
                <a:cs typeface="Segoe UI Emoji"/>
              </a:rPr>
              <a:t>shared,</a:t>
            </a:r>
            <a:r>
              <a:rPr sz="1200" spc="-30" dirty="0">
                <a:latin typeface="Segoe UI Emoji"/>
                <a:cs typeface="Segoe UI Emoji"/>
              </a:rPr>
              <a:t> </a:t>
            </a:r>
            <a:r>
              <a:rPr sz="1200" dirty="0">
                <a:latin typeface="Segoe UI Emoji"/>
                <a:cs typeface="Segoe UI Emoji"/>
              </a:rPr>
              <a:t>and</a:t>
            </a:r>
            <a:r>
              <a:rPr sz="1200" spc="-30" dirty="0">
                <a:latin typeface="Segoe UI Emoji"/>
                <a:cs typeface="Segoe UI Emoji"/>
              </a:rPr>
              <a:t> </a:t>
            </a:r>
            <a:r>
              <a:rPr sz="1200" dirty="0">
                <a:latin typeface="Segoe UI Emoji"/>
                <a:cs typeface="Segoe UI Emoji"/>
              </a:rPr>
              <a:t>any</a:t>
            </a:r>
            <a:r>
              <a:rPr sz="1200" spc="-30" dirty="0">
                <a:latin typeface="Segoe UI Emoji"/>
                <a:cs typeface="Segoe UI Emoji"/>
              </a:rPr>
              <a:t> </a:t>
            </a:r>
            <a:r>
              <a:rPr sz="1200" spc="-10" dirty="0">
                <a:latin typeface="Segoe UI Emoji"/>
                <a:cs typeface="Segoe UI Emoji"/>
              </a:rPr>
              <a:t>recordings 	</a:t>
            </a:r>
            <a:r>
              <a:rPr sz="1200" dirty="0">
                <a:latin typeface="Segoe UI Emoji"/>
                <a:cs typeface="Segoe UI Emoji"/>
              </a:rPr>
              <a:t>taken</a:t>
            </a:r>
            <a:r>
              <a:rPr sz="1200" spc="-35" dirty="0">
                <a:latin typeface="Segoe UI Emoji"/>
                <a:cs typeface="Segoe UI Emoji"/>
              </a:rPr>
              <a:t> </a:t>
            </a:r>
            <a:r>
              <a:rPr sz="1200" dirty="0">
                <a:latin typeface="Segoe UI Emoji"/>
                <a:cs typeface="Segoe UI Emoji"/>
              </a:rPr>
              <a:t>during</a:t>
            </a:r>
            <a:r>
              <a:rPr sz="1200" spc="-15" dirty="0">
                <a:latin typeface="Segoe UI Emoji"/>
                <a:cs typeface="Segoe UI Emoji"/>
              </a:rPr>
              <a:t> </a:t>
            </a:r>
            <a:r>
              <a:rPr sz="1200" dirty="0">
                <a:latin typeface="Segoe UI Emoji"/>
                <a:cs typeface="Segoe UI Emoji"/>
              </a:rPr>
              <a:t>the</a:t>
            </a:r>
            <a:r>
              <a:rPr sz="1200" spc="-35" dirty="0">
                <a:latin typeface="Segoe UI Emoji"/>
                <a:cs typeface="Segoe UI Emoji"/>
              </a:rPr>
              <a:t> </a:t>
            </a:r>
            <a:r>
              <a:rPr sz="1200" dirty="0">
                <a:latin typeface="Segoe UI Emoji"/>
                <a:cs typeface="Segoe UI Emoji"/>
              </a:rPr>
              <a:t>meeting</a:t>
            </a:r>
            <a:r>
              <a:rPr sz="1200" spc="-35" dirty="0">
                <a:latin typeface="Segoe UI Emoji"/>
                <a:cs typeface="Segoe UI Emoji"/>
              </a:rPr>
              <a:t> </a:t>
            </a:r>
            <a:r>
              <a:rPr sz="1200" dirty="0">
                <a:latin typeface="Segoe UI Emoji"/>
                <a:cs typeface="Segoe UI Emoji"/>
              </a:rPr>
              <a:t>are</a:t>
            </a:r>
            <a:r>
              <a:rPr sz="1200" spc="-10" dirty="0">
                <a:latin typeface="Segoe UI Emoji"/>
                <a:cs typeface="Segoe UI Emoji"/>
              </a:rPr>
              <a:t> </a:t>
            </a:r>
            <a:r>
              <a:rPr sz="1200" dirty="0">
                <a:latin typeface="Segoe UI Emoji"/>
                <a:cs typeface="Segoe UI Emoji"/>
              </a:rPr>
              <a:t>saved</a:t>
            </a:r>
            <a:r>
              <a:rPr sz="1200" spc="-15" dirty="0">
                <a:latin typeface="Segoe UI Emoji"/>
                <a:cs typeface="Segoe UI Emoji"/>
              </a:rPr>
              <a:t> </a:t>
            </a:r>
            <a:r>
              <a:rPr sz="1200" dirty="0">
                <a:latin typeface="Segoe UI Emoji"/>
                <a:cs typeface="Segoe UI Emoji"/>
              </a:rPr>
              <a:t>in</a:t>
            </a:r>
            <a:r>
              <a:rPr sz="1200" spc="-30" dirty="0">
                <a:latin typeface="Segoe UI Emoji"/>
                <a:cs typeface="Segoe UI Emoji"/>
              </a:rPr>
              <a:t> </a:t>
            </a:r>
            <a:r>
              <a:rPr sz="1200" dirty="0">
                <a:latin typeface="Segoe UI Emoji"/>
                <a:cs typeface="Segoe UI Emoji"/>
              </a:rPr>
              <a:t>the</a:t>
            </a:r>
            <a:r>
              <a:rPr sz="1200" spc="-35" dirty="0">
                <a:latin typeface="Segoe UI Emoji"/>
                <a:cs typeface="Segoe UI Emoji"/>
              </a:rPr>
              <a:t> </a:t>
            </a:r>
            <a:r>
              <a:rPr sz="1200" spc="-10" dirty="0">
                <a:latin typeface="Segoe UI Emoji"/>
                <a:cs typeface="Segoe UI Emoji"/>
              </a:rPr>
              <a:t>channel.</a:t>
            </a:r>
            <a:endParaRPr sz="1200">
              <a:latin typeface="Segoe UI Emoji"/>
              <a:cs typeface="Segoe UI Emoji"/>
            </a:endParaRPr>
          </a:p>
          <a:p>
            <a:pPr>
              <a:lnSpc>
                <a:spcPct val="100000"/>
              </a:lnSpc>
              <a:spcBef>
                <a:spcPts val="140"/>
              </a:spcBef>
              <a:buFont typeface="Segoe UI Emoji"/>
              <a:buAutoNum type="arabicPeriod" startAt="3"/>
            </a:pPr>
            <a:endParaRPr sz="1200">
              <a:latin typeface="Segoe UI Emoji"/>
              <a:cs typeface="Segoe UI Emoji"/>
            </a:endParaRPr>
          </a:p>
          <a:p>
            <a:pPr marL="238760" indent="-226060">
              <a:lnSpc>
                <a:spcPct val="100000"/>
              </a:lnSpc>
              <a:buAutoNum type="arabicPeriod" startAt="3"/>
              <a:tabLst>
                <a:tab pos="238760" algn="l"/>
              </a:tabLst>
            </a:pPr>
            <a:r>
              <a:rPr sz="1200" dirty="0">
                <a:latin typeface="Segoe UI Emoji"/>
                <a:cs typeface="Segoe UI Emoji"/>
              </a:rPr>
              <a:t>Take</a:t>
            </a:r>
            <a:r>
              <a:rPr sz="1200" spc="-25" dirty="0">
                <a:latin typeface="Segoe UI Emoji"/>
                <a:cs typeface="Segoe UI Emoji"/>
              </a:rPr>
              <a:t> </a:t>
            </a:r>
            <a:r>
              <a:rPr sz="1200" dirty="0">
                <a:latin typeface="Segoe UI Emoji"/>
                <a:cs typeface="Segoe UI Emoji"/>
              </a:rPr>
              <a:t>a</a:t>
            </a:r>
            <a:r>
              <a:rPr sz="1200" spc="-20" dirty="0">
                <a:latin typeface="Segoe UI Emoji"/>
                <a:cs typeface="Segoe UI Emoji"/>
              </a:rPr>
              <a:t> </a:t>
            </a:r>
            <a:r>
              <a:rPr sz="1200" dirty="0">
                <a:latin typeface="Segoe UI Emoji"/>
                <a:cs typeface="Segoe UI Emoji"/>
              </a:rPr>
              <a:t>moment</a:t>
            </a:r>
            <a:r>
              <a:rPr sz="1200" spc="-35" dirty="0">
                <a:latin typeface="Segoe UI Emoji"/>
                <a:cs typeface="Segoe UI Emoji"/>
              </a:rPr>
              <a:t> </a:t>
            </a:r>
            <a:r>
              <a:rPr sz="1200" dirty="0">
                <a:latin typeface="Segoe UI Emoji"/>
                <a:cs typeface="Segoe UI Emoji"/>
              </a:rPr>
              <a:t>to</a:t>
            </a:r>
            <a:r>
              <a:rPr sz="1200" spc="-35" dirty="0">
                <a:latin typeface="Segoe UI Emoji"/>
                <a:cs typeface="Segoe UI Emoji"/>
              </a:rPr>
              <a:t> </a:t>
            </a:r>
            <a:r>
              <a:rPr sz="1200" dirty="0">
                <a:latin typeface="Segoe UI Emoji"/>
                <a:cs typeface="Segoe UI Emoji"/>
              </a:rPr>
              <a:t>review</a:t>
            </a:r>
            <a:r>
              <a:rPr sz="1200" spc="-20" dirty="0">
                <a:latin typeface="Segoe UI Emoji"/>
                <a:cs typeface="Segoe UI Emoji"/>
              </a:rPr>
              <a:t> </a:t>
            </a:r>
            <a:r>
              <a:rPr sz="1200" dirty="0">
                <a:latin typeface="Segoe UI Emoji"/>
                <a:cs typeface="Segoe UI Emoji"/>
              </a:rPr>
              <a:t>your</a:t>
            </a:r>
            <a:r>
              <a:rPr sz="1200" spc="-25" dirty="0">
                <a:latin typeface="Segoe UI Emoji"/>
                <a:cs typeface="Segoe UI Emoji"/>
              </a:rPr>
              <a:t> </a:t>
            </a:r>
            <a:r>
              <a:rPr sz="1200" dirty="0">
                <a:latin typeface="Segoe UI Emoji"/>
                <a:cs typeface="Segoe UI Emoji"/>
              </a:rPr>
              <a:t>meeting</a:t>
            </a:r>
            <a:r>
              <a:rPr sz="1200" spc="-35" dirty="0">
                <a:latin typeface="Segoe UI Emoji"/>
                <a:cs typeface="Segoe UI Emoji"/>
              </a:rPr>
              <a:t> </a:t>
            </a:r>
            <a:r>
              <a:rPr sz="1200" dirty="0">
                <a:latin typeface="Segoe UI Emoji"/>
                <a:cs typeface="Segoe UI Emoji"/>
              </a:rPr>
              <a:t>details.</a:t>
            </a:r>
            <a:r>
              <a:rPr sz="1200" spc="-20" dirty="0">
                <a:latin typeface="Segoe UI Emoji"/>
                <a:cs typeface="Segoe UI Emoji"/>
              </a:rPr>
              <a:t> </a:t>
            </a:r>
            <a:r>
              <a:rPr sz="1200" dirty="0">
                <a:latin typeface="Segoe UI Emoji"/>
                <a:cs typeface="Segoe UI Emoji"/>
              </a:rPr>
              <a:t>Then</a:t>
            </a:r>
            <a:r>
              <a:rPr sz="1200" spc="-35" dirty="0">
                <a:latin typeface="Segoe UI Emoji"/>
                <a:cs typeface="Segoe UI Emoji"/>
              </a:rPr>
              <a:t> </a:t>
            </a:r>
            <a:r>
              <a:rPr sz="1200" dirty="0">
                <a:latin typeface="Segoe UI Emoji"/>
                <a:cs typeface="Segoe UI Emoji"/>
              </a:rPr>
              <a:t>select</a:t>
            </a:r>
            <a:r>
              <a:rPr sz="1200" spc="-15" dirty="0">
                <a:latin typeface="Segoe UI Emoji"/>
                <a:cs typeface="Segoe UI Emoji"/>
              </a:rPr>
              <a:t> </a:t>
            </a:r>
            <a:r>
              <a:rPr sz="1200" dirty="0">
                <a:latin typeface="Segoe UI Emoji"/>
                <a:cs typeface="Segoe UI Emoji"/>
              </a:rPr>
              <a:t>Send</a:t>
            </a:r>
            <a:r>
              <a:rPr sz="1200" spc="-35" dirty="0">
                <a:latin typeface="Segoe UI Emoji"/>
                <a:cs typeface="Segoe UI Emoji"/>
              </a:rPr>
              <a:t> </a:t>
            </a:r>
            <a:r>
              <a:rPr sz="1200" dirty="0">
                <a:latin typeface="Segoe UI Emoji"/>
                <a:cs typeface="Segoe UI Emoji"/>
              </a:rPr>
              <a:t>button.</a:t>
            </a:r>
            <a:r>
              <a:rPr sz="1200" spc="-20" dirty="0">
                <a:latin typeface="Segoe UI Emoji"/>
                <a:cs typeface="Segoe UI Emoji"/>
              </a:rPr>
              <a:t> </a:t>
            </a:r>
            <a:r>
              <a:rPr sz="1200" dirty="0">
                <a:latin typeface="Segoe UI Emoji"/>
                <a:cs typeface="Segoe UI Emoji"/>
              </a:rPr>
              <a:t>This</a:t>
            </a:r>
            <a:r>
              <a:rPr sz="1200" spc="-35" dirty="0">
                <a:latin typeface="Segoe UI Emoji"/>
                <a:cs typeface="Segoe UI Emoji"/>
              </a:rPr>
              <a:t> </a:t>
            </a:r>
            <a:r>
              <a:rPr sz="1200" dirty="0">
                <a:latin typeface="Segoe UI Emoji"/>
                <a:cs typeface="Segoe UI Emoji"/>
              </a:rPr>
              <a:t>adds</a:t>
            </a:r>
            <a:r>
              <a:rPr sz="1200" spc="-15" dirty="0">
                <a:latin typeface="Segoe UI Emoji"/>
                <a:cs typeface="Segoe UI Emoji"/>
              </a:rPr>
              <a:t> </a:t>
            </a:r>
            <a:r>
              <a:rPr sz="1200" dirty="0">
                <a:latin typeface="Segoe UI Emoji"/>
                <a:cs typeface="Segoe UI Emoji"/>
              </a:rPr>
              <a:t>the</a:t>
            </a:r>
            <a:r>
              <a:rPr sz="1200" spc="-35" dirty="0">
                <a:latin typeface="Segoe UI Emoji"/>
                <a:cs typeface="Segoe UI Emoji"/>
              </a:rPr>
              <a:t> </a:t>
            </a:r>
            <a:r>
              <a:rPr sz="1200" dirty="0">
                <a:latin typeface="Segoe UI Emoji"/>
                <a:cs typeface="Segoe UI Emoji"/>
              </a:rPr>
              <a:t>meeting</a:t>
            </a:r>
            <a:r>
              <a:rPr sz="1200" spc="-10" dirty="0">
                <a:latin typeface="Segoe UI Emoji"/>
                <a:cs typeface="Segoe UI Emoji"/>
              </a:rPr>
              <a:t> </a:t>
            </a:r>
            <a:r>
              <a:rPr sz="1200" dirty="0">
                <a:latin typeface="Segoe UI Emoji"/>
                <a:cs typeface="Segoe UI Emoji"/>
              </a:rPr>
              <a:t>to</a:t>
            </a:r>
            <a:r>
              <a:rPr sz="1200" spc="-35" dirty="0">
                <a:latin typeface="Segoe UI Emoji"/>
                <a:cs typeface="Segoe UI Emoji"/>
              </a:rPr>
              <a:t> </a:t>
            </a:r>
            <a:r>
              <a:rPr sz="1200" dirty="0">
                <a:latin typeface="Segoe UI Emoji"/>
                <a:cs typeface="Segoe UI Emoji"/>
              </a:rPr>
              <a:t>your</a:t>
            </a:r>
            <a:r>
              <a:rPr sz="1200" spc="-20" dirty="0">
                <a:latin typeface="Segoe UI Emoji"/>
                <a:cs typeface="Segoe UI Emoji"/>
              </a:rPr>
              <a:t> </a:t>
            </a:r>
            <a:r>
              <a:rPr sz="1200" dirty="0">
                <a:latin typeface="Segoe UI Emoji"/>
                <a:cs typeface="Segoe UI Emoji"/>
              </a:rPr>
              <a:t>calendar</a:t>
            </a:r>
            <a:r>
              <a:rPr sz="1200" spc="-25" dirty="0">
                <a:latin typeface="Segoe UI Emoji"/>
                <a:cs typeface="Segoe UI Emoji"/>
              </a:rPr>
              <a:t> </a:t>
            </a:r>
            <a:r>
              <a:rPr sz="1200" dirty="0">
                <a:latin typeface="Segoe UI Emoji"/>
                <a:cs typeface="Segoe UI Emoji"/>
              </a:rPr>
              <a:t>and</a:t>
            </a:r>
            <a:r>
              <a:rPr sz="1200" spc="-35" dirty="0">
                <a:latin typeface="Segoe UI Emoji"/>
                <a:cs typeface="Segoe UI Emoji"/>
              </a:rPr>
              <a:t> </a:t>
            </a:r>
            <a:r>
              <a:rPr sz="1200" spc="-20" dirty="0">
                <a:latin typeface="Segoe UI Emoji"/>
                <a:cs typeface="Segoe UI Emoji"/>
              </a:rPr>
              <a:t>your</a:t>
            </a:r>
            <a:endParaRPr sz="1200">
              <a:latin typeface="Segoe UI Emoji"/>
              <a:cs typeface="Segoe UI Emoji"/>
            </a:endParaRPr>
          </a:p>
          <a:p>
            <a:pPr marL="241300">
              <a:lnSpc>
                <a:spcPct val="100000"/>
              </a:lnSpc>
              <a:spcBef>
                <a:spcPts val="160"/>
              </a:spcBef>
            </a:pPr>
            <a:r>
              <a:rPr sz="1200" spc="-10" dirty="0">
                <a:latin typeface="Segoe UI Emoji"/>
                <a:cs typeface="Segoe UI Emoji"/>
              </a:rPr>
              <a:t>students’</a:t>
            </a:r>
            <a:r>
              <a:rPr sz="1200" spc="5" dirty="0">
                <a:latin typeface="Segoe UI Emoji"/>
                <a:cs typeface="Segoe UI Emoji"/>
              </a:rPr>
              <a:t> </a:t>
            </a:r>
            <a:r>
              <a:rPr sz="1200" spc="-10" dirty="0">
                <a:latin typeface="Segoe UI Emoji"/>
                <a:cs typeface="Segoe UI Emoji"/>
              </a:rPr>
              <a:t>calendars.</a:t>
            </a:r>
            <a:endParaRPr sz="1200">
              <a:latin typeface="Segoe UI Emoji"/>
              <a:cs typeface="Segoe UI Emoji"/>
            </a:endParaRPr>
          </a:p>
        </p:txBody>
      </p:sp>
      <p:sp>
        <p:nvSpPr>
          <p:cNvPr id="3" name="object 3"/>
          <p:cNvSpPr txBox="1"/>
          <p:nvPr/>
        </p:nvSpPr>
        <p:spPr>
          <a:xfrm>
            <a:off x="959167" y="6062979"/>
            <a:ext cx="8317230" cy="400050"/>
          </a:xfrm>
          <a:prstGeom prst="rect">
            <a:avLst/>
          </a:prstGeom>
        </p:spPr>
        <p:txBody>
          <a:bodyPr vert="horz" wrap="square" lIns="0" tIns="12700" rIns="0" bIns="0" rtlCol="0">
            <a:spAutoFit/>
          </a:bodyPr>
          <a:lstStyle/>
          <a:p>
            <a:pPr marL="12700" marR="5080">
              <a:lnSpc>
                <a:spcPct val="111700"/>
              </a:lnSpc>
              <a:spcBef>
                <a:spcPts val="100"/>
              </a:spcBef>
            </a:pPr>
            <a:r>
              <a:rPr sz="1100" b="1" dirty="0">
                <a:latin typeface="Segoe UI Emoji"/>
                <a:cs typeface="Segoe UI Emoji"/>
              </a:rPr>
              <a:t>Note:</a:t>
            </a:r>
            <a:r>
              <a:rPr sz="1100" b="1" spc="20" dirty="0">
                <a:latin typeface="Segoe UI Emoji"/>
                <a:cs typeface="Segoe UI Emoji"/>
              </a:rPr>
              <a:t> </a:t>
            </a:r>
            <a:r>
              <a:rPr sz="1100" spc="-10" dirty="0">
                <a:latin typeface="Segoe UI Emoji"/>
                <a:cs typeface="Segoe UI Emoji"/>
              </a:rPr>
              <a:t>(optional)</a:t>
            </a:r>
            <a:r>
              <a:rPr sz="1100" spc="-20" dirty="0">
                <a:latin typeface="Segoe UI Emoji"/>
                <a:cs typeface="Segoe UI Emoji"/>
              </a:rPr>
              <a:t> </a:t>
            </a:r>
            <a:r>
              <a:rPr sz="1100" dirty="0">
                <a:latin typeface="Segoe UI Emoji"/>
                <a:cs typeface="Segoe UI Emoji"/>
              </a:rPr>
              <a:t>You</a:t>
            </a:r>
            <a:r>
              <a:rPr sz="1100" spc="-15" dirty="0">
                <a:latin typeface="Segoe UI Emoji"/>
                <a:cs typeface="Segoe UI Emoji"/>
              </a:rPr>
              <a:t> </a:t>
            </a:r>
            <a:r>
              <a:rPr sz="1100" dirty="0">
                <a:latin typeface="Segoe UI Emoji"/>
                <a:cs typeface="Segoe UI Emoji"/>
              </a:rPr>
              <a:t>can</a:t>
            </a:r>
            <a:r>
              <a:rPr sz="1100" spc="-10" dirty="0">
                <a:latin typeface="Segoe UI Emoji"/>
                <a:cs typeface="Segoe UI Emoji"/>
              </a:rPr>
              <a:t> </a:t>
            </a:r>
            <a:r>
              <a:rPr sz="1100" dirty="0">
                <a:latin typeface="Segoe UI Emoji"/>
                <a:cs typeface="Segoe UI Emoji"/>
              </a:rPr>
              <a:t>also</a:t>
            </a:r>
            <a:r>
              <a:rPr sz="1100" spc="-15" dirty="0">
                <a:latin typeface="Segoe UI Emoji"/>
                <a:cs typeface="Segoe UI Emoji"/>
              </a:rPr>
              <a:t> </a:t>
            </a:r>
            <a:r>
              <a:rPr sz="1100" dirty="0">
                <a:latin typeface="Segoe UI Emoji"/>
                <a:cs typeface="Segoe UI Emoji"/>
              </a:rPr>
              <a:t>choose</a:t>
            </a:r>
            <a:r>
              <a:rPr sz="1100" spc="-15" dirty="0">
                <a:latin typeface="Segoe UI Emoji"/>
                <a:cs typeface="Segoe UI Emoji"/>
              </a:rPr>
              <a:t> </a:t>
            </a:r>
            <a:r>
              <a:rPr sz="1100" dirty="0">
                <a:latin typeface="Segoe UI Emoji"/>
                <a:cs typeface="Segoe UI Emoji"/>
              </a:rPr>
              <a:t>a</a:t>
            </a:r>
            <a:r>
              <a:rPr sz="1100" spc="-25" dirty="0">
                <a:latin typeface="Segoe UI Emoji"/>
                <a:cs typeface="Segoe UI Emoji"/>
              </a:rPr>
              <a:t> </a:t>
            </a:r>
            <a:r>
              <a:rPr sz="1100" dirty="0">
                <a:latin typeface="Segoe UI Emoji"/>
                <a:cs typeface="Segoe UI Emoji"/>
              </a:rPr>
              <a:t>channel</a:t>
            </a:r>
            <a:r>
              <a:rPr sz="1100" spc="-10" dirty="0">
                <a:latin typeface="Segoe UI Emoji"/>
                <a:cs typeface="Segoe UI Emoji"/>
              </a:rPr>
              <a:t> </a:t>
            </a:r>
            <a:r>
              <a:rPr sz="1100" dirty="0">
                <a:latin typeface="Segoe UI Emoji"/>
                <a:cs typeface="Segoe UI Emoji"/>
              </a:rPr>
              <a:t>to</a:t>
            </a:r>
            <a:r>
              <a:rPr sz="1100" spc="-10" dirty="0">
                <a:latin typeface="Segoe UI Emoji"/>
                <a:cs typeface="Segoe UI Emoji"/>
              </a:rPr>
              <a:t> </a:t>
            </a:r>
            <a:r>
              <a:rPr sz="1100" dirty="0">
                <a:latin typeface="Segoe UI Emoji"/>
                <a:cs typeface="Segoe UI Emoji"/>
              </a:rPr>
              <a:t>meet</a:t>
            </a:r>
            <a:r>
              <a:rPr sz="1100" spc="-15" dirty="0">
                <a:latin typeface="Segoe UI Emoji"/>
                <a:cs typeface="Segoe UI Emoji"/>
              </a:rPr>
              <a:t> </a:t>
            </a:r>
            <a:r>
              <a:rPr sz="1100" dirty="0">
                <a:latin typeface="Segoe UI Emoji"/>
                <a:cs typeface="Segoe UI Emoji"/>
              </a:rPr>
              <a:t>in. If</a:t>
            </a:r>
            <a:r>
              <a:rPr sz="1100" spc="-15" dirty="0">
                <a:latin typeface="Segoe UI Emoji"/>
                <a:cs typeface="Segoe UI Emoji"/>
              </a:rPr>
              <a:t> </a:t>
            </a:r>
            <a:r>
              <a:rPr sz="1100" dirty="0">
                <a:latin typeface="Segoe UI Emoji"/>
                <a:cs typeface="Segoe UI Emoji"/>
              </a:rPr>
              <a:t>you</a:t>
            </a:r>
            <a:r>
              <a:rPr sz="1100" spc="-15" dirty="0">
                <a:latin typeface="Segoe UI Emoji"/>
                <a:cs typeface="Segoe UI Emoji"/>
              </a:rPr>
              <a:t> </a:t>
            </a:r>
            <a:r>
              <a:rPr sz="1100" dirty="0">
                <a:latin typeface="Segoe UI Emoji"/>
                <a:cs typeface="Segoe UI Emoji"/>
              </a:rPr>
              <a:t>host</a:t>
            </a:r>
            <a:r>
              <a:rPr sz="1100" spc="-10" dirty="0">
                <a:latin typeface="Segoe UI Emoji"/>
                <a:cs typeface="Segoe UI Emoji"/>
              </a:rPr>
              <a:t> </a:t>
            </a:r>
            <a:r>
              <a:rPr sz="1100" dirty="0">
                <a:latin typeface="Segoe UI Emoji"/>
                <a:cs typeface="Segoe UI Emoji"/>
              </a:rPr>
              <a:t>your</a:t>
            </a:r>
            <a:r>
              <a:rPr sz="1100" spc="-20" dirty="0">
                <a:latin typeface="Segoe UI Emoji"/>
                <a:cs typeface="Segoe UI Emoji"/>
              </a:rPr>
              <a:t> </a:t>
            </a:r>
            <a:r>
              <a:rPr sz="1100" spc="-10" dirty="0">
                <a:latin typeface="Segoe UI Emoji"/>
                <a:cs typeface="Segoe UI Emoji"/>
              </a:rPr>
              <a:t>meeting</a:t>
            </a:r>
            <a:r>
              <a:rPr sz="1100" spc="-35" dirty="0">
                <a:latin typeface="Segoe UI Emoji"/>
                <a:cs typeface="Segoe UI Emoji"/>
              </a:rPr>
              <a:t> </a:t>
            </a:r>
            <a:r>
              <a:rPr sz="1100" dirty="0">
                <a:latin typeface="Segoe UI Emoji"/>
                <a:cs typeface="Segoe UI Emoji"/>
              </a:rPr>
              <a:t>in</a:t>
            </a:r>
            <a:r>
              <a:rPr sz="1100" spc="-15" dirty="0">
                <a:latin typeface="Segoe UI Emoji"/>
                <a:cs typeface="Segoe UI Emoji"/>
              </a:rPr>
              <a:t> </a:t>
            </a:r>
            <a:r>
              <a:rPr sz="1100" dirty="0">
                <a:latin typeface="Segoe UI Emoji"/>
                <a:cs typeface="Segoe UI Emoji"/>
              </a:rPr>
              <a:t>a</a:t>
            </a:r>
            <a:r>
              <a:rPr sz="1100" spc="-25" dirty="0">
                <a:latin typeface="Segoe UI Emoji"/>
                <a:cs typeface="Segoe UI Emoji"/>
              </a:rPr>
              <a:t> </a:t>
            </a:r>
            <a:r>
              <a:rPr sz="1100" dirty="0">
                <a:latin typeface="Segoe UI Emoji"/>
                <a:cs typeface="Segoe UI Emoji"/>
              </a:rPr>
              <a:t>channel, everyone</a:t>
            </a:r>
            <a:r>
              <a:rPr sz="1100" spc="-15" dirty="0">
                <a:latin typeface="Segoe UI Emoji"/>
                <a:cs typeface="Segoe UI Emoji"/>
              </a:rPr>
              <a:t> </a:t>
            </a:r>
            <a:r>
              <a:rPr sz="1100" dirty="0">
                <a:latin typeface="Segoe UI Emoji"/>
                <a:cs typeface="Segoe UI Emoji"/>
              </a:rPr>
              <a:t>in</a:t>
            </a:r>
            <a:r>
              <a:rPr sz="1100" spc="-15" dirty="0">
                <a:latin typeface="Segoe UI Emoji"/>
                <a:cs typeface="Segoe UI Emoji"/>
              </a:rPr>
              <a:t> </a:t>
            </a:r>
            <a:r>
              <a:rPr sz="1100" dirty="0">
                <a:latin typeface="Segoe UI Emoji"/>
                <a:cs typeface="Segoe UI Emoji"/>
              </a:rPr>
              <a:t>the</a:t>
            </a:r>
            <a:r>
              <a:rPr sz="1100" spc="-10" dirty="0">
                <a:latin typeface="Segoe UI Emoji"/>
                <a:cs typeface="Segoe UI Emoji"/>
              </a:rPr>
              <a:t> </a:t>
            </a:r>
            <a:r>
              <a:rPr sz="1100" dirty="0">
                <a:latin typeface="Segoe UI Emoji"/>
                <a:cs typeface="Segoe UI Emoji"/>
              </a:rPr>
              <a:t>team</a:t>
            </a:r>
            <a:r>
              <a:rPr sz="1100" spc="-20" dirty="0">
                <a:latin typeface="Segoe UI Emoji"/>
                <a:cs typeface="Segoe UI Emoji"/>
              </a:rPr>
              <a:t> </a:t>
            </a:r>
            <a:r>
              <a:rPr sz="1100" dirty="0">
                <a:latin typeface="Segoe UI Emoji"/>
                <a:cs typeface="Segoe UI Emoji"/>
              </a:rPr>
              <a:t>will</a:t>
            </a:r>
            <a:r>
              <a:rPr sz="1100" spc="-10" dirty="0">
                <a:latin typeface="Segoe UI Emoji"/>
                <a:cs typeface="Segoe UI Emoji"/>
              </a:rPr>
              <a:t> </a:t>
            </a:r>
            <a:r>
              <a:rPr sz="1100" dirty="0">
                <a:latin typeface="Segoe UI Emoji"/>
                <a:cs typeface="Segoe UI Emoji"/>
              </a:rPr>
              <a:t>see</a:t>
            </a:r>
            <a:r>
              <a:rPr sz="1100" spc="-15" dirty="0">
                <a:latin typeface="Segoe UI Emoji"/>
                <a:cs typeface="Segoe UI Emoji"/>
              </a:rPr>
              <a:t> </a:t>
            </a:r>
            <a:r>
              <a:rPr sz="1100" dirty="0">
                <a:latin typeface="Segoe UI Emoji"/>
                <a:cs typeface="Segoe UI Emoji"/>
              </a:rPr>
              <a:t>it</a:t>
            </a:r>
            <a:r>
              <a:rPr sz="1100" spc="-10" dirty="0">
                <a:latin typeface="Segoe UI Emoji"/>
                <a:cs typeface="Segoe UI Emoji"/>
              </a:rPr>
              <a:t> </a:t>
            </a:r>
            <a:r>
              <a:rPr sz="1100" dirty="0">
                <a:latin typeface="Segoe UI Emoji"/>
                <a:cs typeface="Segoe UI Emoji"/>
              </a:rPr>
              <a:t>in</a:t>
            </a:r>
            <a:r>
              <a:rPr sz="1100" spc="-15" dirty="0">
                <a:latin typeface="Segoe UI Emoji"/>
                <a:cs typeface="Segoe UI Emoji"/>
              </a:rPr>
              <a:t> </a:t>
            </a:r>
            <a:r>
              <a:rPr sz="1100" spc="-25" dirty="0">
                <a:latin typeface="Segoe UI Emoji"/>
                <a:cs typeface="Segoe UI Emoji"/>
              </a:rPr>
              <a:t>the </a:t>
            </a:r>
            <a:r>
              <a:rPr sz="1100" dirty="0">
                <a:latin typeface="Segoe UI Emoji"/>
                <a:cs typeface="Segoe UI Emoji"/>
              </a:rPr>
              <a:t>channels</a:t>
            </a:r>
            <a:r>
              <a:rPr sz="1100" spc="-30" dirty="0">
                <a:latin typeface="Segoe UI Emoji"/>
                <a:cs typeface="Segoe UI Emoji"/>
              </a:rPr>
              <a:t> </a:t>
            </a:r>
            <a:r>
              <a:rPr sz="1100" dirty="0">
                <a:latin typeface="Segoe UI Emoji"/>
                <a:cs typeface="Segoe UI Emoji"/>
              </a:rPr>
              <a:t>post</a:t>
            </a:r>
            <a:r>
              <a:rPr sz="1100" spc="-35" dirty="0">
                <a:latin typeface="Segoe UI Emoji"/>
                <a:cs typeface="Segoe UI Emoji"/>
              </a:rPr>
              <a:t> </a:t>
            </a:r>
            <a:r>
              <a:rPr sz="1100" dirty="0">
                <a:latin typeface="Segoe UI Emoji"/>
                <a:cs typeface="Segoe UI Emoji"/>
              </a:rPr>
              <a:t>tab,</a:t>
            </a:r>
            <a:r>
              <a:rPr sz="1100" spc="-20" dirty="0">
                <a:latin typeface="Segoe UI Emoji"/>
                <a:cs typeface="Segoe UI Emoji"/>
              </a:rPr>
              <a:t> </a:t>
            </a:r>
            <a:r>
              <a:rPr sz="1100" dirty="0">
                <a:latin typeface="Segoe UI Emoji"/>
                <a:cs typeface="Segoe UI Emoji"/>
              </a:rPr>
              <a:t>where</a:t>
            </a:r>
            <a:r>
              <a:rPr sz="1100" spc="-35" dirty="0">
                <a:latin typeface="Segoe UI Emoji"/>
                <a:cs typeface="Segoe UI Emoji"/>
              </a:rPr>
              <a:t> </a:t>
            </a:r>
            <a:r>
              <a:rPr sz="1100" dirty="0">
                <a:latin typeface="Segoe UI Emoji"/>
                <a:cs typeface="Segoe UI Emoji"/>
              </a:rPr>
              <a:t>they</a:t>
            </a:r>
            <a:r>
              <a:rPr sz="1100" spc="-35" dirty="0">
                <a:latin typeface="Segoe UI Emoji"/>
                <a:cs typeface="Segoe UI Emoji"/>
              </a:rPr>
              <a:t> </a:t>
            </a:r>
            <a:r>
              <a:rPr sz="1100" dirty="0">
                <a:latin typeface="Segoe UI Emoji"/>
                <a:cs typeface="Segoe UI Emoji"/>
              </a:rPr>
              <a:t>can</a:t>
            </a:r>
            <a:r>
              <a:rPr sz="1100" spc="-35" dirty="0">
                <a:latin typeface="Segoe UI Emoji"/>
                <a:cs typeface="Segoe UI Emoji"/>
              </a:rPr>
              <a:t> </a:t>
            </a:r>
            <a:r>
              <a:rPr sz="1100" dirty="0">
                <a:latin typeface="Segoe UI Emoji"/>
                <a:cs typeface="Segoe UI Emoji"/>
              </a:rPr>
              <a:t>comment,</a:t>
            </a:r>
            <a:r>
              <a:rPr sz="1100" spc="-20" dirty="0">
                <a:latin typeface="Segoe UI Emoji"/>
                <a:cs typeface="Segoe UI Emoji"/>
              </a:rPr>
              <a:t> </a:t>
            </a:r>
            <a:r>
              <a:rPr sz="1100" dirty="0">
                <a:latin typeface="Segoe UI Emoji"/>
                <a:cs typeface="Segoe UI Emoji"/>
              </a:rPr>
              <a:t>share</a:t>
            </a:r>
            <a:r>
              <a:rPr sz="1100" spc="-35" dirty="0">
                <a:latin typeface="Segoe UI Emoji"/>
                <a:cs typeface="Segoe UI Emoji"/>
              </a:rPr>
              <a:t> </a:t>
            </a:r>
            <a:r>
              <a:rPr sz="1100" dirty="0">
                <a:latin typeface="Segoe UI Emoji"/>
                <a:cs typeface="Segoe UI Emoji"/>
              </a:rPr>
              <a:t>files</a:t>
            </a:r>
            <a:r>
              <a:rPr sz="1100" spc="-30" dirty="0">
                <a:latin typeface="Segoe UI Emoji"/>
                <a:cs typeface="Segoe UI Emoji"/>
              </a:rPr>
              <a:t> </a:t>
            </a:r>
            <a:r>
              <a:rPr sz="1100" dirty="0">
                <a:latin typeface="Segoe UI Emoji"/>
                <a:cs typeface="Segoe UI Emoji"/>
              </a:rPr>
              <a:t>and</a:t>
            </a:r>
            <a:r>
              <a:rPr sz="1100" spc="-30" dirty="0">
                <a:latin typeface="Segoe UI Emoji"/>
                <a:cs typeface="Segoe UI Emoji"/>
              </a:rPr>
              <a:t> </a:t>
            </a:r>
            <a:r>
              <a:rPr sz="1100" spc="-10" dirty="0">
                <a:latin typeface="Segoe UI Emoji"/>
                <a:cs typeface="Segoe UI Emoji"/>
              </a:rPr>
              <a:t>reply.</a:t>
            </a:r>
            <a:endParaRPr sz="1100">
              <a:latin typeface="Segoe UI Emoji"/>
              <a:cs typeface="Segoe UI Emoji"/>
            </a:endParaRPr>
          </a:p>
        </p:txBody>
      </p:sp>
      <p:grpSp>
        <p:nvGrpSpPr>
          <p:cNvPr id="4" name="object 4" descr="Microsoft Teams 101 - Managing Meetings 2"/>
          <p:cNvGrpSpPr/>
          <p:nvPr/>
        </p:nvGrpSpPr>
        <p:grpSpPr>
          <a:xfrm>
            <a:off x="2858833" y="466661"/>
            <a:ext cx="7008495" cy="3905250"/>
            <a:chOff x="2858833" y="466661"/>
            <a:chExt cx="7008495" cy="3905250"/>
          </a:xfrm>
        </p:grpSpPr>
        <p:pic>
          <p:nvPicPr>
            <p:cNvPr id="5" name="object 5" descr="Microsoft Teams 101 - Managing Meetings 2"/>
            <p:cNvPicPr/>
            <p:nvPr/>
          </p:nvPicPr>
          <p:blipFill>
            <a:blip r:embed="rId2" cstate="print"/>
            <a:stretch>
              <a:fillRect/>
            </a:stretch>
          </p:blipFill>
          <p:spPr>
            <a:xfrm>
              <a:off x="2868294" y="476249"/>
              <a:ext cx="6989445" cy="3886200"/>
            </a:xfrm>
            <a:prstGeom prst="rect">
              <a:avLst/>
            </a:prstGeom>
          </p:spPr>
        </p:pic>
        <p:sp>
          <p:nvSpPr>
            <p:cNvPr id="6" name="object 6"/>
            <p:cNvSpPr/>
            <p:nvPr/>
          </p:nvSpPr>
          <p:spPr>
            <a:xfrm>
              <a:off x="2863595" y="471423"/>
              <a:ext cx="6998970" cy="3895725"/>
            </a:xfrm>
            <a:custGeom>
              <a:avLst/>
              <a:gdLst/>
              <a:ahLst/>
              <a:cxnLst/>
              <a:rect l="l" t="t" r="r" b="b"/>
              <a:pathLst>
                <a:path w="6998970" h="3895725">
                  <a:moveTo>
                    <a:pt x="0" y="3895725"/>
                  </a:moveTo>
                  <a:lnTo>
                    <a:pt x="6998970" y="3895725"/>
                  </a:lnTo>
                  <a:lnTo>
                    <a:pt x="6998970" y="0"/>
                  </a:lnTo>
                  <a:lnTo>
                    <a:pt x="0" y="0"/>
                  </a:lnTo>
                  <a:lnTo>
                    <a:pt x="0" y="3895725"/>
                  </a:lnTo>
                  <a:close/>
                </a:path>
              </a:pathLst>
            </a:custGeom>
            <a:ln w="9525">
              <a:solidFill>
                <a:srgbClr val="000000"/>
              </a:solidFill>
            </a:ln>
          </p:spPr>
          <p:txBody>
            <a:bodyPr wrap="square" lIns="0" tIns="0" rIns="0" bIns="0" rtlCol="0"/>
            <a:lstStyle/>
            <a:p>
              <a:endParaRPr/>
            </a:p>
          </p:txBody>
        </p:sp>
      </p:grpSp>
      <p:sp>
        <p:nvSpPr>
          <p:cNvPr id="7" name="object 7"/>
          <p:cNvSpPr txBox="1">
            <a:spLocks noGrp="1"/>
          </p:cNvSpPr>
          <p:nvPr>
            <p:ph type="sldNum" sz="quarter" idx="7"/>
          </p:nvPr>
        </p:nvSpPr>
        <p:spPr>
          <a:prstGeom prst="rect">
            <a:avLst/>
          </a:prstGeom>
        </p:spPr>
        <p:txBody>
          <a:bodyPr vert="horz" wrap="square" lIns="0" tIns="5715" rIns="0" bIns="0" rtlCol="0">
            <a:spAutoFit/>
          </a:bodyPr>
          <a:lstStyle/>
          <a:p>
            <a:pPr marL="12700">
              <a:lnSpc>
                <a:spcPct val="100000"/>
              </a:lnSpc>
              <a:spcBef>
                <a:spcPts val="45"/>
              </a:spcBef>
            </a:pPr>
            <a:fld id="{81D60167-4931-47E6-BA6A-407CBD079E47}" type="slidenum">
              <a:rPr spc="-25" dirty="0"/>
              <a:t>26</a:t>
            </a:fld>
            <a:endParaRPr spc="-25" dirty="0"/>
          </a:p>
        </p:txBody>
      </p:sp>
      <p:pic>
        <p:nvPicPr>
          <p:cNvPr id="8" name="Picture 7">
            <a:extLst>
              <a:ext uri="{FF2B5EF4-FFF2-40B4-BE49-F238E27FC236}">
                <a16:creationId xmlns:a16="http://schemas.microsoft.com/office/drawing/2014/main" id="{72F3DAC1-88CA-A068-6460-BF968593B4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58200" y="7164429"/>
            <a:ext cx="1519619" cy="478680"/>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444500" y="463931"/>
            <a:ext cx="2447925" cy="299720"/>
          </a:xfrm>
          <a:prstGeom prst="rect">
            <a:avLst/>
          </a:prstGeom>
        </p:spPr>
        <p:txBody>
          <a:bodyPr vert="horz" wrap="square" lIns="0" tIns="12700" rIns="0" bIns="0" rtlCol="0">
            <a:spAutoFit/>
          </a:bodyPr>
          <a:lstStyle/>
          <a:p>
            <a:pPr marL="12700">
              <a:lnSpc>
                <a:spcPct val="100000"/>
              </a:lnSpc>
              <a:spcBef>
                <a:spcPts val="100"/>
              </a:spcBef>
            </a:pPr>
            <a:r>
              <a:rPr dirty="0"/>
              <a:t>Find</a:t>
            </a:r>
            <a:r>
              <a:rPr spc="60" dirty="0"/>
              <a:t> </a:t>
            </a:r>
            <a:r>
              <a:rPr dirty="0"/>
              <a:t>your</a:t>
            </a:r>
            <a:r>
              <a:rPr spc="80" dirty="0"/>
              <a:t> </a:t>
            </a:r>
            <a:r>
              <a:rPr dirty="0"/>
              <a:t>personal</a:t>
            </a:r>
            <a:r>
              <a:rPr spc="65" dirty="0"/>
              <a:t> </a:t>
            </a:r>
            <a:r>
              <a:rPr spc="-30" dirty="0"/>
              <a:t>apps</a:t>
            </a:r>
          </a:p>
        </p:txBody>
      </p:sp>
      <p:sp>
        <p:nvSpPr>
          <p:cNvPr id="3" name="object 3"/>
          <p:cNvSpPr txBox="1"/>
          <p:nvPr/>
        </p:nvSpPr>
        <p:spPr>
          <a:xfrm>
            <a:off x="444500" y="1066164"/>
            <a:ext cx="8018145" cy="1057910"/>
          </a:xfrm>
          <a:prstGeom prst="rect">
            <a:avLst/>
          </a:prstGeom>
        </p:spPr>
        <p:txBody>
          <a:bodyPr vert="horz" wrap="square" lIns="0" tIns="12700" rIns="0" bIns="0" rtlCol="0">
            <a:spAutoFit/>
          </a:bodyPr>
          <a:lstStyle/>
          <a:p>
            <a:pPr marL="12700" marR="5080">
              <a:lnSpc>
                <a:spcPct val="111100"/>
              </a:lnSpc>
              <a:spcBef>
                <a:spcPts val="100"/>
              </a:spcBef>
            </a:pPr>
            <a:r>
              <a:rPr sz="1200" dirty="0">
                <a:latin typeface="Segoe UI Emoji"/>
                <a:cs typeface="Segoe UI Emoji"/>
              </a:rPr>
              <a:t>Apps</a:t>
            </a:r>
            <a:r>
              <a:rPr sz="1200" spc="-35" dirty="0">
                <a:latin typeface="Segoe UI Emoji"/>
                <a:cs typeface="Segoe UI Emoji"/>
              </a:rPr>
              <a:t> </a:t>
            </a:r>
            <a:r>
              <a:rPr sz="1200" dirty="0">
                <a:latin typeface="Segoe UI Emoji"/>
                <a:cs typeface="Segoe UI Emoji"/>
              </a:rPr>
              <a:t>let</a:t>
            </a:r>
            <a:r>
              <a:rPr sz="1200" spc="-30" dirty="0">
                <a:latin typeface="Segoe UI Emoji"/>
                <a:cs typeface="Segoe UI Emoji"/>
              </a:rPr>
              <a:t> </a:t>
            </a:r>
            <a:r>
              <a:rPr sz="1200" dirty="0">
                <a:latin typeface="Segoe UI Emoji"/>
                <a:cs typeface="Segoe UI Emoji"/>
              </a:rPr>
              <a:t>you</a:t>
            </a:r>
            <a:r>
              <a:rPr sz="1200" spc="-30" dirty="0">
                <a:latin typeface="Segoe UI Emoji"/>
                <a:cs typeface="Segoe UI Emoji"/>
              </a:rPr>
              <a:t> </a:t>
            </a:r>
            <a:r>
              <a:rPr sz="1200" dirty="0">
                <a:latin typeface="Segoe UI Emoji"/>
                <a:cs typeface="Segoe UI Emoji"/>
              </a:rPr>
              <a:t>do</a:t>
            </a:r>
            <a:r>
              <a:rPr sz="1200" spc="-5" dirty="0">
                <a:latin typeface="Segoe UI Emoji"/>
                <a:cs typeface="Segoe UI Emoji"/>
              </a:rPr>
              <a:t> </a:t>
            </a:r>
            <a:r>
              <a:rPr sz="1200" dirty="0">
                <a:latin typeface="Segoe UI Emoji"/>
                <a:cs typeface="Segoe UI Emoji"/>
              </a:rPr>
              <a:t>more</a:t>
            </a:r>
            <a:r>
              <a:rPr sz="1200" spc="-25" dirty="0">
                <a:latin typeface="Segoe UI Emoji"/>
                <a:cs typeface="Segoe UI Emoji"/>
              </a:rPr>
              <a:t> </a:t>
            </a:r>
            <a:r>
              <a:rPr sz="1200" dirty="0">
                <a:latin typeface="Segoe UI Emoji"/>
                <a:cs typeface="Segoe UI Emoji"/>
              </a:rPr>
              <a:t>in</a:t>
            </a:r>
            <a:r>
              <a:rPr sz="1200" spc="-30" dirty="0">
                <a:latin typeface="Segoe UI Emoji"/>
                <a:cs typeface="Segoe UI Emoji"/>
              </a:rPr>
              <a:t> </a:t>
            </a:r>
            <a:r>
              <a:rPr sz="1200" dirty="0">
                <a:latin typeface="Segoe UI Emoji"/>
                <a:cs typeface="Segoe UI Emoji"/>
              </a:rPr>
              <a:t>Teams</a:t>
            </a:r>
            <a:r>
              <a:rPr sz="1200" spc="-15" dirty="0">
                <a:latin typeface="Segoe UI Emoji"/>
                <a:cs typeface="Segoe UI Emoji"/>
              </a:rPr>
              <a:t> </a:t>
            </a:r>
            <a:r>
              <a:rPr sz="1200" dirty="0">
                <a:latin typeface="Segoe UI Emoji"/>
                <a:cs typeface="Segoe UI Emoji"/>
              </a:rPr>
              <a:t>without</a:t>
            </a:r>
            <a:r>
              <a:rPr sz="1200" spc="-10" dirty="0">
                <a:latin typeface="Segoe UI Emoji"/>
                <a:cs typeface="Segoe UI Emoji"/>
              </a:rPr>
              <a:t> </a:t>
            </a:r>
            <a:r>
              <a:rPr sz="1200" dirty="0">
                <a:latin typeface="Segoe UI Emoji"/>
                <a:cs typeface="Segoe UI Emoji"/>
              </a:rPr>
              <a:t>having</a:t>
            </a:r>
            <a:r>
              <a:rPr sz="1200" spc="-10" dirty="0">
                <a:latin typeface="Segoe UI Emoji"/>
                <a:cs typeface="Segoe UI Emoji"/>
              </a:rPr>
              <a:t> </a:t>
            </a:r>
            <a:r>
              <a:rPr sz="1200" dirty="0">
                <a:latin typeface="Segoe UI Emoji"/>
                <a:cs typeface="Segoe UI Emoji"/>
              </a:rPr>
              <a:t>to</a:t>
            </a:r>
            <a:r>
              <a:rPr sz="1200" spc="-25" dirty="0">
                <a:latin typeface="Segoe UI Emoji"/>
                <a:cs typeface="Segoe UI Emoji"/>
              </a:rPr>
              <a:t> </a:t>
            </a:r>
            <a:r>
              <a:rPr sz="1200" dirty="0">
                <a:latin typeface="Segoe UI Emoji"/>
                <a:cs typeface="Segoe UI Emoji"/>
              </a:rPr>
              <a:t>navigate</a:t>
            </a:r>
            <a:r>
              <a:rPr sz="1200" spc="-30" dirty="0">
                <a:latin typeface="Segoe UI Emoji"/>
                <a:cs typeface="Segoe UI Emoji"/>
              </a:rPr>
              <a:t> </a:t>
            </a:r>
            <a:r>
              <a:rPr sz="1200" dirty="0">
                <a:latin typeface="Segoe UI Emoji"/>
                <a:cs typeface="Segoe UI Emoji"/>
              </a:rPr>
              <a:t>away</a:t>
            </a:r>
            <a:r>
              <a:rPr sz="1200" spc="-10" dirty="0">
                <a:latin typeface="Segoe UI Emoji"/>
                <a:cs typeface="Segoe UI Emoji"/>
              </a:rPr>
              <a:t> </a:t>
            </a:r>
            <a:r>
              <a:rPr sz="1200" dirty="0">
                <a:latin typeface="Segoe UI Emoji"/>
                <a:cs typeface="Segoe UI Emoji"/>
              </a:rPr>
              <a:t>or</a:t>
            </a:r>
            <a:r>
              <a:rPr sz="1200" spc="-20" dirty="0">
                <a:latin typeface="Segoe UI Emoji"/>
                <a:cs typeface="Segoe UI Emoji"/>
              </a:rPr>
              <a:t> </a:t>
            </a:r>
            <a:r>
              <a:rPr sz="1200" dirty="0">
                <a:latin typeface="Segoe UI Emoji"/>
                <a:cs typeface="Segoe UI Emoji"/>
              </a:rPr>
              <a:t>switch</a:t>
            </a:r>
            <a:r>
              <a:rPr sz="1200" spc="-30" dirty="0">
                <a:latin typeface="Segoe UI Emoji"/>
                <a:cs typeface="Segoe UI Emoji"/>
              </a:rPr>
              <a:t> </a:t>
            </a:r>
            <a:r>
              <a:rPr sz="1200" dirty="0">
                <a:latin typeface="Segoe UI Emoji"/>
                <a:cs typeface="Segoe UI Emoji"/>
              </a:rPr>
              <a:t>applications.</a:t>
            </a:r>
            <a:r>
              <a:rPr sz="1200" spc="-30" dirty="0">
                <a:latin typeface="Segoe UI Emoji"/>
                <a:cs typeface="Segoe UI Emoji"/>
              </a:rPr>
              <a:t> </a:t>
            </a:r>
            <a:r>
              <a:rPr sz="1200" dirty="0">
                <a:latin typeface="Segoe UI Emoji"/>
                <a:cs typeface="Segoe UI Emoji"/>
              </a:rPr>
              <a:t>Think</a:t>
            </a:r>
            <a:r>
              <a:rPr sz="1200" spc="-20" dirty="0">
                <a:latin typeface="Segoe UI Emoji"/>
                <a:cs typeface="Segoe UI Emoji"/>
              </a:rPr>
              <a:t> </a:t>
            </a:r>
            <a:r>
              <a:rPr sz="1200" dirty="0">
                <a:latin typeface="Segoe UI Emoji"/>
                <a:cs typeface="Segoe UI Emoji"/>
              </a:rPr>
              <a:t>about</a:t>
            </a:r>
            <a:r>
              <a:rPr sz="1200" spc="-30" dirty="0">
                <a:latin typeface="Segoe UI Emoji"/>
                <a:cs typeface="Segoe UI Emoji"/>
              </a:rPr>
              <a:t> </a:t>
            </a:r>
            <a:r>
              <a:rPr sz="1200" dirty="0">
                <a:latin typeface="Segoe UI Emoji"/>
                <a:cs typeface="Segoe UI Emoji"/>
              </a:rPr>
              <a:t>the</a:t>
            </a:r>
            <a:r>
              <a:rPr sz="1200" spc="-5" dirty="0">
                <a:latin typeface="Segoe UI Emoji"/>
                <a:cs typeface="Segoe UI Emoji"/>
              </a:rPr>
              <a:t> </a:t>
            </a:r>
            <a:r>
              <a:rPr sz="1200" dirty="0">
                <a:latin typeface="Segoe UI Emoji"/>
                <a:cs typeface="Segoe UI Emoji"/>
              </a:rPr>
              <a:t>tools,</a:t>
            </a:r>
            <a:r>
              <a:rPr sz="1200" spc="-35" dirty="0">
                <a:latin typeface="Segoe UI Emoji"/>
                <a:cs typeface="Segoe UI Emoji"/>
              </a:rPr>
              <a:t> </a:t>
            </a:r>
            <a:r>
              <a:rPr sz="1200" dirty="0">
                <a:latin typeface="Segoe UI Emoji"/>
                <a:cs typeface="Segoe UI Emoji"/>
              </a:rPr>
              <a:t>files,</a:t>
            </a:r>
            <a:r>
              <a:rPr sz="1200" spc="-30" dirty="0">
                <a:latin typeface="Segoe UI Emoji"/>
                <a:cs typeface="Segoe UI Emoji"/>
              </a:rPr>
              <a:t> </a:t>
            </a:r>
            <a:r>
              <a:rPr sz="1200" spc="-25" dirty="0">
                <a:latin typeface="Segoe UI Emoji"/>
                <a:cs typeface="Segoe UI Emoji"/>
              </a:rPr>
              <a:t>and </a:t>
            </a:r>
            <a:r>
              <a:rPr sz="1200" dirty="0">
                <a:latin typeface="Segoe UI Emoji"/>
                <a:cs typeface="Segoe UI Emoji"/>
              </a:rPr>
              <a:t>dashboards</a:t>
            </a:r>
            <a:r>
              <a:rPr sz="1200" spc="-10" dirty="0">
                <a:latin typeface="Segoe UI Emoji"/>
                <a:cs typeface="Segoe UI Emoji"/>
              </a:rPr>
              <a:t> </a:t>
            </a:r>
            <a:r>
              <a:rPr sz="1200" dirty="0">
                <a:latin typeface="Segoe UI Emoji"/>
                <a:cs typeface="Segoe UI Emoji"/>
              </a:rPr>
              <a:t>your</a:t>
            </a:r>
            <a:r>
              <a:rPr sz="1200" spc="-20" dirty="0">
                <a:latin typeface="Segoe UI Emoji"/>
                <a:cs typeface="Segoe UI Emoji"/>
              </a:rPr>
              <a:t> </a:t>
            </a:r>
            <a:r>
              <a:rPr sz="1200" dirty="0">
                <a:latin typeface="Segoe UI Emoji"/>
                <a:cs typeface="Segoe UI Emoji"/>
              </a:rPr>
              <a:t>org</a:t>
            </a:r>
            <a:r>
              <a:rPr sz="1200" spc="-35" dirty="0">
                <a:latin typeface="Segoe UI Emoji"/>
                <a:cs typeface="Segoe UI Emoji"/>
              </a:rPr>
              <a:t> </a:t>
            </a:r>
            <a:r>
              <a:rPr sz="1200" dirty="0">
                <a:latin typeface="Segoe UI Emoji"/>
                <a:cs typeface="Segoe UI Emoji"/>
              </a:rPr>
              <a:t>already</a:t>
            </a:r>
            <a:r>
              <a:rPr sz="1200" spc="-30" dirty="0">
                <a:latin typeface="Segoe UI Emoji"/>
                <a:cs typeface="Segoe UI Emoji"/>
              </a:rPr>
              <a:t> </a:t>
            </a:r>
            <a:r>
              <a:rPr sz="1200" dirty="0">
                <a:latin typeface="Segoe UI Emoji"/>
                <a:cs typeface="Segoe UI Emoji"/>
              </a:rPr>
              <a:t>uses</a:t>
            </a:r>
            <a:r>
              <a:rPr sz="1200" spc="-35" dirty="0">
                <a:latin typeface="Segoe UI Emoji"/>
                <a:cs typeface="Segoe UI Emoji"/>
              </a:rPr>
              <a:t> </a:t>
            </a:r>
            <a:r>
              <a:rPr sz="1200" dirty="0">
                <a:latin typeface="Segoe UI Emoji"/>
                <a:cs typeface="Segoe UI Emoji"/>
              </a:rPr>
              <a:t>-</a:t>
            </a:r>
            <a:r>
              <a:rPr sz="1200" spc="-25" dirty="0">
                <a:latin typeface="Segoe UI Emoji"/>
                <a:cs typeface="Segoe UI Emoji"/>
              </a:rPr>
              <a:t> </a:t>
            </a:r>
            <a:r>
              <a:rPr sz="1200" dirty="0">
                <a:latin typeface="Segoe UI Emoji"/>
                <a:cs typeface="Segoe UI Emoji"/>
              </a:rPr>
              <a:t>Do</a:t>
            </a:r>
            <a:r>
              <a:rPr sz="1200" spc="-5" dirty="0">
                <a:latin typeface="Segoe UI Emoji"/>
                <a:cs typeface="Segoe UI Emoji"/>
              </a:rPr>
              <a:t> </a:t>
            </a:r>
            <a:r>
              <a:rPr sz="1200" dirty="0">
                <a:latin typeface="Segoe UI Emoji"/>
                <a:cs typeface="Segoe UI Emoji"/>
              </a:rPr>
              <a:t>you</a:t>
            </a:r>
            <a:r>
              <a:rPr sz="1200" spc="-35" dirty="0">
                <a:latin typeface="Segoe UI Emoji"/>
                <a:cs typeface="Segoe UI Emoji"/>
              </a:rPr>
              <a:t> </a:t>
            </a:r>
            <a:r>
              <a:rPr sz="1200" dirty="0">
                <a:latin typeface="Segoe UI Emoji"/>
                <a:cs typeface="Segoe UI Emoji"/>
              </a:rPr>
              <a:t>use</a:t>
            </a:r>
            <a:r>
              <a:rPr sz="1200" spc="-5" dirty="0">
                <a:latin typeface="Segoe UI Emoji"/>
                <a:cs typeface="Segoe UI Emoji"/>
              </a:rPr>
              <a:t> </a:t>
            </a:r>
            <a:r>
              <a:rPr sz="1200" dirty="0">
                <a:latin typeface="Segoe UI Emoji"/>
                <a:cs typeface="Segoe UI Emoji"/>
              </a:rPr>
              <a:t>Planner</a:t>
            </a:r>
            <a:r>
              <a:rPr sz="1200" spc="-20" dirty="0">
                <a:latin typeface="Segoe UI Emoji"/>
                <a:cs typeface="Segoe UI Emoji"/>
              </a:rPr>
              <a:t> </a:t>
            </a:r>
            <a:r>
              <a:rPr sz="1200" dirty="0">
                <a:latin typeface="Segoe UI Emoji"/>
                <a:cs typeface="Segoe UI Emoji"/>
              </a:rPr>
              <a:t>to</a:t>
            </a:r>
            <a:r>
              <a:rPr sz="1200" spc="-30" dirty="0">
                <a:latin typeface="Segoe UI Emoji"/>
                <a:cs typeface="Segoe UI Emoji"/>
              </a:rPr>
              <a:t> </a:t>
            </a:r>
            <a:r>
              <a:rPr sz="1200" dirty="0">
                <a:latin typeface="Segoe UI Emoji"/>
                <a:cs typeface="Segoe UI Emoji"/>
              </a:rPr>
              <a:t>manage</a:t>
            </a:r>
            <a:r>
              <a:rPr sz="1200" spc="-5" dirty="0">
                <a:latin typeface="Segoe UI Emoji"/>
                <a:cs typeface="Segoe UI Emoji"/>
              </a:rPr>
              <a:t> </a:t>
            </a:r>
            <a:r>
              <a:rPr sz="1200" dirty="0">
                <a:latin typeface="Segoe UI Emoji"/>
                <a:cs typeface="Segoe UI Emoji"/>
              </a:rPr>
              <a:t>your</a:t>
            </a:r>
            <a:r>
              <a:rPr sz="1200" spc="-20" dirty="0">
                <a:latin typeface="Segoe UI Emoji"/>
                <a:cs typeface="Segoe UI Emoji"/>
              </a:rPr>
              <a:t> </a:t>
            </a:r>
            <a:r>
              <a:rPr sz="1200" dirty="0">
                <a:latin typeface="Segoe UI Emoji"/>
                <a:cs typeface="Segoe UI Emoji"/>
              </a:rPr>
              <a:t>tasks?</a:t>
            </a:r>
            <a:r>
              <a:rPr sz="1200" spc="-15" dirty="0">
                <a:latin typeface="Segoe UI Emoji"/>
                <a:cs typeface="Segoe UI Emoji"/>
              </a:rPr>
              <a:t> </a:t>
            </a:r>
            <a:r>
              <a:rPr sz="1200" dirty="0">
                <a:latin typeface="Segoe UI Emoji"/>
                <a:cs typeface="Segoe UI Emoji"/>
              </a:rPr>
              <a:t>What</a:t>
            </a:r>
            <a:r>
              <a:rPr sz="1200" spc="-30" dirty="0">
                <a:latin typeface="Segoe UI Emoji"/>
                <a:cs typeface="Segoe UI Emoji"/>
              </a:rPr>
              <a:t> </a:t>
            </a:r>
            <a:r>
              <a:rPr sz="1200" dirty="0">
                <a:latin typeface="Segoe UI Emoji"/>
                <a:cs typeface="Segoe UI Emoji"/>
              </a:rPr>
              <a:t>about</a:t>
            </a:r>
            <a:r>
              <a:rPr sz="1200" spc="-10" dirty="0">
                <a:latin typeface="Segoe UI Emoji"/>
                <a:cs typeface="Segoe UI Emoji"/>
              </a:rPr>
              <a:t> </a:t>
            </a:r>
            <a:r>
              <a:rPr sz="1200" dirty="0">
                <a:latin typeface="Segoe UI Emoji"/>
                <a:cs typeface="Segoe UI Emoji"/>
              </a:rPr>
              <a:t>SharePoint</a:t>
            </a:r>
            <a:r>
              <a:rPr sz="1200" spc="-30" dirty="0">
                <a:latin typeface="Segoe UI Emoji"/>
                <a:cs typeface="Segoe UI Emoji"/>
              </a:rPr>
              <a:t> </a:t>
            </a:r>
            <a:r>
              <a:rPr sz="1200" spc="-10" dirty="0">
                <a:latin typeface="Segoe UI Emoji"/>
                <a:cs typeface="Segoe UI Emoji"/>
              </a:rPr>
              <a:t>files,</a:t>
            </a:r>
            <a:endParaRPr sz="1200">
              <a:latin typeface="Segoe UI Emoji"/>
              <a:cs typeface="Segoe UI Emoji"/>
            </a:endParaRPr>
          </a:p>
          <a:p>
            <a:pPr marL="12700" marR="470534">
              <a:lnSpc>
                <a:spcPts val="1600"/>
              </a:lnSpc>
              <a:spcBef>
                <a:spcPts val="55"/>
              </a:spcBef>
            </a:pPr>
            <a:r>
              <a:rPr sz="1200" dirty="0">
                <a:latin typeface="Segoe UI Emoji"/>
                <a:cs typeface="Segoe UI Emoji"/>
              </a:rPr>
              <a:t>forms,</a:t>
            </a:r>
            <a:r>
              <a:rPr sz="1200" spc="-35" dirty="0">
                <a:latin typeface="Segoe UI Emoji"/>
                <a:cs typeface="Segoe UI Emoji"/>
              </a:rPr>
              <a:t> </a:t>
            </a:r>
            <a:r>
              <a:rPr sz="1200" dirty="0">
                <a:latin typeface="Segoe UI Emoji"/>
                <a:cs typeface="Segoe UI Emoji"/>
              </a:rPr>
              <a:t>PowerBI</a:t>
            </a:r>
            <a:r>
              <a:rPr sz="1200" spc="-15" dirty="0">
                <a:latin typeface="Segoe UI Emoji"/>
                <a:cs typeface="Segoe UI Emoji"/>
              </a:rPr>
              <a:t> </a:t>
            </a:r>
            <a:r>
              <a:rPr sz="1200" dirty="0">
                <a:latin typeface="Segoe UI Emoji"/>
                <a:cs typeface="Segoe UI Emoji"/>
              </a:rPr>
              <a:t>reports?</a:t>
            </a:r>
            <a:r>
              <a:rPr sz="1200" spc="295" dirty="0">
                <a:latin typeface="Segoe UI Emoji"/>
                <a:cs typeface="Segoe UI Emoji"/>
              </a:rPr>
              <a:t> </a:t>
            </a:r>
            <a:r>
              <a:rPr sz="1200" dirty="0">
                <a:latin typeface="Segoe UI Emoji"/>
                <a:cs typeface="Segoe UI Emoji"/>
              </a:rPr>
              <a:t>Well,</a:t>
            </a:r>
            <a:r>
              <a:rPr sz="1200" spc="-35" dirty="0">
                <a:latin typeface="Segoe UI Emoji"/>
                <a:cs typeface="Segoe UI Emoji"/>
              </a:rPr>
              <a:t> </a:t>
            </a:r>
            <a:r>
              <a:rPr sz="1200" dirty="0">
                <a:latin typeface="Segoe UI Emoji"/>
                <a:cs typeface="Segoe UI Emoji"/>
              </a:rPr>
              <a:t>if</a:t>
            </a:r>
            <a:r>
              <a:rPr sz="1200" spc="-20" dirty="0">
                <a:latin typeface="Segoe UI Emoji"/>
                <a:cs typeface="Segoe UI Emoji"/>
              </a:rPr>
              <a:t> </a:t>
            </a:r>
            <a:r>
              <a:rPr sz="1200" dirty="0">
                <a:latin typeface="Segoe UI Emoji"/>
                <a:cs typeface="Segoe UI Emoji"/>
              </a:rPr>
              <a:t>so,</a:t>
            </a:r>
            <a:r>
              <a:rPr sz="1200" spc="-35" dirty="0">
                <a:latin typeface="Segoe UI Emoji"/>
                <a:cs typeface="Segoe UI Emoji"/>
              </a:rPr>
              <a:t> </a:t>
            </a:r>
            <a:r>
              <a:rPr sz="1200" dirty="0">
                <a:latin typeface="Segoe UI Emoji"/>
                <a:cs typeface="Segoe UI Emoji"/>
              </a:rPr>
              <a:t>the</a:t>
            </a:r>
            <a:r>
              <a:rPr sz="1200" spc="-5" dirty="0">
                <a:latin typeface="Segoe UI Emoji"/>
                <a:cs typeface="Segoe UI Emoji"/>
              </a:rPr>
              <a:t> </a:t>
            </a:r>
            <a:r>
              <a:rPr sz="1200" dirty="0">
                <a:latin typeface="Segoe UI Emoji"/>
                <a:cs typeface="Segoe UI Emoji"/>
              </a:rPr>
              <a:t>apps</a:t>
            </a:r>
            <a:r>
              <a:rPr sz="1200" spc="-30" dirty="0">
                <a:latin typeface="Segoe UI Emoji"/>
                <a:cs typeface="Segoe UI Emoji"/>
              </a:rPr>
              <a:t> </a:t>
            </a:r>
            <a:r>
              <a:rPr sz="1200" dirty="0">
                <a:latin typeface="Segoe UI Emoji"/>
                <a:cs typeface="Segoe UI Emoji"/>
              </a:rPr>
              <a:t>module</a:t>
            </a:r>
            <a:r>
              <a:rPr sz="1200" spc="-30" dirty="0">
                <a:latin typeface="Segoe UI Emoji"/>
                <a:cs typeface="Segoe UI Emoji"/>
              </a:rPr>
              <a:t> </a:t>
            </a:r>
            <a:r>
              <a:rPr sz="1200" dirty="0">
                <a:latin typeface="Segoe UI Emoji"/>
                <a:cs typeface="Segoe UI Emoji"/>
              </a:rPr>
              <a:t>means</a:t>
            </a:r>
            <a:r>
              <a:rPr sz="1200" spc="-30" dirty="0">
                <a:latin typeface="Segoe UI Emoji"/>
                <a:cs typeface="Segoe UI Emoji"/>
              </a:rPr>
              <a:t> </a:t>
            </a:r>
            <a:r>
              <a:rPr sz="1200" dirty="0">
                <a:latin typeface="Segoe UI Emoji"/>
                <a:cs typeface="Segoe UI Emoji"/>
              </a:rPr>
              <a:t>you</a:t>
            </a:r>
            <a:r>
              <a:rPr sz="1200" spc="-10" dirty="0">
                <a:latin typeface="Segoe UI Emoji"/>
                <a:cs typeface="Segoe UI Emoji"/>
              </a:rPr>
              <a:t> </a:t>
            </a:r>
            <a:r>
              <a:rPr sz="1200" dirty="0">
                <a:latin typeface="Segoe UI Emoji"/>
                <a:cs typeface="Segoe UI Emoji"/>
              </a:rPr>
              <a:t>can seamlessly</a:t>
            </a:r>
            <a:r>
              <a:rPr sz="1200" spc="-10" dirty="0">
                <a:latin typeface="Segoe UI Emoji"/>
                <a:cs typeface="Segoe UI Emoji"/>
              </a:rPr>
              <a:t> </a:t>
            </a:r>
            <a:r>
              <a:rPr sz="1200" dirty="0">
                <a:latin typeface="Segoe UI Emoji"/>
                <a:cs typeface="Segoe UI Emoji"/>
              </a:rPr>
              <a:t>add</a:t>
            </a:r>
            <a:r>
              <a:rPr sz="1200" spc="-30" dirty="0">
                <a:latin typeface="Segoe UI Emoji"/>
                <a:cs typeface="Segoe UI Emoji"/>
              </a:rPr>
              <a:t> </a:t>
            </a:r>
            <a:r>
              <a:rPr sz="1200" dirty="0">
                <a:latin typeface="Segoe UI Emoji"/>
                <a:cs typeface="Segoe UI Emoji"/>
              </a:rPr>
              <a:t>your</a:t>
            </a:r>
            <a:r>
              <a:rPr sz="1200" spc="-20" dirty="0">
                <a:latin typeface="Segoe UI Emoji"/>
                <a:cs typeface="Segoe UI Emoji"/>
              </a:rPr>
              <a:t> </a:t>
            </a:r>
            <a:r>
              <a:rPr sz="1200" dirty="0">
                <a:latin typeface="Segoe UI Emoji"/>
                <a:cs typeface="Segoe UI Emoji"/>
              </a:rPr>
              <a:t>tools</a:t>
            </a:r>
            <a:r>
              <a:rPr sz="1200" spc="-30" dirty="0">
                <a:latin typeface="Segoe UI Emoji"/>
                <a:cs typeface="Segoe UI Emoji"/>
              </a:rPr>
              <a:t> </a:t>
            </a:r>
            <a:r>
              <a:rPr sz="1200" dirty="0">
                <a:latin typeface="Segoe UI Emoji"/>
                <a:cs typeface="Segoe UI Emoji"/>
              </a:rPr>
              <a:t>right</a:t>
            </a:r>
            <a:r>
              <a:rPr sz="1200" spc="-30" dirty="0">
                <a:latin typeface="Segoe UI Emoji"/>
                <a:cs typeface="Segoe UI Emoji"/>
              </a:rPr>
              <a:t> </a:t>
            </a:r>
            <a:r>
              <a:rPr sz="1200" dirty="0">
                <a:latin typeface="Segoe UI Emoji"/>
                <a:cs typeface="Segoe UI Emoji"/>
              </a:rPr>
              <a:t>into</a:t>
            </a:r>
            <a:r>
              <a:rPr sz="1200" spc="-30" dirty="0">
                <a:latin typeface="Segoe UI Emoji"/>
                <a:cs typeface="Segoe UI Emoji"/>
              </a:rPr>
              <a:t> </a:t>
            </a:r>
            <a:r>
              <a:rPr sz="1200" spc="-10" dirty="0">
                <a:latin typeface="Segoe UI Emoji"/>
                <a:cs typeface="Segoe UI Emoji"/>
              </a:rPr>
              <a:t>Teams. Interested?</a:t>
            </a:r>
            <a:r>
              <a:rPr sz="1200" spc="-15" dirty="0">
                <a:latin typeface="Segoe UI Emoji"/>
                <a:cs typeface="Segoe UI Emoji"/>
              </a:rPr>
              <a:t> </a:t>
            </a:r>
            <a:r>
              <a:rPr sz="1200" dirty="0">
                <a:latin typeface="Segoe UI Emoji"/>
                <a:cs typeface="Segoe UI Emoji"/>
              </a:rPr>
              <a:t>Take</a:t>
            </a:r>
            <a:r>
              <a:rPr sz="1200" spc="5" dirty="0">
                <a:latin typeface="Segoe UI Emoji"/>
                <a:cs typeface="Segoe UI Emoji"/>
              </a:rPr>
              <a:t> </a:t>
            </a:r>
            <a:r>
              <a:rPr sz="1200" dirty="0">
                <a:latin typeface="Segoe UI Emoji"/>
                <a:cs typeface="Segoe UI Emoji"/>
              </a:rPr>
              <a:t>a</a:t>
            </a:r>
            <a:r>
              <a:rPr sz="1200" spc="-30" dirty="0">
                <a:latin typeface="Segoe UI Emoji"/>
                <a:cs typeface="Segoe UI Emoji"/>
              </a:rPr>
              <a:t> </a:t>
            </a:r>
            <a:r>
              <a:rPr sz="1200" dirty="0">
                <a:latin typeface="Segoe UI Emoji"/>
                <a:cs typeface="Segoe UI Emoji"/>
              </a:rPr>
              <a:t>look</a:t>
            </a:r>
            <a:r>
              <a:rPr sz="1200" spc="-15" dirty="0">
                <a:latin typeface="Segoe UI Emoji"/>
                <a:cs typeface="Segoe UI Emoji"/>
              </a:rPr>
              <a:t> </a:t>
            </a:r>
            <a:r>
              <a:rPr sz="1200" dirty="0">
                <a:latin typeface="Segoe UI Emoji"/>
                <a:cs typeface="Segoe UI Emoji"/>
              </a:rPr>
              <a:t>at</a:t>
            </a:r>
            <a:r>
              <a:rPr sz="1200" spc="-15" dirty="0">
                <a:latin typeface="Segoe UI Emoji"/>
                <a:cs typeface="Segoe UI Emoji"/>
              </a:rPr>
              <a:t> </a:t>
            </a:r>
            <a:r>
              <a:rPr sz="1200" u="sng" dirty="0">
                <a:solidFill>
                  <a:srgbClr val="0000FF"/>
                </a:solidFill>
                <a:uFill>
                  <a:solidFill>
                    <a:srgbClr val="0000FF"/>
                  </a:solidFill>
                </a:uFill>
                <a:latin typeface="Segoe UI Emoji"/>
                <a:cs typeface="Segoe UI Emoji"/>
                <a:hlinkClick r:id="rId2"/>
              </a:rPr>
              <a:t>how</a:t>
            </a:r>
            <a:r>
              <a:rPr sz="1200" u="sng" spc="-15" dirty="0">
                <a:solidFill>
                  <a:srgbClr val="0000FF"/>
                </a:solidFill>
                <a:uFill>
                  <a:solidFill>
                    <a:srgbClr val="0000FF"/>
                  </a:solidFill>
                </a:uFill>
                <a:latin typeface="Segoe UI Emoji"/>
                <a:cs typeface="Segoe UI Emoji"/>
                <a:hlinkClick r:id="rId2"/>
              </a:rPr>
              <a:t> </a:t>
            </a:r>
            <a:r>
              <a:rPr sz="1200" u="sng" dirty="0">
                <a:solidFill>
                  <a:srgbClr val="0000FF"/>
                </a:solidFill>
                <a:uFill>
                  <a:solidFill>
                    <a:srgbClr val="0000FF"/>
                  </a:solidFill>
                </a:uFill>
                <a:latin typeface="Segoe UI Emoji"/>
                <a:cs typeface="Segoe UI Emoji"/>
                <a:hlinkClick r:id="rId2"/>
              </a:rPr>
              <a:t>you</a:t>
            </a:r>
            <a:r>
              <a:rPr sz="1200" u="sng" spc="-5" dirty="0">
                <a:solidFill>
                  <a:srgbClr val="0000FF"/>
                </a:solidFill>
                <a:uFill>
                  <a:solidFill>
                    <a:srgbClr val="0000FF"/>
                  </a:solidFill>
                </a:uFill>
                <a:latin typeface="Segoe UI Emoji"/>
                <a:cs typeface="Segoe UI Emoji"/>
                <a:hlinkClick r:id="rId2"/>
              </a:rPr>
              <a:t> </a:t>
            </a:r>
            <a:r>
              <a:rPr sz="1200" u="sng" dirty="0">
                <a:solidFill>
                  <a:srgbClr val="0000FF"/>
                </a:solidFill>
                <a:uFill>
                  <a:solidFill>
                    <a:srgbClr val="0000FF"/>
                  </a:solidFill>
                </a:uFill>
                <a:latin typeface="Segoe UI Emoji"/>
                <a:cs typeface="Segoe UI Emoji"/>
                <a:hlinkClick r:id="rId2"/>
              </a:rPr>
              <a:t>can</a:t>
            </a:r>
            <a:r>
              <a:rPr sz="1200" u="sng" spc="-5" dirty="0">
                <a:solidFill>
                  <a:srgbClr val="0000FF"/>
                </a:solidFill>
                <a:uFill>
                  <a:solidFill>
                    <a:srgbClr val="0000FF"/>
                  </a:solidFill>
                </a:uFill>
                <a:latin typeface="Segoe UI Emoji"/>
                <a:cs typeface="Segoe UI Emoji"/>
                <a:hlinkClick r:id="rId2"/>
              </a:rPr>
              <a:t> </a:t>
            </a:r>
            <a:r>
              <a:rPr sz="1200" u="sng" dirty="0">
                <a:solidFill>
                  <a:srgbClr val="0000FF"/>
                </a:solidFill>
                <a:uFill>
                  <a:solidFill>
                    <a:srgbClr val="0000FF"/>
                  </a:solidFill>
                </a:uFill>
                <a:latin typeface="Segoe UI Emoji"/>
                <a:cs typeface="Segoe UI Emoji"/>
                <a:hlinkClick r:id="rId2"/>
              </a:rPr>
              <a:t>use</a:t>
            </a:r>
            <a:r>
              <a:rPr sz="1200" u="sng" spc="-25" dirty="0">
                <a:solidFill>
                  <a:srgbClr val="0000FF"/>
                </a:solidFill>
                <a:uFill>
                  <a:solidFill>
                    <a:srgbClr val="0000FF"/>
                  </a:solidFill>
                </a:uFill>
                <a:latin typeface="Segoe UI Emoji"/>
                <a:cs typeface="Segoe UI Emoji"/>
                <a:hlinkClick r:id="rId2"/>
              </a:rPr>
              <a:t> </a:t>
            </a:r>
            <a:r>
              <a:rPr sz="1200" u="sng" dirty="0">
                <a:solidFill>
                  <a:srgbClr val="0000FF"/>
                </a:solidFill>
                <a:uFill>
                  <a:solidFill>
                    <a:srgbClr val="0000FF"/>
                  </a:solidFill>
                </a:uFill>
                <a:latin typeface="Segoe UI Emoji"/>
                <a:cs typeface="Segoe UI Emoji"/>
                <a:hlinkClick r:id="rId2"/>
              </a:rPr>
              <a:t>Microsoft</a:t>
            </a:r>
            <a:r>
              <a:rPr sz="1200" u="sng" spc="-20" dirty="0">
                <a:solidFill>
                  <a:srgbClr val="0000FF"/>
                </a:solidFill>
                <a:uFill>
                  <a:solidFill>
                    <a:srgbClr val="0000FF"/>
                  </a:solidFill>
                </a:uFill>
                <a:latin typeface="Segoe UI Emoji"/>
                <a:cs typeface="Segoe UI Emoji"/>
                <a:hlinkClick r:id="rId2"/>
              </a:rPr>
              <a:t> </a:t>
            </a:r>
            <a:r>
              <a:rPr sz="1200" u="sng" dirty="0">
                <a:solidFill>
                  <a:srgbClr val="0000FF"/>
                </a:solidFill>
                <a:uFill>
                  <a:solidFill>
                    <a:srgbClr val="0000FF"/>
                  </a:solidFill>
                </a:uFill>
                <a:latin typeface="Segoe UI Emoji"/>
                <a:cs typeface="Segoe UI Emoji"/>
                <a:hlinkClick r:id="rId2"/>
              </a:rPr>
              <a:t>Planner</a:t>
            </a:r>
            <a:r>
              <a:rPr sz="1200" u="sng" spc="-15" dirty="0">
                <a:solidFill>
                  <a:srgbClr val="0000FF"/>
                </a:solidFill>
                <a:uFill>
                  <a:solidFill>
                    <a:srgbClr val="0000FF"/>
                  </a:solidFill>
                </a:uFill>
                <a:latin typeface="Segoe UI Emoji"/>
                <a:cs typeface="Segoe UI Emoji"/>
                <a:hlinkClick r:id="rId2"/>
              </a:rPr>
              <a:t> </a:t>
            </a:r>
            <a:r>
              <a:rPr sz="1200" u="sng" dirty="0">
                <a:solidFill>
                  <a:srgbClr val="0000FF"/>
                </a:solidFill>
                <a:uFill>
                  <a:solidFill>
                    <a:srgbClr val="0000FF"/>
                  </a:solidFill>
                </a:uFill>
                <a:latin typeface="Segoe UI Emoji"/>
                <a:cs typeface="Segoe UI Emoji"/>
                <a:hlinkClick r:id="rId2"/>
              </a:rPr>
              <a:t>with</a:t>
            </a:r>
            <a:r>
              <a:rPr sz="1200" u="sng" spc="-25" dirty="0">
                <a:solidFill>
                  <a:srgbClr val="0000FF"/>
                </a:solidFill>
                <a:uFill>
                  <a:solidFill>
                    <a:srgbClr val="0000FF"/>
                  </a:solidFill>
                </a:uFill>
                <a:latin typeface="Segoe UI Emoji"/>
                <a:cs typeface="Segoe UI Emoji"/>
                <a:hlinkClick r:id="rId2"/>
              </a:rPr>
              <a:t> </a:t>
            </a:r>
            <a:r>
              <a:rPr sz="1200" u="sng" dirty="0">
                <a:solidFill>
                  <a:srgbClr val="0000FF"/>
                </a:solidFill>
                <a:uFill>
                  <a:solidFill>
                    <a:srgbClr val="0000FF"/>
                  </a:solidFill>
                </a:uFill>
                <a:latin typeface="Segoe UI Emoji"/>
                <a:cs typeface="Segoe UI Emoji"/>
                <a:hlinkClick r:id="rId2"/>
              </a:rPr>
              <a:t>Microsoft</a:t>
            </a:r>
            <a:r>
              <a:rPr sz="1200" u="sng" spc="-30" dirty="0">
                <a:solidFill>
                  <a:srgbClr val="0000FF"/>
                </a:solidFill>
                <a:uFill>
                  <a:solidFill>
                    <a:srgbClr val="0000FF"/>
                  </a:solidFill>
                </a:uFill>
                <a:latin typeface="Segoe UI Emoji"/>
                <a:cs typeface="Segoe UI Emoji"/>
                <a:hlinkClick r:id="rId2"/>
              </a:rPr>
              <a:t> </a:t>
            </a:r>
            <a:r>
              <a:rPr sz="1200" u="sng" dirty="0">
                <a:solidFill>
                  <a:srgbClr val="0000FF"/>
                </a:solidFill>
                <a:uFill>
                  <a:solidFill>
                    <a:srgbClr val="0000FF"/>
                  </a:solidFill>
                </a:uFill>
                <a:latin typeface="Segoe UI Emoji"/>
                <a:cs typeface="Segoe UI Emoji"/>
                <a:hlinkClick r:id="rId2"/>
              </a:rPr>
              <a:t>Teams</a:t>
            </a:r>
            <a:r>
              <a:rPr sz="1200" u="sng" spc="-5" dirty="0">
                <a:solidFill>
                  <a:srgbClr val="0000FF"/>
                </a:solidFill>
                <a:uFill>
                  <a:solidFill>
                    <a:srgbClr val="0000FF"/>
                  </a:solidFill>
                </a:uFill>
                <a:latin typeface="Segoe UI Emoji"/>
                <a:cs typeface="Segoe UI Emoji"/>
                <a:hlinkClick r:id="rId2"/>
              </a:rPr>
              <a:t> </a:t>
            </a:r>
            <a:r>
              <a:rPr sz="1200" u="sng" dirty="0">
                <a:solidFill>
                  <a:srgbClr val="0000FF"/>
                </a:solidFill>
                <a:uFill>
                  <a:solidFill>
                    <a:srgbClr val="0000FF"/>
                  </a:solidFill>
                </a:uFill>
                <a:latin typeface="Segoe UI Emoji"/>
                <a:cs typeface="Segoe UI Emoji"/>
                <a:hlinkClick r:id="rId2"/>
              </a:rPr>
              <a:t>to</a:t>
            </a:r>
            <a:r>
              <a:rPr sz="1200" u="sng" spc="-25" dirty="0">
                <a:solidFill>
                  <a:srgbClr val="0000FF"/>
                </a:solidFill>
                <a:uFill>
                  <a:solidFill>
                    <a:srgbClr val="0000FF"/>
                  </a:solidFill>
                </a:uFill>
                <a:latin typeface="Segoe UI Emoji"/>
                <a:cs typeface="Segoe UI Emoji"/>
                <a:hlinkClick r:id="rId2"/>
              </a:rPr>
              <a:t> </a:t>
            </a:r>
            <a:r>
              <a:rPr sz="1200" u="sng" dirty="0">
                <a:solidFill>
                  <a:srgbClr val="0000FF"/>
                </a:solidFill>
                <a:uFill>
                  <a:solidFill>
                    <a:srgbClr val="0000FF"/>
                  </a:solidFill>
                </a:uFill>
                <a:latin typeface="Segoe UI Emoji"/>
                <a:cs typeface="Segoe UI Emoji"/>
                <a:hlinkClick r:id="rId2"/>
              </a:rPr>
              <a:t>manage your</a:t>
            </a:r>
            <a:r>
              <a:rPr sz="1200" u="sng" spc="-20" dirty="0">
                <a:solidFill>
                  <a:srgbClr val="0000FF"/>
                </a:solidFill>
                <a:uFill>
                  <a:solidFill>
                    <a:srgbClr val="0000FF"/>
                  </a:solidFill>
                </a:uFill>
                <a:latin typeface="Segoe UI Emoji"/>
                <a:cs typeface="Segoe UI Emoji"/>
                <a:hlinkClick r:id="rId2"/>
              </a:rPr>
              <a:t> </a:t>
            </a:r>
            <a:r>
              <a:rPr sz="1200" u="sng" spc="-10" dirty="0">
                <a:solidFill>
                  <a:srgbClr val="0000FF"/>
                </a:solidFill>
                <a:uFill>
                  <a:solidFill>
                    <a:srgbClr val="0000FF"/>
                  </a:solidFill>
                </a:uFill>
                <a:latin typeface="Segoe UI Emoji"/>
                <a:cs typeface="Segoe UI Emoji"/>
                <a:hlinkClick r:id="rId2"/>
              </a:rPr>
              <a:t>tasks.</a:t>
            </a:r>
            <a:endParaRPr sz="1200">
              <a:latin typeface="Segoe UI Emoji"/>
              <a:cs typeface="Segoe UI Emoji"/>
            </a:endParaRPr>
          </a:p>
          <a:p>
            <a:pPr marL="12700">
              <a:lnSpc>
                <a:spcPct val="100000"/>
              </a:lnSpc>
              <a:spcBef>
                <a:spcPts val="229"/>
              </a:spcBef>
            </a:pPr>
            <a:r>
              <a:rPr sz="1200" dirty="0">
                <a:latin typeface="Segoe UI Emoji"/>
                <a:cs typeface="Segoe UI Emoji"/>
              </a:rPr>
              <a:t>Click</a:t>
            </a:r>
            <a:r>
              <a:rPr sz="1200" spc="-35" dirty="0">
                <a:latin typeface="Segoe UI Emoji"/>
                <a:cs typeface="Segoe UI Emoji"/>
              </a:rPr>
              <a:t> </a:t>
            </a:r>
            <a:r>
              <a:rPr sz="1200" b="1" dirty="0">
                <a:latin typeface="Segoe UI Emoji"/>
                <a:cs typeface="Segoe UI Emoji"/>
              </a:rPr>
              <a:t>More</a:t>
            </a:r>
            <a:r>
              <a:rPr sz="1200" b="1" spc="-10" dirty="0">
                <a:latin typeface="Segoe UI Emoji"/>
                <a:cs typeface="Segoe UI Emoji"/>
              </a:rPr>
              <a:t> </a:t>
            </a:r>
            <a:r>
              <a:rPr sz="1200" b="1" dirty="0">
                <a:latin typeface="Segoe UI Emoji"/>
                <a:cs typeface="Segoe UI Emoji"/>
              </a:rPr>
              <a:t>apps</a:t>
            </a:r>
            <a:r>
              <a:rPr sz="1200" b="1" spc="5" dirty="0">
                <a:latin typeface="Segoe UI Emoji"/>
                <a:cs typeface="Segoe UI Emoji"/>
              </a:rPr>
              <a:t> </a:t>
            </a:r>
            <a:r>
              <a:rPr sz="1200" dirty="0">
                <a:latin typeface="Segoe UI Emoji"/>
                <a:cs typeface="Segoe UI Emoji"/>
              </a:rPr>
              <a:t>to</a:t>
            </a:r>
            <a:r>
              <a:rPr sz="1200" spc="-45" dirty="0">
                <a:latin typeface="Segoe UI Emoji"/>
                <a:cs typeface="Segoe UI Emoji"/>
              </a:rPr>
              <a:t> </a:t>
            </a:r>
            <a:r>
              <a:rPr sz="1200" dirty="0">
                <a:latin typeface="Segoe UI Emoji"/>
                <a:cs typeface="Segoe UI Emoji"/>
              </a:rPr>
              <a:t>see</a:t>
            </a:r>
            <a:r>
              <a:rPr sz="1200" spc="-20" dirty="0">
                <a:latin typeface="Segoe UI Emoji"/>
                <a:cs typeface="Segoe UI Emoji"/>
              </a:rPr>
              <a:t> </a:t>
            </a:r>
            <a:r>
              <a:rPr sz="1200" dirty="0">
                <a:latin typeface="Segoe UI Emoji"/>
                <a:cs typeface="Segoe UI Emoji"/>
              </a:rPr>
              <a:t>your</a:t>
            </a:r>
            <a:r>
              <a:rPr sz="1200" spc="-35" dirty="0">
                <a:latin typeface="Segoe UI Emoji"/>
                <a:cs typeface="Segoe UI Emoji"/>
              </a:rPr>
              <a:t> </a:t>
            </a:r>
            <a:r>
              <a:rPr sz="1200" dirty="0">
                <a:latin typeface="Segoe UI Emoji"/>
                <a:cs typeface="Segoe UI Emoji"/>
              </a:rPr>
              <a:t>personal</a:t>
            </a:r>
            <a:r>
              <a:rPr sz="1200" spc="-5" dirty="0">
                <a:latin typeface="Segoe UI Emoji"/>
                <a:cs typeface="Segoe UI Emoji"/>
              </a:rPr>
              <a:t> </a:t>
            </a:r>
            <a:r>
              <a:rPr sz="1200" dirty="0">
                <a:latin typeface="Segoe UI Emoji"/>
                <a:cs typeface="Segoe UI Emoji"/>
              </a:rPr>
              <a:t>apps.</a:t>
            </a:r>
            <a:r>
              <a:rPr sz="1200" spc="-50" dirty="0">
                <a:latin typeface="Segoe UI Emoji"/>
                <a:cs typeface="Segoe UI Emoji"/>
              </a:rPr>
              <a:t> </a:t>
            </a:r>
            <a:r>
              <a:rPr sz="1200" dirty="0">
                <a:latin typeface="Segoe UI Emoji"/>
                <a:cs typeface="Segoe UI Emoji"/>
              </a:rPr>
              <a:t>You</a:t>
            </a:r>
            <a:r>
              <a:rPr sz="1200" spc="5" dirty="0">
                <a:latin typeface="Segoe UI Emoji"/>
                <a:cs typeface="Segoe UI Emoji"/>
              </a:rPr>
              <a:t> </a:t>
            </a:r>
            <a:r>
              <a:rPr sz="1200" dirty="0">
                <a:latin typeface="Segoe UI Emoji"/>
                <a:cs typeface="Segoe UI Emoji"/>
              </a:rPr>
              <a:t>can</a:t>
            </a:r>
            <a:r>
              <a:rPr sz="1200" spc="-20" dirty="0">
                <a:latin typeface="Segoe UI Emoji"/>
                <a:cs typeface="Segoe UI Emoji"/>
              </a:rPr>
              <a:t> </a:t>
            </a:r>
            <a:r>
              <a:rPr sz="1200" dirty="0">
                <a:latin typeface="Segoe UI Emoji"/>
                <a:cs typeface="Segoe UI Emoji"/>
              </a:rPr>
              <a:t>open</a:t>
            </a:r>
            <a:r>
              <a:rPr sz="1200" spc="-30" dirty="0">
                <a:latin typeface="Segoe UI Emoji"/>
                <a:cs typeface="Segoe UI Emoji"/>
              </a:rPr>
              <a:t> </a:t>
            </a:r>
            <a:r>
              <a:rPr sz="1200" dirty="0">
                <a:latin typeface="Segoe UI Emoji"/>
                <a:cs typeface="Segoe UI Emoji"/>
              </a:rPr>
              <a:t>or</a:t>
            </a:r>
            <a:r>
              <a:rPr sz="1200" spc="-30" dirty="0">
                <a:latin typeface="Segoe UI Emoji"/>
                <a:cs typeface="Segoe UI Emoji"/>
              </a:rPr>
              <a:t> </a:t>
            </a:r>
            <a:r>
              <a:rPr sz="1200" dirty="0">
                <a:latin typeface="Segoe UI Emoji"/>
                <a:cs typeface="Segoe UI Emoji"/>
              </a:rPr>
              <a:t>uninstall</a:t>
            </a:r>
            <a:r>
              <a:rPr sz="1200" spc="-5" dirty="0">
                <a:latin typeface="Segoe UI Emoji"/>
                <a:cs typeface="Segoe UI Emoji"/>
              </a:rPr>
              <a:t> </a:t>
            </a:r>
            <a:r>
              <a:rPr sz="1200" dirty="0">
                <a:latin typeface="Segoe UI Emoji"/>
                <a:cs typeface="Segoe UI Emoji"/>
              </a:rPr>
              <a:t>them</a:t>
            </a:r>
            <a:r>
              <a:rPr sz="1200" spc="-25" dirty="0">
                <a:latin typeface="Segoe UI Emoji"/>
                <a:cs typeface="Segoe UI Emoji"/>
              </a:rPr>
              <a:t> </a:t>
            </a:r>
            <a:r>
              <a:rPr sz="1200" dirty="0">
                <a:latin typeface="Segoe UI Emoji"/>
                <a:cs typeface="Segoe UI Emoji"/>
              </a:rPr>
              <a:t>here.</a:t>
            </a:r>
            <a:r>
              <a:rPr sz="1200" spc="-30" dirty="0">
                <a:latin typeface="Segoe UI Emoji"/>
                <a:cs typeface="Segoe UI Emoji"/>
              </a:rPr>
              <a:t> </a:t>
            </a:r>
            <a:r>
              <a:rPr sz="1200" dirty="0">
                <a:latin typeface="Segoe UI Emoji"/>
                <a:cs typeface="Segoe UI Emoji"/>
              </a:rPr>
              <a:t>Add</a:t>
            </a:r>
            <a:r>
              <a:rPr sz="1200" spc="-25" dirty="0">
                <a:latin typeface="Segoe UI Emoji"/>
                <a:cs typeface="Segoe UI Emoji"/>
              </a:rPr>
              <a:t> </a:t>
            </a:r>
            <a:r>
              <a:rPr sz="1200" dirty="0">
                <a:latin typeface="Segoe UI Emoji"/>
                <a:cs typeface="Segoe UI Emoji"/>
              </a:rPr>
              <a:t>more</a:t>
            </a:r>
            <a:r>
              <a:rPr sz="1200" spc="5" dirty="0">
                <a:latin typeface="Segoe UI Emoji"/>
                <a:cs typeface="Segoe UI Emoji"/>
              </a:rPr>
              <a:t> </a:t>
            </a:r>
            <a:r>
              <a:rPr sz="1200" dirty="0">
                <a:latin typeface="Segoe UI Emoji"/>
                <a:cs typeface="Segoe UI Emoji"/>
              </a:rPr>
              <a:t>apps</a:t>
            </a:r>
            <a:r>
              <a:rPr sz="1200" spc="-5" dirty="0">
                <a:latin typeface="Segoe UI Emoji"/>
                <a:cs typeface="Segoe UI Emoji"/>
              </a:rPr>
              <a:t> </a:t>
            </a:r>
            <a:r>
              <a:rPr sz="1200" dirty="0">
                <a:latin typeface="Segoe UI Emoji"/>
                <a:cs typeface="Segoe UI Emoji"/>
              </a:rPr>
              <a:t>in</a:t>
            </a:r>
            <a:r>
              <a:rPr sz="1200" spc="-20" dirty="0">
                <a:latin typeface="Segoe UI Emoji"/>
                <a:cs typeface="Segoe UI Emoji"/>
              </a:rPr>
              <a:t> </a:t>
            </a:r>
            <a:r>
              <a:rPr sz="1200" dirty="0">
                <a:latin typeface="Segoe UI Emoji"/>
                <a:cs typeface="Segoe UI Emoji"/>
              </a:rPr>
              <a:t>the</a:t>
            </a:r>
            <a:r>
              <a:rPr sz="1200" spc="-10" dirty="0">
                <a:latin typeface="Segoe UI Emoji"/>
                <a:cs typeface="Segoe UI Emoji"/>
              </a:rPr>
              <a:t> </a:t>
            </a:r>
            <a:r>
              <a:rPr sz="1200" b="1" spc="-10" dirty="0">
                <a:latin typeface="Segoe UI Emoji"/>
                <a:cs typeface="Segoe UI Emoji"/>
              </a:rPr>
              <a:t>Store</a:t>
            </a:r>
            <a:r>
              <a:rPr sz="1200" spc="-10" dirty="0">
                <a:latin typeface="Segoe UI Emoji"/>
                <a:cs typeface="Segoe UI Emoji"/>
              </a:rPr>
              <a:t>.</a:t>
            </a:r>
            <a:endParaRPr sz="1200">
              <a:latin typeface="Segoe UI Emoji"/>
              <a:cs typeface="Segoe UI Emoji"/>
            </a:endParaRPr>
          </a:p>
        </p:txBody>
      </p:sp>
      <p:grpSp>
        <p:nvGrpSpPr>
          <p:cNvPr id="4" name="object 4" descr="Apps in Teams"/>
          <p:cNvGrpSpPr/>
          <p:nvPr/>
        </p:nvGrpSpPr>
        <p:grpSpPr>
          <a:xfrm>
            <a:off x="779780" y="2201151"/>
            <a:ext cx="8056245" cy="4539615"/>
            <a:chOff x="779780" y="2201151"/>
            <a:chExt cx="8056245" cy="4539615"/>
          </a:xfrm>
        </p:grpSpPr>
        <p:pic>
          <p:nvPicPr>
            <p:cNvPr id="5" name="object 5" descr="Apps in Teams"/>
            <p:cNvPicPr/>
            <p:nvPr/>
          </p:nvPicPr>
          <p:blipFill>
            <a:blip r:embed="rId3" cstate="print"/>
            <a:stretch>
              <a:fillRect/>
            </a:stretch>
          </p:blipFill>
          <p:spPr>
            <a:xfrm>
              <a:off x="789305" y="2210676"/>
              <a:ext cx="8037195" cy="4520565"/>
            </a:xfrm>
            <a:prstGeom prst="rect">
              <a:avLst/>
            </a:prstGeom>
          </p:spPr>
        </p:pic>
        <p:sp>
          <p:nvSpPr>
            <p:cNvPr id="6" name="object 6"/>
            <p:cNvSpPr/>
            <p:nvPr/>
          </p:nvSpPr>
          <p:spPr>
            <a:xfrm>
              <a:off x="784542" y="2205913"/>
              <a:ext cx="8046720" cy="4530090"/>
            </a:xfrm>
            <a:custGeom>
              <a:avLst/>
              <a:gdLst/>
              <a:ahLst/>
              <a:cxnLst/>
              <a:rect l="l" t="t" r="r" b="b"/>
              <a:pathLst>
                <a:path w="8046720" h="4530090">
                  <a:moveTo>
                    <a:pt x="0" y="4530090"/>
                  </a:moveTo>
                  <a:lnTo>
                    <a:pt x="8046720" y="4530090"/>
                  </a:lnTo>
                  <a:lnTo>
                    <a:pt x="8046720" y="0"/>
                  </a:lnTo>
                  <a:lnTo>
                    <a:pt x="0" y="0"/>
                  </a:lnTo>
                  <a:lnTo>
                    <a:pt x="0" y="4530090"/>
                  </a:lnTo>
                  <a:close/>
                </a:path>
              </a:pathLst>
            </a:custGeom>
            <a:ln w="9525">
              <a:solidFill>
                <a:srgbClr val="000000"/>
              </a:solidFill>
            </a:ln>
          </p:spPr>
          <p:txBody>
            <a:bodyPr wrap="square" lIns="0" tIns="0" rIns="0" bIns="0" rtlCol="0"/>
            <a:lstStyle/>
            <a:p>
              <a:endParaRPr/>
            </a:p>
          </p:txBody>
        </p:sp>
      </p:grpSp>
      <p:sp>
        <p:nvSpPr>
          <p:cNvPr id="7" name="object 7"/>
          <p:cNvSpPr txBox="1">
            <a:spLocks noGrp="1"/>
          </p:cNvSpPr>
          <p:nvPr>
            <p:ph type="sldNum" sz="quarter" idx="7"/>
          </p:nvPr>
        </p:nvSpPr>
        <p:spPr>
          <a:prstGeom prst="rect">
            <a:avLst/>
          </a:prstGeom>
        </p:spPr>
        <p:txBody>
          <a:bodyPr vert="horz" wrap="square" lIns="0" tIns="5715" rIns="0" bIns="0" rtlCol="0">
            <a:spAutoFit/>
          </a:bodyPr>
          <a:lstStyle/>
          <a:p>
            <a:pPr marL="12700">
              <a:lnSpc>
                <a:spcPct val="100000"/>
              </a:lnSpc>
              <a:spcBef>
                <a:spcPts val="45"/>
              </a:spcBef>
            </a:pPr>
            <a:fld id="{81D60167-4931-47E6-BA6A-407CBD079E47}" type="slidenum">
              <a:rPr spc="-25" dirty="0"/>
              <a:t>27</a:t>
            </a:fld>
            <a:endParaRPr spc="-25" dirty="0"/>
          </a:p>
        </p:txBody>
      </p:sp>
      <p:pic>
        <p:nvPicPr>
          <p:cNvPr id="8" name="Picture 7">
            <a:extLst>
              <a:ext uri="{FF2B5EF4-FFF2-40B4-BE49-F238E27FC236}">
                <a16:creationId xmlns:a16="http://schemas.microsoft.com/office/drawing/2014/main" id="{69419861-65DB-CBCA-9E21-2978225286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58200" y="7164429"/>
            <a:ext cx="1519619" cy="47868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444500" y="463931"/>
            <a:ext cx="2289810" cy="299720"/>
          </a:xfrm>
          <a:prstGeom prst="rect">
            <a:avLst/>
          </a:prstGeom>
        </p:spPr>
        <p:txBody>
          <a:bodyPr vert="horz" wrap="square" lIns="0" tIns="12700" rIns="0" bIns="0" rtlCol="0">
            <a:spAutoFit/>
          </a:bodyPr>
          <a:lstStyle/>
          <a:p>
            <a:pPr marL="12700">
              <a:lnSpc>
                <a:spcPct val="100000"/>
              </a:lnSpc>
              <a:spcBef>
                <a:spcPts val="100"/>
              </a:spcBef>
            </a:pPr>
            <a:r>
              <a:rPr dirty="0"/>
              <a:t>Add</a:t>
            </a:r>
            <a:r>
              <a:rPr spc="15" dirty="0"/>
              <a:t> </a:t>
            </a:r>
            <a:r>
              <a:rPr dirty="0"/>
              <a:t>a</a:t>
            </a:r>
            <a:r>
              <a:rPr spc="40" dirty="0"/>
              <a:t> </a:t>
            </a:r>
            <a:r>
              <a:rPr dirty="0"/>
              <a:t>tab</a:t>
            </a:r>
            <a:r>
              <a:rPr spc="40" dirty="0"/>
              <a:t> </a:t>
            </a:r>
            <a:r>
              <a:rPr dirty="0"/>
              <a:t>in</a:t>
            </a:r>
            <a:r>
              <a:rPr spc="35" dirty="0"/>
              <a:t> </a:t>
            </a:r>
            <a:r>
              <a:rPr dirty="0"/>
              <a:t>a</a:t>
            </a:r>
            <a:r>
              <a:rPr spc="40" dirty="0"/>
              <a:t> </a:t>
            </a:r>
            <a:r>
              <a:rPr spc="-10" dirty="0"/>
              <a:t>channel</a:t>
            </a:r>
          </a:p>
        </p:txBody>
      </p:sp>
      <p:sp>
        <p:nvSpPr>
          <p:cNvPr id="3" name="object 3"/>
          <p:cNvSpPr txBox="1"/>
          <p:nvPr/>
        </p:nvSpPr>
        <p:spPr>
          <a:xfrm>
            <a:off x="444500" y="951357"/>
            <a:ext cx="8255634" cy="426084"/>
          </a:xfrm>
          <a:prstGeom prst="rect">
            <a:avLst/>
          </a:prstGeom>
        </p:spPr>
        <p:txBody>
          <a:bodyPr vert="horz" wrap="square" lIns="0" tIns="12700" rIns="0" bIns="0" rtlCol="0">
            <a:spAutoFit/>
          </a:bodyPr>
          <a:lstStyle/>
          <a:p>
            <a:pPr marL="12700" marR="5080">
              <a:lnSpc>
                <a:spcPct val="109500"/>
              </a:lnSpc>
              <a:spcBef>
                <a:spcPts val="100"/>
              </a:spcBef>
            </a:pPr>
            <a:r>
              <a:rPr sz="1200" dirty="0">
                <a:latin typeface="Segoe UI Emoji"/>
                <a:cs typeface="Segoe UI Emoji"/>
              </a:rPr>
              <a:t>Click</a:t>
            </a:r>
            <a:r>
              <a:rPr sz="1200" spc="-35" dirty="0">
                <a:latin typeface="Segoe UI Emoji"/>
                <a:cs typeface="Segoe UI Emoji"/>
              </a:rPr>
              <a:t> </a:t>
            </a:r>
            <a:r>
              <a:rPr sz="1200" dirty="0">
                <a:latin typeface="Segoe UI Emoji"/>
                <a:cs typeface="Segoe UI Emoji"/>
              </a:rPr>
              <a:t>by</a:t>
            </a:r>
            <a:r>
              <a:rPr sz="1200" spc="-20" dirty="0">
                <a:latin typeface="Segoe UI Emoji"/>
                <a:cs typeface="Segoe UI Emoji"/>
              </a:rPr>
              <a:t> </a:t>
            </a:r>
            <a:r>
              <a:rPr sz="1200" dirty="0">
                <a:latin typeface="Segoe UI Emoji"/>
                <a:cs typeface="Segoe UI Emoji"/>
              </a:rPr>
              <a:t>the</a:t>
            </a:r>
            <a:r>
              <a:rPr sz="1200" spc="-20" dirty="0">
                <a:latin typeface="Segoe UI Emoji"/>
                <a:cs typeface="Segoe UI Emoji"/>
              </a:rPr>
              <a:t> </a:t>
            </a:r>
            <a:r>
              <a:rPr sz="1200" dirty="0">
                <a:latin typeface="Segoe UI Emoji"/>
                <a:cs typeface="Segoe UI Emoji"/>
              </a:rPr>
              <a:t>tabs</a:t>
            </a:r>
            <a:r>
              <a:rPr sz="1200" spc="-20" dirty="0">
                <a:latin typeface="Segoe UI Emoji"/>
                <a:cs typeface="Segoe UI Emoji"/>
              </a:rPr>
              <a:t> </a:t>
            </a:r>
            <a:r>
              <a:rPr sz="1200" dirty="0">
                <a:latin typeface="Segoe UI Emoji"/>
                <a:cs typeface="Segoe UI Emoji"/>
              </a:rPr>
              <a:t>at</a:t>
            </a:r>
            <a:r>
              <a:rPr sz="1200" spc="-25" dirty="0">
                <a:latin typeface="Segoe UI Emoji"/>
                <a:cs typeface="Segoe UI Emoji"/>
              </a:rPr>
              <a:t> </a:t>
            </a:r>
            <a:r>
              <a:rPr sz="1200" dirty="0">
                <a:latin typeface="Segoe UI Emoji"/>
                <a:cs typeface="Segoe UI Emoji"/>
              </a:rPr>
              <a:t>the</a:t>
            </a:r>
            <a:r>
              <a:rPr sz="1200" spc="-20" dirty="0">
                <a:latin typeface="Segoe UI Emoji"/>
                <a:cs typeface="Segoe UI Emoji"/>
              </a:rPr>
              <a:t> </a:t>
            </a:r>
            <a:r>
              <a:rPr sz="1200" dirty="0">
                <a:latin typeface="Segoe UI Emoji"/>
                <a:cs typeface="Segoe UI Emoji"/>
              </a:rPr>
              <a:t>top</a:t>
            </a:r>
            <a:r>
              <a:rPr sz="1200" spc="-25" dirty="0">
                <a:latin typeface="Segoe UI Emoji"/>
                <a:cs typeface="Segoe UI Emoji"/>
              </a:rPr>
              <a:t> </a:t>
            </a:r>
            <a:r>
              <a:rPr sz="1200" b="1" dirty="0">
                <a:latin typeface="Segoe UI Emoji"/>
                <a:cs typeface="Segoe UI Emoji"/>
              </a:rPr>
              <a:t>of</a:t>
            </a:r>
            <a:r>
              <a:rPr sz="1200" b="1" spc="-10" dirty="0">
                <a:latin typeface="Segoe UI Emoji"/>
                <a:cs typeface="Segoe UI Emoji"/>
              </a:rPr>
              <a:t> </a:t>
            </a:r>
            <a:r>
              <a:rPr sz="1200" b="1" dirty="0">
                <a:latin typeface="Segoe UI Emoji"/>
                <a:cs typeface="Segoe UI Emoji"/>
              </a:rPr>
              <a:t>the</a:t>
            </a:r>
            <a:r>
              <a:rPr sz="1200" b="1" spc="-10" dirty="0">
                <a:latin typeface="Segoe UI Emoji"/>
                <a:cs typeface="Segoe UI Emoji"/>
              </a:rPr>
              <a:t> </a:t>
            </a:r>
            <a:r>
              <a:rPr sz="1200" b="1" dirty="0">
                <a:latin typeface="Segoe UI Emoji"/>
                <a:cs typeface="Segoe UI Emoji"/>
              </a:rPr>
              <a:t>channel</a:t>
            </a:r>
            <a:r>
              <a:rPr sz="1200" dirty="0">
                <a:latin typeface="Segoe UI Emoji"/>
                <a:cs typeface="Segoe UI Emoji"/>
              </a:rPr>
              <a:t>,</a:t>
            </a:r>
            <a:r>
              <a:rPr sz="1200" spc="-50" dirty="0">
                <a:latin typeface="Segoe UI Emoji"/>
                <a:cs typeface="Segoe UI Emoji"/>
              </a:rPr>
              <a:t> </a:t>
            </a:r>
            <a:r>
              <a:rPr sz="1200" dirty="0">
                <a:latin typeface="Segoe UI Emoji"/>
                <a:cs typeface="Segoe UI Emoji"/>
              </a:rPr>
              <a:t>click</a:t>
            </a:r>
            <a:r>
              <a:rPr sz="1200" spc="-30" dirty="0">
                <a:latin typeface="Segoe UI Emoji"/>
                <a:cs typeface="Segoe UI Emoji"/>
              </a:rPr>
              <a:t> </a:t>
            </a:r>
            <a:r>
              <a:rPr sz="1200" dirty="0">
                <a:latin typeface="Segoe UI Emoji"/>
                <a:cs typeface="Segoe UI Emoji"/>
              </a:rPr>
              <a:t>the</a:t>
            </a:r>
            <a:r>
              <a:rPr sz="1200" spc="-20" dirty="0">
                <a:latin typeface="Segoe UI Emoji"/>
                <a:cs typeface="Segoe UI Emoji"/>
              </a:rPr>
              <a:t> </a:t>
            </a:r>
            <a:r>
              <a:rPr sz="1200" dirty="0">
                <a:latin typeface="Segoe UI Emoji"/>
                <a:cs typeface="Segoe UI Emoji"/>
              </a:rPr>
              <a:t>app</a:t>
            </a:r>
            <a:r>
              <a:rPr sz="1200" spc="-20" dirty="0">
                <a:latin typeface="Segoe UI Emoji"/>
                <a:cs typeface="Segoe UI Emoji"/>
              </a:rPr>
              <a:t> </a:t>
            </a:r>
            <a:r>
              <a:rPr sz="1200" dirty="0">
                <a:latin typeface="Segoe UI Emoji"/>
                <a:cs typeface="Segoe UI Emoji"/>
              </a:rPr>
              <a:t>you</a:t>
            </a:r>
            <a:r>
              <a:rPr sz="1200" spc="-20" dirty="0">
                <a:latin typeface="Segoe UI Emoji"/>
                <a:cs typeface="Segoe UI Emoji"/>
              </a:rPr>
              <a:t> </a:t>
            </a:r>
            <a:r>
              <a:rPr sz="1200" dirty="0">
                <a:latin typeface="Segoe UI Emoji"/>
                <a:cs typeface="Segoe UI Emoji"/>
              </a:rPr>
              <a:t>want,</a:t>
            </a:r>
            <a:r>
              <a:rPr sz="1200" spc="-25" dirty="0">
                <a:latin typeface="Segoe UI Emoji"/>
                <a:cs typeface="Segoe UI Emoji"/>
              </a:rPr>
              <a:t> </a:t>
            </a:r>
            <a:r>
              <a:rPr sz="1200" dirty="0">
                <a:latin typeface="Segoe UI Emoji"/>
                <a:cs typeface="Segoe UI Emoji"/>
              </a:rPr>
              <a:t>and</a:t>
            </a:r>
            <a:r>
              <a:rPr sz="1200" spc="-25" dirty="0">
                <a:latin typeface="Segoe UI Emoji"/>
                <a:cs typeface="Segoe UI Emoji"/>
              </a:rPr>
              <a:t> </a:t>
            </a:r>
            <a:r>
              <a:rPr sz="1200" dirty="0">
                <a:latin typeface="Segoe UI Emoji"/>
                <a:cs typeface="Segoe UI Emoji"/>
              </a:rPr>
              <a:t>then</a:t>
            </a:r>
            <a:r>
              <a:rPr sz="1200" spc="-25" dirty="0">
                <a:latin typeface="Segoe UI Emoji"/>
                <a:cs typeface="Segoe UI Emoji"/>
              </a:rPr>
              <a:t> </a:t>
            </a:r>
            <a:r>
              <a:rPr sz="1200" dirty="0">
                <a:latin typeface="Segoe UI Emoji"/>
                <a:cs typeface="Segoe UI Emoji"/>
              </a:rPr>
              <a:t>follow</a:t>
            </a:r>
            <a:r>
              <a:rPr sz="1200" spc="-10" dirty="0">
                <a:latin typeface="Segoe UI Emoji"/>
                <a:cs typeface="Segoe UI Emoji"/>
              </a:rPr>
              <a:t> </a:t>
            </a:r>
            <a:r>
              <a:rPr sz="1200" dirty="0">
                <a:latin typeface="Segoe UI Emoji"/>
                <a:cs typeface="Segoe UI Emoji"/>
              </a:rPr>
              <a:t>the</a:t>
            </a:r>
            <a:r>
              <a:rPr sz="1200" spc="-20" dirty="0">
                <a:latin typeface="Segoe UI Emoji"/>
                <a:cs typeface="Segoe UI Emoji"/>
              </a:rPr>
              <a:t> </a:t>
            </a:r>
            <a:r>
              <a:rPr sz="1200" dirty="0">
                <a:latin typeface="Segoe UI Emoji"/>
                <a:cs typeface="Segoe UI Emoji"/>
              </a:rPr>
              <a:t>prompts.</a:t>
            </a:r>
            <a:r>
              <a:rPr sz="1200" spc="-5" dirty="0">
                <a:latin typeface="Segoe UI Emoji"/>
                <a:cs typeface="Segoe UI Emoji"/>
              </a:rPr>
              <a:t> </a:t>
            </a:r>
            <a:r>
              <a:rPr sz="1200" dirty="0">
                <a:latin typeface="Segoe UI Emoji"/>
                <a:cs typeface="Segoe UI Emoji"/>
              </a:rPr>
              <a:t>Use</a:t>
            </a:r>
            <a:r>
              <a:rPr sz="1200" spc="-10" dirty="0">
                <a:latin typeface="Segoe UI Emoji"/>
                <a:cs typeface="Segoe UI Emoji"/>
              </a:rPr>
              <a:t> </a:t>
            </a:r>
            <a:r>
              <a:rPr sz="1200" b="1" dirty="0">
                <a:latin typeface="Segoe UI Emoji"/>
                <a:cs typeface="Segoe UI Emoji"/>
              </a:rPr>
              <a:t>Search</a:t>
            </a:r>
            <a:r>
              <a:rPr sz="1200" b="1" spc="15" dirty="0">
                <a:latin typeface="Segoe UI Emoji"/>
                <a:cs typeface="Segoe UI Emoji"/>
              </a:rPr>
              <a:t> </a:t>
            </a:r>
            <a:r>
              <a:rPr sz="1200" dirty="0">
                <a:latin typeface="Segoe UI Emoji"/>
                <a:cs typeface="Segoe UI Emoji"/>
              </a:rPr>
              <a:t>if</a:t>
            </a:r>
            <a:r>
              <a:rPr sz="1200" spc="-40" dirty="0">
                <a:latin typeface="Segoe UI Emoji"/>
                <a:cs typeface="Segoe UI Emoji"/>
              </a:rPr>
              <a:t> </a:t>
            </a:r>
            <a:r>
              <a:rPr sz="1200" dirty="0">
                <a:latin typeface="Segoe UI Emoji"/>
                <a:cs typeface="Segoe UI Emoji"/>
              </a:rPr>
              <a:t>you</a:t>
            </a:r>
            <a:r>
              <a:rPr sz="1200" spc="-50" dirty="0">
                <a:latin typeface="Segoe UI Emoji"/>
                <a:cs typeface="Segoe UI Emoji"/>
              </a:rPr>
              <a:t> </a:t>
            </a:r>
            <a:r>
              <a:rPr sz="1200" dirty="0">
                <a:latin typeface="Segoe UI Emoji"/>
                <a:cs typeface="Segoe UI Emoji"/>
              </a:rPr>
              <a:t>don’t</a:t>
            </a:r>
            <a:r>
              <a:rPr sz="1200" spc="-50" dirty="0">
                <a:latin typeface="Segoe UI Emoji"/>
                <a:cs typeface="Segoe UI Emoji"/>
              </a:rPr>
              <a:t> </a:t>
            </a:r>
            <a:r>
              <a:rPr sz="1200" spc="-25" dirty="0">
                <a:latin typeface="Segoe UI Emoji"/>
                <a:cs typeface="Segoe UI Emoji"/>
              </a:rPr>
              <a:t>see </a:t>
            </a:r>
            <a:r>
              <a:rPr sz="1200" dirty="0">
                <a:latin typeface="Segoe UI Emoji"/>
                <a:cs typeface="Segoe UI Emoji"/>
              </a:rPr>
              <a:t>the</a:t>
            </a:r>
            <a:r>
              <a:rPr sz="1200" spc="-45" dirty="0">
                <a:latin typeface="Segoe UI Emoji"/>
                <a:cs typeface="Segoe UI Emoji"/>
              </a:rPr>
              <a:t> </a:t>
            </a:r>
            <a:r>
              <a:rPr sz="1200" dirty="0">
                <a:latin typeface="Segoe UI Emoji"/>
                <a:cs typeface="Segoe UI Emoji"/>
              </a:rPr>
              <a:t>app</a:t>
            </a:r>
            <a:r>
              <a:rPr sz="1200" spc="-20" dirty="0">
                <a:latin typeface="Segoe UI Emoji"/>
                <a:cs typeface="Segoe UI Emoji"/>
              </a:rPr>
              <a:t> </a:t>
            </a:r>
            <a:r>
              <a:rPr sz="1200" dirty="0">
                <a:latin typeface="Segoe UI Emoji"/>
                <a:cs typeface="Segoe UI Emoji"/>
              </a:rPr>
              <a:t>you</a:t>
            </a:r>
            <a:r>
              <a:rPr sz="1200" spc="-50" dirty="0">
                <a:latin typeface="Segoe UI Emoji"/>
                <a:cs typeface="Segoe UI Emoji"/>
              </a:rPr>
              <a:t> </a:t>
            </a:r>
            <a:r>
              <a:rPr sz="1200" dirty="0">
                <a:latin typeface="Segoe UI Emoji"/>
                <a:cs typeface="Segoe UI Emoji"/>
              </a:rPr>
              <a:t>want.</a:t>
            </a:r>
            <a:r>
              <a:rPr sz="1200" spc="-20" dirty="0">
                <a:latin typeface="Segoe UI Emoji"/>
                <a:cs typeface="Segoe UI Emoji"/>
              </a:rPr>
              <a:t> </a:t>
            </a:r>
            <a:r>
              <a:rPr sz="1200" b="1" dirty="0">
                <a:solidFill>
                  <a:srgbClr val="1C1C1C"/>
                </a:solidFill>
                <a:latin typeface="Segoe UI Emoji"/>
                <a:cs typeface="Segoe UI Emoji"/>
              </a:rPr>
              <a:t>Tabs</a:t>
            </a:r>
            <a:r>
              <a:rPr sz="1200" b="1" spc="5" dirty="0">
                <a:solidFill>
                  <a:srgbClr val="1C1C1C"/>
                </a:solidFill>
                <a:latin typeface="Segoe UI Emoji"/>
                <a:cs typeface="Segoe UI Emoji"/>
              </a:rPr>
              <a:t> </a:t>
            </a:r>
            <a:r>
              <a:rPr sz="1200" dirty="0">
                <a:solidFill>
                  <a:srgbClr val="1C1C1C"/>
                </a:solidFill>
                <a:latin typeface="Segoe UI Emoji"/>
                <a:cs typeface="Segoe UI Emoji"/>
              </a:rPr>
              <a:t>allow</a:t>
            </a:r>
            <a:r>
              <a:rPr sz="1200" spc="-10" dirty="0">
                <a:solidFill>
                  <a:srgbClr val="1C1C1C"/>
                </a:solidFill>
                <a:latin typeface="Segoe UI Emoji"/>
                <a:cs typeface="Segoe UI Emoji"/>
              </a:rPr>
              <a:t> </a:t>
            </a:r>
            <a:r>
              <a:rPr sz="1200" dirty="0">
                <a:solidFill>
                  <a:srgbClr val="1C1C1C"/>
                </a:solidFill>
                <a:latin typeface="Segoe UI Emoji"/>
                <a:cs typeface="Segoe UI Emoji"/>
              </a:rPr>
              <a:t>you</a:t>
            </a:r>
            <a:r>
              <a:rPr sz="1200" spc="-40" dirty="0">
                <a:solidFill>
                  <a:srgbClr val="1C1C1C"/>
                </a:solidFill>
                <a:latin typeface="Segoe UI Emoji"/>
                <a:cs typeface="Segoe UI Emoji"/>
              </a:rPr>
              <a:t> </a:t>
            </a:r>
            <a:r>
              <a:rPr sz="1200" dirty="0">
                <a:solidFill>
                  <a:srgbClr val="1C1C1C"/>
                </a:solidFill>
                <a:latin typeface="Segoe UI Emoji"/>
                <a:cs typeface="Segoe UI Emoji"/>
              </a:rPr>
              <a:t>to</a:t>
            </a:r>
            <a:r>
              <a:rPr sz="1200" spc="-20" dirty="0">
                <a:solidFill>
                  <a:srgbClr val="1C1C1C"/>
                </a:solidFill>
                <a:latin typeface="Segoe UI Emoji"/>
                <a:cs typeface="Segoe UI Emoji"/>
              </a:rPr>
              <a:t> </a:t>
            </a:r>
            <a:r>
              <a:rPr sz="1200" dirty="0">
                <a:solidFill>
                  <a:srgbClr val="1C1C1C"/>
                </a:solidFill>
                <a:latin typeface="Segoe UI Emoji"/>
                <a:cs typeface="Segoe UI Emoji"/>
              </a:rPr>
              <a:t>integrate</a:t>
            </a:r>
            <a:r>
              <a:rPr sz="1200" spc="-15" dirty="0">
                <a:solidFill>
                  <a:srgbClr val="1C1C1C"/>
                </a:solidFill>
                <a:latin typeface="Segoe UI Emoji"/>
                <a:cs typeface="Segoe UI Emoji"/>
              </a:rPr>
              <a:t> </a:t>
            </a:r>
            <a:r>
              <a:rPr sz="1200" dirty="0">
                <a:solidFill>
                  <a:srgbClr val="1C1C1C"/>
                </a:solidFill>
                <a:latin typeface="Segoe UI Emoji"/>
                <a:cs typeface="Segoe UI Emoji"/>
              </a:rPr>
              <a:t>the</a:t>
            </a:r>
            <a:r>
              <a:rPr sz="1200" spc="-20" dirty="0">
                <a:solidFill>
                  <a:srgbClr val="1C1C1C"/>
                </a:solidFill>
                <a:latin typeface="Segoe UI Emoji"/>
                <a:cs typeface="Segoe UI Emoji"/>
              </a:rPr>
              <a:t> </a:t>
            </a:r>
            <a:r>
              <a:rPr sz="1200" dirty="0">
                <a:solidFill>
                  <a:srgbClr val="1C1C1C"/>
                </a:solidFill>
                <a:latin typeface="Segoe UI Emoji"/>
                <a:cs typeface="Segoe UI Emoji"/>
              </a:rPr>
              <a:t>tools</a:t>
            </a:r>
            <a:r>
              <a:rPr sz="1200" spc="-25" dirty="0">
                <a:solidFill>
                  <a:srgbClr val="1C1C1C"/>
                </a:solidFill>
                <a:latin typeface="Segoe UI Emoji"/>
                <a:cs typeface="Segoe UI Emoji"/>
              </a:rPr>
              <a:t> </a:t>
            </a:r>
            <a:r>
              <a:rPr sz="1200" dirty="0">
                <a:solidFill>
                  <a:srgbClr val="1C1C1C"/>
                </a:solidFill>
                <a:latin typeface="Segoe UI Emoji"/>
                <a:cs typeface="Segoe UI Emoji"/>
              </a:rPr>
              <a:t>and</a:t>
            </a:r>
            <a:r>
              <a:rPr sz="1200" spc="-20" dirty="0">
                <a:solidFill>
                  <a:srgbClr val="1C1C1C"/>
                </a:solidFill>
                <a:latin typeface="Segoe UI Emoji"/>
                <a:cs typeface="Segoe UI Emoji"/>
              </a:rPr>
              <a:t> </a:t>
            </a:r>
            <a:r>
              <a:rPr sz="1200" dirty="0">
                <a:solidFill>
                  <a:srgbClr val="1C1C1C"/>
                </a:solidFill>
                <a:latin typeface="Segoe UI Emoji"/>
                <a:cs typeface="Segoe UI Emoji"/>
              </a:rPr>
              <a:t>services</a:t>
            </a:r>
            <a:r>
              <a:rPr sz="1200" spc="-30" dirty="0">
                <a:solidFill>
                  <a:srgbClr val="1C1C1C"/>
                </a:solidFill>
                <a:latin typeface="Segoe UI Emoji"/>
                <a:cs typeface="Segoe UI Emoji"/>
              </a:rPr>
              <a:t> </a:t>
            </a:r>
            <a:r>
              <a:rPr sz="1200" dirty="0">
                <a:solidFill>
                  <a:srgbClr val="1C1C1C"/>
                </a:solidFill>
                <a:latin typeface="Segoe UI Emoji"/>
                <a:cs typeface="Segoe UI Emoji"/>
              </a:rPr>
              <a:t>you</a:t>
            </a:r>
            <a:r>
              <a:rPr sz="1200" spc="-25" dirty="0">
                <a:solidFill>
                  <a:srgbClr val="1C1C1C"/>
                </a:solidFill>
                <a:latin typeface="Segoe UI Emoji"/>
                <a:cs typeface="Segoe UI Emoji"/>
              </a:rPr>
              <a:t> </a:t>
            </a:r>
            <a:r>
              <a:rPr sz="1200" dirty="0">
                <a:solidFill>
                  <a:srgbClr val="1C1C1C"/>
                </a:solidFill>
                <a:latin typeface="Segoe UI Emoji"/>
                <a:cs typeface="Segoe UI Emoji"/>
              </a:rPr>
              <a:t>love</a:t>
            </a:r>
            <a:r>
              <a:rPr sz="1200" spc="-25" dirty="0">
                <a:solidFill>
                  <a:srgbClr val="1C1C1C"/>
                </a:solidFill>
                <a:latin typeface="Segoe UI Emoji"/>
                <a:cs typeface="Segoe UI Emoji"/>
              </a:rPr>
              <a:t> </a:t>
            </a:r>
            <a:r>
              <a:rPr sz="1200" dirty="0">
                <a:solidFill>
                  <a:srgbClr val="1C1C1C"/>
                </a:solidFill>
                <a:latin typeface="Segoe UI Emoji"/>
                <a:cs typeface="Segoe UI Emoji"/>
              </a:rPr>
              <a:t>right</a:t>
            </a:r>
            <a:r>
              <a:rPr sz="1200" spc="-25" dirty="0">
                <a:solidFill>
                  <a:srgbClr val="1C1C1C"/>
                </a:solidFill>
                <a:latin typeface="Segoe UI Emoji"/>
                <a:cs typeface="Segoe UI Emoji"/>
              </a:rPr>
              <a:t> </a:t>
            </a:r>
            <a:r>
              <a:rPr sz="1200" dirty="0">
                <a:solidFill>
                  <a:srgbClr val="1C1C1C"/>
                </a:solidFill>
                <a:latin typeface="Segoe UI Emoji"/>
                <a:cs typeface="Segoe UI Emoji"/>
              </a:rPr>
              <a:t>into</a:t>
            </a:r>
            <a:r>
              <a:rPr sz="1200" spc="5" dirty="0">
                <a:solidFill>
                  <a:srgbClr val="1C1C1C"/>
                </a:solidFill>
                <a:latin typeface="Segoe UI Emoji"/>
                <a:cs typeface="Segoe UI Emoji"/>
              </a:rPr>
              <a:t> </a:t>
            </a:r>
            <a:r>
              <a:rPr sz="1200" dirty="0">
                <a:solidFill>
                  <a:srgbClr val="1C1C1C"/>
                </a:solidFill>
                <a:latin typeface="Segoe UI Emoji"/>
                <a:cs typeface="Segoe UI Emoji"/>
              </a:rPr>
              <a:t>your</a:t>
            </a:r>
            <a:r>
              <a:rPr sz="1200" spc="-15" dirty="0">
                <a:solidFill>
                  <a:srgbClr val="1C1C1C"/>
                </a:solidFill>
                <a:latin typeface="Segoe UI Emoji"/>
                <a:cs typeface="Segoe UI Emoji"/>
              </a:rPr>
              <a:t> </a:t>
            </a:r>
            <a:r>
              <a:rPr sz="1200" dirty="0">
                <a:solidFill>
                  <a:srgbClr val="1C1C1C"/>
                </a:solidFill>
                <a:latin typeface="Segoe UI Emoji"/>
                <a:cs typeface="Segoe UI Emoji"/>
              </a:rPr>
              <a:t>chat</a:t>
            </a:r>
            <a:r>
              <a:rPr sz="1200" spc="-25" dirty="0">
                <a:solidFill>
                  <a:srgbClr val="1C1C1C"/>
                </a:solidFill>
                <a:latin typeface="Segoe UI Emoji"/>
                <a:cs typeface="Segoe UI Emoji"/>
              </a:rPr>
              <a:t> </a:t>
            </a:r>
            <a:r>
              <a:rPr sz="1200" dirty="0">
                <a:solidFill>
                  <a:srgbClr val="1C1C1C"/>
                </a:solidFill>
                <a:latin typeface="Segoe UI Emoji"/>
                <a:cs typeface="Segoe UI Emoji"/>
              </a:rPr>
              <a:t>or</a:t>
            </a:r>
            <a:r>
              <a:rPr sz="1200" spc="5" dirty="0">
                <a:solidFill>
                  <a:srgbClr val="1C1C1C"/>
                </a:solidFill>
                <a:latin typeface="Segoe UI Emoji"/>
                <a:cs typeface="Segoe UI Emoji"/>
              </a:rPr>
              <a:t> </a:t>
            </a:r>
            <a:r>
              <a:rPr sz="1200" spc="-10" dirty="0">
                <a:solidFill>
                  <a:srgbClr val="1C1C1C"/>
                </a:solidFill>
                <a:latin typeface="Segoe UI Emoji"/>
                <a:cs typeface="Segoe UI Emoji"/>
              </a:rPr>
              <a:t>channel.</a:t>
            </a:r>
            <a:endParaRPr sz="1200">
              <a:latin typeface="Segoe UI Emoji"/>
              <a:cs typeface="Segoe UI Emoji"/>
            </a:endParaRPr>
          </a:p>
        </p:txBody>
      </p:sp>
      <p:grpSp>
        <p:nvGrpSpPr>
          <p:cNvPr id="4" name="object 4" descr="Image showing the different options that can be used as a tab in Microsoft Teams."/>
          <p:cNvGrpSpPr/>
          <p:nvPr/>
        </p:nvGrpSpPr>
        <p:grpSpPr>
          <a:xfrm>
            <a:off x="1746948" y="3690289"/>
            <a:ext cx="5794375" cy="2933065"/>
            <a:chOff x="1746948" y="3690289"/>
            <a:chExt cx="5794375" cy="2933065"/>
          </a:xfrm>
        </p:grpSpPr>
        <p:pic>
          <p:nvPicPr>
            <p:cNvPr id="5" name="object 5" descr="Graphical user interface, application, Teams  Description automatically generated"/>
            <p:cNvPicPr/>
            <p:nvPr/>
          </p:nvPicPr>
          <p:blipFill>
            <a:blip r:embed="rId2" cstate="print"/>
            <a:stretch>
              <a:fillRect/>
            </a:stretch>
          </p:blipFill>
          <p:spPr>
            <a:xfrm>
              <a:off x="1756409" y="3699814"/>
              <a:ext cx="5775324" cy="2914015"/>
            </a:xfrm>
            <a:prstGeom prst="rect">
              <a:avLst/>
            </a:prstGeom>
          </p:spPr>
        </p:pic>
        <p:sp>
          <p:nvSpPr>
            <p:cNvPr id="6" name="object 6"/>
            <p:cNvSpPr/>
            <p:nvPr/>
          </p:nvSpPr>
          <p:spPr>
            <a:xfrm>
              <a:off x="1751710" y="3695052"/>
              <a:ext cx="5784850" cy="2923540"/>
            </a:xfrm>
            <a:custGeom>
              <a:avLst/>
              <a:gdLst/>
              <a:ahLst/>
              <a:cxnLst/>
              <a:rect l="l" t="t" r="r" b="b"/>
              <a:pathLst>
                <a:path w="5784850" h="2923540">
                  <a:moveTo>
                    <a:pt x="0" y="2923540"/>
                  </a:moveTo>
                  <a:lnTo>
                    <a:pt x="5784850" y="2923540"/>
                  </a:lnTo>
                  <a:lnTo>
                    <a:pt x="5784850" y="0"/>
                  </a:lnTo>
                  <a:lnTo>
                    <a:pt x="0" y="0"/>
                  </a:lnTo>
                  <a:lnTo>
                    <a:pt x="0" y="2923540"/>
                  </a:lnTo>
                  <a:close/>
                </a:path>
              </a:pathLst>
            </a:custGeom>
            <a:ln w="9525">
              <a:solidFill>
                <a:srgbClr val="000000"/>
              </a:solidFill>
            </a:ln>
          </p:spPr>
          <p:txBody>
            <a:bodyPr wrap="square" lIns="0" tIns="0" rIns="0" bIns="0" rtlCol="0"/>
            <a:lstStyle/>
            <a:p>
              <a:endParaRPr/>
            </a:p>
          </p:txBody>
        </p:sp>
      </p:grpSp>
      <p:grpSp>
        <p:nvGrpSpPr>
          <p:cNvPr id="7" name="object 7" descr="Image showing users how to add a Tab to a Microsoft Team."/>
          <p:cNvGrpSpPr/>
          <p:nvPr/>
        </p:nvGrpSpPr>
        <p:grpSpPr>
          <a:xfrm>
            <a:off x="1281366" y="1526222"/>
            <a:ext cx="7346950" cy="1758950"/>
            <a:chOff x="1281366" y="1526222"/>
            <a:chExt cx="7346950" cy="1758950"/>
          </a:xfrm>
        </p:grpSpPr>
        <p:pic>
          <p:nvPicPr>
            <p:cNvPr id="8" name="object 8" descr="Graphical user interface, application  Description automatically generated"/>
            <p:cNvPicPr/>
            <p:nvPr/>
          </p:nvPicPr>
          <p:blipFill>
            <a:blip r:embed="rId3" cstate="print"/>
            <a:stretch>
              <a:fillRect/>
            </a:stretch>
          </p:blipFill>
          <p:spPr>
            <a:xfrm>
              <a:off x="1290954" y="1535684"/>
              <a:ext cx="7327900" cy="1739900"/>
            </a:xfrm>
            <a:prstGeom prst="rect">
              <a:avLst/>
            </a:prstGeom>
          </p:spPr>
        </p:pic>
        <p:sp>
          <p:nvSpPr>
            <p:cNvPr id="9" name="object 9"/>
            <p:cNvSpPr/>
            <p:nvPr/>
          </p:nvSpPr>
          <p:spPr>
            <a:xfrm>
              <a:off x="1286128" y="1530985"/>
              <a:ext cx="7337425" cy="1749425"/>
            </a:xfrm>
            <a:custGeom>
              <a:avLst/>
              <a:gdLst/>
              <a:ahLst/>
              <a:cxnLst/>
              <a:rect l="l" t="t" r="r" b="b"/>
              <a:pathLst>
                <a:path w="7337425" h="1749425">
                  <a:moveTo>
                    <a:pt x="0" y="1749425"/>
                  </a:moveTo>
                  <a:lnTo>
                    <a:pt x="7337425" y="1749425"/>
                  </a:lnTo>
                  <a:lnTo>
                    <a:pt x="7337425" y="0"/>
                  </a:lnTo>
                  <a:lnTo>
                    <a:pt x="0" y="0"/>
                  </a:lnTo>
                  <a:lnTo>
                    <a:pt x="0" y="1749425"/>
                  </a:lnTo>
                  <a:close/>
                </a:path>
              </a:pathLst>
            </a:custGeom>
            <a:ln w="9525">
              <a:solidFill>
                <a:srgbClr val="000000"/>
              </a:solidFill>
            </a:ln>
          </p:spPr>
          <p:txBody>
            <a:bodyPr wrap="square" lIns="0" tIns="0" rIns="0" bIns="0" rtlCol="0"/>
            <a:lstStyle/>
            <a:p>
              <a:endParaRPr/>
            </a:p>
          </p:txBody>
        </p:sp>
      </p:grpSp>
      <p:sp>
        <p:nvSpPr>
          <p:cNvPr id="10" name="object 10"/>
          <p:cNvSpPr txBox="1">
            <a:spLocks noGrp="1"/>
          </p:cNvSpPr>
          <p:nvPr>
            <p:ph type="sldNum" sz="quarter" idx="7"/>
          </p:nvPr>
        </p:nvSpPr>
        <p:spPr>
          <a:prstGeom prst="rect">
            <a:avLst/>
          </a:prstGeom>
        </p:spPr>
        <p:txBody>
          <a:bodyPr vert="horz" wrap="square" lIns="0" tIns="5715" rIns="0" bIns="0" rtlCol="0">
            <a:spAutoFit/>
          </a:bodyPr>
          <a:lstStyle/>
          <a:p>
            <a:pPr marL="12700">
              <a:lnSpc>
                <a:spcPct val="100000"/>
              </a:lnSpc>
              <a:spcBef>
                <a:spcPts val="45"/>
              </a:spcBef>
            </a:pPr>
            <a:fld id="{81D60167-4931-47E6-BA6A-407CBD079E47}" type="slidenum">
              <a:rPr spc="-25" dirty="0"/>
              <a:t>28</a:t>
            </a:fld>
            <a:endParaRPr spc="-25" dirty="0"/>
          </a:p>
        </p:txBody>
      </p:sp>
      <p:pic>
        <p:nvPicPr>
          <p:cNvPr id="11" name="Picture 10">
            <a:extLst>
              <a:ext uri="{FF2B5EF4-FFF2-40B4-BE49-F238E27FC236}">
                <a16:creationId xmlns:a16="http://schemas.microsoft.com/office/drawing/2014/main" id="{C709E4A3-7150-DAF9-21CA-4B7AF5A144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58200" y="7164429"/>
            <a:ext cx="1519619" cy="478680"/>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dirty="0"/>
              <a:t>Share</a:t>
            </a:r>
            <a:r>
              <a:rPr spc="40" dirty="0"/>
              <a:t> </a:t>
            </a:r>
            <a:r>
              <a:rPr dirty="0"/>
              <a:t>a</a:t>
            </a:r>
            <a:r>
              <a:rPr spc="25" dirty="0"/>
              <a:t> </a:t>
            </a:r>
            <a:r>
              <a:rPr spc="-20" dirty="0"/>
              <a:t>file</a:t>
            </a:r>
          </a:p>
        </p:txBody>
      </p:sp>
      <p:sp>
        <p:nvSpPr>
          <p:cNvPr id="3" name="object 3"/>
          <p:cNvSpPr txBox="1"/>
          <p:nvPr/>
        </p:nvSpPr>
        <p:spPr>
          <a:xfrm>
            <a:off x="1270253" y="951357"/>
            <a:ext cx="2649855" cy="1442720"/>
          </a:xfrm>
          <a:prstGeom prst="rect">
            <a:avLst/>
          </a:prstGeom>
        </p:spPr>
        <p:txBody>
          <a:bodyPr vert="horz" wrap="square" lIns="0" tIns="10160" rIns="0" bIns="0" rtlCol="0">
            <a:spAutoFit/>
          </a:bodyPr>
          <a:lstStyle/>
          <a:p>
            <a:pPr marL="12700" marR="5080">
              <a:lnSpc>
                <a:spcPct val="110900"/>
              </a:lnSpc>
              <a:spcBef>
                <a:spcPts val="80"/>
              </a:spcBef>
            </a:pPr>
            <a:r>
              <a:rPr sz="1200" dirty="0">
                <a:latin typeface="Segoe UI Emoji"/>
                <a:cs typeface="Segoe UI Emoji"/>
              </a:rPr>
              <a:t>In</a:t>
            </a:r>
            <a:r>
              <a:rPr sz="1200" spc="-5" dirty="0">
                <a:latin typeface="Segoe UI Emoji"/>
                <a:cs typeface="Segoe UI Emoji"/>
              </a:rPr>
              <a:t> </a:t>
            </a:r>
            <a:r>
              <a:rPr sz="1200" dirty="0">
                <a:latin typeface="Segoe UI Emoji"/>
                <a:cs typeface="Segoe UI Emoji"/>
              </a:rPr>
              <a:t>Chat</a:t>
            </a:r>
            <a:r>
              <a:rPr sz="1200" spc="-5" dirty="0">
                <a:latin typeface="Segoe UI Emoji"/>
                <a:cs typeface="Segoe UI Emoji"/>
              </a:rPr>
              <a:t> </a:t>
            </a:r>
            <a:r>
              <a:rPr sz="1200" dirty="0">
                <a:latin typeface="Segoe UI Emoji"/>
                <a:cs typeface="Segoe UI Emoji"/>
              </a:rPr>
              <a:t>-</a:t>
            </a:r>
            <a:r>
              <a:rPr sz="1200" spc="-5" dirty="0">
                <a:latin typeface="Segoe UI Emoji"/>
                <a:cs typeface="Segoe UI Emoji"/>
              </a:rPr>
              <a:t> </a:t>
            </a:r>
            <a:r>
              <a:rPr sz="1200" dirty="0">
                <a:latin typeface="Segoe UI Emoji"/>
                <a:cs typeface="Segoe UI Emoji"/>
              </a:rPr>
              <a:t>Click</a:t>
            </a:r>
            <a:r>
              <a:rPr sz="1200" spc="5" dirty="0">
                <a:latin typeface="Segoe UI Emoji"/>
                <a:cs typeface="Segoe UI Emoji"/>
              </a:rPr>
              <a:t> </a:t>
            </a:r>
            <a:r>
              <a:rPr sz="1200" b="1" dirty="0">
                <a:latin typeface="Segoe UI Emoji"/>
                <a:cs typeface="Segoe UI Emoji"/>
              </a:rPr>
              <a:t>Attach</a:t>
            </a:r>
            <a:r>
              <a:rPr sz="1200" b="1" spc="5" dirty="0">
                <a:latin typeface="Segoe UI Emoji"/>
                <a:cs typeface="Segoe UI Emoji"/>
              </a:rPr>
              <a:t> </a:t>
            </a:r>
            <a:r>
              <a:rPr sz="1200" b="1" dirty="0">
                <a:latin typeface="Segoe UI Emoji"/>
                <a:cs typeface="Segoe UI Emoji"/>
              </a:rPr>
              <a:t>files</a:t>
            </a:r>
            <a:r>
              <a:rPr sz="1200" b="1" spc="20" dirty="0">
                <a:latin typeface="Segoe UI Emoji"/>
                <a:cs typeface="Segoe UI Emoji"/>
              </a:rPr>
              <a:t> </a:t>
            </a:r>
            <a:r>
              <a:rPr sz="1200" dirty="0">
                <a:latin typeface="Segoe UI Emoji"/>
                <a:cs typeface="Segoe UI Emoji"/>
              </a:rPr>
              <a:t>under</a:t>
            </a:r>
            <a:r>
              <a:rPr sz="1200" spc="5" dirty="0">
                <a:latin typeface="Segoe UI Emoji"/>
                <a:cs typeface="Segoe UI Emoji"/>
              </a:rPr>
              <a:t> </a:t>
            </a:r>
            <a:r>
              <a:rPr sz="1200" spc="-25" dirty="0">
                <a:latin typeface="Segoe UI Emoji"/>
                <a:cs typeface="Segoe UI Emoji"/>
              </a:rPr>
              <a:t>the </a:t>
            </a:r>
            <a:r>
              <a:rPr sz="1200" dirty="0">
                <a:latin typeface="Segoe UI Emoji"/>
                <a:cs typeface="Segoe UI Emoji"/>
              </a:rPr>
              <a:t>box</a:t>
            </a:r>
            <a:r>
              <a:rPr sz="1200" spc="-30" dirty="0">
                <a:latin typeface="Segoe UI Emoji"/>
                <a:cs typeface="Segoe UI Emoji"/>
              </a:rPr>
              <a:t> </a:t>
            </a:r>
            <a:r>
              <a:rPr sz="1200" dirty="0">
                <a:latin typeface="Segoe UI Emoji"/>
                <a:cs typeface="Segoe UI Emoji"/>
              </a:rPr>
              <a:t>where</a:t>
            </a:r>
            <a:r>
              <a:rPr sz="1200" spc="-25" dirty="0">
                <a:latin typeface="Segoe UI Emoji"/>
                <a:cs typeface="Segoe UI Emoji"/>
              </a:rPr>
              <a:t> </a:t>
            </a:r>
            <a:r>
              <a:rPr sz="1200" dirty="0">
                <a:latin typeface="Segoe UI Emoji"/>
                <a:cs typeface="Segoe UI Emoji"/>
              </a:rPr>
              <a:t>you</a:t>
            </a:r>
            <a:r>
              <a:rPr sz="1200" spc="-35" dirty="0">
                <a:latin typeface="Segoe UI Emoji"/>
                <a:cs typeface="Segoe UI Emoji"/>
              </a:rPr>
              <a:t> </a:t>
            </a:r>
            <a:r>
              <a:rPr sz="1200" dirty="0">
                <a:latin typeface="Segoe UI Emoji"/>
                <a:cs typeface="Segoe UI Emoji"/>
              </a:rPr>
              <a:t>type</a:t>
            </a:r>
            <a:r>
              <a:rPr sz="1200" spc="-25" dirty="0">
                <a:latin typeface="Segoe UI Emoji"/>
                <a:cs typeface="Segoe UI Emoji"/>
              </a:rPr>
              <a:t> </a:t>
            </a:r>
            <a:r>
              <a:rPr sz="1200" dirty="0">
                <a:latin typeface="Segoe UI Emoji"/>
                <a:cs typeface="Segoe UI Emoji"/>
              </a:rPr>
              <a:t>messages,</a:t>
            </a:r>
            <a:r>
              <a:rPr sz="1200" spc="-35" dirty="0">
                <a:latin typeface="Segoe UI Emoji"/>
                <a:cs typeface="Segoe UI Emoji"/>
              </a:rPr>
              <a:t> </a:t>
            </a:r>
            <a:r>
              <a:rPr sz="1200" spc="-10" dirty="0">
                <a:latin typeface="Segoe UI Emoji"/>
                <a:cs typeface="Segoe UI Emoji"/>
              </a:rPr>
              <a:t>select </a:t>
            </a:r>
            <a:r>
              <a:rPr sz="1200" dirty="0">
                <a:latin typeface="Segoe UI Emoji"/>
                <a:cs typeface="Segoe UI Emoji"/>
              </a:rPr>
              <a:t>the</a:t>
            </a:r>
            <a:r>
              <a:rPr sz="1200" spc="-25" dirty="0">
                <a:latin typeface="Segoe UI Emoji"/>
                <a:cs typeface="Segoe UI Emoji"/>
              </a:rPr>
              <a:t> </a:t>
            </a:r>
            <a:r>
              <a:rPr sz="1200" dirty="0">
                <a:latin typeface="Segoe UI Emoji"/>
                <a:cs typeface="Segoe UI Emoji"/>
              </a:rPr>
              <a:t>file</a:t>
            </a:r>
            <a:r>
              <a:rPr sz="1200" spc="-20" dirty="0">
                <a:latin typeface="Segoe UI Emoji"/>
                <a:cs typeface="Segoe UI Emoji"/>
              </a:rPr>
              <a:t> </a:t>
            </a:r>
            <a:r>
              <a:rPr sz="1200" dirty="0">
                <a:latin typeface="Segoe UI Emoji"/>
                <a:cs typeface="Segoe UI Emoji"/>
              </a:rPr>
              <a:t>location</a:t>
            </a:r>
            <a:r>
              <a:rPr sz="1200" spc="-25" dirty="0">
                <a:latin typeface="Segoe UI Emoji"/>
                <a:cs typeface="Segoe UI Emoji"/>
              </a:rPr>
              <a:t> </a:t>
            </a:r>
            <a:r>
              <a:rPr sz="1200" dirty="0">
                <a:latin typeface="Segoe UI Emoji"/>
                <a:cs typeface="Segoe UI Emoji"/>
              </a:rPr>
              <a:t>and</a:t>
            </a:r>
            <a:r>
              <a:rPr sz="1200" spc="-30" dirty="0">
                <a:latin typeface="Segoe UI Emoji"/>
                <a:cs typeface="Segoe UI Emoji"/>
              </a:rPr>
              <a:t> </a:t>
            </a:r>
            <a:r>
              <a:rPr sz="1200" dirty="0">
                <a:latin typeface="Segoe UI Emoji"/>
                <a:cs typeface="Segoe UI Emoji"/>
              </a:rPr>
              <a:t>then</a:t>
            </a:r>
            <a:r>
              <a:rPr sz="1200" spc="-20" dirty="0">
                <a:latin typeface="Segoe UI Emoji"/>
                <a:cs typeface="Segoe UI Emoji"/>
              </a:rPr>
              <a:t> </a:t>
            </a:r>
            <a:r>
              <a:rPr sz="1200" dirty="0">
                <a:latin typeface="Segoe UI Emoji"/>
                <a:cs typeface="Segoe UI Emoji"/>
              </a:rPr>
              <a:t>the</a:t>
            </a:r>
            <a:r>
              <a:rPr sz="1200" spc="-20" dirty="0">
                <a:latin typeface="Segoe UI Emoji"/>
                <a:cs typeface="Segoe UI Emoji"/>
              </a:rPr>
              <a:t> </a:t>
            </a:r>
            <a:r>
              <a:rPr sz="1200" dirty="0">
                <a:latin typeface="Segoe UI Emoji"/>
                <a:cs typeface="Segoe UI Emoji"/>
              </a:rPr>
              <a:t>file</a:t>
            </a:r>
            <a:r>
              <a:rPr sz="1200" spc="-25" dirty="0">
                <a:latin typeface="Segoe UI Emoji"/>
                <a:cs typeface="Segoe UI Emoji"/>
              </a:rPr>
              <a:t> you </a:t>
            </a:r>
            <a:r>
              <a:rPr sz="1200" dirty="0">
                <a:latin typeface="Segoe UI Emoji"/>
                <a:cs typeface="Segoe UI Emoji"/>
              </a:rPr>
              <a:t>want.</a:t>
            </a:r>
            <a:r>
              <a:rPr sz="1200" spc="-55" dirty="0">
                <a:latin typeface="Segoe UI Emoji"/>
                <a:cs typeface="Segoe UI Emoji"/>
              </a:rPr>
              <a:t> </a:t>
            </a:r>
            <a:r>
              <a:rPr sz="1200" dirty="0">
                <a:latin typeface="Segoe UI Emoji"/>
                <a:cs typeface="Segoe UI Emoji"/>
              </a:rPr>
              <a:t>Depending</a:t>
            </a:r>
            <a:r>
              <a:rPr sz="1200" spc="-55" dirty="0">
                <a:latin typeface="Segoe UI Emoji"/>
                <a:cs typeface="Segoe UI Emoji"/>
              </a:rPr>
              <a:t> </a:t>
            </a:r>
            <a:r>
              <a:rPr sz="1200" dirty="0">
                <a:latin typeface="Segoe UI Emoji"/>
                <a:cs typeface="Segoe UI Emoji"/>
              </a:rPr>
              <a:t>on</a:t>
            </a:r>
            <a:r>
              <a:rPr sz="1200" spc="-25" dirty="0">
                <a:latin typeface="Segoe UI Emoji"/>
                <a:cs typeface="Segoe UI Emoji"/>
              </a:rPr>
              <a:t> </a:t>
            </a:r>
            <a:r>
              <a:rPr sz="1200" dirty="0">
                <a:latin typeface="Segoe UI Emoji"/>
                <a:cs typeface="Segoe UI Emoji"/>
              </a:rPr>
              <a:t>the</a:t>
            </a:r>
            <a:r>
              <a:rPr sz="1200" spc="-30" dirty="0">
                <a:latin typeface="Segoe UI Emoji"/>
                <a:cs typeface="Segoe UI Emoji"/>
              </a:rPr>
              <a:t> </a:t>
            </a:r>
            <a:r>
              <a:rPr sz="1200" dirty="0">
                <a:latin typeface="Segoe UI Emoji"/>
                <a:cs typeface="Segoe UI Emoji"/>
              </a:rPr>
              <a:t>location</a:t>
            </a:r>
            <a:r>
              <a:rPr sz="1200" spc="-30" dirty="0">
                <a:latin typeface="Segoe UI Emoji"/>
                <a:cs typeface="Segoe UI Emoji"/>
              </a:rPr>
              <a:t> </a:t>
            </a:r>
            <a:r>
              <a:rPr sz="1200" dirty="0">
                <a:latin typeface="Segoe UI Emoji"/>
                <a:cs typeface="Segoe UI Emoji"/>
              </a:rPr>
              <a:t>of</a:t>
            </a:r>
            <a:r>
              <a:rPr sz="1200" spc="-30" dirty="0">
                <a:latin typeface="Segoe UI Emoji"/>
                <a:cs typeface="Segoe UI Emoji"/>
              </a:rPr>
              <a:t> </a:t>
            </a:r>
            <a:r>
              <a:rPr sz="1200" spc="-25" dirty="0">
                <a:latin typeface="Segoe UI Emoji"/>
                <a:cs typeface="Segoe UI Emoji"/>
              </a:rPr>
              <a:t>the </a:t>
            </a:r>
            <a:r>
              <a:rPr sz="1200" dirty="0">
                <a:latin typeface="Segoe UI Emoji"/>
                <a:cs typeface="Segoe UI Emoji"/>
              </a:rPr>
              <a:t>file,</a:t>
            </a:r>
            <a:r>
              <a:rPr sz="1200" spc="-30" dirty="0">
                <a:latin typeface="Segoe UI Emoji"/>
                <a:cs typeface="Segoe UI Emoji"/>
              </a:rPr>
              <a:t> </a:t>
            </a:r>
            <a:r>
              <a:rPr sz="1200" dirty="0">
                <a:latin typeface="Segoe UI Emoji"/>
                <a:cs typeface="Segoe UI Emoji"/>
              </a:rPr>
              <a:t>you’ll</a:t>
            </a:r>
            <a:r>
              <a:rPr sz="1200" spc="-10" dirty="0">
                <a:latin typeface="Segoe UI Emoji"/>
                <a:cs typeface="Segoe UI Emoji"/>
              </a:rPr>
              <a:t> </a:t>
            </a:r>
            <a:r>
              <a:rPr sz="1200" dirty="0">
                <a:latin typeface="Segoe UI Emoji"/>
                <a:cs typeface="Segoe UI Emoji"/>
              </a:rPr>
              <a:t>get</a:t>
            </a:r>
            <a:r>
              <a:rPr sz="1200" spc="-50" dirty="0">
                <a:latin typeface="Segoe UI Emoji"/>
                <a:cs typeface="Segoe UI Emoji"/>
              </a:rPr>
              <a:t> </a:t>
            </a:r>
            <a:r>
              <a:rPr sz="1200" dirty="0">
                <a:latin typeface="Segoe UI Emoji"/>
                <a:cs typeface="Segoe UI Emoji"/>
              </a:rPr>
              <a:t>options</a:t>
            </a:r>
            <a:r>
              <a:rPr sz="1200" spc="-50" dirty="0">
                <a:latin typeface="Segoe UI Emoji"/>
                <a:cs typeface="Segoe UI Emoji"/>
              </a:rPr>
              <a:t> </a:t>
            </a:r>
            <a:r>
              <a:rPr sz="1200" dirty="0">
                <a:latin typeface="Segoe UI Emoji"/>
                <a:cs typeface="Segoe UI Emoji"/>
              </a:rPr>
              <a:t>for</a:t>
            </a:r>
            <a:r>
              <a:rPr sz="1200" spc="-35" dirty="0">
                <a:latin typeface="Segoe UI Emoji"/>
                <a:cs typeface="Segoe UI Emoji"/>
              </a:rPr>
              <a:t> </a:t>
            </a:r>
            <a:r>
              <a:rPr sz="1200" dirty="0">
                <a:latin typeface="Segoe UI Emoji"/>
                <a:cs typeface="Segoe UI Emoji"/>
              </a:rPr>
              <a:t>uploading</a:t>
            </a:r>
            <a:r>
              <a:rPr sz="1200" spc="-20" dirty="0">
                <a:latin typeface="Segoe UI Emoji"/>
                <a:cs typeface="Segoe UI Emoji"/>
              </a:rPr>
              <a:t> </a:t>
            </a:r>
            <a:r>
              <a:rPr sz="1200" spc="-50" dirty="0">
                <a:latin typeface="Segoe UI Emoji"/>
                <a:cs typeface="Segoe UI Emoji"/>
              </a:rPr>
              <a:t>a </a:t>
            </a:r>
            <a:r>
              <a:rPr sz="1200" dirty="0">
                <a:latin typeface="Segoe UI Emoji"/>
                <a:cs typeface="Segoe UI Emoji"/>
              </a:rPr>
              <a:t>copy,</a:t>
            </a:r>
            <a:r>
              <a:rPr sz="1200" spc="-30" dirty="0">
                <a:latin typeface="Segoe UI Emoji"/>
                <a:cs typeface="Segoe UI Emoji"/>
              </a:rPr>
              <a:t> </a:t>
            </a:r>
            <a:r>
              <a:rPr sz="1200" dirty="0">
                <a:latin typeface="Segoe UI Emoji"/>
                <a:cs typeface="Segoe UI Emoji"/>
              </a:rPr>
              <a:t>sharing</a:t>
            </a:r>
            <a:r>
              <a:rPr sz="1200" spc="-30" dirty="0">
                <a:latin typeface="Segoe UI Emoji"/>
                <a:cs typeface="Segoe UI Emoji"/>
              </a:rPr>
              <a:t> </a:t>
            </a:r>
            <a:r>
              <a:rPr sz="1200" dirty="0">
                <a:latin typeface="Segoe UI Emoji"/>
                <a:cs typeface="Segoe UI Emoji"/>
              </a:rPr>
              <a:t>a</a:t>
            </a:r>
            <a:r>
              <a:rPr sz="1200" spc="-5" dirty="0">
                <a:latin typeface="Segoe UI Emoji"/>
                <a:cs typeface="Segoe UI Emoji"/>
              </a:rPr>
              <a:t> </a:t>
            </a:r>
            <a:r>
              <a:rPr sz="1200" dirty="0">
                <a:latin typeface="Segoe UI Emoji"/>
                <a:cs typeface="Segoe UI Emoji"/>
              </a:rPr>
              <a:t>link,</a:t>
            </a:r>
            <a:r>
              <a:rPr sz="1200" spc="-30" dirty="0">
                <a:latin typeface="Segoe UI Emoji"/>
                <a:cs typeface="Segoe UI Emoji"/>
              </a:rPr>
              <a:t> </a:t>
            </a:r>
            <a:r>
              <a:rPr sz="1200" dirty="0">
                <a:latin typeface="Segoe UI Emoji"/>
                <a:cs typeface="Segoe UI Emoji"/>
              </a:rPr>
              <a:t>or</a:t>
            </a:r>
            <a:r>
              <a:rPr sz="1200" spc="-20" dirty="0">
                <a:latin typeface="Segoe UI Emoji"/>
                <a:cs typeface="Segoe UI Emoji"/>
              </a:rPr>
              <a:t> </a:t>
            </a:r>
            <a:r>
              <a:rPr sz="1200" dirty="0">
                <a:latin typeface="Segoe UI Emoji"/>
                <a:cs typeface="Segoe UI Emoji"/>
              </a:rPr>
              <a:t>other</a:t>
            </a:r>
            <a:r>
              <a:rPr sz="1200" spc="-15" dirty="0">
                <a:latin typeface="Segoe UI Emoji"/>
                <a:cs typeface="Segoe UI Emoji"/>
              </a:rPr>
              <a:t> </a:t>
            </a:r>
            <a:r>
              <a:rPr sz="1200" dirty="0">
                <a:latin typeface="Segoe UI Emoji"/>
                <a:cs typeface="Segoe UI Emoji"/>
              </a:rPr>
              <a:t>ways</a:t>
            </a:r>
            <a:r>
              <a:rPr sz="1200" spc="-5" dirty="0">
                <a:latin typeface="Segoe UI Emoji"/>
                <a:cs typeface="Segoe UI Emoji"/>
              </a:rPr>
              <a:t> </a:t>
            </a:r>
            <a:r>
              <a:rPr sz="1200" spc="-25" dirty="0">
                <a:latin typeface="Segoe UI Emoji"/>
                <a:cs typeface="Segoe UI Emoji"/>
              </a:rPr>
              <a:t>to </a:t>
            </a:r>
            <a:r>
              <a:rPr sz="1200" spc="-10" dirty="0">
                <a:latin typeface="Segoe UI Emoji"/>
                <a:cs typeface="Segoe UI Emoji"/>
              </a:rPr>
              <a:t>share.</a:t>
            </a:r>
            <a:endParaRPr sz="1200">
              <a:latin typeface="Segoe UI Emoji"/>
              <a:cs typeface="Segoe UI Emoji"/>
            </a:endParaRPr>
          </a:p>
        </p:txBody>
      </p:sp>
      <p:sp>
        <p:nvSpPr>
          <p:cNvPr id="4" name="object 4"/>
          <p:cNvSpPr txBox="1"/>
          <p:nvPr/>
        </p:nvSpPr>
        <p:spPr>
          <a:xfrm>
            <a:off x="444500" y="3427348"/>
            <a:ext cx="1518285" cy="299720"/>
          </a:xfrm>
          <a:prstGeom prst="rect">
            <a:avLst/>
          </a:prstGeom>
        </p:spPr>
        <p:txBody>
          <a:bodyPr vert="horz" wrap="square" lIns="0" tIns="12700" rIns="0" bIns="0" rtlCol="0">
            <a:spAutoFit/>
          </a:bodyPr>
          <a:lstStyle/>
          <a:p>
            <a:pPr marL="12700">
              <a:lnSpc>
                <a:spcPct val="100000"/>
              </a:lnSpc>
              <a:spcBef>
                <a:spcPts val="100"/>
              </a:spcBef>
            </a:pPr>
            <a:r>
              <a:rPr sz="1800" b="1" dirty="0">
                <a:latin typeface="Segoe UI Emoji"/>
                <a:cs typeface="Segoe UI Emoji"/>
              </a:rPr>
              <a:t>Work</a:t>
            </a:r>
            <a:r>
              <a:rPr sz="1800" b="1" spc="50" dirty="0">
                <a:latin typeface="Segoe UI Emoji"/>
                <a:cs typeface="Segoe UI Emoji"/>
              </a:rPr>
              <a:t> </a:t>
            </a:r>
            <a:r>
              <a:rPr sz="1800" b="1" dirty="0">
                <a:latin typeface="Segoe UI Emoji"/>
                <a:cs typeface="Segoe UI Emoji"/>
              </a:rPr>
              <a:t>with</a:t>
            </a:r>
            <a:r>
              <a:rPr sz="1800" b="1" spc="55" dirty="0">
                <a:latin typeface="Segoe UI Emoji"/>
                <a:cs typeface="Segoe UI Emoji"/>
              </a:rPr>
              <a:t> </a:t>
            </a:r>
            <a:r>
              <a:rPr sz="1800" b="1" spc="-20" dirty="0">
                <a:latin typeface="Segoe UI Emoji"/>
                <a:cs typeface="Segoe UI Emoji"/>
              </a:rPr>
              <a:t>files</a:t>
            </a:r>
            <a:endParaRPr sz="1800">
              <a:latin typeface="Segoe UI Emoji"/>
              <a:cs typeface="Segoe UI Emoji"/>
            </a:endParaRPr>
          </a:p>
        </p:txBody>
      </p:sp>
      <p:sp>
        <p:nvSpPr>
          <p:cNvPr id="5" name="object 5"/>
          <p:cNvSpPr txBox="1"/>
          <p:nvPr/>
        </p:nvSpPr>
        <p:spPr>
          <a:xfrm>
            <a:off x="3646170" y="4315459"/>
            <a:ext cx="5960110" cy="826135"/>
          </a:xfrm>
          <a:prstGeom prst="rect">
            <a:avLst/>
          </a:prstGeom>
        </p:spPr>
        <p:txBody>
          <a:bodyPr vert="horz" wrap="square" lIns="0" tIns="12700" rIns="0" bIns="0" rtlCol="0">
            <a:spAutoFit/>
          </a:bodyPr>
          <a:lstStyle/>
          <a:p>
            <a:pPr marL="241300" marR="100965" indent="-228600">
              <a:lnSpc>
                <a:spcPct val="111100"/>
              </a:lnSpc>
              <a:spcBef>
                <a:spcPts val="100"/>
              </a:spcBef>
              <a:buChar char="•"/>
              <a:tabLst>
                <a:tab pos="241300" algn="l"/>
              </a:tabLst>
            </a:pPr>
            <a:r>
              <a:rPr sz="1200" dirty="0">
                <a:solidFill>
                  <a:srgbClr val="0D0517"/>
                </a:solidFill>
                <a:latin typeface="Segoe UI Emoji"/>
                <a:cs typeface="Segoe UI Emoji"/>
              </a:rPr>
              <a:t>Click</a:t>
            </a:r>
            <a:r>
              <a:rPr sz="1200" spc="-15" dirty="0">
                <a:solidFill>
                  <a:srgbClr val="0D0517"/>
                </a:solidFill>
                <a:latin typeface="Segoe UI Emoji"/>
                <a:cs typeface="Segoe UI Emoji"/>
              </a:rPr>
              <a:t> </a:t>
            </a:r>
            <a:r>
              <a:rPr sz="1200" dirty="0">
                <a:solidFill>
                  <a:srgbClr val="0D0517"/>
                </a:solidFill>
                <a:latin typeface="Segoe UI Emoji"/>
                <a:cs typeface="Segoe UI Emoji"/>
              </a:rPr>
              <a:t>the</a:t>
            </a:r>
            <a:r>
              <a:rPr sz="1200" spc="-20" dirty="0">
                <a:solidFill>
                  <a:srgbClr val="0D0517"/>
                </a:solidFill>
                <a:latin typeface="Segoe UI Emoji"/>
                <a:cs typeface="Segoe UI Emoji"/>
              </a:rPr>
              <a:t> </a:t>
            </a:r>
            <a:r>
              <a:rPr sz="1200" dirty="0">
                <a:solidFill>
                  <a:srgbClr val="0D0517"/>
                </a:solidFill>
                <a:latin typeface="Segoe UI Emoji"/>
                <a:cs typeface="Segoe UI Emoji"/>
              </a:rPr>
              <a:t>Files</a:t>
            </a:r>
            <a:r>
              <a:rPr sz="1200" spc="-30" dirty="0">
                <a:solidFill>
                  <a:srgbClr val="0D0517"/>
                </a:solidFill>
                <a:latin typeface="Segoe UI Emoji"/>
                <a:cs typeface="Segoe UI Emoji"/>
              </a:rPr>
              <a:t> </a:t>
            </a:r>
            <a:r>
              <a:rPr sz="1200" dirty="0">
                <a:solidFill>
                  <a:srgbClr val="0D0517"/>
                </a:solidFill>
                <a:latin typeface="Segoe UI Emoji"/>
                <a:cs typeface="Segoe UI Emoji"/>
              </a:rPr>
              <a:t>icon</a:t>
            </a:r>
            <a:r>
              <a:rPr sz="1200" spc="-30" dirty="0">
                <a:solidFill>
                  <a:srgbClr val="0D0517"/>
                </a:solidFill>
                <a:latin typeface="Segoe UI Emoji"/>
                <a:cs typeface="Segoe UI Emoji"/>
              </a:rPr>
              <a:t> </a:t>
            </a:r>
            <a:r>
              <a:rPr sz="1200" dirty="0">
                <a:solidFill>
                  <a:srgbClr val="0D0517"/>
                </a:solidFill>
                <a:latin typeface="Segoe UI Emoji"/>
                <a:cs typeface="Segoe UI Emoji"/>
              </a:rPr>
              <a:t>on</a:t>
            </a:r>
            <a:r>
              <a:rPr sz="1200" spc="-25" dirty="0">
                <a:solidFill>
                  <a:srgbClr val="0D0517"/>
                </a:solidFill>
                <a:latin typeface="Segoe UI Emoji"/>
                <a:cs typeface="Segoe UI Emoji"/>
              </a:rPr>
              <a:t> </a:t>
            </a:r>
            <a:r>
              <a:rPr sz="1200" dirty="0">
                <a:solidFill>
                  <a:srgbClr val="0D0517"/>
                </a:solidFill>
                <a:latin typeface="Segoe UI Emoji"/>
                <a:cs typeface="Segoe UI Emoji"/>
              </a:rPr>
              <a:t>the</a:t>
            </a:r>
            <a:r>
              <a:rPr sz="1200" spc="-20" dirty="0">
                <a:solidFill>
                  <a:srgbClr val="0D0517"/>
                </a:solidFill>
                <a:latin typeface="Segoe UI Emoji"/>
                <a:cs typeface="Segoe UI Emoji"/>
              </a:rPr>
              <a:t> </a:t>
            </a:r>
            <a:r>
              <a:rPr sz="1200" dirty="0">
                <a:solidFill>
                  <a:srgbClr val="0D0517"/>
                </a:solidFill>
                <a:latin typeface="Segoe UI Emoji"/>
                <a:cs typeface="Segoe UI Emoji"/>
              </a:rPr>
              <a:t>left</a:t>
            </a:r>
            <a:r>
              <a:rPr sz="1200" spc="-30" dirty="0">
                <a:solidFill>
                  <a:srgbClr val="0D0517"/>
                </a:solidFill>
                <a:latin typeface="Segoe UI Emoji"/>
                <a:cs typeface="Segoe UI Emoji"/>
              </a:rPr>
              <a:t> </a:t>
            </a:r>
            <a:r>
              <a:rPr sz="1200" dirty="0">
                <a:solidFill>
                  <a:srgbClr val="0D0517"/>
                </a:solidFill>
                <a:latin typeface="Segoe UI Emoji"/>
                <a:cs typeface="Segoe UI Emoji"/>
              </a:rPr>
              <a:t>sidebar,</a:t>
            </a:r>
            <a:r>
              <a:rPr sz="1200" spc="-25" dirty="0">
                <a:solidFill>
                  <a:srgbClr val="0D0517"/>
                </a:solidFill>
                <a:latin typeface="Segoe UI Emoji"/>
                <a:cs typeface="Segoe UI Emoji"/>
              </a:rPr>
              <a:t> </a:t>
            </a:r>
            <a:r>
              <a:rPr sz="1200" dirty="0">
                <a:solidFill>
                  <a:srgbClr val="0D0517"/>
                </a:solidFill>
                <a:latin typeface="Segoe UI Emoji"/>
                <a:cs typeface="Segoe UI Emoji"/>
              </a:rPr>
              <a:t>and</a:t>
            </a:r>
            <a:r>
              <a:rPr sz="1200" spc="-25" dirty="0">
                <a:solidFill>
                  <a:srgbClr val="0D0517"/>
                </a:solidFill>
                <a:latin typeface="Segoe UI Emoji"/>
                <a:cs typeface="Segoe UI Emoji"/>
              </a:rPr>
              <a:t> </a:t>
            </a:r>
            <a:r>
              <a:rPr sz="1200" dirty="0">
                <a:solidFill>
                  <a:srgbClr val="0D0517"/>
                </a:solidFill>
                <a:latin typeface="Segoe UI Emoji"/>
                <a:cs typeface="Segoe UI Emoji"/>
              </a:rPr>
              <a:t>you’ll</a:t>
            </a:r>
            <a:r>
              <a:rPr sz="1200" spc="10" dirty="0">
                <a:solidFill>
                  <a:srgbClr val="0D0517"/>
                </a:solidFill>
                <a:latin typeface="Segoe UI Emoji"/>
                <a:cs typeface="Segoe UI Emoji"/>
              </a:rPr>
              <a:t> </a:t>
            </a:r>
            <a:r>
              <a:rPr sz="1200" dirty="0">
                <a:solidFill>
                  <a:srgbClr val="0D0517"/>
                </a:solidFill>
                <a:latin typeface="Segoe UI Emoji"/>
                <a:cs typeface="Segoe UI Emoji"/>
              </a:rPr>
              <a:t>see</a:t>
            </a:r>
            <a:r>
              <a:rPr sz="1200" spc="-20" dirty="0">
                <a:solidFill>
                  <a:srgbClr val="0D0517"/>
                </a:solidFill>
                <a:latin typeface="Segoe UI Emoji"/>
                <a:cs typeface="Segoe UI Emoji"/>
              </a:rPr>
              <a:t> </a:t>
            </a:r>
            <a:r>
              <a:rPr sz="1200" dirty="0">
                <a:solidFill>
                  <a:srgbClr val="0D0517"/>
                </a:solidFill>
                <a:latin typeface="Segoe UI Emoji"/>
                <a:cs typeface="Segoe UI Emoji"/>
              </a:rPr>
              <a:t>all</a:t>
            </a:r>
            <a:r>
              <a:rPr sz="1200" spc="-15" dirty="0">
                <a:solidFill>
                  <a:srgbClr val="0D0517"/>
                </a:solidFill>
                <a:latin typeface="Segoe UI Emoji"/>
                <a:cs typeface="Segoe UI Emoji"/>
              </a:rPr>
              <a:t> </a:t>
            </a:r>
            <a:r>
              <a:rPr sz="1200" dirty="0">
                <a:solidFill>
                  <a:srgbClr val="0D0517"/>
                </a:solidFill>
                <a:latin typeface="Segoe UI Emoji"/>
                <a:cs typeface="Segoe UI Emoji"/>
              </a:rPr>
              <a:t>attached</a:t>
            </a:r>
            <a:r>
              <a:rPr sz="1200" spc="-25" dirty="0">
                <a:solidFill>
                  <a:srgbClr val="0D0517"/>
                </a:solidFill>
                <a:latin typeface="Segoe UI Emoji"/>
                <a:cs typeface="Segoe UI Emoji"/>
              </a:rPr>
              <a:t> </a:t>
            </a:r>
            <a:r>
              <a:rPr sz="1200" dirty="0">
                <a:solidFill>
                  <a:srgbClr val="0D0517"/>
                </a:solidFill>
                <a:latin typeface="Segoe UI Emoji"/>
                <a:cs typeface="Segoe UI Emoji"/>
              </a:rPr>
              <a:t>files.</a:t>
            </a:r>
            <a:r>
              <a:rPr sz="1200" spc="-25" dirty="0">
                <a:solidFill>
                  <a:srgbClr val="0D0517"/>
                </a:solidFill>
                <a:latin typeface="Segoe UI Emoji"/>
                <a:cs typeface="Segoe UI Emoji"/>
              </a:rPr>
              <a:t> </a:t>
            </a:r>
            <a:r>
              <a:rPr sz="1200" dirty="0">
                <a:solidFill>
                  <a:srgbClr val="0D0517"/>
                </a:solidFill>
                <a:latin typeface="Segoe UI Emoji"/>
                <a:cs typeface="Segoe UI Emoji"/>
              </a:rPr>
              <a:t>Here,</a:t>
            </a:r>
            <a:r>
              <a:rPr sz="1200" spc="-25" dirty="0">
                <a:solidFill>
                  <a:srgbClr val="0D0517"/>
                </a:solidFill>
                <a:latin typeface="Segoe UI Emoji"/>
                <a:cs typeface="Segoe UI Emoji"/>
              </a:rPr>
              <a:t> </a:t>
            </a:r>
            <a:r>
              <a:rPr sz="1200" dirty="0">
                <a:solidFill>
                  <a:srgbClr val="0D0517"/>
                </a:solidFill>
                <a:latin typeface="Segoe UI Emoji"/>
                <a:cs typeface="Segoe UI Emoji"/>
              </a:rPr>
              <a:t>you</a:t>
            </a:r>
            <a:r>
              <a:rPr sz="1200" spc="-5" dirty="0">
                <a:solidFill>
                  <a:srgbClr val="0D0517"/>
                </a:solidFill>
                <a:latin typeface="Segoe UI Emoji"/>
                <a:cs typeface="Segoe UI Emoji"/>
              </a:rPr>
              <a:t> </a:t>
            </a:r>
            <a:r>
              <a:rPr sz="1200" spc="-25" dirty="0">
                <a:solidFill>
                  <a:srgbClr val="0D0517"/>
                </a:solidFill>
                <a:latin typeface="Segoe UI Emoji"/>
                <a:cs typeface="Segoe UI Emoji"/>
              </a:rPr>
              <a:t>can </a:t>
            </a:r>
            <a:r>
              <a:rPr sz="1200" dirty="0">
                <a:solidFill>
                  <a:srgbClr val="0D0517"/>
                </a:solidFill>
                <a:latin typeface="Segoe UI Emoji"/>
                <a:cs typeface="Segoe UI Emoji"/>
              </a:rPr>
              <a:t>also</a:t>
            </a:r>
            <a:r>
              <a:rPr sz="1200" spc="-30" dirty="0">
                <a:solidFill>
                  <a:srgbClr val="0D0517"/>
                </a:solidFill>
                <a:latin typeface="Segoe UI Emoji"/>
                <a:cs typeface="Segoe UI Emoji"/>
              </a:rPr>
              <a:t> </a:t>
            </a:r>
            <a:r>
              <a:rPr sz="1200" dirty="0">
                <a:solidFill>
                  <a:srgbClr val="0D0517"/>
                </a:solidFill>
                <a:latin typeface="Segoe UI Emoji"/>
                <a:cs typeface="Segoe UI Emoji"/>
              </a:rPr>
              <a:t>upload</a:t>
            </a:r>
            <a:r>
              <a:rPr sz="1200" spc="-30" dirty="0">
                <a:solidFill>
                  <a:srgbClr val="0D0517"/>
                </a:solidFill>
                <a:latin typeface="Segoe UI Emoji"/>
                <a:cs typeface="Segoe UI Emoji"/>
              </a:rPr>
              <a:t> </a:t>
            </a:r>
            <a:r>
              <a:rPr sz="1200" dirty="0">
                <a:solidFill>
                  <a:srgbClr val="0D0517"/>
                </a:solidFill>
                <a:latin typeface="Segoe UI Emoji"/>
                <a:cs typeface="Segoe UI Emoji"/>
              </a:rPr>
              <a:t>files</a:t>
            </a:r>
            <a:r>
              <a:rPr sz="1200" spc="-35" dirty="0">
                <a:solidFill>
                  <a:srgbClr val="0D0517"/>
                </a:solidFill>
                <a:latin typeface="Segoe UI Emoji"/>
                <a:cs typeface="Segoe UI Emoji"/>
              </a:rPr>
              <a:t> </a:t>
            </a:r>
            <a:r>
              <a:rPr sz="1200" dirty="0">
                <a:solidFill>
                  <a:srgbClr val="0D0517"/>
                </a:solidFill>
                <a:latin typeface="Segoe UI Emoji"/>
                <a:cs typeface="Segoe UI Emoji"/>
              </a:rPr>
              <a:t>to</a:t>
            </a:r>
            <a:r>
              <a:rPr sz="1200" spc="-25" dirty="0">
                <a:solidFill>
                  <a:srgbClr val="0D0517"/>
                </a:solidFill>
                <a:latin typeface="Segoe UI Emoji"/>
                <a:cs typeface="Segoe UI Emoji"/>
              </a:rPr>
              <a:t> </a:t>
            </a:r>
            <a:r>
              <a:rPr sz="1200" dirty="0">
                <a:solidFill>
                  <a:srgbClr val="0D0517"/>
                </a:solidFill>
                <a:latin typeface="Segoe UI Emoji"/>
                <a:cs typeface="Segoe UI Emoji"/>
              </a:rPr>
              <a:t>your</a:t>
            </a:r>
            <a:r>
              <a:rPr sz="1200" spc="-15" dirty="0">
                <a:solidFill>
                  <a:srgbClr val="0D0517"/>
                </a:solidFill>
                <a:latin typeface="Segoe UI Emoji"/>
                <a:cs typeface="Segoe UI Emoji"/>
              </a:rPr>
              <a:t> </a:t>
            </a:r>
            <a:r>
              <a:rPr sz="1200" dirty="0">
                <a:solidFill>
                  <a:srgbClr val="0D0517"/>
                </a:solidFill>
                <a:latin typeface="Segoe UI Emoji"/>
                <a:cs typeface="Segoe UI Emoji"/>
              </a:rPr>
              <a:t>team’s</a:t>
            </a:r>
            <a:r>
              <a:rPr sz="1200" spc="-30" dirty="0">
                <a:solidFill>
                  <a:srgbClr val="0D0517"/>
                </a:solidFill>
                <a:latin typeface="Segoe UI Emoji"/>
                <a:cs typeface="Segoe UI Emoji"/>
              </a:rPr>
              <a:t> </a:t>
            </a:r>
            <a:r>
              <a:rPr sz="1200" dirty="0">
                <a:solidFill>
                  <a:srgbClr val="0D0517"/>
                </a:solidFill>
                <a:latin typeface="Segoe UI Emoji"/>
                <a:cs typeface="Segoe UI Emoji"/>
              </a:rPr>
              <a:t>OneDrive</a:t>
            </a:r>
            <a:r>
              <a:rPr sz="1200" spc="-25" dirty="0">
                <a:solidFill>
                  <a:srgbClr val="0D0517"/>
                </a:solidFill>
                <a:latin typeface="Segoe UI Emoji"/>
                <a:cs typeface="Segoe UI Emoji"/>
              </a:rPr>
              <a:t> </a:t>
            </a:r>
            <a:r>
              <a:rPr sz="1200" dirty="0">
                <a:solidFill>
                  <a:srgbClr val="0D0517"/>
                </a:solidFill>
                <a:latin typeface="Segoe UI Emoji"/>
                <a:cs typeface="Segoe UI Emoji"/>
              </a:rPr>
              <a:t>storage</a:t>
            </a:r>
            <a:r>
              <a:rPr sz="1200" spc="-25" dirty="0">
                <a:solidFill>
                  <a:srgbClr val="0D0517"/>
                </a:solidFill>
                <a:latin typeface="Segoe UI Emoji"/>
                <a:cs typeface="Segoe UI Emoji"/>
              </a:rPr>
              <a:t> </a:t>
            </a:r>
            <a:r>
              <a:rPr sz="1200" dirty="0">
                <a:solidFill>
                  <a:srgbClr val="0D0517"/>
                </a:solidFill>
                <a:latin typeface="Segoe UI Emoji"/>
                <a:cs typeface="Segoe UI Emoji"/>
              </a:rPr>
              <a:t>space</a:t>
            </a:r>
            <a:r>
              <a:rPr sz="1200" spc="-25" dirty="0">
                <a:solidFill>
                  <a:srgbClr val="0D0517"/>
                </a:solidFill>
                <a:latin typeface="Segoe UI Emoji"/>
                <a:cs typeface="Segoe UI Emoji"/>
              </a:rPr>
              <a:t> </a:t>
            </a:r>
            <a:r>
              <a:rPr sz="1200" dirty="0">
                <a:solidFill>
                  <a:srgbClr val="0D0517"/>
                </a:solidFill>
                <a:latin typeface="Segoe UI Emoji"/>
                <a:cs typeface="Segoe UI Emoji"/>
              </a:rPr>
              <a:t>for</a:t>
            </a:r>
            <a:r>
              <a:rPr sz="1200" spc="-15" dirty="0">
                <a:solidFill>
                  <a:srgbClr val="0D0517"/>
                </a:solidFill>
                <a:latin typeface="Segoe UI Emoji"/>
                <a:cs typeface="Segoe UI Emoji"/>
              </a:rPr>
              <a:t> </a:t>
            </a:r>
            <a:r>
              <a:rPr sz="1200" spc="-10" dirty="0">
                <a:solidFill>
                  <a:srgbClr val="0D0517"/>
                </a:solidFill>
                <a:latin typeface="Segoe UI Emoji"/>
                <a:cs typeface="Segoe UI Emoji"/>
              </a:rPr>
              <a:t>access.</a:t>
            </a:r>
            <a:endParaRPr sz="1200">
              <a:latin typeface="Segoe UI Emoji"/>
              <a:cs typeface="Segoe UI Emoji"/>
            </a:endParaRPr>
          </a:p>
          <a:p>
            <a:pPr>
              <a:lnSpc>
                <a:spcPct val="100000"/>
              </a:lnSpc>
              <a:spcBef>
                <a:spcPts val="65"/>
              </a:spcBef>
              <a:buClr>
                <a:srgbClr val="0D0517"/>
              </a:buClr>
              <a:buFont typeface="Segoe UI Emoji"/>
              <a:buChar char="•"/>
            </a:pPr>
            <a:endParaRPr sz="1200">
              <a:latin typeface="Segoe UI Emoji"/>
              <a:cs typeface="Segoe UI Emoji"/>
            </a:endParaRPr>
          </a:p>
          <a:p>
            <a:pPr marL="240665" indent="-227965">
              <a:lnSpc>
                <a:spcPct val="100000"/>
              </a:lnSpc>
              <a:buChar char="•"/>
              <a:tabLst>
                <a:tab pos="240665" algn="l"/>
              </a:tabLst>
            </a:pPr>
            <a:r>
              <a:rPr sz="1200" dirty="0">
                <a:solidFill>
                  <a:srgbClr val="0D0517"/>
                </a:solidFill>
                <a:latin typeface="Segoe UI Emoji"/>
                <a:cs typeface="Segoe UI Emoji"/>
              </a:rPr>
              <a:t>You</a:t>
            </a:r>
            <a:r>
              <a:rPr sz="1200" spc="-20" dirty="0">
                <a:solidFill>
                  <a:srgbClr val="0D0517"/>
                </a:solidFill>
                <a:latin typeface="Segoe UI Emoji"/>
                <a:cs typeface="Segoe UI Emoji"/>
              </a:rPr>
              <a:t> </a:t>
            </a:r>
            <a:r>
              <a:rPr sz="1200" dirty="0">
                <a:solidFill>
                  <a:srgbClr val="0D0517"/>
                </a:solidFill>
                <a:latin typeface="Segoe UI Emoji"/>
                <a:cs typeface="Segoe UI Emoji"/>
              </a:rPr>
              <a:t>can</a:t>
            </a:r>
            <a:r>
              <a:rPr sz="1200" spc="-15" dirty="0">
                <a:solidFill>
                  <a:srgbClr val="0D0517"/>
                </a:solidFill>
                <a:latin typeface="Segoe UI Emoji"/>
                <a:cs typeface="Segoe UI Emoji"/>
              </a:rPr>
              <a:t> </a:t>
            </a:r>
            <a:r>
              <a:rPr sz="1200" dirty="0">
                <a:solidFill>
                  <a:srgbClr val="0D0517"/>
                </a:solidFill>
                <a:latin typeface="Segoe UI Emoji"/>
                <a:cs typeface="Segoe UI Emoji"/>
              </a:rPr>
              <a:t>then</a:t>
            </a:r>
            <a:r>
              <a:rPr sz="1200" spc="-15" dirty="0">
                <a:solidFill>
                  <a:srgbClr val="0D0517"/>
                </a:solidFill>
                <a:latin typeface="Segoe UI Emoji"/>
                <a:cs typeface="Segoe UI Emoji"/>
              </a:rPr>
              <a:t> </a:t>
            </a:r>
            <a:r>
              <a:rPr sz="1200" dirty="0">
                <a:solidFill>
                  <a:srgbClr val="0D0517"/>
                </a:solidFill>
                <a:latin typeface="Segoe UI Emoji"/>
                <a:cs typeface="Segoe UI Emoji"/>
              </a:rPr>
              <a:t>work</a:t>
            </a:r>
            <a:r>
              <a:rPr sz="1200" spc="-10" dirty="0">
                <a:solidFill>
                  <a:srgbClr val="0D0517"/>
                </a:solidFill>
                <a:latin typeface="Segoe UI Emoji"/>
                <a:cs typeface="Segoe UI Emoji"/>
              </a:rPr>
              <a:t> </a:t>
            </a:r>
            <a:r>
              <a:rPr sz="1200" dirty="0">
                <a:solidFill>
                  <a:srgbClr val="0D0517"/>
                </a:solidFill>
                <a:latin typeface="Segoe UI Emoji"/>
                <a:cs typeface="Segoe UI Emoji"/>
              </a:rPr>
              <a:t>with</a:t>
            </a:r>
            <a:r>
              <a:rPr sz="1200" spc="-15" dirty="0">
                <a:solidFill>
                  <a:srgbClr val="0D0517"/>
                </a:solidFill>
                <a:latin typeface="Segoe UI Emoji"/>
                <a:cs typeface="Segoe UI Emoji"/>
              </a:rPr>
              <a:t> </a:t>
            </a:r>
            <a:r>
              <a:rPr sz="1200" dirty="0">
                <a:solidFill>
                  <a:srgbClr val="0D0517"/>
                </a:solidFill>
                <a:latin typeface="Segoe UI Emoji"/>
                <a:cs typeface="Segoe UI Emoji"/>
              </a:rPr>
              <a:t>those</a:t>
            </a:r>
            <a:r>
              <a:rPr sz="1200" spc="-15" dirty="0">
                <a:solidFill>
                  <a:srgbClr val="0D0517"/>
                </a:solidFill>
                <a:latin typeface="Segoe UI Emoji"/>
                <a:cs typeface="Segoe UI Emoji"/>
              </a:rPr>
              <a:t> </a:t>
            </a:r>
            <a:r>
              <a:rPr sz="1200" dirty="0">
                <a:solidFill>
                  <a:srgbClr val="0D0517"/>
                </a:solidFill>
                <a:latin typeface="Segoe UI Emoji"/>
                <a:cs typeface="Segoe UI Emoji"/>
              </a:rPr>
              <a:t>files</a:t>
            </a:r>
            <a:r>
              <a:rPr sz="1200" spc="-25" dirty="0">
                <a:solidFill>
                  <a:srgbClr val="0D0517"/>
                </a:solidFill>
                <a:latin typeface="Segoe UI Emoji"/>
                <a:cs typeface="Segoe UI Emoji"/>
              </a:rPr>
              <a:t> </a:t>
            </a:r>
            <a:r>
              <a:rPr sz="1200" dirty="0">
                <a:solidFill>
                  <a:srgbClr val="0D0517"/>
                </a:solidFill>
                <a:latin typeface="Segoe UI Emoji"/>
                <a:cs typeface="Segoe UI Emoji"/>
              </a:rPr>
              <a:t>through</a:t>
            </a:r>
            <a:r>
              <a:rPr sz="1200" spc="-15" dirty="0">
                <a:solidFill>
                  <a:srgbClr val="0D0517"/>
                </a:solidFill>
                <a:latin typeface="Segoe UI Emoji"/>
                <a:cs typeface="Segoe UI Emoji"/>
              </a:rPr>
              <a:t> </a:t>
            </a:r>
            <a:r>
              <a:rPr sz="1200" dirty="0">
                <a:solidFill>
                  <a:srgbClr val="0D0517"/>
                </a:solidFill>
                <a:latin typeface="Segoe UI Emoji"/>
                <a:cs typeface="Segoe UI Emoji"/>
              </a:rPr>
              <a:t>the</a:t>
            </a:r>
            <a:r>
              <a:rPr sz="1200" spc="-15" dirty="0">
                <a:solidFill>
                  <a:srgbClr val="0D0517"/>
                </a:solidFill>
                <a:latin typeface="Segoe UI Emoji"/>
                <a:cs typeface="Segoe UI Emoji"/>
              </a:rPr>
              <a:t> </a:t>
            </a:r>
            <a:r>
              <a:rPr sz="1200" dirty="0">
                <a:solidFill>
                  <a:srgbClr val="0D0517"/>
                </a:solidFill>
                <a:latin typeface="Segoe UI Emoji"/>
                <a:cs typeface="Segoe UI Emoji"/>
              </a:rPr>
              <a:t>file</a:t>
            </a:r>
            <a:r>
              <a:rPr sz="1200" spc="-15" dirty="0">
                <a:solidFill>
                  <a:srgbClr val="0D0517"/>
                </a:solidFill>
                <a:latin typeface="Segoe UI Emoji"/>
                <a:cs typeface="Segoe UI Emoji"/>
              </a:rPr>
              <a:t> </a:t>
            </a:r>
            <a:r>
              <a:rPr sz="1200" spc="-10" dirty="0">
                <a:solidFill>
                  <a:srgbClr val="0D0517"/>
                </a:solidFill>
                <a:latin typeface="Segoe UI Emoji"/>
                <a:cs typeface="Segoe UI Emoji"/>
              </a:rPr>
              <a:t>attachment</a:t>
            </a:r>
            <a:r>
              <a:rPr sz="1200" spc="-20" dirty="0">
                <a:solidFill>
                  <a:srgbClr val="0D0517"/>
                </a:solidFill>
                <a:latin typeface="Segoe UI Emoji"/>
                <a:cs typeface="Segoe UI Emoji"/>
              </a:rPr>
              <a:t> </a:t>
            </a:r>
            <a:r>
              <a:rPr sz="1200" dirty="0">
                <a:solidFill>
                  <a:srgbClr val="0D0517"/>
                </a:solidFill>
                <a:latin typeface="Segoe UI Emoji"/>
                <a:cs typeface="Segoe UI Emoji"/>
              </a:rPr>
              <a:t>location</a:t>
            </a:r>
            <a:r>
              <a:rPr sz="1200" spc="-20" dirty="0">
                <a:solidFill>
                  <a:srgbClr val="0D0517"/>
                </a:solidFill>
                <a:latin typeface="Segoe UI Emoji"/>
                <a:cs typeface="Segoe UI Emoji"/>
              </a:rPr>
              <a:t> </a:t>
            </a:r>
            <a:r>
              <a:rPr sz="1200" dirty="0">
                <a:solidFill>
                  <a:srgbClr val="0D0517"/>
                </a:solidFill>
                <a:latin typeface="Segoe UI Emoji"/>
                <a:cs typeface="Segoe UI Emoji"/>
              </a:rPr>
              <a:t>for</a:t>
            </a:r>
            <a:r>
              <a:rPr sz="1200" spc="-5" dirty="0">
                <a:solidFill>
                  <a:srgbClr val="0D0517"/>
                </a:solidFill>
                <a:latin typeface="Segoe UI Emoji"/>
                <a:cs typeface="Segoe UI Emoji"/>
              </a:rPr>
              <a:t> </a:t>
            </a:r>
            <a:r>
              <a:rPr sz="1200" spc="-10" dirty="0">
                <a:solidFill>
                  <a:srgbClr val="0D0517"/>
                </a:solidFill>
                <a:latin typeface="Segoe UI Emoji"/>
                <a:cs typeface="Segoe UI Emoji"/>
              </a:rPr>
              <a:t>OneDrive.</a:t>
            </a:r>
            <a:endParaRPr sz="1200">
              <a:latin typeface="Segoe UI Emoji"/>
              <a:cs typeface="Segoe UI Emoji"/>
            </a:endParaRPr>
          </a:p>
        </p:txBody>
      </p:sp>
      <p:grpSp>
        <p:nvGrpSpPr>
          <p:cNvPr id="6" name="object 6" descr="Image showing users how to upload a file in a message."/>
          <p:cNvGrpSpPr/>
          <p:nvPr/>
        </p:nvGrpSpPr>
        <p:grpSpPr>
          <a:xfrm>
            <a:off x="4061523" y="1069911"/>
            <a:ext cx="4454525" cy="1396365"/>
            <a:chOff x="4061523" y="1069911"/>
            <a:chExt cx="4454525" cy="1396365"/>
          </a:xfrm>
        </p:grpSpPr>
        <p:pic>
          <p:nvPicPr>
            <p:cNvPr id="7" name="object 7" descr="Graphical user interface, text, application, chat or text message  Description automatically generated"/>
            <p:cNvPicPr/>
            <p:nvPr/>
          </p:nvPicPr>
          <p:blipFill>
            <a:blip r:embed="rId2" cstate="print"/>
            <a:stretch>
              <a:fillRect/>
            </a:stretch>
          </p:blipFill>
          <p:spPr>
            <a:xfrm>
              <a:off x="4070984" y="1079373"/>
              <a:ext cx="4435474" cy="1377314"/>
            </a:xfrm>
            <a:prstGeom prst="rect">
              <a:avLst/>
            </a:prstGeom>
          </p:spPr>
        </p:pic>
        <p:sp>
          <p:nvSpPr>
            <p:cNvPr id="8" name="object 8"/>
            <p:cNvSpPr/>
            <p:nvPr/>
          </p:nvSpPr>
          <p:spPr>
            <a:xfrm>
              <a:off x="4066285" y="1074674"/>
              <a:ext cx="4445000" cy="1386840"/>
            </a:xfrm>
            <a:custGeom>
              <a:avLst/>
              <a:gdLst/>
              <a:ahLst/>
              <a:cxnLst/>
              <a:rect l="l" t="t" r="r" b="b"/>
              <a:pathLst>
                <a:path w="4445000" h="1386839">
                  <a:moveTo>
                    <a:pt x="0" y="1386839"/>
                  </a:moveTo>
                  <a:lnTo>
                    <a:pt x="4445000" y="1386839"/>
                  </a:lnTo>
                  <a:lnTo>
                    <a:pt x="4445000" y="0"/>
                  </a:lnTo>
                  <a:lnTo>
                    <a:pt x="0" y="0"/>
                  </a:lnTo>
                  <a:lnTo>
                    <a:pt x="0" y="1386839"/>
                  </a:lnTo>
                  <a:close/>
                </a:path>
              </a:pathLst>
            </a:custGeom>
            <a:ln w="9525">
              <a:solidFill>
                <a:srgbClr val="000000"/>
              </a:solidFill>
            </a:ln>
          </p:spPr>
          <p:txBody>
            <a:bodyPr wrap="square" lIns="0" tIns="0" rIns="0" bIns="0" rtlCol="0"/>
            <a:lstStyle/>
            <a:p>
              <a:endParaRPr/>
            </a:p>
          </p:txBody>
        </p:sp>
      </p:grpSp>
      <p:grpSp>
        <p:nvGrpSpPr>
          <p:cNvPr id="9" name="object 9" descr="Image showing users what the files app looks like in Microsoft Teams."/>
          <p:cNvGrpSpPr/>
          <p:nvPr/>
        </p:nvGrpSpPr>
        <p:grpSpPr>
          <a:xfrm>
            <a:off x="1162050" y="4119524"/>
            <a:ext cx="2286000" cy="2800350"/>
            <a:chOff x="1162050" y="4119524"/>
            <a:chExt cx="2286000" cy="2800350"/>
          </a:xfrm>
        </p:grpSpPr>
        <p:pic>
          <p:nvPicPr>
            <p:cNvPr id="10" name="object 10" descr="Graphical user interface, application, Teams  Description automatically generated"/>
            <p:cNvPicPr/>
            <p:nvPr/>
          </p:nvPicPr>
          <p:blipFill>
            <a:blip r:embed="rId3" cstate="print"/>
            <a:stretch>
              <a:fillRect/>
            </a:stretch>
          </p:blipFill>
          <p:spPr>
            <a:xfrm>
              <a:off x="1171575" y="4129049"/>
              <a:ext cx="2266950" cy="2781300"/>
            </a:xfrm>
            <a:prstGeom prst="rect">
              <a:avLst/>
            </a:prstGeom>
          </p:spPr>
        </p:pic>
        <p:sp>
          <p:nvSpPr>
            <p:cNvPr id="11" name="object 11"/>
            <p:cNvSpPr/>
            <p:nvPr/>
          </p:nvSpPr>
          <p:spPr>
            <a:xfrm>
              <a:off x="1166812" y="4124287"/>
              <a:ext cx="2276475" cy="2790825"/>
            </a:xfrm>
            <a:custGeom>
              <a:avLst/>
              <a:gdLst/>
              <a:ahLst/>
              <a:cxnLst/>
              <a:rect l="l" t="t" r="r" b="b"/>
              <a:pathLst>
                <a:path w="2276475" h="2790825">
                  <a:moveTo>
                    <a:pt x="0" y="2790825"/>
                  </a:moveTo>
                  <a:lnTo>
                    <a:pt x="2276475" y="2790825"/>
                  </a:lnTo>
                  <a:lnTo>
                    <a:pt x="2276475" y="0"/>
                  </a:lnTo>
                  <a:lnTo>
                    <a:pt x="0" y="0"/>
                  </a:lnTo>
                  <a:lnTo>
                    <a:pt x="0" y="2790825"/>
                  </a:lnTo>
                  <a:close/>
                </a:path>
              </a:pathLst>
            </a:custGeom>
            <a:ln w="9525">
              <a:solidFill>
                <a:srgbClr val="000000"/>
              </a:solidFill>
            </a:ln>
          </p:spPr>
          <p:txBody>
            <a:bodyPr wrap="square" lIns="0" tIns="0" rIns="0" bIns="0" rtlCol="0"/>
            <a:lstStyle/>
            <a:p>
              <a:endParaRPr/>
            </a:p>
          </p:txBody>
        </p:sp>
      </p:grpSp>
      <p:sp>
        <p:nvSpPr>
          <p:cNvPr id="12" name="object 12"/>
          <p:cNvSpPr txBox="1">
            <a:spLocks noGrp="1"/>
          </p:cNvSpPr>
          <p:nvPr>
            <p:ph type="sldNum" sz="quarter" idx="7"/>
          </p:nvPr>
        </p:nvSpPr>
        <p:spPr>
          <a:prstGeom prst="rect">
            <a:avLst/>
          </a:prstGeom>
        </p:spPr>
        <p:txBody>
          <a:bodyPr vert="horz" wrap="square" lIns="0" tIns="5715" rIns="0" bIns="0" rtlCol="0">
            <a:spAutoFit/>
          </a:bodyPr>
          <a:lstStyle/>
          <a:p>
            <a:pPr marL="12700">
              <a:lnSpc>
                <a:spcPct val="100000"/>
              </a:lnSpc>
              <a:spcBef>
                <a:spcPts val="45"/>
              </a:spcBef>
            </a:pPr>
            <a:fld id="{81D60167-4931-47E6-BA6A-407CBD079E47}" type="slidenum">
              <a:rPr spc="-25" dirty="0"/>
              <a:t>29</a:t>
            </a:fld>
            <a:endParaRPr spc="-25" dirty="0"/>
          </a:p>
        </p:txBody>
      </p:sp>
      <p:pic>
        <p:nvPicPr>
          <p:cNvPr id="13" name="Picture 12">
            <a:extLst>
              <a:ext uri="{FF2B5EF4-FFF2-40B4-BE49-F238E27FC236}">
                <a16:creationId xmlns:a16="http://schemas.microsoft.com/office/drawing/2014/main" id="{B582D030-F413-FA6E-A666-C88C1F71B0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58200" y="7164429"/>
            <a:ext cx="1519619" cy="47868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444500" y="463931"/>
            <a:ext cx="4345940" cy="299720"/>
          </a:xfrm>
          <a:prstGeom prst="rect">
            <a:avLst/>
          </a:prstGeom>
        </p:spPr>
        <p:txBody>
          <a:bodyPr vert="horz" wrap="square" lIns="0" tIns="12700" rIns="0" bIns="0" rtlCol="0">
            <a:spAutoFit/>
          </a:bodyPr>
          <a:lstStyle/>
          <a:p>
            <a:pPr marL="12700">
              <a:lnSpc>
                <a:spcPct val="100000"/>
              </a:lnSpc>
              <a:spcBef>
                <a:spcPts val="100"/>
              </a:spcBef>
            </a:pPr>
            <a:r>
              <a:rPr dirty="0"/>
              <a:t>Quick</a:t>
            </a:r>
            <a:r>
              <a:rPr spc="50" dirty="0"/>
              <a:t> </a:t>
            </a:r>
            <a:r>
              <a:rPr dirty="0"/>
              <a:t>Start</a:t>
            </a:r>
            <a:r>
              <a:rPr spc="65" dirty="0"/>
              <a:t> </a:t>
            </a:r>
            <a:r>
              <a:rPr dirty="0"/>
              <a:t>Guide</a:t>
            </a:r>
            <a:r>
              <a:rPr spc="70" dirty="0"/>
              <a:t> </a:t>
            </a:r>
            <a:r>
              <a:rPr dirty="0"/>
              <a:t>–</a:t>
            </a:r>
            <a:r>
              <a:rPr spc="55" dirty="0"/>
              <a:t> </a:t>
            </a:r>
            <a:r>
              <a:rPr dirty="0"/>
              <a:t>Getting</a:t>
            </a:r>
            <a:r>
              <a:rPr spc="35" dirty="0"/>
              <a:t> </a:t>
            </a:r>
            <a:r>
              <a:rPr dirty="0"/>
              <a:t>around</a:t>
            </a:r>
            <a:r>
              <a:rPr spc="40" dirty="0"/>
              <a:t> </a:t>
            </a:r>
            <a:r>
              <a:rPr spc="-50" dirty="0"/>
              <a:t>TEAMS</a:t>
            </a:r>
          </a:p>
        </p:txBody>
      </p:sp>
      <p:sp>
        <p:nvSpPr>
          <p:cNvPr id="3" name="object 3"/>
          <p:cNvSpPr txBox="1"/>
          <p:nvPr/>
        </p:nvSpPr>
        <p:spPr>
          <a:xfrm>
            <a:off x="444500" y="938657"/>
            <a:ext cx="7870825" cy="432434"/>
          </a:xfrm>
          <a:prstGeom prst="rect">
            <a:avLst/>
          </a:prstGeom>
        </p:spPr>
        <p:txBody>
          <a:bodyPr vert="horz" wrap="square" lIns="0" tIns="12700" rIns="0" bIns="0" rtlCol="0">
            <a:spAutoFit/>
          </a:bodyPr>
          <a:lstStyle/>
          <a:p>
            <a:pPr marL="12700" marR="5080">
              <a:lnSpc>
                <a:spcPct val="111200"/>
              </a:lnSpc>
              <a:spcBef>
                <a:spcPts val="100"/>
              </a:spcBef>
            </a:pPr>
            <a:r>
              <a:rPr sz="1200" dirty="0">
                <a:solidFill>
                  <a:srgbClr val="2B2B2B"/>
                </a:solidFill>
                <a:latin typeface="Segoe UI Emoji"/>
                <a:cs typeface="Segoe UI Emoji"/>
              </a:rPr>
              <a:t>Microsoft</a:t>
            </a:r>
            <a:r>
              <a:rPr sz="1200" spc="-20" dirty="0">
                <a:solidFill>
                  <a:srgbClr val="2B2B2B"/>
                </a:solidFill>
                <a:latin typeface="Segoe UI Emoji"/>
                <a:cs typeface="Segoe UI Emoji"/>
              </a:rPr>
              <a:t> </a:t>
            </a:r>
            <a:r>
              <a:rPr sz="1200" dirty="0">
                <a:solidFill>
                  <a:srgbClr val="2B2B2B"/>
                </a:solidFill>
                <a:latin typeface="Segoe UI Emoji"/>
                <a:cs typeface="Segoe UI Emoji"/>
              </a:rPr>
              <a:t>Teams</a:t>
            </a:r>
            <a:r>
              <a:rPr sz="1200" spc="-25" dirty="0">
                <a:solidFill>
                  <a:srgbClr val="2B2B2B"/>
                </a:solidFill>
                <a:latin typeface="Segoe UI Emoji"/>
                <a:cs typeface="Segoe UI Emoji"/>
              </a:rPr>
              <a:t> </a:t>
            </a:r>
            <a:r>
              <a:rPr sz="1200" dirty="0">
                <a:solidFill>
                  <a:srgbClr val="2B2B2B"/>
                </a:solidFill>
                <a:latin typeface="Segoe UI Emoji"/>
                <a:cs typeface="Segoe UI Emoji"/>
              </a:rPr>
              <a:t>is</a:t>
            </a:r>
            <a:r>
              <a:rPr sz="1200" spc="-50" dirty="0">
                <a:solidFill>
                  <a:srgbClr val="2B2B2B"/>
                </a:solidFill>
                <a:latin typeface="Segoe UI Emoji"/>
                <a:cs typeface="Segoe UI Emoji"/>
              </a:rPr>
              <a:t> </a:t>
            </a:r>
            <a:r>
              <a:rPr sz="1200" dirty="0">
                <a:solidFill>
                  <a:srgbClr val="2B2B2B"/>
                </a:solidFill>
                <a:latin typeface="Segoe UI Emoji"/>
                <a:cs typeface="Segoe UI Emoji"/>
              </a:rPr>
              <a:t>a</a:t>
            </a:r>
            <a:r>
              <a:rPr sz="1200" spc="-30" dirty="0">
                <a:solidFill>
                  <a:srgbClr val="2B2B2B"/>
                </a:solidFill>
                <a:latin typeface="Segoe UI Emoji"/>
                <a:cs typeface="Segoe UI Emoji"/>
              </a:rPr>
              <a:t> </a:t>
            </a:r>
            <a:r>
              <a:rPr sz="1200" dirty="0">
                <a:solidFill>
                  <a:srgbClr val="2B2B2B"/>
                </a:solidFill>
                <a:latin typeface="Segoe UI Emoji"/>
                <a:cs typeface="Segoe UI Emoji"/>
              </a:rPr>
              <a:t>collaboration</a:t>
            </a:r>
            <a:r>
              <a:rPr sz="1200" spc="-20" dirty="0">
                <a:solidFill>
                  <a:srgbClr val="2B2B2B"/>
                </a:solidFill>
                <a:latin typeface="Segoe UI Emoji"/>
                <a:cs typeface="Segoe UI Emoji"/>
              </a:rPr>
              <a:t> </a:t>
            </a:r>
            <a:r>
              <a:rPr sz="1200" dirty="0">
                <a:solidFill>
                  <a:srgbClr val="2B2B2B"/>
                </a:solidFill>
                <a:latin typeface="Segoe UI Emoji"/>
                <a:cs typeface="Segoe UI Emoji"/>
              </a:rPr>
              <a:t>app</a:t>
            </a:r>
            <a:r>
              <a:rPr sz="1200" spc="-25" dirty="0">
                <a:solidFill>
                  <a:srgbClr val="2B2B2B"/>
                </a:solidFill>
                <a:latin typeface="Segoe UI Emoji"/>
                <a:cs typeface="Segoe UI Emoji"/>
              </a:rPr>
              <a:t> </a:t>
            </a:r>
            <a:r>
              <a:rPr sz="1200" dirty="0">
                <a:solidFill>
                  <a:srgbClr val="2B2B2B"/>
                </a:solidFill>
                <a:latin typeface="Segoe UI Emoji"/>
                <a:cs typeface="Segoe UI Emoji"/>
              </a:rPr>
              <a:t>that</a:t>
            </a:r>
            <a:r>
              <a:rPr sz="1200" spc="-45" dirty="0">
                <a:solidFill>
                  <a:srgbClr val="2B2B2B"/>
                </a:solidFill>
                <a:latin typeface="Segoe UI Emoji"/>
                <a:cs typeface="Segoe UI Emoji"/>
              </a:rPr>
              <a:t> </a:t>
            </a:r>
            <a:r>
              <a:rPr sz="1200" dirty="0">
                <a:solidFill>
                  <a:srgbClr val="2B2B2B"/>
                </a:solidFill>
                <a:latin typeface="Segoe UI Emoji"/>
                <a:cs typeface="Segoe UI Emoji"/>
              </a:rPr>
              <a:t>helps</a:t>
            </a:r>
            <a:r>
              <a:rPr sz="1200" spc="-50" dirty="0">
                <a:solidFill>
                  <a:srgbClr val="2B2B2B"/>
                </a:solidFill>
                <a:latin typeface="Segoe UI Emoji"/>
                <a:cs typeface="Segoe UI Emoji"/>
              </a:rPr>
              <a:t> </a:t>
            </a:r>
            <a:r>
              <a:rPr sz="1200" dirty="0">
                <a:solidFill>
                  <a:srgbClr val="2B2B2B"/>
                </a:solidFill>
                <a:latin typeface="Segoe UI Emoji"/>
                <a:cs typeface="Segoe UI Emoji"/>
              </a:rPr>
              <a:t>your</a:t>
            </a:r>
            <a:r>
              <a:rPr sz="1200" spc="-10" dirty="0">
                <a:solidFill>
                  <a:srgbClr val="2B2B2B"/>
                </a:solidFill>
                <a:latin typeface="Segoe UI Emoji"/>
                <a:cs typeface="Segoe UI Emoji"/>
              </a:rPr>
              <a:t> </a:t>
            </a:r>
            <a:r>
              <a:rPr sz="1200" dirty="0">
                <a:solidFill>
                  <a:srgbClr val="2B2B2B"/>
                </a:solidFill>
                <a:latin typeface="Segoe UI Emoji"/>
                <a:cs typeface="Segoe UI Emoji"/>
              </a:rPr>
              <a:t>team</a:t>
            </a:r>
            <a:r>
              <a:rPr sz="1200" spc="-25" dirty="0">
                <a:solidFill>
                  <a:srgbClr val="2B2B2B"/>
                </a:solidFill>
                <a:latin typeface="Segoe UI Emoji"/>
                <a:cs typeface="Segoe UI Emoji"/>
              </a:rPr>
              <a:t> </a:t>
            </a:r>
            <a:r>
              <a:rPr sz="1200" dirty="0">
                <a:solidFill>
                  <a:srgbClr val="2B2B2B"/>
                </a:solidFill>
                <a:latin typeface="Segoe UI Emoji"/>
                <a:cs typeface="Segoe UI Emoji"/>
              </a:rPr>
              <a:t>stay</a:t>
            </a:r>
            <a:r>
              <a:rPr sz="1200" spc="-50" dirty="0">
                <a:solidFill>
                  <a:srgbClr val="2B2B2B"/>
                </a:solidFill>
                <a:latin typeface="Segoe UI Emoji"/>
                <a:cs typeface="Segoe UI Emoji"/>
              </a:rPr>
              <a:t> </a:t>
            </a:r>
            <a:r>
              <a:rPr sz="1200" dirty="0">
                <a:solidFill>
                  <a:srgbClr val="2B2B2B"/>
                </a:solidFill>
                <a:latin typeface="Segoe UI Emoji"/>
                <a:cs typeface="Segoe UI Emoji"/>
              </a:rPr>
              <a:t>organized</a:t>
            </a:r>
            <a:r>
              <a:rPr sz="1200" spc="-20" dirty="0">
                <a:solidFill>
                  <a:srgbClr val="2B2B2B"/>
                </a:solidFill>
                <a:latin typeface="Segoe UI Emoji"/>
                <a:cs typeface="Segoe UI Emoji"/>
              </a:rPr>
              <a:t> </a:t>
            </a:r>
            <a:r>
              <a:rPr sz="1200" dirty="0">
                <a:solidFill>
                  <a:srgbClr val="2B2B2B"/>
                </a:solidFill>
                <a:latin typeface="Segoe UI Emoji"/>
                <a:cs typeface="Segoe UI Emoji"/>
              </a:rPr>
              <a:t>and</a:t>
            </a:r>
            <a:r>
              <a:rPr sz="1200" spc="-30" dirty="0">
                <a:solidFill>
                  <a:srgbClr val="2B2B2B"/>
                </a:solidFill>
                <a:latin typeface="Segoe UI Emoji"/>
                <a:cs typeface="Segoe UI Emoji"/>
              </a:rPr>
              <a:t> </a:t>
            </a:r>
            <a:r>
              <a:rPr sz="1200" dirty="0">
                <a:solidFill>
                  <a:srgbClr val="2B2B2B"/>
                </a:solidFill>
                <a:latin typeface="Segoe UI Emoji"/>
                <a:cs typeface="Segoe UI Emoji"/>
              </a:rPr>
              <a:t>have</a:t>
            </a:r>
            <a:r>
              <a:rPr sz="1200" spc="-25" dirty="0">
                <a:solidFill>
                  <a:srgbClr val="2B2B2B"/>
                </a:solidFill>
                <a:latin typeface="Segoe UI Emoji"/>
                <a:cs typeface="Segoe UI Emoji"/>
              </a:rPr>
              <a:t> </a:t>
            </a:r>
            <a:r>
              <a:rPr sz="1200" spc="-10" dirty="0">
                <a:solidFill>
                  <a:srgbClr val="2B2B2B"/>
                </a:solidFill>
                <a:latin typeface="Segoe UI Emoji"/>
                <a:cs typeface="Segoe UI Emoji"/>
              </a:rPr>
              <a:t>conversations—</a:t>
            </a:r>
            <a:r>
              <a:rPr sz="1200" dirty="0">
                <a:solidFill>
                  <a:srgbClr val="2B2B2B"/>
                </a:solidFill>
                <a:latin typeface="Segoe UI Emoji"/>
                <a:cs typeface="Segoe UI Emoji"/>
              </a:rPr>
              <a:t>all</a:t>
            </a:r>
            <a:r>
              <a:rPr sz="1200" spc="-10" dirty="0">
                <a:solidFill>
                  <a:srgbClr val="2B2B2B"/>
                </a:solidFill>
                <a:latin typeface="Segoe UI Emoji"/>
                <a:cs typeface="Segoe UI Emoji"/>
              </a:rPr>
              <a:t> </a:t>
            </a:r>
            <a:r>
              <a:rPr sz="1200" dirty="0">
                <a:solidFill>
                  <a:srgbClr val="2B2B2B"/>
                </a:solidFill>
                <a:latin typeface="Segoe UI Emoji"/>
                <a:cs typeface="Segoe UI Emoji"/>
              </a:rPr>
              <a:t>in</a:t>
            </a:r>
            <a:r>
              <a:rPr sz="1200" spc="-25" dirty="0">
                <a:solidFill>
                  <a:srgbClr val="2B2B2B"/>
                </a:solidFill>
                <a:latin typeface="Segoe UI Emoji"/>
                <a:cs typeface="Segoe UI Emoji"/>
              </a:rPr>
              <a:t> </a:t>
            </a:r>
            <a:r>
              <a:rPr sz="1200" dirty="0">
                <a:solidFill>
                  <a:srgbClr val="2B2B2B"/>
                </a:solidFill>
                <a:latin typeface="Segoe UI Emoji"/>
                <a:cs typeface="Segoe UI Emoji"/>
              </a:rPr>
              <a:t>one</a:t>
            </a:r>
            <a:r>
              <a:rPr sz="1200" spc="-25" dirty="0">
                <a:solidFill>
                  <a:srgbClr val="2B2B2B"/>
                </a:solidFill>
                <a:latin typeface="Segoe UI Emoji"/>
                <a:cs typeface="Segoe UI Emoji"/>
              </a:rPr>
              <a:t> </a:t>
            </a:r>
            <a:r>
              <a:rPr sz="1200" spc="-10" dirty="0">
                <a:solidFill>
                  <a:srgbClr val="2B2B2B"/>
                </a:solidFill>
                <a:latin typeface="Segoe UI Emoji"/>
                <a:cs typeface="Segoe UI Emoji"/>
              </a:rPr>
              <a:t>place. </a:t>
            </a:r>
            <a:r>
              <a:rPr sz="1200" dirty="0">
                <a:solidFill>
                  <a:srgbClr val="2B2B2B"/>
                </a:solidFill>
                <a:latin typeface="Segoe UI Emoji"/>
                <a:cs typeface="Segoe UI Emoji"/>
              </a:rPr>
              <a:t>Here's</a:t>
            </a:r>
            <a:r>
              <a:rPr sz="1200" spc="-25" dirty="0">
                <a:solidFill>
                  <a:srgbClr val="2B2B2B"/>
                </a:solidFill>
                <a:latin typeface="Segoe UI Emoji"/>
                <a:cs typeface="Segoe UI Emoji"/>
              </a:rPr>
              <a:t> </a:t>
            </a:r>
            <a:r>
              <a:rPr sz="1200" dirty="0">
                <a:solidFill>
                  <a:srgbClr val="2B2B2B"/>
                </a:solidFill>
                <a:latin typeface="Segoe UI Emoji"/>
                <a:cs typeface="Segoe UI Emoji"/>
              </a:rPr>
              <a:t>a</a:t>
            </a:r>
            <a:r>
              <a:rPr sz="1200" spc="-25" dirty="0">
                <a:solidFill>
                  <a:srgbClr val="2B2B2B"/>
                </a:solidFill>
                <a:latin typeface="Segoe UI Emoji"/>
                <a:cs typeface="Segoe UI Emoji"/>
              </a:rPr>
              <a:t> </a:t>
            </a:r>
            <a:r>
              <a:rPr sz="1200" dirty="0">
                <a:solidFill>
                  <a:srgbClr val="2B2B2B"/>
                </a:solidFill>
                <a:latin typeface="Segoe UI Emoji"/>
                <a:cs typeface="Segoe UI Emoji"/>
              </a:rPr>
              <a:t>look</a:t>
            </a:r>
            <a:r>
              <a:rPr sz="1200" spc="-10" dirty="0">
                <a:solidFill>
                  <a:srgbClr val="2B2B2B"/>
                </a:solidFill>
                <a:latin typeface="Segoe UI Emoji"/>
                <a:cs typeface="Segoe UI Emoji"/>
              </a:rPr>
              <a:t> </a:t>
            </a:r>
            <a:r>
              <a:rPr sz="1200" dirty="0">
                <a:solidFill>
                  <a:srgbClr val="2B2B2B"/>
                </a:solidFill>
                <a:latin typeface="Segoe UI Emoji"/>
                <a:cs typeface="Segoe UI Emoji"/>
              </a:rPr>
              <a:t>at</a:t>
            </a:r>
            <a:r>
              <a:rPr sz="1200" spc="-20" dirty="0">
                <a:solidFill>
                  <a:srgbClr val="2B2B2B"/>
                </a:solidFill>
                <a:latin typeface="Segoe UI Emoji"/>
                <a:cs typeface="Segoe UI Emoji"/>
              </a:rPr>
              <a:t> </a:t>
            </a:r>
            <a:r>
              <a:rPr sz="1200" dirty="0">
                <a:solidFill>
                  <a:srgbClr val="2B2B2B"/>
                </a:solidFill>
                <a:latin typeface="Segoe UI Emoji"/>
                <a:cs typeface="Segoe UI Emoji"/>
              </a:rPr>
              <a:t>some</a:t>
            </a:r>
            <a:r>
              <a:rPr sz="1200" spc="-20" dirty="0">
                <a:solidFill>
                  <a:srgbClr val="2B2B2B"/>
                </a:solidFill>
                <a:latin typeface="Segoe UI Emoji"/>
                <a:cs typeface="Segoe UI Emoji"/>
              </a:rPr>
              <a:t> </a:t>
            </a:r>
            <a:r>
              <a:rPr sz="1200" dirty="0">
                <a:solidFill>
                  <a:srgbClr val="2B2B2B"/>
                </a:solidFill>
                <a:latin typeface="Segoe UI Emoji"/>
                <a:cs typeface="Segoe UI Emoji"/>
              </a:rPr>
              <a:t>of</a:t>
            </a:r>
            <a:r>
              <a:rPr sz="1200" spc="-20" dirty="0">
                <a:solidFill>
                  <a:srgbClr val="2B2B2B"/>
                </a:solidFill>
                <a:latin typeface="Segoe UI Emoji"/>
                <a:cs typeface="Segoe UI Emoji"/>
              </a:rPr>
              <a:t> </a:t>
            </a:r>
            <a:r>
              <a:rPr sz="1200" dirty="0">
                <a:solidFill>
                  <a:srgbClr val="2B2B2B"/>
                </a:solidFill>
                <a:latin typeface="Segoe UI Emoji"/>
                <a:cs typeface="Segoe UI Emoji"/>
              </a:rPr>
              <a:t>the</a:t>
            </a:r>
            <a:r>
              <a:rPr sz="1200" spc="-15" dirty="0">
                <a:solidFill>
                  <a:srgbClr val="2B2B2B"/>
                </a:solidFill>
                <a:latin typeface="Segoe UI Emoji"/>
                <a:cs typeface="Segoe UI Emoji"/>
              </a:rPr>
              <a:t> </a:t>
            </a:r>
            <a:r>
              <a:rPr sz="1200" dirty="0">
                <a:solidFill>
                  <a:srgbClr val="2B2B2B"/>
                </a:solidFill>
                <a:latin typeface="Segoe UI Emoji"/>
                <a:cs typeface="Segoe UI Emoji"/>
              </a:rPr>
              <a:t>quick-access</a:t>
            </a:r>
            <a:r>
              <a:rPr sz="1200" spc="-25" dirty="0">
                <a:solidFill>
                  <a:srgbClr val="2B2B2B"/>
                </a:solidFill>
                <a:latin typeface="Segoe UI Emoji"/>
                <a:cs typeface="Segoe UI Emoji"/>
              </a:rPr>
              <a:t> </a:t>
            </a:r>
            <a:r>
              <a:rPr sz="1200" spc="-10" dirty="0">
                <a:solidFill>
                  <a:srgbClr val="2B2B2B"/>
                </a:solidFill>
                <a:latin typeface="Segoe UI Emoji"/>
                <a:cs typeface="Segoe UI Emoji"/>
              </a:rPr>
              <a:t>icons.</a:t>
            </a:r>
            <a:endParaRPr sz="1200">
              <a:latin typeface="Segoe UI Emoji"/>
              <a:cs typeface="Segoe UI Emoji"/>
            </a:endParaRPr>
          </a:p>
        </p:txBody>
      </p:sp>
      <p:grpSp>
        <p:nvGrpSpPr>
          <p:cNvPr id="4" name="object 4" descr="Image showing common items found in Microsoft Teams. This includes the Activity feed, Chat, Teams, Calender, Calls, Files, Apps, Help, Search, and Profile settings."/>
          <p:cNvGrpSpPr/>
          <p:nvPr/>
        </p:nvGrpSpPr>
        <p:grpSpPr>
          <a:xfrm>
            <a:off x="923925" y="1713433"/>
            <a:ext cx="8660130" cy="4867275"/>
            <a:chOff x="923925" y="1713433"/>
            <a:chExt cx="8660130" cy="4867275"/>
          </a:xfrm>
        </p:grpSpPr>
        <p:pic>
          <p:nvPicPr>
            <p:cNvPr id="5" name="object 5" descr="Graphical user interface, text, application  Description automatically generated"/>
            <p:cNvPicPr/>
            <p:nvPr/>
          </p:nvPicPr>
          <p:blipFill>
            <a:blip r:embed="rId2" cstate="print"/>
            <a:stretch>
              <a:fillRect/>
            </a:stretch>
          </p:blipFill>
          <p:spPr>
            <a:xfrm>
              <a:off x="933450" y="1722958"/>
              <a:ext cx="8641080" cy="4841136"/>
            </a:xfrm>
            <a:prstGeom prst="rect">
              <a:avLst/>
            </a:prstGeom>
          </p:spPr>
        </p:pic>
        <p:sp>
          <p:nvSpPr>
            <p:cNvPr id="6" name="object 6"/>
            <p:cNvSpPr/>
            <p:nvPr/>
          </p:nvSpPr>
          <p:spPr>
            <a:xfrm>
              <a:off x="928687" y="1718195"/>
              <a:ext cx="8650605" cy="4857750"/>
            </a:xfrm>
            <a:custGeom>
              <a:avLst/>
              <a:gdLst/>
              <a:ahLst/>
              <a:cxnLst/>
              <a:rect l="l" t="t" r="r" b="b"/>
              <a:pathLst>
                <a:path w="8650605" h="4857750">
                  <a:moveTo>
                    <a:pt x="0" y="4857750"/>
                  </a:moveTo>
                  <a:lnTo>
                    <a:pt x="8650605" y="4857750"/>
                  </a:lnTo>
                  <a:lnTo>
                    <a:pt x="8650605" y="0"/>
                  </a:lnTo>
                  <a:lnTo>
                    <a:pt x="0" y="0"/>
                  </a:lnTo>
                  <a:lnTo>
                    <a:pt x="0" y="4857750"/>
                  </a:lnTo>
                  <a:close/>
                </a:path>
              </a:pathLst>
            </a:custGeom>
            <a:ln w="9525">
              <a:solidFill>
                <a:srgbClr val="000000"/>
              </a:solidFill>
            </a:ln>
          </p:spPr>
          <p:txBody>
            <a:bodyPr wrap="square" lIns="0" tIns="0" rIns="0" bIns="0" rtlCol="0"/>
            <a:lstStyle/>
            <a:p>
              <a:endParaRPr/>
            </a:p>
          </p:txBody>
        </p:sp>
      </p:grpSp>
      <p:sp>
        <p:nvSpPr>
          <p:cNvPr id="7" name="object 7"/>
          <p:cNvSpPr txBox="1">
            <a:spLocks noGrp="1"/>
          </p:cNvSpPr>
          <p:nvPr>
            <p:ph type="sldNum" sz="quarter" idx="7"/>
          </p:nvPr>
        </p:nvSpPr>
        <p:spPr>
          <a:prstGeom prst="rect">
            <a:avLst/>
          </a:prstGeom>
        </p:spPr>
        <p:txBody>
          <a:bodyPr vert="horz" wrap="square" lIns="0" tIns="5715" rIns="0" bIns="0" rtlCol="0">
            <a:spAutoFit/>
          </a:bodyPr>
          <a:lstStyle/>
          <a:p>
            <a:pPr marL="12700">
              <a:lnSpc>
                <a:spcPct val="100000"/>
              </a:lnSpc>
              <a:spcBef>
                <a:spcPts val="45"/>
              </a:spcBef>
            </a:pPr>
            <a:fld id="{81D60167-4931-47E6-BA6A-407CBD079E47}" type="slidenum">
              <a:rPr spc="-25" dirty="0"/>
              <a:t>3</a:t>
            </a:fld>
            <a:endParaRPr spc="-25" dirty="0"/>
          </a:p>
        </p:txBody>
      </p:sp>
      <p:pic>
        <p:nvPicPr>
          <p:cNvPr id="8" name="Picture 7">
            <a:extLst>
              <a:ext uri="{FF2B5EF4-FFF2-40B4-BE49-F238E27FC236}">
                <a16:creationId xmlns:a16="http://schemas.microsoft.com/office/drawing/2014/main" id="{CB9CBF26-C4B5-6837-1F03-E8F79D74CA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58200" y="7164429"/>
            <a:ext cx="1519619" cy="47868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444500" y="427736"/>
            <a:ext cx="8972550" cy="946785"/>
          </a:xfrm>
          <a:prstGeom prst="rect">
            <a:avLst/>
          </a:prstGeom>
        </p:spPr>
        <p:txBody>
          <a:bodyPr vert="horz" wrap="square" lIns="0" tIns="48895" rIns="0" bIns="0" rtlCol="0">
            <a:spAutoFit/>
          </a:bodyPr>
          <a:lstStyle/>
          <a:p>
            <a:pPr marL="12700">
              <a:lnSpc>
                <a:spcPct val="100000"/>
              </a:lnSpc>
              <a:spcBef>
                <a:spcPts val="385"/>
              </a:spcBef>
            </a:pPr>
            <a:r>
              <a:rPr dirty="0"/>
              <a:t>Collaborate</a:t>
            </a:r>
            <a:r>
              <a:rPr spc="55" dirty="0"/>
              <a:t> </a:t>
            </a:r>
            <a:r>
              <a:rPr dirty="0"/>
              <a:t>on</a:t>
            </a:r>
            <a:r>
              <a:rPr spc="50" dirty="0"/>
              <a:t> </a:t>
            </a:r>
            <a:r>
              <a:rPr dirty="0"/>
              <a:t>the</a:t>
            </a:r>
            <a:r>
              <a:rPr spc="55" dirty="0"/>
              <a:t> </a:t>
            </a:r>
            <a:r>
              <a:rPr spc="-20" dirty="0"/>
              <a:t>files</a:t>
            </a:r>
          </a:p>
          <a:p>
            <a:pPr marL="12700" marR="5080">
              <a:lnSpc>
                <a:spcPct val="110300"/>
              </a:lnSpc>
              <a:spcBef>
                <a:spcPts val="40"/>
              </a:spcBef>
            </a:pPr>
            <a:r>
              <a:rPr sz="1200" b="0" dirty="0">
                <a:solidFill>
                  <a:srgbClr val="1E1E1E"/>
                </a:solidFill>
                <a:latin typeface="Segoe UI"/>
                <a:cs typeface="Segoe UI"/>
              </a:rPr>
              <a:t>As</a:t>
            </a:r>
            <a:r>
              <a:rPr sz="1200" b="0" spc="-40" dirty="0">
                <a:solidFill>
                  <a:srgbClr val="1E1E1E"/>
                </a:solidFill>
                <a:latin typeface="Segoe UI"/>
                <a:cs typeface="Segoe UI"/>
              </a:rPr>
              <a:t> </a:t>
            </a:r>
            <a:r>
              <a:rPr sz="1200" b="0" dirty="0">
                <a:solidFill>
                  <a:srgbClr val="1E1E1E"/>
                </a:solidFill>
                <a:latin typeface="Segoe UI"/>
                <a:cs typeface="Segoe UI"/>
              </a:rPr>
              <a:t>your</a:t>
            </a:r>
            <a:r>
              <a:rPr sz="1200" b="0" spc="-25" dirty="0">
                <a:solidFill>
                  <a:srgbClr val="1E1E1E"/>
                </a:solidFill>
                <a:latin typeface="Segoe UI"/>
                <a:cs typeface="Segoe UI"/>
              </a:rPr>
              <a:t> </a:t>
            </a:r>
            <a:r>
              <a:rPr sz="1200" b="0" dirty="0">
                <a:solidFill>
                  <a:srgbClr val="1E1E1E"/>
                </a:solidFill>
                <a:latin typeface="Segoe UI"/>
                <a:cs typeface="Segoe UI"/>
              </a:rPr>
              <a:t>team</a:t>
            </a:r>
            <a:r>
              <a:rPr sz="1200" b="0" spc="-35" dirty="0">
                <a:solidFill>
                  <a:srgbClr val="1E1E1E"/>
                </a:solidFill>
                <a:latin typeface="Segoe UI"/>
                <a:cs typeface="Segoe UI"/>
              </a:rPr>
              <a:t> </a:t>
            </a:r>
            <a:r>
              <a:rPr sz="1200" b="0" dirty="0">
                <a:solidFill>
                  <a:srgbClr val="1E1E1E"/>
                </a:solidFill>
                <a:latin typeface="Segoe UI"/>
                <a:cs typeface="Segoe UI"/>
              </a:rPr>
              <a:t>works</a:t>
            </a:r>
            <a:r>
              <a:rPr sz="1200" b="0" spc="-25" dirty="0">
                <a:solidFill>
                  <a:srgbClr val="1E1E1E"/>
                </a:solidFill>
                <a:latin typeface="Segoe UI"/>
                <a:cs typeface="Segoe UI"/>
              </a:rPr>
              <a:t> </a:t>
            </a:r>
            <a:r>
              <a:rPr sz="1200" b="0" dirty="0">
                <a:solidFill>
                  <a:srgbClr val="1E1E1E"/>
                </a:solidFill>
                <a:latin typeface="Segoe UI"/>
                <a:cs typeface="Segoe UI"/>
              </a:rPr>
              <a:t>together,</a:t>
            </a:r>
            <a:r>
              <a:rPr sz="1200" b="0" spc="-10" dirty="0">
                <a:solidFill>
                  <a:srgbClr val="1E1E1E"/>
                </a:solidFill>
                <a:latin typeface="Segoe UI"/>
                <a:cs typeface="Segoe UI"/>
              </a:rPr>
              <a:t> </a:t>
            </a:r>
            <a:r>
              <a:rPr sz="1200" b="0" dirty="0">
                <a:solidFill>
                  <a:srgbClr val="1E1E1E"/>
                </a:solidFill>
                <a:latin typeface="Segoe UI"/>
                <a:cs typeface="Segoe UI"/>
              </a:rPr>
              <a:t>you'll</a:t>
            </a:r>
            <a:r>
              <a:rPr sz="1200" b="0" spc="-20" dirty="0">
                <a:solidFill>
                  <a:srgbClr val="1E1E1E"/>
                </a:solidFill>
                <a:latin typeface="Segoe UI"/>
                <a:cs typeface="Segoe UI"/>
              </a:rPr>
              <a:t> </a:t>
            </a:r>
            <a:r>
              <a:rPr sz="1200" b="0" dirty="0">
                <a:solidFill>
                  <a:srgbClr val="1E1E1E"/>
                </a:solidFill>
                <a:latin typeface="Segoe UI"/>
                <a:cs typeface="Segoe UI"/>
              </a:rPr>
              <a:t>undoubtedly</a:t>
            </a:r>
            <a:r>
              <a:rPr sz="1200" b="0" spc="-35" dirty="0">
                <a:solidFill>
                  <a:srgbClr val="1E1E1E"/>
                </a:solidFill>
                <a:latin typeface="Segoe UI"/>
                <a:cs typeface="Segoe UI"/>
              </a:rPr>
              <a:t> </a:t>
            </a:r>
            <a:r>
              <a:rPr sz="1200" b="0" dirty="0">
                <a:solidFill>
                  <a:srgbClr val="1E1E1E"/>
                </a:solidFill>
                <a:latin typeface="Segoe UI"/>
                <a:cs typeface="Segoe UI"/>
              </a:rPr>
              <a:t>have</a:t>
            </a:r>
            <a:r>
              <a:rPr sz="1200" b="0" spc="-30" dirty="0">
                <a:solidFill>
                  <a:srgbClr val="1E1E1E"/>
                </a:solidFill>
                <a:latin typeface="Segoe UI"/>
                <a:cs typeface="Segoe UI"/>
              </a:rPr>
              <a:t> </a:t>
            </a:r>
            <a:r>
              <a:rPr sz="1200" b="0" dirty="0">
                <a:solidFill>
                  <a:srgbClr val="1E1E1E"/>
                </a:solidFill>
                <a:latin typeface="Segoe UI"/>
                <a:cs typeface="Segoe UI"/>
              </a:rPr>
              <a:t>files</a:t>
            </a:r>
            <a:r>
              <a:rPr sz="1200" b="0" spc="-45" dirty="0">
                <a:solidFill>
                  <a:srgbClr val="1E1E1E"/>
                </a:solidFill>
                <a:latin typeface="Segoe UI"/>
                <a:cs typeface="Segoe UI"/>
              </a:rPr>
              <a:t> </a:t>
            </a:r>
            <a:r>
              <a:rPr sz="1200" b="0" dirty="0">
                <a:solidFill>
                  <a:srgbClr val="1E1E1E"/>
                </a:solidFill>
                <a:latin typeface="Segoe UI"/>
                <a:cs typeface="Segoe UI"/>
              </a:rPr>
              <a:t>that</a:t>
            </a:r>
            <a:r>
              <a:rPr sz="1200" b="0" spc="-15" dirty="0">
                <a:solidFill>
                  <a:srgbClr val="1E1E1E"/>
                </a:solidFill>
                <a:latin typeface="Segoe UI"/>
                <a:cs typeface="Segoe UI"/>
              </a:rPr>
              <a:t> </a:t>
            </a:r>
            <a:r>
              <a:rPr sz="1200" b="0" dirty="0">
                <a:solidFill>
                  <a:srgbClr val="1E1E1E"/>
                </a:solidFill>
                <a:latin typeface="Segoe UI"/>
                <a:cs typeface="Segoe UI"/>
              </a:rPr>
              <a:t>you'll</a:t>
            </a:r>
            <a:r>
              <a:rPr sz="1200" b="0" spc="-20" dirty="0">
                <a:solidFill>
                  <a:srgbClr val="1E1E1E"/>
                </a:solidFill>
                <a:latin typeface="Segoe UI"/>
                <a:cs typeface="Segoe UI"/>
              </a:rPr>
              <a:t> </a:t>
            </a:r>
            <a:r>
              <a:rPr sz="1200" b="0" dirty="0">
                <a:solidFill>
                  <a:srgbClr val="1E1E1E"/>
                </a:solidFill>
                <a:latin typeface="Segoe UI"/>
                <a:cs typeface="Segoe UI"/>
              </a:rPr>
              <a:t>want</a:t>
            </a:r>
            <a:r>
              <a:rPr sz="1200" b="0" spc="-40" dirty="0">
                <a:solidFill>
                  <a:srgbClr val="1E1E1E"/>
                </a:solidFill>
                <a:latin typeface="Segoe UI"/>
                <a:cs typeface="Segoe UI"/>
              </a:rPr>
              <a:t> </a:t>
            </a:r>
            <a:r>
              <a:rPr sz="1200" b="0" dirty="0">
                <a:solidFill>
                  <a:srgbClr val="1E1E1E"/>
                </a:solidFill>
                <a:latin typeface="Segoe UI"/>
                <a:cs typeface="Segoe UI"/>
              </a:rPr>
              <a:t>to</a:t>
            </a:r>
            <a:r>
              <a:rPr sz="1200" b="0" spc="-10" dirty="0">
                <a:solidFill>
                  <a:srgbClr val="1E1E1E"/>
                </a:solidFill>
                <a:latin typeface="Segoe UI"/>
                <a:cs typeface="Segoe UI"/>
              </a:rPr>
              <a:t> </a:t>
            </a:r>
            <a:r>
              <a:rPr sz="1200" b="0" dirty="0">
                <a:solidFill>
                  <a:srgbClr val="1E1E1E"/>
                </a:solidFill>
                <a:latin typeface="Segoe UI"/>
                <a:cs typeface="Segoe UI"/>
              </a:rPr>
              <a:t>share</a:t>
            </a:r>
            <a:r>
              <a:rPr sz="1200" b="0" spc="-10" dirty="0">
                <a:solidFill>
                  <a:srgbClr val="1E1E1E"/>
                </a:solidFill>
                <a:latin typeface="Segoe UI"/>
                <a:cs typeface="Segoe UI"/>
              </a:rPr>
              <a:t> </a:t>
            </a:r>
            <a:r>
              <a:rPr sz="1200" b="0" dirty="0">
                <a:solidFill>
                  <a:srgbClr val="1E1E1E"/>
                </a:solidFill>
                <a:latin typeface="Segoe UI"/>
                <a:cs typeface="Segoe UI"/>
              </a:rPr>
              <a:t>and</a:t>
            </a:r>
            <a:r>
              <a:rPr sz="1200" b="0" spc="-15" dirty="0">
                <a:solidFill>
                  <a:srgbClr val="1E1E1E"/>
                </a:solidFill>
                <a:latin typeface="Segoe UI"/>
                <a:cs typeface="Segoe UI"/>
              </a:rPr>
              <a:t> </a:t>
            </a:r>
            <a:r>
              <a:rPr sz="1200" b="0" dirty="0">
                <a:solidFill>
                  <a:srgbClr val="1E1E1E"/>
                </a:solidFill>
                <a:latin typeface="Segoe UI"/>
                <a:cs typeface="Segoe UI"/>
              </a:rPr>
              <a:t>collaborate</a:t>
            </a:r>
            <a:r>
              <a:rPr sz="1200" b="0" spc="-30" dirty="0">
                <a:solidFill>
                  <a:srgbClr val="1E1E1E"/>
                </a:solidFill>
                <a:latin typeface="Segoe UI"/>
                <a:cs typeface="Segoe UI"/>
              </a:rPr>
              <a:t> </a:t>
            </a:r>
            <a:r>
              <a:rPr sz="1200" b="0" dirty="0">
                <a:solidFill>
                  <a:srgbClr val="1E1E1E"/>
                </a:solidFill>
                <a:latin typeface="Segoe UI"/>
                <a:cs typeface="Segoe UI"/>
              </a:rPr>
              <a:t>on.</a:t>
            </a:r>
            <a:r>
              <a:rPr sz="1200" b="0" spc="-20" dirty="0">
                <a:solidFill>
                  <a:srgbClr val="1E1E1E"/>
                </a:solidFill>
                <a:latin typeface="Segoe UI"/>
                <a:cs typeface="Segoe UI"/>
              </a:rPr>
              <a:t> </a:t>
            </a:r>
            <a:r>
              <a:rPr sz="1200" b="0" dirty="0">
                <a:solidFill>
                  <a:srgbClr val="1E1E1E"/>
                </a:solidFill>
                <a:latin typeface="Segoe UI"/>
                <a:cs typeface="Segoe UI"/>
              </a:rPr>
              <a:t>Teams</a:t>
            </a:r>
            <a:r>
              <a:rPr sz="1200" b="0" spc="-35" dirty="0">
                <a:solidFill>
                  <a:srgbClr val="1E1E1E"/>
                </a:solidFill>
                <a:latin typeface="Segoe UI"/>
                <a:cs typeface="Segoe UI"/>
              </a:rPr>
              <a:t> </a:t>
            </a:r>
            <a:r>
              <a:rPr sz="1200" b="0" dirty="0">
                <a:solidFill>
                  <a:srgbClr val="1E1E1E"/>
                </a:solidFill>
                <a:latin typeface="Segoe UI"/>
                <a:cs typeface="Segoe UI"/>
              </a:rPr>
              <a:t>makes</a:t>
            </a:r>
            <a:r>
              <a:rPr sz="1200" b="0" spc="-40" dirty="0">
                <a:solidFill>
                  <a:srgbClr val="1E1E1E"/>
                </a:solidFill>
                <a:latin typeface="Segoe UI"/>
                <a:cs typeface="Segoe UI"/>
              </a:rPr>
              <a:t> </a:t>
            </a:r>
            <a:r>
              <a:rPr sz="1200" b="0" dirty="0">
                <a:solidFill>
                  <a:srgbClr val="1E1E1E"/>
                </a:solidFill>
                <a:latin typeface="Segoe UI"/>
                <a:cs typeface="Segoe UI"/>
              </a:rPr>
              <a:t>it</a:t>
            </a:r>
            <a:r>
              <a:rPr sz="1200" b="0" spc="-35" dirty="0">
                <a:solidFill>
                  <a:srgbClr val="1E1E1E"/>
                </a:solidFill>
                <a:latin typeface="Segoe UI"/>
                <a:cs typeface="Segoe UI"/>
              </a:rPr>
              <a:t> </a:t>
            </a:r>
            <a:r>
              <a:rPr sz="1200" b="0" dirty="0">
                <a:solidFill>
                  <a:srgbClr val="1E1E1E"/>
                </a:solidFill>
                <a:latin typeface="Segoe UI"/>
                <a:cs typeface="Segoe UI"/>
              </a:rPr>
              <a:t>easy</a:t>
            </a:r>
            <a:r>
              <a:rPr sz="1200" b="0" spc="-15" dirty="0">
                <a:solidFill>
                  <a:srgbClr val="1E1E1E"/>
                </a:solidFill>
                <a:latin typeface="Segoe UI"/>
                <a:cs typeface="Segoe UI"/>
              </a:rPr>
              <a:t> </a:t>
            </a:r>
            <a:r>
              <a:rPr sz="1200" b="0" dirty="0">
                <a:solidFill>
                  <a:srgbClr val="1E1E1E"/>
                </a:solidFill>
                <a:latin typeface="Segoe UI"/>
                <a:cs typeface="Segoe UI"/>
              </a:rPr>
              <a:t>to</a:t>
            </a:r>
            <a:r>
              <a:rPr sz="1200" b="0" spc="10" dirty="0">
                <a:solidFill>
                  <a:srgbClr val="1E1E1E"/>
                </a:solidFill>
                <a:latin typeface="Segoe UI"/>
                <a:cs typeface="Segoe UI"/>
              </a:rPr>
              <a:t> </a:t>
            </a:r>
            <a:r>
              <a:rPr sz="1200" b="0" spc="-10" dirty="0">
                <a:solidFill>
                  <a:srgbClr val="1E1E1E"/>
                </a:solidFill>
                <a:latin typeface="Segoe UI"/>
                <a:cs typeface="Segoe UI"/>
              </a:rPr>
              <a:t>share </a:t>
            </a:r>
            <a:r>
              <a:rPr sz="1200" b="0" dirty="0">
                <a:solidFill>
                  <a:srgbClr val="1E1E1E"/>
                </a:solidFill>
                <a:latin typeface="Segoe UI"/>
                <a:cs typeface="Segoe UI"/>
              </a:rPr>
              <a:t>files</a:t>
            </a:r>
            <a:r>
              <a:rPr sz="1200" b="0" spc="-35" dirty="0">
                <a:solidFill>
                  <a:srgbClr val="1E1E1E"/>
                </a:solidFill>
                <a:latin typeface="Segoe UI"/>
                <a:cs typeface="Segoe UI"/>
              </a:rPr>
              <a:t> </a:t>
            </a:r>
            <a:r>
              <a:rPr sz="1200" b="0" dirty="0">
                <a:solidFill>
                  <a:srgbClr val="1E1E1E"/>
                </a:solidFill>
                <a:latin typeface="Segoe UI"/>
                <a:cs typeface="Segoe UI"/>
              </a:rPr>
              <a:t>and</a:t>
            </a:r>
            <a:r>
              <a:rPr sz="1200" b="0" spc="-30" dirty="0">
                <a:solidFill>
                  <a:srgbClr val="1E1E1E"/>
                </a:solidFill>
                <a:latin typeface="Segoe UI"/>
                <a:cs typeface="Segoe UI"/>
              </a:rPr>
              <a:t> </a:t>
            </a:r>
            <a:r>
              <a:rPr sz="1200" b="0" dirty="0">
                <a:solidFill>
                  <a:srgbClr val="1E1E1E"/>
                </a:solidFill>
                <a:latin typeface="Segoe UI"/>
                <a:cs typeface="Segoe UI"/>
              </a:rPr>
              <a:t>work</a:t>
            </a:r>
            <a:r>
              <a:rPr sz="1200" b="0" spc="-10" dirty="0">
                <a:solidFill>
                  <a:srgbClr val="1E1E1E"/>
                </a:solidFill>
                <a:latin typeface="Segoe UI"/>
                <a:cs typeface="Segoe UI"/>
              </a:rPr>
              <a:t> </a:t>
            </a:r>
            <a:r>
              <a:rPr sz="1200" b="0" dirty="0">
                <a:solidFill>
                  <a:srgbClr val="1E1E1E"/>
                </a:solidFill>
                <a:latin typeface="Segoe UI"/>
                <a:cs typeface="Segoe UI"/>
              </a:rPr>
              <a:t>on</a:t>
            </a:r>
            <a:r>
              <a:rPr sz="1200" b="0" spc="-30" dirty="0">
                <a:solidFill>
                  <a:srgbClr val="1E1E1E"/>
                </a:solidFill>
                <a:latin typeface="Segoe UI"/>
                <a:cs typeface="Segoe UI"/>
              </a:rPr>
              <a:t> </a:t>
            </a:r>
            <a:r>
              <a:rPr sz="1200" b="0" dirty="0">
                <a:solidFill>
                  <a:srgbClr val="1E1E1E"/>
                </a:solidFill>
                <a:latin typeface="Segoe UI"/>
                <a:cs typeface="Segoe UI"/>
              </a:rPr>
              <a:t>them</a:t>
            </a:r>
            <a:r>
              <a:rPr sz="1200" b="0" spc="-30" dirty="0">
                <a:solidFill>
                  <a:srgbClr val="1E1E1E"/>
                </a:solidFill>
                <a:latin typeface="Segoe UI"/>
                <a:cs typeface="Segoe UI"/>
              </a:rPr>
              <a:t> </a:t>
            </a:r>
            <a:r>
              <a:rPr sz="1200" b="0" dirty="0">
                <a:solidFill>
                  <a:srgbClr val="1E1E1E"/>
                </a:solidFill>
                <a:latin typeface="Segoe UI"/>
                <a:cs typeface="Segoe UI"/>
              </a:rPr>
              <a:t>together.</a:t>
            </a:r>
            <a:r>
              <a:rPr sz="1200" b="0" spc="-25" dirty="0">
                <a:solidFill>
                  <a:srgbClr val="1E1E1E"/>
                </a:solidFill>
                <a:latin typeface="Segoe UI"/>
                <a:cs typeface="Segoe UI"/>
              </a:rPr>
              <a:t> </a:t>
            </a:r>
            <a:r>
              <a:rPr sz="1200" b="0" dirty="0">
                <a:solidFill>
                  <a:srgbClr val="1E1E1E"/>
                </a:solidFill>
                <a:latin typeface="Segoe UI"/>
                <a:cs typeface="Segoe UI"/>
              </a:rPr>
              <a:t>If</a:t>
            </a:r>
            <a:r>
              <a:rPr sz="1200" b="0" spc="-20" dirty="0">
                <a:solidFill>
                  <a:srgbClr val="1E1E1E"/>
                </a:solidFill>
                <a:latin typeface="Segoe UI"/>
                <a:cs typeface="Segoe UI"/>
              </a:rPr>
              <a:t> </a:t>
            </a:r>
            <a:r>
              <a:rPr sz="1200" b="0" dirty="0">
                <a:solidFill>
                  <a:srgbClr val="1E1E1E"/>
                </a:solidFill>
                <a:latin typeface="Segoe UI"/>
                <a:cs typeface="Segoe UI"/>
              </a:rPr>
              <a:t>working</a:t>
            </a:r>
            <a:r>
              <a:rPr sz="1200" b="0" spc="-25" dirty="0">
                <a:solidFill>
                  <a:srgbClr val="1E1E1E"/>
                </a:solidFill>
                <a:latin typeface="Segoe UI"/>
                <a:cs typeface="Segoe UI"/>
              </a:rPr>
              <a:t> </a:t>
            </a:r>
            <a:r>
              <a:rPr sz="1200" b="0" dirty="0">
                <a:solidFill>
                  <a:srgbClr val="1E1E1E"/>
                </a:solidFill>
                <a:latin typeface="Segoe UI"/>
                <a:cs typeface="Segoe UI"/>
              </a:rPr>
              <a:t>in</a:t>
            </a:r>
            <a:r>
              <a:rPr sz="1200" b="0" spc="25" dirty="0">
                <a:solidFill>
                  <a:srgbClr val="1E1E1E"/>
                </a:solidFill>
                <a:latin typeface="Segoe UI"/>
                <a:cs typeface="Segoe UI"/>
              </a:rPr>
              <a:t> </a:t>
            </a:r>
            <a:r>
              <a:rPr sz="1200" b="0" dirty="0">
                <a:solidFill>
                  <a:srgbClr val="1E1E1E"/>
                </a:solidFill>
                <a:latin typeface="Segoe UI"/>
                <a:cs typeface="Segoe UI"/>
              </a:rPr>
              <a:t>Word,</a:t>
            </a:r>
            <a:r>
              <a:rPr sz="1200" b="0" spc="-30" dirty="0">
                <a:solidFill>
                  <a:srgbClr val="1E1E1E"/>
                </a:solidFill>
                <a:latin typeface="Segoe UI"/>
                <a:cs typeface="Segoe UI"/>
              </a:rPr>
              <a:t> </a:t>
            </a:r>
            <a:r>
              <a:rPr sz="1200" b="0" dirty="0">
                <a:solidFill>
                  <a:srgbClr val="1E1E1E"/>
                </a:solidFill>
                <a:latin typeface="Segoe UI"/>
                <a:cs typeface="Segoe UI"/>
              </a:rPr>
              <a:t>Excel,</a:t>
            </a:r>
            <a:r>
              <a:rPr sz="1200" b="0" spc="-30" dirty="0">
                <a:solidFill>
                  <a:srgbClr val="1E1E1E"/>
                </a:solidFill>
                <a:latin typeface="Segoe UI"/>
                <a:cs typeface="Segoe UI"/>
              </a:rPr>
              <a:t> </a:t>
            </a:r>
            <a:r>
              <a:rPr sz="1200" b="0" dirty="0">
                <a:solidFill>
                  <a:srgbClr val="1E1E1E"/>
                </a:solidFill>
                <a:latin typeface="Segoe UI"/>
                <a:cs typeface="Segoe UI"/>
              </a:rPr>
              <a:t>PowerPoint,</a:t>
            </a:r>
            <a:r>
              <a:rPr sz="1200" b="0" spc="-25" dirty="0">
                <a:solidFill>
                  <a:srgbClr val="1E1E1E"/>
                </a:solidFill>
                <a:latin typeface="Segoe UI"/>
                <a:cs typeface="Segoe UI"/>
              </a:rPr>
              <a:t> </a:t>
            </a:r>
            <a:r>
              <a:rPr sz="1200" b="0" dirty="0">
                <a:solidFill>
                  <a:srgbClr val="1E1E1E"/>
                </a:solidFill>
                <a:latin typeface="Segoe UI"/>
                <a:cs typeface="Segoe UI"/>
              </a:rPr>
              <a:t>or</a:t>
            </a:r>
            <a:r>
              <a:rPr sz="1200" b="0" spc="-20" dirty="0">
                <a:solidFill>
                  <a:srgbClr val="1E1E1E"/>
                </a:solidFill>
                <a:latin typeface="Segoe UI"/>
                <a:cs typeface="Segoe UI"/>
              </a:rPr>
              <a:t> </a:t>
            </a:r>
            <a:r>
              <a:rPr sz="1200" b="0" dirty="0">
                <a:solidFill>
                  <a:srgbClr val="1E1E1E"/>
                </a:solidFill>
                <a:latin typeface="Segoe UI"/>
                <a:cs typeface="Segoe UI"/>
              </a:rPr>
              <a:t>Visio</a:t>
            </a:r>
            <a:r>
              <a:rPr sz="1200" b="0" spc="-20" dirty="0">
                <a:solidFill>
                  <a:srgbClr val="1E1E1E"/>
                </a:solidFill>
                <a:latin typeface="Segoe UI"/>
                <a:cs typeface="Segoe UI"/>
              </a:rPr>
              <a:t> </a:t>
            </a:r>
            <a:r>
              <a:rPr sz="1200" b="0" dirty="0">
                <a:solidFill>
                  <a:srgbClr val="1E1E1E"/>
                </a:solidFill>
                <a:latin typeface="Segoe UI"/>
                <a:cs typeface="Segoe UI"/>
              </a:rPr>
              <a:t>files</a:t>
            </a:r>
            <a:r>
              <a:rPr sz="1200" b="0" spc="-35" dirty="0">
                <a:solidFill>
                  <a:srgbClr val="1E1E1E"/>
                </a:solidFill>
                <a:latin typeface="Segoe UI"/>
                <a:cs typeface="Segoe UI"/>
              </a:rPr>
              <a:t> </a:t>
            </a:r>
            <a:r>
              <a:rPr sz="1200" b="0" dirty="0">
                <a:solidFill>
                  <a:srgbClr val="1E1E1E"/>
                </a:solidFill>
                <a:latin typeface="Segoe UI"/>
                <a:cs typeface="Segoe UI"/>
              </a:rPr>
              <a:t>your</a:t>
            </a:r>
            <a:r>
              <a:rPr sz="1200" b="0" spc="-15" dirty="0">
                <a:solidFill>
                  <a:srgbClr val="1E1E1E"/>
                </a:solidFill>
                <a:latin typeface="Segoe UI"/>
                <a:cs typeface="Segoe UI"/>
              </a:rPr>
              <a:t> </a:t>
            </a:r>
            <a:r>
              <a:rPr sz="1200" b="0" dirty="0">
                <a:solidFill>
                  <a:srgbClr val="1E1E1E"/>
                </a:solidFill>
                <a:latin typeface="Segoe UI"/>
                <a:cs typeface="Segoe UI"/>
              </a:rPr>
              <a:t>colleagues</a:t>
            </a:r>
            <a:r>
              <a:rPr sz="1200" b="0" spc="-5" dirty="0">
                <a:solidFill>
                  <a:srgbClr val="1E1E1E"/>
                </a:solidFill>
                <a:latin typeface="Segoe UI"/>
                <a:cs typeface="Segoe UI"/>
              </a:rPr>
              <a:t> </a:t>
            </a:r>
            <a:r>
              <a:rPr sz="1200" b="0" dirty="0">
                <a:solidFill>
                  <a:srgbClr val="1E1E1E"/>
                </a:solidFill>
                <a:latin typeface="Segoe UI"/>
                <a:cs typeface="Segoe UI"/>
              </a:rPr>
              <a:t>can</a:t>
            </a:r>
            <a:r>
              <a:rPr sz="1200" b="0" spc="-25" dirty="0">
                <a:solidFill>
                  <a:srgbClr val="1E1E1E"/>
                </a:solidFill>
                <a:latin typeface="Segoe UI"/>
                <a:cs typeface="Segoe UI"/>
              </a:rPr>
              <a:t> </a:t>
            </a:r>
            <a:r>
              <a:rPr sz="1200" b="0" dirty="0">
                <a:solidFill>
                  <a:srgbClr val="1E1E1E"/>
                </a:solidFill>
                <a:latin typeface="Segoe UI"/>
                <a:cs typeface="Segoe UI"/>
              </a:rPr>
              <a:t>even</a:t>
            </a:r>
            <a:r>
              <a:rPr sz="1200" b="0" spc="-30" dirty="0">
                <a:solidFill>
                  <a:srgbClr val="1E1E1E"/>
                </a:solidFill>
                <a:latin typeface="Segoe UI"/>
                <a:cs typeface="Segoe UI"/>
              </a:rPr>
              <a:t> </a:t>
            </a:r>
            <a:r>
              <a:rPr sz="1200" b="0" dirty="0">
                <a:solidFill>
                  <a:srgbClr val="1E1E1E"/>
                </a:solidFill>
                <a:latin typeface="Segoe UI"/>
                <a:cs typeface="Segoe UI"/>
              </a:rPr>
              <a:t>view,</a:t>
            </a:r>
            <a:r>
              <a:rPr sz="1200" b="0" spc="-25" dirty="0">
                <a:solidFill>
                  <a:srgbClr val="1E1E1E"/>
                </a:solidFill>
                <a:latin typeface="Segoe UI"/>
                <a:cs typeface="Segoe UI"/>
              </a:rPr>
              <a:t> </a:t>
            </a:r>
            <a:r>
              <a:rPr sz="1200" b="0" dirty="0">
                <a:solidFill>
                  <a:srgbClr val="1E1E1E"/>
                </a:solidFill>
                <a:latin typeface="Segoe UI"/>
                <a:cs typeface="Segoe UI"/>
              </a:rPr>
              <a:t>edit,</a:t>
            </a:r>
            <a:r>
              <a:rPr sz="1200" b="0" spc="-30" dirty="0">
                <a:solidFill>
                  <a:srgbClr val="1E1E1E"/>
                </a:solidFill>
                <a:latin typeface="Segoe UI"/>
                <a:cs typeface="Segoe UI"/>
              </a:rPr>
              <a:t> </a:t>
            </a:r>
            <a:r>
              <a:rPr sz="1200" b="0" spc="-25" dirty="0">
                <a:solidFill>
                  <a:srgbClr val="1E1E1E"/>
                </a:solidFill>
                <a:latin typeface="Segoe UI"/>
                <a:cs typeface="Segoe UI"/>
              </a:rPr>
              <a:t>and </a:t>
            </a:r>
            <a:r>
              <a:rPr sz="1200" b="0" spc="-10" dirty="0">
                <a:solidFill>
                  <a:srgbClr val="1E1E1E"/>
                </a:solidFill>
                <a:latin typeface="Segoe UI"/>
                <a:cs typeface="Segoe UI"/>
              </a:rPr>
              <a:t>collaborate</a:t>
            </a:r>
            <a:r>
              <a:rPr sz="1200" b="0" spc="-20" dirty="0">
                <a:solidFill>
                  <a:srgbClr val="1E1E1E"/>
                </a:solidFill>
                <a:latin typeface="Segoe UI"/>
                <a:cs typeface="Segoe UI"/>
              </a:rPr>
              <a:t> </a:t>
            </a:r>
            <a:r>
              <a:rPr sz="1200" b="0" dirty="0">
                <a:solidFill>
                  <a:srgbClr val="1E1E1E"/>
                </a:solidFill>
                <a:latin typeface="Segoe UI"/>
                <a:cs typeface="Segoe UI"/>
              </a:rPr>
              <a:t>on</a:t>
            </a:r>
            <a:r>
              <a:rPr sz="1200" b="0" spc="5" dirty="0">
                <a:solidFill>
                  <a:srgbClr val="1E1E1E"/>
                </a:solidFill>
                <a:latin typeface="Segoe UI"/>
                <a:cs typeface="Segoe UI"/>
              </a:rPr>
              <a:t> </a:t>
            </a:r>
            <a:r>
              <a:rPr sz="1200" b="0" dirty="0">
                <a:solidFill>
                  <a:srgbClr val="1E1E1E"/>
                </a:solidFill>
                <a:latin typeface="Segoe UI"/>
                <a:cs typeface="Segoe UI"/>
              </a:rPr>
              <a:t>them,</a:t>
            </a:r>
            <a:r>
              <a:rPr sz="1200" b="0" spc="-15" dirty="0">
                <a:solidFill>
                  <a:srgbClr val="1E1E1E"/>
                </a:solidFill>
                <a:latin typeface="Segoe UI"/>
                <a:cs typeface="Segoe UI"/>
              </a:rPr>
              <a:t> </a:t>
            </a:r>
            <a:r>
              <a:rPr sz="1200" b="0" dirty="0">
                <a:solidFill>
                  <a:srgbClr val="1E1E1E"/>
                </a:solidFill>
                <a:latin typeface="Segoe UI"/>
                <a:cs typeface="Segoe UI"/>
              </a:rPr>
              <a:t>right</a:t>
            </a:r>
            <a:r>
              <a:rPr sz="1200" b="0" spc="-20" dirty="0">
                <a:solidFill>
                  <a:srgbClr val="1E1E1E"/>
                </a:solidFill>
                <a:latin typeface="Segoe UI"/>
                <a:cs typeface="Segoe UI"/>
              </a:rPr>
              <a:t> </a:t>
            </a:r>
            <a:r>
              <a:rPr sz="1200" b="0" dirty="0">
                <a:solidFill>
                  <a:srgbClr val="1E1E1E"/>
                </a:solidFill>
                <a:latin typeface="Segoe UI"/>
                <a:cs typeface="Segoe UI"/>
              </a:rPr>
              <a:t>within</a:t>
            </a:r>
            <a:r>
              <a:rPr sz="1200" b="0" spc="-15" dirty="0">
                <a:solidFill>
                  <a:srgbClr val="1E1E1E"/>
                </a:solidFill>
                <a:latin typeface="Segoe UI"/>
                <a:cs typeface="Segoe UI"/>
              </a:rPr>
              <a:t> </a:t>
            </a:r>
            <a:r>
              <a:rPr sz="1200" b="0" dirty="0">
                <a:solidFill>
                  <a:srgbClr val="1E1E1E"/>
                </a:solidFill>
                <a:latin typeface="Segoe UI"/>
                <a:cs typeface="Segoe UI"/>
              </a:rPr>
              <a:t>Teams</a:t>
            </a:r>
            <a:r>
              <a:rPr sz="1200" b="0" spc="-25" dirty="0">
                <a:solidFill>
                  <a:srgbClr val="1E1E1E"/>
                </a:solidFill>
                <a:latin typeface="Segoe UI"/>
                <a:cs typeface="Segoe UI"/>
              </a:rPr>
              <a:t> </a:t>
            </a:r>
            <a:r>
              <a:rPr sz="1200" b="0" dirty="0">
                <a:solidFill>
                  <a:srgbClr val="1E1E1E"/>
                </a:solidFill>
                <a:latin typeface="Segoe UI"/>
                <a:cs typeface="Segoe UI"/>
              </a:rPr>
              <a:t>(</a:t>
            </a:r>
            <a:r>
              <a:rPr sz="1200" b="0" u="sng" dirty="0">
                <a:solidFill>
                  <a:srgbClr val="006CAC"/>
                </a:solidFill>
                <a:uFill>
                  <a:solidFill>
                    <a:srgbClr val="006CAC"/>
                  </a:solidFill>
                </a:uFill>
                <a:latin typeface="Segoe UI"/>
                <a:cs typeface="Segoe UI"/>
                <a:hlinkClick r:id="rId2"/>
              </a:rPr>
              <a:t>editing</a:t>
            </a:r>
            <a:r>
              <a:rPr sz="1200" b="0" u="sng" spc="5" dirty="0">
                <a:solidFill>
                  <a:srgbClr val="006CAC"/>
                </a:solidFill>
                <a:uFill>
                  <a:solidFill>
                    <a:srgbClr val="006CAC"/>
                  </a:solidFill>
                </a:uFill>
                <a:latin typeface="Segoe UI"/>
                <a:cs typeface="Segoe UI"/>
                <a:hlinkClick r:id="rId2"/>
              </a:rPr>
              <a:t> </a:t>
            </a:r>
            <a:r>
              <a:rPr sz="1200" b="0" u="sng" dirty="0">
                <a:solidFill>
                  <a:srgbClr val="006CAC"/>
                </a:solidFill>
                <a:uFill>
                  <a:solidFill>
                    <a:srgbClr val="006CAC"/>
                  </a:solidFill>
                </a:uFill>
                <a:latin typeface="Segoe UI"/>
                <a:cs typeface="Segoe UI"/>
                <a:hlinkClick r:id="rId2"/>
              </a:rPr>
              <a:t>in</a:t>
            </a:r>
            <a:r>
              <a:rPr sz="1200" b="0" u="sng" spc="-20" dirty="0">
                <a:solidFill>
                  <a:srgbClr val="006CAC"/>
                </a:solidFill>
                <a:uFill>
                  <a:solidFill>
                    <a:srgbClr val="006CAC"/>
                  </a:solidFill>
                </a:uFill>
                <a:latin typeface="Segoe UI"/>
                <a:cs typeface="Segoe UI"/>
                <a:hlinkClick r:id="rId2"/>
              </a:rPr>
              <a:t> </a:t>
            </a:r>
            <a:r>
              <a:rPr sz="1200" b="0" u="sng" dirty="0">
                <a:solidFill>
                  <a:srgbClr val="006CAC"/>
                </a:solidFill>
                <a:uFill>
                  <a:solidFill>
                    <a:srgbClr val="006CAC"/>
                  </a:solidFill>
                </a:uFill>
                <a:latin typeface="Segoe UI"/>
                <a:cs typeface="Segoe UI"/>
                <a:hlinkClick r:id="rId2"/>
              </a:rPr>
              <a:t>Visio</a:t>
            </a:r>
            <a:r>
              <a:rPr sz="1200" b="0" u="sng" spc="-15" dirty="0">
                <a:solidFill>
                  <a:srgbClr val="006CAC"/>
                </a:solidFill>
                <a:uFill>
                  <a:solidFill>
                    <a:srgbClr val="006CAC"/>
                  </a:solidFill>
                </a:uFill>
                <a:latin typeface="Segoe UI"/>
                <a:cs typeface="Segoe UI"/>
                <a:hlinkClick r:id="rId2"/>
              </a:rPr>
              <a:t> </a:t>
            </a:r>
            <a:r>
              <a:rPr sz="1200" b="0" u="sng" dirty="0">
                <a:solidFill>
                  <a:srgbClr val="006CAC"/>
                </a:solidFill>
                <a:uFill>
                  <a:solidFill>
                    <a:srgbClr val="006CAC"/>
                  </a:solidFill>
                </a:uFill>
                <a:latin typeface="Segoe UI"/>
                <a:cs typeface="Segoe UI"/>
                <a:hlinkClick r:id="rId2"/>
              </a:rPr>
              <a:t>requires</a:t>
            </a:r>
            <a:r>
              <a:rPr sz="1200" b="0" u="sng" spc="-25" dirty="0">
                <a:solidFill>
                  <a:srgbClr val="006CAC"/>
                </a:solidFill>
                <a:uFill>
                  <a:solidFill>
                    <a:srgbClr val="006CAC"/>
                  </a:solidFill>
                </a:uFill>
                <a:latin typeface="Segoe UI"/>
                <a:cs typeface="Segoe UI"/>
                <a:hlinkClick r:id="rId2"/>
              </a:rPr>
              <a:t> </a:t>
            </a:r>
            <a:r>
              <a:rPr sz="1200" b="0" u="sng" dirty="0">
                <a:solidFill>
                  <a:srgbClr val="006CAC"/>
                </a:solidFill>
                <a:uFill>
                  <a:solidFill>
                    <a:srgbClr val="006CAC"/>
                  </a:solidFill>
                </a:uFill>
                <a:latin typeface="Segoe UI"/>
                <a:cs typeface="Segoe UI"/>
                <a:hlinkClick r:id="rId2"/>
              </a:rPr>
              <a:t>a</a:t>
            </a:r>
            <a:r>
              <a:rPr sz="1200" b="0" u="sng" spc="-25" dirty="0">
                <a:solidFill>
                  <a:srgbClr val="006CAC"/>
                </a:solidFill>
                <a:uFill>
                  <a:solidFill>
                    <a:srgbClr val="006CAC"/>
                  </a:solidFill>
                </a:uFill>
                <a:latin typeface="Segoe UI"/>
                <a:cs typeface="Segoe UI"/>
                <a:hlinkClick r:id="rId2"/>
              </a:rPr>
              <a:t> </a:t>
            </a:r>
            <a:r>
              <a:rPr sz="1200" b="0" u="sng" spc="-10" dirty="0">
                <a:solidFill>
                  <a:srgbClr val="006CAC"/>
                </a:solidFill>
                <a:uFill>
                  <a:solidFill>
                    <a:srgbClr val="006CAC"/>
                  </a:solidFill>
                </a:uFill>
                <a:latin typeface="Segoe UI"/>
                <a:cs typeface="Segoe UI"/>
                <a:hlinkClick r:id="rId2"/>
              </a:rPr>
              <a:t>license</a:t>
            </a:r>
            <a:r>
              <a:rPr sz="1200" b="0" u="none" spc="-10" dirty="0">
                <a:solidFill>
                  <a:srgbClr val="1E1E1E"/>
                </a:solidFill>
                <a:latin typeface="Segoe UI"/>
                <a:cs typeface="Segoe UI"/>
              </a:rPr>
              <a:t>).</a:t>
            </a:r>
            <a:endParaRPr sz="1200">
              <a:latin typeface="Segoe UI"/>
              <a:cs typeface="Segoe UI"/>
            </a:endParaRPr>
          </a:p>
        </p:txBody>
      </p:sp>
      <p:sp>
        <p:nvSpPr>
          <p:cNvPr id="3" name="object 3"/>
          <p:cNvSpPr txBox="1"/>
          <p:nvPr/>
        </p:nvSpPr>
        <p:spPr>
          <a:xfrm>
            <a:off x="444500" y="1633918"/>
            <a:ext cx="5827395" cy="1356995"/>
          </a:xfrm>
          <a:prstGeom prst="rect">
            <a:avLst/>
          </a:prstGeom>
        </p:spPr>
        <p:txBody>
          <a:bodyPr vert="horz" wrap="square" lIns="0" tIns="49530" rIns="0" bIns="0" rtlCol="0">
            <a:spAutoFit/>
          </a:bodyPr>
          <a:lstStyle/>
          <a:p>
            <a:pPr marL="12700">
              <a:lnSpc>
                <a:spcPct val="100000"/>
              </a:lnSpc>
              <a:spcBef>
                <a:spcPts val="390"/>
              </a:spcBef>
            </a:pPr>
            <a:r>
              <a:rPr sz="1800" b="1" dirty="0">
                <a:latin typeface="Segoe UI Emoji"/>
                <a:cs typeface="Segoe UI Emoji"/>
              </a:rPr>
              <a:t>Your</a:t>
            </a:r>
            <a:r>
              <a:rPr sz="1800" b="1" spc="40" dirty="0">
                <a:latin typeface="Segoe UI Emoji"/>
                <a:cs typeface="Segoe UI Emoji"/>
              </a:rPr>
              <a:t> </a:t>
            </a:r>
            <a:r>
              <a:rPr sz="1800" b="1" dirty="0">
                <a:latin typeface="Segoe UI Emoji"/>
                <a:cs typeface="Segoe UI Emoji"/>
              </a:rPr>
              <a:t>files</a:t>
            </a:r>
            <a:r>
              <a:rPr sz="1800" b="1" spc="55" dirty="0">
                <a:latin typeface="Segoe UI Emoji"/>
                <a:cs typeface="Segoe UI Emoji"/>
              </a:rPr>
              <a:t> </a:t>
            </a:r>
            <a:r>
              <a:rPr sz="1800" b="1" spc="-10" dirty="0">
                <a:latin typeface="Segoe UI Emoji"/>
                <a:cs typeface="Segoe UI Emoji"/>
              </a:rPr>
              <a:t>library</a:t>
            </a:r>
            <a:endParaRPr sz="1800">
              <a:latin typeface="Segoe UI Emoji"/>
              <a:cs typeface="Segoe UI Emoji"/>
            </a:endParaRPr>
          </a:p>
          <a:p>
            <a:pPr marL="12700" marR="5080">
              <a:lnSpc>
                <a:spcPct val="111100"/>
              </a:lnSpc>
              <a:spcBef>
                <a:spcPts val="30"/>
              </a:spcBef>
            </a:pPr>
            <a:r>
              <a:rPr sz="1200" dirty="0">
                <a:solidFill>
                  <a:srgbClr val="1E1E1E"/>
                </a:solidFill>
                <a:latin typeface="Segoe UI"/>
                <a:cs typeface="Segoe UI"/>
              </a:rPr>
              <a:t>Within</a:t>
            </a:r>
            <a:r>
              <a:rPr sz="1200" spc="-25" dirty="0">
                <a:solidFill>
                  <a:srgbClr val="1E1E1E"/>
                </a:solidFill>
                <a:latin typeface="Segoe UI"/>
                <a:cs typeface="Segoe UI"/>
              </a:rPr>
              <a:t> </a:t>
            </a:r>
            <a:r>
              <a:rPr sz="1200" dirty="0">
                <a:solidFill>
                  <a:srgbClr val="1E1E1E"/>
                </a:solidFill>
                <a:latin typeface="Segoe UI"/>
                <a:cs typeface="Segoe UI"/>
              </a:rPr>
              <a:t>each</a:t>
            </a:r>
            <a:r>
              <a:rPr sz="1200" spc="-25" dirty="0">
                <a:solidFill>
                  <a:srgbClr val="1E1E1E"/>
                </a:solidFill>
                <a:latin typeface="Segoe UI"/>
                <a:cs typeface="Segoe UI"/>
              </a:rPr>
              <a:t> </a:t>
            </a:r>
            <a:r>
              <a:rPr sz="1200" dirty="0">
                <a:solidFill>
                  <a:srgbClr val="1E1E1E"/>
                </a:solidFill>
                <a:latin typeface="Segoe UI"/>
                <a:cs typeface="Segoe UI"/>
              </a:rPr>
              <a:t>team</a:t>
            </a:r>
            <a:r>
              <a:rPr sz="1200" spc="-30" dirty="0">
                <a:solidFill>
                  <a:srgbClr val="1E1E1E"/>
                </a:solidFill>
                <a:latin typeface="Segoe UI"/>
                <a:cs typeface="Segoe UI"/>
              </a:rPr>
              <a:t> </a:t>
            </a:r>
            <a:r>
              <a:rPr sz="1200" dirty="0">
                <a:solidFill>
                  <a:srgbClr val="1E1E1E"/>
                </a:solidFill>
                <a:latin typeface="Segoe UI"/>
                <a:cs typeface="Segoe UI"/>
              </a:rPr>
              <a:t>there</a:t>
            </a:r>
            <a:r>
              <a:rPr sz="1200" spc="-25" dirty="0">
                <a:solidFill>
                  <a:srgbClr val="1E1E1E"/>
                </a:solidFill>
                <a:latin typeface="Segoe UI"/>
                <a:cs typeface="Segoe UI"/>
              </a:rPr>
              <a:t> </a:t>
            </a:r>
            <a:r>
              <a:rPr sz="1200" dirty="0">
                <a:solidFill>
                  <a:srgbClr val="1E1E1E"/>
                </a:solidFill>
                <a:latin typeface="Segoe UI"/>
                <a:cs typeface="Segoe UI"/>
              </a:rPr>
              <a:t>are</a:t>
            </a:r>
            <a:r>
              <a:rPr sz="1200" spc="-25" dirty="0">
                <a:solidFill>
                  <a:srgbClr val="1E1E1E"/>
                </a:solidFill>
                <a:latin typeface="Segoe UI"/>
                <a:cs typeface="Segoe UI"/>
              </a:rPr>
              <a:t> </a:t>
            </a:r>
            <a:r>
              <a:rPr sz="1200" dirty="0">
                <a:solidFill>
                  <a:srgbClr val="1E1E1E"/>
                </a:solidFill>
                <a:latin typeface="Segoe UI"/>
                <a:cs typeface="Segoe UI"/>
              </a:rPr>
              <a:t>channels.</a:t>
            </a:r>
            <a:r>
              <a:rPr sz="1200" spc="-30" dirty="0">
                <a:solidFill>
                  <a:srgbClr val="1E1E1E"/>
                </a:solidFill>
                <a:latin typeface="Segoe UI"/>
                <a:cs typeface="Segoe UI"/>
              </a:rPr>
              <a:t> </a:t>
            </a:r>
            <a:r>
              <a:rPr sz="1200" dirty="0">
                <a:solidFill>
                  <a:srgbClr val="1E1E1E"/>
                </a:solidFill>
                <a:latin typeface="Segoe UI"/>
                <a:cs typeface="Segoe UI"/>
              </a:rPr>
              <a:t>Think</a:t>
            </a:r>
            <a:r>
              <a:rPr sz="1200" spc="-15" dirty="0">
                <a:solidFill>
                  <a:srgbClr val="1E1E1E"/>
                </a:solidFill>
                <a:latin typeface="Segoe UI"/>
                <a:cs typeface="Segoe UI"/>
              </a:rPr>
              <a:t> </a:t>
            </a:r>
            <a:r>
              <a:rPr sz="1200" dirty="0">
                <a:solidFill>
                  <a:srgbClr val="1E1E1E"/>
                </a:solidFill>
                <a:latin typeface="Segoe UI"/>
                <a:cs typeface="Segoe UI"/>
              </a:rPr>
              <a:t>of</a:t>
            </a:r>
            <a:r>
              <a:rPr sz="1200" spc="-25" dirty="0">
                <a:solidFill>
                  <a:srgbClr val="1E1E1E"/>
                </a:solidFill>
                <a:latin typeface="Segoe UI"/>
                <a:cs typeface="Segoe UI"/>
              </a:rPr>
              <a:t> </a:t>
            </a:r>
            <a:r>
              <a:rPr sz="1200" dirty="0">
                <a:solidFill>
                  <a:srgbClr val="1E1E1E"/>
                </a:solidFill>
                <a:latin typeface="Segoe UI"/>
                <a:cs typeface="Segoe UI"/>
              </a:rPr>
              <a:t>these</a:t>
            </a:r>
            <a:r>
              <a:rPr sz="1200" spc="-20" dirty="0">
                <a:solidFill>
                  <a:srgbClr val="1E1E1E"/>
                </a:solidFill>
                <a:latin typeface="Segoe UI"/>
                <a:cs typeface="Segoe UI"/>
              </a:rPr>
              <a:t> </a:t>
            </a:r>
            <a:r>
              <a:rPr sz="1200" dirty="0">
                <a:solidFill>
                  <a:srgbClr val="1E1E1E"/>
                </a:solidFill>
                <a:latin typeface="Segoe UI"/>
                <a:cs typeface="Segoe UI"/>
              </a:rPr>
              <a:t>channels</a:t>
            </a:r>
            <a:r>
              <a:rPr sz="1200" spc="-5" dirty="0">
                <a:solidFill>
                  <a:srgbClr val="1E1E1E"/>
                </a:solidFill>
                <a:latin typeface="Segoe UI"/>
                <a:cs typeface="Segoe UI"/>
              </a:rPr>
              <a:t> </a:t>
            </a:r>
            <a:r>
              <a:rPr sz="1200" dirty="0">
                <a:solidFill>
                  <a:srgbClr val="1E1E1E"/>
                </a:solidFill>
                <a:latin typeface="Segoe UI"/>
                <a:cs typeface="Segoe UI"/>
              </a:rPr>
              <a:t>as</a:t>
            </a:r>
            <a:r>
              <a:rPr sz="1200" spc="-10" dirty="0">
                <a:solidFill>
                  <a:srgbClr val="1E1E1E"/>
                </a:solidFill>
                <a:latin typeface="Segoe UI"/>
                <a:cs typeface="Segoe UI"/>
              </a:rPr>
              <a:t> </a:t>
            </a:r>
            <a:r>
              <a:rPr sz="1200" dirty="0">
                <a:solidFill>
                  <a:srgbClr val="1E1E1E"/>
                </a:solidFill>
                <a:latin typeface="Segoe UI"/>
                <a:cs typeface="Segoe UI"/>
              </a:rPr>
              <a:t>a</a:t>
            </a:r>
            <a:r>
              <a:rPr sz="1200" spc="-25" dirty="0">
                <a:solidFill>
                  <a:srgbClr val="1E1E1E"/>
                </a:solidFill>
                <a:latin typeface="Segoe UI"/>
                <a:cs typeface="Segoe UI"/>
              </a:rPr>
              <a:t> </a:t>
            </a:r>
            <a:r>
              <a:rPr sz="1200" dirty="0">
                <a:solidFill>
                  <a:srgbClr val="1E1E1E"/>
                </a:solidFill>
                <a:latin typeface="Segoe UI"/>
                <a:cs typeface="Segoe UI"/>
              </a:rPr>
              <a:t>place</a:t>
            </a:r>
            <a:r>
              <a:rPr sz="1200" spc="-25" dirty="0">
                <a:solidFill>
                  <a:srgbClr val="1E1E1E"/>
                </a:solidFill>
                <a:latin typeface="Segoe UI"/>
                <a:cs typeface="Segoe UI"/>
              </a:rPr>
              <a:t> </a:t>
            </a:r>
            <a:r>
              <a:rPr sz="1200" dirty="0">
                <a:solidFill>
                  <a:srgbClr val="1E1E1E"/>
                </a:solidFill>
                <a:latin typeface="Segoe UI"/>
                <a:cs typeface="Segoe UI"/>
              </a:rPr>
              <a:t>for</a:t>
            </a:r>
            <a:r>
              <a:rPr sz="1200" spc="-20" dirty="0">
                <a:solidFill>
                  <a:srgbClr val="1E1E1E"/>
                </a:solidFill>
                <a:latin typeface="Segoe UI"/>
                <a:cs typeface="Segoe UI"/>
              </a:rPr>
              <a:t> </a:t>
            </a:r>
            <a:r>
              <a:rPr sz="1200" dirty="0">
                <a:solidFill>
                  <a:srgbClr val="1E1E1E"/>
                </a:solidFill>
                <a:latin typeface="Segoe UI"/>
                <a:cs typeface="Segoe UI"/>
              </a:rPr>
              <a:t>your</a:t>
            </a:r>
            <a:r>
              <a:rPr sz="1200" spc="-15" dirty="0">
                <a:solidFill>
                  <a:srgbClr val="1E1E1E"/>
                </a:solidFill>
                <a:latin typeface="Segoe UI"/>
                <a:cs typeface="Segoe UI"/>
              </a:rPr>
              <a:t> </a:t>
            </a:r>
            <a:r>
              <a:rPr sz="1200" spc="-10" dirty="0">
                <a:solidFill>
                  <a:srgbClr val="1E1E1E"/>
                </a:solidFill>
                <a:latin typeface="Segoe UI"/>
                <a:cs typeface="Segoe UI"/>
              </a:rPr>
              <a:t>entire </a:t>
            </a:r>
            <a:r>
              <a:rPr sz="1200" dirty="0">
                <a:solidFill>
                  <a:srgbClr val="1E1E1E"/>
                </a:solidFill>
                <a:latin typeface="Segoe UI"/>
                <a:cs typeface="Segoe UI"/>
              </a:rPr>
              <a:t>team</a:t>
            </a:r>
            <a:r>
              <a:rPr sz="1200" spc="-15" dirty="0">
                <a:solidFill>
                  <a:srgbClr val="1E1E1E"/>
                </a:solidFill>
                <a:latin typeface="Segoe UI"/>
                <a:cs typeface="Segoe UI"/>
              </a:rPr>
              <a:t> </a:t>
            </a:r>
            <a:r>
              <a:rPr sz="1200" dirty="0">
                <a:solidFill>
                  <a:srgbClr val="1E1E1E"/>
                </a:solidFill>
                <a:latin typeface="Segoe UI"/>
                <a:cs typeface="Segoe UI"/>
              </a:rPr>
              <a:t>to</a:t>
            </a:r>
            <a:r>
              <a:rPr sz="1200" spc="-30" dirty="0">
                <a:solidFill>
                  <a:srgbClr val="1E1E1E"/>
                </a:solidFill>
                <a:latin typeface="Segoe UI"/>
                <a:cs typeface="Segoe UI"/>
              </a:rPr>
              <a:t> </a:t>
            </a:r>
            <a:r>
              <a:rPr sz="1200" dirty="0">
                <a:solidFill>
                  <a:srgbClr val="1E1E1E"/>
                </a:solidFill>
                <a:latin typeface="Segoe UI"/>
                <a:cs typeface="Segoe UI"/>
              </a:rPr>
              <a:t>discuss</a:t>
            </a:r>
            <a:r>
              <a:rPr sz="1200" spc="-10" dirty="0">
                <a:solidFill>
                  <a:srgbClr val="1E1E1E"/>
                </a:solidFill>
                <a:latin typeface="Segoe UI"/>
                <a:cs typeface="Segoe UI"/>
              </a:rPr>
              <a:t> </a:t>
            </a:r>
            <a:r>
              <a:rPr sz="1200" dirty="0">
                <a:solidFill>
                  <a:srgbClr val="1E1E1E"/>
                </a:solidFill>
                <a:latin typeface="Segoe UI"/>
                <a:cs typeface="Segoe UI"/>
              </a:rPr>
              <a:t>a</a:t>
            </a:r>
            <a:r>
              <a:rPr sz="1200" spc="-35" dirty="0">
                <a:solidFill>
                  <a:srgbClr val="1E1E1E"/>
                </a:solidFill>
                <a:latin typeface="Segoe UI"/>
                <a:cs typeface="Segoe UI"/>
              </a:rPr>
              <a:t> </a:t>
            </a:r>
            <a:r>
              <a:rPr sz="1200" dirty="0">
                <a:solidFill>
                  <a:srgbClr val="1E1E1E"/>
                </a:solidFill>
                <a:latin typeface="Segoe UI"/>
                <a:cs typeface="Segoe UI"/>
              </a:rPr>
              <a:t>specific</a:t>
            </a:r>
            <a:r>
              <a:rPr sz="1200" spc="-30" dirty="0">
                <a:solidFill>
                  <a:srgbClr val="1E1E1E"/>
                </a:solidFill>
                <a:latin typeface="Segoe UI"/>
                <a:cs typeface="Segoe UI"/>
              </a:rPr>
              <a:t> </a:t>
            </a:r>
            <a:r>
              <a:rPr sz="1200" dirty="0">
                <a:solidFill>
                  <a:srgbClr val="1E1E1E"/>
                </a:solidFill>
                <a:latin typeface="Segoe UI"/>
                <a:cs typeface="Segoe UI"/>
              </a:rPr>
              <a:t>topic,</a:t>
            </a:r>
            <a:r>
              <a:rPr sz="1200" spc="-35" dirty="0">
                <a:solidFill>
                  <a:srgbClr val="1E1E1E"/>
                </a:solidFill>
                <a:latin typeface="Segoe UI"/>
                <a:cs typeface="Segoe UI"/>
              </a:rPr>
              <a:t> </a:t>
            </a:r>
            <a:r>
              <a:rPr sz="1200" dirty="0">
                <a:solidFill>
                  <a:srgbClr val="1E1E1E"/>
                </a:solidFill>
                <a:latin typeface="Segoe UI"/>
                <a:cs typeface="Segoe UI"/>
              </a:rPr>
              <a:t>like</a:t>
            </a:r>
            <a:r>
              <a:rPr sz="1200" spc="-25" dirty="0">
                <a:solidFill>
                  <a:srgbClr val="1E1E1E"/>
                </a:solidFill>
                <a:latin typeface="Segoe UI"/>
                <a:cs typeface="Segoe UI"/>
              </a:rPr>
              <a:t> </a:t>
            </a:r>
            <a:r>
              <a:rPr sz="1200" dirty="0">
                <a:solidFill>
                  <a:srgbClr val="1E1E1E"/>
                </a:solidFill>
                <a:latin typeface="Segoe UI"/>
                <a:cs typeface="Segoe UI"/>
              </a:rPr>
              <a:t>upcoming</a:t>
            </a:r>
            <a:r>
              <a:rPr sz="1200" spc="-35" dirty="0">
                <a:solidFill>
                  <a:srgbClr val="1E1E1E"/>
                </a:solidFill>
                <a:latin typeface="Segoe UI"/>
                <a:cs typeface="Segoe UI"/>
              </a:rPr>
              <a:t> </a:t>
            </a:r>
            <a:r>
              <a:rPr sz="1200" dirty="0">
                <a:solidFill>
                  <a:srgbClr val="1E1E1E"/>
                </a:solidFill>
                <a:latin typeface="Segoe UI"/>
                <a:cs typeface="Segoe UI"/>
              </a:rPr>
              <a:t>training,</a:t>
            </a:r>
            <a:r>
              <a:rPr sz="1200" spc="-35" dirty="0">
                <a:solidFill>
                  <a:srgbClr val="1E1E1E"/>
                </a:solidFill>
                <a:latin typeface="Segoe UI"/>
                <a:cs typeface="Segoe UI"/>
              </a:rPr>
              <a:t> </a:t>
            </a:r>
            <a:r>
              <a:rPr sz="1200" dirty="0">
                <a:solidFill>
                  <a:srgbClr val="1E1E1E"/>
                </a:solidFill>
                <a:latin typeface="Segoe UI"/>
                <a:cs typeface="Segoe UI"/>
              </a:rPr>
              <a:t>or</a:t>
            </a:r>
            <a:r>
              <a:rPr sz="1200" spc="-25" dirty="0">
                <a:solidFill>
                  <a:srgbClr val="1E1E1E"/>
                </a:solidFill>
                <a:latin typeface="Segoe UI"/>
                <a:cs typeface="Segoe UI"/>
              </a:rPr>
              <a:t> </a:t>
            </a:r>
            <a:r>
              <a:rPr sz="1200" dirty="0">
                <a:solidFill>
                  <a:srgbClr val="1E1E1E"/>
                </a:solidFill>
                <a:latin typeface="Segoe UI"/>
                <a:cs typeface="Segoe UI"/>
              </a:rPr>
              <a:t>project</a:t>
            </a:r>
            <a:r>
              <a:rPr sz="1200" spc="-35" dirty="0">
                <a:solidFill>
                  <a:srgbClr val="1E1E1E"/>
                </a:solidFill>
                <a:latin typeface="Segoe UI"/>
                <a:cs typeface="Segoe UI"/>
              </a:rPr>
              <a:t> </a:t>
            </a:r>
            <a:r>
              <a:rPr sz="1200" dirty="0">
                <a:solidFill>
                  <a:srgbClr val="1E1E1E"/>
                </a:solidFill>
                <a:latin typeface="Segoe UI"/>
                <a:cs typeface="Segoe UI"/>
              </a:rPr>
              <a:t>updates.</a:t>
            </a:r>
            <a:r>
              <a:rPr sz="1200" spc="-35" dirty="0">
                <a:solidFill>
                  <a:srgbClr val="1E1E1E"/>
                </a:solidFill>
                <a:latin typeface="Segoe UI"/>
                <a:cs typeface="Segoe UI"/>
              </a:rPr>
              <a:t> </a:t>
            </a:r>
            <a:r>
              <a:rPr sz="1200" spc="-20" dirty="0">
                <a:solidFill>
                  <a:srgbClr val="1E1E1E"/>
                </a:solidFill>
                <a:latin typeface="Segoe UI"/>
                <a:cs typeface="Segoe UI"/>
              </a:rPr>
              <a:t>Each </a:t>
            </a:r>
            <a:r>
              <a:rPr sz="1200" dirty="0">
                <a:solidFill>
                  <a:srgbClr val="1E1E1E"/>
                </a:solidFill>
                <a:latin typeface="Segoe UI"/>
                <a:cs typeface="Segoe UI"/>
              </a:rPr>
              <a:t>channel</a:t>
            </a:r>
            <a:r>
              <a:rPr sz="1200" spc="-20" dirty="0">
                <a:solidFill>
                  <a:srgbClr val="1E1E1E"/>
                </a:solidFill>
                <a:latin typeface="Segoe UI"/>
                <a:cs typeface="Segoe UI"/>
              </a:rPr>
              <a:t> </a:t>
            </a:r>
            <a:r>
              <a:rPr sz="1200" dirty="0">
                <a:solidFill>
                  <a:srgbClr val="1E1E1E"/>
                </a:solidFill>
                <a:latin typeface="Segoe UI"/>
                <a:cs typeface="Segoe UI"/>
              </a:rPr>
              <a:t>has</a:t>
            </a:r>
            <a:r>
              <a:rPr sz="1200" spc="-30" dirty="0">
                <a:solidFill>
                  <a:srgbClr val="1E1E1E"/>
                </a:solidFill>
                <a:latin typeface="Segoe UI"/>
                <a:cs typeface="Segoe UI"/>
              </a:rPr>
              <a:t> </a:t>
            </a:r>
            <a:r>
              <a:rPr sz="1200" dirty="0">
                <a:solidFill>
                  <a:srgbClr val="1E1E1E"/>
                </a:solidFill>
                <a:latin typeface="Segoe UI"/>
                <a:cs typeface="Segoe UI"/>
              </a:rPr>
              <a:t>its</a:t>
            </a:r>
            <a:r>
              <a:rPr sz="1200" spc="-5" dirty="0">
                <a:solidFill>
                  <a:srgbClr val="1E1E1E"/>
                </a:solidFill>
                <a:latin typeface="Segoe UI"/>
                <a:cs typeface="Segoe UI"/>
              </a:rPr>
              <a:t> </a:t>
            </a:r>
            <a:r>
              <a:rPr sz="1200" dirty="0">
                <a:solidFill>
                  <a:srgbClr val="1E1E1E"/>
                </a:solidFill>
                <a:latin typeface="Segoe UI"/>
                <a:cs typeface="Segoe UI"/>
              </a:rPr>
              <a:t>own</a:t>
            </a:r>
            <a:r>
              <a:rPr sz="1200" spc="-25" dirty="0">
                <a:solidFill>
                  <a:srgbClr val="1E1E1E"/>
                </a:solidFill>
                <a:latin typeface="Segoe UI"/>
                <a:cs typeface="Segoe UI"/>
              </a:rPr>
              <a:t> </a:t>
            </a:r>
            <a:r>
              <a:rPr sz="1200" dirty="0">
                <a:solidFill>
                  <a:srgbClr val="1E1E1E"/>
                </a:solidFill>
                <a:latin typeface="Segoe UI"/>
                <a:cs typeface="Segoe UI"/>
              </a:rPr>
              <a:t>file</a:t>
            </a:r>
            <a:r>
              <a:rPr sz="1200" spc="-25" dirty="0">
                <a:solidFill>
                  <a:srgbClr val="1E1E1E"/>
                </a:solidFill>
                <a:latin typeface="Segoe UI"/>
                <a:cs typeface="Segoe UI"/>
              </a:rPr>
              <a:t> </a:t>
            </a:r>
            <a:r>
              <a:rPr sz="1200" dirty="0">
                <a:solidFill>
                  <a:srgbClr val="1E1E1E"/>
                </a:solidFill>
                <a:latin typeface="Segoe UI"/>
                <a:cs typeface="Segoe UI"/>
              </a:rPr>
              <a:t>folder</a:t>
            </a:r>
            <a:r>
              <a:rPr sz="1200" spc="-20" dirty="0">
                <a:solidFill>
                  <a:srgbClr val="1E1E1E"/>
                </a:solidFill>
                <a:latin typeface="Segoe UI"/>
                <a:cs typeface="Segoe UI"/>
              </a:rPr>
              <a:t> </a:t>
            </a:r>
            <a:r>
              <a:rPr sz="1200" dirty="0">
                <a:solidFill>
                  <a:srgbClr val="1E1E1E"/>
                </a:solidFill>
                <a:latin typeface="Segoe UI"/>
                <a:cs typeface="Segoe UI"/>
              </a:rPr>
              <a:t>where</a:t>
            </a:r>
            <a:r>
              <a:rPr sz="1200" spc="-25" dirty="0">
                <a:solidFill>
                  <a:srgbClr val="1E1E1E"/>
                </a:solidFill>
                <a:latin typeface="Segoe UI"/>
                <a:cs typeface="Segoe UI"/>
              </a:rPr>
              <a:t> </a:t>
            </a:r>
            <a:r>
              <a:rPr sz="1200" dirty="0">
                <a:solidFill>
                  <a:srgbClr val="1E1E1E"/>
                </a:solidFill>
                <a:latin typeface="Segoe UI"/>
                <a:cs typeface="Segoe UI"/>
              </a:rPr>
              <a:t>you</a:t>
            </a:r>
            <a:r>
              <a:rPr sz="1200" spc="-30" dirty="0">
                <a:solidFill>
                  <a:srgbClr val="1E1E1E"/>
                </a:solidFill>
                <a:latin typeface="Segoe UI"/>
                <a:cs typeface="Segoe UI"/>
              </a:rPr>
              <a:t> </a:t>
            </a:r>
            <a:r>
              <a:rPr sz="1200" dirty="0">
                <a:solidFill>
                  <a:srgbClr val="1E1E1E"/>
                </a:solidFill>
                <a:latin typeface="Segoe UI"/>
                <a:cs typeface="Segoe UI"/>
              </a:rPr>
              <a:t>can share</a:t>
            </a:r>
            <a:r>
              <a:rPr sz="1200" spc="-25" dirty="0">
                <a:solidFill>
                  <a:srgbClr val="1E1E1E"/>
                </a:solidFill>
                <a:latin typeface="Segoe UI"/>
                <a:cs typeface="Segoe UI"/>
              </a:rPr>
              <a:t> </a:t>
            </a:r>
            <a:r>
              <a:rPr sz="1200" dirty="0">
                <a:solidFill>
                  <a:srgbClr val="1E1E1E"/>
                </a:solidFill>
                <a:latin typeface="Segoe UI"/>
                <a:cs typeface="Segoe UI"/>
              </a:rPr>
              <a:t>files</a:t>
            </a:r>
            <a:r>
              <a:rPr sz="1200" spc="-35" dirty="0">
                <a:solidFill>
                  <a:srgbClr val="1E1E1E"/>
                </a:solidFill>
                <a:latin typeface="Segoe UI"/>
                <a:cs typeface="Segoe UI"/>
              </a:rPr>
              <a:t> </a:t>
            </a:r>
            <a:r>
              <a:rPr sz="1200" dirty="0">
                <a:solidFill>
                  <a:srgbClr val="1E1E1E"/>
                </a:solidFill>
                <a:latin typeface="Segoe UI"/>
                <a:cs typeface="Segoe UI"/>
              </a:rPr>
              <a:t>for</a:t>
            </a:r>
            <a:r>
              <a:rPr sz="1200" spc="-20" dirty="0">
                <a:solidFill>
                  <a:srgbClr val="1E1E1E"/>
                </a:solidFill>
                <a:latin typeface="Segoe UI"/>
                <a:cs typeface="Segoe UI"/>
              </a:rPr>
              <a:t> </a:t>
            </a:r>
            <a:r>
              <a:rPr sz="1200" dirty="0">
                <a:solidFill>
                  <a:srgbClr val="1E1E1E"/>
                </a:solidFill>
                <a:latin typeface="Segoe UI"/>
                <a:cs typeface="Segoe UI"/>
              </a:rPr>
              <a:t>that</a:t>
            </a:r>
            <a:r>
              <a:rPr sz="1200" spc="-5" dirty="0">
                <a:solidFill>
                  <a:srgbClr val="1E1E1E"/>
                </a:solidFill>
                <a:latin typeface="Segoe UI"/>
                <a:cs typeface="Segoe UI"/>
              </a:rPr>
              <a:t> </a:t>
            </a:r>
            <a:r>
              <a:rPr sz="1200" dirty="0">
                <a:solidFill>
                  <a:srgbClr val="1E1E1E"/>
                </a:solidFill>
                <a:latin typeface="Segoe UI"/>
                <a:cs typeface="Segoe UI"/>
              </a:rPr>
              <a:t>specific</a:t>
            </a:r>
            <a:r>
              <a:rPr sz="1200" spc="-25" dirty="0">
                <a:solidFill>
                  <a:srgbClr val="1E1E1E"/>
                </a:solidFill>
                <a:latin typeface="Segoe UI"/>
                <a:cs typeface="Segoe UI"/>
              </a:rPr>
              <a:t> </a:t>
            </a:r>
            <a:r>
              <a:rPr sz="1200" dirty="0">
                <a:solidFill>
                  <a:srgbClr val="1E1E1E"/>
                </a:solidFill>
                <a:latin typeface="Segoe UI"/>
                <a:cs typeface="Segoe UI"/>
              </a:rPr>
              <a:t>channel.</a:t>
            </a:r>
            <a:r>
              <a:rPr sz="1200" spc="5" dirty="0">
                <a:solidFill>
                  <a:srgbClr val="1E1E1E"/>
                </a:solidFill>
                <a:latin typeface="Segoe UI"/>
                <a:cs typeface="Segoe UI"/>
              </a:rPr>
              <a:t> </a:t>
            </a:r>
            <a:r>
              <a:rPr sz="1200" spc="-25" dirty="0">
                <a:solidFill>
                  <a:srgbClr val="1E1E1E"/>
                </a:solidFill>
                <a:latin typeface="Segoe UI"/>
                <a:cs typeface="Segoe UI"/>
              </a:rPr>
              <a:t>To </a:t>
            </a:r>
            <a:r>
              <a:rPr sz="1200" dirty="0">
                <a:solidFill>
                  <a:srgbClr val="1E1E1E"/>
                </a:solidFill>
                <a:latin typeface="Segoe UI"/>
                <a:cs typeface="Segoe UI"/>
              </a:rPr>
              <a:t>access</a:t>
            </a:r>
            <a:r>
              <a:rPr sz="1200" spc="-35" dirty="0">
                <a:solidFill>
                  <a:srgbClr val="1E1E1E"/>
                </a:solidFill>
                <a:latin typeface="Segoe UI"/>
                <a:cs typeface="Segoe UI"/>
              </a:rPr>
              <a:t> </a:t>
            </a:r>
            <a:r>
              <a:rPr sz="1200" dirty="0">
                <a:solidFill>
                  <a:srgbClr val="1E1E1E"/>
                </a:solidFill>
                <a:latin typeface="Segoe UI"/>
                <a:cs typeface="Segoe UI"/>
              </a:rPr>
              <a:t>that</a:t>
            </a:r>
            <a:r>
              <a:rPr sz="1200" spc="-25" dirty="0">
                <a:solidFill>
                  <a:srgbClr val="1E1E1E"/>
                </a:solidFill>
                <a:latin typeface="Segoe UI"/>
                <a:cs typeface="Segoe UI"/>
              </a:rPr>
              <a:t> </a:t>
            </a:r>
            <a:r>
              <a:rPr sz="1200" dirty="0">
                <a:solidFill>
                  <a:srgbClr val="1E1E1E"/>
                </a:solidFill>
                <a:latin typeface="Segoe UI"/>
                <a:cs typeface="Segoe UI"/>
              </a:rPr>
              <a:t>folder,</a:t>
            </a:r>
            <a:r>
              <a:rPr sz="1200" spc="-10" dirty="0">
                <a:solidFill>
                  <a:srgbClr val="1E1E1E"/>
                </a:solidFill>
                <a:latin typeface="Segoe UI"/>
                <a:cs typeface="Segoe UI"/>
              </a:rPr>
              <a:t> </a:t>
            </a:r>
            <a:r>
              <a:rPr sz="1200" dirty="0">
                <a:solidFill>
                  <a:srgbClr val="1E1E1E"/>
                </a:solidFill>
                <a:latin typeface="Segoe UI"/>
                <a:cs typeface="Segoe UI"/>
              </a:rPr>
              <a:t>go</a:t>
            </a:r>
            <a:r>
              <a:rPr sz="1200" spc="-30" dirty="0">
                <a:solidFill>
                  <a:srgbClr val="1E1E1E"/>
                </a:solidFill>
                <a:latin typeface="Segoe UI"/>
                <a:cs typeface="Segoe UI"/>
              </a:rPr>
              <a:t> </a:t>
            </a:r>
            <a:r>
              <a:rPr sz="1200" dirty="0">
                <a:solidFill>
                  <a:srgbClr val="1E1E1E"/>
                </a:solidFill>
                <a:latin typeface="Segoe UI"/>
                <a:cs typeface="Segoe UI"/>
              </a:rPr>
              <a:t>to</a:t>
            </a:r>
            <a:r>
              <a:rPr sz="1200" spc="-5" dirty="0">
                <a:solidFill>
                  <a:srgbClr val="1E1E1E"/>
                </a:solidFill>
                <a:latin typeface="Segoe UI"/>
                <a:cs typeface="Segoe UI"/>
              </a:rPr>
              <a:t> </a:t>
            </a:r>
            <a:r>
              <a:rPr sz="1200" dirty="0">
                <a:solidFill>
                  <a:srgbClr val="1E1E1E"/>
                </a:solidFill>
                <a:latin typeface="Segoe UI"/>
                <a:cs typeface="Segoe UI"/>
              </a:rPr>
              <a:t>the</a:t>
            </a:r>
            <a:r>
              <a:rPr sz="1200" spc="-30" dirty="0">
                <a:solidFill>
                  <a:srgbClr val="1E1E1E"/>
                </a:solidFill>
                <a:latin typeface="Segoe UI"/>
                <a:cs typeface="Segoe UI"/>
              </a:rPr>
              <a:t> </a:t>
            </a:r>
            <a:r>
              <a:rPr sz="1200" dirty="0">
                <a:solidFill>
                  <a:srgbClr val="1E1E1E"/>
                </a:solidFill>
                <a:latin typeface="Segoe UI"/>
                <a:cs typeface="Segoe UI"/>
              </a:rPr>
              <a:t>channel</a:t>
            </a:r>
            <a:r>
              <a:rPr sz="1200" spc="5" dirty="0">
                <a:solidFill>
                  <a:srgbClr val="1E1E1E"/>
                </a:solidFill>
                <a:latin typeface="Segoe UI"/>
                <a:cs typeface="Segoe UI"/>
              </a:rPr>
              <a:t> </a:t>
            </a:r>
            <a:r>
              <a:rPr sz="1200" dirty="0">
                <a:solidFill>
                  <a:srgbClr val="1E1E1E"/>
                </a:solidFill>
                <a:latin typeface="Segoe UI"/>
                <a:cs typeface="Segoe UI"/>
              </a:rPr>
              <a:t>and</a:t>
            </a:r>
            <a:r>
              <a:rPr sz="1200" spc="-35" dirty="0">
                <a:solidFill>
                  <a:srgbClr val="1E1E1E"/>
                </a:solidFill>
                <a:latin typeface="Segoe UI"/>
                <a:cs typeface="Segoe UI"/>
              </a:rPr>
              <a:t> </a:t>
            </a:r>
            <a:r>
              <a:rPr sz="1200" dirty="0">
                <a:solidFill>
                  <a:srgbClr val="1E1E1E"/>
                </a:solidFill>
                <a:latin typeface="Segoe UI"/>
                <a:cs typeface="Segoe UI"/>
              </a:rPr>
              <a:t>select</a:t>
            </a:r>
            <a:r>
              <a:rPr sz="1200" spc="-35" dirty="0">
                <a:solidFill>
                  <a:srgbClr val="1E1E1E"/>
                </a:solidFill>
                <a:latin typeface="Segoe UI"/>
                <a:cs typeface="Segoe UI"/>
              </a:rPr>
              <a:t> </a:t>
            </a:r>
            <a:r>
              <a:rPr sz="1200" dirty="0">
                <a:solidFill>
                  <a:srgbClr val="1E1E1E"/>
                </a:solidFill>
                <a:latin typeface="Segoe UI"/>
                <a:cs typeface="Segoe UI"/>
              </a:rPr>
              <a:t>the</a:t>
            </a:r>
            <a:r>
              <a:rPr sz="1200" spc="-15" dirty="0">
                <a:solidFill>
                  <a:srgbClr val="1E1E1E"/>
                </a:solidFill>
                <a:latin typeface="Segoe UI"/>
                <a:cs typeface="Segoe UI"/>
              </a:rPr>
              <a:t> </a:t>
            </a:r>
            <a:r>
              <a:rPr sz="1200" dirty="0">
                <a:solidFill>
                  <a:srgbClr val="1E1E1E"/>
                </a:solidFill>
                <a:latin typeface="Segoe UI"/>
                <a:cs typeface="Segoe UI"/>
              </a:rPr>
              <a:t>Files</a:t>
            </a:r>
            <a:r>
              <a:rPr sz="1200" spc="-35" dirty="0">
                <a:solidFill>
                  <a:srgbClr val="1E1E1E"/>
                </a:solidFill>
                <a:latin typeface="Segoe UI"/>
                <a:cs typeface="Segoe UI"/>
              </a:rPr>
              <a:t> </a:t>
            </a:r>
            <a:r>
              <a:rPr sz="1200" dirty="0">
                <a:solidFill>
                  <a:srgbClr val="1E1E1E"/>
                </a:solidFill>
                <a:latin typeface="Segoe UI"/>
                <a:cs typeface="Segoe UI"/>
              </a:rPr>
              <a:t>tab</a:t>
            </a:r>
            <a:r>
              <a:rPr sz="1200" spc="-30" dirty="0">
                <a:solidFill>
                  <a:srgbClr val="1E1E1E"/>
                </a:solidFill>
                <a:latin typeface="Segoe UI"/>
                <a:cs typeface="Segoe UI"/>
              </a:rPr>
              <a:t> </a:t>
            </a:r>
            <a:r>
              <a:rPr sz="1200" dirty="0">
                <a:solidFill>
                  <a:srgbClr val="1E1E1E"/>
                </a:solidFill>
                <a:latin typeface="Segoe UI"/>
                <a:cs typeface="Segoe UI"/>
              </a:rPr>
              <a:t>above</a:t>
            </a:r>
            <a:r>
              <a:rPr sz="1200" spc="-30" dirty="0">
                <a:solidFill>
                  <a:srgbClr val="1E1E1E"/>
                </a:solidFill>
                <a:latin typeface="Segoe UI"/>
                <a:cs typeface="Segoe UI"/>
              </a:rPr>
              <a:t> </a:t>
            </a:r>
            <a:r>
              <a:rPr sz="1200" dirty="0">
                <a:solidFill>
                  <a:srgbClr val="1E1E1E"/>
                </a:solidFill>
                <a:latin typeface="Segoe UI"/>
                <a:cs typeface="Segoe UI"/>
              </a:rPr>
              <a:t>the</a:t>
            </a:r>
            <a:r>
              <a:rPr sz="1200" spc="-5" dirty="0">
                <a:solidFill>
                  <a:srgbClr val="1E1E1E"/>
                </a:solidFill>
                <a:latin typeface="Segoe UI"/>
                <a:cs typeface="Segoe UI"/>
              </a:rPr>
              <a:t> </a:t>
            </a:r>
            <a:r>
              <a:rPr sz="1200" spc="-10" dirty="0">
                <a:solidFill>
                  <a:srgbClr val="1E1E1E"/>
                </a:solidFill>
                <a:latin typeface="Segoe UI"/>
                <a:cs typeface="Segoe UI"/>
              </a:rPr>
              <a:t>conversation window.</a:t>
            </a:r>
            <a:endParaRPr sz="1200">
              <a:latin typeface="Segoe UI"/>
              <a:cs typeface="Segoe UI"/>
            </a:endParaRPr>
          </a:p>
        </p:txBody>
      </p:sp>
      <p:sp>
        <p:nvSpPr>
          <p:cNvPr id="4" name="object 4"/>
          <p:cNvSpPr txBox="1"/>
          <p:nvPr/>
        </p:nvSpPr>
        <p:spPr>
          <a:xfrm>
            <a:off x="438150" y="3331781"/>
            <a:ext cx="9185275" cy="407034"/>
          </a:xfrm>
          <a:prstGeom prst="rect">
            <a:avLst/>
          </a:prstGeom>
          <a:solidFill>
            <a:srgbClr val="F3F3F3"/>
          </a:solidFill>
        </p:spPr>
        <p:txBody>
          <a:bodyPr vert="horz" wrap="square" lIns="0" tIns="0" rIns="0" bIns="0" rtlCol="0">
            <a:spAutoFit/>
          </a:bodyPr>
          <a:lstStyle/>
          <a:p>
            <a:pPr marL="19050" marR="291465">
              <a:lnSpc>
                <a:spcPts val="1600"/>
              </a:lnSpc>
            </a:pPr>
            <a:r>
              <a:rPr sz="1200" b="1" dirty="0">
                <a:solidFill>
                  <a:srgbClr val="1E1E1E"/>
                </a:solidFill>
                <a:latin typeface="Segoe UI Emoji"/>
                <a:cs typeface="Segoe UI Emoji"/>
              </a:rPr>
              <a:t>Note:</a:t>
            </a:r>
            <a:r>
              <a:rPr sz="1200" b="1" spc="5" dirty="0">
                <a:solidFill>
                  <a:srgbClr val="1E1E1E"/>
                </a:solidFill>
                <a:latin typeface="Segoe UI Emoji"/>
                <a:cs typeface="Segoe UI Emoji"/>
              </a:rPr>
              <a:t> </a:t>
            </a:r>
            <a:r>
              <a:rPr sz="1200" dirty="0">
                <a:solidFill>
                  <a:srgbClr val="1E1E1E"/>
                </a:solidFill>
                <a:latin typeface="Segoe UI Emoji"/>
                <a:cs typeface="Segoe UI Emoji"/>
              </a:rPr>
              <a:t>Make</a:t>
            </a:r>
            <a:r>
              <a:rPr sz="1200" spc="-10" dirty="0">
                <a:solidFill>
                  <a:srgbClr val="1E1E1E"/>
                </a:solidFill>
                <a:latin typeface="Segoe UI Emoji"/>
                <a:cs typeface="Segoe UI Emoji"/>
              </a:rPr>
              <a:t> </a:t>
            </a:r>
            <a:r>
              <a:rPr sz="1200" dirty="0">
                <a:solidFill>
                  <a:srgbClr val="1E1E1E"/>
                </a:solidFill>
                <a:latin typeface="Segoe UI Emoji"/>
                <a:cs typeface="Segoe UI Emoji"/>
              </a:rPr>
              <a:t>sure</a:t>
            </a:r>
            <a:r>
              <a:rPr sz="1200" spc="-20" dirty="0">
                <a:solidFill>
                  <a:srgbClr val="1E1E1E"/>
                </a:solidFill>
                <a:latin typeface="Segoe UI Emoji"/>
                <a:cs typeface="Segoe UI Emoji"/>
              </a:rPr>
              <a:t> </a:t>
            </a:r>
            <a:r>
              <a:rPr sz="1200" dirty="0">
                <a:solidFill>
                  <a:srgbClr val="1E1E1E"/>
                </a:solidFill>
                <a:latin typeface="Segoe UI Emoji"/>
                <a:cs typeface="Segoe UI Emoji"/>
              </a:rPr>
              <a:t>to</a:t>
            </a:r>
            <a:r>
              <a:rPr sz="1200" spc="-20" dirty="0">
                <a:solidFill>
                  <a:srgbClr val="1E1E1E"/>
                </a:solidFill>
                <a:latin typeface="Segoe UI Emoji"/>
                <a:cs typeface="Segoe UI Emoji"/>
              </a:rPr>
              <a:t> </a:t>
            </a:r>
            <a:r>
              <a:rPr sz="1200" dirty="0">
                <a:solidFill>
                  <a:srgbClr val="1E1E1E"/>
                </a:solidFill>
                <a:latin typeface="Segoe UI Emoji"/>
                <a:cs typeface="Segoe UI Emoji"/>
              </a:rPr>
              <a:t>use</a:t>
            </a:r>
            <a:r>
              <a:rPr sz="1200" spc="5" dirty="0">
                <a:solidFill>
                  <a:srgbClr val="1E1E1E"/>
                </a:solidFill>
                <a:latin typeface="Segoe UI Emoji"/>
                <a:cs typeface="Segoe UI Emoji"/>
              </a:rPr>
              <a:t> </a:t>
            </a:r>
            <a:r>
              <a:rPr sz="1200" dirty="0">
                <a:solidFill>
                  <a:srgbClr val="1E1E1E"/>
                </a:solidFill>
                <a:latin typeface="Segoe UI Emoji"/>
                <a:cs typeface="Segoe UI Emoji"/>
              </a:rPr>
              <a:t>the</a:t>
            </a:r>
            <a:r>
              <a:rPr sz="1200" spc="-15" dirty="0">
                <a:solidFill>
                  <a:srgbClr val="1E1E1E"/>
                </a:solidFill>
                <a:latin typeface="Segoe UI Emoji"/>
                <a:cs typeface="Segoe UI Emoji"/>
              </a:rPr>
              <a:t> </a:t>
            </a:r>
            <a:r>
              <a:rPr sz="1200" b="1" dirty="0">
                <a:solidFill>
                  <a:srgbClr val="1E1E1E"/>
                </a:solidFill>
                <a:latin typeface="Segoe UI Emoji"/>
                <a:cs typeface="Segoe UI Emoji"/>
              </a:rPr>
              <a:t>Files</a:t>
            </a:r>
            <a:r>
              <a:rPr sz="1200" b="1" spc="10" dirty="0">
                <a:solidFill>
                  <a:srgbClr val="1E1E1E"/>
                </a:solidFill>
                <a:latin typeface="Segoe UI Emoji"/>
                <a:cs typeface="Segoe UI Emoji"/>
              </a:rPr>
              <a:t> </a:t>
            </a:r>
            <a:r>
              <a:rPr sz="1200" dirty="0">
                <a:solidFill>
                  <a:srgbClr val="1E1E1E"/>
                </a:solidFill>
                <a:latin typeface="Segoe UI Emoji"/>
                <a:cs typeface="Segoe UI Emoji"/>
              </a:rPr>
              <a:t>tab</a:t>
            </a:r>
            <a:r>
              <a:rPr sz="1200" spc="-20" dirty="0">
                <a:solidFill>
                  <a:srgbClr val="1E1E1E"/>
                </a:solidFill>
                <a:latin typeface="Segoe UI Emoji"/>
                <a:cs typeface="Segoe UI Emoji"/>
              </a:rPr>
              <a:t> </a:t>
            </a:r>
            <a:r>
              <a:rPr sz="1200" dirty="0">
                <a:solidFill>
                  <a:srgbClr val="1E1E1E"/>
                </a:solidFill>
                <a:latin typeface="Segoe UI Emoji"/>
                <a:cs typeface="Segoe UI Emoji"/>
              </a:rPr>
              <a:t>at the</a:t>
            </a:r>
            <a:r>
              <a:rPr sz="1200" spc="-20" dirty="0">
                <a:solidFill>
                  <a:srgbClr val="1E1E1E"/>
                </a:solidFill>
                <a:latin typeface="Segoe UI Emoji"/>
                <a:cs typeface="Segoe UI Emoji"/>
              </a:rPr>
              <a:t> </a:t>
            </a:r>
            <a:r>
              <a:rPr sz="1200" dirty="0">
                <a:solidFill>
                  <a:srgbClr val="1E1E1E"/>
                </a:solidFill>
                <a:latin typeface="Segoe UI Emoji"/>
                <a:cs typeface="Segoe UI Emoji"/>
              </a:rPr>
              <a:t>top</a:t>
            </a:r>
            <a:r>
              <a:rPr sz="1200" spc="-20" dirty="0">
                <a:solidFill>
                  <a:srgbClr val="1E1E1E"/>
                </a:solidFill>
                <a:latin typeface="Segoe UI Emoji"/>
                <a:cs typeface="Segoe UI Emoji"/>
              </a:rPr>
              <a:t> </a:t>
            </a:r>
            <a:r>
              <a:rPr sz="1200" dirty="0">
                <a:solidFill>
                  <a:srgbClr val="1E1E1E"/>
                </a:solidFill>
                <a:latin typeface="Segoe UI Emoji"/>
                <a:cs typeface="Segoe UI Emoji"/>
              </a:rPr>
              <a:t>of</a:t>
            </a:r>
            <a:r>
              <a:rPr sz="1200" spc="-15" dirty="0">
                <a:solidFill>
                  <a:srgbClr val="1E1E1E"/>
                </a:solidFill>
                <a:latin typeface="Segoe UI Emoji"/>
                <a:cs typeface="Segoe UI Emoji"/>
              </a:rPr>
              <a:t> </a:t>
            </a:r>
            <a:r>
              <a:rPr sz="1200" dirty="0">
                <a:solidFill>
                  <a:srgbClr val="1E1E1E"/>
                </a:solidFill>
                <a:latin typeface="Segoe UI Emoji"/>
                <a:cs typeface="Segoe UI Emoji"/>
              </a:rPr>
              <a:t>the</a:t>
            </a:r>
            <a:r>
              <a:rPr sz="1200" spc="-20" dirty="0">
                <a:solidFill>
                  <a:srgbClr val="1E1E1E"/>
                </a:solidFill>
                <a:latin typeface="Segoe UI Emoji"/>
                <a:cs typeface="Segoe UI Emoji"/>
              </a:rPr>
              <a:t> </a:t>
            </a:r>
            <a:r>
              <a:rPr sz="1200" dirty="0">
                <a:solidFill>
                  <a:srgbClr val="1E1E1E"/>
                </a:solidFill>
                <a:latin typeface="Segoe UI Emoji"/>
                <a:cs typeface="Segoe UI Emoji"/>
              </a:rPr>
              <a:t>channel</a:t>
            </a:r>
            <a:r>
              <a:rPr sz="1200" spc="-10" dirty="0">
                <a:solidFill>
                  <a:srgbClr val="1E1E1E"/>
                </a:solidFill>
                <a:latin typeface="Segoe UI Emoji"/>
                <a:cs typeface="Segoe UI Emoji"/>
              </a:rPr>
              <a:t> </a:t>
            </a:r>
            <a:r>
              <a:rPr sz="1200" dirty="0">
                <a:solidFill>
                  <a:srgbClr val="1E1E1E"/>
                </a:solidFill>
                <a:latin typeface="Segoe UI Emoji"/>
                <a:cs typeface="Segoe UI Emoji"/>
              </a:rPr>
              <a:t>conversation</a:t>
            </a:r>
            <a:r>
              <a:rPr sz="1200" spc="-25" dirty="0">
                <a:solidFill>
                  <a:srgbClr val="1E1E1E"/>
                </a:solidFill>
                <a:latin typeface="Segoe UI Emoji"/>
                <a:cs typeface="Segoe UI Emoji"/>
              </a:rPr>
              <a:t> </a:t>
            </a:r>
            <a:r>
              <a:rPr sz="1200" dirty="0">
                <a:solidFill>
                  <a:srgbClr val="1E1E1E"/>
                </a:solidFill>
                <a:latin typeface="Segoe UI Emoji"/>
                <a:cs typeface="Segoe UI Emoji"/>
              </a:rPr>
              <a:t>window</a:t>
            </a:r>
            <a:r>
              <a:rPr sz="1200" spc="-15" dirty="0">
                <a:solidFill>
                  <a:srgbClr val="1E1E1E"/>
                </a:solidFill>
                <a:latin typeface="Segoe UI Emoji"/>
                <a:cs typeface="Segoe UI Emoji"/>
              </a:rPr>
              <a:t> </a:t>
            </a:r>
            <a:r>
              <a:rPr sz="1200" dirty="0">
                <a:solidFill>
                  <a:srgbClr val="1E1E1E"/>
                </a:solidFill>
                <a:latin typeface="Segoe UI Emoji"/>
                <a:cs typeface="Segoe UI Emoji"/>
              </a:rPr>
              <a:t>instead</a:t>
            </a:r>
            <a:r>
              <a:rPr sz="1200" spc="-25" dirty="0">
                <a:solidFill>
                  <a:srgbClr val="1E1E1E"/>
                </a:solidFill>
                <a:latin typeface="Segoe UI Emoji"/>
                <a:cs typeface="Segoe UI Emoji"/>
              </a:rPr>
              <a:t> </a:t>
            </a:r>
            <a:r>
              <a:rPr sz="1200" dirty="0">
                <a:solidFill>
                  <a:srgbClr val="1E1E1E"/>
                </a:solidFill>
                <a:latin typeface="Segoe UI Emoji"/>
                <a:cs typeface="Segoe UI Emoji"/>
              </a:rPr>
              <a:t>of</a:t>
            </a:r>
            <a:r>
              <a:rPr sz="1200" spc="5" dirty="0">
                <a:solidFill>
                  <a:srgbClr val="1E1E1E"/>
                </a:solidFill>
                <a:latin typeface="Segoe UI Emoji"/>
                <a:cs typeface="Segoe UI Emoji"/>
              </a:rPr>
              <a:t> </a:t>
            </a:r>
            <a:r>
              <a:rPr sz="1200" dirty="0">
                <a:solidFill>
                  <a:srgbClr val="1E1E1E"/>
                </a:solidFill>
                <a:latin typeface="Segoe UI Emoji"/>
                <a:cs typeface="Segoe UI Emoji"/>
              </a:rPr>
              <a:t>the</a:t>
            </a:r>
            <a:r>
              <a:rPr sz="1200" spc="5" dirty="0">
                <a:solidFill>
                  <a:srgbClr val="1E1E1E"/>
                </a:solidFill>
                <a:latin typeface="Segoe UI Emoji"/>
                <a:cs typeface="Segoe UI Emoji"/>
              </a:rPr>
              <a:t> </a:t>
            </a:r>
            <a:r>
              <a:rPr sz="1200" b="1" dirty="0">
                <a:solidFill>
                  <a:srgbClr val="1E1E1E"/>
                </a:solidFill>
                <a:latin typeface="Segoe UI Emoji"/>
                <a:cs typeface="Segoe UI Emoji"/>
              </a:rPr>
              <a:t>Files</a:t>
            </a:r>
            <a:r>
              <a:rPr sz="1200" b="1" spc="10" dirty="0">
                <a:solidFill>
                  <a:srgbClr val="1E1E1E"/>
                </a:solidFill>
                <a:latin typeface="Segoe UI Emoji"/>
                <a:cs typeface="Segoe UI Emoji"/>
              </a:rPr>
              <a:t> </a:t>
            </a:r>
            <a:r>
              <a:rPr sz="1200" dirty="0">
                <a:solidFill>
                  <a:srgbClr val="1E1E1E"/>
                </a:solidFill>
                <a:latin typeface="Segoe UI Emoji"/>
                <a:cs typeface="Segoe UI Emoji"/>
              </a:rPr>
              <a:t>button</a:t>
            </a:r>
            <a:r>
              <a:rPr sz="1200" spc="-20" dirty="0">
                <a:solidFill>
                  <a:srgbClr val="1E1E1E"/>
                </a:solidFill>
                <a:latin typeface="Segoe UI Emoji"/>
                <a:cs typeface="Segoe UI Emoji"/>
              </a:rPr>
              <a:t> </a:t>
            </a:r>
            <a:r>
              <a:rPr sz="1200" dirty="0">
                <a:solidFill>
                  <a:srgbClr val="1E1E1E"/>
                </a:solidFill>
                <a:latin typeface="Segoe UI Emoji"/>
                <a:cs typeface="Segoe UI Emoji"/>
              </a:rPr>
              <a:t>on</a:t>
            </a:r>
            <a:r>
              <a:rPr sz="1200" spc="-25" dirty="0">
                <a:solidFill>
                  <a:srgbClr val="1E1E1E"/>
                </a:solidFill>
                <a:latin typeface="Segoe UI Emoji"/>
                <a:cs typeface="Segoe UI Emoji"/>
              </a:rPr>
              <a:t> </a:t>
            </a:r>
            <a:r>
              <a:rPr sz="1200" dirty="0">
                <a:solidFill>
                  <a:srgbClr val="1E1E1E"/>
                </a:solidFill>
                <a:latin typeface="Segoe UI Emoji"/>
                <a:cs typeface="Segoe UI Emoji"/>
              </a:rPr>
              <a:t>the</a:t>
            </a:r>
            <a:r>
              <a:rPr sz="1200" spc="-20" dirty="0">
                <a:solidFill>
                  <a:srgbClr val="1E1E1E"/>
                </a:solidFill>
                <a:latin typeface="Segoe UI Emoji"/>
                <a:cs typeface="Segoe UI Emoji"/>
              </a:rPr>
              <a:t> </a:t>
            </a:r>
            <a:r>
              <a:rPr sz="1200" dirty="0">
                <a:solidFill>
                  <a:srgbClr val="1E1E1E"/>
                </a:solidFill>
                <a:latin typeface="Segoe UI Emoji"/>
                <a:cs typeface="Segoe UI Emoji"/>
              </a:rPr>
              <a:t>left side</a:t>
            </a:r>
            <a:r>
              <a:rPr sz="1200" spc="-20" dirty="0">
                <a:solidFill>
                  <a:srgbClr val="1E1E1E"/>
                </a:solidFill>
                <a:latin typeface="Segoe UI Emoji"/>
                <a:cs typeface="Segoe UI Emoji"/>
              </a:rPr>
              <a:t> </a:t>
            </a:r>
            <a:r>
              <a:rPr sz="1200" dirty="0">
                <a:solidFill>
                  <a:srgbClr val="1E1E1E"/>
                </a:solidFill>
                <a:latin typeface="Segoe UI Emoji"/>
                <a:cs typeface="Segoe UI Emoji"/>
              </a:rPr>
              <a:t>of</a:t>
            </a:r>
            <a:r>
              <a:rPr sz="1200" spc="-20" dirty="0">
                <a:solidFill>
                  <a:srgbClr val="1E1E1E"/>
                </a:solidFill>
                <a:latin typeface="Segoe UI Emoji"/>
                <a:cs typeface="Segoe UI Emoji"/>
              </a:rPr>
              <a:t> </a:t>
            </a:r>
            <a:r>
              <a:rPr sz="1200" spc="-25" dirty="0">
                <a:solidFill>
                  <a:srgbClr val="1E1E1E"/>
                </a:solidFill>
                <a:latin typeface="Segoe UI Emoji"/>
                <a:cs typeface="Segoe UI Emoji"/>
              </a:rPr>
              <a:t>the </a:t>
            </a:r>
            <a:r>
              <a:rPr sz="1200" dirty="0">
                <a:solidFill>
                  <a:srgbClr val="1E1E1E"/>
                </a:solidFill>
                <a:latin typeface="Segoe UI Emoji"/>
                <a:cs typeface="Segoe UI Emoji"/>
              </a:rPr>
              <a:t>app.</a:t>
            </a:r>
            <a:r>
              <a:rPr sz="1200" spc="-15" dirty="0">
                <a:solidFill>
                  <a:srgbClr val="1E1E1E"/>
                </a:solidFill>
                <a:latin typeface="Segoe UI Emoji"/>
                <a:cs typeface="Segoe UI Emoji"/>
              </a:rPr>
              <a:t> </a:t>
            </a:r>
            <a:r>
              <a:rPr sz="1200" dirty="0">
                <a:solidFill>
                  <a:srgbClr val="1E1E1E"/>
                </a:solidFill>
                <a:latin typeface="Segoe UI Emoji"/>
                <a:cs typeface="Segoe UI Emoji"/>
              </a:rPr>
              <a:t>That</a:t>
            </a:r>
            <a:r>
              <a:rPr sz="1200" spc="-5" dirty="0">
                <a:solidFill>
                  <a:srgbClr val="1E1E1E"/>
                </a:solidFill>
                <a:latin typeface="Segoe UI Emoji"/>
                <a:cs typeface="Segoe UI Emoji"/>
              </a:rPr>
              <a:t> </a:t>
            </a:r>
            <a:r>
              <a:rPr sz="1200" dirty="0">
                <a:solidFill>
                  <a:srgbClr val="1E1E1E"/>
                </a:solidFill>
                <a:latin typeface="Segoe UI Emoji"/>
                <a:cs typeface="Segoe UI Emoji"/>
              </a:rPr>
              <a:t>button</a:t>
            </a:r>
            <a:r>
              <a:rPr sz="1200" spc="-25" dirty="0">
                <a:solidFill>
                  <a:srgbClr val="1E1E1E"/>
                </a:solidFill>
                <a:latin typeface="Segoe UI Emoji"/>
                <a:cs typeface="Segoe UI Emoji"/>
              </a:rPr>
              <a:t> </a:t>
            </a:r>
            <a:r>
              <a:rPr sz="1200" dirty="0">
                <a:solidFill>
                  <a:srgbClr val="1E1E1E"/>
                </a:solidFill>
                <a:latin typeface="Segoe UI Emoji"/>
                <a:cs typeface="Segoe UI Emoji"/>
              </a:rPr>
              <a:t>gives</a:t>
            </a:r>
            <a:r>
              <a:rPr sz="1200" spc="-10" dirty="0">
                <a:solidFill>
                  <a:srgbClr val="1E1E1E"/>
                </a:solidFill>
                <a:latin typeface="Segoe UI Emoji"/>
                <a:cs typeface="Segoe UI Emoji"/>
              </a:rPr>
              <a:t> </a:t>
            </a:r>
            <a:r>
              <a:rPr sz="1200" dirty="0">
                <a:solidFill>
                  <a:srgbClr val="1E1E1E"/>
                </a:solidFill>
                <a:latin typeface="Segoe UI Emoji"/>
                <a:cs typeface="Segoe UI Emoji"/>
              </a:rPr>
              <a:t>you</a:t>
            </a:r>
            <a:r>
              <a:rPr sz="1200" spc="-5" dirty="0">
                <a:solidFill>
                  <a:srgbClr val="1E1E1E"/>
                </a:solidFill>
                <a:latin typeface="Segoe UI Emoji"/>
                <a:cs typeface="Segoe UI Emoji"/>
              </a:rPr>
              <a:t> </a:t>
            </a:r>
            <a:r>
              <a:rPr sz="1200" dirty="0">
                <a:solidFill>
                  <a:srgbClr val="1E1E1E"/>
                </a:solidFill>
                <a:latin typeface="Segoe UI Emoji"/>
                <a:cs typeface="Segoe UI Emoji"/>
              </a:rPr>
              <a:t>access</a:t>
            </a:r>
            <a:r>
              <a:rPr sz="1200" spc="-35" dirty="0">
                <a:solidFill>
                  <a:srgbClr val="1E1E1E"/>
                </a:solidFill>
                <a:latin typeface="Segoe UI Emoji"/>
                <a:cs typeface="Segoe UI Emoji"/>
              </a:rPr>
              <a:t> </a:t>
            </a:r>
            <a:r>
              <a:rPr sz="1200" dirty="0">
                <a:solidFill>
                  <a:srgbClr val="1E1E1E"/>
                </a:solidFill>
                <a:latin typeface="Segoe UI Emoji"/>
                <a:cs typeface="Segoe UI Emoji"/>
              </a:rPr>
              <a:t>to</a:t>
            </a:r>
            <a:r>
              <a:rPr sz="1200" spc="-25" dirty="0">
                <a:solidFill>
                  <a:srgbClr val="1E1E1E"/>
                </a:solidFill>
                <a:latin typeface="Segoe UI Emoji"/>
                <a:cs typeface="Segoe UI Emoji"/>
              </a:rPr>
              <a:t> </a:t>
            </a:r>
            <a:r>
              <a:rPr sz="1200" dirty="0">
                <a:solidFill>
                  <a:srgbClr val="1E1E1E"/>
                </a:solidFill>
                <a:latin typeface="Segoe UI Emoji"/>
                <a:cs typeface="Segoe UI Emoji"/>
              </a:rPr>
              <a:t>ALL</a:t>
            </a:r>
            <a:r>
              <a:rPr sz="1200" spc="-10" dirty="0">
                <a:solidFill>
                  <a:srgbClr val="1E1E1E"/>
                </a:solidFill>
                <a:latin typeface="Segoe UI Emoji"/>
                <a:cs typeface="Segoe UI Emoji"/>
              </a:rPr>
              <a:t> </a:t>
            </a:r>
            <a:r>
              <a:rPr sz="1200" dirty="0">
                <a:solidFill>
                  <a:srgbClr val="1E1E1E"/>
                </a:solidFill>
                <a:latin typeface="Segoe UI Emoji"/>
                <a:cs typeface="Segoe UI Emoji"/>
              </a:rPr>
              <a:t>of</a:t>
            </a:r>
            <a:r>
              <a:rPr sz="1200" spc="-25" dirty="0">
                <a:solidFill>
                  <a:srgbClr val="1E1E1E"/>
                </a:solidFill>
                <a:latin typeface="Segoe UI Emoji"/>
                <a:cs typeface="Segoe UI Emoji"/>
              </a:rPr>
              <a:t> </a:t>
            </a:r>
            <a:r>
              <a:rPr sz="1200" dirty="0">
                <a:solidFill>
                  <a:srgbClr val="1E1E1E"/>
                </a:solidFill>
                <a:latin typeface="Segoe UI Emoji"/>
                <a:cs typeface="Segoe UI Emoji"/>
              </a:rPr>
              <a:t>your</a:t>
            </a:r>
            <a:r>
              <a:rPr sz="1200" spc="-20" dirty="0">
                <a:solidFill>
                  <a:srgbClr val="1E1E1E"/>
                </a:solidFill>
                <a:latin typeface="Segoe UI Emoji"/>
                <a:cs typeface="Segoe UI Emoji"/>
              </a:rPr>
              <a:t> </a:t>
            </a:r>
            <a:r>
              <a:rPr sz="1200" dirty="0">
                <a:solidFill>
                  <a:srgbClr val="1E1E1E"/>
                </a:solidFill>
                <a:latin typeface="Segoe UI Emoji"/>
                <a:cs typeface="Segoe UI Emoji"/>
              </a:rPr>
              <a:t>cloud</a:t>
            </a:r>
            <a:r>
              <a:rPr sz="1200" spc="-30" dirty="0">
                <a:solidFill>
                  <a:srgbClr val="1E1E1E"/>
                </a:solidFill>
                <a:latin typeface="Segoe UI Emoji"/>
                <a:cs typeface="Segoe UI Emoji"/>
              </a:rPr>
              <a:t> </a:t>
            </a:r>
            <a:r>
              <a:rPr sz="1200" dirty="0">
                <a:solidFill>
                  <a:srgbClr val="1E1E1E"/>
                </a:solidFill>
                <a:latin typeface="Segoe UI Emoji"/>
                <a:cs typeface="Segoe UI Emoji"/>
              </a:rPr>
              <a:t>files,</a:t>
            </a:r>
            <a:r>
              <a:rPr sz="1200" spc="-30" dirty="0">
                <a:solidFill>
                  <a:srgbClr val="1E1E1E"/>
                </a:solidFill>
                <a:latin typeface="Segoe UI Emoji"/>
                <a:cs typeface="Segoe UI Emoji"/>
              </a:rPr>
              <a:t> </a:t>
            </a:r>
            <a:r>
              <a:rPr sz="1200" dirty="0">
                <a:solidFill>
                  <a:srgbClr val="1E1E1E"/>
                </a:solidFill>
                <a:latin typeface="Segoe UI Emoji"/>
                <a:cs typeface="Segoe UI Emoji"/>
              </a:rPr>
              <a:t>rather</a:t>
            </a:r>
            <a:r>
              <a:rPr sz="1200" spc="-20" dirty="0">
                <a:solidFill>
                  <a:srgbClr val="1E1E1E"/>
                </a:solidFill>
                <a:latin typeface="Segoe UI Emoji"/>
                <a:cs typeface="Segoe UI Emoji"/>
              </a:rPr>
              <a:t> </a:t>
            </a:r>
            <a:r>
              <a:rPr sz="1200" dirty="0">
                <a:solidFill>
                  <a:srgbClr val="1E1E1E"/>
                </a:solidFill>
                <a:latin typeface="Segoe UI Emoji"/>
                <a:cs typeface="Segoe UI Emoji"/>
              </a:rPr>
              <a:t>than</a:t>
            </a:r>
            <a:r>
              <a:rPr sz="1200" spc="-25" dirty="0">
                <a:solidFill>
                  <a:srgbClr val="1E1E1E"/>
                </a:solidFill>
                <a:latin typeface="Segoe UI Emoji"/>
                <a:cs typeface="Segoe UI Emoji"/>
              </a:rPr>
              <a:t> </a:t>
            </a:r>
            <a:r>
              <a:rPr sz="1200" dirty="0">
                <a:solidFill>
                  <a:srgbClr val="1E1E1E"/>
                </a:solidFill>
                <a:latin typeface="Segoe UI Emoji"/>
                <a:cs typeface="Segoe UI Emoji"/>
              </a:rPr>
              <a:t>just</a:t>
            </a:r>
            <a:r>
              <a:rPr sz="1200" spc="-30" dirty="0">
                <a:solidFill>
                  <a:srgbClr val="1E1E1E"/>
                </a:solidFill>
                <a:latin typeface="Segoe UI Emoji"/>
                <a:cs typeface="Segoe UI Emoji"/>
              </a:rPr>
              <a:t> </a:t>
            </a:r>
            <a:r>
              <a:rPr sz="1200" dirty="0">
                <a:solidFill>
                  <a:srgbClr val="1E1E1E"/>
                </a:solidFill>
                <a:latin typeface="Segoe UI Emoji"/>
                <a:cs typeface="Segoe UI Emoji"/>
              </a:rPr>
              <a:t>the files</a:t>
            </a:r>
            <a:r>
              <a:rPr sz="1200" spc="-40" dirty="0">
                <a:solidFill>
                  <a:srgbClr val="1E1E1E"/>
                </a:solidFill>
                <a:latin typeface="Segoe UI Emoji"/>
                <a:cs typeface="Segoe UI Emoji"/>
              </a:rPr>
              <a:t> </a:t>
            </a:r>
            <a:r>
              <a:rPr sz="1200" dirty="0">
                <a:solidFill>
                  <a:srgbClr val="1E1E1E"/>
                </a:solidFill>
                <a:latin typeface="Segoe UI Emoji"/>
                <a:cs typeface="Segoe UI Emoji"/>
              </a:rPr>
              <a:t>for</a:t>
            </a:r>
            <a:r>
              <a:rPr sz="1200" spc="-15" dirty="0">
                <a:solidFill>
                  <a:srgbClr val="1E1E1E"/>
                </a:solidFill>
                <a:latin typeface="Segoe UI Emoji"/>
                <a:cs typeface="Segoe UI Emoji"/>
              </a:rPr>
              <a:t> </a:t>
            </a:r>
            <a:r>
              <a:rPr sz="1200" dirty="0">
                <a:solidFill>
                  <a:srgbClr val="1E1E1E"/>
                </a:solidFill>
                <a:latin typeface="Segoe UI Emoji"/>
                <a:cs typeface="Segoe UI Emoji"/>
              </a:rPr>
              <a:t>a</a:t>
            </a:r>
            <a:r>
              <a:rPr sz="1200" spc="-30" dirty="0">
                <a:solidFill>
                  <a:srgbClr val="1E1E1E"/>
                </a:solidFill>
                <a:latin typeface="Segoe UI Emoji"/>
                <a:cs typeface="Segoe UI Emoji"/>
              </a:rPr>
              <a:t> </a:t>
            </a:r>
            <a:r>
              <a:rPr sz="1200" dirty="0">
                <a:solidFill>
                  <a:srgbClr val="1E1E1E"/>
                </a:solidFill>
                <a:latin typeface="Segoe UI Emoji"/>
                <a:cs typeface="Segoe UI Emoji"/>
              </a:rPr>
              <a:t>specific</a:t>
            </a:r>
            <a:r>
              <a:rPr sz="1200" spc="-25" dirty="0">
                <a:solidFill>
                  <a:srgbClr val="1E1E1E"/>
                </a:solidFill>
                <a:latin typeface="Segoe UI Emoji"/>
                <a:cs typeface="Segoe UI Emoji"/>
              </a:rPr>
              <a:t> </a:t>
            </a:r>
            <a:r>
              <a:rPr sz="1200" spc="-10" dirty="0">
                <a:solidFill>
                  <a:srgbClr val="1E1E1E"/>
                </a:solidFill>
                <a:latin typeface="Segoe UI Emoji"/>
                <a:cs typeface="Segoe UI Emoji"/>
              </a:rPr>
              <a:t>channel.</a:t>
            </a:r>
            <a:endParaRPr sz="1200">
              <a:latin typeface="Segoe UI Emoji"/>
              <a:cs typeface="Segoe UI Emoji"/>
            </a:endParaRPr>
          </a:p>
        </p:txBody>
      </p:sp>
      <p:sp>
        <p:nvSpPr>
          <p:cNvPr id="5" name="object 5"/>
          <p:cNvSpPr txBox="1"/>
          <p:nvPr/>
        </p:nvSpPr>
        <p:spPr>
          <a:xfrm>
            <a:off x="444500" y="3892422"/>
            <a:ext cx="8998585" cy="2462530"/>
          </a:xfrm>
          <a:prstGeom prst="rect">
            <a:avLst/>
          </a:prstGeom>
        </p:spPr>
        <p:txBody>
          <a:bodyPr vert="horz" wrap="square" lIns="0" tIns="33020" rIns="0" bIns="0" rtlCol="0">
            <a:spAutoFit/>
          </a:bodyPr>
          <a:lstStyle/>
          <a:p>
            <a:pPr marL="467359" indent="-226060">
              <a:lnSpc>
                <a:spcPct val="100000"/>
              </a:lnSpc>
              <a:spcBef>
                <a:spcPts val="260"/>
              </a:spcBef>
              <a:buAutoNum type="arabicPeriod"/>
              <a:tabLst>
                <a:tab pos="467359" algn="l"/>
              </a:tabLst>
            </a:pPr>
            <a:r>
              <a:rPr sz="1200" dirty="0">
                <a:solidFill>
                  <a:srgbClr val="1E1E1E"/>
                </a:solidFill>
                <a:latin typeface="Segoe UI Emoji"/>
                <a:cs typeface="Segoe UI Emoji"/>
              </a:rPr>
              <a:t>In</a:t>
            </a:r>
            <a:r>
              <a:rPr sz="1200" spc="-25" dirty="0">
                <a:solidFill>
                  <a:srgbClr val="1E1E1E"/>
                </a:solidFill>
                <a:latin typeface="Segoe UI Emoji"/>
                <a:cs typeface="Segoe UI Emoji"/>
              </a:rPr>
              <a:t> </a:t>
            </a:r>
            <a:r>
              <a:rPr sz="1200" dirty="0">
                <a:solidFill>
                  <a:srgbClr val="1E1E1E"/>
                </a:solidFill>
                <a:latin typeface="Segoe UI Emoji"/>
                <a:cs typeface="Segoe UI Emoji"/>
              </a:rPr>
              <a:t>the</a:t>
            </a:r>
            <a:r>
              <a:rPr sz="1200" spc="-20" dirty="0">
                <a:solidFill>
                  <a:srgbClr val="1E1E1E"/>
                </a:solidFill>
                <a:latin typeface="Segoe UI Emoji"/>
                <a:cs typeface="Segoe UI Emoji"/>
              </a:rPr>
              <a:t> </a:t>
            </a:r>
            <a:r>
              <a:rPr sz="1200" dirty="0">
                <a:solidFill>
                  <a:srgbClr val="1E1E1E"/>
                </a:solidFill>
                <a:latin typeface="Segoe UI Emoji"/>
                <a:cs typeface="Segoe UI Emoji"/>
              </a:rPr>
              <a:t>library</a:t>
            </a:r>
            <a:r>
              <a:rPr sz="1200" spc="-15" dirty="0">
                <a:solidFill>
                  <a:srgbClr val="1E1E1E"/>
                </a:solidFill>
                <a:latin typeface="Segoe UI Emoji"/>
                <a:cs typeface="Segoe UI Emoji"/>
              </a:rPr>
              <a:t> </a:t>
            </a:r>
            <a:r>
              <a:rPr sz="1200" dirty="0">
                <a:solidFill>
                  <a:srgbClr val="1E1E1E"/>
                </a:solidFill>
                <a:latin typeface="Segoe UI Emoji"/>
                <a:cs typeface="Segoe UI Emoji"/>
              </a:rPr>
              <a:t>you</a:t>
            </a:r>
            <a:r>
              <a:rPr sz="1200" spc="-25" dirty="0">
                <a:solidFill>
                  <a:srgbClr val="1E1E1E"/>
                </a:solidFill>
                <a:latin typeface="Segoe UI Emoji"/>
                <a:cs typeface="Segoe UI Emoji"/>
              </a:rPr>
              <a:t> </a:t>
            </a:r>
            <a:r>
              <a:rPr sz="1200" dirty="0">
                <a:solidFill>
                  <a:srgbClr val="1E1E1E"/>
                </a:solidFill>
                <a:latin typeface="Segoe UI Emoji"/>
                <a:cs typeface="Segoe UI Emoji"/>
              </a:rPr>
              <a:t>can</a:t>
            </a:r>
            <a:r>
              <a:rPr sz="1200" spc="-20" dirty="0">
                <a:solidFill>
                  <a:srgbClr val="1E1E1E"/>
                </a:solidFill>
                <a:latin typeface="Segoe UI Emoji"/>
                <a:cs typeface="Segoe UI Emoji"/>
              </a:rPr>
              <a:t> </a:t>
            </a:r>
            <a:r>
              <a:rPr sz="1200" dirty="0">
                <a:solidFill>
                  <a:srgbClr val="1E1E1E"/>
                </a:solidFill>
                <a:latin typeface="Segoe UI Emoji"/>
                <a:cs typeface="Segoe UI Emoji"/>
              </a:rPr>
              <a:t>upload</a:t>
            </a:r>
            <a:r>
              <a:rPr sz="1200" spc="-25" dirty="0">
                <a:solidFill>
                  <a:srgbClr val="1E1E1E"/>
                </a:solidFill>
                <a:latin typeface="Segoe UI Emoji"/>
                <a:cs typeface="Segoe UI Emoji"/>
              </a:rPr>
              <a:t> </a:t>
            </a:r>
            <a:r>
              <a:rPr sz="1200" dirty="0">
                <a:solidFill>
                  <a:srgbClr val="1E1E1E"/>
                </a:solidFill>
                <a:latin typeface="Segoe UI Emoji"/>
                <a:cs typeface="Segoe UI Emoji"/>
              </a:rPr>
              <a:t>existing files</a:t>
            </a:r>
            <a:r>
              <a:rPr sz="1200" spc="-30" dirty="0">
                <a:solidFill>
                  <a:srgbClr val="1E1E1E"/>
                </a:solidFill>
                <a:latin typeface="Segoe UI Emoji"/>
                <a:cs typeface="Segoe UI Emoji"/>
              </a:rPr>
              <a:t> </a:t>
            </a:r>
            <a:r>
              <a:rPr sz="1200" dirty="0">
                <a:solidFill>
                  <a:srgbClr val="1E1E1E"/>
                </a:solidFill>
                <a:latin typeface="Segoe UI Emoji"/>
                <a:cs typeface="Segoe UI Emoji"/>
              </a:rPr>
              <a:t>or</a:t>
            </a:r>
            <a:r>
              <a:rPr sz="1200" spc="-15" dirty="0">
                <a:solidFill>
                  <a:srgbClr val="1E1E1E"/>
                </a:solidFill>
                <a:latin typeface="Segoe UI Emoji"/>
                <a:cs typeface="Segoe UI Emoji"/>
              </a:rPr>
              <a:t> </a:t>
            </a:r>
            <a:r>
              <a:rPr sz="1200" dirty="0">
                <a:solidFill>
                  <a:srgbClr val="1E1E1E"/>
                </a:solidFill>
                <a:latin typeface="Segoe UI Emoji"/>
                <a:cs typeface="Segoe UI Emoji"/>
              </a:rPr>
              <a:t>create</a:t>
            </a:r>
            <a:r>
              <a:rPr sz="1200" spc="-20" dirty="0">
                <a:solidFill>
                  <a:srgbClr val="1E1E1E"/>
                </a:solidFill>
                <a:latin typeface="Segoe UI Emoji"/>
                <a:cs typeface="Segoe UI Emoji"/>
              </a:rPr>
              <a:t> </a:t>
            </a:r>
            <a:r>
              <a:rPr sz="1200" dirty="0">
                <a:solidFill>
                  <a:srgbClr val="1E1E1E"/>
                </a:solidFill>
                <a:latin typeface="Segoe UI Emoji"/>
                <a:cs typeface="Segoe UI Emoji"/>
              </a:rPr>
              <a:t>new</a:t>
            </a:r>
            <a:r>
              <a:rPr sz="1200" spc="-10" dirty="0">
                <a:solidFill>
                  <a:srgbClr val="1E1E1E"/>
                </a:solidFill>
                <a:latin typeface="Segoe UI Emoji"/>
                <a:cs typeface="Segoe UI Emoji"/>
              </a:rPr>
              <a:t> </a:t>
            </a:r>
            <a:r>
              <a:rPr sz="1200" dirty="0">
                <a:solidFill>
                  <a:srgbClr val="1E1E1E"/>
                </a:solidFill>
                <a:latin typeface="Segoe UI Emoji"/>
                <a:cs typeface="Segoe UI Emoji"/>
              </a:rPr>
              <a:t>ones.</a:t>
            </a:r>
            <a:r>
              <a:rPr sz="1200" spc="-25" dirty="0">
                <a:solidFill>
                  <a:srgbClr val="1E1E1E"/>
                </a:solidFill>
                <a:latin typeface="Segoe UI Emoji"/>
                <a:cs typeface="Segoe UI Emoji"/>
              </a:rPr>
              <a:t> </a:t>
            </a:r>
            <a:r>
              <a:rPr sz="1200" dirty="0">
                <a:solidFill>
                  <a:srgbClr val="1E1E1E"/>
                </a:solidFill>
                <a:latin typeface="Segoe UI Emoji"/>
                <a:cs typeface="Segoe UI Emoji"/>
              </a:rPr>
              <a:t>When</a:t>
            </a:r>
            <a:r>
              <a:rPr sz="1200" spc="-20" dirty="0">
                <a:solidFill>
                  <a:srgbClr val="1E1E1E"/>
                </a:solidFill>
                <a:latin typeface="Segoe UI Emoji"/>
                <a:cs typeface="Segoe UI Emoji"/>
              </a:rPr>
              <a:t> </a:t>
            </a:r>
            <a:r>
              <a:rPr sz="1200" dirty="0">
                <a:solidFill>
                  <a:srgbClr val="1E1E1E"/>
                </a:solidFill>
                <a:latin typeface="Segoe UI Emoji"/>
                <a:cs typeface="Segoe UI Emoji"/>
              </a:rPr>
              <a:t>you upload a</a:t>
            </a:r>
            <a:r>
              <a:rPr sz="1200" spc="-25" dirty="0">
                <a:solidFill>
                  <a:srgbClr val="1E1E1E"/>
                </a:solidFill>
                <a:latin typeface="Segoe UI Emoji"/>
                <a:cs typeface="Segoe UI Emoji"/>
              </a:rPr>
              <a:t> </a:t>
            </a:r>
            <a:r>
              <a:rPr sz="1200" dirty="0">
                <a:solidFill>
                  <a:srgbClr val="1E1E1E"/>
                </a:solidFill>
                <a:latin typeface="Segoe UI Emoji"/>
                <a:cs typeface="Segoe UI Emoji"/>
              </a:rPr>
              <a:t>file,</a:t>
            </a:r>
            <a:r>
              <a:rPr sz="1200" spc="-30" dirty="0">
                <a:solidFill>
                  <a:srgbClr val="1E1E1E"/>
                </a:solidFill>
                <a:latin typeface="Segoe UI Emoji"/>
                <a:cs typeface="Segoe UI Emoji"/>
              </a:rPr>
              <a:t> </a:t>
            </a:r>
            <a:r>
              <a:rPr sz="1200" dirty="0">
                <a:solidFill>
                  <a:srgbClr val="1E1E1E"/>
                </a:solidFill>
                <a:latin typeface="Segoe UI Emoji"/>
                <a:cs typeface="Segoe UI Emoji"/>
              </a:rPr>
              <a:t>it</a:t>
            </a:r>
            <a:r>
              <a:rPr sz="1200" spc="-25" dirty="0">
                <a:solidFill>
                  <a:srgbClr val="1E1E1E"/>
                </a:solidFill>
                <a:latin typeface="Segoe UI Emoji"/>
                <a:cs typeface="Segoe UI Emoji"/>
              </a:rPr>
              <a:t> </a:t>
            </a:r>
            <a:r>
              <a:rPr sz="1200" dirty="0">
                <a:solidFill>
                  <a:srgbClr val="1E1E1E"/>
                </a:solidFill>
                <a:latin typeface="Segoe UI Emoji"/>
                <a:cs typeface="Segoe UI Emoji"/>
              </a:rPr>
              <a:t>creates</a:t>
            </a:r>
            <a:r>
              <a:rPr sz="1200" spc="-5" dirty="0">
                <a:solidFill>
                  <a:srgbClr val="1E1E1E"/>
                </a:solidFill>
                <a:latin typeface="Segoe UI Emoji"/>
                <a:cs typeface="Segoe UI Emoji"/>
              </a:rPr>
              <a:t> </a:t>
            </a:r>
            <a:r>
              <a:rPr sz="1200" dirty="0">
                <a:solidFill>
                  <a:srgbClr val="1E1E1E"/>
                </a:solidFill>
                <a:latin typeface="Segoe UI Emoji"/>
                <a:cs typeface="Segoe UI Emoji"/>
              </a:rPr>
              <a:t>a</a:t>
            </a:r>
            <a:r>
              <a:rPr sz="1200" spc="-25" dirty="0">
                <a:solidFill>
                  <a:srgbClr val="1E1E1E"/>
                </a:solidFill>
                <a:latin typeface="Segoe UI Emoji"/>
                <a:cs typeface="Segoe UI Emoji"/>
              </a:rPr>
              <a:t> </a:t>
            </a:r>
            <a:r>
              <a:rPr sz="1200" dirty="0">
                <a:solidFill>
                  <a:srgbClr val="1E1E1E"/>
                </a:solidFill>
                <a:latin typeface="Segoe UI Emoji"/>
                <a:cs typeface="Segoe UI Emoji"/>
              </a:rPr>
              <a:t>copy</a:t>
            </a:r>
            <a:r>
              <a:rPr sz="1200" spc="-20" dirty="0">
                <a:solidFill>
                  <a:srgbClr val="1E1E1E"/>
                </a:solidFill>
                <a:latin typeface="Segoe UI Emoji"/>
                <a:cs typeface="Segoe UI Emoji"/>
              </a:rPr>
              <a:t> </a:t>
            </a:r>
            <a:r>
              <a:rPr sz="1200" dirty="0">
                <a:solidFill>
                  <a:srgbClr val="1E1E1E"/>
                </a:solidFill>
                <a:latin typeface="Segoe UI Emoji"/>
                <a:cs typeface="Segoe UI Emoji"/>
              </a:rPr>
              <a:t>in</a:t>
            </a:r>
            <a:r>
              <a:rPr sz="1200" spc="5" dirty="0">
                <a:solidFill>
                  <a:srgbClr val="1E1E1E"/>
                </a:solidFill>
                <a:latin typeface="Segoe UI Emoji"/>
                <a:cs typeface="Segoe UI Emoji"/>
              </a:rPr>
              <a:t> </a:t>
            </a:r>
            <a:r>
              <a:rPr sz="1200" spc="-10" dirty="0">
                <a:solidFill>
                  <a:srgbClr val="1E1E1E"/>
                </a:solidFill>
                <a:latin typeface="Segoe UI Emoji"/>
                <a:cs typeface="Segoe UI Emoji"/>
              </a:rPr>
              <a:t>Teams.</a:t>
            </a:r>
            <a:endParaRPr sz="1200">
              <a:latin typeface="Segoe UI Emoji"/>
              <a:cs typeface="Segoe UI Emoji"/>
            </a:endParaRPr>
          </a:p>
          <a:p>
            <a:pPr marL="467359" indent="-226060">
              <a:lnSpc>
                <a:spcPct val="100000"/>
              </a:lnSpc>
              <a:spcBef>
                <a:spcPts val="165"/>
              </a:spcBef>
              <a:buAutoNum type="arabicPeriod"/>
              <a:tabLst>
                <a:tab pos="467359" algn="l"/>
              </a:tabLst>
            </a:pPr>
            <a:r>
              <a:rPr sz="1200" dirty="0">
                <a:solidFill>
                  <a:srgbClr val="1E1E1E"/>
                </a:solidFill>
                <a:latin typeface="Segoe UI Emoji"/>
                <a:cs typeface="Segoe UI Emoji"/>
              </a:rPr>
              <a:t>Upload</a:t>
            </a:r>
            <a:r>
              <a:rPr sz="1200" spc="-50" dirty="0">
                <a:solidFill>
                  <a:srgbClr val="1E1E1E"/>
                </a:solidFill>
                <a:latin typeface="Segoe UI Emoji"/>
                <a:cs typeface="Segoe UI Emoji"/>
              </a:rPr>
              <a:t> </a:t>
            </a:r>
            <a:r>
              <a:rPr sz="1200" dirty="0">
                <a:solidFill>
                  <a:srgbClr val="1E1E1E"/>
                </a:solidFill>
                <a:latin typeface="Segoe UI Emoji"/>
                <a:cs typeface="Segoe UI Emoji"/>
              </a:rPr>
              <a:t>existing</a:t>
            </a:r>
            <a:r>
              <a:rPr sz="1200" spc="-50" dirty="0">
                <a:solidFill>
                  <a:srgbClr val="1E1E1E"/>
                </a:solidFill>
                <a:latin typeface="Segoe UI Emoji"/>
                <a:cs typeface="Segoe UI Emoji"/>
              </a:rPr>
              <a:t> </a:t>
            </a:r>
            <a:r>
              <a:rPr sz="1200" spc="-20" dirty="0">
                <a:solidFill>
                  <a:srgbClr val="1E1E1E"/>
                </a:solidFill>
                <a:latin typeface="Segoe UI Emoji"/>
                <a:cs typeface="Segoe UI Emoji"/>
              </a:rPr>
              <a:t>files</a:t>
            </a:r>
            <a:endParaRPr sz="1200">
              <a:latin typeface="Segoe UI Emoji"/>
              <a:cs typeface="Segoe UI Emoji"/>
            </a:endParaRPr>
          </a:p>
          <a:p>
            <a:pPr marL="467359" marR="3095625" indent="-226060">
              <a:lnSpc>
                <a:spcPct val="111100"/>
              </a:lnSpc>
              <a:buAutoNum type="arabicPeriod"/>
              <a:tabLst>
                <a:tab pos="469900" algn="l"/>
              </a:tabLst>
            </a:pPr>
            <a:r>
              <a:rPr sz="1200" dirty="0">
                <a:solidFill>
                  <a:srgbClr val="1E1E1E"/>
                </a:solidFill>
                <a:latin typeface="Segoe UI Emoji"/>
                <a:cs typeface="Segoe UI Emoji"/>
              </a:rPr>
              <a:t>There</a:t>
            </a:r>
            <a:r>
              <a:rPr sz="1200" spc="-25" dirty="0">
                <a:solidFill>
                  <a:srgbClr val="1E1E1E"/>
                </a:solidFill>
                <a:latin typeface="Segoe UI Emoji"/>
                <a:cs typeface="Segoe UI Emoji"/>
              </a:rPr>
              <a:t> </a:t>
            </a:r>
            <a:r>
              <a:rPr sz="1200" dirty="0">
                <a:solidFill>
                  <a:srgbClr val="1E1E1E"/>
                </a:solidFill>
                <a:latin typeface="Segoe UI Emoji"/>
                <a:cs typeface="Segoe UI Emoji"/>
              </a:rPr>
              <a:t>are</a:t>
            </a:r>
            <a:r>
              <a:rPr sz="1200" spc="-20" dirty="0">
                <a:solidFill>
                  <a:srgbClr val="1E1E1E"/>
                </a:solidFill>
                <a:latin typeface="Segoe UI Emoji"/>
                <a:cs typeface="Segoe UI Emoji"/>
              </a:rPr>
              <a:t> </a:t>
            </a:r>
            <a:r>
              <a:rPr sz="1200" dirty="0">
                <a:solidFill>
                  <a:srgbClr val="1E1E1E"/>
                </a:solidFill>
                <a:latin typeface="Segoe UI Emoji"/>
                <a:cs typeface="Segoe UI Emoji"/>
              </a:rPr>
              <a:t>two</a:t>
            </a:r>
            <a:r>
              <a:rPr sz="1200" spc="-20" dirty="0">
                <a:solidFill>
                  <a:srgbClr val="1E1E1E"/>
                </a:solidFill>
                <a:latin typeface="Segoe UI Emoji"/>
                <a:cs typeface="Segoe UI Emoji"/>
              </a:rPr>
              <a:t> </a:t>
            </a:r>
            <a:r>
              <a:rPr sz="1200" dirty="0">
                <a:solidFill>
                  <a:srgbClr val="1E1E1E"/>
                </a:solidFill>
                <a:latin typeface="Segoe UI Emoji"/>
                <a:cs typeface="Segoe UI Emoji"/>
              </a:rPr>
              <a:t>primary</a:t>
            </a:r>
            <a:r>
              <a:rPr sz="1200" spc="-20" dirty="0">
                <a:solidFill>
                  <a:srgbClr val="1E1E1E"/>
                </a:solidFill>
                <a:latin typeface="Segoe UI Emoji"/>
                <a:cs typeface="Segoe UI Emoji"/>
              </a:rPr>
              <a:t> </a:t>
            </a:r>
            <a:r>
              <a:rPr sz="1200" dirty="0">
                <a:solidFill>
                  <a:srgbClr val="1E1E1E"/>
                </a:solidFill>
                <a:latin typeface="Segoe UI Emoji"/>
                <a:cs typeface="Segoe UI Emoji"/>
              </a:rPr>
              <a:t>ways</a:t>
            </a:r>
            <a:r>
              <a:rPr sz="1200" spc="-25" dirty="0">
                <a:solidFill>
                  <a:srgbClr val="1E1E1E"/>
                </a:solidFill>
                <a:latin typeface="Segoe UI Emoji"/>
                <a:cs typeface="Segoe UI Emoji"/>
              </a:rPr>
              <a:t> </a:t>
            </a:r>
            <a:r>
              <a:rPr sz="1200" dirty="0">
                <a:solidFill>
                  <a:srgbClr val="1E1E1E"/>
                </a:solidFill>
                <a:latin typeface="Segoe UI Emoji"/>
                <a:cs typeface="Segoe UI Emoji"/>
              </a:rPr>
              <a:t>to</a:t>
            </a:r>
            <a:r>
              <a:rPr sz="1200" spc="-25" dirty="0">
                <a:solidFill>
                  <a:srgbClr val="1E1E1E"/>
                </a:solidFill>
                <a:latin typeface="Segoe UI Emoji"/>
                <a:cs typeface="Segoe UI Emoji"/>
              </a:rPr>
              <a:t> </a:t>
            </a:r>
            <a:r>
              <a:rPr sz="1200" dirty="0">
                <a:solidFill>
                  <a:srgbClr val="1E1E1E"/>
                </a:solidFill>
                <a:latin typeface="Segoe UI Emoji"/>
                <a:cs typeface="Segoe UI Emoji"/>
              </a:rPr>
              <a:t>upload</a:t>
            </a:r>
            <a:r>
              <a:rPr sz="1200" spc="-25" dirty="0">
                <a:solidFill>
                  <a:srgbClr val="1E1E1E"/>
                </a:solidFill>
                <a:latin typeface="Segoe UI Emoji"/>
                <a:cs typeface="Segoe UI Emoji"/>
              </a:rPr>
              <a:t> </a:t>
            </a:r>
            <a:r>
              <a:rPr sz="1200" dirty="0">
                <a:solidFill>
                  <a:srgbClr val="1E1E1E"/>
                </a:solidFill>
                <a:latin typeface="Segoe UI Emoji"/>
                <a:cs typeface="Segoe UI Emoji"/>
              </a:rPr>
              <a:t>existing</a:t>
            </a:r>
            <a:r>
              <a:rPr sz="1200" spc="-25" dirty="0">
                <a:solidFill>
                  <a:srgbClr val="1E1E1E"/>
                </a:solidFill>
                <a:latin typeface="Segoe UI Emoji"/>
                <a:cs typeface="Segoe UI Emoji"/>
              </a:rPr>
              <a:t> </a:t>
            </a:r>
            <a:r>
              <a:rPr sz="1200" dirty="0">
                <a:solidFill>
                  <a:srgbClr val="1E1E1E"/>
                </a:solidFill>
                <a:latin typeface="Segoe UI Emoji"/>
                <a:cs typeface="Segoe UI Emoji"/>
              </a:rPr>
              <a:t>files</a:t>
            </a:r>
            <a:r>
              <a:rPr sz="1200" spc="-30" dirty="0">
                <a:solidFill>
                  <a:srgbClr val="1E1E1E"/>
                </a:solidFill>
                <a:latin typeface="Segoe UI Emoji"/>
                <a:cs typeface="Segoe UI Emoji"/>
              </a:rPr>
              <a:t> </a:t>
            </a:r>
            <a:r>
              <a:rPr sz="1200" dirty="0">
                <a:solidFill>
                  <a:srgbClr val="1E1E1E"/>
                </a:solidFill>
                <a:latin typeface="Segoe UI Emoji"/>
                <a:cs typeface="Segoe UI Emoji"/>
              </a:rPr>
              <a:t>into</a:t>
            </a:r>
            <a:r>
              <a:rPr sz="1200" spc="-20" dirty="0">
                <a:solidFill>
                  <a:srgbClr val="1E1E1E"/>
                </a:solidFill>
                <a:latin typeface="Segoe UI Emoji"/>
                <a:cs typeface="Segoe UI Emoji"/>
              </a:rPr>
              <a:t> </a:t>
            </a:r>
            <a:r>
              <a:rPr sz="1200" dirty="0">
                <a:solidFill>
                  <a:srgbClr val="1E1E1E"/>
                </a:solidFill>
                <a:latin typeface="Segoe UI Emoji"/>
                <a:cs typeface="Segoe UI Emoji"/>
              </a:rPr>
              <a:t>your</a:t>
            </a:r>
            <a:r>
              <a:rPr sz="1200" spc="-15" dirty="0">
                <a:solidFill>
                  <a:srgbClr val="1E1E1E"/>
                </a:solidFill>
                <a:latin typeface="Segoe UI Emoji"/>
                <a:cs typeface="Segoe UI Emoji"/>
              </a:rPr>
              <a:t> </a:t>
            </a:r>
            <a:r>
              <a:rPr sz="1200" dirty="0">
                <a:solidFill>
                  <a:srgbClr val="1E1E1E"/>
                </a:solidFill>
                <a:latin typeface="Segoe UI Emoji"/>
                <a:cs typeface="Segoe UI Emoji"/>
              </a:rPr>
              <a:t>library.</a:t>
            </a:r>
            <a:r>
              <a:rPr sz="1200" spc="-25" dirty="0">
                <a:solidFill>
                  <a:srgbClr val="1E1E1E"/>
                </a:solidFill>
                <a:latin typeface="Segoe UI Emoji"/>
                <a:cs typeface="Segoe UI Emoji"/>
              </a:rPr>
              <a:t> </a:t>
            </a:r>
            <a:r>
              <a:rPr sz="1200" spc="-20" dirty="0">
                <a:solidFill>
                  <a:srgbClr val="1E1E1E"/>
                </a:solidFill>
                <a:latin typeface="Segoe UI Emoji"/>
                <a:cs typeface="Segoe UI Emoji"/>
              </a:rPr>
              <a:t>Both 	</a:t>
            </a:r>
            <a:r>
              <a:rPr sz="1200" dirty="0">
                <a:solidFill>
                  <a:srgbClr val="1E1E1E"/>
                </a:solidFill>
                <a:latin typeface="Segoe UI Emoji"/>
                <a:cs typeface="Segoe UI Emoji"/>
              </a:rPr>
              <a:t>methods</a:t>
            </a:r>
            <a:r>
              <a:rPr sz="1200" spc="-35" dirty="0">
                <a:solidFill>
                  <a:srgbClr val="1E1E1E"/>
                </a:solidFill>
                <a:latin typeface="Segoe UI Emoji"/>
                <a:cs typeface="Segoe UI Emoji"/>
              </a:rPr>
              <a:t> </a:t>
            </a:r>
            <a:r>
              <a:rPr sz="1200" dirty="0">
                <a:solidFill>
                  <a:srgbClr val="1E1E1E"/>
                </a:solidFill>
                <a:latin typeface="Segoe UI Emoji"/>
                <a:cs typeface="Segoe UI Emoji"/>
              </a:rPr>
              <a:t>start</a:t>
            </a:r>
            <a:r>
              <a:rPr sz="1200" spc="-30" dirty="0">
                <a:solidFill>
                  <a:srgbClr val="1E1E1E"/>
                </a:solidFill>
                <a:latin typeface="Segoe UI Emoji"/>
                <a:cs typeface="Segoe UI Emoji"/>
              </a:rPr>
              <a:t> </a:t>
            </a:r>
            <a:r>
              <a:rPr sz="1200" dirty="0">
                <a:solidFill>
                  <a:srgbClr val="1E1E1E"/>
                </a:solidFill>
                <a:latin typeface="Segoe UI Emoji"/>
                <a:cs typeface="Segoe UI Emoji"/>
              </a:rPr>
              <a:t>by</a:t>
            </a:r>
            <a:r>
              <a:rPr sz="1200" spc="-10" dirty="0">
                <a:solidFill>
                  <a:srgbClr val="1E1E1E"/>
                </a:solidFill>
                <a:latin typeface="Segoe UI Emoji"/>
                <a:cs typeface="Segoe UI Emoji"/>
              </a:rPr>
              <a:t> </a:t>
            </a:r>
            <a:r>
              <a:rPr sz="1200" dirty="0">
                <a:solidFill>
                  <a:srgbClr val="1E1E1E"/>
                </a:solidFill>
                <a:latin typeface="Segoe UI Emoji"/>
                <a:cs typeface="Segoe UI Emoji"/>
              </a:rPr>
              <a:t>going</a:t>
            </a:r>
            <a:r>
              <a:rPr sz="1200" spc="-30" dirty="0">
                <a:solidFill>
                  <a:srgbClr val="1E1E1E"/>
                </a:solidFill>
                <a:latin typeface="Segoe UI Emoji"/>
                <a:cs typeface="Segoe UI Emoji"/>
              </a:rPr>
              <a:t> </a:t>
            </a:r>
            <a:r>
              <a:rPr sz="1200" dirty="0">
                <a:solidFill>
                  <a:srgbClr val="1E1E1E"/>
                </a:solidFill>
                <a:latin typeface="Segoe UI Emoji"/>
                <a:cs typeface="Segoe UI Emoji"/>
              </a:rPr>
              <a:t>to</a:t>
            </a:r>
            <a:r>
              <a:rPr sz="1200" spc="-30" dirty="0">
                <a:solidFill>
                  <a:srgbClr val="1E1E1E"/>
                </a:solidFill>
                <a:latin typeface="Segoe UI Emoji"/>
                <a:cs typeface="Segoe UI Emoji"/>
              </a:rPr>
              <a:t> </a:t>
            </a:r>
            <a:r>
              <a:rPr sz="1200" dirty="0">
                <a:solidFill>
                  <a:srgbClr val="1E1E1E"/>
                </a:solidFill>
                <a:latin typeface="Segoe UI Emoji"/>
                <a:cs typeface="Segoe UI Emoji"/>
              </a:rPr>
              <a:t>the</a:t>
            </a:r>
            <a:r>
              <a:rPr sz="1200" spc="-25" dirty="0">
                <a:solidFill>
                  <a:srgbClr val="1E1E1E"/>
                </a:solidFill>
                <a:latin typeface="Segoe UI Emoji"/>
                <a:cs typeface="Segoe UI Emoji"/>
              </a:rPr>
              <a:t> </a:t>
            </a:r>
            <a:r>
              <a:rPr sz="1200" dirty="0">
                <a:solidFill>
                  <a:srgbClr val="1E1E1E"/>
                </a:solidFill>
                <a:latin typeface="Segoe UI Emoji"/>
                <a:cs typeface="Segoe UI Emoji"/>
              </a:rPr>
              <a:t>files</a:t>
            </a:r>
            <a:r>
              <a:rPr sz="1200" spc="-35" dirty="0">
                <a:solidFill>
                  <a:srgbClr val="1E1E1E"/>
                </a:solidFill>
                <a:latin typeface="Segoe UI Emoji"/>
                <a:cs typeface="Segoe UI Emoji"/>
              </a:rPr>
              <a:t> </a:t>
            </a:r>
            <a:r>
              <a:rPr sz="1200" dirty="0">
                <a:solidFill>
                  <a:srgbClr val="1E1E1E"/>
                </a:solidFill>
                <a:latin typeface="Segoe UI Emoji"/>
                <a:cs typeface="Segoe UI Emoji"/>
              </a:rPr>
              <a:t>folder</a:t>
            </a:r>
            <a:r>
              <a:rPr sz="1200" spc="-20" dirty="0">
                <a:solidFill>
                  <a:srgbClr val="1E1E1E"/>
                </a:solidFill>
                <a:latin typeface="Segoe UI Emoji"/>
                <a:cs typeface="Segoe UI Emoji"/>
              </a:rPr>
              <a:t> </a:t>
            </a:r>
            <a:r>
              <a:rPr sz="1200" dirty="0">
                <a:solidFill>
                  <a:srgbClr val="1E1E1E"/>
                </a:solidFill>
                <a:latin typeface="Segoe UI Emoji"/>
                <a:cs typeface="Segoe UI Emoji"/>
              </a:rPr>
              <a:t>for</a:t>
            </a:r>
            <a:r>
              <a:rPr sz="1200" spc="-20" dirty="0">
                <a:solidFill>
                  <a:srgbClr val="1E1E1E"/>
                </a:solidFill>
                <a:latin typeface="Segoe UI Emoji"/>
                <a:cs typeface="Segoe UI Emoji"/>
              </a:rPr>
              <a:t> </a:t>
            </a:r>
            <a:r>
              <a:rPr sz="1200" dirty="0">
                <a:solidFill>
                  <a:srgbClr val="1E1E1E"/>
                </a:solidFill>
                <a:latin typeface="Segoe UI Emoji"/>
                <a:cs typeface="Segoe UI Emoji"/>
              </a:rPr>
              <a:t>your</a:t>
            </a:r>
            <a:r>
              <a:rPr sz="1200" spc="-15" dirty="0">
                <a:solidFill>
                  <a:srgbClr val="1E1E1E"/>
                </a:solidFill>
                <a:latin typeface="Segoe UI Emoji"/>
                <a:cs typeface="Segoe UI Emoji"/>
              </a:rPr>
              <a:t> </a:t>
            </a:r>
            <a:r>
              <a:rPr sz="1200" dirty="0">
                <a:solidFill>
                  <a:srgbClr val="1E1E1E"/>
                </a:solidFill>
                <a:latin typeface="Segoe UI Emoji"/>
                <a:cs typeface="Segoe UI Emoji"/>
              </a:rPr>
              <a:t>channel</a:t>
            </a:r>
            <a:r>
              <a:rPr sz="1200" spc="-20" dirty="0">
                <a:solidFill>
                  <a:srgbClr val="1E1E1E"/>
                </a:solidFill>
                <a:latin typeface="Segoe UI Emoji"/>
                <a:cs typeface="Segoe UI Emoji"/>
              </a:rPr>
              <a:t> </a:t>
            </a:r>
            <a:r>
              <a:rPr sz="1200" dirty="0">
                <a:solidFill>
                  <a:srgbClr val="1E1E1E"/>
                </a:solidFill>
                <a:latin typeface="Segoe UI Emoji"/>
                <a:cs typeface="Segoe UI Emoji"/>
              </a:rPr>
              <a:t>and</a:t>
            </a:r>
            <a:r>
              <a:rPr sz="1200" spc="-30" dirty="0">
                <a:solidFill>
                  <a:srgbClr val="1E1E1E"/>
                </a:solidFill>
                <a:latin typeface="Segoe UI Emoji"/>
                <a:cs typeface="Segoe UI Emoji"/>
              </a:rPr>
              <a:t> </a:t>
            </a:r>
            <a:r>
              <a:rPr sz="1200" dirty="0">
                <a:solidFill>
                  <a:srgbClr val="1E1E1E"/>
                </a:solidFill>
                <a:latin typeface="Segoe UI Emoji"/>
                <a:cs typeface="Segoe UI Emoji"/>
              </a:rPr>
              <a:t>both</a:t>
            </a:r>
            <a:r>
              <a:rPr sz="1200" spc="-30" dirty="0">
                <a:solidFill>
                  <a:srgbClr val="1E1E1E"/>
                </a:solidFill>
                <a:latin typeface="Segoe UI Emoji"/>
                <a:cs typeface="Segoe UI Emoji"/>
              </a:rPr>
              <a:t> </a:t>
            </a:r>
            <a:r>
              <a:rPr sz="1200" dirty="0">
                <a:solidFill>
                  <a:srgbClr val="1E1E1E"/>
                </a:solidFill>
                <a:latin typeface="Segoe UI Emoji"/>
                <a:cs typeface="Segoe UI Emoji"/>
              </a:rPr>
              <a:t>methods,</a:t>
            </a:r>
            <a:r>
              <a:rPr sz="1200" spc="-30" dirty="0">
                <a:solidFill>
                  <a:srgbClr val="1E1E1E"/>
                </a:solidFill>
                <a:latin typeface="Segoe UI Emoji"/>
                <a:cs typeface="Segoe UI Emoji"/>
              </a:rPr>
              <a:t> </a:t>
            </a:r>
            <a:r>
              <a:rPr sz="1200" spc="-25" dirty="0">
                <a:solidFill>
                  <a:srgbClr val="1E1E1E"/>
                </a:solidFill>
                <a:latin typeface="Segoe UI Emoji"/>
                <a:cs typeface="Segoe UI Emoji"/>
              </a:rPr>
              <a:t>by 	</a:t>
            </a:r>
            <a:r>
              <a:rPr sz="1200" dirty="0">
                <a:solidFill>
                  <a:srgbClr val="1E1E1E"/>
                </a:solidFill>
                <a:latin typeface="Segoe UI Emoji"/>
                <a:cs typeface="Segoe UI Emoji"/>
              </a:rPr>
              <a:t>default,</a:t>
            </a:r>
            <a:r>
              <a:rPr sz="1200" spc="-10" dirty="0">
                <a:solidFill>
                  <a:srgbClr val="1E1E1E"/>
                </a:solidFill>
                <a:latin typeface="Segoe UI Emoji"/>
                <a:cs typeface="Segoe UI Emoji"/>
              </a:rPr>
              <a:t> </a:t>
            </a:r>
            <a:r>
              <a:rPr sz="1200" dirty="0">
                <a:solidFill>
                  <a:srgbClr val="1E1E1E"/>
                </a:solidFill>
                <a:latin typeface="Segoe UI Emoji"/>
                <a:cs typeface="Segoe UI Emoji"/>
              </a:rPr>
              <a:t>upload</a:t>
            </a:r>
            <a:r>
              <a:rPr sz="1200" spc="-5" dirty="0">
                <a:solidFill>
                  <a:srgbClr val="1E1E1E"/>
                </a:solidFill>
                <a:latin typeface="Segoe UI Emoji"/>
                <a:cs typeface="Segoe UI Emoji"/>
              </a:rPr>
              <a:t> </a:t>
            </a:r>
            <a:r>
              <a:rPr sz="1200" dirty="0">
                <a:solidFill>
                  <a:srgbClr val="1E1E1E"/>
                </a:solidFill>
                <a:latin typeface="Segoe UI Emoji"/>
                <a:cs typeface="Segoe UI Emoji"/>
              </a:rPr>
              <a:t>copies</a:t>
            </a:r>
            <a:r>
              <a:rPr sz="1200" spc="-35" dirty="0">
                <a:solidFill>
                  <a:srgbClr val="1E1E1E"/>
                </a:solidFill>
                <a:latin typeface="Segoe UI Emoji"/>
                <a:cs typeface="Segoe UI Emoji"/>
              </a:rPr>
              <a:t> </a:t>
            </a:r>
            <a:r>
              <a:rPr sz="1200" dirty="0">
                <a:solidFill>
                  <a:srgbClr val="1E1E1E"/>
                </a:solidFill>
                <a:latin typeface="Segoe UI Emoji"/>
                <a:cs typeface="Segoe UI Emoji"/>
              </a:rPr>
              <a:t>of your</a:t>
            </a:r>
            <a:r>
              <a:rPr sz="1200" spc="-15" dirty="0">
                <a:solidFill>
                  <a:srgbClr val="1E1E1E"/>
                </a:solidFill>
                <a:latin typeface="Segoe UI Emoji"/>
                <a:cs typeface="Segoe UI Emoji"/>
              </a:rPr>
              <a:t> </a:t>
            </a:r>
            <a:r>
              <a:rPr sz="1200" dirty="0">
                <a:solidFill>
                  <a:srgbClr val="1E1E1E"/>
                </a:solidFill>
                <a:latin typeface="Segoe UI Emoji"/>
                <a:cs typeface="Segoe UI Emoji"/>
              </a:rPr>
              <a:t>files</a:t>
            </a:r>
            <a:r>
              <a:rPr sz="1200" spc="-35" dirty="0">
                <a:solidFill>
                  <a:srgbClr val="1E1E1E"/>
                </a:solidFill>
                <a:latin typeface="Segoe UI Emoji"/>
                <a:cs typeface="Segoe UI Emoji"/>
              </a:rPr>
              <a:t> </a:t>
            </a:r>
            <a:r>
              <a:rPr sz="1200" dirty="0">
                <a:solidFill>
                  <a:srgbClr val="1E1E1E"/>
                </a:solidFill>
                <a:latin typeface="Segoe UI Emoji"/>
                <a:cs typeface="Segoe UI Emoji"/>
              </a:rPr>
              <a:t>to</a:t>
            </a:r>
            <a:r>
              <a:rPr sz="1200" spc="-20" dirty="0">
                <a:solidFill>
                  <a:srgbClr val="1E1E1E"/>
                </a:solidFill>
                <a:latin typeface="Segoe UI Emoji"/>
                <a:cs typeface="Segoe UI Emoji"/>
              </a:rPr>
              <a:t> </a:t>
            </a:r>
            <a:r>
              <a:rPr sz="1200" dirty="0">
                <a:solidFill>
                  <a:srgbClr val="1E1E1E"/>
                </a:solidFill>
                <a:latin typeface="Segoe UI Emoji"/>
                <a:cs typeface="Segoe UI Emoji"/>
              </a:rPr>
              <a:t>the</a:t>
            </a:r>
            <a:r>
              <a:rPr sz="1200" spc="-25" dirty="0">
                <a:solidFill>
                  <a:srgbClr val="1E1E1E"/>
                </a:solidFill>
                <a:latin typeface="Segoe UI Emoji"/>
                <a:cs typeface="Segoe UI Emoji"/>
              </a:rPr>
              <a:t> </a:t>
            </a:r>
            <a:r>
              <a:rPr sz="1200" dirty="0">
                <a:solidFill>
                  <a:srgbClr val="1E1E1E"/>
                </a:solidFill>
                <a:latin typeface="Segoe UI Emoji"/>
                <a:cs typeface="Segoe UI Emoji"/>
              </a:rPr>
              <a:t>channel</a:t>
            </a:r>
            <a:r>
              <a:rPr sz="1200" spc="-15" dirty="0">
                <a:solidFill>
                  <a:srgbClr val="1E1E1E"/>
                </a:solidFill>
                <a:latin typeface="Segoe UI Emoji"/>
                <a:cs typeface="Segoe UI Emoji"/>
              </a:rPr>
              <a:t> </a:t>
            </a:r>
            <a:r>
              <a:rPr sz="1200" dirty="0">
                <a:solidFill>
                  <a:srgbClr val="1E1E1E"/>
                </a:solidFill>
                <a:latin typeface="Segoe UI Emoji"/>
                <a:cs typeface="Segoe UI Emoji"/>
              </a:rPr>
              <a:t>file</a:t>
            </a:r>
            <a:r>
              <a:rPr sz="1200" spc="-25" dirty="0">
                <a:solidFill>
                  <a:srgbClr val="1E1E1E"/>
                </a:solidFill>
                <a:latin typeface="Segoe UI Emoji"/>
                <a:cs typeface="Segoe UI Emoji"/>
              </a:rPr>
              <a:t> </a:t>
            </a:r>
            <a:r>
              <a:rPr sz="1200" spc="-10" dirty="0">
                <a:solidFill>
                  <a:srgbClr val="1E1E1E"/>
                </a:solidFill>
                <a:latin typeface="Segoe UI Emoji"/>
                <a:cs typeface="Segoe UI Emoji"/>
              </a:rPr>
              <a:t>folder.</a:t>
            </a:r>
            <a:endParaRPr sz="1200">
              <a:latin typeface="Segoe UI Emoji"/>
              <a:cs typeface="Segoe UI Emoji"/>
            </a:endParaRPr>
          </a:p>
          <a:p>
            <a:pPr marL="467359" marR="3073400" indent="-226060">
              <a:lnSpc>
                <a:spcPct val="109400"/>
              </a:lnSpc>
              <a:spcBef>
                <a:spcPts val="25"/>
              </a:spcBef>
              <a:buAutoNum type="arabicPeriod"/>
              <a:tabLst>
                <a:tab pos="469900" algn="l"/>
              </a:tabLst>
            </a:pPr>
            <a:r>
              <a:rPr sz="1200" dirty="0">
                <a:solidFill>
                  <a:srgbClr val="1E1E1E"/>
                </a:solidFill>
                <a:latin typeface="Segoe UI Emoji"/>
                <a:cs typeface="Segoe UI Emoji"/>
              </a:rPr>
              <a:t>Drag</a:t>
            </a:r>
            <a:r>
              <a:rPr sz="1200" spc="-30" dirty="0">
                <a:solidFill>
                  <a:srgbClr val="1E1E1E"/>
                </a:solidFill>
                <a:latin typeface="Segoe UI Emoji"/>
                <a:cs typeface="Segoe UI Emoji"/>
              </a:rPr>
              <a:t> </a:t>
            </a:r>
            <a:r>
              <a:rPr sz="1200" dirty="0">
                <a:solidFill>
                  <a:srgbClr val="1E1E1E"/>
                </a:solidFill>
                <a:latin typeface="Segoe UI Emoji"/>
                <a:cs typeface="Segoe UI Emoji"/>
              </a:rPr>
              <a:t>and</a:t>
            </a:r>
            <a:r>
              <a:rPr sz="1200" spc="-30" dirty="0">
                <a:solidFill>
                  <a:srgbClr val="1E1E1E"/>
                </a:solidFill>
                <a:latin typeface="Segoe UI Emoji"/>
                <a:cs typeface="Segoe UI Emoji"/>
              </a:rPr>
              <a:t> </a:t>
            </a:r>
            <a:r>
              <a:rPr sz="1200" dirty="0">
                <a:solidFill>
                  <a:srgbClr val="1E1E1E"/>
                </a:solidFill>
                <a:latin typeface="Segoe UI Emoji"/>
                <a:cs typeface="Segoe UI Emoji"/>
              </a:rPr>
              <a:t>drop -</a:t>
            </a:r>
            <a:r>
              <a:rPr sz="1200" spc="-25" dirty="0">
                <a:solidFill>
                  <a:srgbClr val="1E1E1E"/>
                </a:solidFill>
                <a:latin typeface="Segoe UI Emoji"/>
                <a:cs typeface="Segoe UI Emoji"/>
              </a:rPr>
              <a:t> </a:t>
            </a:r>
            <a:r>
              <a:rPr sz="1200" dirty="0">
                <a:solidFill>
                  <a:srgbClr val="1E1E1E"/>
                </a:solidFill>
                <a:latin typeface="Segoe UI Emoji"/>
                <a:cs typeface="Segoe UI Emoji"/>
              </a:rPr>
              <a:t>Using</a:t>
            </a:r>
            <a:r>
              <a:rPr sz="1200" spc="-5" dirty="0">
                <a:solidFill>
                  <a:srgbClr val="1E1E1E"/>
                </a:solidFill>
                <a:latin typeface="Segoe UI Emoji"/>
                <a:cs typeface="Segoe UI Emoji"/>
              </a:rPr>
              <a:t> </a:t>
            </a:r>
            <a:r>
              <a:rPr sz="1200" dirty="0">
                <a:solidFill>
                  <a:srgbClr val="1E1E1E"/>
                </a:solidFill>
                <a:latin typeface="Segoe UI Emoji"/>
                <a:cs typeface="Segoe UI Emoji"/>
              </a:rPr>
              <a:t>your</a:t>
            </a:r>
            <a:r>
              <a:rPr sz="1200" spc="-15" dirty="0">
                <a:solidFill>
                  <a:srgbClr val="1E1E1E"/>
                </a:solidFill>
                <a:latin typeface="Segoe UI Emoji"/>
                <a:cs typeface="Segoe UI Emoji"/>
              </a:rPr>
              <a:t> </a:t>
            </a:r>
            <a:r>
              <a:rPr sz="1200" dirty="0">
                <a:solidFill>
                  <a:srgbClr val="1E1E1E"/>
                </a:solidFill>
                <a:latin typeface="Segoe UI Emoji"/>
                <a:cs typeface="Segoe UI Emoji"/>
              </a:rPr>
              <a:t>mouse,</a:t>
            </a:r>
            <a:r>
              <a:rPr sz="1200" spc="-10" dirty="0">
                <a:solidFill>
                  <a:srgbClr val="1E1E1E"/>
                </a:solidFill>
                <a:latin typeface="Segoe UI Emoji"/>
                <a:cs typeface="Segoe UI Emoji"/>
              </a:rPr>
              <a:t> </a:t>
            </a:r>
            <a:r>
              <a:rPr sz="1200" dirty="0">
                <a:solidFill>
                  <a:srgbClr val="1E1E1E"/>
                </a:solidFill>
                <a:latin typeface="Segoe UI Emoji"/>
                <a:cs typeface="Segoe UI Emoji"/>
              </a:rPr>
              <a:t>drag</a:t>
            </a:r>
            <a:r>
              <a:rPr sz="1200" spc="-5" dirty="0">
                <a:solidFill>
                  <a:srgbClr val="1E1E1E"/>
                </a:solidFill>
                <a:latin typeface="Segoe UI Emoji"/>
                <a:cs typeface="Segoe UI Emoji"/>
              </a:rPr>
              <a:t> </a:t>
            </a:r>
            <a:r>
              <a:rPr sz="1200" dirty="0">
                <a:solidFill>
                  <a:srgbClr val="1E1E1E"/>
                </a:solidFill>
                <a:latin typeface="Segoe UI Emoji"/>
                <a:cs typeface="Segoe UI Emoji"/>
              </a:rPr>
              <a:t>the</a:t>
            </a:r>
            <a:r>
              <a:rPr sz="1200" spc="-25" dirty="0">
                <a:solidFill>
                  <a:srgbClr val="1E1E1E"/>
                </a:solidFill>
                <a:latin typeface="Segoe UI Emoji"/>
                <a:cs typeface="Segoe UI Emoji"/>
              </a:rPr>
              <a:t> </a:t>
            </a:r>
            <a:r>
              <a:rPr sz="1200" dirty="0">
                <a:solidFill>
                  <a:srgbClr val="1E1E1E"/>
                </a:solidFill>
                <a:latin typeface="Segoe UI Emoji"/>
                <a:cs typeface="Segoe UI Emoji"/>
              </a:rPr>
              <a:t>file</a:t>
            </a:r>
            <a:r>
              <a:rPr sz="1200" spc="-25" dirty="0">
                <a:solidFill>
                  <a:srgbClr val="1E1E1E"/>
                </a:solidFill>
                <a:latin typeface="Segoe UI Emoji"/>
                <a:cs typeface="Segoe UI Emoji"/>
              </a:rPr>
              <a:t> </a:t>
            </a:r>
            <a:r>
              <a:rPr sz="1200" dirty="0">
                <a:solidFill>
                  <a:srgbClr val="1E1E1E"/>
                </a:solidFill>
                <a:latin typeface="Segoe UI Emoji"/>
                <a:cs typeface="Segoe UI Emoji"/>
              </a:rPr>
              <a:t>from</a:t>
            </a:r>
            <a:r>
              <a:rPr sz="1200" spc="-35" dirty="0">
                <a:solidFill>
                  <a:srgbClr val="1E1E1E"/>
                </a:solidFill>
                <a:latin typeface="Segoe UI Emoji"/>
                <a:cs typeface="Segoe UI Emoji"/>
              </a:rPr>
              <a:t> </a:t>
            </a:r>
            <a:r>
              <a:rPr sz="1200" dirty="0">
                <a:solidFill>
                  <a:srgbClr val="1E1E1E"/>
                </a:solidFill>
                <a:latin typeface="Segoe UI Emoji"/>
                <a:cs typeface="Segoe UI Emoji"/>
              </a:rPr>
              <a:t>where</a:t>
            </a:r>
            <a:r>
              <a:rPr sz="1200" spc="-25" dirty="0">
                <a:solidFill>
                  <a:srgbClr val="1E1E1E"/>
                </a:solidFill>
                <a:latin typeface="Segoe UI Emoji"/>
                <a:cs typeface="Segoe UI Emoji"/>
              </a:rPr>
              <a:t> </a:t>
            </a:r>
            <a:r>
              <a:rPr sz="1200" dirty="0">
                <a:solidFill>
                  <a:srgbClr val="1E1E1E"/>
                </a:solidFill>
                <a:latin typeface="Segoe UI Emoji"/>
                <a:cs typeface="Segoe UI Emoji"/>
              </a:rPr>
              <a:t>it's</a:t>
            </a:r>
            <a:r>
              <a:rPr sz="1200" spc="-25" dirty="0">
                <a:solidFill>
                  <a:srgbClr val="1E1E1E"/>
                </a:solidFill>
                <a:latin typeface="Segoe UI Emoji"/>
                <a:cs typeface="Segoe UI Emoji"/>
              </a:rPr>
              <a:t> </a:t>
            </a:r>
            <a:r>
              <a:rPr sz="1200" dirty="0">
                <a:solidFill>
                  <a:srgbClr val="1E1E1E"/>
                </a:solidFill>
                <a:latin typeface="Segoe UI Emoji"/>
                <a:cs typeface="Segoe UI Emoji"/>
              </a:rPr>
              <a:t>currently</a:t>
            </a:r>
            <a:r>
              <a:rPr sz="1200" spc="-25" dirty="0">
                <a:solidFill>
                  <a:srgbClr val="1E1E1E"/>
                </a:solidFill>
                <a:latin typeface="Segoe UI Emoji"/>
                <a:cs typeface="Segoe UI Emoji"/>
              </a:rPr>
              <a:t> </a:t>
            </a:r>
            <a:r>
              <a:rPr sz="1200" spc="-10" dirty="0">
                <a:solidFill>
                  <a:srgbClr val="1E1E1E"/>
                </a:solidFill>
                <a:latin typeface="Segoe UI Emoji"/>
                <a:cs typeface="Segoe UI Emoji"/>
              </a:rPr>
              <a:t>located 	</a:t>
            </a:r>
            <a:r>
              <a:rPr sz="1200" dirty="0">
                <a:solidFill>
                  <a:srgbClr val="1E1E1E"/>
                </a:solidFill>
                <a:latin typeface="Segoe UI Emoji"/>
                <a:cs typeface="Segoe UI Emoji"/>
              </a:rPr>
              <a:t>and</a:t>
            </a:r>
            <a:r>
              <a:rPr sz="1200" spc="-35" dirty="0">
                <a:solidFill>
                  <a:srgbClr val="1E1E1E"/>
                </a:solidFill>
                <a:latin typeface="Segoe UI Emoji"/>
                <a:cs typeface="Segoe UI Emoji"/>
              </a:rPr>
              <a:t> </a:t>
            </a:r>
            <a:r>
              <a:rPr sz="1200" dirty="0">
                <a:solidFill>
                  <a:srgbClr val="1E1E1E"/>
                </a:solidFill>
                <a:latin typeface="Segoe UI Emoji"/>
                <a:cs typeface="Segoe UI Emoji"/>
              </a:rPr>
              <a:t>drop</a:t>
            </a:r>
            <a:r>
              <a:rPr sz="1200" spc="-30" dirty="0">
                <a:solidFill>
                  <a:srgbClr val="1E1E1E"/>
                </a:solidFill>
                <a:latin typeface="Segoe UI Emoji"/>
                <a:cs typeface="Segoe UI Emoji"/>
              </a:rPr>
              <a:t> </a:t>
            </a:r>
            <a:r>
              <a:rPr sz="1200" dirty="0">
                <a:solidFill>
                  <a:srgbClr val="1E1E1E"/>
                </a:solidFill>
                <a:latin typeface="Segoe UI Emoji"/>
                <a:cs typeface="Segoe UI Emoji"/>
              </a:rPr>
              <a:t>it</a:t>
            </a:r>
            <a:r>
              <a:rPr sz="1200" spc="-10" dirty="0">
                <a:solidFill>
                  <a:srgbClr val="1E1E1E"/>
                </a:solidFill>
                <a:latin typeface="Segoe UI Emoji"/>
                <a:cs typeface="Segoe UI Emoji"/>
              </a:rPr>
              <a:t> </a:t>
            </a:r>
            <a:r>
              <a:rPr sz="1200" dirty="0">
                <a:solidFill>
                  <a:srgbClr val="1E1E1E"/>
                </a:solidFill>
                <a:latin typeface="Segoe UI Emoji"/>
                <a:cs typeface="Segoe UI Emoji"/>
              </a:rPr>
              <a:t>on</a:t>
            </a:r>
            <a:r>
              <a:rPr sz="1200" spc="-30" dirty="0">
                <a:solidFill>
                  <a:srgbClr val="1E1E1E"/>
                </a:solidFill>
                <a:latin typeface="Segoe UI Emoji"/>
                <a:cs typeface="Segoe UI Emoji"/>
              </a:rPr>
              <a:t> </a:t>
            </a:r>
            <a:r>
              <a:rPr sz="1200" dirty="0">
                <a:solidFill>
                  <a:srgbClr val="1E1E1E"/>
                </a:solidFill>
                <a:latin typeface="Segoe UI Emoji"/>
                <a:cs typeface="Segoe UI Emoji"/>
              </a:rPr>
              <a:t>the Teams</a:t>
            </a:r>
            <a:r>
              <a:rPr sz="1200" spc="-35" dirty="0">
                <a:solidFill>
                  <a:srgbClr val="1E1E1E"/>
                </a:solidFill>
                <a:latin typeface="Segoe UI Emoji"/>
                <a:cs typeface="Segoe UI Emoji"/>
              </a:rPr>
              <a:t> </a:t>
            </a:r>
            <a:r>
              <a:rPr sz="1200" dirty="0">
                <a:solidFill>
                  <a:srgbClr val="1E1E1E"/>
                </a:solidFill>
                <a:latin typeface="Segoe UI Emoji"/>
                <a:cs typeface="Segoe UI Emoji"/>
              </a:rPr>
              <a:t>window</a:t>
            </a:r>
            <a:r>
              <a:rPr sz="1200" spc="-20" dirty="0">
                <a:solidFill>
                  <a:srgbClr val="1E1E1E"/>
                </a:solidFill>
                <a:latin typeface="Segoe UI Emoji"/>
                <a:cs typeface="Segoe UI Emoji"/>
              </a:rPr>
              <a:t> </a:t>
            </a:r>
            <a:r>
              <a:rPr sz="1200" dirty="0">
                <a:solidFill>
                  <a:srgbClr val="1E1E1E"/>
                </a:solidFill>
                <a:latin typeface="Segoe UI Emoji"/>
                <a:cs typeface="Segoe UI Emoji"/>
              </a:rPr>
              <a:t>among</a:t>
            </a:r>
            <a:r>
              <a:rPr sz="1200" spc="-5" dirty="0">
                <a:solidFill>
                  <a:srgbClr val="1E1E1E"/>
                </a:solidFill>
                <a:latin typeface="Segoe UI Emoji"/>
                <a:cs typeface="Segoe UI Emoji"/>
              </a:rPr>
              <a:t> </a:t>
            </a:r>
            <a:r>
              <a:rPr sz="1200" dirty="0">
                <a:solidFill>
                  <a:srgbClr val="1E1E1E"/>
                </a:solidFill>
                <a:latin typeface="Segoe UI Emoji"/>
                <a:cs typeface="Segoe UI Emoji"/>
              </a:rPr>
              <a:t>the</a:t>
            </a:r>
            <a:r>
              <a:rPr sz="1200" spc="-30" dirty="0">
                <a:solidFill>
                  <a:srgbClr val="1E1E1E"/>
                </a:solidFill>
                <a:latin typeface="Segoe UI Emoji"/>
                <a:cs typeface="Segoe UI Emoji"/>
              </a:rPr>
              <a:t> </a:t>
            </a:r>
            <a:r>
              <a:rPr sz="1200" spc="-10" dirty="0">
                <a:solidFill>
                  <a:srgbClr val="1E1E1E"/>
                </a:solidFill>
                <a:latin typeface="Segoe UI Emoji"/>
                <a:cs typeface="Segoe UI Emoji"/>
              </a:rPr>
              <a:t>files.</a:t>
            </a:r>
            <a:endParaRPr sz="1200">
              <a:latin typeface="Segoe UI Emoji"/>
              <a:cs typeface="Segoe UI Emoji"/>
            </a:endParaRPr>
          </a:p>
          <a:p>
            <a:pPr marL="467359" marR="3396615" indent="-226060">
              <a:lnSpc>
                <a:spcPct val="111000"/>
              </a:lnSpc>
              <a:spcBef>
                <a:spcPts val="5"/>
              </a:spcBef>
              <a:buAutoNum type="arabicPeriod"/>
              <a:tabLst>
                <a:tab pos="469900" algn="l"/>
              </a:tabLst>
            </a:pPr>
            <a:r>
              <a:rPr sz="1200" dirty="0">
                <a:solidFill>
                  <a:srgbClr val="1E1E1E"/>
                </a:solidFill>
                <a:latin typeface="Segoe UI Emoji"/>
                <a:cs typeface="Segoe UI Emoji"/>
              </a:rPr>
              <a:t>Upload</a:t>
            </a:r>
            <a:r>
              <a:rPr sz="1200" spc="-25" dirty="0">
                <a:solidFill>
                  <a:srgbClr val="1E1E1E"/>
                </a:solidFill>
                <a:latin typeface="Segoe UI Emoji"/>
                <a:cs typeface="Segoe UI Emoji"/>
              </a:rPr>
              <a:t> </a:t>
            </a:r>
            <a:r>
              <a:rPr sz="1200" dirty="0">
                <a:solidFill>
                  <a:srgbClr val="1E1E1E"/>
                </a:solidFill>
                <a:latin typeface="Segoe UI Emoji"/>
                <a:cs typeface="Segoe UI Emoji"/>
              </a:rPr>
              <a:t>-</a:t>
            </a:r>
            <a:r>
              <a:rPr sz="1200" spc="-20" dirty="0">
                <a:solidFill>
                  <a:srgbClr val="1E1E1E"/>
                </a:solidFill>
                <a:latin typeface="Segoe UI Emoji"/>
                <a:cs typeface="Segoe UI Emoji"/>
              </a:rPr>
              <a:t> </a:t>
            </a:r>
            <a:r>
              <a:rPr sz="1200" dirty="0">
                <a:solidFill>
                  <a:srgbClr val="1E1E1E"/>
                </a:solidFill>
                <a:latin typeface="Segoe UI Emoji"/>
                <a:cs typeface="Segoe UI Emoji"/>
              </a:rPr>
              <a:t>Select</a:t>
            </a:r>
            <a:r>
              <a:rPr sz="1200" spc="-25" dirty="0">
                <a:solidFill>
                  <a:srgbClr val="1E1E1E"/>
                </a:solidFill>
                <a:latin typeface="Segoe UI Emoji"/>
                <a:cs typeface="Segoe UI Emoji"/>
              </a:rPr>
              <a:t> </a:t>
            </a:r>
            <a:r>
              <a:rPr sz="1200" dirty="0">
                <a:solidFill>
                  <a:srgbClr val="1E1E1E"/>
                </a:solidFill>
                <a:latin typeface="Segoe UI Emoji"/>
                <a:cs typeface="Segoe UI Emoji"/>
              </a:rPr>
              <a:t>Upload,</a:t>
            </a:r>
            <a:r>
              <a:rPr sz="1200" spc="-25" dirty="0">
                <a:solidFill>
                  <a:srgbClr val="1E1E1E"/>
                </a:solidFill>
                <a:latin typeface="Segoe UI Emoji"/>
                <a:cs typeface="Segoe UI Emoji"/>
              </a:rPr>
              <a:t> </a:t>
            </a:r>
            <a:r>
              <a:rPr sz="1200" dirty="0">
                <a:solidFill>
                  <a:srgbClr val="1E1E1E"/>
                </a:solidFill>
                <a:latin typeface="Segoe UI Emoji"/>
                <a:cs typeface="Segoe UI Emoji"/>
              </a:rPr>
              <a:t>then</a:t>
            </a:r>
            <a:r>
              <a:rPr sz="1200" spc="-20" dirty="0">
                <a:solidFill>
                  <a:srgbClr val="1E1E1E"/>
                </a:solidFill>
                <a:latin typeface="Segoe UI Emoji"/>
                <a:cs typeface="Segoe UI Emoji"/>
              </a:rPr>
              <a:t> </a:t>
            </a:r>
            <a:r>
              <a:rPr sz="1200" dirty="0">
                <a:solidFill>
                  <a:srgbClr val="1E1E1E"/>
                </a:solidFill>
                <a:latin typeface="Segoe UI Emoji"/>
                <a:cs typeface="Segoe UI Emoji"/>
              </a:rPr>
              <a:t>select</a:t>
            </a:r>
            <a:r>
              <a:rPr sz="1200" spc="-25" dirty="0">
                <a:solidFill>
                  <a:srgbClr val="1E1E1E"/>
                </a:solidFill>
                <a:latin typeface="Segoe UI Emoji"/>
                <a:cs typeface="Segoe UI Emoji"/>
              </a:rPr>
              <a:t> </a:t>
            </a:r>
            <a:r>
              <a:rPr sz="1200" dirty="0">
                <a:solidFill>
                  <a:srgbClr val="1E1E1E"/>
                </a:solidFill>
                <a:latin typeface="Segoe UI Emoji"/>
                <a:cs typeface="Segoe UI Emoji"/>
              </a:rPr>
              <a:t>the file</a:t>
            </a:r>
            <a:r>
              <a:rPr sz="1200" spc="-20" dirty="0">
                <a:solidFill>
                  <a:srgbClr val="1E1E1E"/>
                </a:solidFill>
                <a:latin typeface="Segoe UI Emoji"/>
                <a:cs typeface="Segoe UI Emoji"/>
              </a:rPr>
              <a:t> </a:t>
            </a:r>
            <a:r>
              <a:rPr sz="1200" dirty="0">
                <a:solidFill>
                  <a:srgbClr val="1E1E1E"/>
                </a:solidFill>
                <a:latin typeface="Segoe UI Emoji"/>
                <a:cs typeface="Segoe UI Emoji"/>
              </a:rPr>
              <a:t>(or</a:t>
            </a:r>
            <a:r>
              <a:rPr sz="1200" spc="-20" dirty="0">
                <a:solidFill>
                  <a:srgbClr val="1E1E1E"/>
                </a:solidFill>
                <a:latin typeface="Segoe UI Emoji"/>
                <a:cs typeface="Segoe UI Emoji"/>
              </a:rPr>
              <a:t> </a:t>
            </a:r>
            <a:r>
              <a:rPr sz="1200" dirty="0">
                <a:solidFill>
                  <a:srgbClr val="1E1E1E"/>
                </a:solidFill>
                <a:latin typeface="Segoe UI Emoji"/>
                <a:cs typeface="Segoe UI Emoji"/>
              </a:rPr>
              <a:t>files)</a:t>
            </a:r>
            <a:r>
              <a:rPr sz="1200" spc="-10" dirty="0">
                <a:solidFill>
                  <a:srgbClr val="1E1E1E"/>
                </a:solidFill>
                <a:latin typeface="Segoe UI Emoji"/>
                <a:cs typeface="Segoe UI Emoji"/>
              </a:rPr>
              <a:t> </a:t>
            </a:r>
            <a:r>
              <a:rPr sz="1200" dirty="0">
                <a:solidFill>
                  <a:srgbClr val="1E1E1E"/>
                </a:solidFill>
                <a:latin typeface="Segoe UI Emoji"/>
                <a:cs typeface="Segoe UI Emoji"/>
              </a:rPr>
              <a:t>you'd</a:t>
            </a:r>
            <a:r>
              <a:rPr sz="1200" spc="-25" dirty="0">
                <a:solidFill>
                  <a:srgbClr val="1E1E1E"/>
                </a:solidFill>
                <a:latin typeface="Segoe UI Emoji"/>
                <a:cs typeface="Segoe UI Emoji"/>
              </a:rPr>
              <a:t> </a:t>
            </a:r>
            <a:r>
              <a:rPr sz="1200" dirty="0">
                <a:solidFill>
                  <a:srgbClr val="1E1E1E"/>
                </a:solidFill>
                <a:latin typeface="Segoe UI Emoji"/>
                <a:cs typeface="Segoe UI Emoji"/>
              </a:rPr>
              <a:t>like</a:t>
            </a:r>
            <a:r>
              <a:rPr sz="1200" spc="-10" dirty="0">
                <a:solidFill>
                  <a:srgbClr val="1E1E1E"/>
                </a:solidFill>
                <a:latin typeface="Segoe UI Emoji"/>
                <a:cs typeface="Segoe UI Emoji"/>
              </a:rPr>
              <a:t> </a:t>
            </a:r>
            <a:r>
              <a:rPr sz="1200" dirty="0">
                <a:solidFill>
                  <a:srgbClr val="1E1E1E"/>
                </a:solidFill>
                <a:latin typeface="Segoe UI Emoji"/>
                <a:cs typeface="Segoe UI Emoji"/>
              </a:rPr>
              <a:t>to</a:t>
            </a:r>
            <a:r>
              <a:rPr sz="1200" spc="-5" dirty="0">
                <a:solidFill>
                  <a:srgbClr val="1E1E1E"/>
                </a:solidFill>
                <a:latin typeface="Segoe UI Emoji"/>
                <a:cs typeface="Segoe UI Emoji"/>
              </a:rPr>
              <a:t> </a:t>
            </a:r>
            <a:r>
              <a:rPr sz="1200" dirty="0">
                <a:solidFill>
                  <a:srgbClr val="1E1E1E"/>
                </a:solidFill>
                <a:latin typeface="Segoe UI Emoji"/>
                <a:cs typeface="Segoe UI Emoji"/>
              </a:rPr>
              <a:t>upload</a:t>
            </a:r>
            <a:r>
              <a:rPr sz="1200" spc="-5" dirty="0">
                <a:solidFill>
                  <a:srgbClr val="1E1E1E"/>
                </a:solidFill>
                <a:latin typeface="Segoe UI Emoji"/>
                <a:cs typeface="Segoe UI Emoji"/>
              </a:rPr>
              <a:t> </a:t>
            </a:r>
            <a:r>
              <a:rPr sz="1200" spc="-25" dirty="0">
                <a:solidFill>
                  <a:srgbClr val="1E1E1E"/>
                </a:solidFill>
                <a:latin typeface="Segoe UI Emoji"/>
                <a:cs typeface="Segoe UI Emoji"/>
              </a:rPr>
              <a:t>and 	</a:t>
            </a:r>
            <a:r>
              <a:rPr sz="1200" dirty="0">
                <a:solidFill>
                  <a:srgbClr val="1E1E1E"/>
                </a:solidFill>
                <a:latin typeface="Segoe UI Emoji"/>
                <a:cs typeface="Segoe UI Emoji"/>
              </a:rPr>
              <a:t>select</a:t>
            </a:r>
            <a:r>
              <a:rPr sz="1200" spc="-45" dirty="0">
                <a:solidFill>
                  <a:srgbClr val="1E1E1E"/>
                </a:solidFill>
                <a:latin typeface="Segoe UI Emoji"/>
                <a:cs typeface="Segoe UI Emoji"/>
              </a:rPr>
              <a:t> </a:t>
            </a:r>
            <a:r>
              <a:rPr sz="1200" spc="-10" dirty="0">
                <a:solidFill>
                  <a:srgbClr val="1E1E1E"/>
                </a:solidFill>
                <a:latin typeface="Segoe UI Emoji"/>
                <a:cs typeface="Segoe UI Emoji"/>
              </a:rPr>
              <a:t>Open.</a:t>
            </a:r>
            <a:endParaRPr sz="1200">
              <a:latin typeface="Segoe UI Emoji"/>
              <a:cs typeface="Segoe UI Emoji"/>
            </a:endParaRPr>
          </a:p>
          <a:p>
            <a:pPr>
              <a:lnSpc>
                <a:spcPct val="100000"/>
              </a:lnSpc>
              <a:spcBef>
                <a:spcPts val="5"/>
              </a:spcBef>
            </a:pPr>
            <a:endParaRPr sz="1200">
              <a:latin typeface="Segoe UI Emoji"/>
              <a:cs typeface="Segoe UI Emoji"/>
            </a:endParaRPr>
          </a:p>
          <a:p>
            <a:pPr marL="12700" marR="5080">
              <a:lnSpc>
                <a:spcPct val="111100"/>
              </a:lnSpc>
            </a:pPr>
            <a:r>
              <a:rPr sz="1200" dirty="0">
                <a:solidFill>
                  <a:srgbClr val="1E1E1E"/>
                </a:solidFill>
                <a:latin typeface="Segoe UI Emoji"/>
                <a:cs typeface="Segoe UI Emoji"/>
              </a:rPr>
              <a:t>Any</a:t>
            </a:r>
            <a:r>
              <a:rPr sz="1200" spc="-30" dirty="0">
                <a:solidFill>
                  <a:srgbClr val="1E1E1E"/>
                </a:solidFill>
                <a:latin typeface="Segoe UI Emoji"/>
                <a:cs typeface="Segoe UI Emoji"/>
              </a:rPr>
              <a:t> </a:t>
            </a:r>
            <a:r>
              <a:rPr sz="1200" dirty="0">
                <a:solidFill>
                  <a:srgbClr val="1E1E1E"/>
                </a:solidFill>
                <a:latin typeface="Segoe UI Emoji"/>
                <a:cs typeface="Segoe UI Emoji"/>
              </a:rPr>
              <a:t>files</a:t>
            </a:r>
            <a:r>
              <a:rPr sz="1200" spc="-35" dirty="0">
                <a:solidFill>
                  <a:srgbClr val="1E1E1E"/>
                </a:solidFill>
                <a:latin typeface="Segoe UI Emoji"/>
                <a:cs typeface="Segoe UI Emoji"/>
              </a:rPr>
              <a:t> </a:t>
            </a:r>
            <a:r>
              <a:rPr sz="1200" dirty="0">
                <a:solidFill>
                  <a:srgbClr val="1E1E1E"/>
                </a:solidFill>
                <a:latin typeface="Segoe UI Emoji"/>
                <a:cs typeface="Segoe UI Emoji"/>
              </a:rPr>
              <a:t>you</a:t>
            </a:r>
            <a:r>
              <a:rPr sz="1200" spc="-25" dirty="0">
                <a:solidFill>
                  <a:srgbClr val="1E1E1E"/>
                </a:solidFill>
                <a:latin typeface="Segoe UI Emoji"/>
                <a:cs typeface="Segoe UI Emoji"/>
              </a:rPr>
              <a:t> </a:t>
            </a:r>
            <a:r>
              <a:rPr sz="1200" dirty="0">
                <a:solidFill>
                  <a:srgbClr val="1E1E1E"/>
                </a:solidFill>
                <a:latin typeface="Segoe UI Emoji"/>
                <a:cs typeface="Segoe UI Emoji"/>
              </a:rPr>
              <a:t>upload</a:t>
            </a:r>
            <a:r>
              <a:rPr sz="1200" spc="-30" dirty="0">
                <a:solidFill>
                  <a:srgbClr val="1E1E1E"/>
                </a:solidFill>
                <a:latin typeface="Segoe UI Emoji"/>
                <a:cs typeface="Segoe UI Emoji"/>
              </a:rPr>
              <a:t> </a:t>
            </a:r>
            <a:r>
              <a:rPr sz="1200" dirty="0">
                <a:solidFill>
                  <a:srgbClr val="1E1E1E"/>
                </a:solidFill>
                <a:latin typeface="Segoe UI Emoji"/>
                <a:cs typeface="Segoe UI Emoji"/>
              </a:rPr>
              <a:t>will</a:t>
            </a:r>
            <a:r>
              <a:rPr sz="1200" spc="-15" dirty="0">
                <a:solidFill>
                  <a:srgbClr val="1E1E1E"/>
                </a:solidFill>
                <a:latin typeface="Segoe UI Emoji"/>
                <a:cs typeface="Segoe UI Emoji"/>
              </a:rPr>
              <a:t> </a:t>
            </a:r>
            <a:r>
              <a:rPr sz="1200" dirty="0">
                <a:solidFill>
                  <a:srgbClr val="1E1E1E"/>
                </a:solidFill>
                <a:latin typeface="Segoe UI Emoji"/>
                <a:cs typeface="Segoe UI Emoji"/>
              </a:rPr>
              <a:t>be</a:t>
            </a:r>
            <a:r>
              <a:rPr sz="1200" spc="-20" dirty="0">
                <a:solidFill>
                  <a:srgbClr val="1E1E1E"/>
                </a:solidFill>
                <a:latin typeface="Segoe UI Emoji"/>
                <a:cs typeface="Segoe UI Emoji"/>
              </a:rPr>
              <a:t> </a:t>
            </a:r>
            <a:r>
              <a:rPr sz="1200" dirty="0">
                <a:solidFill>
                  <a:srgbClr val="1E1E1E"/>
                </a:solidFill>
                <a:latin typeface="Segoe UI Emoji"/>
                <a:cs typeface="Segoe UI Emoji"/>
              </a:rPr>
              <a:t>accessible</a:t>
            </a:r>
            <a:r>
              <a:rPr sz="1200" spc="-25" dirty="0">
                <a:solidFill>
                  <a:srgbClr val="1E1E1E"/>
                </a:solidFill>
                <a:latin typeface="Segoe UI Emoji"/>
                <a:cs typeface="Segoe UI Emoji"/>
              </a:rPr>
              <a:t> </a:t>
            </a:r>
            <a:r>
              <a:rPr sz="1200" dirty="0">
                <a:solidFill>
                  <a:srgbClr val="1E1E1E"/>
                </a:solidFill>
                <a:latin typeface="Segoe UI Emoji"/>
                <a:cs typeface="Segoe UI Emoji"/>
              </a:rPr>
              <a:t>by</a:t>
            </a:r>
            <a:r>
              <a:rPr sz="1200" spc="-5" dirty="0">
                <a:solidFill>
                  <a:srgbClr val="1E1E1E"/>
                </a:solidFill>
                <a:latin typeface="Segoe UI Emoji"/>
                <a:cs typeface="Segoe UI Emoji"/>
              </a:rPr>
              <a:t> </a:t>
            </a:r>
            <a:r>
              <a:rPr sz="1200" dirty="0">
                <a:solidFill>
                  <a:srgbClr val="1E1E1E"/>
                </a:solidFill>
                <a:latin typeface="Segoe UI Emoji"/>
                <a:cs typeface="Segoe UI Emoji"/>
              </a:rPr>
              <a:t>any</a:t>
            </a:r>
            <a:r>
              <a:rPr sz="1200" spc="-25" dirty="0">
                <a:solidFill>
                  <a:srgbClr val="1E1E1E"/>
                </a:solidFill>
                <a:latin typeface="Segoe UI Emoji"/>
                <a:cs typeface="Segoe UI Emoji"/>
              </a:rPr>
              <a:t> </a:t>
            </a:r>
            <a:r>
              <a:rPr sz="1200" dirty="0">
                <a:solidFill>
                  <a:srgbClr val="1E1E1E"/>
                </a:solidFill>
                <a:latin typeface="Segoe UI Emoji"/>
                <a:cs typeface="Segoe UI Emoji"/>
              </a:rPr>
              <a:t>member</a:t>
            </a:r>
            <a:r>
              <a:rPr sz="1200" spc="-10" dirty="0">
                <a:solidFill>
                  <a:srgbClr val="1E1E1E"/>
                </a:solidFill>
                <a:latin typeface="Segoe UI Emoji"/>
                <a:cs typeface="Segoe UI Emoji"/>
              </a:rPr>
              <a:t> </a:t>
            </a:r>
            <a:r>
              <a:rPr sz="1200" dirty="0">
                <a:solidFill>
                  <a:srgbClr val="1E1E1E"/>
                </a:solidFill>
                <a:latin typeface="Segoe UI Emoji"/>
                <a:cs typeface="Segoe UI Emoji"/>
              </a:rPr>
              <a:t>of</a:t>
            </a:r>
            <a:r>
              <a:rPr sz="1200" spc="-25" dirty="0">
                <a:solidFill>
                  <a:srgbClr val="1E1E1E"/>
                </a:solidFill>
                <a:latin typeface="Segoe UI Emoji"/>
                <a:cs typeface="Segoe UI Emoji"/>
              </a:rPr>
              <a:t> </a:t>
            </a:r>
            <a:r>
              <a:rPr sz="1200" dirty="0">
                <a:solidFill>
                  <a:srgbClr val="1E1E1E"/>
                </a:solidFill>
                <a:latin typeface="Segoe UI Emoji"/>
                <a:cs typeface="Segoe UI Emoji"/>
              </a:rPr>
              <a:t>your</a:t>
            </a:r>
            <a:r>
              <a:rPr sz="1200" spc="10" dirty="0">
                <a:solidFill>
                  <a:srgbClr val="1E1E1E"/>
                </a:solidFill>
                <a:latin typeface="Segoe UI Emoji"/>
                <a:cs typeface="Segoe UI Emoji"/>
              </a:rPr>
              <a:t> </a:t>
            </a:r>
            <a:r>
              <a:rPr sz="1200" dirty="0">
                <a:solidFill>
                  <a:srgbClr val="1E1E1E"/>
                </a:solidFill>
                <a:latin typeface="Segoe UI Emoji"/>
                <a:cs typeface="Segoe UI Emoji"/>
              </a:rPr>
              <a:t>team.</a:t>
            </a:r>
            <a:r>
              <a:rPr sz="1200" spc="-30" dirty="0">
                <a:solidFill>
                  <a:srgbClr val="1E1E1E"/>
                </a:solidFill>
                <a:latin typeface="Segoe UI Emoji"/>
                <a:cs typeface="Segoe UI Emoji"/>
              </a:rPr>
              <a:t> </a:t>
            </a:r>
            <a:r>
              <a:rPr sz="1200" dirty="0">
                <a:solidFill>
                  <a:srgbClr val="1E1E1E"/>
                </a:solidFill>
                <a:latin typeface="Segoe UI Emoji"/>
                <a:cs typeface="Segoe UI Emoji"/>
              </a:rPr>
              <a:t>And</a:t>
            </a:r>
            <a:r>
              <a:rPr sz="1200" spc="-25" dirty="0">
                <a:solidFill>
                  <a:srgbClr val="1E1E1E"/>
                </a:solidFill>
                <a:latin typeface="Segoe UI Emoji"/>
                <a:cs typeface="Segoe UI Emoji"/>
              </a:rPr>
              <a:t> </a:t>
            </a:r>
            <a:r>
              <a:rPr sz="1200" dirty="0">
                <a:solidFill>
                  <a:srgbClr val="1E1E1E"/>
                </a:solidFill>
                <a:latin typeface="Segoe UI Emoji"/>
                <a:cs typeface="Segoe UI Emoji"/>
              </a:rPr>
              <a:t>just</a:t>
            </a:r>
            <a:r>
              <a:rPr sz="1200" spc="10" dirty="0">
                <a:solidFill>
                  <a:srgbClr val="1E1E1E"/>
                </a:solidFill>
                <a:latin typeface="Segoe UI Emoji"/>
                <a:cs typeface="Segoe UI Emoji"/>
              </a:rPr>
              <a:t> </a:t>
            </a:r>
            <a:r>
              <a:rPr sz="1200" dirty="0">
                <a:solidFill>
                  <a:srgbClr val="1E1E1E"/>
                </a:solidFill>
                <a:latin typeface="Segoe UI Emoji"/>
                <a:cs typeface="Segoe UI Emoji"/>
              </a:rPr>
              <a:t>like</a:t>
            </a:r>
            <a:r>
              <a:rPr sz="1200" spc="-15" dirty="0">
                <a:solidFill>
                  <a:srgbClr val="1E1E1E"/>
                </a:solidFill>
                <a:latin typeface="Segoe UI Emoji"/>
                <a:cs typeface="Segoe UI Emoji"/>
              </a:rPr>
              <a:t> </a:t>
            </a:r>
            <a:r>
              <a:rPr sz="1200" dirty="0">
                <a:solidFill>
                  <a:srgbClr val="1E1E1E"/>
                </a:solidFill>
                <a:latin typeface="Segoe UI Emoji"/>
                <a:cs typeface="Segoe UI Emoji"/>
              </a:rPr>
              <a:t>in</a:t>
            </a:r>
            <a:r>
              <a:rPr sz="1200" spc="-25" dirty="0">
                <a:solidFill>
                  <a:srgbClr val="1E1E1E"/>
                </a:solidFill>
                <a:latin typeface="Segoe UI Emoji"/>
                <a:cs typeface="Segoe UI Emoji"/>
              </a:rPr>
              <a:t> </a:t>
            </a:r>
            <a:r>
              <a:rPr sz="1200" dirty="0">
                <a:solidFill>
                  <a:srgbClr val="1E1E1E"/>
                </a:solidFill>
                <a:latin typeface="Segoe UI Emoji"/>
                <a:cs typeface="Segoe UI Emoji"/>
              </a:rPr>
              <a:t>SharePoint,</a:t>
            </a:r>
            <a:r>
              <a:rPr sz="1200" spc="-10" dirty="0">
                <a:solidFill>
                  <a:srgbClr val="1E1E1E"/>
                </a:solidFill>
                <a:latin typeface="Segoe UI Emoji"/>
                <a:cs typeface="Segoe UI Emoji"/>
              </a:rPr>
              <a:t> </a:t>
            </a:r>
            <a:r>
              <a:rPr sz="1200" dirty="0">
                <a:solidFill>
                  <a:srgbClr val="1E1E1E"/>
                </a:solidFill>
                <a:latin typeface="Segoe UI Emoji"/>
                <a:cs typeface="Segoe UI Emoji"/>
              </a:rPr>
              <a:t>you</a:t>
            </a:r>
            <a:r>
              <a:rPr sz="1200" spc="-25" dirty="0">
                <a:solidFill>
                  <a:srgbClr val="1E1E1E"/>
                </a:solidFill>
                <a:latin typeface="Segoe UI Emoji"/>
                <a:cs typeface="Segoe UI Emoji"/>
              </a:rPr>
              <a:t> </a:t>
            </a:r>
            <a:r>
              <a:rPr sz="1200" dirty="0">
                <a:solidFill>
                  <a:srgbClr val="1E1E1E"/>
                </a:solidFill>
                <a:latin typeface="Segoe UI Emoji"/>
                <a:cs typeface="Segoe UI Emoji"/>
              </a:rPr>
              <a:t>can pin</a:t>
            </a:r>
            <a:r>
              <a:rPr sz="1200" spc="-25" dirty="0">
                <a:solidFill>
                  <a:srgbClr val="1E1E1E"/>
                </a:solidFill>
                <a:latin typeface="Segoe UI Emoji"/>
                <a:cs typeface="Segoe UI Emoji"/>
              </a:rPr>
              <a:t> </a:t>
            </a:r>
            <a:r>
              <a:rPr sz="1200" dirty="0">
                <a:solidFill>
                  <a:srgbClr val="1E1E1E"/>
                </a:solidFill>
                <a:latin typeface="Segoe UI Emoji"/>
                <a:cs typeface="Segoe UI Emoji"/>
              </a:rPr>
              <a:t>specific</a:t>
            </a:r>
            <a:r>
              <a:rPr sz="1200" spc="-25" dirty="0">
                <a:solidFill>
                  <a:srgbClr val="1E1E1E"/>
                </a:solidFill>
                <a:latin typeface="Segoe UI Emoji"/>
                <a:cs typeface="Segoe UI Emoji"/>
              </a:rPr>
              <a:t> </a:t>
            </a:r>
            <a:r>
              <a:rPr sz="1200" dirty="0">
                <a:solidFill>
                  <a:srgbClr val="1E1E1E"/>
                </a:solidFill>
                <a:latin typeface="Segoe UI Emoji"/>
                <a:cs typeface="Segoe UI Emoji"/>
              </a:rPr>
              <a:t>files</a:t>
            </a:r>
            <a:r>
              <a:rPr sz="1200" spc="-30" dirty="0">
                <a:solidFill>
                  <a:srgbClr val="1E1E1E"/>
                </a:solidFill>
                <a:latin typeface="Segoe UI Emoji"/>
                <a:cs typeface="Segoe UI Emoji"/>
              </a:rPr>
              <a:t> </a:t>
            </a:r>
            <a:r>
              <a:rPr sz="1200" dirty="0">
                <a:solidFill>
                  <a:srgbClr val="1E1E1E"/>
                </a:solidFill>
                <a:latin typeface="Segoe UI Emoji"/>
                <a:cs typeface="Segoe UI Emoji"/>
              </a:rPr>
              <a:t>to</a:t>
            </a:r>
            <a:r>
              <a:rPr sz="1200" spc="-25" dirty="0">
                <a:solidFill>
                  <a:srgbClr val="1E1E1E"/>
                </a:solidFill>
                <a:latin typeface="Segoe UI Emoji"/>
                <a:cs typeface="Segoe UI Emoji"/>
              </a:rPr>
              <a:t> </a:t>
            </a:r>
            <a:r>
              <a:rPr sz="1200" dirty="0">
                <a:solidFill>
                  <a:srgbClr val="1E1E1E"/>
                </a:solidFill>
                <a:latin typeface="Segoe UI Emoji"/>
                <a:cs typeface="Segoe UI Emoji"/>
              </a:rPr>
              <a:t>the top</a:t>
            </a:r>
            <a:r>
              <a:rPr sz="1200" spc="-25" dirty="0">
                <a:solidFill>
                  <a:srgbClr val="1E1E1E"/>
                </a:solidFill>
                <a:latin typeface="Segoe UI Emoji"/>
                <a:cs typeface="Segoe UI Emoji"/>
              </a:rPr>
              <a:t> of </a:t>
            </a:r>
            <a:r>
              <a:rPr sz="1200" dirty="0">
                <a:solidFill>
                  <a:srgbClr val="1E1E1E"/>
                </a:solidFill>
                <a:latin typeface="Segoe UI Emoji"/>
                <a:cs typeface="Segoe UI Emoji"/>
              </a:rPr>
              <a:t>your</a:t>
            </a:r>
            <a:r>
              <a:rPr sz="1200" spc="-15" dirty="0">
                <a:solidFill>
                  <a:srgbClr val="1E1E1E"/>
                </a:solidFill>
                <a:latin typeface="Segoe UI Emoji"/>
                <a:cs typeface="Segoe UI Emoji"/>
              </a:rPr>
              <a:t> </a:t>
            </a:r>
            <a:r>
              <a:rPr sz="1200" dirty="0">
                <a:solidFill>
                  <a:srgbClr val="1E1E1E"/>
                </a:solidFill>
                <a:latin typeface="Segoe UI Emoji"/>
                <a:cs typeface="Segoe UI Emoji"/>
              </a:rPr>
              <a:t>list</a:t>
            </a:r>
            <a:r>
              <a:rPr sz="1200" spc="-30" dirty="0">
                <a:solidFill>
                  <a:srgbClr val="1E1E1E"/>
                </a:solidFill>
                <a:latin typeface="Segoe UI Emoji"/>
                <a:cs typeface="Segoe UI Emoji"/>
              </a:rPr>
              <a:t> </a:t>
            </a:r>
            <a:r>
              <a:rPr sz="1200" dirty="0">
                <a:solidFill>
                  <a:srgbClr val="1E1E1E"/>
                </a:solidFill>
                <a:latin typeface="Segoe UI Emoji"/>
                <a:cs typeface="Segoe UI Emoji"/>
              </a:rPr>
              <a:t>for</a:t>
            </a:r>
            <a:r>
              <a:rPr sz="1200" spc="-15" dirty="0">
                <a:solidFill>
                  <a:srgbClr val="1E1E1E"/>
                </a:solidFill>
                <a:latin typeface="Segoe UI Emoji"/>
                <a:cs typeface="Segoe UI Emoji"/>
              </a:rPr>
              <a:t> </a:t>
            </a:r>
            <a:r>
              <a:rPr sz="1200" dirty="0">
                <a:solidFill>
                  <a:srgbClr val="1E1E1E"/>
                </a:solidFill>
                <a:latin typeface="Segoe UI Emoji"/>
                <a:cs typeface="Segoe UI Emoji"/>
              </a:rPr>
              <a:t>easy </a:t>
            </a:r>
            <a:r>
              <a:rPr sz="1200" spc="-10" dirty="0">
                <a:solidFill>
                  <a:srgbClr val="1E1E1E"/>
                </a:solidFill>
                <a:latin typeface="Segoe UI Emoji"/>
                <a:cs typeface="Segoe UI Emoji"/>
              </a:rPr>
              <a:t>access.</a:t>
            </a:r>
            <a:endParaRPr sz="1200">
              <a:latin typeface="Segoe UI Emoji"/>
              <a:cs typeface="Segoe UI Emoji"/>
            </a:endParaRPr>
          </a:p>
        </p:txBody>
      </p:sp>
      <p:pic>
        <p:nvPicPr>
          <p:cNvPr id="6" name="object 6" descr="The files library lets you collaborate on files with your team"/>
          <p:cNvPicPr/>
          <p:nvPr/>
        </p:nvPicPr>
        <p:blipFill>
          <a:blip r:embed="rId3" cstate="print"/>
          <a:stretch>
            <a:fillRect/>
          </a:stretch>
        </p:blipFill>
        <p:spPr>
          <a:xfrm>
            <a:off x="6447790" y="2060955"/>
            <a:ext cx="3397885" cy="709929"/>
          </a:xfrm>
          <a:prstGeom prst="rect">
            <a:avLst/>
          </a:prstGeom>
        </p:spPr>
      </p:pic>
      <p:grpSp>
        <p:nvGrpSpPr>
          <p:cNvPr id="7" name="object 7" descr="Create or upload a new file to your channel's files library"/>
          <p:cNvGrpSpPr/>
          <p:nvPr/>
        </p:nvGrpSpPr>
        <p:grpSpPr>
          <a:xfrm>
            <a:off x="6515163" y="4144708"/>
            <a:ext cx="3335654" cy="1371600"/>
            <a:chOff x="6515163" y="4144708"/>
            <a:chExt cx="3335654" cy="1371600"/>
          </a:xfrm>
        </p:grpSpPr>
        <p:pic>
          <p:nvPicPr>
            <p:cNvPr id="8" name="object 8" descr="Create or upload a new file to your channel's files library"/>
            <p:cNvPicPr/>
            <p:nvPr/>
          </p:nvPicPr>
          <p:blipFill>
            <a:blip r:embed="rId4" cstate="print"/>
            <a:stretch>
              <a:fillRect/>
            </a:stretch>
          </p:blipFill>
          <p:spPr>
            <a:xfrm>
              <a:off x="6524625" y="4154170"/>
              <a:ext cx="3316604" cy="1352549"/>
            </a:xfrm>
            <a:prstGeom prst="rect">
              <a:avLst/>
            </a:prstGeom>
          </p:spPr>
        </p:pic>
        <p:sp>
          <p:nvSpPr>
            <p:cNvPr id="9" name="object 9"/>
            <p:cNvSpPr/>
            <p:nvPr/>
          </p:nvSpPr>
          <p:spPr>
            <a:xfrm>
              <a:off x="6519926" y="4149471"/>
              <a:ext cx="3326129" cy="1362075"/>
            </a:xfrm>
            <a:custGeom>
              <a:avLst/>
              <a:gdLst/>
              <a:ahLst/>
              <a:cxnLst/>
              <a:rect l="l" t="t" r="r" b="b"/>
              <a:pathLst>
                <a:path w="3326129" h="1362075">
                  <a:moveTo>
                    <a:pt x="0" y="1362074"/>
                  </a:moveTo>
                  <a:lnTo>
                    <a:pt x="3326129" y="1362074"/>
                  </a:lnTo>
                  <a:lnTo>
                    <a:pt x="3326129" y="0"/>
                  </a:lnTo>
                  <a:lnTo>
                    <a:pt x="0" y="0"/>
                  </a:lnTo>
                  <a:lnTo>
                    <a:pt x="0" y="1362074"/>
                  </a:lnTo>
                  <a:close/>
                </a:path>
              </a:pathLst>
            </a:custGeom>
            <a:ln w="9525">
              <a:solidFill>
                <a:srgbClr val="000000"/>
              </a:solidFill>
            </a:ln>
          </p:spPr>
          <p:txBody>
            <a:bodyPr wrap="square" lIns="0" tIns="0" rIns="0" bIns="0" rtlCol="0"/>
            <a:lstStyle/>
            <a:p>
              <a:endParaRPr/>
            </a:p>
          </p:txBody>
        </p:sp>
      </p:grpSp>
      <p:sp>
        <p:nvSpPr>
          <p:cNvPr id="10" name="object 10"/>
          <p:cNvSpPr txBox="1">
            <a:spLocks noGrp="1"/>
          </p:cNvSpPr>
          <p:nvPr>
            <p:ph type="sldNum" sz="quarter" idx="7"/>
          </p:nvPr>
        </p:nvSpPr>
        <p:spPr>
          <a:prstGeom prst="rect">
            <a:avLst/>
          </a:prstGeom>
        </p:spPr>
        <p:txBody>
          <a:bodyPr vert="horz" wrap="square" lIns="0" tIns="5715" rIns="0" bIns="0" rtlCol="0">
            <a:spAutoFit/>
          </a:bodyPr>
          <a:lstStyle/>
          <a:p>
            <a:pPr marL="12700">
              <a:lnSpc>
                <a:spcPct val="100000"/>
              </a:lnSpc>
              <a:spcBef>
                <a:spcPts val="45"/>
              </a:spcBef>
            </a:pPr>
            <a:fld id="{81D60167-4931-47E6-BA6A-407CBD079E47}" type="slidenum">
              <a:rPr spc="-25" dirty="0"/>
              <a:t>30</a:t>
            </a:fld>
            <a:endParaRPr spc="-25" dirty="0"/>
          </a:p>
        </p:txBody>
      </p:sp>
      <p:pic>
        <p:nvPicPr>
          <p:cNvPr id="11" name="Picture 10">
            <a:extLst>
              <a:ext uri="{FF2B5EF4-FFF2-40B4-BE49-F238E27FC236}">
                <a16:creationId xmlns:a16="http://schemas.microsoft.com/office/drawing/2014/main" id="{37E24C0F-5477-632E-97F9-9B40424C228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58200" y="7164429"/>
            <a:ext cx="1519619" cy="47868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dirty="0"/>
              <a:t>Share</a:t>
            </a:r>
            <a:r>
              <a:rPr spc="60" dirty="0"/>
              <a:t> </a:t>
            </a:r>
            <a:r>
              <a:rPr dirty="0"/>
              <a:t>with</a:t>
            </a:r>
            <a:r>
              <a:rPr spc="60" dirty="0"/>
              <a:t> </a:t>
            </a:r>
            <a:r>
              <a:rPr dirty="0"/>
              <a:t>people</a:t>
            </a:r>
            <a:r>
              <a:rPr spc="65" dirty="0"/>
              <a:t> </a:t>
            </a:r>
            <a:r>
              <a:rPr dirty="0"/>
              <a:t>outside</a:t>
            </a:r>
            <a:r>
              <a:rPr spc="70" dirty="0"/>
              <a:t> </a:t>
            </a:r>
            <a:r>
              <a:rPr dirty="0"/>
              <a:t>your</a:t>
            </a:r>
            <a:r>
              <a:rPr spc="35" dirty="0"/>
              <a:t> </a:t>
            </a:r>
            <a:r>
              <a:rPr spc="-55" dirty="0"/>
              <a:t>team</a:t>
            </a:r>
          </a:p>
        </p:txBody>
      </p:sp>
      <p:sp>
        <p:nvSpPr>
          <p:cNvPr id="3" name="object 3"/>
          <p:cNvSpPr txBox="1"/>
          <p:nvPr/>
        </p:nvSpPr>
        <p:spPr>
          <a:xfrm>
            <a:off x="444500" y="1088389"/>
            <a:ext cx="5826760" cy="1851660"/>
          </a:xfrm>
          <a:prstGeom prst="rect">
            <a:avLst/>
          </a:prstGeom>
        </p:spPr>
        <p:txBody>
          <a:bodyPr vert="horz" wrap="square" lIns="0" tIns="12065" rIns="0" bIns="0" rtlCol="0">
            <a:spAutoFit/>
          </a:bodyPr>
          <a:lstStyle/>
          <a:p>
            <a:pPr marL="12700" marR="22860">
              <a:lnSpc>
                <a:spcPct val="111200"/>
              </a:lnSpc>
              <a:spcBef>
                <a:spcPts val="95"/>
              </a:spcBef>
              <a:tabLst>
                <a:tab pos="1351915" algn="l"/>
              </a:tabLst>
            </a:pPr>
            <a:r>
              <a:rPr sz="1200" dirty="0">
                <a:latin typeface="Segoe UI Emoji"/>
                <a:cs typeface="Segoe UI Emoji"/>
              </a:rPr>
              <a:t>If</a:t>
            </a:r>
            <a:r>
              <a:rPr sz="1200" spc="-15" dirty="0">
                <a:latin typeface="Segoe UI Emoji"/>
                <a:cs typeface="Segoe UI Emoji"/>
              </a:rPr>
              <a:t> </a:t>
            </a:r>
            <a:r>
              <a:rPr sz="1200" dirty="0">
                <a:latin typeface="Segoe UI Emoji"/>
                <a:cs typeface="Segoe UI Emoji"/>
              </a:rPr>
              <a:t>the</a:t>
            </a:r>
            <a:r>
              <a:rPr sz="1200" spc="-20" dirty="0">
                <a:latin typeface="Segoe UI Emoji"/>
                <a:cs typeface="Segoe UI Emoji"/>
              </a:rPr>
              <a:t> </a:t>
            </a:r>
            <a:r>
              <a:rPr sz="1200" dirty="0">
                <a:latin typeface="Segoe UI Emoji"/>
                <a:cs typeface="Segoe UI Emoji"/>
              </a:rPr>
              <a:t>file</a:t>
            </a:r>
            <a:r>
              <a:rPr sz="1200" spc="-20" dirty="0">
                <a:latin typeface="Segoe UI Emoji"/>
                <a:cs typeface="Segoe UI Emoji"/>
              </a:rPr>
              <a:t> </a:t>
            </a:r>
            <a:r>
              <a:rPr sz="1200" dirty="0">
                <a:latin typeface="Segoe UI Emoji"/>
                <a:cs typeface="Segoe UI Emoji"/>
              </a:rPr>
              <a:t>is</a:t>
            </a:r>
            <a:r>
              <a:rPr sz="1200" spc="-25" dirty="0">
                <a:latin typeface="Segoe UI Emoji"/>
                <a:cs typeface="Segoe UI Emoji"/>
              </a:rPr>
              <a:t> </a:t>
            </a:r>
            <a:r>
              <a:rPr sz="1200" dirty="0">
                <a:latin typeface="Segoe UI Emoji"/>
                <a:cs typeface="Segoe UI Emoji"/>
              </a:rPr>
              <a:t>a</a:t>
            </a:r>
            <a:r>
              <a:rPr sz="1200" spc="-20" dirty="0">
                <a:latin typeface="Segoe UI Emoji"/>
                <a:cs typeface="Segoe UI Emoji"/>
              </a:rPr>
              <a:t> </a:t>
            </a:r>
            <a:r>
              <a:rPr sz="1200" dirty="0">
                <a:latin typeface="Segoe UI Emoji"/>
                <a:cs typeface="Segoe UI Emoji"/>
              </a:rPr>
              <a:t>Word,</a:t>
            </a:r>
            <a:r>
              <a:rPr sz="1200" spc="-5" dirty="0">
                <a:latin typeface="Segoe UI Emoji"/>
                <a:cs typeface="Segoe UI Emoji"/>
              </a:rPr>
              <a:t> </a:t>
            </a:r>
            <a:r>
              <a:rPr sz="1200" dirty="0">
                <a:latin typeface="Segoe UI Emoji"/>
                <a:cs typeface="Segoe UI Emoji"/>
              </a:rPr>
              <a:t>Excel,</a:t>
            </a:r>
            <a:r>
              <a:rPr sz="1200" spc="-25" dirty="0">
                <a:latin typeface="Segoe UI Emoji"/>
                <a:cs typeface="Segoe UI Emoji"/>
              </a:rPr>
              <a:t> </a:t>
            </a:r>
            <a:r>
              <a:rPr sz="1200" dirty="0">
                <a:latin typeface="Segoe UI Emoji"/>
                <a:cs typeface="Segoe UI Emoji"/>
              </a:rPr>
              <a:t>PowerPoint</a:t>
            </a:r>
            <a:r>
              <a:rPr sz="1200" spc="-25" dirty="0">
                <a:latin typeface="Segoe UI Emoji"/>
                <a:cs typeface="Segoe UI Emoji"/>
              </a:rPr>
              <a:t> </a:t>
            </a:r>
            <a:r>
              <a:rPr sz="1200" dirty="0">
                <a:latin typeface="Segoe UI Emoji"/>
                <a:cs typeface="Segoe UI Emoji"/>
              </a:rPr>
              <a:t>or</a:t>
            </a:r>
            <a:r>
              <a:rPr sz="1200" spc="-10" dirty="0">
                <a:latin typeface="Segoe UI Emoji"/>
                <a:cs typeface="Segoe UI Emoji"/>
              </a:rPr>
              <a:t> </a:t>
            </a:r>
            <a:r>
              <a:rPr sz="1200" dirty="0">
                <a:latin typeface="Segoe UI Emoji"/>
                <a:cs typeface="Segoe UI Emoji"/>
              </a:rPr>
              <a:t>Visio</a:t>
            </a:r>
            <a:r>
              <a:rPr sz="1200" spc="-20" dirty="0">
                <a:latin typeface="Segoe UI Emoji"/>
                <a:cs typeface="Segoe UI Emoji"/>
              </a:rPr>
              <a:t> </a:t>
            </a:r>
            <a:r>
              <a:rPr sz="1200" dirty="0">
                <a:latin typeface="Segoe UI Emoji"/>
                <a:cs typeface="Segoe UI Emoji"/>
              </a:rPr>
              <a:t>file,</a:t>
            </a:r>
            <a:r>
              <a:rPr sz="1200" spc="-30" dirty="0">
                <a:latin typeface="Segoe UI Emoji"/>
                <a:cs typeface="Segoe UI Emoji"/>
              </a:rPr>
              <a:t> </a:t>
            </a:r>
            <a:r>
              <a:rPr sz="1200" dirty="0">
                <a:latin typeface="Segoe UI Emoji"/>
                <a:cs typeface="Segoe UI Emoji"/>
              </a:rPr>
              <a:t>the</a:t>
            </a:r>
            <a:r>
              <a:rPr sz="1200" spc="-20" dirty="0">
                <a:latin typeface="Segoe UI Emoji"/>
                <a:cs typeface="Segoe UI Emoji"/>
              </a:rPr>
              <a:t> </a:t>
            </a:r>
            <a:r>
              <a:rPr sz="1200" dirty="0">
                <a:latin typeface="Segoe UI Emoji"/>
                <a:cs typeface="Segoe UI Emoji"/>
              </a:rPr>
              <a:t>easiest</a:t>
            </a:r>
            <a:r>
              <a:rPr sz="1200" spc="-20" dirty="0">
                <a:latin typeface="Segoe UI Emoji"/>
                <a:cs typeface="Segoe UI Emoji"/>
              </a:rPr>
              <a:t> </a:t>
            </a:r>
            <a:r>
              <a:rPr sz="1200" dirty="0">
                <a:latin typeface="Segoe UI Emoji"/>
                <a:cs typeface="Segoe UI Emoji"/>
              </a:rPr>
              <a:t>way</a:t>
            </a:r>
            <a:r>
              <a:rPr sz="1200" spc="-20" dirty="0">
                <a:latin typeface="Segoe UI Emoji"/>
                <a:cs typeface="Segoe UI Emoji"/>
              </a:rPr>
              <a:t> </a:t>
            </a:r>
            <a:r>
              <a:rPr sz="1200" dirty="0">
                <a:latin typeface="Segoe UI Emoji"/>
                <a:cs typeface="Segoe UI Emoji"/>
              </a:rPr>
              <a:t>to</a:t>
            </a:r>
            <a:r>
              <a:rPr sz="1200" spc="-20" dirty="0">
                <a:latin typeface="Segoe UI Emoji"/>
                <a:cs typeface="Segoe UI Emoji"/>
              </a:rPr>
              <a:t> </a:t>
            </a:r>
            <a:r>
              <a:rPr sz="1200" dirty="0">
                <a:latin typeface="Segoe UI Emoji"/>
                <a:cs typeface="Segoe UI Emoji"/>
              </a:rPr>
              <a:t>share</a:t>
            </a:r>
            <a:r>
              <a:rPr sz="1200" spc="-20" dirty="0">
                <a:latin typeface="Segoe UI Emoji"/>
                <a:cs typeface="Segoe UI Emoji"/>
              </a:rPr>
              <a:t> </a:t>
            </a:r>
            <a:r>
              <a:rPr sz="1200" dirty="0">
                <a:latin typeface="Segoe UI Emoji"/>
                <a:cs typeface="Segoe UI Emoji"/>
              </a:rPr>
              <a:t>it</a:t>
            </a:r>
            <a:r>
              <a:rPr sz="1200" spc="-20" dirty="0">
                <a:latin typeface="Segoe UI Emoji"/>
                <a:cs typeface="Segoe UI Emoji"/>
              </a:rPr>
              <a:t> </a:t>
            </a:r>
            <a:r>
              <a:rPr sz="1200" dirty="0">
                <a:latin typeface="Segoe UI Emoji"/>
                <a:cs typeface="Segoe UI Emoji"/>
              </a:rPr>
              <a:t>is</a:t>
            </a:r>
            <a:r>
              <a:rPr sz="1200" spc="-25" dirty="0">
                <a:latin typeface="Segoe UI Emoji"/>
                <a:cs typeface="Segoe UI Emoji"/>
              </a:rPr>
              <a:t> to</a:t>
            </a:r>
            <a:r>
              <a:rPr sz="1200" spc="500" dirty="0">
                <a:latin typeface="Segoe UI Emoji"/>
                <a:cs typeface="Segoe UI Emoji"/>
              </a:rPr>
              <a:t> </a:t>
            </a:r>
            <a:r>
              <a:rPr sz="1200" dirty="0">
                <a:latin typeface="Segoe UI Emoji"/>
                <a:cs typeface="Segoe UI Emoji"/>
              </a:rPr>
              <a:t>open</a:t>
            </a:r>
            <a:r>
              <a:rPr sz="1200" spc="-30" dirty="0">
                <a:latin typeface="Segoe UI Emoji"/>
                <a:cs typeface="Segoe UI Emoji"/>
              </a:rPr>
              <a:t> </a:t>
            </a:r>
            <a:r>
              <a:rPr sz="1200" dirty="0">
                <a:latin typeface="Segoe UI Emoji"/>
                <a:cs typeface="Segoe UI Emoji"/>
              </a:rPr>
              <a:t>the</a:t>
            </a:r>
            <a:r>
              <a:rPr sz="1200" spc="-25" dirty="0">
                <a:latin typeface="Segoe UI Emoji"/>
                <a:cs typeface="Segoe UI Emoji"/>
              </a:rPr>
              <a:t> </a:t>
            </a:r>
            <a:r>
              <a:rPr sz="1200" dirty="0">
                <a:latin typeface="Segoe UI Emoji"/>
                <a:cs typeface="Segoe UI Emoji"/>
              </a:rPr>
              <a:t>file</a:t>
            </a:r>
            <a:r>
              <a:rPr sz="1200" spc="-25" dirty="0">
                <a:latin typeface="Segoe UI Emoji"/>
                <a:cs typeface="Segoe UI Emoji"/>
              </a:rPr>
              <a:t> </a:t>
            </a:r>
            <a:r>
              <a:rPr sz="1200" dirty="0">
                <a:latin typeface="Segoe UI Emoji"/>
                <a:cs typeface="Segoe UI Emoji"/>
              </a:rPr>
              <a:t>in</a:t>
            </a:r>
            <a:r>
              <a:rPr sz="1200" spc="-25" dirty="0">
                <a:latin typeface="Segoe UI Emoji"/>
                <a:cs typeface="Segoe UI Emoji"/>
              </a:rPr>
              <a:t> </a:t>
            </a:r>
            <a:r>
              <a:rPr sz="1200" dirty="0">
                <a:latin typeface="Segoe UI Emoji"/>
                <a:cs typeface="Segoe UI Emoji"/>
              </a:rPr>
              <a:t>its</a:t>
            </a:r>
            <a:r>
              <a:rPr sz="1200" spc="-20" dirty="0">
                <a:latin typeface="Segoe UI Emoji"/>
                <a:cs typeface="Segoe UI Emoji"/>
              </a:rPr>
              <a:t> </a:t>
            </a:r>
            <a:r>
              <a:rPr sz="1200" dirty="0">
                <a:latin typeface="Segoe UI Emoji"/>
                <a:cs typeface="Segoe UI Emoji"/>
              </a:rPr>
              <a:t>corresponding</a:t>
            </a:r>
            <a:r>
              <a:rPr sz="1200" spc="-5" dirty="0">
                <a:latin typeface="Segoe UI Emoji"/>
                <a:cs typeface="Segoe UI Emoji"/>
              </a:rPr>
              <a:t> </a:t>
            </a:r>
            <a:r>
              <a:rPr sz="1200" dirty="0">
                <a:latin typeface="Segoe UI Emoji"/>
                <a:cs typeface="Segoe UI Emoji"/>
              </a:rPr>
              <a:t>Office</a:t>
            </a:r>
            <a:r>
              <a:rPr sz="1200" spc="-25" dirty="0">
                <a:latin typeface="Segoe UI Emoji"/>
                <a:cs typeface="Segoe UI Emoji"/>
              </a:rPr>
              <a:t> </a:t>
            </a:r>
            <a:r>
              <a:rPr sz="1200" dirty="0">
                <a:latin typeface="Segoe UI Emoji"/>
                <a:cs typeface="Segoe UI Emoji"/>
              </a:rPr>
              <a:t>for</a:t>
            </a:r>
            <a:r>
              <a:rPr sz="1200" spc="-15" dirty="0">
                <a:latin typeface="Segoe UI Emoji"/>
                <a:cs typeface="Segoe UI Emoji"/>
              </a:rPr>
              <a:t> </a:t>
            </a:r>
            <a:r>
              <a:rPr sz="1200" dirty="0">
                <a:latin typeface="Segoe UI Emoji"/>
                <a:cs typeface="Segoe UI Emoji"/>
              </a:rPr>
              <a:t>the</a:t>
            </a:r>
            <a:r>
              <a:rPr sz="1200" spc="-5" dirty="0">
                <a:latin typeface="Segoe UI Emoji"/>
                <a:cs typeface="Segoe UI Emoji"/>
              </a:rPr>
              <a:t> </a:t>
            </a:r>
            <a:r>
              <a:rPr sz="1200" dirty="0">
                <a:latin typeface="Segoe UI Emoji"/>
                <a:cs typeface="Segoe UI Emoji"/>
              </a:rPr>
              <a:t>web</a:t>
            </a:r>
            <a:r>
              <a:rPr sz="1200" spc="-30" dirty="0">
                <a:latin typeface="Segoe UI Emoji"/>
                <a:cs typeface="Segoe UI Emoji"/>
              </a:rPr>
              <a:t> </a:t>
            </a:r>
            <a:r>
              <a:rPr sz="1200" dirty="0">
                <a:latin typeface="Segoe UI Emoji"/>
                <a:cs typeface="Segoe UI Emoji"/>
              </a:rPr>
              <a:t>or</a:t>
            </a:r>
            <a:r>
              <a:rPr sz="1200" spc="-20" dirty="0">
                <a:latin typeface="Segoe UI Emoji"/>
                <a:cs typeface="Segoe UI Emoji"/>
              </a:rPr>
              <a:t> </a:t>
            </a:r>
            <a:r>
              <a:rPr sz="1200" dirty="0">
                <a:latin typeface="Segoe UI Emoji"/>
                <a:cs typeface="Segoe UI Emoji"/>
              </a:rPr>
              <a:t>desktop</a:t>
            </a:r>
            <a:r>
              <a:rPr sz="1200" spc="-5" dirty="0">
                <a:latin typeface="Segoe UI Emoji"/>
                <a:cs typeface="Segoe UI Emoji"/>
              </a:rPr>
              <a:t> </a:t>
            </a:r>
            <a:r>
              <a:rPr sz="1200" dirty="0">
                <a:latin typeface="Segoe UI Emoji"/>
                <a:cs typeface="Segoe UI Emoji"/>
              </a:rPr>
              <a:t>app.</a:t>
            </a:r>
            <a:r>
              <a:rPr sz="1200" spc="-30" dirty="0">
                <a:latin typeface="Segoe UI Emoji"/>
                <a:cs typeface="Segoe UI Emoji"/>
              </a:rPr>
              <a:t> </a:t>
            </a:r>
            <a:r>
              <a:rPr sz="1200" dirty="0">
                <a:latin typeface="Segoe UI Emoji"/>
                <a:cs typeface="Segoe UI Emoji"/>
              </a:rPr>
              <a:t>Select</a:t>
            </a:r>
            <a:r>
              <a:rPr sz="1200" spc="-30" dirty="0">
                <a:latin typeface="Segoe UI Emoji"/>
                <a:cs typeface="Segoe UI Emoji"/>
              </a:rPr>
              <a:t> </a:t>
            </a:r>
            <a:r>
              <a:rPr sz="1200" dirty="0">
                <a:latin typeface="Segoe UI Emoji"/>
                <a:cs typeface="Segoe UI Emoji"/>
              </a:rPr>
              <a:t>Share</a:t>
            </a:r>
            <a:r>
              <a:rPr sz="1200" spc="-25" dirty="0">
                <a:latin typeface="Segoe UI Emoji"/>
                <a:cs typeface="Segoe UI Emoji"/>
              </a:rPr>
              <a:t> at</a:t>
            </a:r>
            <a:r>
              <a:rPr sz="1200" spc="500" dirty="0">
                <a:latin typeface="Segoe UI Emoji"/>
                <a:cs typeface="Segoe UI Emoji"/>
              </a:rPr>
              <a:t> </a:t>
            </a:r>
            <a:r>
              <a:rPr sz="1200" dirty="0">
                <a:latin typeface="Segoe UI Emoji"/>
                <a:cs typeface="Segoe UI Emoji"/>
              </a:rPr>
              <a:t>the</a:t>
            </a:r>
            <a:r>
              <a:rPr sz="1200" spc="-35" dirty="0">
                <a:latin typeface="Segoe UI Emoji"/>
                <a:cs typeface="Segoe UI Emoji"/>
              </a:rPr>
              <a:t> </a:t>
            </a:r>
            <a:r>
              <a:rPr sz="1200" dirty="0">
                <a:latin typeface="Segoe UI Emoji"/>
                <a:cs typeface="Segoe UI Emoji"/>
              </a:rPr>
              <a:t>top</a:t>
            </a:r>
            <a:r>
              <a:rPr sz="1200" spc="-35" dirty="0">
                <a:latin typeface="Segoe UI Emoji"/>
                <a:cs typeface="Segoe UI Emoji"/>
              </a:rPr>
              <a:t> </a:t>
            </a:r>
            <a:r>
              <a:rPr sz="1200" dirty="0">
                <a:latin typeface="Segoe UI Emoji"/>
                <a:cs typeface="Segoe UI Emoji"/>
              </a:rPr>
              <a:t>right</a:t>
            </a:r>
            <a:r>
              <a:rPr sz="1200" spc="-15" dirty="0">
                <a:latin typeface="Segoe UI Emoji"/>
                <a:cs typeface="Segoe UI Emoji"/>
              </a:rPr>
              <a:t> </a:t>
            </a:r>
            <a:r>
              <a:rPr sz="1200" dirty="0">
                <a:latin typeface="Segoe UI Emoji"/>
                <a:cs typeface="Segoe UI Emoji"/>
              </a:rPr>
              <a:t>corner</a:t>
            </a:r>
            <a:r>
              <a:rPr sz="1200" spc="-20" dirty="0">
                <a:latin typeface="Segoe UI Emoji"/>
                <a:cs typeface="Segoe UI Emoji"/>
              </a:rPr>
              <a:t> </a:t>
            </a:r>
            <a:r>
              <a:rPr sz="1200" dirty="0">
                <a:latin typeface="Segoe UI Emoji"/>
                <a:cs typeface="Segoe UI Emoji"/>
              </a:rPr>
              <a:t>of</a:t>
            </a:r>
            <a:r>
              <a:rPr sz="1200" spc="-30" dirty="0">
                <a:latin typeface="Segoe UI Emoji"/>
                <a:cs typeface="Segoe UI Emoji"/>
              </a:rPr>
              <a:t> </a:t>
            </a:r>
            <a:r>
              <a:rPr sz="1200" dirty="0">
                <a:latin typeface="Segoe UI Emoji"/>
                <a:cs typeface="Segoe UI Emoji"/>
              </a:rPr>
              <a:t>the</a:t>
            </a:r>
            <a:r>
              <a:rPr sz="1200" spc="-35" dirty="0">
                <a:latin typeface="Segoe UI Emoji"/>
                <a:cs typeface="Segoe UI Emoji"/>
              </a:rPr>
              <a:t> </a:t>
            </a:r>
            <a:r>
              <a:rPr sz="1200" dirty="0">
                <a:latin typeface="Segoe UI Emoji"/>
                <a:cs typeface="Segoe UI Emoji"/>
              </a:rPr>
              <a:t>window.</a:t>
            </a:r>
            <a:r>
              <a:rPr sz="1200" spc="-35" dirty="0">
                <a:latin typeface="Segoe UI Emoji"/>
                <a:cs typeface="Segoe UI Emoji"/>
              </a:rPr>
              <a:t> </a:t>
            </a:r>
            <a:r>
              <a:rPr sz="1200" dirty="0">
                <a:latin typeface="Segoe UI Emoji"/>
                <a:cs typeface="Segoe UI Emoji"/>
              </a:rPr>
              <a:t>From</a:t>
            </a:r>
            <a:r>
              <a:rPr sz="1200" spc="-15" dirty="0">
                <a:latin typeface="Segoe UI Emoji"/>
                <a:cs typeface="Segoe UI Emoji"/>
              </a:rPr>
              <a:t> </a:t>
            </a:r>
            <a:r>
              <a:rPr sz="1200" dirty="0">
                <a:latin typeface="Segoe UI Emoji"/>
                <a:cs typeface="Segoe UI Emoji"/>
              </a:rPr>
              <a:t>there</a:t>
            </a:r>
            <a:r>
              <a:rPr sz="1200" spc="-10" dirty="0">
                <a:latin typeface="Segoe UI Emoji"/>
                <a:cs typeface="Segoe UI Emoji"/>
              </a:rPr>
              <a:t> </a:t>
            </a:r>
            <a:r>
              <a:rPr sz="1200" dirty="0">
                <a:latin typeface="Segoe UI Emoji"/>
                <a:cs typeface="Segoe UI Emoji"/>
              </a:rPr>
              <a:t>enter</a:t>
            </a:r>
            <a:r>
              <a:rPr sz="1200" spc="-20" dirty="0">
                <a:latin typeface="Segoe UI Emoji"/>
                <a:cs typeface="Segoe UI Emoji"/>
              </a:rPr>
              <a:t> </a:t>
            </a:r>
            <a:r>
              <a:rPr sz="1200" dirty="0">
                <a:latin typeface="Segoe UI Emoji"/>
                <a:cs typeface="Segoe UI Emoji"/>
              </a:rPr>
              <a:t>the</a:t>
            </a:r>
            <a:r>
              <a:rPr sz="1200" spc="-10" dirty="0">
                <a:latin typeface="Segoe UI Emoji"/>
                <a:cs typeface="Segoe UI Emoji"/>
              </a:rPr>
              <a:t> </a:t>
            </a:r>
            <a:r>
              <a:rPr sz="1200" dirty="0">
                <a:latin typeface="Segoe UI Emoji"/>
                <a:cs typeface="Segoe UI Emoji"/>
              </a:rPr>
              <a:t>aliases</a:t>
            </a:r>
            <a:r>
              <a:rPr sz="1200" spc="-40" dirty="0">
                <a:latin typeface="Segoe UI Emoji"/>
                <a:cs typeface="Segoe UI Emoji"/>
              </a:rPr>
              <a:t> </a:t>
            </a:r>
            <a:r>
              <a:rPr sz="1200" dirty="0">
                <a:latin typeface="Segoe UI Emoji"/>
                <a:cs typeface="Segoe UI Emoji"/>
              </a:rPr>
              <a:t>or</a:t>
            </a:r>
            <a:r>
              <a:rPr sz="1200" spc="-30" dirty="0">
                <a:latin typeface="Segoe UI Emoji"/>
                <a:cs typeface="Segoe UI Emoji"/>
              </a:rPr>
              <a:t> </a:t>
            </a:r>
            <a:r>
              <a:rPr sz="1200" dirty="0">
                <a:latin typeface="Segoe UI Emoji"/>
                <a:cs typeface="Segoe UI Emoji"/>
              </a:rPr>
              <a:t>email</a:t>
            </a:r>
            <a:r>
              <a:rPr sz="1200" spc="-20" dirty="0">
                <a:latin typeface="Segoe UI Emoji"/>
                <a:cs typeface="Segoe UI Emoji"/>
              </a:rPr>
              <a:t> </a:t>
            </a:r>
            <a:r>
              <a:rPr sz="1200" dirty="0">
                <a:latin typeface="Segoe UI Emoji"/>
                <a:cs typeface="Segoe UI Emoji"/>
              </a:rPr>
              <a:t>addresses</a:t>
            </a:r>
            <a:r>
              <a:rPr sz="1200" spc="-20" dirty="0">
                <a:latin typeface="Segoe UI Emoji"/>
                <a:cs typeface="Segoe UI Emoji"/>
              </a:rPr>
              <a:t> </a:t>
            </a:r>
            <a:r>
              <a:rPr sz="1200" spc="-25" dirty="0">
                <a:latin typeface="Segoe UI Emoji"/>
                <a:cs typeface="Segoe UI Emoji"/>
              </a:rPr>
              <a:t>of </a:t>
            </a:r>
            <a:r>
              <a:rPr sz="1200" spc="-10" dirty="0">
                <a:latin typeface="Segoe UI Emoji"/>
                <a:cs typeface="Segoe UI Emoji"/>
              </a:rPr>
              <a:t>people</a:t>
            </a:r>
            <a:r>
              <a:rPr sz="1200" dirty="0">
                <a:latin typeface="Segoe UI Emoji"/>
                <a:cs typeface="Segoe UI Emoji"/>
              </a:rPr>
              <a:t>	you</a:t>
            </a:r>
            <a:r>
              <a:rPr sz="1200" spc="-30" dirty="0">
                <a:latin typeface="Segoe UI Emoji"/>
                <a:cs typeface="Segoe UI Emoji"/>
              </a:rPr>
              <a:t> </a:t>
            </a:r>
            <a:r>
              <a:rPr sz="1200" dirty="0">
                <a:latin typeface="Segoe UI Emoji"/>
                <a:cs typeface="Segoe UI Emoji"/>
              </a:rPr>
              <a:t>want</a:t>
            </a:r>
            <a:r>
              <a:rPr sz="1200" spc="-25" dirty="0">
                <a:latin typeface="Segoe UI Emoji"/>
                <a:cs typeface="Segoe UI Emoji"/>
              </a:rPr>
              <a:t> </a:t>
            </a:r>
            <a:r>
              <a:rPr sz="1200" dirty="0">
                <a:latin typeface="Segoe UI Emoji"/>
                <a:cs typeface="Segoe UI Emoji"/>
              </a:rPr>
              <a:t>to email</a:t>
            </a:r>
            <a:r>
              <a:rPr sz="1200" spc="-15" dirty="0">
                <a:latin typeface="Segoe UI Emoji"/>
                <a:cs typeface="Segoe UI Emoji"/>
              </a:rPr>
              <a:t> </a:t>
            </a:r>
            <a:r>
              <a:rPr sz="1200" dirty="0">
                <a:latin typeface="Segoe UI Emoji"/>
                <a:cs typeface="Segoe UI Emoji"/>
              </a:rPr>
              <a:t>the</a:t>
            </a:r>
            <a:r>
              <a:rPr sz="1200" spc="-20" dirty="0">
                <a:latin typeface="Segoe UI Emoji"/>
                <a:cs typeface="Segoe UI Emoji"/>
              </a:rPr>
              <a:t> </a:t>
            </a:r>
            <a:r>
              <a:rPr sz="1200" dirty="0">
                <a:latin typeface="Segoe UI Emoji"/>
                <a:cs typeface="Segoe UI Emoji"/>
              </a:rPr>
              <a:t>file</a:t>
            </a:r>
            <a:r>
              <a:rPr sz="1200" spc="-25" dirty="0">
                <a:latin typeface="Segoe UI Emoji"/>
                <a:cs typeface="Segoe UI Emoji"/>
              </a:rPr>
              <a:t> </a:t>
            </a:r>
            <a:r>
              <a:rPr sz="1200" dirty="0">
                <a:latin typeface="Segoe UI Emoji"/>
                <a:cs typeface="Segoe UI Emoji"/>
              </a:rPr>
              <a:t>link</a:t>
            </a:r>
            <a:r>
              <a:rPr sz="1200" spc="-10" dirty="0">
                <a:latin typeface="Segoe UI Emoji"/>
                <a:cs typeface="Segoe UI Emoji"/>
              </a:rPr>
              <a:t> </a:t>
            </a:r>
            <a:r>
              <a:rPr sz="1200" dirty="0">
                <a:latin typeface="Segoe UI Emoji"/>
                <a:cs typeface="Segoe UI Emoji"/>
              </a:rPr>
              <a:t>or</a:t>
            </a:r>
            <a:r>
              <a:rPr sz="1200" spc="-20" dirty="0">
                <a:latin typeface="Segoe UI Emoji"/>
                <a:cs typeface="Segoe UI Emoji"/>
              </a:rPr>
              <a:t> </a:t>
            </a:r>
            <a:r>
              <a:rPr sz="1200" dirty="0">
                <a:latin typeface="Segoe UI Emoji"/>
                <a:cs typeface="Segoe UI Emoji"/>
              </a:rPr>
              <a:t>select</a:t>
            </a:r>
            <a:r>
              <a:rPr sz="1200" spc="-25" dirty="0">
                <a:latin typeface="Segoe UI Emoji"/>
                <a:cs typeface="Segoe UI Emoji"/>
              </a:rPr>
              <a:t> </a:t>
            </a:r>
            <a:r>
              <a:rPr sz="1200" dirty="0">
                <a:latin typeface="Segoe UI Emoji"/>
                <a:cs typeface="Segoe UI Emoji"/>
              </a:rPr>
              <a:t>Copy</a:t>
            </a:r>
            <a:r>
              <a:rPr sz="1200" spc="-25" dirty="0">
                <a:latin typeface="Segoe UI Emoji"/>
                <a:cs typeface="Segoe UI Emoji"/>
              </a:rPr>
              <a:t> </a:t>
            </a:r>
            <a:r>
              <a:rPr sz="1200" dirty="0">
                <a:latin typeface="Segoe UI Emoji"/>
                <a:cs typeface="Segoe UI Emoji"/>
              </a:rPr>
              <a:t>Link</a:t>
            </a:r>
            <a:r>
              <a:rPr sz="1200" spc="-10" dirty="0">
                <a:latin typeface="Segoe UI Emoji"/>
                <a:cs typeface="Segoe UI Emoji"/>
              </a:rPr>
              <a:t> </a:t>
            </a:r>
            <a:r>
              <a:rPr sz="1200" dirty="0">
                <a:latin typeface="Segoe UI Emoji"/>
                <a:cs typeface="Segoe UI Emoji"/>
              </a:rPr>
              <a:t>to</a:t>
            </a:r>
            <a:r>
              <a:rPr sz="1200" spc="-25" dirty="0">
                <a:latin typeface="Segoe UI Emoji"/>
                <a:cs typeface="Segoe UI Emoji"/>
              </a:rPr>
              <a:t> </a:t>
            </a:r>
            <a:r>
              <a:rPr sz="1200" dirty="0">
                <a:latin typeface="Segoe UI Emoji"/>
                <a:cs typeface="Segoe UI Emoji"/>
              </a:rPr>
              <a:t>choose</a:t>
            </a:r>
            <a:r>
              <a:rPr sz="1200" spc="-25" dirty="0">
                <a:latin typeface="Segoe UI Emoji"/>
                <a:cs typeface="Segoe UI Emoji"/>
              </a:rPr>
              <a:t> </a:t>
            </a:r>
            <a:r>
              <a:rPr sz="1200" spc="-10" dirty="0">
                <a:latin typeface="Segoe UI Emoji"/>
                <a:cs typeface="Segoe UI Emoji"/>
              </a:rPr>
              <a:t>where </a:t>
            </a:r>
            <a:r>
              <a:rPr sz="1200" dirty="0">
                <a:latin typeface="Segoe UI Emoji"/>
                <a:cs typeface="Segoe UI Emoji"/>
              </a:rPr>
              <a:t>you</a:t>
            </a:r>
            <a:r>
              <a:rPr sz="1200" spc="-30" dirty="0">
                <a:latin typeface="Segoe UI Emoji"/>
                <a:cs typeface="Segoe UI Emoji"/>
              </a:rPr>
              <a:t> </a:t>
            </a:r>
            <a:r>
              <a:rPr sz="1200" dirty="0">
                <a:latin typeface="Segoe UI Emoji"/>
                <a:cs typeface="Segoe UI Emoji"/>
              </a:rPr>
              <a:t>share</a:t>
            </a:r>
            <a:r>
              <a:rPr sz="1200" spc="-25" dirty="0">
                <a:latin typeface="Segoe UI Emoji"/>
                <a:cs typeface="Segoe UI Emoji"/>
              </a:rPr>
              <a:t> </a:t>
            </a:r>
            <a:r>
              <a:rPr sz="1200" dirty="0">
                <a:latin typeface="Segoe UI Emoji"/>
                <a:cs typeface="Segoe UI Emoji"/>
              </a:rPr>
              <a:t>the</a:t>
            </a:r>
            <a:r>
              <a:rPr sz="1200" spc="-25" dirty="0">
                <a:latin typeface="Segoe UI Emoji"/>
                <a:cs typeface="Segoe UI Emoji"/>
              </a:rPr>
              <a:t> </a:t>
            </a:r>
            <a:r>
              <a:rPr sz="1200" spc="-10" dirty="0">
                <a:latin typeface="Segoe UI Emoji"/>
                <a:cs typeface="Segoe UI Emoji"/>
              </a:rPr>
              <a:t>link.</a:t>
            </a:r>
            <a:endParaRPr sz="1200">
              <a:latin typeface="Segoe UI Emoji"/>
              <a:cs typeface="Segoe UI Emoji"/>
            </a:endParaRPr>
          </a:p>
          <a:p>
            <a:pPr>
              <a:lnSpc>
                <a:spcPct val="100000"/>
              </a:lnSpc>
              <a:spcBef>
                <a:spcPts val="15"/>
              </a:spcBef>
            </a:pPr>
            <a:endParaRPr sz="1200">
              <a:latin typeface="Segoe UI Emoji"/>
              <a:cs typeface="Segoe UI Emoji"/>
            </a:endParaRPr>
          </a:p>
          <a:p>
            <a:pPr marL="12700" marR="5080">
              <a:lnSpc>
                <a:spcPct val="110300"/>
              </a:lnSpc>
              <a:spcBef>
                <a:spcPts val="5"/>
              </a:spcBef>
            </a:pPr>
            <a:r>
              <a:rPr sz="1200" dirty="0">
                <a:latin typeface="Segoe UI Emoji"/>
                <a:cs typeface="Segoe UI Emoji"/>
              </a:rPr>
              <a:t>If</a:t>
            </a:r>
            <a:r>
              <a:rPr sz="1200" spc="-25" dirty="0">
                <a:latin typeface="Segoe UI Emoji"/>
                <a:cs typeface="Segoe UI Emoji"/>
              </a:rPr>
              <a:t> </a:t>
            </a:r>
            <a:r>
              <a:rPr sz="1200" dirty="0">
                <a:latin typeface="Segoe UI Emoji"/>
                <a:cs typeface="Segoe UI Emoji"/>
              </a:rPr>
              <a:t>you</a:t>
            </a:r>
            <a:r>
              <a:rPr sz="1200" spc="-35" dirty="0">
                <a:latin typeface="Segoe UI Emoji"/>
                <a:cs typeface="Segoe UI Emoji"/>
              </a:rPr>
              <a:t> </a:t>
            </a:r>
            <a:r>
              <a:rPr sz="1200" dirty="0">
                <a:latin typeface="Segoe UI Emoji"/>
                <a:cs typeface="Segoe UI Emoji"/>
              </a:rPr>
              <a:t>want</a:t>
            </a:r>
            <a:r>
              <a:rPr sz="1200" spc="-10" dirty="0">
                <a:latin typeface="Segoe UI Emoji"/>
                <a:cs typeface="Segoe UI Emoji"/>
              </a:rPr>
              <a:t> </a:t>
            </a:r>
            <a:r>
              <a:rPr sz="1200" dirty="0">
                <a:latin typeface="Segoe UI Emoji"/>
                <a:cs typeface="Segoe UI Emoji"/>
              </a:rPr>
              <a:t>to</a:t>
            </a:r>
            <a:r>
              <a:rPr sz="1200" spc="-25" dirty="0">
                <a:latin typeface="Segoe UI Emoji"/>
                <a:cs typeface="Segoe UI Emoji"/>
              </a:rPr>
              <a:t> </a:t>
            </a:r>
            <a:r>
              <a:rPr sz="1200" dirty="0">
                <a:latin typeface="Segoe UI Emoji"/>
                <a:cs typeface="Segoe UI Emoji"/>
              </a:rPr>
              <a:t>share</a:t>
            </a:r>
            <a:r>
              <a:rPr sz="1200" spc="-30" dirty="0">
                <a:latin typeface="Segoe UI Emoji"/>
                <a:cs typeface="Segoe UI Emoji"/>
              </a:rPr>
              <a:t> </a:t>
            </a:r>
            <a:r>
              <a:rPr sz="1200" dirty="0">
                <a:latin typeface="Segoe UI Emoji"/>
                <a:cs typeface="Segoe UI Emoji"/>
              </a:rPr>
              <a:t>with</a:t>
            </a:r>
            <a:r>
              <a:rPr sz="1200" spc="-30" dirty="0">
                <a:latin typeface="Segoe UI Emoji"/>
                <a:cs typeface="Segoe UI Emoji"/>
              </a:rPr>
              <a:t> </a:t>
            </a:r>
            <a:r>
              <a:rPr sz="1200" dirty="0">
                <a:latin typeface="Segoe UI Emoji"/>
                <a:cs typeface="Segoe UI Emoji"/>
              </a:rPr>
              <a:t>people</a:t>
            </a:r>
            <a:r>
              <a:rPr sz="1200" spc="-25" dirty="0">
                <a:latin typeface="Segoe UI Emoji"/>
                <a:cs typeface="Segoe UI Emoji"/>
              </a:rPr>
              <a:t> </a:t>
            </a:r>
            <a:r>
              <a:rPr sz="1200" dirty="0">
                <a:latin typeface="Segoe UI Emoji"/>
                <a:cs typeface="Segoe UI Emoji"/>
              </a:rPr>
              <a:t>outside</a:t>
            </a:r>
            <a:r>
              <a:rPr sz="1200" spc="-30" dirty="0">
                <a:latin typeface="Segoe UI Emoji"/>
                <a:cs typeface="Segoe UI Emoji"/>
              </a:rPr>
              <a:t> </a:t>
            </a:r>
            <a:r>
              <a:rPr sz="1200" dirty="0">
                <a:latin typeface="Segoe UI Emoji"/>
                <a:cs typeface="Segoe UI Emoji"/>
              </a:rPr>
              <a:t>your</a:t>
            </a:r>
            <a:r>
              <a:rPr sz="1200" spc="-20" dirty="0">
                <a:latin typeface="Segoe UI Emoji"/>
                <a:cs typeface="Segoe UI Emoji"/>
              </a:rPr>
              <a:t> </a:t>
            </a:r>
            <a:r>
              <a:rPr sz="1200" dirty="0">
                <a:latin typeface="Segoe UI Emoji"/>
                <a:cs typeface="Segoe UI Emoji"/>
              </a:rPr>
              <a:t>organization,</a:t>
            </a:r>
            <a:r>
              <a:rPr sz="1200" spc="-15" dirty="0">
                <a:latin typeface="Segoe UI Emoji"/>
                <a:cs typeface="Segoe UI Emoji"/>
              </a:rPr>
              <a:t> </a:t>
            </a:r>
            <a:r>
              <a:rPr sz="1200" dirty="0">
                <a:latin typeface="Segoe UI Emoji"/>
                <a:cs typeface="Segoe UI Emoji"/>
              </a:rPr>
              <a:t>you</a:t>
            </a:r>
            <a:r>
              <a:rPr sz="1200" spc="-30" dirty="0">
                <a:latin typeface="Segoe UI Emoji"/>
                <a:cs typeface="Segoe UI Emoji"/>
              </a:rPr>
              <a:t> </a:t>
            </a:r>
            <a:r>
              <a:rPr sz="1200" dirty="0">
                <a:latin typeface="Segoe UI Emoji"/>
                <a:cs typeface="Segoe UI Emoji"/>
              </a:rPr>
              <a:t>may</a:t>
            </a:r>
            <a:r>
              <a:rPr sz="1200" spc="-30" dirty="0">
                <a:latin typeface="Segoe UI Emoji"/>
                <a:cs typeface="Segoe UI Emoji"/>
              </a:rPr>
              <a:t> </a:t>
            </a:r>
            <a:r>
              <a:rPr sz="1200" dirty="0">
                <a:latin typeface="Segoe UI Emoji"/>
                <a:cs typeface="Segoe UI Emoji"/>
              </a:rPr>
              <a:t>have</a:t>
            </a:r>
            <a:r>
              <a:rPr sz="1200" spc="-30" dirty="0">
                <a:latin typeface="Segoe UI Emoji"/>
                <a:cs typeface="Segoe UI Emoji"/>
              </a:rPr>
              <a:t> </a:t>
            </a:r>
            <a:r>
              <a:rPr sz="1200" dirty="0">
                <a:latin typeface="Segoe UI Emoji"/>
                <a:cs typeface="Segoe UI Emoji"/>
              </a:rPr>
              <a:t>to</a:t>
            </a:r>
            <a:r>
              <a:rPr sz="1200" spc="-5" dirty="0">
                <a:latin typeface="Segoe UI Emoji"/>
                <a:cs typeface="Segoe UI Emoji"/>
              </a:rPr>
              <a:t> </a:t>
            </a:r>
            <a:r>
              <a:rPr sz="1200" dirty="0">
                <a:latin typeface="Segoe UI Emoji"/>
                <a:cs typeface="Segoe UI Emoji"/>
              </a:rPr>
              <a:t>select</a:t>
            </a:r>
            <a:r>
              <a:rPr sz="1200" spc="-10" dirty="0">
                <a:latin typeface="Segoe UI Emoji"/>
                <a:cs typeface="Segoe UI Emoji"/>
              </a:rPr>
              <a:t> </a:t>
            </a:r>
            <a:r>
              <a:rPr sz="1200" spc="-25" dirty="0">
                <a:latin typeface="Segoe UI Emoji"/>
                <a:cs typeface="Segoe UI Emoji"/>
              </a:rPr>
              <a:t>the </a:t>
            </a:r>
            <a:r>
              <a:rPr sz="1200" dirty="0">
                <a:latin typeface="Segoe UI Emoji"/>
                <a:cs typeface="Segoe UI Emoji"/>
              </a:rPr>
              <a:t>permissions</a:t>
            </a:r>
            <a:r>
              <a:rPr sz="1200" spc="-35" dirty="0">
                <a:latin typeface="Segoe UI Emoji"/>
                <a:cs typeface="Segoe UI Emoji"/>
              </a:rPr>
              <a:t> </a:t>
            </a:r>
            <a:r>
              <a:rPr sz="1200" dirty="0">
                <a:latin typeface="Segoe UI Emoji"/>
                <a:cs typeface="Segoe UI Emoji"/>
              </a:rPr>
              <a:t>drop-down</a:t>
            </a:r>
            <a:r>
              <a:rPr sz="1200" spc="-25" dirty="0">
                <a:latin typeface="Segoe UI Emoji"/>
                <a:cs typeface="Segoe UI Emoji"/>
              </a:rPr>
              <a:t> </a:t>
            </a:r>
            <a:r>
              <a:rPr sz="1200" dirty="0">
                <a:latin typeface="Segoe UI Emoji"/>
                <a:cs typeface="Segoe UI Emoji"/>
              </a:rPr>
              <a:t>(right</a:t>
            </a:r>
            <a:r>
              <a:rPr sz="1200" spc="-30" dirty="0">
                <a:latin typeface="Segoe UI Emoji"/>
                <a:cs typeface="Segoe UI Emoji"/>
              </a:rPr>
              <a:t> </a:t>
            </a:r>
            <a:r>
              <a:rPr sz="1200" dirty="0">
                <a:latin typeface="Segoe UI Emoji"/>
                <a:cs typeface="Segoe UI Emoji"/>
              </a:rPr>
              <a:t>above</a:t>
            </a:r>
            <a:r>
              <a:rPr sz="1200" spc="-25" dirty="0">
                <a:latin typeface="Segoe UI Emoji"/>
                <a:cs typeface="Segoe UI Emoji"/>
              </a:rPr>
              <a:t> </a:t>
            </a:r>
            <a:r>
              <a:rPr sz="1200" dirty="0">
                <a:latin typeface="Segoe UI Emoji"/>
                <a:cs typeface="Segoe UI Emoji"/>
              </a:rPr>
              <a:t>where</a:t>
            </a:r>
            <a:r>
              <a:rPr sz="1200" spc="-25" dirty="0">
                <a:latin typeface="Segoe UI Emoji"/>
                <a:cs typeface="Segoe UI Emoji"/>
              </a:rPr>
              <a:t> </a:t>
            </a:r>
            <a:r>
              <a:rPr sz="1200" dirty="0">
                <a:latin typeface="Segoe UI Emoji"/>
                <a:cs typeface="Segoe UI Emoji"/>
              </a:rPr>
              <a:t>you</a:t>
            </a:r>
            <a:r>
              <a:rPr sz="1200" spc="-10" dirty="0">
                <a:latin typeface="Segoe UI Emoji"/>
                <a:cs typeface="Segoe UI Emoji"/>
              </a:rPr>
              <a:t> </a:t>
            </a:r>
            <a:r>
              <a:rPr sz="1200" dirty="0">
                <a:latin typeface="Segoe UI Emoji"/>
                <a:cs typeface="Segoe UI Emoji"/>
              </a:rPr>
              <a:t>add</a:t>
            </a:r>
            <a:r>
              <a:rPr sz="1200" spc="-30" dirty="0">
                <a:latin typeface="Segoe UI Emoji"/>
                <a:cs typeface="Segoe UI Emoji"/>
              </a:rPr>
              <a:t> </a:t>
            </a:r>
            <a:r>
              <a:rPr sz="1200" dirty="0">
                <a:latin typeface="Segoe UI Emoji"/>
                <a:cs typeface="Segoe UI Emoji"/>
              </a:rPr>
              <a:t>the</a:t>
            </a:r>
            <a:r>
              <a:rPr sz="1200" spc="-25" dirty="0">
                <a:latin typeface="Segoe UI Emoji"/>
                <a:cs typeface="Segoe UI Emoji"/>
              </a:rPr>
              <a:t> </a:t>
            </a:r>
            <a:r>
              <a:rPr sz="1200" dirty="0">
                <a:latin typeface="Segoe UI Emoji"/>
                <a:cs typeface="Segoe UI Emoji"/>
              </a:rPr>
              <a:t>people you</a:t>
            </a:r>
            <a:r>
              <a:rPr sz="1200" spc="-30" dirty="0">
                <a:latin typeface="Segoe UI Emoji"/>
                <a:cs typeface="Segoe UI Emoji"/>
              </a:rPr>
              <a:t> </a:t>
            </a:r>
            <a:r>
              <a:rPr sz="1200" dirty="0">
                <a:latin typeface="Segoe UI Emoji"/>
                <a:cs typeface="Segoe UI Emoji"/>
              </a:rPr>
              <a:t>want</a:t>
            </a:r>
            <a:r>
              <a:rPr sz="1200" spc="-30" dirty="0">
                <a:latin typeface="Segoe UI Emoji"/>
                <a:cs typeface="Segoe UI Emoji"/>
              </a:rPr>
              <a:t> </a:t>
            </a:r>
            <a:r>
              <a:rPr sz="1200" dirty="0">
                <a:latin typeface="Segoe UI Emoji"/>
                <a:cs typeface="Segoe UI Emoji"/>
              </a:rPr>
              <a:t>to</a:t>
            </a:r>
            <a:r>
              <a:rPr sz="1200" spc="-5" dirty="0">
                <a:latin typeface="Segoe UI Emoji"/>
                <a:cs typeface="Segoe UI Emoji"/>
              </a:rPr>
              <a:t> </a:t>
            </a:r>
            <a:r>
              <a:rPr sz="1200" spc="-10" dirty="0">
                <a:latin typeface="Segoe UI Emoji"/>
                <a:cs typeface="Segoe UI Emoji"/>
              </a:rPr>
              <a:t>share</a:t>
            </a:r>
            <a:r>
              <a:rPr sz="1200" spc="500" dirty="0">
                <a:latin typeface="Segoe UI Emoji"/>
                <a:cs typeface="Segoe UI Emoji"/>
              </a:rPr>
              <a:t> </a:t>
            </a:r>
            <a:r>
              <a:rPr sz="1200" dirty="0">
                <a:latin typeface="Segoe UI Emoji"/>
                <a:cs typeface="Segoe UI Emoji"/>
              </a:rPr>
              <a:t>with)</a:t>
            </a:r>
            <a:r>
              <a:rPr sz="1200" spc="-20" dirty="0">
                <a:latin typeface="Segoe UI Emoji"/>
                <a:cs typeface="Segoe UI Emoji"/>
              </a:rPr>
              <a:t> </a:t>
            </a:r>
            <a:r>
              <a:rPr sz="1200" dirty="0">
                <a:latin typeface="Segoe UI Emoji"/>
                <a:cs typeface="Segoe UI Emoji"/>
              </a:rPr>
              <a:t>and</a:t>
            </a:r>
            <a:r>
              <a:rPr sz="1200" spc="-35" dirty="0">
                <a:latin typeface="Segoe UI Emoji"/>
                <a:cs typeface="Segoe UI Emoji"/>
              </a:rPr>
              <a:t> </a:t>
            </a:r>
            <a:r>
              <a:rPr sz="1200" dirty="0">
                <a:latin typeface="Segoe UI Emoji"/>
                <a:cs typeface="Segoe UI Emoji"/>
              </a:rPr>
              <a:t>select</a:t>
            </a:r>
            <a:r>
              <a:rPr sz="1200" spc="-35" dirty="0">
                <a:latin typeface="Segoe UI Emoji"/>
                <a:cs typeface="Segoe UI Emoji"/>
              </a:rPr>
              <a:t> </a:t>
            </a:r>
            <a:r>
              <a:rPr sz="1200" dirty="0">
                <a:latin typeface="Segoe UI Emoji"/>
                <a:cs typeface="Segoe UI Emoji"/>
              </a:rPr>
              <a:t>that</a:t>
            </a:r>
            <a:r>
              <a:rPr sz="1200" spc="-35" dirty="0">
                <a:latin typeface="Segoe UI Emoji"/>
                <a:cs typeface="Segoe UI Emoji"/>
              </a:rPr>
              <a:t> </a:t>
            </a:r>
            <a:r>
              <a:rPr sz="1200" dirty="0">
                <a:latin typeface="Segoe UI Emoji"/>
                <a:cs typeface="Segoe UI Emoji"/>
              </a:rPr>
              <a:t>Specific</a:t>
            </a:r>
            <a:r>
              <a:rPr sz="1200" spc="-30" dirty="0">
                <a:latin typeface="Segoe UI Emoji"/>
                <a:cs typeface="Segoe UI Emoji"/>
              </a:rPr>
              <a:t> </a:t>
            </a:r>
            <a:r>
              <a:rPr sz="1200" dirty="0">
                <a:latin typeface="Segoe UI Emoji"/>
                <a:cs typeface="Segoe UI Emoji"/>
              </a:rPr>
              <a:t>People</a:t>
            </a:r>
            <a:r>
              <a:rPr sz="1200" spc="-30" dirty="0">
                <a:latin typeface="Segoe UI Emoji"/>
                <a:cs typeface="Segoe UI Emoji"/>
              </a:rPr>
              <a:t> </a:t>
            </a:r>
            <a:r>
              <a:rPr sz="1200" dirty="0">
                <a:latin typeface="Segoe UI Emoji"/>
                <a:cs typeface="Segoe UI Emoji"/>
              </a:rPr>
              <a:t>can</a:t>
            </a:r>
            <a:r>
              <a:rPr sz="1200" spc="-5" dirty="0">
                <a:latin typeface="Segoe UI Emoji"/>
                <a:cs typeface="Segoe UI Emoji"/>
              </a:rPr>
              <a:t> </a:t>
            </a:r>
            <a:r>
              <a:rPr sz="1200" dirty="0">
                <a:latin typeface="Segoe UI Emoji"/>
                <a:cs typeface="Segoe UI Emoji"/>
              </a:rPr>
              <a:t>access</a:t>
            </a:r>
            <a:r>
              <a:rPr sz="1200" spc="-10" dirty="0">
                <a:latin typeface="Segoe UI Emoji"/>
                <a:cs typeface="Segoe UI Emoji"/>
              </a:rPr>
              <a:t> </a:t>
            </a:r>
            <a:r>
              <a:rPr sz="1200" dirty="0">
                <a:latin typeface="Segoe UI Emoji"/>
                <a:cs typeface="Segoe UI Emoji"/>
              </a:rPr>
              <a:t>the</a:t>
            </a:r>
            <a:r>
              <a:rPr sz="1200" spc="-30" dirty="0">
                <a:latin typeface="Segoe UI Emoji"/>
                <a:cs typeface="Segoe UI Emoji"/>
              </a:rPr>
              <a:t> </a:t>
            </a:r>
            <a:r>
              <a:rPr sz="1200" spc="-10" dirty="0">
                <a:latin typeface="Segoe UI Emoji"/>
                <a:cs typeface="Segoe UI Emoji"/>
              </a:rPr>
              <a:t>file.</a:t>
            </a:r>
            <a:endParaRPr sz="1200">
              <a:latin typeface="Segoe UI Emoji"/>
              <a:cs typeface="Segoe UI Emoji"/>
            </a:endParaRPr>
          </a:p>
        </p:txBody>
      </p:sp>
      <p:sp>
        <p:nvSpPr>
          <p:cNvPr id="4" name="object 4"/>
          <p:cNvSpPr txBox="1"/>
          <p:nvPr/>
        </p:nvSpPr>
        <p:spPr>
          <a:xfrm>
            <a:off x="3846195" y="4759705"/>
            <a:ext cx="5562600" cy="632460"/>
          </a:xfrm>
          <a:prstGeom prst="rect">
            <a:avLst/>
          </a:prstGeom>
        </p:spPr>
        <p:txBody>
          <a:bodyPr vert="horz" wrap="square" lIns="0" tIns="13970" rIns="0" bIns="0" rtlCol="0">
            <a:spAutoFit/>
          </a:bodyPr>
          <a:lstStyle/>
          <a:p>
            <a:pPr marL="12700" marR="5080">
              <a:lnSpc>
                <a:spcPct val="110300"/>
              </a:lnSpc>
              <a:spcBef>
                <a:spcPts val="110"/>
              </a:spcBef>
            </a:pPr>
            <a:r>
              <a:rPr sz="1200" dirty="0">
                <a:latin typeface="Segoe UI Emoji"/>
                <a:cs typeface="Segoe UI Emoji"/>
              </a:rPr>
              <a:t>Once</a:t>
            </a:r>
            <a:r>
              <a:rPr sz="1200" spc="-30" dirty="0">
                <a:latin typeface="Segoe UI Emoji"/>
                <a:cs typeface="Segoe UI Emoji"/>
              </a:rPr>
              <a:t> </a:t>
            </a:r>
            <a:r>
              <a:rPr sz="1200" dirty="0">
                <a:latin typeface="Segoe UI Emoji"/>
                <a:cs typeface="Segoe UI Emoji"/>
              </a:rPr>
              <a:t>you've shared</a:t>
            </a:r>
            <a:r>
              <a:rPr sz="1200" spc="-35" dirty="0">
                <a:latin typeface="Segoe UI Emoji"/>
                <a:cs typeface="Segoe UI Emoji"/>
              </a:rPr>
              <a:t> </a:t>
            </a:r>
            <a:r>
              <a:rPr sz="1200" dirty="0">
                <a:latin typeface="Segoe UI Emoji"/>
                <a:cs typeface="Segoe UI Emoji"/>
              </a:rPr>
              <a:t>the</a:t>
            </a:r>
            <a:r>
              <a:rPr sz="1200" spc="-25" dirty="0">
                <a:latin typeface="Segoe UI Emoji"/>
                <a:cs typeface="Segoe UI Emoji"/>
              </a:rPr>
              <a:t> </a:t>
            </a:r>
            <a:r>
              <a:rPr sz="1200" dirty="0">
                <a:latin typeface="Segoe UI Emoji"/>
                <a:cs typeface="Segoe UI Emoji"/>
              </a:rPr>
              <a:t>file,</a:t>
            </a:r>
            <a:r>
              <a:rPr sz="1200" spc="-10" dirty="0">
                <a:latin typeface="Segoe UI Emoji"/>
                <a:cs typeface="Segoe UI Emoji"/>
              </a:rPr>
              <a:t> </a:t>
            </a:r>
            <a:r>
              <a:rPr sz="1200" dirty="0">
                <a:latin typeface="Segoe UI Emoji"/>
                <a:cs typeface="Segoe UI Emoji"/>
              </a:rPr>
              <a:t>those</a:t>
            </a:r>
            <a:r>
              <a:rPr sz="1200" spc="-5" dirty="0">
                <a:latin typeface="Segoe UI Emoji"/>
                <a:cs typeface="Segoe UI Emoji"/>
              </a:rPr>
              <a:t> </a:t>
            </a:r>
            <a:r>
              <a:rPr sz="1200" dirty="0">
                <a:latin typeface="Segoe UI Emoji"/>
                <a:cs typeface="Segoe UI Emoji"/>
              </a:rPr>
              <a:t>users</a:t>
            </a:r>
            <a:r>
              <a:rPr sz="1200" spc="-5" dirty="0">
                <a:latin typeface="Segoe UI Emoji"/>
                <a:cs typeface="Segoe UI Emoji"/>
              </a:rPr>
              <a:t> </a:t>
            </a:r>
            <a:r>
              <a:rPr sz="1200" dirty="0">
                <a:latin typeface="Segoe UI Emoji"/>
                <a:cs typeface="Segoe UI Emoji"/>
              </a:rPr>
              <a:t>can</a:t>
            </a:r>
            <a:r>
              <a:rPr sz="1200" spc="-30" dirty="0">
                <a:latin typeface="Segoe UI Emoji"/>
                <a:cs typeface="Segoe UI Emoji"/>
              </a:rPr>
              <a:t> </a:t>
            </a:r>
            <a:r>
              <a:rPr sz="1200" dirty="0">
                <a:latin typeface="Segoe UI Emoji"/>
                <a:cs typeface="Segoe UI Emoji"/>
              </a:rPr>
              <a:t>edit</a:t>
            </a:r>
            <a:r>
              <a:rPr sz="1200" spc="-5" dirty="0">
                <a:latin typeface="Segoe UI Emoji"/>
                <a:cs typeface="Segoe UI Emoji"/>
              </a:rPr>
              <a:t> </a:t>
            </a:r>
            <a:r>
              <a:rPr sz="1200" dirty="0">
                <a:latin typeface="Segoe UI Emoji"/>
                <a:cs typeface="Segoe UI Emoji"/>
              </a:rPr>
              <a:t>the</a:t>
            </a:r>
            <a:r>
              <a:rPr sz="1200" spc="-30" dirty="0">
                <a:latin typeface="Segoe UI Emoji"/>
                <a:cs typeface="Segoe UI Emoji"/>
              </a:rPr>
              <a:t> </a:t>
            </a:r>
            <a:r>
              <a:rPr sz="1200" dirty="0">
                <a:latin typeface="Segoe UI Emoji"/>
                <a:cs typeface="Segoe UI Emoji"/>
              </a:rPr>
              <a:t>file</a:t>
            </a:r>
            <a:r>
              <a:rPr sz="1200" spc="-25" dirty="0">
                <a:latin typeface="Segoe UI Emoji"/>
                <a:cs typeface="Segoe UI Emoji"/>
              </a:rPr>
              <a:t> </a:t>
            </a:r>
            <a:r>
              <a:rPr sz="1200" dirty="0">
                <a:latin typeface="Segoe UI Emoji"/>
                <a:cs typeface="Segoe UI Emoji"/>
              </a:rPr>
              <a:t>in</a:t>
            </a:r>
            <a:r>
              <a:rPr sz="1200" spc="-25" dirty="0">
                <a:latin typeface="Segoe UI Emoji"/>
                <a:cs typeface="Segoe UI Emoji"/>
              </a:rPr>
              <a:t> </a:t>
            </a:r>
            <a:r>
              <a:rPr sz="1200" dirty="0">
                <a:latin typeface="Segoe UI Emoji"/>
                <a:cs typeface="Segoe UI Emoji"/>
              </a:rPr>
              <a:t>real</a:t>
            </a:r>
            <a:r>
              <a:rPr sz="1200" spc="-20" dirty="0">
                <a:latin typeface="Segoe UI Emoji"/>
                <a:cs typeface="Segoe UI Emoji"/>
              </a:rPr>
              <a:t> </a:t>
            </a:r>
            <a:r>
              <a:rPr sz="1200" dirty="0">
                <a:latin typeface="Segoe UI Emoji"/>
                <a:cs typeface="Segoe UI Emoji"/>
              </a:rPr>
              <a:t>time</a:t>
            </a:r>
            <a:r>
              <a:rPr sz="1200" spc="-25" dirty="0">
                <a:latin typeface="Segoe UI Emoji"/>
                <a:cs typeface="Segoe UI Emoji"/>
              </a:rPr>
              <a:t> </a:t>
            </a:r>
            <a:r>
              <a:rPr sz="1200" dirty="0">
                <a:latin typeface="Segoe UI Emoji"/>
                <a:cs typeface="Segoe UI Emoji"/>
              </a:rPr>
              <a:t>(unless</a:t>
            </a:r>
            <a:r>
              <a:rPr sz="1200" spc="-30" dirty="0">
                <a:latin typeface="Segoe UI Emoji"/>
                <a:cs typeface="Segoe UI Emoji"/>
              </a:rPr>
              <a:t> </a:t>
            </a:r>
            <a:r>
              <a:rPr sz="1200" spc="-25" dirty="0">
                <a:latin typeface="Segoe UI Emoji"/>
                <a:cs typeface="Segoe UI Emoji"/>
              </a:rPr>
              <a:t>you </a:t>
            </a:r>
            <a:r>
              <a:rPr sz="1200" dirty="0">
                <a:latin typeface="Segoe UI Emoji"/>
                <a:cs typeface="Segoe UI Emoji"/>
              </a:rPr>
              <a:t>unchecked</a:t>
            </a:r>
            <a:r>
              <a:rPr sz="1200" spc="-35" dirty="0">
                <a:latin typeface="Segoe UI Emoji"/>
                <a:cs typeface="Segoe UI Emoji"/>
              </a:rPr>
              <a:t> </a:t>
            </a:r>
            <a:r>
              <a:rPr sz="1200" dirty="0">
                <a:latin typeface="Segoe UI Emoji"/>
                <a:cs typeface="Segoe UI Emoji"/>
              </a:rPr>
              <a:t>Allow</a:t>
            </a:r>
            <a:r>
              <a:rPr sz="1200" spc="-25" dirty="0">
                <a:latin typeface="Segoe UI Emoji"/>
                <a:cs typeface="Segoe UI Emoji"/>
              </a:rPr>
              <a:t> </a:t>
            </a:r>
            <a:r>
              <a:rPr sz="1200" dirty="0">
                <a:latin typeface="Segoe UI Emoji"/>
                <a:cs typeface="Segoe UI Emoji"/>
              </a:rPr>
              <a:t>editing</a:t>
            </a:r>
            <a:r>
              <a:rPr sz="1200" spc="-25" dirty="0">
                <a:latin typeface="Segoe UI Emoji"/>
                <a:cs typeface="Segoe UI Emoji"/>
              </a:rPr>
              <a:t> </a:t>
            </a:r>
            <a:r>
              <a:rPr sz="1200" dirty="0">
                <a:latin typeface="Segoe UI Emoji"/>
                <a:cs typeface="Segoe UI Emoji"/>
              </a:rPr>
              <a:t>in</a:t>
            </a:r>
            <a:r>
              <a:rPr sz="1200" spc="-30" dirty="0">
                <a:latin typeface="Segoe UI Emoji"/>
                <a:cs typeface="Segoe UI Emoji"/>
              </a:rPr>
              <a:t> </a:t>
            </a:r>
            <a:r>
              <a:rPr sz="1200" dirty="0">
                <a:latin typeface="Segoe UI Emoji"/>
                <a:cs typeface="Segoe UI Emoji"/>
              </a:rPr>
              <a:t>the</a:t>
            </a:r>
            <a:r>
              <a:rPr sz="1200" spc="-5" dirty="0">
                <a:latin typeface="Segoe UI Emoji"/>
                <a:cs typeface="Segoe UI Emoji"/>
              </a:rPr>
              <a:t> </a:t>
            </a:r>
            <a:r>
              <a:rPr sz="1200" dirty="0">
                <a:latin typeface="Segoe UI Emoji"/>
                <a:cs typeface="Segoe UI Emoji"/>
              </a:rPr>
              <a:t>Link</a:t>
            </a:r>
            <a:r>
              <a:rPr sz="1200" spc="-20" dirty="0">
                <a:latin typeface="Segoe UI Emoji"/>
                <a:cs typeface="Segoe UI Emoji"/>
              </a:rPr>
              <a:t> </a:t>
            </a:r>
            <a:r>
              <a:rPr sz="1200" dirty="0">
                <a:latin typeface="Segoe UI Emoji"/>
                <a:cs typeface="Segoe UI Emoji"/>
              </a:rPr>
              <a:t>Settings</a:t>
            </a:r>
            <a:r>
              <a:rPr sz="1200" spc="-35" dirty="0">
                <a:latin typeface="Segoe UI Emoji"/>
                <a:cs typeface="Segoe UI Emoji"/>
              </a:rPr>
              <a:t> </a:t>
            </a:r>
            <a:r>
              <a:rPr sz="1200" dirty="0">
                <a:latin typeface="Segoe UI Emoji"/>
                <a:cs typeface="Segoe UI Emoji"/>
              </a:rPr>
              <a:t>dialog)</a:t>
            </a:r>
            <a:r>
              <a:rPr sz="1200" spc="-20" dirty="0">
                <a:latin typeface="Segoe UI Emoji"/>
                <a:cs typeface="Segoe UI Emoji"/>
              </a:rPr>
              <a:t> </a:t>
            </a:r>
            <a:r>
              <a:rPr sz="1200" dirty="0">
                <a:latin typeface="Segoe UI Emoji"/>
                <a:cs typeface="Segoe UI Emoji"/>
              </a:rPr>
              <a:t>just</a:t>
            </a:r>
            <a:r>
              <a:rPr sz="1200" spc="-35" dirty="0">
                <a:latin typeface="Segoe UI Emoji"/>
                <a:cs typeface="Segoe UI Emoji"/>
              </a:rPr>
              <a:t> </a:t>
            </a:r>
            <a:r>
              <a:rPr sz="1200" dirty="0">
                <a:latin typeface="Segoe UI Emoji"/>
                <a:cs typeface="Segoe UI Emoji"/>
              </a:rPr>
              <a:t>like</a:t>
            </a:r>
            <a:r>
              <a:rPr sz="1200" spc="-20" dirty="0">
                <a:latin typeface="Segoe UI Emoji"/>
                <a:cs typeface="Segoe UI Emoji"/>
              </a:rPr>
              <a:t> </a:t>
            </a:r>
            <a:r>
              <a:rPr sz="1200" dirty="0">
                <a:latin typeface="Segoe UI Emoji"/>
                <a:cs typeface="Segoe UI Emoji"/>
              </a:rPr>
              <a:t>the</a:t>
            </a:r>
            <a:r>
              <a:rPr sz="1200" spc="-30" dirty="0">
                <a:latin typeface="Segoe UI Emoji"/>
                <a:cs typeface="Segoe UI Emoji"/>
              </a:rPr>
              <a:t> </a:t>
            </a:r>
            <a:r>
              <a:rPr sz="1200" dirty="0">
                <a:latin typeface="Segoe UI Emoji"/>
                <a:cs typeface="Segoe UI Emoji"/>
              </a:rPr>
              <a:t>other</a:t>
            </a:r>
            <a:r>
              <a:rPr sz="1200" spc="-20" dirty="0">
                <a:latin typeface="Segoe UI Emoji"/>
                <a:cs typeface="Segoe UI Emoji"/>
              </a:rPr>
              <a:t> </a:t>
            </a:r>
            <a:r>
              <a:rPr sz="1200" dirty="0">
                <a:latin typeface="Segoe UI Emoji"/>
                <a:cs typeface="Segoe UI Emoji"/>
              </a:rPr>
              <a:t>members</a:t>
            </a:r>
            <a:r>
              <a:rPr sz="1200" spc="-35" dirty="0">
                <a:latin typeface="Segoe UI Emoji"/>
                <a:cs typeface="Segoe UI Emoji"/>
              </a:rPr>
              <a:t> </a:t>
            </a:r>
            <a:r>
              <a:rPr sz="1200" spc="-25" dirty="0">
                <a:latin typeface="Segoe UI Emoji"/>
                <a:cs typeface="Segoe UI Emoji"/>
              </a:rPr>
              <a:t>of </a:t>
            </a:r>
            <a:r>
              <a:rPr sz="1200" dirty="0">
                <a:latin typeface="Segoe UI Emoji"/>
                <a:cs typeface="Segoe UI Emoji"/>
              </a:rPr>
              <a:t>your</a:t>
            </a:r>
            <a:r>
              <a:rPr sz="1200" spc="-30" dirty="0">
                <a:latin typeface="Segoe UI Emoji"/>
                <a:cs typeface="Segoe UI Emoji"/>
              </a:rPr>
              <a:t> </a:t>
            </a:r>
            <a:r>
              <a:rPr sz="1200" dirty="0">
                <a:latin typeface="Segoe UI Emoji"/>
                <a:cs typeface="Segoe UI Emoji"/>
              </a:rPr>
              <a:t>team</a:t>
            </a:r>
            <a:r>
              <a:rPr sz="1200" spc="-20" dirty="0">
                <a:latin typeface="Segoe UI Emoji"/>
                <a:cs typeface="Segoe UI Emoji"/>
              </a:rPr>
              <a:t> can.</a:t>
            </a:r>
            <a:endParaRPr sz="1200">
              <a:latin typeface="Segoe UI Emoji"/>
              <a:cs typeface="Segoe UI Emoji"/>
            </a:endParaRPr>
          </a:p>
        </p:txBody>
      </p:sp>
      <p:pic>
        <p:nvPicPr>
          <p:cNvPr id="5" name="object 5" descr="Share icon and dialog box in Excel"/>
          <p:cNvPicPr/>
          <p:nvPr/>
        </p:nvPicPr>
        <p:blipFill>
          <a:blip r:embed="rId2" cstate="print"/>
          <a:stretch>
            <a:fillRect/>
          </a:stretch>
        </p:blipFill>
        <p:spPr>
          <a:xfrm>
            <a:off x="6400800" y="701675"/>
            <a:ext cx="3192779" cy="3860165"/>
          </a:xfrm>
          <a:prstGeom prst="rect">
            <a:avLst/>
          </a:prstGeom>
        </p:spPr>
      </p:pic>
      <p:grpSp>
        <p:nvGrpSpPr>
          <p:cNvPr id="6" name="object 6" descr="Image showing the sharing options that are available for files."/>
          <p:cNvGrpSpPr/>
          <p:nvPr/>
        </p:nvGrpSpPr>
        <p:grpSpPr>
          <a:xfrm>
            <a:off x="838200" y="3253549"/>
            <a:ext cx="2914650" cy="3456304"/>
            <a:chOff x="838200" y="3253549"/>
            <a:chExt cx="2914650" cy="3456304"/>
          </a:xfrm>
        </p:grpSpPr>
        <p:pic>
          <p:nvPicPr>
            <p:cNvPr id="7" name="object 7" descr="Use the link settings dialog to specify permissions for a sharing link"/>
            <p:cNvPicPr/>
            <p:nvPr/>
          </p:nvPicPr>
          <p:blipFill>
            <a:blip r:embed="rId3" cstate="print"/>
            <a:stretch>
              <a:fillRect/>
            </a:stretch>
          </p:blipFill>
          <p:spPr>
            <a:xfrm>
              <a:off x="954361" y="3361516"/>
              <a:ext cx="2674123" cy="3273185"/>
            </a:xfrm>
            <a:prstGeom prst="rect">
              <a:avLst/>
            </a:prstGeom>
          </p:spPr>
        </p:pic>
        <p:sp>
          <p:nvSpPr>
            <p:cNvPr id="8" name="object 8"/>
            <p:cNvSpPr/>
            <p:nvPr/>
          </p:nvSpPr>
          <p:spPr>
            <a:xfrm>
              <a:off x="842962" y="3258311"/>
              <a:ext cx="2905125" cy="3446779"/>
            </a:xfrm>
            <a:custGeom>
              <a:avLst/>
              <a:gdLst/>
              <a:ahLst/>
              <a:cxnLst/>
              <a:rect l="l" t="t" r="r" b="b"/>
              <a:pathLst>
                <a:path w="2905125" h="3446779">
                  <a:moveTo>
                    <a:pt x="0" y="3446779"/>
                  </a:moveTo>
                  <a:lnTo>
                    <a:pt x="2905125" y="3446779"/>
                  </a:lnTo>
                  <a:lnTo>
                    <a:pt x="2905125" y="0"/>
                  </a:lnTo>
                  <a:lnTo>
                    <a:pt x="0" y="0"/>
                  </a:lnTo>
                  <a:lnTo>
                    <a:pt x="0" y="3446779"/>
                  </a:lnTo>
                  <a:close/>
                </a:path>
              </a:pathLst>
            </a:custGeom>
            <a:ln w="9525">
              <a:solidFill>
                <a:srgbClr val="000000"/>
              </a:solidFill>
            </a:ln>
          </p:spPr>
          <p:txBody>
            <a:bodyPr wrap="square" lIns="0" tIns="0" rIns="0" bIns="0" rtlCol="0"/>
            <a:lstStyle/>
            <a:p>
              <a:endParaRPr/>
            </a:p>
          </p:txBody>
        </p:sp>
      </p:grpSp>
      <p:sp>
        <p:nvSpPr>
          <p:cNvPr id="9" name="object 9"/>
          <p:cNvSpPr txBox="1">
            <a:spLocks noGrp="1"/>
          </p:cNvSpPr>
          <p:nvPr>
            <p:ph type="sldNum" sz="quarter" idx="7"/>
          </p:nvPr>
        </p:nvSpPr>
        <p:spPr>
          <a:prstGeom prst="rect">
            <a:avLst/>
          </a:prstGeom>
        </p:spPr>
        <p:txBody>
          <a:bodyPr vert="horz" wrap="square" lIns="0" tIns="5715" rIns="0" bIns="0" rtlCol="0">
            <a:spAutoFit/>
          </a:bodyPr>
          <a:lstStyle/>
          <a:p>
            <a:pPr marL="12700">
              <a:lnSpc>
                <a:spcPct val="100000"/>
              </a:lnSpc>
              <a:spcBef>
                <a:spcPts val="45"/>
              </a:spcBef>
            </a:pPr>
            <a:fld id="{81D60167-4931-47E6-BA6A-407CBD079E47}" type="slidenum">
              <a:rPr spc="-25" dirty="0"/>
              <a:t>31</a:t>
            </a:fld>
            <a:endParaRPr spc="-25" dirty="0"/>
          </a:p>
        </p:txBody>
      </p:sp>
      <p:pic>
        <p:nvPicPr>
          <p:cNvPr id="10" name="Picture 9">
            <a:extLst>
              <a:ext uri="{FF2B5EF4-FFF2-40B4-BE49-F238E27FC236}">
                <a16:creationId xmlns:a16="http://schemas.microsoft.com/office/drawing/2014/main" id="{914F3E76-AF69-1470-8005-624C3E5EDB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58200" y="7164429"/>
            <a:ext cx="1519619" cy="478680"/>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444500" y="743331"/>
            <a:ext cx="927100" cy="299720"/>
          </a:xfrm>
          <a:prstGeom prst="rect">
            <a:avLst/>
          </a:prstGeom>
        </p:spPr>
        <p:txBody>
          <a:bodyPr vert="horz" wrap="square" lIns="0" tIns="12700" rIns="0" bIns="0" rtlCol="0">
            <a:spAutoFit/>
          </a:bodyPr>
          <a:lstStyle/>
          <a:p>
            <a:pPr marL="12700">
              <a:lnSpc>
                <a:spcPct val="100000"/>
              </a:lnSpc>
              <a:spcBef>
                <a:spcPts val="100"/>
              </a:spcBef>
            </a:pPr>
            <a:r>
              <a:rPr dirty="0"/>
              <a:t>Calls</a:t>
            </a:r>
            <a:r>
              <a:rPr spc="55" dirty="0"/>
              <a:t> </a:t>
            </a:r>
            <a:r>
              <a:rPr spc="-25" dirty="0"/>
              <a:t>Tab</a:t>
            </a:r>
          </a:p>
        </p:txBody>
      </p:sp>
      <p:sp>
        <p:nvSpPr>
          <p:cNvPr id="3" name="object 3"/>
          <p:cNvSpPr txBox="1"/>
          <p:nvPr/>
        </p:nvSpPr>
        <p:spPr>
          <a:xfrm>
            <a:off x="444500" y="1256664"/>
            <a:ext cx="3676015" cy="2461895"/>
          </a:xfrm>
          <a:prstGeom prst="rect">
            <a:avLst/>
          </a:prstGeom>
        </p:spPr>
        <p:txBody>
          <a:bodyPr vert="horz" wrap="square" lIns="0" tIns="12065" rIns="0" bIns="0" rtlCol="0">
            <a:spAutoFit/>
          </a:bodyPr>
          <a:lstStyle/>
          <a:p>
            <a:pPr marL="12700" marR="5080">
              <a:lnSpc>
                <a:spcPct val="111200"/>
              </a:lnSpc>
              <a:spcBef>
                <a:spcPts val="95"/>
              </a:spcBef>
            </a:pPr>
            <a:r>
              <a:rPr sz="1200" dirty="0">
                <a:latin typeface="Segoe UI Emoji"/>
                <a:cs typeface="Segoe UI Emoji"/>
              </a:rPr>
              <a:t>Starting</a:t>
            </a:r>
            <a:r>
              <a:rPr sz="1200" spc="-40" dirty="0">
                <a:latin typeface="Segoe UI Emoji"/>
                <a:cs typeface="Segoe UI Emoji"/>
              </a:rPr>
              <a:t> </a:t>
            </a:r>
            <a:r>
              <a:rPr sz="1200" dirty="0">
                <a:latin typeface="Segoe UI Emoji"/>
                <a:cs typeface="Segoe UI Emoji"/>
              </a:rPr>
              <a:t>a</a:t>
            </a:r>
            <a:r>
              <a:rPr sz="1200" spc="-35" dirty="0">
                <a:latin typeface="Segoe UI Emoji"/>
                <a:cs typeface="Segoe UI Emoji"/>
              </a:rPr>
              <a:t> </a:t>
            </a:r>
            <a:r>
              <a:rPr sz="1200" dirty="0">
                <a:latin typeface="Segoe UI Emoji"/>
                <a:cs typeface="Segoe UI Emoji"/>
              </a:rPr>
              <a:t>call</a:t>
            </a:r>
            <a:r>
              <a:rPr sz="1200" spc="-20" dirty="0">
                <a:latin typeface="Segoe UI Emoji"/>
                <a:cs typeface="Segoe UI Emoji"/>
              </a:rPr>
              <a:t> </a:t>
            </a:r>
            <a:r>
              <a:rPr sz="1200" dirty="0">
                <a:latin typeface="Segoe UI Emoji"/>
                <a:cs typeface="Segoe UI Emoji"/>
              </a:rPr>
              <a:t>in</a:t>
            </a:r>
            <a:r>
              <a:rPr sz="1200" spc="-35" dirty="0">
                <a:latin typeface="Segoe UI Emoji"/>
                <a:cs typeface="Segoe UI Emoji"/>
              </a:rPr>
              <a:t> </a:t>
            </a:r>
            <a:r>
              <a:rPr sz="1200" dirty="0">
                <a:latin typeface="Segoe UI Emoji"/>
                <a:cs typeface="Segoe UI Emoji"/>
              </a:rPr>
              <a:t>Teams</a:t>
            </a:r>
            <a:r>
              <a:rPr sz="1200" spc="-35" dirty="0">
                <a:latin typeface="Segoe UI Emoji"/>
                <a:cs typeface="Segoe UI Emoji"/>
              </a:rPr>
              <a:t> </a:t>
            </a:r>
            <a:r>
              <a:rPr sz="1200" dirty="0">
                <a:latin typeface="Segoe UI Emoji"/>
                <a:cs typeface="Segoe UI Emoji"/>
              </a:rPr>
              <a:t>is</a:t>
            </a:r>
            <a:r>
              <a:rPr sz="1200" spc="-15" dirty="0">
                <a:latin typeface="Segoe UI Emoji"/>
                <a:cs typeface="Segoe UI Emoji"/>
              </a:rPr>
              <a:t> </a:t>
            </a:r>
            <a:r>
              <a:rPr sz="1200" dirty="0">
                <a:latin typeface="Segoe UI Emoji"/>
                <a:cs typeface="Segoe UI Emoji"/>
              </a:rPr>
              <a:t>extremely</a:t>
            </a:r>
            <a:r>
              <a:rPr sz="1200" spc="-10" dirty="0">
                <a:latin typeface="Segoe UI Emoji"/>
                <a:cs typeface="Segoe UI Emoji"/>
              </a:rPr>
              <a:t> </a:t>
            </a:r>
            <a:r>
              <a:rPr sz="1200" dirty="0">
                <a:latin typeface="Segoe UI Emoji"/>
                <a:cs typeface="Segoe UI Emoji"/>
              </a:rPr>
              <a:t>simple</a:t>
            </a:r>
            <a:r>
              <a:rPr sz="1200" spc="-35" dirty="0">
                <a:latin typeface="Segoe UI Emoji"/>
                <a:cs typeface="Segoe UI Emoji"/>
              </a:rPr>
              <a:t> </a:t>
            </a:r>
            <a:r>
              <a:rPr sz="1200" dirty="0">
                <a:latin typeface="Segoe UI Emoji"/>
                <a:cs typeface="Segoe UI Emoji"/>
              </a:rPr>
              <a:t>and</a:t>
            </a:r>
            <a:r>
              <a:rPr sz="1200" spc="15" dirty="0">
                <a:latin typeface="Segoe UI Emoji"/>
                <a:cs typeface="Segoe UI Emoji"/>
              </a:rPr>
              <a:t> </a:t>
            </a:r>
            <a:r>
              <a:rPr sz="1200" dirty="0">
                <a:latin typeface="Segoe UI Emoji"/>
                <a:cs typeface="Segoe UI Emoji"/>
              </a:rPr>
              <a:t>can</a:t>
            </a:r>
            <a:r>
              <a:rPr sz="1200" spc="-35" dirty="0">
                <a:latin typeface="Segoe UI Emoji"/>
                <a:cs typeface="Segoe UI Emoji"/>
              </a:rPr>
              <a:t> </a:t>
            </a:r>
            <a:r>
              <a:rPr sz="1200" spc="-25" dirty="0">
                <a:latin typeface="Segoe UI Emoji"/>
                <a:cs typeface="Segoe UI Emoji"/>
              </a:rPr>
              <a:t>be </a:t>
            </a:r>
            <a:r>
              <a:rPr sz="1200" dirty="0">
                <a:latin typeface="Segoe UI Emoji"/>
                <a:cs typeface="Segoe UI Emoji"/>
              </a:rPr>
              <a:t>done</a:t>
            </a:r>
            <a:r>
              <a:rPr sz="1200" spc="-25" dirty="0">
                <a:latin typeface="Segoe UI Emoji"/>
                <a:cs typeface="Segoe UI Emoji"/>
              </a:rPr>
              <a:t> </a:t>
            </a:r>
            <a:r>
              <a:rPr sz="1200" dirty="0">
                <a:latin typeface="Segoe UI Emoji"/>
                <a:cs typeface="Segoe UI Emoji"/>
              </a:rPr>
              <a:t>in</a:t>
            </a:r>
            <a:r>
              <a:rPr sz="1200" spc="-20" dirty="0">
                <a:latin typeface="Segoe UI Emoji"/>
                <a:cs typeface="Segoe UI Emoji"/>
              </a:rPr>
              <a:t> </a:t>
            </a:r>
            <a:r>
              <a:rPr sz="1200" dirty="0">
                <a:latin typeface="Segoe UI Emoji"/>
                <a:cs typeface="Segoe UI Emoji"/>
              </a:rPr>
              <a:t>multiple</a:t>
            </a:r>
            <a:r>
              <a:rPr sz="1200" spc="-20" dirty="0">
                <a:latin typeface="Segoe UI Emoji"/>
                <a:cs typeface="Segoe UI Emoji"/>
              </a:rPr>
              <a:t> </a:t>
            </a:r>
            <a:r>
              <a:rPr sz="1200" dirty="0">
                <a:latin typeface="Segoe UI Emoji"/>
                <a:cs typeface="Segoe UI Emoji"/>
              </a:rPr>
              <a:t>ways,</a:t>
            </a:r>
            <a:r>
              <a:rPr sz="1200" spc="-25" dirty="0">
                <a:latin typeface="Segoe UI Emoji"/>
                <a:cs typeface="Segoe UI Emoji"/>
              </a:rPr>
              <a:t> </a:t>
            </a:r>
            <a:r>
              <a:rPr sz="1200" dirty="0">
                <a:latin typeface="Segoe UI Emoji"/>
                <a:cs typeface="Segoe UI Emoji"/>
              </a:rPr>
              <a:t>much</a:t>
            </a:r>
            <a:r>
              <a:rPr sz="1200" spc="-25" dirty="0">
                <a:latin typeface="Segoe UI Emoji"/>
                <a:cs typeface="Segoe UI Emoji"/>
              </a:rPr>
              <a:t> </a:t>
            </a:r>
            <a:r>
              <a:rPr sz="1200" dirty="0">
                <a:latin typeface="Segoe UI Emoji"/>
                <a:cs typeface="Segoe UI Emoji"/>
              </a:rPr>
              <a:t>like</a:t>
            </a:r>
            <a:r>
              <a:rPr sz="1200" spc="-10" dirty="0">
                <a:latin typeface="Segoe UI Emoji"/>
                <a:cs typeface="Segoe UI Emoji"/>
              </a:rPr>
              <a:t> </a:t>
            </a:r>
            <a:r>
              <a:rPr sz="1200" dirty="0">
                <a:latin typeface="Segoe UI Emoji"/>
                <a:cs typeface="Segoe UI Emoji"/>
              </a:rPr>
              <a:t>on</a:t>
            </a:r>
            <a:r>
              <a:rPr sz="1200" spc="-20" dirty="0">
                <a:latin typeface="Segoe UI Emoji"/>
                <a:cs typeface="Segoe UI Emoji"/>
              </a:rPr>
              <a:t> </a:t>
            </a:r>
            <a:r>
              <a:rPr sz="1200" dirty="0">
                <a:latin typeface="Segoe UI Emoji"/>
                <a:cs typeface="Segoe UI Emoji"/>
              </a:rPr>
              <a:t>a</a:t>
            </a:r>
            <a:r>
              <a:rPr sz="1200" spc="-5" dirty="0">
                <a:latin typeface="Segoe UI Emoji"/>
                <a:cs typeface="Segoe UI Emoji"/>
              </a:rPr>
              <a:t> </a:t>
            </a:r>
            <a:r>
              <a:rPr sz="1200" dirty="0">
                <a:latin typeface="Segoe UI Emoji"/>
                <a:cs typeface="Segoe UI Emoji"/>
              </a:rPr>
              <a:t>mobile</a:t>
            </a:r>
            <a:r>
              <a:rPr sz="1200" spc="-25" dirty="0">
                <a:latin typeface="Segoe UI Emoji"/>
                <a:cs typeface="Segoe UI Emoji"/>
              </a:rPr>
              <a:t> </a:t>
            </a:r>
            <a:r>
              <a:rPr sz="1200" spc="-10" dirty="0">
                <a:latin typeface="Segoe UI Emoji"/>
                <a:cs typeface="Segoe UI Emoji"/>
              </a:rPr>
              <a:t>phone. </a:t>
            </a:r>
            <a:r>
              <a:rPr sz="1200" dirty="0">
                <a:latin typeface="Segoe UI Emoji"/>
                <a:cs typeface="Segoe UI Emoji"/>
              </a:rPr>
              <a:t>For</a:t>
            </a:r>
            <a:r>
              <a:rPr sz="1200" spc="-25" dirty="0">
                <a:latin typeface="Segoe UI Emoji"/>
                <a:cs typeface="Segoe UI Emoji"/>
              </a:rPr>
              <a:t> </a:t>
            </a:r>
            <a:r>
              <a:rPr sz="1200" dirty="0">
                <a:latin typeface="Segoe UI Emoji"/>
                <a:cs typeface="Segoe UI Emoji"/>
              </a:rPr>
              <a:t>example,</a:t>
            </a:r>
            <a:r>
              <a:rPr sz="1200" spc="-40" dirty="0">
                <a:latin typeface="Segoe UI Emoji"/>
                <a:cs typeface="Segoe UI Emoji"/>
              </a:rPr>
              <a:t> </a:t>
            </a:r>
            <a:r>
              <a:rPr sz="1200" dirty="0">
                <a:latin typeface="Segoe UI Emoji"/>
                <a:cs typeface="Segoe UI Emoji"/>
              </a:rPr>
              <a:t>you</a:t>
            </a:r>
            <a:r>
              <a:rPr sz="1200" spc="-10" dirty="0">
                <a:latin typeface="Segoe UI Emoji"/>
                <a:cs typeface="Segoe UI Emoji"/>
              </a:rPr>
              <a:t> </a:t>
            </a:r>
            <a:r>
              <a:rPr sz="1200" dirty="0">
                <a:latin typeface="Segoe UI Emoji"/>
                <a:cs typeface="Segoe UI Emoji"/>
              </a:rPr>
              <a:t>can</a:t>
            </a:r>
            <a:r>
              <a:rPr sz="1200" spc="-5" dirty="0">
                <a:latin typeface="Segoe UI Emoji"/>
                <a:cs typeface="Segoe UI Emoji"/>
              </a:rPr>
              <a:t> </a:t>
            </a:r>
            <a:r>
              <a:rPr sz="1200" dirty="0">
                <a:latin typeface="Segoe UI Emoji"/>
                <a:cs typeface="Segoe UI Emoji"/>
              </a:rPr>
              <a:t>make and</a:t>
            </a:r>
            <a:r>
              <a:rPr sz="1200" spc="-35" dirty="0">
                <a:latin typeface="Segoe UI Emoji"/>
                <a:cs typeface="Segoe UI Emoji"/>
              </a:rPr>
              <a:t> </a:t>
            </a:r>
            <a:r>
              <a:rPr sz="1200" dirty="0">
                <a:latin typeface="Segoe UI Emoji"/>
                <a:cs typeface="Segoe UI Emoji"/>
              </a:rPr>
              <a:t>receive</a:t>
            </a:r>
            <a:r>
              <a:rPr sz="1200" spc="-5" dirty="0">
                <a:latin typeface="Segoe UI Emoji"/>
                <a:cs typeface="Segoe UI Emoji"/>
              </a:rPr>
              <a:t> </a:t>
            </a:r>
            <a:r>
              <a:rPr sz="1200" dirty="0">
                <a:latin typeface="Segoe UI Emoji"/>
                <a:cs typeface="Segoe UI Emoji"/>
              </a:rPr>
              <a:t>a</a:t>
            </a:r>
            <a:r>
              <a:rPr sz="1200" spc="-35" dirty="0">
                <a:latin typeface="Segoe UI Emoji"/>
                <a:cs typeface="Segoe UI Emoji"/>
              </a:rPr>
              <a:t> </a:t>
            </a:r>
            <a:r>
              <a:rPr sz="1200" dirty="0">
                <a:latin typeface="Segoe UI Emoji"/>
                <a:cs typeface="Segoe UI Emoji"/>
              </a:rPr>
              <a:t>call</a:t>
            </a:r>
            <a:r>
              <a:rPr sz="1200" spc="-20" dirty="0">
                <a:latin typeface="Segoe UI Emoji"/>
                <a:cs typeface="Segoe UI Emoji"/>
              </a:rPr>
              <a:t> </a:t>
            </a:r>
            <a:r>
              <a:rPr sz="1200" dirty="0">
                <a:latin typeface="Segoe UI Emoji"/>
                <a:cs typeface="Segoe UI Emoji"/>
              </a:rPr>
              <a:t>from</a:t>
            </a:r>
            <a:r>
              <a:rPr sz="1200" spc="-40" dirty="0">
                <a:latin typeface="Segoe UI Emoji"/>
                <a:cs typeface="Segoe UI Emoji"/>
              </a:rPr>
              <a:t> </a:t>
            </a:r>
            <a:r>
              <a:rPr sz="1200" spc="-50" dirty="0">
                <a:latin typeface="Segoe UI Emoji"/>
                <a:cs typeface="Segoe UI Emoji"/>
              </a:rPr>
              <a:t>a </a:t>
            </a:r>
            <a:r>
              <a:rPr sz="1200" dirty="0">
                <a:latin typeface="Segoe UI Emoji"/>
                <a:cs typeface="Segoe UI Emoji"/>
              </a:rPr>
              <a:t>chat,</a:t>
            </a:r>
            <a:r>
              <a:rPr sz="1200" spc="-20" dirty="0">
                <a:latin typeface="Segoe UI Emoji"/>
                <a:cs typeface="Segoe UI Emoji"/>
              </a:rPr>
              <a:t> </a:t>
            </a:r>
            <a:r>
              <a:rPr sz="1200" dirty="0">
                <a:latin typeface="Segoe UI Emoji"/>
                <a:cs typeface="Segoe UI Emoji"/>
              </a:rPr>
              <a:t>the</a:t>
            </a:r>
            <a:r>
              <a:rPr sz="1200" spc="-30" dirty="0">
                <a:latin typeface="Segoe UI Emoji"/>
                <a:cs typeface="Segoe UI Emoji"/>
              </a:rPr>
              <a:t> </a:t>
            </a:r>
            <a:r>
              <a:rPr sz="1200" dirty="0">
                <a:latin typeface="Segoe UI Emoji"/>
                <a:cs typeface="Segoe UI Emoji"/>
              </a:rPr>
              <a:t>command</a:t>
            </a:r>
            <a:r>
              <a:rPr sz="1200" spc="-35" dirty="0">
                <a:latin typeface="Segoe UI Emoji"/>
                <a:cs typeface="Segoe UI Emoji"/>
              </a:rPr>
              <a:t> </a:t>
            </a:r>
            <a:r>
              <a:rPr sz="1200" dirty="0">
                <a:latin typeface="Segoe UI Emoji"/>
                <a:cs typeface="Segoe UI Emoji"/>
              </a:rPr>
              <a:t>bar</a:t>
            </a:r>
            <a:r>
              <a:rPr sz="1200" spc="-25" dirty="0">
                <a:latin typeface="Segoe UI Emoji"/>
                <a:cs typeface="Segoe UI Emoji"/>
              </a:rPr>
              <a:t> </a:t>
            </a:r>
            <a:r>
              <a:rPr sz="1200" dirty="0">
                <a:latin typeface="Segoe UI Emoji"/>
                <a:cs typeface="Segoe UI Emoji"/>
              </a:rPr>
              <a:t>and</a:t>
            </a:r>
            <a:r>
              <a:rPr sz="1200" spc="-35" dirty="0">
                <a:latin typeface="Segoe UI Emoji"/>
                <a:cs typeface="Segoe UI Emoji"/>
              </a:rPr>
              <a:t> </a:t>
            </a:r>
            <a:r>
              <a:rPr sz="1200" dirty="0">
                <a:latin typeface="Segoe UI Emoji"/>
                <a:cs typeface="Segoe UI Emoji"/>
              </a:rPr>
              <a:t>calls</a:t>
            </a:r>
            <a:r>
              <a:rPr sz="1200" spc="-35" dirty="0">
                <a:latin typeface="Segoe UI Emoji"/>
                <a:cs typeface="Segoe UI Emoji"/>
              </a:rPr>
              <a:t> </a:t>
            </a:r>
            <a:r>
              <a:rPr sz="1200" dirty="0">
                <a:latin typeface="Segoe UI Emoji"/>
                <a:cs typeface="Segoe UI Emoji"/>
              </a:rPr>
              <a:t>tab</a:t>
            </a:r>
            <a:r>
              <a:rPr sz="1200" spc="-10" dirty="0">
                <a:latin typeface="Segoe UI Emoji"/>
                <a:cs typeface="Segoe UI Emoji"/>
              </a:rPr>
              <a:t> </a:t>
            </a:r>
            <a:r>
              <a:rPr sz="1200" dirty="0">
                <a:latin typeface="Segoe UI Emoji"/>
                <a:cs typeface="Segoe UI Emoji"/>
              </a:rPr>
              <a:t>–</a:t>
            </a:r>
            <a:r>
              <a:rPr sz="1200" spc="-30" dirty="0">
                <a:latin typeface="Segoe UI Emoji"/>
                <a:cs typeface="Segoe UI Emoji"/>
              </a:rPr>
              <a:t> </a:t>
            </a:r>
            <a:r>
              <a:rPr sz="1200" spc="-10" dirty="0">
                <a:latin typeface="Segoe UI Emoji"/>
                <a:cs typeface="Segoe UI Emoji"/>
              </a:rPr>
              <a:t>essentially </a:t>
            </a:r>
            <a:r>
              <a:rPr sz="1200" dirty="0">
                <a:latin typeface="Segoe UI Emoji"/>
                <a:cs typeface="Segoe UI Emoji"/>
              </a:rPr>
              <a:t>anywhere</a:t>
            </a:r>
            <a:r>
              <a:rPr sz="1200" spc="-25" dirty="0">
                <a:latin typeface="Segoe UI Emoji"/>
                <a:cs typeface="Segoe UI Emoji"/>
              </a:rPr>
              <a:t> </a:t>
            </a:r>
            <a:r>
              <a:rPr sz="1200" dirty="0">
                <a:latin typeface="Segoe UI Emoji"/>
                <a:cs typeface="Segoe UI Emoji"/>
              </a:rPr>
              <a:t>in</a:t>
            </a:r>
            <a:r>
              <a:rPr sz="1200" spc="-25" dirty="0">
                <a:latin typeface="Segoe UI Emoji"/>
                <a:cs typeface="Segoe UI Emoji"/>
              </a:rPr>
              <a:t> </a:t>
            </a:r>
            <a:r>
              <a:rPr sz="1200" spc="-10" dirty="0">
                <a:latin typeface="Segoe UI Emoji"/>
                <a:cs typeface="Segoe UI Emoji"/>
              </a:rPr>
              <a:t>Teams.</a:t>
            </a:r>
            <a:endParaRPr sz="1200">
              <a:latin typeface="Segoe UI Emoji"/>
              <a:cs typeface="Segoe UI Emoji"/>
            </a:endParaRPr>
          </a:p>
          <a:p>
            <a:pPr marL="12700" marR="5080">
              <a:lnSpc>
                <a:spcPct val="111200"/>
              </a:lnSpc>
              <a:spcBef>
                <a:spcPts val="1575"/>
              </a:spcBef>
            </a:pPr>
            <a:r>
              <a:rPr sz="1200" dirty="0">
                <a:latin typeface="Segoe UI Emoji"/>
                <a:cs typeface="Segoe UI Emoji"/>
              </a:rPr>
              <a:t>The</a:t>
            </a:r>
            <a:r>
              <a:rPr sz="1200" spc="-25" dirty="0">
                <a:latin typeface="Segoe UI Emoji"/>
                <a:cs typeface="Segoe UI Emoji"/>
              </a:rPr>
              <a:t> </a:t>
            </a:r>
            <a:r>
              <a:rPr sz="1200" dirty="0">
                <a:latin typeface="Segoe UI Emoji"/>
                <a:cs typeface="Segoe UI Emoji"/>
              </a:rPr>
              <a:t>calls</a:t>
            </a:r>
            <a:r>
              <a:rPr sz="1200" spc="-25" dirty="0">
                <a:latin typeface="Segoe UI Emoji"/>
                <a:cs typeface="Segoe UI Emoji"/>
              </a:rPr>
              <a:t> </a:t>
            </a:r>
            <a:r>
              <a:rPr sz="1200" dirty="0">
                <a:latin typeface="Segoe UI Emoji"/>
                <a:cs typeface="Segoe UI Emoji"/>
              </a:rPr>
              <a:t>tab</a:t>
            </a:r>
            <a:r>
              <a:rPr sz="1200" spc="-20" dirty="0">
                <a:latin typeface="Segoe UI Emoji"/>
                <a:cs typeface="Segoe UI Emoji"/>
              </a:rPr>
              <a:t> </a:t>
            </a:r>
            <a:r>
              <a:rPr sz="1200" dirty="0">
                <a:latin typeface="Segoe UI Emoji"/>
                <a:cs typeface="Segoe UI Emoji"/>
              </a:rPr>
              <a:t>is</a:t>
            </a:r>
            <a:r>
              <a:rPr sz="1200" spc="-25" dirty="0">
                <a:latin typeface="Segoe UI Emoji"/>
                <a:cs typeface="Segoe UI Emoji"/>
              </a:rPr>
              <a:t> </a:t>
            </a:r>
            <a:r>
              <a:rPr sz="1200" dirty="0">
                <a:latin typeface="Segoe UI Emoji"/>
                <a:cs typeface="Segoe UI Emoji"/>
              </a:rPr>
              <a:t>found</a:t>
            </a:r>
            <a:r>
              <a:rPr sz="1200" spc="-25" dirty="0">
                <a:latin typeface="Segoe UI Emoji"/>
                <a:cs typeface="Segoe UI Emoji"/>
              </a:rPr>
              <a:t> </a:t>
            </a:r>
            <a:r>
              <a:rPr sz="1200" dirty="0">
                <a:latin typeface="Segoe UI Emoji"/>
                <a:cs typeface="Segoe UI Emoji"/>
              </a:rPr>
              <a:t>on the</a:t>
            </a:r>
            <a:r>
              <a:rPr sz="1200" spc="-20" dirty="0">
                <a:latin typeface="Segoe UI Emoji"/>
                <a:cs typeface="Segoe UI Emoji"/>
              </a:rPr>
              <a:t> </a:t>
            </a:r>
            <a:r>
              <a:rPr sz="1200" dirty="0">
                <a:latin typeface="Segoe UI Emoji"/>
                <a:cs typeface="Segoe UI Emoji"/>
              </a:rPr>
              <a:t>left-hand side</a:t>
            </a:r>
            <a:r>
              <a:rPr sz="1200" spc="-25" dirty="0">
                <a:latin typeface="Segoe UI Emoji"/>
                <a:cs typeface="Segoe UI Emoji"/>
              </a:rPr>
              <a:t> </a:t>
            </a:r>
            <a:r>
              <a:rPr sz="1200" dirty="0">
                <a:latin typeface="Segoe UI Emoji"/>
                <a:cs typeface="Segoe UI Emoji"/>
              </a:rPr>
              <a:t>of</a:t>
            </a:r>
            <a:r>
              <a:rPr sz="1200" spc="5" dirty="0">
                <a:latin typeface="Segoe UI Emoji"/>
                <a:cs typeface="Segoe UI Emoji"/>
              </a:rPr>
              <a:t> </a:t>
            </a:r>
            <a:r>
              <a:rPr sz="1200" spc="-25" dirty="0">
                <a:latin typeface="Segoe UI Emoji"/>
                <a:cs typeface="Segoe UI Emoji"/>
              </a:rPr>
              <a:t>the </a:t>
            </a:r>
            <a:r>
              <a:rPr sz="1200" dirty="0">
                <a:latin typeface="Segoe UI Emoji"/>
                <a:cs typeface="Segoe UI Emoji"/>
              </a:rPr>
              <a:t>Teams</a:t>
            </a:r>
            <a:r>
              <a:rPr sz="1200" spc="-25" dirty="0">
                <a:latin typeface="Segoe UI Emoji"/>
                <a:cs typeface="Segoe UI Emoji"/>
              </a:rPr>
              <a:t> </a:t>
            </a:r>
            <a:r>
              <a:rPr sz="1200" dirty="0">
                <a:latin typeface="Segoe UI Emoji"/>
                <a:cs typeface="Segoe UI Emoji"/>
              </a:rPr>
              <a:t>platform</a:t>
            </a:r>
            <a:r>
              <a:rPr sz="1200" spc="-35" dirty="0">
                <a:latin typeface="Segoe UI Emoji"/>
                <a:cs typeface="Segoe UI Emoji"/>
              </a:rPr>
              <a:t> </a:t>
            </a:r>
            <a:r>
              <a:rPr sz="1200" dirty="0">
                <a:latin typeface="Segoe UI Emoji"/>
                <a:cs typeface="Segoe UI Emoji"/>
              </a:rPr>
              <a:t>–</a:t>
            </a:r>
            <a:r>
              <a:rPr sz="1200" spc="-10" dirty="0">
                <a:latin typeface="Segoe UI Emoji"/>
                <a:cs typeface="Segoe UI Emoji"/>
              </a:rPr>
              <a:t> </a:t>
            </a:r>
            <a:r>
              <a:rPr sz="1200" dirty="0">
                <a:latin typeface="Segoe UI Emoji"/>
                <a:cs typeface="Segoe UI Emoji"/>
              </a:rPr>
              <a:t>unsurprisingly,</a:t>
            </a:r>
            <a:r>
              <a:rPr sz="1200" spc="-25" dirty="0">
                <a:latin typeface="Segoe UI Emoji"/>
                <a:cs typeface="Segoe UI Emoji"/>
              </a:rPr>
              <a:t> </a:t>
            </a:r>
            <a:r>
              <a:rPr sz="1200" dirty="0">
                <a:latin typeface="Segoe UI Emoji"/>
                <a:cs typeface="Segoe UI Emoji"/>
              </a:rPr>
              <a:t>under</a:t>
            </a:r>
            <a:r>
              <a:rPr sz="1200" spc="-35" dirty="0">
                <a:latin typeface="Segoe UI Emoji"/>
                <a:cs typeface="Segoe UI Emoji"/>
              </a:rPr>
              <a:t> </a:t>
            </a:r>
            <a:r>
              <a:rPr sz="1200" dirty="0">
                <a:latin typeface="Segoe UI Emoji"/>
                <a:cs typeface="Segoe UI Emoji"/>
              </a:rPr>
              <a:t>‘Calls’.</a:t>
            </a:r>
            <a:r>
              <a:rPr sz="1200" spc="-40" dirty="0">
                <a:latin typeface="Segoe UI Emoji"/>
                <a:cs typeface="Segoe UI Emoji"/>
              </a:rPr>
              <a:t> </a:t>
            </a:r>
            <a:r>
              <a:rPr sz="1200" spc="-20" dirty="0">
                <a:latin typeface="Segoe UI Emoji"/>
                <a:cs typeface="Segoe UI Emoji"/>
              </a:rPr>
              <a:t>Once </a:t>
            </a:r>
            <a:r>
              <a:rPr sz="1200" dirty="0">
                <a:latin typeface="Segoe UI Emoji"/>
                <a:cs typeface="Segoe UI Emoji"/>
              </a:rPr>
              <a:t>you</a:t>
            </a:r>
            <a:r>
              <a:rPr sz="1200" spc="-35" dirty="0">
                <a:latin typeface="Segoe UI Emoji"/>
                <a:cs typeface="Segoe UI Emoji"/>
              </a:rPr>
              <a:t> </a:t>
            </a:r>
            <a:r>
              <a:rPr sz="1200" dirty="0">
                <a:latin typeface="Segoe UI Emoji"/>
                <a:cs typeface="Segoe UI Emoji"/>
              </a:rPr>
              <a:t>click</a:t>
            </a:r>
            <a:r>
              <a:rPr sz="1200" spc="-20" dirty="0">
                <a:latin typeface="Segoe UI Emoji"/>
                <a:cs typeface="Segoe UI Emoji"/>
              </a:rPr>
              <a:t> </a:t>
            </a:r>
            <a:r>
              <a:rPr sz="1200" dirty="0">
                <a:latin typeface="Segoe UI Emoji"/>
                <a:cs typeface="Segoe UI Emoji"/>
              </a:rPr>
              <a:t>that,</a:t>
            </a:r>
            <a:r>
              <a:rPr sz="1200" spc="-35" dirty="0">
                <a:latin typeface="Segoe UI Emoji"/>
                <a:cs typeface="Segoe UI Emoji"/>
              </a:rPr>
              <a:t> </a:t>
            </a:r>
            <a:r>
              <a:rPr sz="1200" dirty="0">
                <a:latin typeface="Segoe UI Emoji"/>
                <a:cs typeface="Segoe UI Emoji"/>
              </a:rPr>
              <a:t>you</a:t>
            </a:r>
            <a:r>
              <a:rPr sz="1200" spc="-10" dirty="0">
                <a:latin typeface="Segoe UI Emoji"/>
                <a:cs typeface="Segoe UI Emoji"/>
              </a:rPr>
              <a:t> </a:t>
            </a:r>
            <a:r>
              <a:rPr sz="1200" dirty="0">
                <a:latin typeface="Segoe UI Emoji"/>
                <a:cs typeface="Segoe UI Emoji"/>
              </a:rPr>
              <a:t>can</a:t>
            </a:r>
            <a:r>
              <a:rPr sz="1200" spc="-5" dirty="0">
                <a:latin typeface="Segoe UI Emoji"/>
                <a:cs typeface="Segoe UI Emoji"/>
              </a:rPr>
              <a:t> </a:t>
            </a:r>
            <a:r>
              <a:rPr sz="1200" dirty="0">
                <a:latin typeface="Segoe UI Emoji"/>
                <a:cs typeface="Segoe UI Emoji"/>
              </a:rPr>
              <a:t>make</a:t>
            </a:r>
            <a:r>
              <a:rPr sz="1200" spc="-5" dirty="0">
                <a:latin typeface="Segoe UI Emoji"/>
                <a:cs typeface="Segoe UI Emoji"/>
              </a:rPr>
              <a:t> </a:t>
            </a:r>
            <a:r>
              <a:rPr sz="1200" dirty="0">
                <a:latin typeface="Segoe UI Emoji"/>
                <a:cs typeface="Segoe UI Emoji"/>
              </a:rPr>
              <a:t>calls</a:t>
            </a:r>
            <a:r>
              <a:rPr sz="1200" spc="-35" dirty="0">
                <a:latin typeface="Segoe UI Emoji"/>
                <a:cs typeface="Segoe UI Emoji"/>
              </a:rPr>
              <a:t> </a:t>
            </a:r>
            <a:r>
              <a:rPr sz="1200" dirty="0">
                <a:latin typeface="Segoe UI Emoji"/>
                <a:cs typeface="Segoe UI Emoji"/>
              </a:rPr>
              <a:t>using</a:t>
            </a:r>
            <a:r>
              <a:rPr sz="1200" spc="-10" dirty="0">
                <a:latin typeface="Segoe UI Emoji"/>
                <a:cs typeface="Segoe UI Emoji"/>
              </a:rPr>
              <a:t> </a:t>
            </a:r>
            <a:r>
              <a:rPr sz="1200" dirty="0">
                <a:latin typeface="Segoe UI Emoji"/>
                <a:cs typeface="Segoe UI Emoji"/>
              </a:rPr>
              <a:t>speed</a:t>
            </a:r>
            <a:r>
              <a:rPr sz="1200" spc="-30" dirty="0">
                <a:latin typeface="Segoe UI Emoji"/>
                <a:cs typeface="Segoe UI Emoji"/>
              </a:rPr>
              <a:t> </a:t>
            </a:r>
            <a:r>
              <a:rPr sz="1200" dirty="0">
                <a:latin typeface="Segoe UI Emoji"/>
                <a:cs typeface="Segoe UI Emoji"/>
              </a:rPr>
              <a:t>dial</a:t>
            </a:r>
            <a:r>
              <a:rPr sz="1200" spc="-20" dirty="0">
                <a:latin typeface="Segoe UI Emoji"/>
                <a:cs typeface="Segoe UI Emoji"/>
              </a:rPr>
              <a:t> </a:t>
            </a:r>
            <a:r>
              <a:rPr sz="1200" spc="-25" dirty="0">
                <a:latin typeface="Segoe UI Emoji"/>
                <a:cs typeface="Segoe UI Emoji"/>
              </a:rPr>
              <a:t>and </a:t>
            </a:r>
            <a:r>
              <a:rPr sz="1200" dirty="0">
                <a:latin typeface="Segoe UI Emoji"/>
                <a:cs typeface="Segoe UI Emoji"/>
              </a:rPr>
              <a:t>by</a:t>
            </a:r>
            <a:r>
              <a:rPr sz="1200" spc="-30" dirty="0">
                <a:latin typeface="Segoe UI Emoji"/>
                <a:cs typeface="Segoe UI Emoji"/>
              </a:rPr>
              <a:t> </a:t>
            </a:r>
            <a:r>
              <a:rPr sz="1200" dirty="0">
                <a:latin typeface="Segoe UI Emoji"/>
                <a:cs typeface="Segoe UI Emoji"/>
              </a:rPr>
              <a:t>going</a:t>
            </a:r>
            <a:r>
              <a:rPr sz="1200" spc="-35" dirty="0">
                <a:latin typeface="Segoe UI Emoji"/>
                <a:cs typeface="Segoe UI Emoji"/>
              </a:rPr>
              <a:t> </a:t>
            </a:r>
            <a:r>
              <a:rPr sz="1200" dirty="0">
                <a:latin typeface="Segoe UI Emoji"/>
                <a:cs typeface="Segoe UI Emoji"/>
              </a:rPr>
              <a:t>through</a:t>
            </a:r>
            <a:r>
              <a:rPr sz="1200" spc="-30" dirty="0">
                <a:latin typeface="Segoe UI Emoji"/>
                <a:cs typeface="Segoe UI Emoji"/>
              </a:rPr>
              <a:t> </a:t>
            </a:r>
            <a:r>
              <a:rPr sz="1200" dirty="0">
                <a:latin typeface="Segoe UI Emoji"/>
                <a:cs typeface="Segoe UI Emoji"/>
              </a:rPr>
              <a:t>your</a:t>
            </a:r>
            <a:r>
              <a:rPr sz="1200" spc="-15" dirty="0">
                <a:latin typeface="Segoe UI Emoji"/>
                <a:cs typeface="Segoe UI Emoji"/>
              </a:rPr>
              <a:t> </a:t>
            </a:r>
            <a:r>
              <a:rPr sz="1200" dirty="0">
                <a:latin typeface="Segoe UI Emoji"/>
                <a:cs typeface="Segoe UI Emoji"/>
              </a:rPr>
              <a:t>contacts</a:t>
            </a:r>
            <a:r>
              <a:rPr sz="1200" spc="-10" dirty="0">
                <a:latin typeface="Segoe UI Emoji"/>
                <a:cs typeface="Segoe UI Emoji"/>
              </a:rPr>
              <a:t> </a:t>
            </a:r>
            <a:r>
              <a:rPr sz="1200" dirty="0">
                <a:latin typeface="Segoe UI Emoji"/>
                <a:cs typeface="Segoe UI Emoji"/>
              </a:rPr>
              <a:t>list.</a:t>
            </a:r>
            <a:r>
              <a:rPr sz="1200" spc="-35" dirty="0">
                <a:latin typeface="Segoe UI Emoji"/>
                <a:cs typeface="Segoe UI Emoji"/>
              </a:rPr>
              <a:t> </a:t>
            </a:r>
            <a:r>
              <a:rPr sz="1200" dirty="0">
                <a:latin typeface="Segoe UI Emoji"/>
                <a:cs typeface="Segoe UI Emoji"/>
              </a:rPr>
              <a:t>On</a:t>
            </a:r>
            <a:r>
              <a:rPr sz="1200" spc="-5" dirty="0">
                <a:latin typeface="Segoe UI Emoji"/>
                <a:cs typeface="Segoe UI Emoji"/>
              </a:rPr>
              <a:t> </a:t>
            </a:r>
            <a:r>
              <a:rPr sz="1200" dirty="0">
                <a:latin typeface="Segoe UI Emoji"/>
                <a:cs typeface="Segoe UI Emoji"/>
              </a:rPr>
              <a:t>speed</a:t>
            </a:r>
            <a:r>
              <a:rPr sz="1200" spc="-35" dirty="0">
                <a:latin typeface="Segoe UI Emoji"/>
                <a:cs typeface="Segoe UI Emoji"/>
              </a:rPr>
              <a:t> </a:t>
            </a:r>
            <a:r>
              <a:rPr sz="1200" spc="-10" dirty="0">
                <a:latin typeface="Segoe UI Emoji"/>
                <a:cs typeface="Segoe UI Emoji"/>
              </a:rPr>
              <a:t>dial,</a:t>
            </a:r>
            <a:r>
              <a:rPr sz="1200" spc="500" dirty="0">
                <a:latin typeface="Segoe UI Emoji"/>
                <a:cs typeface="Segoe UI Emoji"/>
              </a:rPr>
              <a:t> </a:t>
            </a:r>
            <a:r>
              <a:rPr sz="1200" dirty="0">
                <a:latin typeface="Segoe UI Emoji"/>
                <a:cs typeface="Segoe UI Emoji"/>
              </a:rPr>
              <a:t>you</a:t>
            </a:r>
            <a:r>
              <a:rPr sz="1200" spc="-35" dirty="0">
                <a:latin typeface="Segoe UI Emoji"/>
                <a:cs typeface="Segoe UI Emoji"/>
              </a:rPr>
              <a:t> </a:t>
            </a:r>
            <a:r>
              <a:rPr sz="1200" dirty="0">
                <a:latin typeface="Segoe UI Emoji"/>
                <a:cs typeface="Segoe UI Emoji"/>
              </a:rPr>
              <a:t>can add</a:t>
            </a:r>
            <a:r>
              <a:rPr sz="1200" spc="-35" dirty="0">
                <a:latin typeface="Segoe UI Emoji"/>
                <a:cs typeface="Segoe UI Emoji"/>
              </a:rPr>
              <a:t> </a:t>
            </a:r>
            <a:r>
              <a:rPr sz="1200" dirty="0">
                <a:latin typeface="Segoe UI Emoji"/>
                <a:cs typeface="Segoe UI Emoji"/>
              </a:rPr>
              <a:t>specific</a:t>
            </a:r>
            <a:r>
              <a:rPr sz="1200" spc="-25" dirty="0">
                <a:latin typeface="Segoe UI Emoji"/>
                <a:cs typeface="Segoe UI Emoji"/>
              </a:rPr>
              <a:t> </a:t>
            </a:r>
            <a:r>
              <a:rPr sz="1200" dirty="0">
                <a:latin typeface="Segoe UI Emoji"/>
                <a:cs typeface="Segoe UI Emoji"/>
              </a:rPr>
              <a:t>contacts</a:t>
            </a:r>
            <a:r>
              <a:rPr sz="1200" spc="-30" dirty="0">
                <a:latin typeface="Segoe UI Emoji"/>
                <a:cs typeface="Segoe UI Emoji"/>
              </a:rPr>
              <a:t> </a:t>
            </a:r>
            <a:r>
              <a:rPr sz="1200" dirty="0">
                <a:latin typeface="Segoe UI Emoji"/>
                <a:cs typeface="Segoe UI Emoji"/>
              </a:rPr>
              <a:t>to</a:t>
            </a:r>
            <a:r>
              <a:rPr sz="1200" spc="-25" dirty="0">
                <a:latin typeface="Segoe UI Emoji"/>
                <a:cs typeface="Segoe UI Emoji"/>
              </a:rPr>
              <a:t> </a:t>
            </a:r>
            <a:r>
              <a:rPr sz="1200" dirty="0">
                <a:latin typeface="Segoe UI Emoji"/>
                <a:cs typeface="Segoe UI Emoji"/>
              </a:rPr>
              <a:t>it</a:t>
            </a:r>
            <a:r>
              <a:rPr sz="1200" spc="-35" dirty="0">
                <a:latin typeface="Segoe UI Emoji"/>
                <a:cs typeface="Segoe UI Emoji"/>
              </a:rPr>
              <a:t> </a:t>
            </a:r>
            <a:r>
              <a:rPr sz="1200" dirty="0">
                <a:latin typeface="Segoe UI Emoji"/>
                <a:cs typeface="Segoe UI Emoji"/>
              </a:rPr>
              <a:t>and</a:t>
            </a:r>
            <a:r>
              <a:rPr sz="1200" spc="-30" dirty="0">
                <a:latin typeface="Segoe UI Emoji"/>
                <a:cs typeface="Segoe UI Emoji"/>
              </a:rPr>
              <a:t> </a:t>
            </a:r>
            <a:r>
              <a:rPr sz="1200" dirty="0">
                <a:latin typeface="Segoe UI Emoji"/>
                <a:cs typeface="Segoe UI Emoji"/>
              </a:rPr>
              <a:t>quickly</a:t>
            </a:r>
            <a:r>
              <a:rPr sz="1200" spc="-25" dirty="0">
                <a:latin typeface="Segoe UI Emoji"/>
                <a:cs typeface="Segoe UI Emoji"/>
              </a:rPr>
              <a:t> </a:t>
            </a:r>
            <a:r>
              <a:rPr sz="1200" dirty="0">
                <a:latin typeface="Segoe UI Emoji"/>
                <a:cs typeface="Segoe UI Emoji"/>
              </a:rPr>
              <a:t>type</a:t>
            </a:r>
            <a:r>
              <a:rPr sz="1200" spc="-25" dirty="0">
                <a:latin typeface="Segoe UI Emoji"/>
                <a:cs typeface="Segoe UI Emoji"/>
              </a:rPr>
              <a:t> in</a:t>
            </a:r>
            <a:r>
              <a:rPr sz="1200" spc="500" dirty="0">
                <a:latin typeface="Segoe UI Emoji"/>
                <a:cs typeface="Segoe UI Emoji"/>
              </a:rPr>
              <a:t> </a:t>
            </a:r>
            <a:r>
              <a:rPr sz="1200" dirty="0">
                <a:latin typeface="Segoe UI Emoji"/>
                <a:cs typeface="Segoe UI Emoji"/>
              </a:rPr>
              <a:t>a</a:t>
            </a:r>
            <a:r>
              <a:rPr sz="1200" spc="-30" dirty="0">
                <a:latin typeface="Segoe UI Emoji"/>
                <a:cs typeface="Segoe UI Emoji"/>
              </a:rPr>
              <a:t> </a:t>
            </a:r>
            <a:r>
              <a:rPr sz="1200" dirty="0">
                <a:latin typeface="Segoe UI Emoji"/>
                <a:cs typeface="Segoe UI Emoji"/>
              </a:rPr>
              <a:t>name,</a:t>
            </a:r>
            <a:r>
              <a:rPr sz="1200" spc="-30" dirty="0">
                <a:latin typeface="Segoe UI Emoji"/>
                <a:cs typeface="Segoe UI Emoji"/>
              </a:rPr>
              <a:t> </a:t>
            </a:r>
            <a:r>
              <a:rPr sz="1200" dirty="0">
                <a:latin typeface="Segoe UI Emoji"/>
                <a:cs typeface="Segoe UI Emoji"/>
              </a:rPr>
              <a:t>phone</a:t>
            </a:r>
            <a:r>
              <a:rPr sz="1200" spc="-20" dirty="0">
                <a:latin typeface="Segoe UI Emoji"/>
                <a:cs typeface="Segoe UI Emoji"/>
              </a:rPr>
              <a:t> </a:t>
            </a:r>
            <a:r>
              <a:rPr sz="1200" dirty="0">
                <a:latin typeface="Segoe UI Emoji"/>
                <a:cs typeface="Segoe UI Emoji"/>
              </a:rPr>
              <a:t>number</a:t>
            </a:r>
            <a:r>
              <a:rPr sz="1200" spc="-15" dirty="0">
                <a:latin typeface="Segoe UI Emoji"/>
                <a:cs typeface="Segoe UI Emoji"/>
              </a:rPr>
              <a:t> </a:t>
            </a:r>
            <a:r>
              <a:rPr sz="1200" dirty="0">
                <a:latin typeface="Segoe UI Emoji"/>
                <a:cs typeface="Segoe UI Emoji"/>
              </a:rPr>
              <a:t>or</a:t>
            </a:r>
            <a:r>
              <a:rPr sz="1200" spc="-15" dirty="0">
                <a:latin typeface="Segoe UI Emoji"/>
                <a:cs typeface="Segoe UI Emoji"/>
              </a:rPr>
              <a:t> </a:t>
            </a:r>
            <a:r>
              <a:rPr sz="1200" dirty="0">
                <a:latin typeface="Segoe UI Emoji"/>
                <a:cs typeface="Segoe UI Emoji"/>
              </a:rPr>
              <a:t>email</a:t>
            </a:r>
            <a:r>
              <a:rPr sz="1200" spc="-10" dirty="0">
                <a:latin typeface="Segoe UI Emoji"/>
                <a:cs typeface="Segoe UI Emoji"/>
              </a:rPr>
              <a:t> address.</a:t>
            </a:r>
            <a:endParaRPr sz="1200">
              <a:latin typeface="Segoe UI Emoji"/>
              <a:cs typeface="Segoe UI Emoji"/>
            </a:endParaRPr>
          </a:p>
        </p:txBody>
      </p:sp>
      <p:grpSp>
        <p:nvGrpSpPr>
          <p:cNvPr id="4" name="object 4" descr="Teams Calling: Reviewing your new phone | by Steven Collier [MVP] | Medium"/>
          <p:cNvGrpSpPr/>
          <p:nvPr/>
        </p:nvGrpSpPr>
        <p:grpSpPr>
          <a:xfrm>
            <a:off x="4238688" y="1303845"/>
            <a:ext cx="5346700" cy="3311525"/>
            <a:chOff x="4238688" y="1303845"/>
            <a:chExt cx="5346700" cy="3311525"/>
          </a:xfrm>
        </p:grpSpPr>
        <p:pic>
          <p:nvPicPr>
            <p:cNvPr id="5" name="object 5" descr="Teams Calling: Reviewing your new phone | by Steven Collier [MVP] | Medium"/>
            <p:cNvPicPr/>
            <p:nvPr/>
          </p:nvPicPr>
          <p:blipFill>
            <a:blip r:embed="rId2" cstate="print"/>
            <a:stretch>
              <a:fillRect/>
            </a:stretch>
          </p:blipFill>
          <p:spPr>
            <a:xfrm>
              <a:off x="4248150" y="1313307"/>
              <a:ext cx="5327650" cy="3292475"/>
            </a:xfrm>
            <a:prstGeom prst="rect">
              <a:avLst/>
            </a:prstGeom>
          </p:spPr>
        </p:pic>
        <p:sp>
          <p:nvSpPr>
            <p:cNvPr id="6" name="object 6"/>
            <p:cNvSpPr/>
            <p:nvPr/>
          </p:nvSpPr>
          <p:spPr>
            <a:xfrm>
              <a:off x="4243451" y="1308608"/>
              <a:ext cx="5337175" cy="3302000"/>
            </a:xfrm>
            <a:custGeom>
              <a:avLst/>
              <a:gdLst/>
              <a:ahLst/>
              <a:cxnLst/>
              <a:rect l="l" t="t" r="r" b="b"/>
              <a:pathLst>
                <a:path w="5337175" h="3302000">
                  <a:moveTo>
                    <a:pt x="0" y="3302000"/>
                  </a:moveTo>
                  <a:lnTo>
                    <a:pt x="5337175" y="3302000"/>
                  </a:lnTo>
                  <a:lnTo>
                    <a:pt x="5337175" y="0"/>
                  </a:lnTo>
                  <a:lnTo>
                    <a:pt x="0" y="0"/>
                  </a:lnTo>
                  <a:lnTo>
                    <a:pt x="0" y="3302000"/>
                  </a:lnTo>
                  <a:close/>
                </a:path>
              </a:pathLst>
            </a:custGeom>
            <a:ln w="9525">
              <a:solidFill>
                <a:srgbClr val="000000"/>
              </a:solidFill>
            </a:ln>
          </p:spPr>
          <p:txBody>
            <a:bodyPr wrap="square" lIns="0" tIns="0" rIns="0" bIns="0" rtlCol="0"/>
            <a:lstStyle/>
            <a:p>
              <a:endParaRPr/>
            </a:p>
          </p:txBody>
        </p:sp>
      </p:grpSp>
      <p:sp>
        <p:nvSpPr>
          <p:cNvPr id="7" name="object 7"/>
          <p:cNvSpPr txBox="1">
            <a:spLocks noGrp="1"/>
          </p:cNvSpPr>
          <p:nvPr>
            <p:ph type="sldNum" sz="quarter" idx="7"/>
          </p:nvPr>
        </p:nvSpPr>
        <p:spPr>
          <a:prstGeom prst="rect">
            <a:avLst/>
          </a:prstGeom>
        </p:spPr>
        <p:txBody>
          <a:bodyPr vert="horz" wrap="square" lIns="0" tIns="5715" rIns="0" bIns="0" rtlCol="0">
            <a:spAutoFit/>
          </a:bodyPr>
          <a:lstStyle/>
          <a:p>
            <a:pPr marL="12700">
              <a:lnSpc>
                <a:spcPct val="100000"/>
              </a:lnSpc>
              <a:spcBef>
                <a:spcPts val="45"/>
              </a:spcBef>
            </a:pPr>
            <a:fld id="{81D60167-4931-47E6-BA6A-407CBD079E47}" type="slidenum">
              <a:rPr spc="-25" dirty="0"/>
              <a:t>32</a:t>
            </a:fld>
            <a:endParaRPr spc="-25" dirty="0"/>
          </a:p>
        </p:txBody>
      </p:sp>
      <p:pic>
        <p:nvPicPr>
          <p:cNvPr id="8" name="Picture 7">
            <a:extLst>
              <a:ext uri="{FF2B5EF4-FFF2-40B4-BE49-F238E27FC236}">
                <a16:creationId xmlns:a16="http://schemas.microsoft.com/office/drawing/2014/main" id="{E7A6002F-C46E-4711-A7C4-0772FAAA97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58200" y="7164429"/>
            <a:ext cx="1519619" cy="478680"/>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10" dirty="0"/>
              <a:t>Integration</a:t>
            </a:r>
          </a:p>
        </p:txBody>
      </p:sp>
      <p:sp>
        <p:nvSpPr>
          <p:cNvPr id="3" name="object 3"/>
          <p:cNvSpPr txBox="1"/>
          <p:nvPr/>
        </p:nvSpPr>
        <p:spPr>
          <a:xfrm>
            <a:off x="444500" y="762381"/>
            <a:ext cx="8419465" cy="208279"/>
          </a:xfrm>
          <a:prstGeom prst="rect">
            <a:avLst/>
          </a:prstGeom>
        </p:spPr>
        <p:txBody>
          <a:bodyPr vert="horz" wrap="square" lIns="0" tIns="12700" rIns="0" bIns="0" rtlCol="0">
            <a:spAutoFit/>
          </a:bodyPr>
          <a:lstStyle/>
          <a:p>
            <a:pPr marL="12700">
              <a:lnSpc>
                <a:spcPct val="100000"/>
              </a:lnSpc>
              <a:spcBef>
                <a:spcPts val="100"/>
              </a:spcBef>
            </a:pPr>
            <a:r>
              <a:rPr sz="1200" dirty="0">
                <a:latin typeface="Segoe UI Emoji"/>
                <a:cs typeface="Segoe UI Emoji"/>
              </a:rPr>
              <a:t>SharePoint,</a:t>
            </a:r>
            <a:r>
              <a:rPr sz="1200" spc="-35" dirty="0">
                <a:latin typeface="Segoe UI Emoji"/>
                <a:cs typeface="Segoe UI Emoji"/>
              </a:rPr>
              <a:t> </a:t>
            </a:r>
            <a:r>
              <a:rPr sz="1200" dirty="0">
                <a:latin typeface="Segoe UI Emoji"/>
                <a:cs typeface="Segoe UI Emoji"/>
              </a:rPr>
              <a:t>a</a:t>
            </a:r>
            <a:r>
              <a:rPr sz="1200" spc="-35" dirty="0">
                <a:latin typeface="Segoe UI Emoji"/>
                <a:cs typeface="Segoe UI Emoji"/>
              </a:rPr>
              <a:t> </a:t>
            </a:r>
            <a:r>
              <a:rPr sz="1200" dirty="0">
                <a:latin typeface="Segoe UI Emoji"/>
                <a:cs typeface="Segoe UI Emoji"/>
              </a:rPr>
              <a:t>part</a:t>
            </a:r>
            <a:r>
              <a:rPr sz="1200" spc="-35" dirty="0">
                <a:latin typeface="Segoe UI Emoji"/>
                <a:cs typeface="Segoe UI Emoji"/>
              </a:rPr>
              <a:t> </a:t>
            </a:r>
            <a:r>
              <a:rPr sz="1200" dirty="0">
                <a:latin typeface="Segoe UI Emoji"/>
                <a:cs typeface="Segoe UI Emoji"/>
              </a:rPr>
              <a:t>of</a:t>
            </a:r>
            <a:r>
              <a:rPr sz="1200" spc="-30" dirty="0">
                <a:latin typeface="Segoe UI Emoji"/>
                <a:cs typeface="Segoe UI Emoji"/>
              </a:rPr>
              <a:t> </a:t>
            </a:r>
            <a:r>
              <a:rPr sz="1200" dirty="0">
                <a:latin typeface="Segoe UI Emoji"/>
                <a:cs typeface="Segoe UI Emoji"/>
              </a:rPr>
              <a:t>the</a:t>
            </a:r>
            <a:r>
              <a:rPr sz="1200" spc="-30" dirty="0">
                <a:latin typeface="Segoe UI Emoji"/>
                <a:cs typeface="Segoe UI Emoji"/>
              </a:rPr>
              <a:t> </a:t>
            </a:r>
            <a:r>
              <a:rPr sz="1200" dirty="0">
                <a:latin typeface="Segoe UI Emoji"/>
                <a:cs typeface="Segoe UI Emoji"/>
              </a:rPr>
              <a:t>Microsoft</a:t>
            </a:r>
            <a:r>
              <a:rPr sz="1200" spc="-35" dirty="0">
                <a:latin typeface="Segoe UI Emoji"/>
                <a:cs typeface="Segoe UI Emoji"/>
              </a:rPr>
              <a:t> </a:t>
            </a:r>
            <a:r>
              <a:rPr sz="1200" dirty="0">
                <a:latin typeface="Segoe UI Emoji"/>
                <a:cs typeface="Segoe UI Emoji"/>
              </a:rPr>
              <a:t>365</a:t>
            </a:r>
            <a:r>
              <a:rPr sz="1200" spc="-20" dirty="0">
                <a:latin typeface="Segoe UI Emoji"/>
                <a:cs typeface="Segoe UI Emoji"/>
              </a:rPr>
              <a:t> </a:t>
            </a:r>
            <a:r>
              <a:rPr sz="1200" dirty="0">
                <a:latin typeface="Segoe UI Emoji"/>
                <a:cs typeface="Segoe UI Emoji"/>
              </a:rPr>
              <a:t>Office</a:t>
            </a:r>
            <a:r>
              <a:rPr sz="1200" spc="20" dirty="0">
                <a:latin typeface="Segoe UI Emoji"/>
                <a:cs typeface="Segoe UI Emoji"/>
              </a:rPr>
              <a:t> </a:t>
            </a:r>
            <a:r>
              <a:rPr sz="1200" dirty="0">
                <a:latin typeface="Segoe UI Emoji"/>
                <a:cs typeface="Segoe UI Emoji"/>
              </a:rPr>
              <a:t>suite,</a:t>
            </a:r>
            <a:r>
              <a:rPr sz="1200" spc="-35" dirty="0">
                <a:latin typeface="Segoe UI Emoji"/>
                <a:cs typeface="Segoe UI Emoji"/>
              </a:rPr>
              <a:t> </a:t>
            </a:r>
            <a:r>
              <a:rPr sz="1200" dirty="0">
                <a:latin typeface="Segoe UI Emoji"/>
                <a:cs typeface="Segoe UI Emoji"/>
              </a:rPr>
              <a:t>is</a:t>
            </a:r>
            <a:r>
              <a:rPr sz="1200" spc="-35" dirty="0">
                <a:latin typeface="Segoe UI Emoji"/>
                <a:cs typeface="Segoe UI Emoji"/>
              </a:rPr>
              <a:t> </a:t>
            </a:r>
            <a:r>
              <a:rPr sz="1200" dirty="0">
                <a:latin typeface="Segoe UI Emoji"/>
                <a:cs typeface="Segoe UI Emoji"/>
              </a:rPr>
              <a:t>a</a:t>
            </a:r>
            <a:r>
              <a:rPr sz="1200" spc="-35" dirty="0">
                <a:latin typeface="Segoe UI Emoji"/>
                <a:cs typeface="Segoe UI Emoji"/>
              </a:rPr>
              <a:t> </a:t>
            </a:r>
            <a:r>
              <a:rPr sz="1200" dirty="0">
                <a:latin typeface="Segoe UI Emoji"/>
                <a:cs typeface="Segoe UI Emoji"/>
              </a:rPr>
              <a:t>web</a:t>
            </a:r>
            <a:r>
              <a:rPr sz="1200" spc="-10" dirty="0">
                <a:latin typeface="Segoe UI Emoji"/>
                <a:cs typeface="Segoe UI Emoji"/>
              </a:rPr>
              <a:t> </a:t>
            </a:r>
            <a:r>
              <a:rPr sz="1200" dirty="0">
                <a:latin typeface="Segoe UI Emoji"/>
                <a:cs typeface="Segoe UI Emoji"/>
              </a:rPr>
              <a:t>application</a:t>
            </a:r>
            <a:r>
              <a:rPr sz="1200" spc="-10" dirty="0">
                <a:latin typeface="Segoe UI Emoji"/>
                <a:cs typeface="Segoe UI Emoji"/>
              </a:rPr>
              <a:t> </a:t>
            </a:r>
            <a:r>
              <a:rPr sz="1200" dirty="0">
                <a:latin typeface="Segoe UI Emoji"/>
                <a:cs typeface="Segoe UI Emoji"/>
              </a:rPr>
              <a:t>service</a:t>
            </a:r>
            <a:r>
              <a:rPr sz="1200" spc="-30" dirty="0">
                <a:latin typeface="Segoe UI Emoji"/>
                <a:cs typeface="Segoe UI Emoji"/>
              </a:rPr>
              <a:t> </a:t>
            </a:r>
            <a:r>
              <a:rPr sz="1200" dirty="0">
                <a:latin typeface="Segoe UI Emoji"/>
                <a:cs typeface="Segoe UI Emoji"/>
              </a:rPr>
              <a:t>for</a:t>
            </a:r>
            <a:r>
              <a:rPr sz="1200" spc="-20" dirty="0">
                <a:latin typeface="Segoe UI Emoji"/>
                <a:cs typeface="Segoe UI Emoji"/>
              </a:rPr>
              <a:t> </a:t>
            </a:r>
            <a:r>
              <a:rPr sz="1200" dirty="0">
                <a:latin typeface="Segoe UI Emoji"/>
                <a:cs typeface="Segoe UI Emoji"/>
              </a:rPr>
              <a:t>document</a:t>
            </a:r>
            <a:r>
              <a:rPr sz="1200" spc="-10" dirty="0">
                <a:latin typeface="Segoe UI Emoji"/>
                <a:cs typeface="Segoe UI Emoji"/>
              </a:rPr>
              <a:t> </a:t>
            </a:r>
            <a:r>
              <a:rPr sz="1200" dirty="0">
                <a:latin typeface="Segoe UI Emoji"/>
                <a:cs typeface="Segoe UI Emoji"/>
              </a:rPr>
              <a:t>sharing</a:t>
            </a:r>
            <a:r>
              <a:rPr sz="1200" spc="-35" dirty="0">
                <a:latin typeface="Segoe UI Emoji"/>
                <a:cs typeface="Segoe UI Emoji"/>
              </a:rPr>
              <a:t> </a:t>
            </a:r>
            <a:r>
              <a:rPr sz="1200" dirty="0">
                <a:latin typeface="Segoe UI Emoji"/>
                <a:cs typeface="Segoe UI Emoji"/>
              </a:rPr>
              <a:t>and</a:t>
            </a:r>
            <a:r>
              <a:rPr sz="1200" spc="-10" dirty="0">
                <a:latin typeface="Segoe UI Emoji"/>
                <a:cs typeface="Segoe UI Emoji"/>
              </a:rPr>
              <a:t> </a:t>
            </a:r>
            <a:r>
              <a:rPr sz="1200" dirty="0">
                <a:latin typeface="Segoe UI Emoji"/>
                <a:cs typeface="Segoe UI Emoji"/>
              </a:rPr>
              <a:t>team</a:t>
            </a:r>
            <a:r>
              <a:rPr sz="1200" spc="-10" dirty="0">
                <a:latin typeface="Segoe UI Emoji"/>
                <a:cs typeface="Segoe UI Emoji"/>
              </a:rPr>
              <a:t> collaboration</a:t>
            </a:r>
            <a:endParaRPr sz="1200">
              <a:latin typeface="Segoe UI Emoji"/>
              <a:cs typeface="Segoe UI Emoji"/>
            </a:endParaRPr>
          </a:p>
        </p:txBody>
      </p:sp>
      <p:sp>
        <p:nvSpPr>
          <p:cNvPr id="4" name="object 4"/>
          <p:cNvSpPr txBox="1"/>
          <p:nvPr/>
        </p:nvSpPr>
        <p:spPr>
          <a:xfrm>
            <a:off x="8896095" y="762380"/>
            <a:ext cx="578485" cy="203200"/>
          </a:xfrm>
          <a:prstGeom prst="rect">
            <a:avLst/>
          </a:prstGeom>
          <a:solidFill>
            <a:srgbClr val="FCFCFC"/>
          </a:solidFill>
        </p:spPr>
        <p:txBody>
          <a:bodyPr vert="horz" wrap="square" lIns="0" tIns="12700" rIns="0" bIns="0" rtlCol="0">
            <a:spAutoFit/>
          </a:bodyPr>
          <a:lstStyle/>
          <a:p>
            <a:pPr>
              <a:lnSpc>
                <a:spcPct val="100000"/>
              </a:lnSpc>
              <a:spcBef>
                <a:spcPts val="100"/>
              </a:spcBef>
            </a:pPr>
            <a:r>
              <a:rPr sz="1200" spc="-10" dirty="0">
                <a:solidFill>
                  <a:srgbClr val="1B1B1B"/>
                </a:solidFill>
                <a:latin typeface="Segoe UI Emoji"/>
                <a:cs typeface="Segoe UI Emoji"/>
              </a:rPr>
              <a:t>offering</a:t>
            </a:r>
            <a:endParaRPr sz="1200">
              <a:latin typeface="Segoe UI Emoji"/>
              <a:cs typeface="Segoe UI Emoji"/>
            </a:endParaRPr>
          </a:p>
        </p:txBody>
      </p:sp>
      <p:sp>
        <p:nvSpPr>
          <p:cNvPr id="5" name="object 5" descr="Text that states &quot;enhanced productivity and communications tools.&quot;"/>
          <p:cNvSpPr/>
          <p:nvPr/>
        </p:nvSpPr>
        <p:spPr>
          <a:xfrm>
            <a:off x="457200" y="965517"/>
            <a:ext cx="3252470" cy="200660"/>
          </a:xfrm>
          <a:custGeom>
            <a:avLst/>
            <a:gdLst/>
            <a:ahLst/>
            <a:cxnLst/>
            <a:rect l="l" t="t" r="r" b="b"/>
            <a:pathLst>
              <a:path w="3252470" h="200659">
                <a:moveTo>
                  <a:pt x="3252470" y="0"/>
                </a:moveTo>
                <a:lnTo>
                  <a:pt x="0" y="0"/>
                </a:lnTo>
                <a:lnTo>
                  <a:pt x="0" y="200342"/>
                </a:lnTo>
                <a:lnTo>
                  <a:pt x="3252470" y="200342"/>
                </a:lnTo>
                <a:lnTo>
                  <a:pt x="3252470" y="0"/>
                </a:lnTo>
                <a:close/>
              </a:path>
            </a:pathLst>
          </a:custGeom>
          <a:solidFill>
            <a:srgbClr val="FCFCFC"/>
          </a:solidFill>
        </p:spPr>
        <p:txBody>
          <a:bodyPr wrap="square" lIns="0" tIns="0" rIns="0" bIns="0" rtlCol="0"/>
          <a:lstStyle/>
          <a:p>
            <a:endParaRPr/>
          </a:p>
        </p:txBody>
      </p:sp>
      <p:sp>
        <p:nvSpPr>
          <p:cNvPr id="6" name="object 6"/>
          <p:cNvSpPr txBox="1"/>
          <p:nvPr/>
        </p:nvSpPr>
        <p:spPr>
          <a:xfrm>
            <a:off x="444500" y="941832"/>
            <a:ext cx="8716010" cy="635635"/>
          </a:xfrm>
          <a:prstGeom prst="rect">
            <a:avLst/>
          </a:prstGeom>
        </p:spPr>
        <p:txBody>
          <a:bodyPr vert="horz" wrap="square" lIns="0" tIns="12700" rIns="0" bIns="0" rtlCol="0">
            <a:spAutoFit/>
          </a:bodyPr>
          <a:lstStyle/>
          <a:p>
            <a:pPr marL="12700" marR="5080">
              <a:lnSpc>
                <a:spcPct val="111200"/>
              </a:lnSpc>
              <a:spcBef>
                <a:spcPts val="100"/>
              </a:spcBef>
            </a:pPr>
            <a:r>
              <a:rPr sz="1200" dirty="0">
                <a:solidFill>
                  <a:srgbClr val="1B1B1B"/>
                </a:solidFill>
                <a:latin typeface="Segoe UI Emoji"/>
                <a:cs typeface="Segoe UI Emoji"/>
              </a:rPr>
              <a:t>enhanced</a:t>
            </a:r>
            <a:r>
              <a:rPr sz="1200" spc="-40" dirty="0">
                <a:solidFill>
                  <a:srgbClr val="1B1B1B"/>
                </a:solidFill>
                <a:latin typeface="Segoe UI Emoji"/>
                <a:cs typeface="Segoe UI Emoji"/>
              </a:rPr>
              <a:t> </a:t>
            </a:r>
            <a:r>
              <a:rPr sz="1200" dirty="0">
                <a:solidFill>
                  <a:srgbClr val="1B1B1B"/>
                </a:solidFill>
                <a:latin typeface="Segoe UI Emoji"/>
                <a:cs typeface="Segoe UI Emoji"/>
              </a:rPr>
              <a:t>productivity</a:t>
            </a:r>
            <a:r>
              <a:rPr sz="1200" spc="-35" dirty="0">
                <a:solidFill>
                  <a:srgbClr val="1B1B1B"/>
                </a:solidFill>
                <a:latin typeface="Segoe UI Emoji"/>
                <a:cs typeface="Segoe UI Emoji"/>
              </a:rPr>
              <a:t> </a:t>
            </a:r>
            <a:r>
              <a:rPr sz="1200" dirty="0">
                <a:solidFill>
                  <a:srgbClr val="1B1B1B"/>
                </a:solidFill>
                <a:latin typeface="Segoe UI Emoji"/>
                <a:cs typeface="Segoe UI Emoji"/>
              </a:rPr>
              <a:t>and</a:t>
            </a:r>
            <a:r>
              <a:rPr sz="1200" spc="-15" dirty="0">
                <a:solidFill>
                  <a:srgbClr val="1B1B1B"/>
                </a:solidFill>
                <a:latin typeface="Segoe UI Emoji"/>
                <a:cs typeface="Segoe UI Emoji"/>
              </a:rPr>
              <a:t> </a:t>
            </a:r>
            <a:r>
              <a:rPr sz="1200" dirty="0">
                <a:solidFill>
                  <a:srgbClr val="1B1B1B"/>
                </a:solidFill>
                <a:latin typeface="Segoe UI Emoji"/>
                <a:cs typeface="Segoe UI Emoji"/>
              </a:rPr>
              <a:t>communication</a:t>
            </a:r>
            <a:r>
              <a:rPr sz="1200" spc="-15" dirty="0">
                <a:solidFill>
                  <a:srgbClr val="1B1B1B"/>
                </a:solidFill>
                <a:latin typeface="Segoe UI Emoji"/>
                <a:cs typeface="Segoe UI Emoji"/>
              </a:rPr>
              <a:t> </a:t>
            </a:r>
            <a:r>
              <a:rPr sz="1200" dirty="0">
                <a:solidFill>
                  <a:srgbClr val="1B1B1B"/>
                </a:solidFill>
                <a:latin typeface="Segoe UI Emoji"/>
                <a:cs typeface="Segoe UI Emoji"/>
              </a:rPr>
              <a:t>tools</a:t>
            </a:r>
            <a:r>
              <a:rPr sz="1200" dirty="0">
                <a:latin typeface="Segoe UI Emoji"/>
                <a:cs typeface="Segoe UI Emoji"/>
              </a:rPr>
              <a:t>.</a:t>
            </a:r>
            <a:r>
              <a:rPr sz="1200" spc="254" dirty="0">
                <a:latin typeface="Segoe UI Emoji"/>
                <a:cs typeface="Segoe UI Emoji"/>
              </a:rPr>
              <a:t> </a:t>
            </a:r>
            <a:r>
              <a:rPr sz="1200" dirty="0">
                <a:solidFill>
                  <a:srgbClr val="171717"/>
                </a:solidFill>
                <a:latin typeface="Segoe UI Emoji"/>
                <a:cs typeface="Segoe UI Emoji"/>
              </a:rPr>
              <a:t>SharePoint</a:t>
            </a:r>
            <a:r>
              <a:rPr sz="1200" spc="-40" dirty="0">
                <a:solidFill>
                  <a:srgbClr val="171717"/>
                </a:solidFill>
                <a:latin typeface="Segoe UI Emoji"/>
                <a:cs typeface="Segoe UI Emoji"/>
              </a:rPr>
              <a:t> </a:t>
            </a:r>
            <a:r>
              <a:rPr sz="1200" dirty="0">
                <a:solidFill>
                  <a:srgbClr val="171717"/>
                </a:solidFill>
                <a:latin typeface="Segoe UI Emoji"/>
                <a:cs typeface="Segoe UI Emoji"/>
              </a:rPr>
              <a:t>provides</a:t>
            </a:r>
            <a:r>
              <a:rPr sz="1200" spc="-40" dirty="0">
                <a:solidFill>
                  <a:srgbClr val="171717"/>
                </a:solidFill>
                <a:latin typeface="Segoe UI Emoji"/>
                <a:cs typeface="Segoe UI Emoji"/>
              </a:rPr>
              <a:t> </a:t>
            </a:r>
            <a:r>
              <a:rPr sz="1200" dirty="0">
                <a:solidFill>
                  <a:srgbClr val="171717"/>
                </a:solidFill>
                <a:latin typeface="Segoe UI Emoji"/>
                <a:cs typeface="Segoe UI Emoji"/>
              </a:rPr>
              <a:t>secure</a:t>
            </a:r>
            <a:r>
              <a:rPr sz="1200" spc="-35" dirty="0">
                <a:solidFill>
                  <a:srgbClr val="171717"/>
                </a:solidFill>
                <a:latin typeface="Segoe UI Emoji"/>
                <a:cs typeface="Segoe UI Emoji"/>
              </a:rPr>
              <a:t> </a:t>
            </a:r>
            <a:r>
              <a:rPr sz="1200" dirty="0">
                <a:solidFill>
                  <a:srgbClr val="171717"/>
                </a:solidFill>
                <a:latin typeface="Segoe UI Emoji"/>
                <a:cs typeface="Segoe UI Emoji"/>
              </a:rPr>
              <a:t>file</a:t>
            </a:r>
            <a:r>
              <a:rPr sz="1200" spc="-35" dirty="0">
                <a:solidFill>
                  <a:srgbClr val="171717"/>
                </a:solidFill>
                <a:latin typeface="Segoe UI Emoji"/>
                <a:cs typeface="Segoe UI Emoji"/>
              </a:rPr>
              <a:t> </a:t>
            </a:r>
            <a:r>
              <a:rPr sz="1200" dirty="0">
                <a:solidFill>
                  <a:srgbClr val="171717"/>
                </a:solidFill>
                <a:latin typeface="Segoe UI Emoji"/>
                <a:cs typeface="Segoe UI Emoji"/>
              </a:rPr>
              <a:t>sharing</a:t>
            </a:r>
            <a:r>
              <a:rPr sz="1200" spc="-35" dirty="0">
                <a:solidFill>
                  <a:srgbClr val="171717"/>
                </a:solidFill>
                <a:latin typeface="Segoe UI Emoji"/>
                <a:cs typeface="Segoe UI Emoji"/>
              </a:rPr>
              <a:t> </a:t>
            </a:r>
            <a:r>
              <a:rPr sz="1200" dirty="0">
                <a:solidFill>
                  <a:srgbClr val="171717"/>
                </a:solidFill>
                <a:latin typeface="Segoe UI Emoji"/>
                <a:cs typeface="Segoe UI Emoji"/>
              </a:rPr>
              <a:t>with</a:t>
            </a:r>
            <a:r>
              <a:rPr sz="1200" spc="-20" dirty="0">
                <a:solidFill>
                  <a:srgbClr val="171717"/>
                </a:solidFill>
                <a:latin typeface="Segoe UI Emoji"/>
                <a:cs typeface="Segoe UI Emoji"/>
              </a:rPr>
              <a:t> </a:t>
            </a:r>
            <a:r>
              <a:rPr sz="1200" dirty="0">
                <a:solidFill>
                  <a:srgbClr val="171717"/>
                </a:solidFill>
                <a:latin typeface="Segoe UI Emoji"/>
                <a:cs typeface="Segoe UI Emoji"/>
              </a:rPr>
              <a:t>real-time</a:t>
            </a:r>
            <a:r>
              <a:rPr sz="1200" spc="-35" dirty="0">
                <a:solidFill>
                  <a:srgbClr val="171717"/>
                </a:solidFill>
                <a:latin typeface="Segoe UI Emoji"/>
                <a:cs typeface="Segoe UI Emoji"/>
              </a:rPr>
              <a:t> </a:t>
            </a:r>
            <a:r>
              <a:rPr sz="1200" dirty="0">
                <a:solidFill>
                  <a:srgbClr val="171717"/>
                </a:solidFill>
                <a:latin typeface="Segoe UI Emoji"/>
                <a:cs typeface="Segoe UI Emoji"/>
              </a:rPr>
              <a:t>collaboration</a:t>
            </a:r>
            <a:r>
              <a:rPr sz="1200" spc="-40" dirty="0">
                <a:solidFill>
                  <a:srgbClr val="171717"/>
                </a:solidFill>
                <a:latin typeface="Segoe UI Emoji"/>
                <a:cs typeface="Segoe UI Emoji"/>
              </a:rPr>
              <a:t> </a:t>
            </a:r>
            <a:r>
              <a:rPr sz="1200" dirty="0">
                <a:solidFill>
                  <a:srgbClr val="171717"/>
                </a:solidFill>
                <a:latin typeface="Segoe UI Emoji"/>
                <a:cs typeface="Segoe UI Emoji"/>
              </a:rPr>
              <a:t>and </a:t>
            </a:r>
            <a:r>
              <a:rPr sz="1200" spc="-10" dirty="0">
                <a:solidFill>
                  <a:srgbClr val="171717"/>
                </a:solidFill>
                <a:latin typeface="Segoe UI Emoji"/>
                <a:cs typeface="Segoe UI Emoji"/>
              </a:rPr>
              <a:t>version management.</a:t>
            </a:r>
            <a:r>
              <a:rPr sz="1200" spc="-30" dirty="0">
                <a:solidFill>
                  <a:srgbClr val="171717"/>
                </a:solidFill>
                <a:latin typeface="Segoe UI Emoji"/>
                <a:cs typeface="Segoe UI Emoji"/>
              </a:rPr>
              <a:t> </a:t>
            </a:r>
            <a:r>
              <a:rPr sz="1200" dirty="0">
                <a:latin typeface="Segoe UI Emoji"/>
                <a:cs typeface="Segoe UI Emoji"/>
              </a:rPr>
              <a:t>Using</a:t>
            </a:r>
            <a:r>
              <a:rPr sz="1200" spc="-35" dirty="0">
                <a:latin typeface="Segoe UI Emoji"/>
                <a:cs typeface="Segoe UI Emoji"/>
              </a:rPr>
              <a:t> </a:t>
            </a:r>
            <a:r>
              <a:rPr sz="1200" dirty="0">
                <a:latin typeface="Segoe UI Emoji"/>
                <a:cs typeface="Segoe UI Emoji"/>
              </a:rPr>
              <a:t>Microsoft</a:t>
            </a:r>
            <a:r>
              <a:rPr sz="1200" spc="-30" dirty="0">
                <a:latin typeface="Segoe UI Emoji"/>
                <a:cs typeface="Segoe UI Emoji"/>
              </a:rPr>
              <a:t> </a:t>
            </a:r>
            <a:r>
              <a:rPr sz="1200" dirty="0">
                <a:latin typeface="Segoe UI Emoji"/>
                <a:cs typeface="Segoe UI Emoji"/>
              </a:rPr>
              <a:t>Teams</a:t>
            </a:r>
            <a:r>
              <a:rPr sz="1200" spc="-30" dirty="0">
                <a:latin typeface="Segoe UI Emoji"/>
                <a:cs typeface="Segoe UI Emoji"/>
              </a:rPr>
              <a:t> </a:t>
            </a:r>
            <a:r>
              <a:rPr sz="1200" dirty="0">
                <a:latin typeface="Segoe UI Emoji"/>
                <a:cs typeface="Segoe UI Emoji"/>
              </a:rPr>
              <a:t>as</a:t>
            </a:r>
            <a:r>
              <a:rPr sz="1200" spc="-30" dirty="0">
                <a:latin typeface="Segoe UI Emoji"/>
                <a:cs typeface="Segoe UI Emoji"/>
              </a:rPr>
              <a:t> </a:t>
            </a:r>
            <a:r>
              <a:rPr sz="1200" dirty="0">
                <a:latin typeface="Segoe UI Emoji"/>
                <a:cs typeface="Segoe UI Emoji"/>
              </a:rPr>
              <a:t>a</a:t>
            </a:r>
            <a:r>
              <a:rPr sz="1200" spc="5" dirty="0">
                <a:latin typeface="Segoe UI Emoji"/>
                <a:cs typeface="Segoe UI Emoji"/>
              </a:rPr>
              <a:t> </a:t>
            </a:r>
            <a:r>
              <a:rPr sz="1200" dirty="0">
                <a:latin typeface="Segoe UI Emoji"/>
                <a:cs typeface="Segoe UI Emoji"/>
              </a:rPr>
              <a:t>hub</a:t>
            </a:r>
            <a:r>
              <a:rPr sz="1200" spc="-25" dirty="0">
                <a:latin typeface="Segoe UI Emoji"/>
                <a:cs typeface="Segoe UI Emoji"/>
              </a:rPr>
              <a:t> </a:t>
            </a:r>
            <a:r>
              <a:rPr sz="1200" dirty="0">
                <a:latin typeface="Segoe UI Emoji"/>
                <a:cs typeface="Segoe UI Emoji"/>
              </a:rPr>
              <a:t>for</a:t>
            </a:r>
            <a:r>
              <a:rPr sz="1200" spc="-20" dirty="0">
                <a:latin typeface="Segoe UI Emoji"/>
                <a:cs typeface="Segoe UI Emoji"/>
              </a:rPr>
              <a:t> </a:t>
            </a:r>
            <a:r>
              <a:rPr sz="1200" dirty="0">
                <a:latin typeface="Segoe UI Emoji"/>
                <a:cs typeface="Segoe UI Emoji"/>
              </a:rPr>
              <a:t>teamwork,</a:t>
            </a:r>
            <a:r>
              <a:rPr sz="1200" spc="-30" dirty="0">
                <a:latin typeface="Segoe UI Emoji"/>
                <a:cs typeface="Segoe UI Emoji"/>
              </a:rPr>
              <a:t> </a:t>
            </a:r>
            <a:r>
              <a:rPr sz="1200" dirty="0">
                <a:latin typeface="Segoe UI Emoji"/>
                <a:cs typeface="Segoe UI Emoji"/>
              </a:rPr>
              <a:t>files</a:t>
            </a:r>
            <a:r>
              <a:rPr sz="1200" spc="-35" dirty="0">
                <a:latin typeface="Segoe UI Emoji"/>
                <a:cs typeface="Segoe UI Emoji"/>
              </a:rPr>
              <a:t> </a:t>
            </a:r>
            <a:r>
              <a:rPr sz="1200" dirty="0">
                <a:latin typeface="Segoe UI Emoji"/>
                <a:cs typeface="Segoe UI Emoji"/>
              </a:rPr>
              <a:t>can</a:t>
            </a:r>
            <a:r>
              <a:rPr sz="1200" spc="-25" dirty="0">
                <a:latin typeface="Segoe UI Emoji"/>
                <a:cs typeface="Segoe UI Emoji"/>
              </a:rPr>
              <a:t> </a:t>
            </a:r>
            <a:r>
              <a:rPr sz="1200" dirty="0">
                <a:latin typeface="Segoe UI Emoji"/>
                <a:cs typeface="Segoe UI Emoji"/>
              </a:rPr>
              <a:t>be moved</a:t>
            </a:r>
            <a:r>
              <a:rPr sz="1200" spc="-30" dirty="0">
                <a:latin typeface="Segoe UI Emoji"/>
                <a:cs typeface="Segoe UI Emoji"/>
              </a:rPr>
              <a:t> </a:t>
            </a:r>
            <a:r>
              <a:rPr sz="1200" dirty="0">
                <a:latin typeface="Segoe UI Emoji"/>
                <a:cs typeface="Segoe UI Emoji"/>
              </a:rPr>
              <a:t>easily</a:t>
            </a:r>
            <a:r>
              <a:rPr sz="1200" spc="-25" dirty="0">
                <a:latin typeface="Segoe UI Emoji"/>
                <a:cs typeface="Segoe UI Emoji"/>
              </a:rPr>
              <a:t> </a:t>
            </a:r>
            <a:r>
              <a:rPr sz="1200" dirty="0">
                <a:latin typeface="Segoe UI Emoji"/>
                <a:cs typeface="Segoe UI Emoji"/>
              </a:rPr>
              <a:t>between</a:t>
            </a:r>
            <a:r>
              <a:rPr sz="1200" spc="-5" dirty="0">
                <a:latin typeface="Segoe UI Emoji"/>
                <a:cs typeface="Segoe UI Emoji"/>
              </a:rPr>
              <a:t> </a:t>
            </a:r>
            <a:r>
              <a:rPr sz="1200" dirty="0">
                <a:latin typeface="Segoe UI Emoji"/>
                <a:cs typeface="Segoe UI Emoji"/>
              </a:rPr>
              <a:t>Microsoft</a:t>
            </a:r>
            <a:r>
              <a:rPr sz="1200" spc="-30" dirty="0">
                <a:latin typeface="Segoe UI Emoji"/>
                <a:cs typeface="Segoe UI Emoji"/>
              </a:rPr>
              <a:t> </a:t>
            </a:r>
            <a:r>
              <a:rPr sz="1200" dirty="0">
                <a:latin typeface="Segoe UI Emoji"/>
                <a:cs typeface="Segoe UI Emoji"/>
              </a:rPr>
              <a:t>applications,</a:t>
            </a:r>
            <a:r>
              <a:rPr sz="1200" spc="-10" dirty="0">
                <a:latin typeface="Segoe UI Emoji"/>
                <a:cs typeface="Segoe UI Emoji"/>
              </a:rPr>
              <a:t> </a:t>
            </a:r>
            <a:r>
              <a:rPr sz="1200" dirty="0">
                <a:latin typeface="Segoe UI Emoji"/>
                <a:cs typeface="Segoe UI Emoji"/>
              </a:rPr>
              <a:t>in</a:t>
            </a:r>
            <a:r>
              <a:rPr sz="1200" spc="-25" dirty="0">
                <a:latin typeface="Segoe UI Emoji"/>
                <a:cs typeface="Segoe UI Emoji"/>
              </a:rPr>
              <a:t> one </a:t>
            </a:r>
            <a:r>
              <a:rPr sz="1200" dirty="0">
                <a:latin typeface="Segoe UI Emoji"/>
                <a:cs typeface="Segoe UI Emoji"/>
              </a:rPr>
              <a:t>SharePoint</a:t>
            </a:r>
            <a:r>
              <a:rPr sz="1200" spc="-50" dirty="0">
                <a:latin typeface="Segoe UI Emoji"/>
                <a:cs typeface="Segoe UI Emoji"/>
              </a:rPr>
              <a:t> </a:t>
            </a:r>
            <a:r>
              <a:rPr sz="1200" spc="-10" dirty="0">
                <a:latin typeface="Segoe UI Emoji"/>
                <a:cs typeface="Segoe UI Emoji"/>
              </a:rPr>
              <a:t>location.</a:t>
            </a:r>
            <a:endParaRPr sz="1200">
              <a:latin typeface="Segoe UI Emoji"/>
              <a:cs typeface="Segoe UI Emoji"/>
            </a:endParaRPr>
          </a:p>
        </p:txBody>
      </p:sp>
      <p:grpSp>
        <p:nvGrpSpPr>
          <p:cNvPr id="7" name="object 7" descr="Image showing users that a Teams is made up of several Microsoft services."/>
          <p:cNvGrpSpPr/>
          <p:nvPr/>
        </p:nvGrpSpPr>
        <p:grpSpPr>
          <a:xfrm>
            <a:off x="986789" y="1664144"/>
            <a:ext cx="7488555" cy="4683125"/>
            <a:chOff x="986789" y="1664144"/>
            <a:chExt cx="7488555" cy="4683125"/>
          </a:xfrm>
        </p:grpSpPr>
        <p:pic>
          <p:nvPicPr>
            <p:cNvPr id="8" name="object 8" descr="Graphical user interface, application  Description automatically generated"/>
            <p:cNvPicPr/>
            <p:nvPr/>
          </p:nvPicPr>
          <p:blipFill>
            <a:blip r:embed="rId2" cstate="print"/>
            <a:stretch>
              <a:fillRect/>
            </a:stretch>
          </p:blipFill>
          <p:spPr>
            <a:xfrm>
              <a:off x="1050376" y="1776806"/>
              <a:ext cx="7280289" cy="4466517"/>
            </a:xfrm>
            <a:prstGeom prst="rect">
              <a:avLst/>
            </a:prstGeom>
          </p:spPr>
        </p:pic>
        <p:sp>
          <p:nvSpPr>
            <p:cNvPr id="9" name="object 9"/>
            <p:cNvSpPr/>
            <p:nvPr/>
          </p:nvSpPr>
          <p:spPr>
            <a:xfrm>
              <a:off x="991552" y="1668907"/>
              <a:ext cx="7479030" cy="4673600"/>
            </a:xfrm>
            <a:custGeom>
              <a:avLst/>
              <a:gdLst/>
              <a:ahLst/>
              <a:cxnLst/>
              <a:rect l="l" t="t" r="r" b="b"/>
              <a:pathLst>
                <a:path w="7479030" h="4673600">
                  <a:moveTo>
                    <a:pt x="0" y="4673600"/>
                  </a:moveTo>
                  <a:lnTo>
                    <a:pt x="7479030" y="4673600"/>
                  </a:lnTo>
                  <a:lnTo>
                    <a:pt x="7479030" y="0"/>
                  </a:lnTo>
                  <a:lnTo>
                    <a:pt x="0" y="0"/>
                  </a:lnTo>
                  <a:lnTo>
                    <a:pt x="0" y="4673600"/>
                  </a:lnTo>
                  <a:close/>
                </a:path>
              </a:pathLst>
            </a:custGeom>
            <a:ln w="9525">
              <a:solidFill>
                <a:srgbClr val="000000"/>
              </a:solidFill>
            </a:ln>
          </p:spPr>
          <p:txBody>
            <a:bodyPr wrap="square" lIns="0" tIns="0" rIns="0" bIns="0" rtlCol="0"/>
            <a:lstStyle/>
            <a:p>
              <a:endParaRPr/>
            </a:p>
          </p:txBody>
        </p:sp>
      </p:grpSp>
      <p:sp>
        <p:nvSpPr>
          <p:cNvPr id="10" name="object 10"/>
          <p:cNvSpPr txBox="1">
            <a:spLocks noGrp="1"/>
          </p:cNvSpPr>
          <p:nvPr>
            <p:ph type="sldNum" sz="quarter" idx="7"/>
          </p:nvPr>
        </p:nvSpPr>
        <p:spPr>
          <a:prstGeom prst="rect">
            <a:avLst/>
          </a:prstGeom>
        </p:spPr>
        <p:txBody>
          <a:bodyPr vert="horz" wrap="square" lIns="0" tIns="5715" rIns="0" bIns="0" rtlCol="0">
            <a:spAutoFit/>
          </a:bodyPr>
          <a:lstStyle/>
          <a:p>
            <a:pPr marL="12700">
              <a:lnSpc>
                <a:spcPct val="100000"/>
              </a:lnSpc>
              <a:spcBef>
                <a:spcPts val="45"/>
              </a:spcBef>
            </a:pPr>
            <a:fld id="{81D60167-4931-47E6-BA6A-407CBD079E47}" type="slidenum">
              <a:rPr spc="-25" dirty="0"/>
              <a:t>33</a:t>
            </a:fld>
            <a:endParaRPr spc="-25" dirty="0"/>
          </a:p>
        </p:txBody>
      </p:sp>
      <p:pic>
        <p:nvPicPr>
          <p:cNvPr id="11" name="Picture 10">
            <a:extLst>
              <a:ext uri="{FF2B5EF4-FFF2-40B4-BE49-F238E27FC236}">
                <a16:creationId xmlns:a16="http://schemas.microsoft.com/office/drawing/2014/main" id="{A0729944-8C58-5BFA-9CD0-7E4062C935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58200" y="7164429"/>
            <a:ext cx="1519619" cy="478680"/>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44500" y="437261"/>
            <a:ext cx="9166860" cy="2207260"/>
          </a:xfrm>
          <a:prstGeom prst="rect">
            <a:avLst/>
          </a:prstGeom>
        </p:spPr>
        <p:txBody>
          <a:bodyPr vert="horz" wrap="square" lIns="0" tIns="12700" rIns="0" bIns="0" rtlCol="0">
            <a:spAutoFit/>
          </a:bodyPr>
          <a:lstStyle/>
          <a:p>
            <a:pPr marL="12700" marR="5080">
              <a:lnSpc>
                <a:spcPct val="111100"/>
              </a:lnSpc>
              <a:spcBef>
                <a:spcPts val="100"/>
              </a:spcBef>
            </a:pPr>
            <a:r>
              <a:rPr sz="1200" dirty="0">
                <a:latin typeface="Segoe UI Emoji"/>
                <a:cs typeface="Segoe UI Emoji"/>
              </a:rPr>
              <a:t>Each</a:t>
            </a:r>
            <a:r>
              <a:rPr sz="1200" spc="-25" dirty="0">
                <a:latin typeface="Segoe UI Emoji"/>
                <a:cs typeface="Segoe UI Emoji"/>
              </a:rPr>
              <a:t> </a:t>
            </a:r>
            <a:r>
              <a:rPr sz="1200" dirty="0">
                <a:latin typeface="Segoe UI Emoji"/>
                <a:cs typeface="Segoe UI Emoji"/>
              </a:rPr>
              <a:t>team</a:t>
            </a:r>
            <a:r>
              <a:rPr sz="1200" spc="-30" dirty="0">
                <a:latin typeface="Segoe UI Emoji"/>
                <a:cs typeface="Segoe UI Emoji"/>
              </a:rPr>
              <a:t> </a:t>
            </a:r>
            <a:r>
              <a:rPr sz="1200" dirty="0">
                <a:latin typeface="Segoe UI Emoji"/>
                <a:cs typeface="Segoe UI Emoji"/>
              </a:rPr>
              <a:t>is</a:t>
            </a:r>
            <a:r>
              <a:rPr sz="1200" spc="-5" dirty="0">
                <a:latin typeface="Segoe UI Emoji"/>
                <a:cs typeface="Segoe UI Emoji"/>
              </a:rPr>
              <a:t> </a:t>
            </a:r>
            <a:r>
              <a:rPr sz="1200" dirty="0">
                <a:latin typeface="Segoe UI Emoji"/>
                <a:cs typeface="Segoe UI Emoji"/>
              </a:rPr>
              <a:t>connected</a:t>
            </a:r>
            <a:r>
              <a:rPr sz="1200" spc="-5" dirty="0">
                <a:latin typeface="Segoe UI Emoji"/>
                <a:cs typeface="Segoe UI Emoji"/>
              </a:rPr>
              <a:t> </a:t>
            </a:r>
            <a:r>
              <a:rPr sz="1200" dirty="0">
                <a:latin typeface="Segoe UI Emoji"/>
                <a:cs typeface="Segoe UI Emoji"/>
              </a:rPr>
              <a:t>to</a:t>
            </a:r>
            <a:r>
              <a:rPr sz="1200" spc="-20" dirty="0">
                <a:latin typeface="Segoe UI Emoji"/>
                <a:cs typeface="Segoe UI Emoji"/>
              </a:rPr>
              <a:t> </a:t>
            </a:r>
            <a:r>
              <a:rPr sz="1200" dirty="0">
                <a:latin typeface="Segoe UI Emoji"/>
                <a:cs typeface="Segoe UI Emoji"/>
              </a:rPr>
              <a:t>a</a:t>
            </a:r>
            <a:r>
              <a:rPr sz="1200" spc="-10" dirty="0">
                <a:latin typeface="Segoe UI Emoji"/>
                <a:cs typeface="Segoe UI Emoji"/>
              </a:rPr>
              <a:t> </a:t>
            </a:r>
            <a:r>
              <a:rPr sz="1200" dirty="0">
                <a:latin typeface="Segoe UI Emoji"/>
                <a:cs typeface="Segoe UI Emoji"/>
              </a:rPr>
              <a:t>Microsoft</a:t>
            </a:r>
            <a:r>
              <a:rPr sz="1200" spc="-30" dirty="0">
                <a:latin typeface="Segoe UI Emoji"/>
                <a:cs typeface="Segoe UI Emoji"/>
              </a:rPr>
              <a:t> </a:t>
            </a:r>
            <a:r>
              <a:rPr sz="1200" dirty="0">
                <a:latin typeface="Segoe UI Emoji"/>
                <a:cs typeface="Segoe UI Emoji"/>
              </a:rPr>
              <a:t>365</a:t>
            </a:r>
            <a:r>
              <a:rPr sz="1200" spc="-15" dirty="0">
                <a:latin typeface="Segoe UI Emoji"/>
                <a:cs typeface="Segoe UI Emoji"/>
              </a:rPr>
              <a:t> </a:t>
            </a:r>
            <a:r>
              <a:rPr sz="1200" dirty="0">
                <a:latin typeface="Segoe UI Emoji"/>
                <a:cs typeface="Segoe UI Emoji"/>
              </a:rPr>
              <a:t>group</a:t>
            </a:r>
            <a:r>
              <a:rPr sz="1200" spc="-20" dirty="0">
                <a:latin typeface="Segoe UI Emoji"/>
                <a:cs typeface="Segoe UI Emoji"/>
              </a:rPr>
              <a:t> </a:t>
            </a:r>
            <a:r>
              <a:rPr sz="1200" dirty="0">
                <a:latin typeface="Segoe UI Emoji"/>
                <a:cs typeface="Segoe UI Emoji"/>
              </a:rPr>
              <a:t>in</a:t>
            </a:r>
            <a:r>
              <a:rPr sz="1200" spc="-25" dirty="0">
                <a:latin typeface="Segoe UI Emoji"/>
                <a:cs typeface="Segoe UI Emoji"/>
              </a:rPr>
              <a:t> </a:t>
            </a:r>
            <a:r>
              <a:rPr sz="1200" dirty="0">
                <a:latin typeface="Segoe UI Emoji"/>
                <a:cs typeface="Segoe UI Emoji"/>
              </a:rPr>
              <a:t>Azure</a:t>
            </a:r>
            <a:r>
              <a:rPr sz="1200" spc="-25" dirty="0">
                <a:latin typeface="Segoe UI Emoji"/>
                <a:cs typeface="Segoe UI Emoji"/>
              </a:rPr>
              <a:t> </a:t>
            </a:r>
            <a:r>
              <a:rPr sz="1200" dirty="0">
                <a:latin typeface="Segoe UI Emoji"/>
                <a:cs typeface="Segoe UI Emoji"/>
              </a:rPr>
              <a:t>AD</a:t>
            </a:r>
            <a:r>
              <a:rPr sz="1200" spc="-10" dirty="0">
                <a:latin typeface="Segoe UI Emoji"/>
                <a:cs typeface="Segoe UI Emoji"/>
              </a:rPr>
              <a:t> </a:t>
            </a:r>
            <a:r>
              <a:rPr sz="1200" dirty="0">
                <a:latin typeface="Segoe UI Emoji"/>
                <a:cs typeface="Segoe UI Emoji"/>
              </a:rPr>
              <a:t>where</a:t>
            </a:r>
            <a:r>
              <a:rPr sz="1200" spc="-25" dirty="0">
                <a:latin typeface="Segoe UI Emoji"/>
                <a:cs typeface="Segoe UI Emoji"/>
              </a:rPr>
              <a:t> </a:t>
            </a:r>
            <a:r>
              <a:rPr sz="1200" dirty="0">
                <a:latin typeface="Segoe UI Emoji"/>
                <a:cs typeface="Segoe UI Emoji"/>
              </a:rPr>
              <a:t>the</a:t>
            </a:r>
            <a:r>
              <a:rPr sz="1200" spc="-25" dirty="0">
                <a:latin typeface="Segoe UI Emoji"/>
                <a:cs typeface="Segoe UI Emoji"/>
              </a:rPr>
              <a:t> </a:t>
            </a:r>
            <a:r>
              <a:rPr sz="1200" dirty="0">
                <a:latin typeface="Segoe UI Emoji"/>
                <a:cs typeface="Segoe UI Emoji"/>
              </a:rPr>
              <a:t>team</a:t>
            </a:r>
            <a:r>
              <a:rPr sz="1200" spc="5" dirty="0">
                <a:latin typeface="Segoe UI Emoji"/>
                <a:cs typeface="Segoe UI Emoji"/>
              </a:rPr>
              <a:t> </a:t>
            </a:r>
            <a:r>
              <a:rPr sz="1200" dirty="0">
                <a:latin typeface="Segoe UI Emoji"/>
                <a:cs typeface="Segoe UI Emoji"/>
              </a:rPr>
              <a:t>membership</a:t>
            </a:r>
            <a:r>
              <a:rPr sz="1200" spc="-25" dirty="0">
                <a:latin typeface="Segoe UI Emoji"/>
                <a:cs typeface="Segoe UI Emoji"/>
              </a:rPr>
              <a:t> </a:t>
            </a:r>
            <a:r>
              <a:rPr sz="1200" dirty="0">
                <a:latin typeface="Segoe UI Emoji"/>
                <a:cs typeface="Segoe UI Emoji"/>
              </a:rPr>
              <a:t>is stored.</a:t>
            </a:r>
            <a:r>
              <a:rPr sz="1200" spc="-30" dirty="0">
                <a:latin typeface="Segoe UI Emoji"/>
                <a:cs typeface="Segoe UI Emoji"/>
              </a:rPr>
              <a:t> </a:t>
            </a:r>
            <a:r>
              <a:rPr sz="1200" dirty="0">
                <a:latin typeface="Segoe UI Emoji"/>
                <a:cs typeface="Segoe UI Emoji"/>
              </a:rPr>
              <a:t>The</a:t>
            </a:r>
            <a:r>
              <a:rPr sz="1200" spc="-25" dirty="0">
                <a:latin typeface="Segoe UI Emoji"/>
                <a:cs typeface="Segoe UI Emoji"/>
              </a:rPr>
              <a:t> </a:t>
            </a:r>
            <a:r>
              <a:rPr sz="1200" dirty="0">
                <a:latin typeface="Segoe UI Emoji"/>
                <a:cs typeface="Segoe UI Emoji"/>
              </a:rPr>
              <a:t>files</a:t>
            </a:r>
            <a:r>
              <a:rPr sz="1200" spc="-30" dirty="0">
                <a:latin typeface="Segoe UI Emoji"/>
                <a:cs typeface="Segoe UI Emoji"/>
              </a:rPr>
              <a:t> </a:t>
            </a:r>
            <a:r>
              <a:rPr sz="1200" dirty="0">
                <a:latin typeface="Segoe UI Emoji"/>
                <a:cs typeface="Segoe UI Emoji"/>
              </a:rPr>
              <a:t>you</a:t>
            </a:r>
            <a:r>
              <a:rPr sz="1200" spc="-30" dirty="0">
                <a:latin typeface="Segoe UI Emoji"/>
                <a:cs typeface="Segoe UI Emoji"/>
              </a:rPr>
              <a:t> </a:t>
            </a:r>
            <a:r>
              <a:rPr sz="1200" dirty="0">
                <a:latin typeface="Segoe UI Emoji"/>
                <a:cs typeface="Segoe UI Emoji"/>
              </a:rPr>
              <a:t>see</a:t>
            </a:r>
            <a:r>
              <a:rPr sz="1200" spc="-5" dirty="0">
                <a:latin typeface="Segoe UI Emoji"/>
                <a:cs typeface="Segoe UI Emoji"/>
              </a:rPr>
              <a:t> </a:t>
            </a:r>
            <a:r>
              <a:rPr sz="1200" dirty="0">
                <a:latin typeface="Segoe UI Emoji"/>
                <a:cs typeface="Segoe UI Emoji"/>
              </a:rPr>
              <a:t>on</a:t>
            </a:r>
            <a:r>
              <a:rPr sz="1200" spc="-30" dirty="0">
                <a:latin typeface="Segoe UI Emoji"/>
                <a:cs typeface="Segoe UI Emoji"/>
              </a:rPr>
              <a:t> </a:t>
            </a:r>
            <a:r>
              <a:rPr sz="1200" dirty="0">
                <a:latin typeface="Segoe UI Emoji"/>
                <a:cs typeface="Segoe UI Emoji"/>
              </a:rPr>
              <a:t>the</a:t>
            </a:r>
            <a:r>
              <a:rPr sz="1200" spc="-20" dirty="0">
                <a:latin typeface="Segoe UI Emoji"/>
                <a:cs typeface="Segoe UI Emoji"/>
              </a:rPr>
              <a:t> </a:t>
            </a:r>
            <a:r>
              <a:rPr sz="1200" dirty="0">
                <a:latin typeface="Segoe UI Emoji"/>
                <a:cs typeface="Segoe UI Emoji"/>
              </a:rPr>
              <a:t>Files</a:t>
            </a:r>
            <a:r>
              <a:rPr sz="1200" spc="-35" dirty="0">
                <a:latin typeface="Segoe UI Emoji"/>
                <a:cs typeface="Segoe UI Emoji"/>
              </a:rPr>
              <a:t> </a:t>
            </a:r>
            <a:r>
              <a:rPr sz="1200" spc="-25" dirty="0">
                <a:latin typeface="Segoe UI Emoji"/>
                <a:cs typeface="Segoe UI Emoji"/>
              </a:rPr>
              <a:t>tab</a:t>
            </a:r>
            <a:r>
              <a:rPr sz="1200" spc="500" dirty="0">
                <a:latin typeface="Segoe UI Emoji"/>
                <a:cs typeface="Segoe UI Emoji"/>
              </a:rPr>
              <a:t>  </a:t>
            </a:r>
            <a:r>
              <a:rPr sz="1200" dirty="0">
                <a:latin typeface="Segoe UI Emoji"/>
                <a:cs typeface="Segoe UI Emoji"/>
              </a:rPr>
              <a:t>in</a:t>
            </a:r>
            <a:r>
              <a:rPr sz="1200" spc="-25" dirty="0">
                <a:latin typeface="Segoe UI Emoji"/>
                <a:cs typeface="Segoe UI Emoji"/>
              </a:rPr>
              <a:t> </a:t>
            </a:r>
            <a:r>
              <a:rPr sz="1200" dirty="0">
                <a:latin typeface="Segoe UI Emoji"/>
                <a:cs typeface="Segoe UI Emoji"/>
              </a:rPr>
              <a:t>a</a:t>
            </a:r>
            <a:r>
              <a:rPr sz="1200" spc="-30" dirty="0">
                <a:latin typeface="Segoe UI Emoji"/>
                <a:cs typeface="Segoe UI Emoji"/>
              </a:rPr>
              <a:t> </a:t>
            </a:r>
            <a:r>
              <a:rPr sz="1200" dirty="0">
                <a:latin typeface="Segoe UI Emoji"/>
                <a:cs typeface="Segoe UI Emoji"/>
              </a:rPr>
              <a:t>team</a:t>
            </a:r>
            <a:r>
              <a:rPr sz="1200" spc="-25" dirty="0">
                <a:latin typeface="Segoe UI Emoji"/>
                <a:cs typeface="Segoe UI Emoji"/>
              </a:rPr>
              <a:t> </a:t>
            </a:r>
            <a:r>
              <a:rPr sz="1200" dirty="0">
                <a:latin typeface="Segoe UI Emoji"/>
                <a:cs typeface="Segoe UI Emoji"/>
              </a:rPr>
              <a:t>are stored</a:t>
            </a:r>
            <a:r>
              <a:rPr sz="1200" spc="-25" dirty="0">
                <a:latin typeface="Segoe UI Emoji"/>
                <a:cs typeface="Segoe UI Emoji"/>
              </a:rPr>
              <a:t> </a:t>
            </a:r>
            <a:r>
              <a:rPr sz="1200" dirty="0">
                <a:latin typeface="Segoe UI Emoji"/>
                <a:cs typeface="Segoe UI Emoji"/>
              </a:rPr>
              <a:t>in</a:t>
            </a:r>
            <a:r>
              <a:rPr sz="1200" spc="-25" dirty="0">
                <a:latin typeface="Segoe UI Emoji"/>
                <a:cs typeface="Segoe UI Emoji"/>
              </a:rPr>
              <a:t> </a:t>
            </a:r>
            <a:r>
              <a:rPr sz="1200" dirty="0">
                <a:latin typeface="Segoe UI Emoji"/>
                <a:cs typeface="Segoe UI Emoji"/>
              </a:rPr>
              <a:t>a</a:t>
            </a:r>
            <a:r>
              <a:rPr sz="1200" spc="-10" dirty="0">
                <a:latin typeface="Segoe UI Emoji"/>
                <a:cs typeface="Segoe UI Emoji"/>
              </a:rPr>
              <a:t> </a:t>
            </a:r>
            <a:r>
              <a:rPr sz="1200" dirty="0">
                <a:latin typeface="Segoe UI Emoji"/>
                <a:cs typeface="Segoe UI Emoji"/>
              </a:rPr>
              <a:t>SharePoint</a:t>
            </a:r>
            <a:r>
              <a:rPr sz="1200" spc="-25" dirty="0">
                <a:latin typeface="Segoe UI Emoji"/>
                <a:cs typeface="Segoe UI Emoji"/>
              </a:rPr>
              <a:t> </a:t>
            </a:r>
            <a:r>
              <a:rPr sz="1200" dirty="0">
                <a:latin typeface="Segoe UI Emoji"/>
                <a:cs typeface="Segoe UI Emoji"/>
              </a:rPr>
              <a:t>site.</a:t>
            </a:r>
            <a:r>
              <a:rPr sz="1200" spc="-10" dirty="0">
                <a:latin typeface="Segoe UI Emoji"/>
                <a:cs typeface="Segoe UI Emoji"/>
              </a:rPr>
              <a:t> </a:t>
            </a:r>
            <a:r>
              <a:rPr sz="1200" dirty="0">
                <a:latin typeface="Segoe UI Emoji"/>
                <a:cs typeface="Segoe UI Emoji"/>
              </a:rPr>
              <a:t>All</a:t>
            </a:r>
            <a:r>
              <a:rPr sz="1200" spc="-15" dirty="0">
                <a:latin typeface="Segoe UI Emoji"/>
                <a:cs typeface="Segoe UI Emoji"/>
              </a:rPr>
              <a:t> </a:t>
            </a:r>
            <a:r>
              <a:rPr sz="1200" spc="-10" dirty="0">
                <a:latin typeface="Segoe UI Emoji"/>
                <a:cs typeface="Segoe UI Emoji"/>
              </a:rPr>
              <a:t>standard</a:t>
            </a:r>
            <a:r>
              <a:rPr sz="1200" spc="-25" dirty="0">
                <a:latin typeface="Segoe UI Emoji"/>
                <a:cs typeface="Segoe UI Emoji"/>
              </a:rPr>
              <a:t> </a:t>
            </a:r>
            <a:r>
              <a:rPr sz="1200" dirty="0">
                <a:latin typeface="Segoe UI Emoji"/>
                <a:cs typeface="Segoe UI Emoji"/>
              </a:rPr>
              <a:t>channels</a:t>
            </a:r>
            <a:r>
              <a:rPr sz="1200" spc="-30" dirty="0">
                <a:latin typeface="Segoe UI Emoji"/>
                <a:cs typeface="Segoe UI Emoji"/>
              </a:rPr>
              <a:t> </a:t>
            </a:r>
            <a:r>
              <a:rPr sz="1200" dirty="0">
                <a:latin typeface="Segoe UI Emoji"/>
                <a:cs typeface="Segoe UI Emoji"/>
              </a:rPr>
              <a:t>in</a:t>
            </a:r>
            <a:r>
              <a:rPr sz="1200" spc="-20" dirty="0">
                <a:latin typeface="Segoe UI Emoji"/>
                <a:cs typeface="Segoe UI Emoji"/>
              </a:rPr>
              <a:t> </a:t>
            </a:r>
            <a:r>
              <a:rPr sz="1200" dirty="0">
                <a:latin typeface="Segoe UI Emoji"/>
                <a:cs typeface="Segoe UI Emoji"/>
              </a:rPr>
              <a:t>a</a:t>
            </a:r>
            <a:r>
              <a:rPr sz="1200" spc="-10" dirty="0">
                <a:latin typeface="Segoe UI Emoji"/>
                <a:cs typeface="Segoe UI Emoji"/>
              </a:rPr>
              <a:t> </a:t>
            </a:r>
            <a:r>
              <a:rPr sz="1200" dirty="0">
                <a:latin typeface="Segoe UI Emoji"/>
                <a:cs typeface="Segoe UI Emoji"/>
              </a:rPr>
              <a:t>team</a:t>
            </a:r>
            <a:r>
              <a:rPr sz="1200" spc="-25" dirty="0">
                <a:latin typeface="Segoe UI Emoji"/>
                <a:cs typeface="Segoe UI Emoji"/>
              </a:rPr>
              <a:t> </a:t>
            </a:r>
            <a:r>
              <a:rPr sz="1200" dirty="0">
                <a:latin typeface="Segoe UI Emoji"/>
                <a:cs typeface="Segoe UI Emoji"/>
              </a:rPr>
              <a:t>share</a:t>
            </a:r>
            <a:r>
              <a:rPr sz="1200" spc="-25" dirty="0">
                <a:latin typeface="Segoe UI Emoji"/>
                <a:cs typeface="Segoe UI Emoji"/>
              </a:rPr>
              <a:t> </a:t>
            </a:r>
            <a:r>
              <a:rPr sz="1200" dirty="0">
                <a:latin typeface="Segoe UI Emoji"/>
                <a:cs typeface="Segoe UI Emoji"/>
              </a:rPr>
              <a:t>the same</a:t>
            </a:r>
            <a:r>
              <a:rPr sz="1200" spc="-20" dirty="0">
                <a:latin typeface="Segoe UI Emoji"/>
                <a:cs typeface="Segoe UI Emoji"/>
              </a:rPr>
              <a:t> </a:t>
            </a:r>
            <a:r>
              <a:rPr sz="1200" dirty="0">
                <a:latin typeface="Segoe UI Emoji"/>
                <a:cs typeface="Segoe UI Emoji"/>
              </a:rPr>
              <a:t>SharePoint</a:t>
            </a:r>
            <a:r>
              <a:rPr sz="1200" spc="-30" dirty="0">
                <a:latin typeface="Segoe UI Emoji"/>
                <a:cs typeface="Segoe UI Emoji"/>
              </a:rPr>
              <a:t> </a:t>
            </a:r>
            <a:r>
              <a:rPr sz="1200" dirty="0">
                <a:latin typeface="Segoe UI Emoji"/>
                <a:cs typeface="Segoe UI Emoji"/>
              </a:rPr>
              <a:t>site,</a:t>
            </a:r>
            <a:r>
              <a:rPr sz="1200" spc="-30" dirty="0">
                <a:latin typeface="Segoe UI Emoji"/>
                <a:cs typeface="Segoe UI Emoji"/>
              </a:rPr>
              <a:t> </a:t>
            </a:r>
            <a:r>
              <a:rPr sz="1200" dirty="0">
                <a:latin typeface="Segoe UI Emoji"/>
                <a:cs typeface="Segoe UI Emoji"/>
              </a:rPr>
              <a:t>but</a:t>
            </a:r>
            <a:r>
              <a:rPr sz="1200" spc="-30" dirty="0">
                <a:latin typeface="Segoe UI Emoji"/>
                <a:cs typeface="Segoe UI Emoji"/>
              </a:rPr>
              <a:t> </a:t>
            </a:r>
            <a:r>
              <a:rPr sz="1200" dirty="0">
                <a:latin typeface="Segoe UI Emoji"/>
                <a:cs typeface="Segoe UI Emoji"/>
              </a:rPr>
              <a:t>each</a:t>
            </a:r>
            <a:r>
              <a:rPr sz="1200" spc="-25" dirty="0">
                <a:latin typeface="Segoe UI Emoji"/>
                <a:cs typeface="Segoe UI Emoji"/>
              </a:rPr>
              <a:t> </a:t>
            </a:r>
            <a:r>
              <a:rPr sz="1200" dirty="0">
                <a:latin typeface="Segoe UI Emoji"/>
                <a:cs typeface="Segoe UI Emoji"/>
              </a:rPr>
              <a:t>private</a:t>
            </a:r>
            <a:r>
              <a:rPr sz="1200" spc="5" dirty="0">
                <a:latin typeface="Segoe UI Emoji"/>
                <a:cs typeface="Segoe UI Emoji"/>
              </a:rPr>
              <a:t> </a:t>
            </a:r>
            <a:r>
              <a:rPr sz="1200" dirty="0">
                <a:latin typeface="Segoe UI Emoji"/>
                <a:cs typeface="Segoe UI Emoji"/>
              </a:rPr>
              <a:t>channel</a:t>
            </a:r>
            <a:r>
              <a:rPr sz="1200" spc="-15" dirty="0">
                <a:latin typeface="Segoe UI Emoji"/>
                <a:cs typeface="Segoe UI Emoji"/>
              </a:rPr>
              <a:t> </a:t>
            </a:r>
            <a:r>
              <a:rPr sz="1200" dirty="0">
                <a:latin typeface="Segoe UI Emoji"/>
                <a:cs typeface="Segoe UI Emoji"/>
              </a:rPr>
              <a:t>has</a:t>
            </a:r>
            <a:r>
              <a:rPr sz="1200" spc="-5" dirty="0">
                <a:latin typeface="Segoe UI Emoji"/>
                <a:cs typeface="Segoe UI Emoji"/>
              </a:rPr>
              <a:t> </a:t>
            </a:r>
            <a:r>
              <a:rPr sz="1200" spc="-25" dirty="0">
                <a:latin typeface="Segoe UI Emoji"/>
                <a:cs typeface="Segoe UI Emoji"/>
              </a:rPr>
              <a:t>its </a:t>
            </a:r>
            <a:r>
              <a:rPr sz="1200" dirty="0">
                <a:latin typeface="Segoe UI Emoji"/>
                <a:cs typeface="Segoe UI Emoji"/>
              </a:rPr>
              <a:t>own</a:t>
            </a:r>
            <a:r>
              <a:rPr sz="1200" spc="-10" dirty="0">
                <a:latin typeface="Segoe UI Emoji"/>
                <a:cs typeface="Segoe UI Emoji"/>
              </a:rPr>
              <a:t> </a:t>
            </a:r>
            <a:r>
              <a:rPr sz="1200" spc="-20" dirty="0">
                <a:latin typeface="Segoe UI Emoji"/>
                <a:cs typeface="Segoe UI Emoji"/>
              </a:rPr>
              <a:t>site.</a:t>
            </a:r>
            <a:endParaRPr sz="1200">
              <a:latin typeface="Segoe UI Emoji"/>
              <a:cs typeface="Segoe UI Emoji"/>
            </a:endParaRPr>
          </a:p>
          <a:p>
            <a:pPr marL="12700">
              <a:lnSpc>
                <a:spcPct val="100000"/>
              </a:lnSpc>
              <a:spcBef>
                <a:spcPts val="1560"/>
              </a:spcBef>
            </a:pPr>
            <a:r>
              <a:rPr sz="1200" dirty="0">
                <a:solidFill>
                  <a:srgbClr val="171717"/>
                </a:solidFill>
                <a:latin typeface="Segoe UI"/>
                <a:cs typeface="Segoe UI"/>
              </a:rPr>
              <a:t>Teams</a:t>
            </a:r>
            <a:r>
              <a:rPr sz="1200" spc="-10" dirty="0">
                <a:solidFill>
                  <a:srgbClr val="171717"/>
                </a:solidFill>
                <a:latin typeface="Segoe UI"/>
                <a:cs typeface="Segoe UI"/>
              </a:rPr>
              <a:t> </a:t>
            </a:r>
            <a:r>
              <a:rPr sz="1200" dirty="0">
                <a:solidFill>
                  <a:srgbClr val="171717"/>
                </a:solidFill>
                <a:latin typeface="Segoe UI"/>
                <a:cs typeface="Segoe UI"/>
              </a:rPr>
              <a:t>and</a:t>
            </a:r>
            <a:r>
              <a:rPr sz="1200" spc="-5" dirty="0">
                <a:solidFill>
                  <a:srgbClr val="171717"/>
                </a:solidFill>
                <a:latin typeface="Segoe UI"/>
                <a:cs typeface="Segoe UI"/>
              </a:rPr>
              <a:t> </a:t>
            </a:r>
            <a:r>
              <a:rPr sz="1200" dirty="0">
                <a:solidFill>
                  <a:srgbClr val="171717"/>
                </a:solidFill>
                <a:latin typeface="Segoe UI"/>
                <a:cs typeface="Segoe UI"/>
              </a:rPr>
              <a:t>SharePoint</a:t>
            </a:r>
            <a:r>
              <a:rPr sz="1200" spc="-25" dirty="0">
                <a:solidFill>
                  <a:srgbClr val="171717"/>
                </a:solidFill>
                <a:latin typeface="Segoe UI"/>
                <a:cs typeface="Segoe UI"/>
              </a:rPr>
              <a:t> </a:t>
            </a:r>
            <a:r>
              <a:rPr sz="1200" dirty="0">
                <a:solidFill>
                  <a:srgbClr val="171717"/>
                </a:solidFill>
                <a:latin typeface="Segoe UI"/>
                <a:cs typeface="Segoe UI"/>
              </a:rPr>
              <a:t>are</a:t>
            </a:r>
            <a:r>
              <a:rPr sz="1200" spc="-25" dirty="0">
                <a:solidFill>
                  <a:srgbClr val="171717"/>
                </a:solidFill>
                <a:latin typeface="Segoe UI"/>
                <a:cs typeface="Segoe UI"/>
              </a:rPr>
              <a:t> </a:t>
            </a:r>
            <a:r>
              <a:rPr sz="1200" dirty="0">
                <a:solidFill>
                  <a:srgbClr val="171717"/>
                </a:solidFill>
                <a:latin typeface="Segoe UI"/>
                <a:cs typeface="Segoe UI"/>
              </a:rPr>
              <a:t>connected</a:t>
            </a:r>
            <a:r>
              <a:rPr sz="1200" spc="-30" dirty="0">
                <a:solidFill>
                  <a:srgbClr val="171717"/>
                </a:solidFill>
                <a:latin typeface="Segoe UI"/>
                <a:cs typeface="Segoe UI"/>
              </a:rPr>
              <a:t> </a:t>
            </a:r>
            <a:r>
              <a:rPr sz="1200" dirty="0">
                <a:solidFill>
                  <a:srgbClr val="171717"/>
                </a:solidFill>
                <a:latin typeface="Segoe UI"/>
                <a:cs typeface="Segoe UI"/>
              </a:rPr>
              <a:t>in</a:t>
            </a:r>
            <a:r>
              <a:rPr sz="1200" spc="-25" dirty="0">
                <a:solidFill>
                  <a:srgbClr val="171717"/>
                </a:solidFill>
                <a:latin typeface="Segoe UI"/>
                <a:cs typeface="Segoe UI"/>
              </a:rPr>
              <a:t> </a:t>
            </a:r>
            <a:r>
              <a:rPr sz="1200" dirty="0">
                <a:solidFill>
                  <a:srgbClr val="171717"/>
                </a:solidFill>
                <a:latin typeface="Segoe UI"/>
                <a:cs typeface="Segoe UI"/>
              </a:rPr>
              <a:t>the</a:t>
            </a:r>
            <a:r>
              <a:rPr sz="1200" spc="-10" dirty="0">
                <a:solidFill>
                  <a:srgbClr val="171717"/>
                </a:solidFill>
                <a:latin typeface="Segoe UI"/>
                <a:cs typeface="Segoe UI"/>
              </a:rPr>
              <a:t> </a:t>
            </a:r>
            <a:r>
              <a:rPr sz="1200" dirty="0">
                <a:solidFill>
                  <a:srgbClr val="171717"/>
                </a:solidFill>
                <a:latin typeface="Segoe UI"/>
                <a:cs typeface="Segoe UI"/>
              </a:rPr>
              <a:t>following</a:t>
            </a:r>
            <a:r>
              <a:rPr sz="1200" spc="-30" dirty="0">
                <a:solidFill>
                  <a:srgbClr val="171717"/>
                </a:solidFill>
                <a:latin typeface="Segoe UI"/>
                <a:cs typeface="Segoe UI"/>
              </a:rPr>
              <a:t> </a:t>
            </a:r>
            <a:r>
              <a:rPr sz="1200" spc="-10" dirty="0">
                <a:solidFill>
                  <a:srgbClr val="171717"/>
                </a:solidFill>
                <a:latin typeface="Segoe UI"/>
                <a:cs typeface="Segoe UI"/>
              </a:rPr>
              <a:t>scenarios:</a:t>
            </a:r>
            <a:endParaRPr sz="1200">
              <a:latin typeface="Segoe UI"/>
              <a:cs typeface="Segoe UI"/>
            </a:endParaRPr>
          </a:p>
          <a:p>
            <a:pPr marL="831850" indent="-228600">
              <a:lnSpc>
                <a:spcPct val="100000"/>
              </a:lnSpc>
              <a:spcBef>
                <a:spcPts val="1535"/>
              </a:spcBef>
              <a:buSzPct val="83333"/>
              <a:buFont typeface="Symbol"/>
              <a:buChar char=""/>
              <a:tabLst>
                <a:tab pos="831850" algn="l"/>
              </a:tabLst>
            </a:pPr>
            <a:r>
              <a:rPr sz="1200" dirty="0">
                <a:solidFill>
                  <a:srgbClr val="171717"/>
                </a:solidFill>
                <a:latin typeface="Segoe UI"/>
                <a:cs typeface="Segoe UI"/>
              </a:rPr>
              <a:t>When</a:t>
            </a:r>
            <a:r>
              <a:rPr sz="1200" spc="-30" dirty="0">
                <a:solidFill>
                  <a:srgbClr val="171717"/>
                </a:solidFill>
                <a:latin typeface="Segoe UI"/>
                <a:cs typeface="Segoe UI"/>
              </a:rPr>
              <a:t> </a:t>
            </a:r>
            <a:r>
              <a:rPr sz="1200" dirty="0">
                <a:solidFill>
                  <a:srgbClr val="171717"/>
                </a:solidFill>
                <a:latin typeface="Segoe UI"/>
                <a:cs typeface="Segoe UI"/>
              </a:rPr>
              <a:t>you</a:t>
            </a:r>
            <a:r>
              <a:rPr sz="1200" spc="-30" dirty="0">
                <a:solidFill>
                  <a:srgbClr val="171717"/>
                </a:solidFill>
                <a:latin typeface="Segoe UI"/>
                <a:cs typeface="Segoe UI"/>
              </a:rPr>
              <a:t> </a:t>
            </a:r>
            <a:r>
              <a:rPr sz="1200" dirty="0">
                <a:solidFill>
                  <a:srgbClr val="171717"/>
                </a:solidFill>
                <a:latin typeface="Segoe UI"/>
                <a:cs typeface="Segoe UI"/>
              </a:rPr>
              <a:t>create</a:t>
            </a:r>
            <a:r>
              <a:rPr sz="1200" spc="-25" dirty="0">
                <a:solidFill>
                  <a:srgbClr val="171717"/>
                </a:solidFill>
                <a:latin typeface="Segoe UI"/>
                <a:cs typeface="Segoe UI"/>
              </a:rPr>
              <a:t> </a:t>
            </a:r>
            <a:r>
              <a:rPr sz="1200" dirty="0">
                <a:solidFill>
                  <a:srgbClr val="171717"/>
                </a:solidFill>
                <a:latin typeface="Segoe UI"/>
                <a:cs typeface="Segoe UI"/>
              </a:rPr>
              <a:t>a</a:t>
            </a:r>
            <a:r>
              <a:rPr sz="1200" spc="-10" dirty="0">
                <a:solidFill>
                  <a:srgbClr val="171717"/>
                </a:solidFill>
                <a:latin typeface="Segoe UI"/>
                <a:cs typeface="Segoe UI"/>
              </a:rPr>
              <a:t> </a:t>
            </a:r>
            <a:r>
              <a:rPr sz="1200" dirty="0">
                <a:solidFill>
                  <a:srgbClr val="171717"/>
                </a:solidFill>
                <a:latin typeface="Segoe UI"/>
                <a:cs typeface="Segoe UI"/>
              </a:rPr>
              <a:t>new</a:t>
            </a:r>
            <a:r>
              <a:rPr sz="1200" spc="-15" dirty="0">
                <a:solidFill>
                  <a:srgbClr val="171717"/>
                </a:solidFill>
                <a:latin typeface="Segoe UI"/>
                <a:cs typeface="Segoe UI"/>
              </a:rPr>
              <a:t> </a:t>
            </a:r>
            <a:r>
              <a:rPr sz="1200" dirty="0">
                <a:solidFill>
                  <a:srgbClr val="171717"/>
                </a:solidFill>
                <a:latin typeface="Segoe UI"/>
                <a:cs typeface="Segoe UI"/>
              </a:rPr>
              <a:t>team</a:t>
            </a:r>
            <a:r>
              <a:rPr sz="1200" spc="-25" dirty="0">
                <a:solidFill>
                  <a:srgbClr val="171717"/>
                </a:solidFill>
                <a:latin typeface="Segoe UI"/>
                <a:cs typeface="Segoe UI"/>
              </a:rPr>
              <a:t> </a:t>
            </a:r>
            <a:r>
              <a:rPr sz="1200" dirty="0">
                <a:solidFill>
                  <a:srgbClr val="171717"/>
                </a:solidFill>
                <a:latin typeface="Segoe UI"/>
                <a:cs typeface="Segoe UI"/>
              </a:rPr>
              <a:t>from</a:t>
            </a:r>
            <a:r>
              <a:rPr sz="1200" spc="-10" dirty="0">
                <a:solidFill>
                  <a:srgbClr val="171717"/>
                </a:solidFill>
                <a:latin typeface="Segoe UI"/>
                <a:cs typeface="Segoe UI"/>
              </a:rPr>
              <a:t> </a:t>
            </a:r>
            <a:r>
              <a:rPr sz="1200" dirty="0">
                <a:solidFill>
                  <a:srgbClr val="171717"/>
                </a:solidFill>
                <a:latin typeface="Segoe UI"/>
                <a:cs typeface="Segoe UI"/>
              </a:rPr>
              <a:t>scratch,</a:t>
            </a:r>
            <a:r>
              <a:rPr sz="1200" spc="-30" dirty="0">
                <a:solidFill>
                  <a:srgbClr val="171717"/>
                </a:solidFill>
                <a:latin typeface="Segoe UI"/>
                <a:cs typeface="Segoe UI"/>
              </a:rPr>
              <a:t> </a:t>
            </a:r>
            <a:r>
              <a:rPr sz="1200" dirty="0">
                <a:solidFill>
                  <a:srgbClr val="171717"/>
                </a:solidFill>
                <a:latin typeface="Segoe UI"/>
                <a:cs typeface="Segoe UI"/>
              </a:rPr>
              <a:t>a</a:t>
            </a:r>
            <a:r>
              <a:rPr sz="1200" spc="-10" dirty="0">
                <a:solidFill>
                  <a:srgbClr val="171717"/>
                </a:solidFill>
                <a:latin typeface="Segoe UI"/>
                <a:cs typeface="Segoe UI"/>
              </a:rPr>
              <a:t> </a:t>
            </a:r>
            <a:r>
              <a:rPr sz="1200" dirty="0">
                <a:solidFill>
                  <a:srgbClr val="171717"/>
                </a:solidFill>
                <a:latin typeface="Segoe UI"/>
                <a:cs typeface="Segoe UI"/>
              </a:rPr>
              <a:t>new</a:t>
            </a:r>
            <a:r>
              <a:rPr sz="1200" spc="-15" dirty="0">
                <a:solidFill>
                  <a:srgbClr val="171717"/>
                </a:solidFill>
                <a:latin typeface="Segoe UI"/>
                <a:cs typeface="Segoe UI"/>
              </a:rPr>
              <a:t> </a:t>
            </a:r>
            <a:r>
              <a:rPr sz="1200" dirty="0">
                <a:solidFill>
                  <a:srgbClr val="171717"/>
                </a:solidFill>
                <a:latin typeface="Segoe UI"/>
                <a:cs typeface="Segoe UI"/>
              </a:rPr>
              <a:t>SharePoint</a:t>
            </a:r>
            <a:r>
              <a:rPr sz="1200" spc="-25" dirty="0">
                <a:solidFill>
                  <a:srgbClr val="171717"/>
                </a:solidFill>
                <a:latin typeface="Segoe UI"/>
                <a:cs typeface="Segoe UI"/>
              </a:rPr>
              <a:t> </a:t>
            </a:r>
            <a:r>
              <a:rPr sz="1200" dirty="0">
                <a:solidFill>
                  <a:srgbClr val="171717"/>
                </a:solidFill>
                <a:latin typeface="Segoe UI"/>
                <a:cs typeface="Segoe UI"/>
              </a:rPr>
              <a:t>site</a:t>
            </a:r>
            <a:r>
              <a:rPr sz="1200" spc="-25" dirty="0">
                <a:solidFill>
                  <a:srgbClr val="171717"/>
                </a:solidFill>
                <a:latin typeface="Segoe UI"/>
                <a:cs typeface="Segoe UI"/>
              </a:rPr>
              <a:t> </a:t>
            </a:r>
            <a:r>
              <a:rPr sz="1200" dirty="0">
                <a:solidFill>
                  <a:srgbClr val="171717"/>
                </a:solidFill>
                <a:latin typeface="Segoe UI"/>
                <a:cs typeface="Segoe UI"/>
              </a:rPr>
              <a:t>is</a:t>
            </a:r>
            <a:r>
              <a:rPr sz="1200" spc="-30" dirty="0">
                <a:solidFill>
                  <a:srgbClr val="171717"/>
                </a:solidFill>
                <a:latin typeface="Segoe UI"/>
                <a:cs typeface="Segoe UI"/>
              </a:rPr>
              <a:t> </a:t>
            </a:r>
            <a:r>
              <a:rPr sz="1200" dirty="0">
                <a:solidFill>
                  <a:srgbClr val="171717"/>
                </a:solidFill>
                <a:latin typeface="Segoe UI"/>
                <a:cs typeface="Segoe UI"/>
              </a:rPr>
              <a:t>created</a:t>
            </a:r>
            <a:r>
              <a:rPr sz="1200" spc="-30" dirty="0">
                <a:solidFill>
                  <a:srgbClr val="171717"/>
                </a:solidFill>
                <a:latin typeface="Segoe UI"/>
                <a:cs typeface="Segoe UI"/>
              </a:rPr>
              <a:t> </a:t>
            </a:r>
            <a:r>
              <a:rPr sz="1200" dirty="0">
                <a:solidFill>
                  <a:srgbClr val="171717"/>
                </a:solidFill>
                <a:latin typeface="Segoe UI"/>
                <a:cs typeface="Segoe UI"/>
              </a:rPr>
              <a:t>and</a:t>
            </a:r>
            <a:r>
              <a:rPr sz="1200" spc="-25" dirty="0">
                <a:solidFill>
                  <a:srgbClr val="171717"/>
                </a:solidFill>
                <a:latin typeface="Segoe UI"/>
                <a:cs typeface="Segoe UI"/>
              </a:rPr>
              <a:t> </a:t>
            </a:r>
            <a:r>
              <a:rPr sz="1200" dirty="0">
                <a:solidFill>
                  <a:srgbClr val="171717"/>
                </a:solidFill>
                <a:latin typeface="Segoe UI"/>
                <a:cs typeface="Segoe UI"/>
              </a:rPr>
              <a:t>connected</a:t>
            </a:r>
            <a:r>
              <a:rPr sz="1200" spc="-5" dirty="0">
                <a:solidFill>
                  <a:srgbClr val="171717"/>
                </a:solidFill>
                <a:latin typeface="Segoe UI"/>
                <a:cs typeface="Segoe UI"/>
              </a:rPr>
              <a:t> </a:t>
            </a:r>
            <a:r>
              <a:rPr sz="1200" dirty="0">
                <a:solidFill>
                  <a:srgbClr val="171717"/>
                </a:solidFill>
                <a:latin typeface="Segoe UI"/>
                <a:cs typeface="Segoe UI"/>
              </a:rPr>
              <a:t>to</a:t>
            </a:r>
            <a:r>
              <a:rPr sz="1200" spc="-25" dirty="0">
                <a:solidFill>
                  <a:srgbClr val="171717"/>
                </a:solidFill>
                <a:latin typeface="Segoe UI"/>
                <a:cs typeface="Segoe UI"/>
              </a:rPr>
              <a:t> </a:t>
            </a:r>
            <a:r>
              <a:rPr sz="1200" dirty="0">
                <a:solidFill>
                  <a:srgbClr val="171717"/>
                </a:solidFill>
                <a:latin typeface="Segoe UI"/>
                <a:cs typeface="Segoe UI"/>
              </a:rPr>
              <a:t>the</a:t>
            </a:r>
            <a:r>
              <a:rPr sz="1200" spc="-25" dirty="0">
                <a:solidFill>
                  <a:srgbClr val="171717"/>
                </a:solidFill>
                <a:latin typeface="Segoe UI"/>
                <a:cs typeface="Segoe UI"/>
              </a:rPr>
              <a:t> </a:t>
            </a:r>
            <a:r>
              <a:rPr sz="1200" spc="-10" dirty="0">
                <a:solidFill>
                  <a:srgbClr val="171717"/>
                </a:solidFill>
                <a:latin typeface="Segoe UI"/>
                <a:cs typeface="Segoe UI"/>
              </a:rPr>
              <a:t>team.</a:t>
            </a:r>
            <a:endParaRPr sz="1200">
              <a:latin typeface="Segoe UI"/>
              <a:cs typeface="Segoe UI"/>
            </a:endParaRPr>
          </a:p>
          <a:p>
            <a:pPr marL="831850" marR="36195" indent="-228600">
              <a:lnSpc>
                <a:spcPct val="111100"/>
              </a:lnSpc>
              <a:spcBef>
                <a:spcPts val="5"/>
              </a:spcBef>
              <a:buSzPct val="83333"/>
              <a:buFont typeface="Symbol"/>
              <a:buChar char=""/>
              <a:tabLst>
                <a:tab pos="831850" algn="l"/>
              </a:tabLst>
            </a:pPr>
            <a:r>
              <a:rPr sz="1200" dirty="0">
                <a:solidFill>
                  <a:srgbClr val="171717"/>
                </a:solidFill>
                <a:latin typeface="Segoe UI"/>
                <a:cs typeface="Segoe UI"/>
              </a:rPr>
              <a:t>When</a:t>
            </a:r>
            <a:r>
              <a:rPr sz="1200" spc="-35" dirty="0">
                <a:solidFill>
                  <a:srgbClr val="171717"/>
                </a:solidFill>
                <a:latin typeface="Segoe UI"/>
                <a:cs typeface="Segoe UI"/>
              </a:rPr>
              <a:t> </a:t>
            </a:r>
            <a:r>
              <a:rPr sz="1200" dirty="0">
                <a:solidFill>
                  <a:srgbClr val="171717"/>
                </a:solidFill>
                <a:latin typeface="Segoe UI"/>
                <a:cs typeface="Segoe UI"/>
              </a:rPr>
              <a:t>you</a:t>
            </a:r>
            <a:r>
              <a:rPr sz="1200" spc="-35" dirty="0">
                <a:solidFill>
                  <a:srgbClr val="171717"/>
                </a:solidFill>
                <a:latin typeface="Segoe UI"/>
                <a:cs typeface="Segoe UI"/>
              </a:rPr>
              <a:t> </a:t>
            </a:r>
            <a:r>
              <a:rPr sz="1200" dirty="0">
                <a:solidFill>
                  <a:srgbClr val="171717"/>
                </a:solidFill>
                <a:latin typeface="Segoe UI"/>
                <a:cs typeface="Segoe UI"/>
              </a:rPr>
              <a:t>create</a:t>
            </a:r>
            <a:r>
              <a:rPr sz="1200" spc="-30" dirty="0">
                <a:solidFill>
                  <a:srgbClr val="171717"/>
                </a:solidFill>
                <a:latin typeface="Segoe UI"/>
                <a:cs typeface="Segoe UI"/>
              </a:rPr>
              <a:t> </a:t>
            </a:r>
            <a:r>
              <a:rPr sz="1200" dirty="0">
                <a:solidFill>
                  <a:srgbClr val="171717"/>
                </a:solidFill>
                <a:latin typeface="Segoe UI"/>
                <a:cs typeface="Segoe UI"/>
              </a:rPr>
              <a:t>a</a:t>
            </a:r>
            <a:r>
              <a:rPr sz="1200" spc="-10" dirty="0">
                <a:solidFill>
                  <a:srgbClr val="171717"/>
                </a:solidFill>
                <a:latin typeface="Segoe UI"/>
                <a:cs typeface="Segoe UI"/>
              </a:rPr>
              <a:t> </a:t>
            </a:r>
            <a:r>
              <a:rPr sz="1200" dirty="0">
                <a:solidFill>
                  <a:srgbClr val="171717"/>
                </a:solidFill>
                <a:latin typeface="Segoe UI"/>
                <a:cs typeface="Segoe UI"/>
              </a:rPr>
              <a:t>new</a:t>
            </a:r>
            <a:r>
              <a:rPr sz="1200" spc="-20" dirty="0">
                <a:solidFill>
                  <a:srgbClr val="171717"/>
                </a:solidFill>
                <a:latin typeface="Segoe UI"/>
                <a:cs typeface="Segoe UI"/>
              </a:rPr>
              <a:t> </a:t>
            </a:r>
            <a:r>
              <a:rPr sz="1200" dirty="0">
                <a:solidFill>
                  <a:srgbClr val="171717"/>
                </a:solidFill>
                <a:latin typeface="Segoe UI"/>
                <a:cs typeface="Segoe UI"/>
              </a:rPr>
              <a:t>team</a:t>
            </a:r>
            <a:r>
              <a:rPr sz="1200" spc="-35" dirty="0">
                <a:solidFill>
                  <a:srgbClr val="171717"/>
                </a:solidFill>
                <a:latin typeface="Segoe UI"/>
                <a:cs typeface="Segoe UI"/>
              </a:rPr>
              <a:t> </a:t>
            </a:r>
            <a:r>
              <a:rPr sz="1200" dirty="0">
                <a:solidFill>
                  <a:srgbClr val="171717"/>
                </a:solidFill>
                <a:latin typeface="Segoe UI"/>
                <a:cs typeface="Segoe UI"/>
              </a:rPr>
              <a:t>from</a:t>
            </a:r>
            <a:r>
              <a:rPr sz="1200" spc="-15" dirty="0">
                <a:solidFill>
                  <a:srgbClr val="171717"/>
                </a:solidFill>
                <a:latin typeface="Segoe UI"/>
                <a:cs typeface="Segoe UI"/>
              </a:rPr>
              <a:t> </a:t>
            </a:r>
            <a:r>
              <a:rPr sz="1200" dirty="0">
                <a:solidFill>
                  <a:srgbClr val="171717"/>
                </a:solidFill>
                <a:latin typeface="Segoe UI"/>
                <a:cs typeface="Segoe UI"/>
              </a:rPr>
              <a:t>an</a:t>
            </a:r>
            <a:r>
              <a:rPr sz="1200" spc="-25" dirty="0">
                <a:solidFill>
                  <a:srgbClr val="171717"/>
                </a:solidFill>
                <a:latin typeface="Segoe UI"/>
                <a:cs typeface="Segoe UI"/>
              </a:rPr>
              <a:t> </a:t>
            </a:r>
            <a:r>
              <a:rPr sz="1200" dirty="0">
                <a:solidFill>
                  <a:srgbClr val="171717"/>
                </a:solidFill>
                <a:latin typeface="Segoe UI"/>
                <a:cs typeface="Segoe UI"/>
              </a:rPr>
              <a:t>existing</a:t>
            </a:r>
            <a:r>
              <a:rPr sz="1200" spc="10" dirty="0">
                <a:solidFill>
                  <a:srgbClr val="171717"/>
                </a:solidFill>
                <a:latin typeface="Segoe UI"/>
                <a:cs typeface="Segoe UI"/>
              </a:rPr>
              <a:t> </a:t>
            </a:r>
            <a:r>
              <a:rPr sz="1200" dirty="0">
                <a:solidFill>
                  <a:srgbClr val="171717"/>
                </a:solidFill>
                <a:latin typeface="Segoe UI"/>
                <a:cs typeface="Segoe UI"/>
              </a:rPr>
              <a:t>Microsoft</a:t>
            </a:r>
            <a:r>
              <a:rPr sz="1200" spc="-30" dirty="0">
                <a:solidFill>
                  <a:srgbClr val="171717"/>
                </a:solidFill>
                <a:latin typeface="Segoe UI"/>
                <a:cs typeface="Segoe UI"/>
              </a:rPr>
              <a:t> </a:t>
            </a:r>
            <a:r>
              <a:rPr sz="1200" dirty="0">
                <a:solidFill>
                  <a:srgbClr val="171717"/>
                </a:solidFill>
                <a:latin typeface="Segoe UI"/>
                <a:cs typeface="Segoe UI"/>
              </a:rPr>
              <a:t>365</a:t>
            </a:r>
            <a:r>
              <a:rPr sz="1200" spc="-20" dirty="0">
                <a:solidFill>
                  <a:srgbClr val="171717"/>
                </a:solidFill>
                <a:latin typeface="Segoe UI"/>
                <a:cs typeface="Segoe UI"/>
              </a:rPr>
              <a:t> </a:t>
            </a:r>
            <a:r>
              <a:rPr sz="1200" dirty="0">
                <a:solidFill>
                  <a:srgbClr val="171717"/>
                </a:solidFill>
                <a:latin typeface="Segoe UI"/>
                <a:cs typeface="Segoe UI"/>
              </a:rPr>
              <a:t>group,</a:t>
            </a:r>
            <a:r>
              <a:rPr sz="1200" spc="-15" dirty="0">
                <a:solidFill>
                  <a:srgbClr val="171717"/>
                </a:solidFill>
                <a:latin typeface="Segoe UI"/>
                <a:cs typeface="Segoe UI"/>
              </a:rPr>
              <a:t> </a:t>
            </a:r>
            <a:r>
              <a:rPr sz="1200" dirty="0">
                <a:solidFill>
                  <a:srgbClr val="171717"/>
                </a:solidFill>
                <a:latin typeface="Segoe UI"/>
                <a:cs typeface="Segoe UI"/>
              </a:rPr>
              <a:t>the</a:t>
            </a:r>
            <a:r>
              <a:rPr sz="1200" spc="-30" dirty="0">
                <a:solidFill>
                  <a:srgbClr val="171717"/>
                </a:solidFill>
                <a:latin typeface="Segoe UI"/>
                <a:cs typeface="Segoe UI"/>
              </a:rPr>
              <a:t> </a:t>
            </a:r>
            <a:r>
              <a:rPr sz="1200" dirty="0">
                <a:solidFill>
                  <a:srgbClr val="171717"/>
                </a:solidFill>
                <a:latin typeface="Segoe UI"/>
                <a:cs typeface="Segoe UI"/>
              </a:rPr>
              <a:t>team</a:t>
            </a:r>
            <a:r>
              <a:rPr sz="1200" spc="-30" dirty="0">
                <a:solidFill>
                  <a:srgbClr val="171717"/>
                </a:solidFill>
                <a:latin typeface="Segoe UI"/>
                <a:cs typeface="Segoe UI"/>
              </a:rPr>
              <a:t> </a:t>
            </a:r>
            <a:r>
              <a:rPr sz="1200" dirty="0">
                <a:solidFill>
                  <a:srgbClr val="171717"/>
                </a:solidFill>
                <a:latin typeface="Segoe UI"/>
                <a:cs typeface="Segoe UI"/>
              </a:rPr>
              <a:t>is</a:t>
            </a:r>
            <a:r>
              <a:rPr sz="1200" spc="-10" dirty="0">
                <a:solidFill>
                  <a:srgbClr val="171717"/>
                </a:solidFill>
                <a:latin typeface="Segoe UI"/>
                <a:cs typeface="Segoe UI"/>
              </a:rPr>
              <a:t> </a:t>
            </a:r>
            <a:r>
              <a:rPr sz="1200" dirty="0">
                <a:solidFill>
                  <a:srgbClr val="171717"/>
                </a:solidFill>
                <a:latin typeface="Segoe UI"/>
                <a:cs typeface="Segoe UI"/>
              </a:rPr>
              <a:t>connected</a:t>
            </a:r>
            <a:r>
              <a:rPr sz="1200" spc="-35" dirty="0">
                <a:solidFill>
                  <a:srgbClr val="171717"/>
                </a:solidFill>
                <a:latin typeface="Segoe UI"/>
                <a:cs typeface="Segoe UI"/>
              </a:rPr>
              <a:t> </a:t>
            </a:r>
            <a:r>
              <a:rPr sz="1200" dirty="0">
                <a:solidFill>
                  <a:srgbClr val="171717"/>
                </a:solidFill>
                <a:latin typeface="Segoe UI"/>
                <a:cs typeface="Segoe UI"/>
              </a:rPr>
              <a:t>to</a:t>
            </a:r>
            <a:r>
              <a:rPr sz="1200" spc="-30" dirty="0">
                <a:solidFill>
                  <a:srgbClr val="171717"/>
                </a:solidFill>
                <a:latin typeface="Segoe UI"/>
                <a:cs typeface="Segoe UI"/>
              </a:rPr>
              <a:t> </a:t>
            </a:r>
            <a:r>
              <a:rPr sz="1200" dirty="0">
                <a:solidFill>
                  <a:srgbClr val="171717"/>
                </a:solidFill>
                <a:latin typeface="Segoe UI"/>
                <a:cs typeface="Segoe UI"/>
              </a:rPr>
              <a:t>the</a:t>
            </a:r>
            <a:r>
              <a:rPr sz="1200" spc="-25" dirty="0">
                <a:solidFill>
                  <a:srgbClr val="171717"/>
                </a:solidFill>
                <a:latin typeface="Segoe UI"/>
                <a:cs typeface="Segoe UI"/>
              </a:rPr>
              <a:t> </a:t>
            </a:r>
            <a:r>
              <a:rPr sz="1200" dirty="0">
                <a:solidFill>
                  <a:srgbClr val="171717"/>
                </a:solidFill>
                <a:latin typeface="Segoe UI"/>
                <a:cs typeface="Segoe UI"/>
              </a:rPr>
              <a:t>SharePoint</a:t>
            </a:r>
            <a:r>
              <a:rPr sz="1200" spc="-35" dirty="0">
                <a:solidFill>
                  <a:srgbClr val="171717"/>
                </a:solidFill>
                <a:latin typeface="Segoe UI"/>
                <a:cs typeface="Segoe UI"/>
              </a:rPr>
              <a:t> </a:t>
            </a:r>
            <a:r>
              <a:rPr sz="1200" dirty="0">
                <a:solidFill>
                  <a:srgbClr val="171717"/>
                </a:solidFill>
                <a:latin typeface="Segoe UI"/>
                <a:cs typeface="Segoe UI"/>
              </a:rPr>
              <a:t>site</a:t>
            </a:r>
            <a:r>
              <a:rPr sz="1200" spc="-30" dirty="0">
                <a:solidFill>
                  <a:srgbClr val="171717"/>
                </a:solidFill>
                <a:latin typeface="Segoe UI"/>
                <a:cs typeface="Segoe UI"/>
              </a:rPr>
              <a:t> </a:t>
            </a:r>
            <a:r>
              <a:rPr sz="1200" spc="-10" dirty="0">
                <a:solidFill>
                  <a:srgbClr val="171717"/>
                </a:solidFill>
                <a:latin typeface="Segoe UI"/>
                <a:cs typeface="Segoe UI"/>
              </a:rPr>
              <a:t>associated </a:t>
            </a:r>
            <a:r>
              <a:rPr sz="1200" dirty="0">
                <a:solidFill>
                  <a:srgbClr val="171717"/>
                </a:solidFill>
                <a:latin typeface="Segoe UI"/>
                <a:cs typeface="Segoe UI"/>
              </a:rPr>
              <a:t>with</a:t>
            </a:r>
            <a:r>
              <a:rPr sz="1200" spc="-25" dirty="0">
                <a:solidFill>
                  <a:srgbClr val="171717"/>
                </a:solidFill>
                <a:latin typeface="Segoe UI"/>
                <a:cs typeface="Segoe UI"/>
              </a:rPr>
              <a:t> </a:t>
            </a:r>
            <a:r>
              <a:rPr sz="1200" dirty="0">
                <a:solidFill>
                  <a:srgbClr val="171717"/>
                </a:solidFill>
                <a:latin typeface="Segoe UI"/>
                <a:cs typeface="Segoe UI"/>
              </a:rPr>
              <a:t>the</a:t>
            </a:r>
            <a:r>
              <a:rPr sz="1200" spc="-25" dirty="0">
                <a:solidFill>
                  <a:srgbClr val="171717"/>
                </a:solidFill>
                <a:latin typeface="Segoe UI"/>
                <a:cs typeface="Segoe UI"/>
              </a:rPr>
              <a:t> </a:t>
            </a:r>
            <a:r>
              <a:rPr sz="1200" spc="-10" dirty="0">
                <a:solidFill>
                  <a:srgbClr val="171717"/>
                </a:solidFill>
                <a:latin typeface="Segoe UI"/>
                <a:cs typeface="Segoe UI"/>
              </a:rPr>
              <a:t>group.</a:t>
            </a:r>
            <a:endParaRPr sz="1200">
              <a:latin typeface="Segoe UI"/>
              <a:cs typeface="Segoe UI"/>
            </a:endParaRPr>
          </a:p>
          <a:p>
            <a:pPr marL="831850" indent="-228600">
              <a:lnSpc>
                <a:spcPct val="100000"/>
              </a:lnSpc>
              <a:spcBef>
                <a:spcPts val="160"/>
              </a:spcBef>
              <a:buSzPct val="83333"/>
              <a:buFont typeface="Symbol"/>
              <a:buChar char=""/>
              <a:tabLst>
                <a:tab pos="831850" algn="l"/>
              </a:tabLst>
            </a:pPr>
            <a:r>
              <a:rPr sz="1200" dirty="0">
                <a:solidFill>
                  <a:srgbClr val="171717"/>
                </a:solidFill>
                <a:latin typeface="Segoe UI"/>
                <a:cs typeface="Segoe UI"/>
              </a:rPr>
              <a:t>When</a:t>
            </a:r>
            <a:r>
              <a:rPr sz="1200" spc="-40" dirty="0">
                <a:solidFill>
                  <a:srgbClr val="171717"/>
                </a:solidFill>
                <a:latin typeface="Segoe UI"/>
                <a:cs typeface="Segoe UI"/>
              </a:rPr>
              <a:t> </a:t>
            </a:r>
            <a:r>
              <a:rPr sz="1200" dirty="0">
                <a:solidFill>
                  <a:srgbClr val="171717"/>
                </a:solidFill>
                <a:latin typeface="Segoe UI"/>
                <a:cs typeface="Segoe UI"/>
              </a:rPr>
              <a:t>you</a:t>
            </a:r>
            <a:r>
              <a:rPr sz="1200" spc="-10" dirty="0">
                <a:solidFill>
                  <a:srgbClr val="171717"/>
                </a:solidFill>
                <a:latin typeface="Segoe UI"/>
                <a:cs typeface="Segoe UI"/>
              </a:rPr>
              <a:t> </a:t>
            </a:r>
            <a:r>
              <a:rPr sz="1200" dirty="0">
                <a:solidFill>
                  <a:srgbClr val="171717"/>
                </a:solidFill>
                <a:latin typeface="Segoe UI"/>
                <a:cs typeface="Segoe UI"/>
              </a:rPr>
              <a:t>add</a:t>
            </a:r>
            <a:r>
              <a:rPr sz="1200" spc="-35" dirty="0">
                <a:solidFill>
                  <a:srgbClr val="171717"/>
                </a:solidFill>
                <a:latin typeface="Segoe UI"/>
                <a:cs typeface="Segoe UI"/>
              </a:rPr>
              <a:t> </a:t>
            </a:r>
            <a:r>
              <a:rPr sz="1200" dirty="0">
                <a:solidFill>
                  <a:srgbClr val="171717"/>
                </a:solidFill>
                <a:latin typeface="Segoe UI"/>
                <a:cs typeface="Segoe UI"/>
              </a:rPr>
              <a:t>Teams</a:t>
            </a:r>
            <a:r>
              <a:rPr sz="1200" spc="-35" dirty="0">
                <a:solidFill>
                  <a:srgbClr val="171717"/>
                </a:solidFill>
                <a:latin typeface="Segoe UI"/>
                <a:cs typeface="Segoe UI"/>
              </a:rPr>
              <a:t> </a:t>
            </a:r>
            <a:r>
              <a:rPr sz="1200" dirty="0">
                <a:solidFill>
                  <a:srgbClr val="171717"/>
                </a:solidFill>
                <a:latin typeface="Segoe UI"/>
                <a:cs typeface="Segoe UI"/>
              </a:rPr>
              <a:t>to</a:t>
            </a:r>
            <a:r>
              <a:rPr sz="1200" spc="-10" dirty="0">
                <a:solidFill>
                  <a:srgbClr val="171717"/>
                </a:solidFill>
                <a:latin typeface="Segoe UI"/>
                <a:cs typeface="Segoe UI"/>
              </a:rPr>
              <a:t> </a:t>
            </a:r>
            <a:r>
              <a:rPr sz="1200" dirty="0">
                <a:solidFill>
                  <a:srgbClr val="171717"/>
                </a:solidFill>
                <a:latin typeface="Segoe UI"/>
                <a:cs typeface="Segoe UI"/>
              </a:rPr>
              <a:t>an</a:t>
            </a:r>
            <a:r>
              <a:rPr sz="1200" spc="-30" dirty="0">
                <a:solidFill>
                  <a:srgbClr val="171717"/>
                </a:solidFill>
                <a:latin typeface="Segoe UI"/>
                <a:cs typeface="Segoe UI"/>
              </a:rPr>
              <a:t> </a:t>
            </a:r>
            <a:r>
              <a:rPr sz="1200" dirty="0">
                <a:solidFill>
                  <a:srgbClr val="171717"/>
                </a:solidFill>
                <a:latin typeface="Segoe UI"/>
                <a:cs typeface="Segoe UI"/>
              </a:rPr>
              <a:t>existing</a:t>
            </a:r>
            <a:r>
              <a:rPr sz="1200" spc="-15" dirty="0">
                <a:solidFill>
                  <a:srgbClr val="171717"/>
                </a:solidFill>
                <a:latin typeface="Segoe UI"/>
                <a:cs typeface="Segoe UI"/>
              </a:rPr>
              <a:t> </a:t>
            </a:r>
            <a:r>
              <a:rPr sz="1200" dirty="0">
                <a:solidFill>
                  <a:srgbClr val="171717"/>
                </a:solidFill>
                <a:latin typeface="Segoe UI"/>
                <a:cs typeface="Segoe UI"/>
              </a:rPr>
              <a:t>SharePoint</a:t>
            </a:r>
            <a:r>
              <a:rPr sz="1200" spc="-10" dirty="0">
                <a:solidFill>
                  <a:srgbClr val="171717"/>
                </a:solidFill>
                <a:latin typeface="Segoe UI"/>
                <a:cs typeface="Segoe UI"/>
              </a:rPr>
              <a:t> </a:t>
            </a:r>
            <a:r>
              <a:rPr sz="1200" dirty="0">
                <a:solidFill>
                  <a:srgbClr val="171717"/>
                </a:solidFill>
                <a:latin typeface="Segoe UI"/>
                <a:cs typeface="Segoe UI"/>
              </a:rPr>
              <a:t>site,</a:t>
            </a:r>
            <a:r>
              <a:rPr sz="1200" spc="-40" dirty="0">
                <a:solidFill>
                  <a:srgbClr val="171717"/>
                </a:solidFill>
                <a:latin typeface="Segoe UI"/>
                <a:cs typeface="Segoe UI"/>
              </a:rPr>
              <a:t> </a:t>
            </a:r>
            <a:r>
              <a:rPr sz="1200" dirty="0">
                <a:solidFill>
                  <a:srgbClr val="171717"/>
                </a:solidFill>
                <a:latin typeface="Segoe UI"/>
                <a:cs typeface="Segoe UI"/>
              </a:rPr>
              <a:t>that</a:t>
            </a:r>
            <a:r>
              <a:rPr sz="1200" spc="-15" dirty="0">
                <a:solidFill>
                  <a:srgbClr val="171717"/>
                </a:solidFill>
                <a:latin typeface="Segoe UI"/>
                <a:cs typeface="Segoe UI"/>
              </a:rPr>
              <a:t> </a:t>
            </a:r>
            <a:r>
              <a:rPr sz="1200" dirty="0">
                <a:solidFill>
                  <a:srgbClr val="171717"/>
                </a:solidFill>
                <a:latin typeface="Segoe UI"/>
                <a:cs typeface="Segoe UI"/>
              </a:rPr>
              <a:t>site</a:t>
            </a:r>
            <a:r>
              <a:rPr sz="1200" spc="-30" dirty="0">
                <a:solidFill>
                  <a:srgbClr val="171717"/>
                </a:solidFill>
                <a:latin typeface="Segoe UI"/>
                <a:cs typeface="Segoe UI"/>
              </a:rPr>
              <a:t> </a:t>
            </a:r>
            <a:r>
              <a:rPr sz="1200" dirty="0">
                <a:solidFill>
                  <a:srgbClr val="171717"/>
                </a:solidFill>
                <a:latin typeface="Segoe UI"/>
                <a:cs typeface="Segoe UI"/>
              </a:rPr>
              <a:t>is</a:t>
            </a:r>
            <a:r>
              <a:rPr sz="1200" spc="-35" dirty="0">
                <a:solidFill>
                  <a:srgbClr val="171717"/>
                </a:solidFill>
                <a:latin typeface="Segoe UI"/>
                <a:cs typeface="Segoe UI"/>
              </a:rPr>
              <a:t> </a:t>
            </a:r>
            <a:r>
              <a:rPr sz="1200" dirty="0">
                <a:solidFill>
                  <a:srgbClr val="171717"/>
                </a:solidFill>
                <a:latin typeface="Segoe UI"/>
                <a:cs typeface="Segoe UI"/>
              </a:rPr>
              <a:t>connected</a:t>
            </a:r>
            <a:r>
              <a:rPr sz="1200" spc="-15" dirty="0">
                <a:solidFill>
                  <a:srgbClr val="171717"/>
                </a:solidFill>
                <a:latin typeface="Segoe UI"/>
                <a:cs typeface="Segoe UI"/>
              </a:rPr>
              <a:t> </a:t>
            </a:r>
            <a:r>
              <a:rPr sz="1200" dirty="0">
                <a:solidFill>
                  <a:srgbClr val="171717"/>
                </a:solidFill>
                <a:latin typeface="Segoe UI"/>
                <a:cs typeface="Segoe UI"/>
              </a:rPr>
              <a:t>to</a:t>
            </a:r>
            <a:r>
              <a:rPr sz="1200" spc="-30" dirty="0">
                <a:solidFill>
                  <a:srgbClr val="171717"/>
                </a:solidFill>
                <a:latin typeface="Segoe UI"/>
                <a:cs typeface="Segoe UI"/>
              </a:rPr>
              <a:t> </a:t>
            </a:r>
            <a:r>
              <a:rPr sz="1200" dirty="0">
                <a:solidFill>
                  <a:srgbClr val="171717"/>
                </a:solidFill>
                <a:latin typeface="Segoe UI"/>
                <a:cs typeface="Segoe UI"/>
              </a:rPr>
              <a:t>the</a:t>
            </a:r>
            <a:r>
              <a:rPr sz="1200" spc="-30" dirty="0">
                <a:solidFill>
                  <a:srgbClr val="171717"/>
                </a:solidFill>
                <a:latin typeface="Segoe UI"/>
                <a:cs typeface="Segoe UI"/>
              </a:rPr>
              <a:t> </a:t>
            </a:r>
            <a:r>
              <a:rPr sz="1200" dirty="0">
                <a:solidFill>
                  <a:srgbClr val="171717"/>
                </a:solidFill>
                <a:latin typeface="Segoe UI"/>
                <a:cs typeface="Segoe UI"/>
              </a:rPr>
              <a:t>new</a:t>
            </a:r>
            <a:r>
              <a:rPr sz="1200" spc="-20" dirty="0">
                <a:solidFill>
                  <a:srgbClr val="171717"/>
                </a:solidFill>
                <a:latin typeface="Segoe UI"/>
                <a:cs typeface="Segoe UI"/>
              </a:rPr>
              <a:t> </a:t>
            </a:r>
            <a:r>
              <a:rPr sz="1200" spc="-10" dirty="0">
                <a:solidFill>
                  <a:srgbClr val="171717"/>
                </a:solidFill>
                <a:latin typeface="Segoe UI"/>
                <a:cs typeface="Segoe UI"/>
              </a:rPr>
              <a:t>team.</a:t>
            </a:r>
            <a:endParaRPr sz="1200">
              <a:latin typeface="Segoe UI"/>
              <a:cs typeface="Segoe UI"/>
            </a:endParaRPr>
          </a:p>
          <a:p>
            <a:pPr marL="831850" indent="-228600">
              <a:lnSpc>
                <a:spcPct val="100000"/>
              </a:lnSpc>
              <a:spcBef>
                <a:spcPts val="160"/>
              </a:spcBef>
              <a:buSzPct val="83333"/>
              <a:buFont typeface="Symbol"/>
              <a:buChar char=""/>
              <a:tabLst>
                <a:tab pos="831850" algn="l"/>
              </a:tabLst>
            </a:pPr>
            <a:r>
              <a:rPr sz="1200" dirty="0">
                <a:solidFill>
                  <a:srgbClr val="171717"/>
                </a:solidFill>
                <a:latin typeface="Segoe UI"/>
                <a:cs typeface="Segoe UI"/>
              </a:rPr>
              <a:t>When</a:t>
            </a:r>
            <a:r>
              <a:rPr sz="1200" spc="-40" dirty="0">
                <a:solidFill>
                  <a:srgbClr val="171717"/>
                </a:solidFill>
                <a:latin typeface="Segoe UI"/>
                <a:cs typeface="Segoe UI"/>
              </a:rPr>
              <a:t> </a:t>
            </a:r>
            <a:r>
              <a:rPr sz="1200" dirty="0">
                <a:solidFill>
                  <a:srgbClr val="171717"/>
                </a:solidFill>
                <a:latin typeface="Segoe UI"/>
                <a:cs typeface="Segoe UI"/>
              </a:rPr>
              <a:t>you</a:t>
            </a:r>
            <a:r>
              <a:rPr sz="1200" spc="-30" dirty="0">
                <a:solidFill>
                  <a:srgbClr val="171717"/>
                </a:solidFill>
                <a:latin typeface="Segoe UI"/>
                <a:cs typeface="Segoe UI"/>
              </a:rPr>
              <a:t> </a:t>
            </a:r>
            <a:r>
              <a:rPr sz="1200" dirty="0">
                <a:solidFill>
                  <a:srgbClr val="171717"/>
                </a:solidFill>
                <a:latin typeface="Segoe UI"/>
                <a:cs typeface="Segoe UI"/>
              </a:rPr>
              <a:t>create</a:t>
            </a:r>
            <a:r>
              <a:rPr sz="1200" spc="-25" dirty="0">
                <a:solidFill>
                  <a:srgbClr val="171717"/>
                </a:solidFill>
                <a:latin typeface="Segoe UI"/>
                <a:cs typeface="Segoe UI"/>
              </a:rPr>
              <a:t> </a:t>
            </a:r>
            <a:r>
              <a:rPr sz="1200" dirty="0">
                <a:solidFill>
                  <a:srgbClr val="171717"/>
                </a:solidFill>
                <a:latin typeface="Segoe UI"/>
                <a:cs typeface="Segoe UI"/>
              </a:rPr>
              <a:t>a</a:t>
            </a:r>
            <a:r>
              <a:rPr sz="1200" spc="-10" dirty="0">
                <a:solidFill>
                  <a:srgbClr val="171717"/>
                </a:solidFill>
                <a:latin typeface="Segoe UI"/>
                <a:cs typeface="Segoe UI"/>
              </a:rPr>
              <a:t> </a:t>
            </a:r>
            <a:r>
              <a:rPr sz="1200" dirty="0">
                <a:solidFill>
                  <a:srgbClr val="171717"/>
                </a:solidFill>
                <a:latin typeface="Segoe UI"/>
                <a:cs typeface="Segoe UI"/>
              </a:rPr>
              <a:t>new</a:t>
            </a:r>
            <a:r>
              <a:rPr sz="1200" spc="-15" dirty="0">
                <a:solidFill>
                  <a:srgbClr val="171717"/>
                </a:solidFill>
                <a:latin typeface="Segoe UI"/>
                <a:cs typeface="Segoe UI"/>
              </a:rPr>
              <a:t> </a:t>
            </a:r>
            <a:r>
              <a:rPr sz="1200" dirty="0">
                <a:solidFill>
                  <a:srgbClr val="171717"/>
                </a:solidFill>
                <a:latin typeface="Segoe UI"/>
                <a:cs typeface="Segoe UI"/>
              </a:rPr>
              <a:t>private</a:t>
            </a:r>
            <a:r>
              <a:rPr sz="1200" spc="-20" dirty="0">
                <a:solidFill>
                  <a:srgbClr val="171717"/>
                </a:solidFill>
                <a:latin typeface="Segoe UI"/>
                <a:cs typeface="Segoe UI"/>
              </a:rPr>
              <a:t> </a:t>
            </a:r>
            <a:r>
              <a:rPr sz="1200" dirty="0">
                <a:solidFill>
                  <a:srgbClr val="171717"/>
                </a:solidFill>
                <a:latin typeface="Segoe UI"/>
                <a:cs typeface="Segoe UI"/>
              </a:rPr>
              <a:t>or</a:t>
            </a:r>
            <a:r>
              <a:rPr sz="1200" spc="-20" dirty="0">
                <a:solidFill>
                  <a:srgbClr val="171717"/>
                </a:solidFill>
                <a:latin typeface="Segoe UI"/>
                <a:cs typeface="Segoe UI"/>
              </a:rPr>
              <a:t> </a:t>
            </a:r>
            <a:r>
              <a:rPr sz="1200" dirty="0">
                <a:solidFill>
                  <a:srgbClr val="171717"/>
                </a:solidFill>
                <a:latin typeface="Segoe UI"/>
                <a:cs typeface="Segoe UI"/>
              </a:rPr>
              <a:t>shared</a:t>
            </a:r>
            <a:r>
              <a:rPr sz="1200" spc="-30" dirty="0">
                <a:solidFill>
                  <a:srgbClr val="171717"/>
                </a:solidFill>
                <a:latin typeface="Segoe UI"/>
                <a:cs typeface="Segoe UI"/>
              </a:rPr>
              <a:t> </a:t>
            </a:r>
            <a:r>
              <a:rPr sz="1200" dirty="0">
                <a:solidFill>
                  <a:srgbClr val="171717"/>
                </a:solidFill>
                <a:latin typeface="Segoe UI"/>
                <a:cs typeface="Segoe UI"/>
              </a:rPr>
              <a:t>channel,</a:t>
            </a:r>
            <a:r>
              <a:rPr sz="1200" spc="-30" dirty="0">
                <a:solidFill>
                  <a:srgbClr val="171717"/>
                </a:solidFill>
                <a:latin typeface="Segoe UI"/>
                <a:cs typeface="Segoe UI"/>
              </a:rPr>
              <a:t> </a:t>
            </a:r>
            <a:r>
              <a:rPr sz="1200" dirty="0">
                <a:solidFill>
                  <a:srgbClr val="171717"/>
                </a:solidFill>
                <a:latin typeface="Segoe UI"/>
                <a:cs typeface="Segoe UI"/>
              </a:rPr>
              <a:t>a</a:t>
            </a:r>
            <a:r>
              <a:rPr sz="1200" spc="-25" dirty="0">
                <a:solidFill>
                  <a:srgbClr val="171717"/>
                </a:solidFill>
                <a:latin typeface="Segoe UI"/>
                <a:cs typeface="Segoe UI"/>
              </a:rPr>
              <a:t> </a:t>
            </a:r>
            <a:r>
              <a:rPr sz="1200" dirty="0">
                <a:solidFill>
                  <a:srgbClr val="171717"/>
                </a:solidFill>
                <a:latin typeface="Segoe UI"/>
                <a:cs typeface="Segoe UI"/>
              </a:rPr>
              <a:t>new</a:t>
            </a:r>
            <a:r>
              <a:rPr sz="1200" spc="-15" dirty="0">
                <a:solidFill>
                  <a:srgbClr val="171717"/>
                </a:solidFill>
                <a:latin typeface="Segoe UI"/>
                <a:cs typeface="Segoe UI"/>
              </a:rPr>
              <a:t> </a:t>
            </a:r>
            <a:r>
              <a:rPr sz="1200" dirty="0">
                <a:solidFill>
                  <a:srgbClr val="171717"/>
                </a:solidFill>
                <a:latin typeface="Segoe UI"/>
                <a:cs typeface="Segoe UI"/>
              </a:rPr>
              <a:t>SharePoint</a:t>
            </a:r>
            <a:r>
              <a:rPr sz="1200" spc="-30" dirty="0">
                <a:solidFill>
                  <a:srgbClr val="171717"/>
                </a:solidFill>
                <a:latin typeface="Segoe UI"/>
                <a:cs typeface="Segoe UI"/>
              </a:rPr>
              <a:t> </a:t>
            </a:r>
            <a:r>
              <a:rPr sz="1200" dirty="0">
                <a:solidFill>
                  <a:srgbClr val="171717"/>
                </a:solidFill>
                <a:latin typeface="Segoe UI"/>
                <a:cs typeface="Segoe UI"/>
              </a:rPr>
              <a:t>site is</a:t>
            </a:r>
            <a:r>
              <a:rPr sz="1200" spc="-30" dirty="0">
                <a:solidFill>
                  <a:srgbClr val="171717"/>
                </a:solidFill>
                <a:latin typeface="Segoe UI"/>
                <a:cs typeface="Segoe UI"/>
              </a:rPr>
              <a:t> </a:t>
            </a:r>
            <a:r>
              <a:rPr sz="1200" dirty="0">
                <a:solidFill>
                  <a:srgbClr val="171717"/>
                </a:solidFill>
                <a:latin typeface="Segoe UI"/>
                <a:cs typeface="Segoe UI"/>
              </a:rPr>
              <a:t>created</a:t>
            </a:r>
            <a:r>
              <a:rPr sz="1200" spc="-25" dirty="0">
                <a:solidFill>
                  <a:srgbClr val="171717"/>
                </a:solidFill>
                <a:latin typeface="Segoe UI"/>
                <a:cs typeface="Segoe UI"/>
              </a:rPr>
              <a:t> </a:t>
            </a:r>
            <a:r>
              <a:rPr sz="1200" dirty="0">
                <a:solidFill>
                  <a:srgbClr val="171717"/>
                </a:solidFill>
                <a:latin typeface="Segoe UI"/>
                <a:cs typeface="Segoe UI"/>
              </a:rPr>
              <a:t>and</a:t>
            </a:r>
            <a:r>
              <a:rPr sz="1200" spc="-30" dirty="0">
                <a:solidFill>
                  <a:srgbClr val="171717"/>
                </a:solidFill>
                <a:latin typeface="Segoe UI"/>
                <a:cs typeface="Segoe UI"/>
              </a:rPr>
              <a:t> </a:t>
            </a:r>
            <a:r>
              <a:rPr sz="1200" dirty="0">
                <a:solidFill>
                  <a:srgbClr val="171717"/>
                </a:solidFill>
                <a:latin typeface="Segoe UI"/>
                <a:cs typeface="Segoe UI"/>
              </a:rPr>
              <a:t>connected</a:t>
            </a:r>
            <a:r>
              <a:rPr sz="1200" spc="-30" dirty="0">
                <a:solidFill>
                  <a:srgbClr val="171717"/>
                </a:solidFill>
                <a:latin typeface="Segoe UI"/>
                <a:cs typeface="Segoe UI"/>
              </a:rPr>
              <a:t> </a:t>
            </a:r>
            <a:r>
              <a:rPr sz="1200" dirty="0">
                <a:solidFill>
                  <a:srgbClr val="171717"/>
                </a:solidFill>
                <a:latin typeface="Segoe UI"/>
                <a:cs typeface="Segoe UI"/>
              </a:rPr>
              <a:t>to</a:t>
            </a:r>
            <a:r>
              <a:rPr sz="1200" spc="-25" dirty="0">
                <a:solidFill>
                  <a:srgbClr val="171717"/>
                </a:solidFill>
                <a:latin typeface="Segoe UI"/>
                <a:cs typeface="Segoe UI"/>
              </a:rPr>
              <a:t> </a:t>
            </a:r>
            <a:r>
              <a:rPr sz="1200" dirty="0">
                <a:solidFill>
                  <a:srgbClr val="171717"/>
                </a:solidFill>
                <a:latin typeface="Segoe UI"/>
                <a:cs typeface="Segoe UI"/>
              </a:rPr>
              <a:t>that</a:t>
            </a:r>
            <a:r>
              <a:rPr sz="1200" spc="-25" dirty="0">
                <a:solidFill>
                  <a:srgbClr val="171717"/>
                </a:solidFill>
                <a:latin typeface="Segoe UI"/>
                <a:cs typeface="Segoe UI"/>
              </a:rPr>
              <a:t> </a:t>
            </a:r>
            <a:r>
              <a:rPr sz="1200" spc="-10" dirty="0">
                <a:solidFill>
                  <a:srgbClr val="171717"/>
                </a:solidFill>
                <a:latin typeface="Segoe UI"/>
                <a:cs typeface="Segoe UI"/>
              </a:rPr>
              <a:t>channel.</a:t>
            </a:r>
            <a:endParaRPr sz="1200">
              <a:latin typeface="Segoe UI"/>
              <a:cs typeface="Segoe UI"/>
            </a:endParaRPr>
          </a:p>
        </p:txBody>
      </p:sp>
      <p:sp>
        <p:nvSpPr>
          <p:cNvPr id="3" name="object 3"/>
          <p:cNvSpPr txBox="1"/>
          <p:nvPr/>
        </p:nvSpPr>
        <p:spPr>
          <a:xfrm>
            <a:off x="444500" y="3607053"/>
            <a:ext cx="5334635" cy="1038860"/>
          </a:xfrm>
          <a:prstGeom prst="rect">
            <a:avLst/>
          </a:prstGeom>
        </p:spPr>
        <p:txBody>
          <a:bodyPr vert="horz" wrap="square" lIns="0" tIns="13335" rIns="0" bIns="0" rtlCol="0">
            <a:spAutoFit/>
          </a:bodyPr>
          <a:lstStyle/>
          <a:p>
            <a:pPr marL="12700" marR="5080">
              <a:lnSpc>
                <a:spcPct val="110700"/>
              </a:lnSpc>
              <a:spcBef>
                <a:spcPts val="105"/>
              </a:spcBef>
            </a:pPr>
            <a:r>
              <a:rPr sz="1200" dirty="0">
                <a:solidFill>
                  <a:srgbClr val="171717"/>
                </a:solidFill>
                <a:latin typeface="Segoe UI"/>
                <a:cs typeface="Segoe UI"/>
              </a:rPr>
              <a:t>In</a:t>
            </a:r>
            <a:r>
              <a:rPr sz="1200" spc="-30" dirty="0">
                <a:solidFill>
                  <a:srgbClr val="171717"/>
                </a:solidFill>
                <a:latin typeface="Segoe UI"/>
                <a:cs typeface="Segoe UI"/>
              </a:rPr>
              <a:t> </a:t>
            </a:r>
            <a:r>
              <a:rPr sz="1200" dirty="0">
                <a:solidFill>
                  <a:srgbClr val="171717"/>
                </a:solidFill>
                <a:latin typeface="Segoe UI"/>
                <a:cs typeface="Segoe UI"/>
              </a:rPr>
              <a:t>Teams,</a:t>
            </a:r>
            <a:r>
              <a:rPr sz="1200" spc="-30" dirty="0">
                <a:solidFill>
                  <a:srgbClr val="171717"/>
                </a:solidFill>
                <a:latin typeface="Segoe UI"/>
                <a:cs typeface="Segoe UI"/>
              </a:rPr>
              <a:t> </a:t>
            </a:r>
            <a:r>
              <a:rPr sz="1200" dirty="0">
                <a:solidFill>
                  <a:srgbClr val="171717"/>
                </a:solidFill>
                <a:latin typeface="Segoe UI"/>
                <a:cs typeface="Segoe UI"/>
              </a:rPr>
              <a:t>the</a:t>
            </a:r>
            <a:r>
              <a:rPr sz="1200" spc="-25" dirty="0">
                <a:solidFill>
                  <a:srgbClr val="171717"/>
                </a:solidFill>
                <a:latin typeface="Segoe UI"/>
                <a:cs typeface="Segoe UI"/>
              </a:rPr>
              <a:t> </a:t>
            </a:r>
            <a:r>
              <a:rPr sz="1200" dirty="0">
                <a:solidFill>
                  <a:srgbClr val="171717"/>
                </a:solidFill>
                <a:latin typeface="Segoe UI"/>
                <a:cs typeface="Segoe UI"/>
              </a:rPr>
              <a:t>Files</a:t>
            </a:r>
            <a:r>
              <a:rPr sz="1200" spc="-35" dirty="0">
                <a:solidFill>
                  <a:srgbClr val="171717"/>
                </a:solidFill>
                <a:latin typeface="Segoe UI"/>
                <a:cs typeface="Segoe UI"/>
              </a:rPr>
              <a:t> </a:t>
            </a:r>
            <a:r>
              <a:rPr sz="1200" dirty="0">
                <a:solidFill>
                  <a:srgbClr val="171717"/>
                </a:solidFill>
                <a:latin typeface="Segoe UI"/>
                <a:cs typeface="Segoe UI"/>
              </a:rPr>
              <a:t>tab</a:t>
            </a:r>
            <a:r>
              <a:rPr sz="1200" spc="-25" dirty="0">
                <a:solidFill>
                  <a:srgbClr val="171717"/>
                </a:solidFill>
                <a:latin typeface="Segoe UI"/>
                <a:cs typeface="Segoe UI"/>
              </a:rPr>
              <a:t> </a:t>
            </a:r>
            <a:r>
              <a:rPr sz="1200" dirty="0">
                <a:solidFill>
                  <a:srgbClr val="171717"/>
                </a:solidFill>
                <a:latin typeface="Segoe UI"/>
                <a:cs typeface="Segoe UI"/>
              </a:rPr>
              <a:t>on</a:t>
            </a:r>
            <a:r>
              <a:rPr sz="1200" spc="-5" dirty="0">
                <a:solidFill>
                  <a:srgbClr val="171717"/>
                </a:solidFill>
                <a:latin typeface="Segoe UI"/>
                <a:cs typeface="Segoe UI"/>
              </a:rPr>
              <a:t> </a:t>
            </a:r>
            <a:r>
              <a:rPr sz="1200" dirty="0">
                <a:solidFill>
                  <a:srgbClr val="171717"/>
                </a:solidFill>
                <a:latin typeface="Segoe UI"/>
                <a:cs typeface="Segoe UI"/>
              </a:rPr>
              <a:t>each standard</a:t>
            </a:r>
            <a:r>
              <a:rPr sz="1200" spc="-10" dirty="0">
                <a:solidFill>
                  <a:srgbClr val="171717"/>
                </a:solidFill>
                <a:latin typeface="Segoe UI"/>
                <a:cs typeface="Segoe UI"/>
              </a:rPr>
              <a:t> </a:t>
            </a:r>
            <a:r>
              <a:rPr sz="1200" dirty="0">
                <a:solidFill>
                  <a:srgbClr val="171717"/>
                </a:solidFill>
                <a:latin typeface="Segoe UI"/>
                <a:cs typeface="Segoe UI"/>
              </a:rPr>
              <a:t>channel</a:t>
            </a:r>
            <a:r>
              <a:rPr sz="1200" spc="-15" dirty="0">
                <a:solidFill>
                  <a:srgbClr val="171717"/>
                </a:solidFill>
                <a:latin typeface="Segoe UI"/>
                <a:cs typeface="Segoe UI"/>
              </a:rPr>
              <a:t> </a:t>
            </a:r>
            <a:r>
              <a:rPr sz="1200" dirty="0">
                <a:solidFill>
                  <a:srgbClr val="171717"/>
                </a:solidFill>
                <a:latin typeface="Segoe UI"/>
                <a:cs typeface="Segoe UI"/>
              </a:rPr>
              <a:t>is</a:t>
            </a:r>
            <a:r>
              <a:rPr sz="1200" spc="-30" dirty="0">
                <a:solidFill>
                  <a:srgbClr val="171717"/>
                </a:solidFill>
                <a:latin typeface="Segoe UI"/>
                <a:cs typeface="Segoe UI"/>
              </a:rPr>
              <a:t> </a:t>
            </a:r>
            <a:r>
              <a:rPr sz="1200" dirty="0">
                <a:solidFill>
                  <a:srgbClr val="171717"/>
                </a:solidFill>
                <a:latin typeface="Segoe UI"/>
                <a:cs typeface="Segoe UI"/>
              </a:rPr>
              <a:t>connected</a:t>
            </a:r>
            <a:r>
              <a:rPr sz="1200" spc="-5" dirty="0">
                <a:solidFill>
                  <a:srgbClr val="171717"/>
                </a:solidFill>
                <a:latin typeface="Segoe UI"/>
                <a:cs typeface="Segoe UI"/>
              </a:rPr>
              <a:t> </a:t>
            </a:r>
            <a:r>
              <a:rPr sz="1200" dirty="0">
                <a:solidFill>
                  <a:srgbClr val="171717"/>
                </a:solidFill>
                <a:latin typeface="Segoe UI"/>
                <a:cs typeface="Segoe UI"/>
              </a:rPr>
              <a:t>to</a:t>
            </a:r>
            <a:r>
              <a:rPr sz="1200" spc="-5" dirty="0">
                <a:solidFill>
                  <a:srgbClr val="171717"/>
                </a:solidFill>
                <a:latin typeface="Segoe UI"/>
                <a:cs typeface="Segoe UI"/>
              </a:rPr>
              <a:t> </a:t>
            </a:r>
            <a:r>
              <a:rPr sz="1200" dirty="0">
                <a:solidFill>
                  <a:srgbClr val="171717"/>
                </a:solidFill>
                <a:latin typeface="Segoe UI"/>
                <a:cs typeface="Segoe UI"/>
              </a:rPr>
              <a:t>a</a:t>
            </a:r>
            <a:r>
              <a:rPr sz="1200" spc="-30" dirty="0">
                <a:solidFill>
                  <a:srgbClr val="171717"/>
                </a:solidFill>
                <a:latin typeface="Segoe UI"/>
                <a:cs typeface="Segoe UI"/>
              </a:rPr>
              <a:t> </a:t>
            </a:r>
            <a:r>
              <a:rPr sz="1200" dirty="0">
                <a:solidFill>
                  <a:srgbClr val="171717"/>
                </a:solidFill>
                <a:latin typeface="Segoe UI"/>
                <a:cs typeface="Segoe UI"/>
              </a:rPr>
              <a:t>folder</a:t>
            </a:r>
            <a:r>
              <a:rPr sz="1200" spc="-15" dirty="0">
                <a:solidFill>
                  <a:srgbClr val="171717"/>
                </a:solidFill>
                <a:latin typeface="Segoe UI"/>
                <a:cs typeface="Segoe UI"/>
              </a:rPr>
              <a:t> </a:t>
            </a:r>
            <a:r>
              <a:rPr sz="1200" dirty="0">
                <a:solidFill>
                  <a:srgbClr val="171717"/>
                </a:solidFill>
                <a:latin typeface="Segoe UI"/>
                <a:cs typeface="Segoe UI"/>
              </a:rPr>
              <a:t>in</a:t>
            </a:r>
            <a:r>
              <a:rPr sz="1200" spc="-25" dirty="0">
                <a:solidFill>
                  <a:srgbClr val="171717"/>
                </a:solidFill>
                <a:latin typeface="Segoe UI"/>
                <a:cs typeface="Segoe UI"/>
              </a:rPr>
              <a:t> the </a:t>
            </a:r>
            <a:r>
              <a:rPr sz="1200" dirty="0">
                <a:solidFill>
                  <a:srgbClr val="171717"/>
                </a:solidFill>
                <a:latin typeface="Segoe UI"/>
                <a:cs typeface="Segoe UI"/>
              </a:rPr>
              <a:t>parent</a:t>
            </a:r>
            <a:r>
              <a:rPr sz="1200" spc="-35" dirty="0">
                <a:solidFill>
                  <a:srgbClr val="171717"/>
                </a:solidFill>
                <a:latin typeface="Segoe UI"/>
                <a:cs typeface="Segoe UI"/>
              </a:rPr>
              <a:t> </a:t>
            </a:r>
            <a:r>
              <a:rPr sz="1200" dirty="0">
                <a:solidFill>
                  <a:srgbClr val="171717"/>
                </a:solidFill>
                <a:latin typeface="Segoe UI"/>
                <a:cs typeface="Segoe UI"/>
              </a:rPr>
              <a:t>site's</a:t>
            </a:r>
            <a:r>
              <a:rPr sz="1200" spc="-35" dirty="0">
                <a:solidFill>
                  <a:srgbClr val="171717"/>
                </a:solidFill>
                <a:latin typeface="Segoe UI"/>
                <a:cs typeface="Segoe UI"/>
              </a:rPr>
              <a:t> </a:t>
            </a:r>
            <a:r>
              <a:rPr sz="1200" dirty="0">
                <a:solidFill>
                  <a:srgbClr val="171717"/>
                </a:solidFill>
                <a:latin typeface="Segoe UI"/>
                <a:cs typeface="Segoe UI"/>
              </a:rPr>
              <a:t>default</a:t>
            </a:r>
            <a:r>
              <a:rPr sz="1200" spc="-35" dirty="0">
                <a:solidFill>
                  <a:srgbClr val="171717"/>
                </a:solidFill>
                <a:latin typeface="Segoe UI"/>
                <a:cs typeface="Segoe UI"/>
              </a:rPr>
              <a:t> </a:t>
            </a:r>
            <a:r>
              <a:rPr sz="1200" dirty="0">
                <a:solidFill>
                  <a:srgbClr val="171717"/>
                </a:solidFill>
                <a:latin typeface="Segoe UI"/>
                <a:cs typeface="Segoe UI"/>
              </a:rPr>
              <a:t>document</a:t>
            </a:r>
            <a:r>
              <a:rPr sz="1200" spc="-35" dirty="0">
                <a:solidFill>
                  <a:srgbClr val="171717"/>
                </a:solidFill>
                <a:latin typeface="Segoe UI"/>
                <a:cs typeface="Segoe UI"/>
              </a:rPr>
              <a:t> </a:t>
            </a:r>
            <a:r>
              <a:rPr sz="1200" dirty="0">
                <a:solidFill>
                  <a:srgbClr val="171717"/>
                </a:solidFill>
                <a:latin typeface="Segoe UI"/>
                <a:cs typeface="Segoe UI"/>
              </a:rPr>
              <a:t>library.</a:t>
            </a:r>
            <a:r>
              <a:rPr sz="1200" spc="-35" dirty="0">
                <a:solidFill>
                  <a:srgbClr val="171717"/>
                </a:solidFill>
                <a:latin typeface="Segoe UI"/>
                <a:cs typeface="Segoe UI"/>
              </a:rPr>
              <a:t> </a:t>
            </a:r>
            <a:r>
              <a:rPr sz="1200" dirty="0">
                <a:solidFill>
                  <a:srgbClr val="171717"/>
                </a:solidFill>
                <a:latin typeface="Segoe UI"/>
                <a:cs typeface="Segoe UI"/>
              </a:rPr>
              <a:t>The</a:t>
            </a:r>
            <a:r>
              <a:rPr sz="1200" spc="-5" dirty="0">
                <a:solidFill>
                  <a:srgbClr val="171717"/>
                </a:solidFill>
                <a:latin typeface="Segoe UI"/>
                <a:cs typeface="Segoe UI"/>
              </a:rPr>
              <a:t> </a:t>
            </a:r>
            <a:r>
              <a:rPr sz="1200" dirty="0">
                <a:solidFill>
                  <a:srgbClr val="171717"/>
                </a:solidFill>
                <a:latin typeface="Segoe UI"/>
                <a:cs typeface="Segoe UI"/>
              </a:rPr>
              <a:t>Files</a:t>
            </a:r>
            <a:r>
              <a:rPr sz="1200" spc="-20" dirty="0">
                <a:solidFill>
                  <a:srgbClr val="171717"/>
                </a:solidFill>
                <a:latin typeface="Segoe UI"/>
                <a:cs typeface="Segoe UI"/>
              </a:rPr>
              <a:t> </a:t>
            </a:r>
            <a:r>
              <a:rPr sz="1200" dirty="0">
                <a:solidFill>
                  <a:srgbClr val="171717"/>
                </a:solidFill>
                <a:latin typeface="Segoe UI"/>
                <a:cs typeface="Segoe UI"/>
              </a:rPr>
              <a:t>tab</a:t>
            </a:r>
            <a:r>
              <a:rPr sz="1200" spc="-30" dirty="0">
                <a:solidFill>
                  <a:srgbClr val="171717"/>
                </a:solidFill>
                <a:latin typeface="Segoe UI"/>
                <a:cs typeface="Segoe UI"/>
              </a:rPr>
              <a:t> </a:t>
            </a:r>
            <a:r>
              <a:rPr sz="1200" dirty="0">
                <a:solidFill>
                  <a:srgbClr val="171717"/>
                </a:solidFill>
                <a:latin typeface="Segoe UI"/>
                <a:cs typeface="Segoe UI"/>
              </a:rPr>
              <a:t>on</a:t>
            </a:r>
            <a:r>
              <a:rPr sz="1200" spc="-10" dirty="0">
                <a:solidFill>
                  <a:srgbClr val="171717"/>
                </a:solidFill>
                <a:latin typeface="Segoe UI"/>
                <a:cs typeface="Segoe UI"/>
              </a:rPr>
              <a:t> </a:t>
            </a:r>
            <a:r>
              <a:rPr sz="1200" dirty="0">
                <a:solidFill>
                  <a:srgbClr val="171717"/>
                </a:solidFill>
                <a:latin typeface="Segoe UI"/>
                <a:cs typeface="Segoe UI"/>
              </a:rPr>
              <a:t>each</a:t>
            </a:r>
            <a:r>
              <a:rPr sz="1200" spc="-5" dirty="0">
                <a:solidFill>
                  <a:srgbClr val="171717"/>
                </a:solidFill>
                <a:latin typeface="Segoe UI"/>
                <a:cs typeface="Segoe UI"/>
              </a:rPr>
              <a:t> </a:t>
            </a:r>
            <a:r>
              <a:rPr sz="1200" dirty="0">
                <a:solidFill>
                  <a:srgbClr val="171717"/>
                </a:solidFill>
                <a:latin typeface="Segoe UI"/>
                <a:cs typeface="Segoe UI"/>
              </a:rPr>
              <a:t>private</a:t>
            </a:r>
            <a:r>
              <a:rPr sz="1200" spc="-30" dirty="0">
                <a:solidFill>
                  <a:srgbClr val="171717"/>
                </a:solidFill>
                <a:latin typeface="Segoe UI"/>
                <a:cs typeface="Segoe UI"/>
              </a:rPr>
              <a:t> </a:t>
            </a:r>
            <a:r>
              <a:rPr sz="1200" dirty="0">
                <a:solidFill>
                  <a:srgbClr val="171717"/>
                </a:solidFill>
                <a:latin typeface="Segoe UI"/>
                <a:cs typeface="Segoe UI"/>
              </a:rPr>
              <a:t>and</a:t>
            </a:r>
            <a:r>
              <a:rPr sz="1200" spc="-35" dirty="0">
                <a:solidFill>
                  <a:srgbClr val="171717"/>
                </a:solidFill>
                <a:latin typeface="Segoe UI"/>
                <a:cs typeface="Segoe UI"/>
              </a:rPr>
              <a:t> </a:t>
            </a:r>
            <a:r>
              <a:rPr sz="1200" spc="-10" dirty="0">
                <a:solidFill>
                  <a:srgbClr val="171717"/>
                </a:solidFill>
                <a:latin typeface="Segoe UI"/>
                <a:cs typeface="Segoe UI"/>
              </a:rPr>
              <a:t>shared </a:t>
            </a:r>
            <a:r>
              <a:rPr sz="1200" dirty="0">
                <a:solidFill>
                  <a:srgbClr val="171717"/>
                </a:solidFill>
                <a:latin typeface="Segoe UI"/>
                <a:cs typeface="Segoe UI"/>
              </a:rPr>
              <a:t>channel</a:t>
            </a:r>
            <a:r>
              <a:rPr sz="1200" spc="-20" dirty="0">
                <a:solidFill>
                  <a:srgbClr val="171717"/>
                </a:solidFill>
                <a:latin typeface="Segoe UI"/>
                <a:cs typeface="Segoe UI"/>
              </a:rPr>
              <a:t> </a:t>
            </a:r>
            <a:r>
              <a:rPr sz="1200" dirty="0">
                <a:solidFill>
                  <a:srgbClr val="171717"/>
                </a:solidFill>
                <a:latin typeface="Segoe UI"/>
                <a:cs typeface="Segoe UI"/>
              </a:rPr>
              <a:t>is</a:t>
            </a:r>
            <a:r>
              <a:rPr sz="1200" spc="-30" dirty="0">
                <a:solidFill>
                  <a:srgbClr val="171717"/>
                </a:solidFill>
                <a:latin typeface="Segoe UI"/>
                <a:cs typeface="Segoe UI"/>
              </a:rPr>
              <a:t> </a:t>
            </a:r>
            <a:r>
              <a:rPr sz="1200" dirty="0">
                <a:solidFill>
                  <a:srgbClr val="171717"/>
                </a:solidFill>
                <a:latin typeface="Segoe UI"/>
                <a:cs typeface="Segoe UI"/>
              </a:rPr>
              <a:t>connected</a:t>
            </a:r>
            <a:r>
              <a:rPr sz="1200" spc="-30" dirty="0">
                <a:solidFill>
                  <a:srgbClr val="171717"/>
                </a:solidFill>
                <a:latin typeface="Segoe UI"/>
                <a:cs typeface="Segoe UI"/>
              </a:rPr>
              <a:t> </a:t>
            </a:r>
            <a:r>
              <a:rPr sz="1200" dirty="0">
                <a:solidFill>
                  <a:srgbClr val="171717"/>
                </a:solidFill>
                <a:latin typeface="Segoe UI"/>
                <a:cs typeface="Segoe UI"/>
              </a:rPr>
              <a:t>to the</a:t>
            </a:r>
            <a:r>
              <a:rPr sz="1200" spc="-25" dirty="0">
                <a:solidFill>
                  <a:srgbClr val="171717"/>
                </a:solidFill>
                <a:latin typeface="Segoe UI"/>
                <a:cs typeface="Segoe UI"/>
              </a:rPr>
              <a:t> </a:t>
            </a:r>
            <a:r>
              <a:rPr sz="1200" dirty="0">
                <a:solidFill>
                  <a:srgbClr val="171717"/>
                </a:solidFill>
                <a:latin typeface="Segoe UI"/>
                <a:cs typeface="Segoe UI"/>
              </a:rPr>
              <a:t>default</a:t>
            </a:r>
            <a:r>
              <a:rPr sz="1200" spc="-30" dirty="0">
                <a:solidFill>
                  <a:srgbClr val="171717"/>
                </a:solidFill>
                <a:latin typeface="Segoe UI"/>
                <a:cs typeface="Segoe UI"/>
              </a:rPr>
              <a:t> </a:t>
            </a:r>
            <a:r>
              <a:rPr sz="1200" dirty="0">
                <a:solidFill>
                  <a:srgbClr val="171717"/>
                </a:solidFill>
                <a:latin typeface="Segoe UI"/>
                <a:cs typeface="Segoe UI"/>
              </a:rPr>
              <a:t>document</a:t>
            </a:r>
            <a:r>
              <a:rPr sz="1200" spc="-30" dirty="0">
                <a:solidFill>
                  <a:srgbClr val="171717"/>
                </a:solidFill>
                <a:latin typeface="Segoe UI"/>
                <a:cs typeface="Segoe UI"/>
              </a:rPr>
              <a:t> </a:t>
            </a:r>
            <a:r>
              <a:rPr sz="1200" dirty="0">
                <a:solidFill>
                  <a:srgbClr val="171717"/>
                </a:solidFill>
                <a:latin typeface="Segoe UI"/>
                <a:cs typeface="Segoe UI"/>
              </a:rPr>
              <a:t>library</a:t>
            </a:r>
            <a:r>
              <a:rPr sz="1200" spc="-25" dirty="0">
                <a:solidFill>
                  <a:srgbClr val="171717"/>
                </a:solidFill>
                <a:latin typeface="Segoe UI"/>
                <a:cs typeface="Segoe UI"/>
              </a:rPr>
              <a:t> </a:t>
            </a:r>
            <a:r>
              <a:rPr sz="1200" dirty="0">
                <a:solidFill>
                  <a:srgbClr val="171717"/>
                </a:solidFill>
                <a:latin typeface="Segoe UI"/>
                <a:cs typeface="Segoe UI"/>
              </a:rPr>
              <a:t>in</a:t>
            </a:r>
            <a:r>
              <a:rPr sz="1200" spc="-25" dirty="0">
                <a:solidFill>
                  <a:srgbClr val="171717"/>
                </a:solidFill>
                <a:latin typeface="Segoe UI"/>
                <a:cs typeface="Segoe UI"/>
              </a:rPr>
              <a:t> </a:t>
            </a:r>
            <a:r>
              <a:rPr sz="1200" dirty="0">
                <a:solidFill>
                  <a:srgbClr val="171717"/>
                </a:solidFill>
                <a:latin typeface="Segoe UI"/>
                <a:cs typeface="Segoe UI"/>
              </a:rPr>
              <a:t>the</a:t>
            </a:r>
            <a:r>
              <a:rPr sz="1200" spc="-25" dirty="0">
                <a:solidFill>
                  <a:srgbClr val="171717"/>
                </a:solidFill>
                <a:latin typeface="Segoe UI"/>
                <a:cs typeface="Segoe UI"/>
              </a:rPr>
              <a:t> </a:t>
            </a:r>
            <a:r>
              <a:rPr sz="1200" spc="-10" dirty="0">
                <a:solidFill>
                  <a:srgbClr val="171717"/>
                </a:solidFill>
                <a:latin typeface="Segoe UI"/>
                <a:cs typeface="Segoe UI"/>
              </a:rPr>
              <a:t>corresponding </a:t>
            </a:r>
            <a:r>
              <a:rPr sz="1200" dirty="0">
                <a:solidFill>
                  <a:srgbClr val="171717"/>
                </a:solidFill>
                <a:latin typeface="Segoe UI"/>
                <a:cs typeface="Segoe UI"/>
              </a:rPr>
              <a:t>channel</a:t>
            </a:r>
            <a:r>
              <a:rPr sz="1200" spc="-15" dirty="0">
                <a:solidFill>
                  <a:srgbClr val="171717"/>
                </a:solidFill>
                <a:latin typeface="Segoe UI"/>
                <a:cs typeface="Segoe UI"/>
              </a:rPr>
              <a:t> </a:t>
            </a:r>
            <a:r>
              <a:rPr sz="1200" dirty="0">
                <a:solidFill>
                  <a:srgbClr val="171717"/>
                </a:solidFill>
                <a:latin typeface="Segoe UI"/>
                <a:cs typeface="Segoe UI"/>
              </a:rPr>
              <a:t>site.</a:t>
            </a:r>
            <a:r>
              <a:rPr sz="1200" spc="-30" dirty="0">
                <a:solidFill>
                  <a:srgbClr val="171717"/>
                </a:solidFill>
                <a:latin typeface="Segoe UI"/>
                <a:cs typeface="Segoe UI"/>
              </a:rPr>
              <a:t> </a:t>
            </a:r>
            <a:r>
              <a:rPr sz="1200" dirty="0">
                <a:solidFill>
                  <a:srgbClr val="171717"/>
                </a:solidFill>
                <a:latin typeface="Segoe UI"/>
                <a:cs typeface="Segoe UI"/>
              </a:rPr>
              <a:t>Whenever</a:t>
            </a:r>
            <a:r>
              <a:rPr sz="1200" spc="-10" dirty="0">
                <a:solidFill>
                  <a:srgbClr val="171717"/>
                </a:solidFill>
                <a:latin typeface="Segoe UI"/>
                <a:cs typeface="Segoe UI"/>
              </a:rPr>
              <a:t> </a:t>
            </a:r>
            <a:r>
              <a:rPr sz="1200" dirty="0">
                <a:solidFill>
                  <a:srgbClr val="171717"/>
                </a:solidFill>
                <a:latin typeface="Segoe UI"/>
                <a:cs typeface="Segoe UI"/>
              </a:rPr>
              <a:t>you</a:t>
            </a:r>
            <a:r>
              <a:rPr sz="1200" spc="-30" dirty="0">
                <a:solidFill>
                  <a:srgbClr val="171717"/>
                </a:solidFill>
                <a:latin typeface="Segoe UI"/>
                <a:cs typeface="Segoe UI"/>
              </a:rPr>
              <a:t> </a:t>
            </a:r>
            <a:r>
              <a:rPr sz="1200" dirty="0">
                <a:solidFill>
                  <a:srgbClr val="171717"/>
                </a:solidFill>
                <a:latin typeface="Segoe UI"/>
                <a:cs typeface="Segoe UI"/>
              </a:rPr>
              <a:t>add</a:t>
            </a:r>
            <a:r>
              <a:rPr sz="1200" spc="-25" dirty="0">
                <a:solidFill>
                  <a:srgbClr val="171717"/>
                </a:solidFill>
                <a:latin typeface="Segoe UI"/>
                <a:cs typeface="Segoe UI"/>
              </a:rPr>
              <a:t> </a:t>
            </a:r>
            <a:r>
              <a:rPr sz="1200" dirty="0">
                <a:solidFill>
                  <a:srgbClr val="171717"/>
                </a:solidFill>
                <a:latin typeface="Segoe UI"/>
                <a:cs typeface="Segoe UI"/>
              </a:rPr>
              <a:t>or</a:t>
            </a:r>
            <a:r>
              <a:rPr sz="1200" spc="-20" dirty="0">
                <a:solidFill>
                  <a:srgbClr val="171717"/>
                </a:solidFill>
                <a:latin typeface="Segoe UI"/>
                <a:cs typeface="Segoe UI"/>
              </a:rPr>
              <a:t> </a:t>
            </a:r>
            <a:r>
              <a:rPr sz="1200" dirty="0">
                <a:solidFill>
                  <a:srgbClr val="171717"/>
                </a:solidFill>
                <a:latin typeface="Segoe UI"/>
                <a:cs typeface="Segoe UI"/>
              </a:rPr>
              <a:t>update</a:t>
            </a:r>
            <a:r>
              <a:rPr sz="1200" spc="5" dirty="0">
                <a:solidFill>
                  <a:srgbClr val="171717"/>
                </a:solidFill>
                <a:latin typeface="Segoe UI"/>
                <a:cs typeface="Segoe UI"/>
              </a:rPr>
              <a:t> </a:t>
            </a:r>
            <a:r>
              <a:rPr sz="1200" dirty="0">
                <a:solidFill>
                  <a:srgbClr val="171717"/>
                </a:solidFill>
                <a:latin typeface="Segoe UI"/>
                <a:cs typeface="Segoe UI"/>
              </a:rPr>
              <a:t>a</a:t>
            </a:r>
            <a:r>
              <a:rPr sz="1200" spc="-30" dirty="0">
                <a:solidFill>
                  <a:srgbClr val="171717"/>
                </a:solidFill>
                <a:latin typeface="Segoe UI"/>
                <a:cs typeface="Segoe UI"/>
              </a:rPr>
              <a:t> </a:t>
            </a:r>
            <a:r>
              <a:rPr sz="1200" dirty="0">
                <a:solidFill>
                  <a:srgbClr val="171717"/>
                </a:solidFill>
                <a:latin typeface="Segoe UI"/>
                <a:cs typeface="Segoe UI"/>
              </a:rPr>
              <a:t>file</a:t>
            </a:r>
            <a:r>
              <a:rPr sz="1200" spc="5" dirty="0">
                <a:solidFill>
                  <a:srgbClr val="171717"/>
                </a:solidFill>
                <a:latin typeface="Segoe UI"/>
                <a:cs typeface="Segoe UI"/>
              </a:rPr>
              <a:t> </a:t>
            </a:r>
            <a:r>
              <a:rPr sz="1200" dirty="0">
                <a:solidFill>
                  <a:srgbClr val="171717"/>
                </a:solidFill>
                <a:latin typeface="Segoe UI"/>
                <a:cs typeface="Segoe UI"/>
              </a:rPr>
              <a:t>on</a:t>
            </a:r>
            <a:r>
              <a:rPr sz="1200" spc="-30" dirty="0">
                <a:solidFill>
                  <a:srgbClr val="171717"/>
                </a:solidFill>
                <a:latin typeface="Segoe UI"/>
                <a:cs typeface="Segoe UI"/>
              </a:rPr>
              <a:t> </a:t>
            </a:r>
            <a:r>
              <a:rPr sz="1200" dirty="0">
                <a:solidFill>
                  <a:srgbClr val="171717"/>
                </a:solidFill>
                <a:latin typeface="Segoe UI"/>
                <a:cs typeface="Segoe UI"/>
              </a:rPr>
              <a:t>the Files</a:t>
            </a:r>
            <a:r>
              <a:rPr sz="1200" spc="-30" dirty="0">
                <a:solidFill>
                  <a:srgbClr val="171717"/>
                </a:solidFill>
                <a:latin typeface="Segoe UI"/>
                <a:cs typeface="Segoe UI"/>
              </a:rPr>
              <a:t> </a:t>
            </a:r>
            <a:r>
              <a:rPr sz="1200" dirty="0">
                <a:solidFill>
                  <a:srgbClr val="171717"/>
                </a:solidFill>
                <a:latin typeface="Segoe UI"/>
                <a:cs typeface="Segoe UI"/>
              </a:rPr>
              <a:t>tab,</a:t>
            </a:r>
            <a:r>
              <a:rPr sz="1200" spc="-25" dirty="0">
                <a:solidFill>
                  <a:srgbClr val="171717"/>
                </a:solidFill>
                <a:latin typeface="Segoe UI"/>
                <a:cs typeface="Segoe UI"/>
              </a:rPr>
              <a:t> </a:t>
            </a:r>
            <a:r>
              <a:rPr sz="1200" dirty="0">
                <a:solidFill>
                  <a:srgbClr val="171717"/>
                </a:solidFill>
                <a:latin typeface="Segoe UI"/>
                <a:cs typeface="Segoe UI"/>
              </a:rPr>
              <a:t>you</a:t>
            </a:r>
            <a:r>
              <a:rPr sz="1200" spc="-5" dirty="0">
                <a:solidFill>
                  <a:srgbClr val="171717"/>
                </a:solidFill>
                <a:latin typeface="Segoe UI"/>
                <a:cs typeface="Segoe UI"/>
              </a:rPr>
              <a:t> </a:t>
            </a:r>
            <a:r>
              <a:rPr sz="1200" spc="-25" dirty="0">
                <a:solidFill>
                  <a:srgbClr val="171717"/>
                </a:solidFill>
                <a:latin typeface="Segoe UI"/>
                <a:cs typeface="Segoe UI"/>
              </a:rPr>
              <a:t>are </a:t>
            </a:r>
            <a:r>
              <a:rPr sz="1200" dirty="0">
                <a:solidFill>
                  <a:srgbClr val="171717"/>
                </a:solidFill>
                <a:latin typeface="Segoe UI"/>
                <a:cs typeface="Segoe UI"/>
              </a:rPr>
              <a:t>accessing</a:t>
            </a:r>
            <a:r>
              <a:rPr sz="1200" spc="-45" dirty="0">
                <a:solidFill>
                  <a:srgbClr val="171717"/>
                </a:solidFill>
                <a:latin typeface="Segoe UI"/>
                <a:cs typeface="Segoe UI"/>
              </a:rPr>
              <a:t> </a:t>
            </a:r>
            <a:r>
              <a:rPr sz="1200" dirty="0">
                <a:solidFill>
                  <a:srgbClr val="171717"/>
                </a:solidFill>
                <a:latin typeface="Segoe UI"/>
                <a:cs typeface="Segoe UI"/>
              </a:rPr>
              <a:t>the</a:t>
            </a:r>
            <a:r>
              <a:rPr sz="1200" spc="-45" dirty="0">
                <a:solidFill>
                  <a:srgbClr val="171717"/>
                </a:solidFill>
                <a:latin typeface="Segoe UI"/>
                <a:cs typeface="Segoe UI"/>
              </a:rPr>
              <a:t> </a:t>
            </a:r>
            <a:r>
              <a:rPr sz="1200" dirty="0">
                <a:solidFill>
                  <a:srgbClr val="171717"/>
                </a:solidFill>
                <a:latin typeface="Segoe UI"/>
                <a:cs typeface="Segoe UI"/>
              </a:rPr>
              <a:t>SharePoint</a:t>
            </a:r>
            <a:r>
              <a:rPr sz="1200" spc="-45" dirty="0">
                <a:solidFill>
                  <a:srgbClr val="171717"/>
                </a:solidFill>
                <a:latin typeface="Segoe UI"/>
                <a:cs typeface="Segoe UI"/>
              </a:rPr>
              <a:t> </a:t>
            </a:r>
            <a:r>
              <a:rPr sz="1200" spc="-20" dirty="0">
                <a:solidFill>
                  <a:srgbClr val="171717"/>
                </a:solidFill>
                <a:latin typeface="Segoe UI"/>
                <a:cs typeface="Segoe UI"/>
              </a:rPr>
              <a:t>site.</a:t>
            </a:r>
            <a:endParaRPr sz="1200">
              <a:latin typeface="Segoe UI"/>
              <a:cs typeface="Segoe UI"/>
            </a:endParaRPr>
          </a:p>
        </p:txBody>
      </p:sp>
      <p:sp>
        <p:nvSpPr>
          <p:cNvPr id="4" name="object 4"/>
          <p:cNvSpPr txBox="1"/>
          <p:nvPr/>
        </p:nvSpPr>
        <p:spPr>
          <a:xfrm>
            <a:off x="444500" y="5204714"/>
            <a:ext cx="5292725" cy="431800"/>
          </a:xfrm>
          <a:prstGeom prst="rect">
            <a:avLst/>
          </a:prstGeom>
        </p:spPr>
        <p:txBody>
          <a:bodyPr vert="horz" wrap="square" lIns="0" tIns="12700" rIns="0" bIns="0" rtlCol="0">
            <a:spAutoFit/>
          </a:bodyPr>
          <a:lstStyle/>
          <a:p>
            <a:pPr marL="12700" marR="5080">
              <a:lnSpc>
                <a:spcPct val="111100"/>
              </a:lnSpc>
              <a:spcBef>
                <a:spcPts val="100"/>
              </a:spcBef>
            </a:pPr>
            <a:r>
              <a:rPr sz="1200" dirty="0">
                <a:solidFill>
                  <a:srgbClr val="171717"/>
                </a:solidFill>
                <a:latin typeface="Segoe UI"/>
                <a:cs typeface="Segoe UI"/>
              </a:rPr>
              <a:t>The</a:t>
            </a:r>
            <a:r>
              <a:rPr sz="1200" spc="-30" dirty="0">
                <a:solidFill>
                  <a:srgbClr val="171717"/>
                </a:solidFill>
                <a:latin typeface="Segoe UI"/>
                <a:cs typeface="Segoe UI"/>
              </a:rPr>
              <a:t> </a:t>
            </a:r>
            <a:r>
              <a:rPr sz="1200" dirty="0">
                <a:solidFill>
                  <a:srgbClr val="171717"/>
                </a:solidFill>
                <a:latin typeface="Segoe UI"/>
                <a:cs typeface="Segoe UI"/>
              </a:rPr>
              <a:t>standard</a:t>
            </a:r>
            <a:r>
              <a:rPr sz="1200" spc="-15" dirty="0">
                <a:solidFill>
                  <a:srgbClr val="171717"/>
                </a:solidFill>
                <a:latin typeface="Segoe UI"/>
                <a:cs typeface="Segoe UI"/>
              </a:rPr>
              <a:t> </a:t>
            </a:r>
            <a:r>
              <a:rPr sz="1200" dirty="0">
                <a:solidFill>
                  <a:srgbClr val="171717"/>
                </a:solidFill>
                <a:latin typeface="Segoe UI"/>
                <a:cs typeface="Segoe UI"/>
              </a:rPr>
              <a:t>channels</a:t>
            </a:r>
            <a:r>
              <a:rPr sz="1200" spc="-35" dirty="0">
                <a:solidFill>
                  <a:srgbClr val="171717"/>
                </a:solidFill>
                <a:latin typeface="Segoe UI"/>
                <a:cs typeface="Segoe UI"/>
              </a:rPr>
              <a:t> </a:t>
            </a:r>
            <a:r>
              <a:rPr sz="1200" dirty="0">
                <a:solidFill>
                  <a:srgbClr val="171717"/>
                </a:solidFill>
                <a:latin typeface="Segoe UI"/>
                <a:cs typeface="Segoe UI"/>
              </a:rPr>
              <a:t>display</a:t>
            </a:r>
            <a:r>
              <a:rPr sz="1200" spc="-30" dirty="0">
                <a:solidFill>
                  <a:srgbClr val="171717"/>
                </a:solidFill>
                <a:latin typeface="Segoe UI"/>
                <a:cs typeface="Segoe UI"/>
              </a:rPr>
              <a:t> </a:t>
            </a:r>
            <a:r>
              <a:rPr sz="1200" dirty="0">
                <a:solidFill>
                  <a:srgbClr val="171717"/>
                </a:solidFill>
                <a:latin typeface="Segoe UI"/>
                <a:cs typeface="Segoe UI"/>
              </a:rPr>
              <a:t>as</a:t>
            </a:r>
            <a:r>
              <a:rPr sz="1200" spc="-35" dirty="0">
                <a:solidFill>
                  <a:srgbClr val="171717"/>
                </a:solidFill>
                <a:latin typeface="Segoe UI"/>
                <a:cs typeface="Segoe UI"/>
              </a:rPr>
              <a:t> </a:t>
            </a:r>
            <a:r>
              <a:rPr sz="1200" dirty="0">
                <a:solidFill>
                  <a:srgbClr val="171717"/>
                </a:solidFill>
                <a:latin typeface="Segoe UI"/>
                <a:cs typeface="Segoe UI"/>
              </a:rPr>
              <a:t>folders</a:t>
            </a:r>
            <a:r>
              <a:rPr sz="1200" spc="-30" dirty="0">
                <a:solidFill>
                  <a:srgbClr val="171717"/>
                </a:solidFill>
                <a:latin typeface="Segoe UI"/>
                <a:cs typeface="Segoe UI"/>
              </a:rPr>
              <a:t> </a:t>
            </a:r>
            <a:r>
              <a:rPr sz="1200" dirty="0">
                <a:solidFill>
                  <a:srgbClr val="171717"/>
                </a:solidFill>
                <a:latin typeface="Segoe UI"/>
                <a:cs typeface="Segoe UI"/>
              </a:rPr>
              <a:t>in</a:t>
            </a:r>
            <a:r>
              <a:rPr sz="1200" spc="-30" dirty="0">
                <a:solidFill>
                  <a:srgbClr val="171717"/>
                </a:solidFill>
                <a:latin typeface="Segoe UI"/>
                <a:cs typeface="Segoe UI"/>
              </a:rPr>
              <a:t> </a:t>
            </a:r>
            <a:r>
              <a:rPr sz="1200" dirty="0">
                <a:solidFill>
                  <a:srgbClr val="171717"/>
                </a:solidFill>
                <a:latin typeface="Segoe UI"/>
                <a:cs typeface="Segoe UI"/>
              </a:rPr>
              <a:t>the</a:t>
            </a:r>
            <a:r>
              <a:rPr sz="1200" spc="-10" dirty="0">
                <a:solidFill>
                  <a:srgbClr val="171717"/>
                </a:solidFill>
                <a:latin typeface="Segoe UI"/>
                <a:cs typeface="Segoe UI"/>
              </a:rPr>
              <a:t> </a:t>
            </a:r>
            <a:r>
              <a:rPr sz="1200" dirty="0">
                <a:solidFill>
                  <a:srgbClr val="171717"/>
                </a:solidFill>
                <a:latin typeface="Segoe UI"/>
                <a:cs typeface="Segoe UI"/>
              </a:rPr>
              <a:t>parent</a:t>
            </a:r>
            <a:r>
              <a:rPr sz="1200" spc="-35" dirty="0">
                <a:solidFill>
                  <a:srgbClr val="171717"/>
                </a:solidFill>
                <a:latin typeface="Segoe UI"/>
                <a:cs typeface="Segoe UI"/>
              </a:rPr>
              <a:t> </a:t>
            </a:r>
            <a:r>
              <a:rPr sz="1200" dirty="0">
                <a:solidFill>
                  <a:srgbClr val="171717"/>
                </a:solidFill>
                <a:latin typeface="Segoe UI"/>
                <a:cs typeface="Segoe UI"/>
              </a:rPr>
              <a:t>site.</a:t>
            </a:r>
            <a:r>
              <a:rPr sz="1200" spc="-35" dirty="0">
                <a:solidFill>
                  <a:srgbClr val="171717"/>
                </a:solidFill>
                <a:latin typeface="Segoe UI"/>
                <a:cs typeface="Segoe UI"/>
              </a:rPr>
              <a:t> </a:t>
            </a:r>
            <a:r>
              <a:rPr sz="1200" dirty="0">
                <a:solidFill>
                  <a:srgbClr val="171717"/>
                </a:solidFill>
                <a:latin typeface="Segoe UI"/>
                <a:cs typeface="Segoe UI"/>
              </a:rPr>
              <a:t>The</a:t>
            </a:r>
            <a:r>
              <a:rPr sz="1200" spc="-5" dirty="0">
                <a:solidFill>
                  <a:srgbClr val="171717"/>
                </a:solidFill>
                <a:latin typeface="Segoe UI"/>
                <a:cs typeface="Segoe UI"/>
              </a:rPr>
              <a:t> </a:t>
            </a:r>
            <a:r>
              <a:rPr sz="1200" dirty="0">
                <a:solidFill>
                  <a:srgbClr val="171717"/>
                </a:solidFill>
                <a:latin typeface="Segoe UI"/>
                <a:cs typeface="Segoe UI"/>
              </a:rPr>
              <a:t>private</a:t>
            </a:r>
            <a:r>
              <a:rPr sz="1200" spc="-30" dirty="0">
                <a:solidFill>
                  <a:srgbClr val="171717"/>
                </a:solidFill>
                <a:latin typeface="Segoe UI"/>
                <a:cs typeface="Segoe UI"/>
              </a:rPr>
              <a:t> </a:t>
            </a:r>
            <a:r>
              <a:rPr sz="1200" spc="-10" dirty="0">
                <a:solidFill>
                  <a:srgbClr val="171717"/>
                </a:solidFill>
                <a:latin typeface="Segoe UI"/>
                <a:cs typeface="Segoe UI"/>
              </a:rPr>
              <a:t>channel </a:t>
            </a:r>
            <a:r>
              <a:rPr sz="1200" dirty="0">
                <a:solidFill>
                  <a:srgbClr val="171717"/>
                </a:solidFill>
                <a:latin typeface="Segoe UI"/>
                <a:cs typeface="Segoe UI"/>
              </a:rPr>
              <a:t>has</a:t>
            </a:r>
            <a:r>
              <a:rPr sz="1200" spc="-40" dirty="0">
                <a:solidFill>
                  <a:srgbClr val="171717"/>
                </a:solidFill>
                <a:latin typeface="Segoe UI"/>
                <a:cs typeface="Segoe UI"/>
              </a:rPr>
              <a:t> </a:t>
            </a:r>
            <a:r>
              <a:rPr sz="1200" dirty="0">
                <a:solidFill>
                  <a:srgbClr val="171717"/>
                </a:solidFill>
                <a:latin typeface="Segoe UI"/>
                <a:cs typeface="Segoe UI"/>
              </a:rPr>
              <a:t>its</a:t>
            </a:r>
            <a:r>
              <a:rPr sz="1200" spc="-10" dirty="0">
                <a:solidFill>
                  <a:srgbClr val="171717"/>
                </a:solidFill>
                <a:latin typeface="Segoe UI"/>
                <a:cs typeface="Segoe UI"/>
              </a:rPr>
              <a:t> </a:t>
            </a:r>
            <a:r>
              <a:rPr sz="1200" dirty="0">
                <a:solidFill>
                  <a:srgbClr val="171717"/>
                </a:solidFill>
                <a:latin typeface="Segoe UI"/>
                <a:cs typeface="Segoe UI"/>
              </a:rPr>
              <a:t>own</a:t>
            </a:r>
            <a:r>
              <a:rPr sz="1200" spc="-30" dirty="0">
                <a:solidFill>
                  <a:srgbClr val="171717"/>
                </a:solidFill>
                <a:latin typeface="Segoe UI"/>
                <a:cs typeface="Segoe UI"/>
              </a:rPr>
              <a:t> </a:t>
            </a:r>
            <a:r>
              <a:rPr sz="1200" dirty="0">
                <a:solidFill>
                  <a:srgbClr val="171717"/>
                </a:solidFill>
                <a:latin typeface="Segoe UI"/>
                <a:cs typeface="Segoe UI"/>
              </a:rPr>
              <a:t>channel</a:t>
            </a:r>
            <a:r>
              <a:rPr sz="1200" spc="-20" dirty="0">
                <a:solidFill>
                  <a:srgbClr val="171717"/>
                </a:solidFill>
                <a:latin typeface="Segoe UI"/>
                <a:cs typeface="Segoe UI"/>
              </a:rPr>
              <a:t> </a:t>
            </a:r>
            <a:r>
              <a:rPr sz="1200" dirty="0">
                <a:solidFill>
                  <a:srgbClr val="171717"/>
                </a:solidFill>
                <a:latin typeface="Segoe UI"/>
                <a:cs typeface="Segoe UI"/>
              </a:rPr>
              <a:t>site</a:t>
            </a:r>
            <a:r>
              <a:rPr sz="1200" spc="-30" dirty="0">
                <a:solidFill>
                  <a:srgbClr val="171717"/>
                </a:solidFill>
                <a:latin typeface="Segoe UI"/>
                <a:cs typeface="Segoe UI"/>
              </a:rPr>
              <a:t> </a:t>
            </a:r>
            <a:r>
              <a:rPr sz="1200" dirty="0">
                <a:solidFill>
                  <a:srgbClr val="171717"/>
                </a:solidFill>
                <a:latin typeface="Segoe UI"/>
                <a:cs typeface="Segoe UI"/>
              </a:rPr>
              <a:t>that</a:t>
            </a:r>
            <a:r>
              <a:rPr sz="1200" spc="-35" dirty="0">
                <a:solidFill>
                  <a:srgbClr val="171717"/>
                </a:solidFill>
                <a:latin typeface="Segoe UI"/>
                <a:cs typeface="Segoe UI"/>
              </a:rPr>
              <a:t> </a:t>
            </a:r>
            <a:r>
              <a:rPr sz="1200" dirty="0">
                <a:solidFill>
                  <a:srgbClr val="171717"/>
                </a:solidFill>
                <a:latin typeface="Segoe UI"/>
                <a:cs typeface="Segoe UI"/>
              </a:rPr>
              <a:t>is</a:t>
            </a:r>
            <a:r>
              <a:rPr sz="1200" spc="-15" dirty="0">
                <a:solidFill>
                  <a:srgbClr val="171717"/>
                </a:solidFill>
                <a:latin typeface="Segoe UI"/>
                <a:cs typeface="Segoe UI"/>
              </a:rPr>
              <a:t> </a:t>
            </a:r>
            <a:r>
              <a:rPr sz="1200" dirty="0">
                <a:solidFill>
                  <a:srgbClr val="171717"/>
                </a:solidFill>
                <a:latin typeface="Segoe UI"/>
                <a:cs typeface="Segoe UI"/>
              </a:rPr>
              <a:t>separate</a:t>
            </a:r>
            <a:r>
              <a:rPr sz="1200" spc="-30" dirty="0">
                <a:solidFill>
                  <a:srgbClr val="171717"/>
                </a:solidFill>
                <a:latin typeface="Segoe UI"/>
                <a:cs typeface="Segoe UI"/>
              </a:rPr>
              <a:t> </a:t>
            </a:r>
            <a:r>
              <a:rPr sz="1200" dirty="0">
                <a:solidFill>
                  <a:srgbClr val="171717"/>
                </a:solidFill>
                <a:latin typeface="Segoe UI"/>
                <a:cs typeface="Segoe UI"/>
              </a:rPr>
              <a:t>from</a:t>
            </a:r>
            <a:r>
              <a:rPr sz="1200" spc="-15" dirty="0">
                <a:solidFill>
                  <a:srgbClr val="171717"/>
                </a:solidFill>
                <a:latin typeface="Segoe UI"/>
                <a:cs typeface="Segoe UI"/>
              </a:rPr>
              <a:t> </a:t>
            </a:r>
            <a:r>
              <a:rPr sz="1200" dirty="0">
                <a:solidFill>
                  <a:srgbClr val="171717"/>
                </a:solidFill>
                <a:latin typeface="Segoe UI"/>
                <a:cs typeface="Segoe UI"/>
              </a:rPr>
              <a:t>the</a:t>
            </a:r>
            <a:r>
              <a:rPr sz="1200" spc="-30" dirty="0">
                <a:solidFill>
                  <a:srgbClr val="171717"/>
                </a:solidFill>
                <a:latin typeface="Segoe UI"/>
                <a:cs typeface="Segoe UI"/>
              </a:rPr>
              <a:t> </a:t>
            </a:r>
            <a:r>
              <a:rPr sz="1200" dirty="0">
                <a:solidFill>
                  <a:srgbClr val="171717"/>
                </a:solidFill>
                <a:latin typeface="Segoe UI"/>
                <a:cs typeface="Segoe UI"/>
              </a:rPr>
              <a:t>parent</a:t>
            </a:r>
            <a:r>
              <a:rPr sz="1200" spc="-15" dirty="0">
                <a:solidFill>
                  <a:srgbClr val="171717"/>
                </a:solidFill>
                <a:latin typeface="Segoe UI"/>
                <a:cs typeface="Segoe UI"/>
              </a:rPr>
              <a:t> </a:t>
            </a:r>
            <a:r>
              <a:rPr sz="1200" spc="-10" dirty="0">
                <a:solidFill>
                  <a:srgbClr val="171717"/>
                </a:solidFill>
                <a:latin typeface="Segoe UI"/>
                <a:cs typeface="Segoe UI"/>
              </a:rPr>
              <a:t>site.</a:t>
            </a:r>
            <a:endParaRPr sz="1200">
              <a:latin typeface="Segoe UI"/>
              <a:cs typeface="Segoe UI"/>
            </a:endParaRPr>
          </a:p>
        </p:txBody>
      </p:sp>
      <p:pic>
        <p:nvPicPr>
          <p:cNvPr id="5" name="object 5" descr="Image of SharePoint file structure."/>
          <p:cNvPicPr/>
          <p:nvPr/>
        </p:nvPicPr>
        <p:blipFill>
          <a:blip r:embed="rId2" cstate="print"/>
          <a:stretch>
            <a:fillRect/>
          </a:stretch>
        </p:blipFill>
        <p:spPr>
          <a:xfrm>
            <a:off x="5995034" y="2899384"/>
            <a:ext cx="3903345" cy="3796665"/>
          </a:xfrm>
          <a:prstGeom prst="rect">
            <a:avLst/>
          </a:prstGeom>
        </p:spPr>
      </p:pic>
      <p:sp>
        <p:nvSpPr>
          <p:cNvPr id="6" name="object 6"/>
          <p:cNvSpPr txBox="1">
            <a:spLocks noGrp="1"/>
          </p:cNvSpPr>
          <p:nvPr>
            <p:ph type="sldNum" sz="quarter" idx="7"/>
          </p:nvPr>
        </p:nvSpPr>
        <p:spPr>
          <a:prstGeom prst="rect">
            <a:avLst/>
          </a:prstGeom>
        </p:spPr>
        <p:txBody>
          <a:bodyPr vert="horz" wrap="square" lIns="0" tIns="5715" rIns="0" bIns="0" rtlCol="0">
            <a:spAutoFit/>
          </a:bodyPr>
          <a:lstStyle/>
          <a:p>
            <a:pPr marL="12700">
              <a:lnSpc>
                <a:spcPct val="100000"/>
              </a:lnSpc>
              <a:spcBef>
                <a:spcPts val="45"/>
              </a:spcBef>
            </a:pPr>
            <a:fld id="{81D60167-4931-47E6-BA6A-407CBD079E47}" type="slidenum">
              <a:rPr spc="-25" dirty="0"/>
              <a:t>34</a:t>
            </a:fld>
            <a:endParaRPr spc="-25" dirty="0"/>
          </a:p>
        </p:txBody>
      </p:sp>
      <p:pic>
        <p:nvPicPr>
          <p:cNvPr id="7" name="Picture 6">
            <a:extLst>
              <a:ext uri="{FF2B5EF4-FFF2-40B4-BE49-F238E27FC236}">
                <a16:creationId xmlns:a16="http://schemas.microsoft.com/office/drawing/2014/main" id="{354160F8-5CAF-384A-FBC0-709B42A010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58200" y="7164429"/>
            <a:ext cx="1519619" cy="478680"/>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a:spLocks noGrp="1"/>
          </p:cNvSpPr>
          <p:nvPr>
            <p:ph type="sldNum" sz="quarter" idx="7"/>
          </p:nvPr>
        </p:nvSpPr>
        <p:spPr>
          <a:prstGeom prst="rect">
            <a:avLst/>
          </a:prstGeom>
        </p:spPr>
        <p:txBody>
          <a:bodyPr vert="horz" wrap="square" lIns="0" tIns="5715" rIns="0" bIns="0" rtlCol="0">
            <a:spAutoFit/>
          </a:bodyPr>
          <a:lstStyle/>
          <a:p>
            <a:pPr marL="12700">
              <a:lnSpc>
                <a:spcPct val="100000"/>
              </a:lnSpc>
              <a:spcBef>
                <a:spcPts val="45"/>
              </a:spcBef>
            </a:pPr>
            <a:fld id="{81D60167-4931-47E6-BA6A-407CBD079E47}" type="slidenum">
              <a:rPr spc="-25" dirty="0"/>
              <a:t>35</a:t>
            </a:fld>
            <a:endParaRPr spc="-25" dirty="0"/>
          </a:p>
        </p:txBody>
      </p:sp>
      <p:sp>
        <p:nvSpPr>
          <p:cNvPr id="2" name="object 2"/>
          <p:cNvSpPr txBox="1"/>
          <p:nvPr/>
        </p:nvSpPr>
        <p:spPr>
          <a:xfrm>
            <a:off x="444500" y="437261"/>
            <a:ext cx="9027160" cy="431800"/>
          </a:xfrm>
          <a:prstGeom prst="rect">
            <a:avLst/>
          </a:prstGeom>
        </p:spPr>
        <p:txBody>
          <a:bodyPr vert="horz" wrap="square" lIns="0" tIns="12700" rIns="0" bIns="0" rtlCol="0">
            <a:spAutoFit/>
          </a:bodyPr>
          <a:lstStyle/>
          <a:p>
            <a:pPr marL="12700" marR="5080">
              <a:lnSpc>
                <a:spcPct val="111100"/>
              </a:lnSpc>
              <a:spcBef>
                <a:spcPts val="100"/>
              </a:spcBef>
            </a:pPr>
            <a:r>
              <a:rPr sz="1200" spc="-10" dirty="0">
                <a:solidFill>
                  <a:srgbClr val="171717"/>
                </a:solidFill>
                <a:latin typeface="Segoe UI"/>
                <a:cs typeface="Segoe UI"/>
              </a:rPr>
              <a:t>Teams-</a:t>
            </a:r>
            <a:r>
              <a:rPr sz="1200" dirty="0">
                <a:solidFill>
                  <a:srgbClr val="171717"/>
                </a:solidFill>
                <a:latin typeface="Segoe UI"/>
                <a:cs typeface="Segoe UI"/>
              </a:rPr>
              <a:t>connected</a:t>
            </a:r>
            <a:r>
              <a:rPr sz="1200" spc="-15" dirty="0">
                <a:solidFill>
                  <a:srgbClr val="171717"/>
                </a:solidFill>
                <a:latin typeface="Segoe UI"/>
                <a:cs typeface="Segoe UI"/>
              </a:rPr>
              <a:t> </a:t>
            </a:r>
            <a:r>
              <a:rPr sz="1200" dirty="0">
                <a:solidFill>
                  <a:srgbClr val="171717"/>
                </a:solidFill>
                <a:latin typeface="Segoe UI"/>
                <a:cs typeface="Segoe UI"/>
              </a:rPr>
              <a:t>sites</a:t>
            </a:r>
            <a:r>
              <a:rPr sz="1200" spc="-15" dirty="0">
                <a:solidFill>
                  <a:srgbClr val="171717"/>
                </a:solidFill>
                <a:latin typeface="Segoe UI"/>
                <a:cs typeface="Segoe UI"/>
              </a:rPr>
              <a:t> </a:t>
            </a:r>
            <a:r>
              <a:rPr sz="1200" dirty="0">
                <a:solidFill>
                  <a:srgbClr val="171717"/>
                </a:solidFill>
                <a:latin typeface="Segoe UI"/>
                <a:cs typeface="Segoe UI"/>
              </a:rPr>
              <a:t>are</a:t>
            </a:r>
            <a:r>
              <a:rPr sz="1200" spc="-20" dirty="0">
                <a:solidFill>
                  <a:srgbClr val="171717"/>
                </a:solidFill>
                <a:latin typeface="Segoe UI"/>
                <a:cs typeface="Segoe UI"/>
              </a:rPr>
              <a:t> </a:t>
            </a:r>
            <a:r>
              <a:rPr sz="1200" dirty="0">
                <a:solidFill>
                  <a:srgbClr val="171717"/>
                </a:solidFill>
                <a:latin typeface="Segoe UI"/>
                <a:cs typeface="Segoe UI"/>
              </a:rPr>
              <a:t>optimized</a:t>
            </a:r>
            <a:r>
              <a:rPr sz="1200" spc="-30" dirty="0">
                <a:solidFill>
                  <a:srgbClr val="171717"/>
                </a:solidFill>
                <a:latin typeface="Segoe UI"/>
                <a:cs typeface="Segoe UI"/>
              </a:rPr>
              <a:t> </a:t>
            </a:r>
            <a:r>
              <a:rPr sz="1200" dirty="0">
                <a:solidFill>
                  <a:srgbClr val="171717"/>
                </a:solidFill>
                <a:latin typeface="Segoe UI"/>
                <a:cs typeface="Segoe UI"/>
              </a:rPr>
              <a:t>for</a:t>
            </a:r>
            <a:r>
              <a:rPr sz="1200" spc="-20" dirty="0">
                <a:solidFill>
                  <a:srgbClr val="171717"/>
                </a:solidFill>
                <a:latin typeface="Segoe UI"/>
                <a:cs typeface="Segoe UI"/>
              </a:rPr>
              <a:t> </a:t>
            </a:r>
            <a:r>
              <a:rPr sz="1200" dirty="0">
                <a:solidFill>
                  <a:srgbClr val="171717"/>
                </a:solidFill>
                <a:latin typeface="Segoe UI"/>
                <a:cs typeface="Segoe UI"/>
              </a:rPr>
              <a:t>a</a:t>
            </a:r>
            <a:r>
              <a:rPr sz="1200" spc="-15" dirty="0">
                <a:solidFill>
                  <a:srgbClr val="171717"/>
                </a:solidFill>
                <a:latin typeface="Segoe UI"/>
                <a:cs typeface="Segoe UI"/>
              </a:rPr>
              <a:t> </a:t>
            </a:r>
            <a:r>
              <a:rPr sz="1200" dirty="0">
                <a:solidFill>
                  <a:srgbClr val="171717"/>
                </a:solidFill>
                <a:latin typeface="Segoe UI"/>
                <a:cs typeface="Segoe UI"/>
              </a:rPr>
              <a:t>Teams</a:t>
            </a:r>
            <a:r>
              <a:rPr sz="1200" spc="-35" dirty="0">
                <a:solidFill>
                  <a:srgbClr val="171717"/>
                </a:solidFill>
                <a:latin typeface="Segoe UI"/>
                <a:cs typeface="Segoe UI"/>
              </a:rPr>
              <a:t> </a:t>
            </a:r>
            <a:r>
              <a:rPr sz="1200" dirty="0">
                <a:solidFill>
                  <a:srgbClr val="171717"/>
                </a:solidFill>
                <a:latin typeface="Segoe UI"/>
                <a:cs typeface="Segoe UI"/>
              </a:rPr>
              <a:t>connection</a:t>
            </a:r>
            <a:r>
              <a:rPr sz="1200" spc="-25" dirty="0">
                <a:solidFill>
                  <a:srgbClr val="171717"/>
                </a:solidFill>
                <a:latin typeface="Segoe UI"/>
                <a:cs typeface="Segoe UI"/>
              </a:rPr>
              <a:t> </a:t>
            </a:r>
            <a:r>
              <a:rPr sz="1200" dirty="0">
                <a:solidFill>
                  <a:srgbClr val="171717"/>
                </a:solidFill>
                <a:latin typeface="Segoe UI"/>
                <a:cs typeface="Segoe UI"/>
              </a:rPr>
              <a:t>that</a:t>
            </a:r>
            <a:r>
              <a:rPr sz="1200" spc="-30" dirty="0">
                <a:solidFill>
                  <a:srgbClr val="171717"/>
                </a:solidFill>
                <a:latin typeface="Segoe UI"/>
                <a:cs typeface="Segoe UI"/>
              </a:rPr>
              <a:t> </a:t>
            </a:r>
            <a:r>
              <a:rPr sz="1200" dirty="0">
                <a:solidFill>
                  <a:srgbClr val="171717"/>
                </a:solidFill>
                <a:latin typeface="Segoe UI"/>
                <a:cs typeface="Segoe UI"/>
              </a:rPr>
              <a:t>include</a:t>
            </a:r>
            <a:r>
              <a:rPr sz="1200" spc="-5" dirty="0">
                <a:solidFill>
                  <a:srgbClr val="171717"/>
                </a:solidFill>
                <a:latin typeface="Segoe UI"/>
                <a:cs typeface="Segoe UI"/>
              </a:rPr>
              <a:t> </a:t>
            </a:r>
            <a:r>
              <a:rPr sz="1200" dirty="0">
                <a:solidFill>
                  <a:srgbClr val="171717"/>
                </a:solidFill>
                <a:latin typeface="Segoe UI"/>
                <a:cs typeface="Segoe UI"/>
              </a:rPr>
              <a:t>the</a:t>
            </a:r>
            <a:r>
              <a:rPr sz="1200" spc="-10" dirty="0">
                <a:solidFill>
                  <a:srgbClr val="171717"/>
                </a:solidFill>
                <a:latin typeface="Segoe UI"/>
                <a:cs typeface="Segoe UI"/>
              </a:rPr>
              <a:t> </a:t>
            </a:r>
            <a:r>
              <a:rPr sz="1200" dirty="0">
                <a:solidFill>
                  <a:srgbClr val="171717"/>
                </a:solidFill>
                <a:latin typeface="Segoe UI"/>
                <a:cs typeface="Segoe UI"/>
              </a:rPr>
              <a:t>parent</a:t>
            </a:r>
            <a:r>
              <a:rPr sz="1200" spc="-10" dirty="0">
                <a:solidFill>
                  <a:srgbClr val="171717"/>
                </a:solidFill>
                <a:latin typeface="Segoe UI"/>
                <a:cs typeface="Segoe UI"/>
              </a:rPr>
              <a:t> </a:t>
            </a:r>
            <a:r>
              <a:rPr sz="1200" dirty="0">
                <a:solidFill>
                  <a:srgbClr val="171717"/>
                </a:solidFill>
                <a:latin typeface="Segoe UI"/>
                <a:cs typeface="Segoe UI"/>
              </a:rPr>
              <a:t>site</a:t>
            </a:r>
            <a:r>
              <a:rPr sz="1200" spc="-20" dirty="0">
                <a:solidFill>
                  <a:srgbClr val="171717"/>
                </a:solidFill>
                <a:latin typeface="Segoe UI"/>
                <a:cs typeface="Segoe UI"/>
              </a:rPr>
              <a:t> </a:t>
            </a:r>
            <a:r>
              <a:rPr sz="1200" dirty="0">
                <a:solidFill>
                  <a:srgbClr val="171717"/>
                </a:solidFill>
                <a:latin typeface="Segoe UI"/>
                <a:cs typeface="Segoe UI"/>
              </a:rPr>
              <a:t>(created</a:t>
            </a:r>
            <a:r>
              <a:rPr sz="1200" spc="-35" dirty="0">
                <a:solidFill>
                  <a:srgbClr val="171717"/>
                </a:solidFill>
                <a:latin typeface="Segoe UI"/>
                <a:cs typeface="Segoe UI"/>
              </a:rPr>
              <a:t> </a:t>
            </a:r>
            <a:r>
              <a:rPr sz="1200" dirty="0">
                <a:solidFill>
                  <a:srgbClr val="171717"/>
                </a:solidFill>
                <a:latin typeface="Segoe UI"/>
                <a:cs typeface="Segoe UI"/>
              </a:rPr>
              <a:t>when</a:t>
            </a:r>
            <a:r>
              <a:rPr sz="1200" spc="-35" dirty="0">
                <a:solidFill>
                  <a:srgbClr val="171717"/>
                </a:solidFill>
                <a:latin typeface="Segoe UI"/>
                <a:cs typeface="Segoe UI"/>
              </a:rPr>
              <a:t> </a:t>
            </a:r>
            <a:r>
              <a:rPr sz="1200" dirty="0">
                <a:solidFill>
                  <a:srgbClr val="171717"/>
                </a:solidFill>
                <a:latin typeface="Segoe UI"/>
                <a:cs typeface="Segoe UI"/>
              </a:rPr>
              <a:t>you</a:t>
            </a:r>
            <a:r>
              <a:rPr sz="1200" spc="-30" dirty="0">
                <a:solidFill>
                  <a:srgbClr val="171717"/>
                </a:solidFill>
                <a:latin typeface="Segoe UI"/>
                <a:cs typeface="Segoe UI"/>
              </a:rPr>
              <a:t> </a:t>
            </a:r>
            <a:r>
              <a:rPr sz="1200" dirty="0">
                <a:solidFill>
                  <a:srgbClr val="171717"/>
                </a:solidFill>
                <a:latin typeface="Segoe UI"/>
                <a:cs typeface="Segoe UI"/>
              </a:rPr>
              <a:t>create</a:t>
            </a:r>
            <a:r>
              <a:rPr sz="1200" spc="-5" dirty="0">
                <a:solidFill>
                  <a:srgbClr val="171717"/>
                </a:solidFill>
                <a:latin typeface="Segoe UI"/>
                <a:cs typeface="Segoe UI"/>
              </a:rPr>
              <a:t> </a:t>
            </a:r>
            <a:r>
              <a:rPr sz="1200" dirty="0">
                <a:solidFill>
                  <a:srgbClr val="171717"/>
                </a:solidFill>
                <a:latin typeface="Segoe UI"/>
                <a:cs typeface="Segoe UI"/>
              </a:rPr>
              <a:t>the</a:t>
            </a:r>
            <a:r>
              <a:rPr sz="1200" spc="-5" dirty="0">
                <a:solidFill>
                  <a:srgbClr val="171717"/>
                </a:solidFill>
                <a:latin typeface="Segoe UI"/>
                <a:cs typeface="Segoe UI"/>
              </a:rPr>
              <a:t> </a:t>
            </a:r>
            <a:r>
              <a:rPr sz="1200" dirty="0">
                <a:solidFill>
                  <a:srgbClr val="171717"/>
                </a:solidFill>
                <a:latin typeface="Segoe UI"/>
                <a:cs typeface="Segoe UI"/>
              </a:rPr>
              <a:t>team),</a:t>
            </a:r>
            <a:r>
              <a:rPr sz="1200" spc="-15" dirty="0">
                <a:solidFill>
                  <a:srgbClr val="171717"/>
                </a:solidFill>
                <a:latin typeface="Segoe UI"/>
                <a:cs typeface="Segoe UI"/>
              </a:rPr>
              <a:t> </a:t>
            </a:r>
            <a:r>
              <a:rPr sz="1200" dirty="0">
                <a:solidFill>
                  <a:srgbClr val="171717"/>
                </a:solidFill>
                <a:latin typeface="Segoe UI"/>
                <a:cs typeface="Segoe UI"/>
              </a:rPr>
              <a:t>and</a:t>
            </a:r>
            <a:r>
              <a:rPr sz="1200" spc="-10" dirty="0">
                <a:solidFill>
                  <a:srgbClr val="171717"/>
                </a:solidFill>
                <a:latin typeface="Segoe UI"/>
                <a:cs typeface="Segoe UI"/>
              </a:rPr>
              <a:t> </a:t>
            </a:r>
            <a:r>
              <a:rPr sz="1200" spc="-25" dirty="0">
                <a:solidFill>
                  <a:srgbClr val="171717"/>
                </a:solidFill>
                <a:latin typeface="Segoe UI"/>
                <a:cs typeface="Segoe UI"/>
              </a:rPr>
              <a:t>any </a:t>
            </a:r>
            <a:r>
              <a:rPr sz="1200" dirty="0">
                <a:solidFill>
                  <a:srgbClr val="171717"/>
                </a:solidFill>
                <a:latin typeface="Segoe UI"/>
                <a:cs typeface="Segoe UI"/>
              </a:rPr>
              <a:t>channel</a:t>
            </a:r>
            <a:r>
              <a:rPr sz="1200" spc="-25" dirty="0">
                <a:solidFill>
                  <a:srgbClr val="171717"/>
                </a:solidFill>
                <a:latin typeface="Segoe UI"/>
                <a:cs typeface="Segoe UI"/>
              </a:rPr>
              <a:t> </a:t>
            </a:r>
            <a:r>
              <a:rPr sz="1200" dirty="0">
                <a:solidFill>
                  <a:srgbClr val="171717"/>
                </a:solidFill>
                <a:latin typeface="Segoe UI"/>
                <a:cs typeface="Segoe UI"/>
              </a:rPr>
              <a:t>sites</a:t>
            </a:r>
            <a:r>
              <a:rPr sz="1200" spc="-35" dirty="0">
                <a:solidFill>
                  <a:srgbClr val="171717"/>
                </a:solidFill>
                <a:latin typeface="Segoe UI"/>
                <a:cs typeface="Segoe UI"/>
              </a:rPr>
              <a:t> </a:t>
            </a:r>
            <a:r>
              <a:rPr sz="1200" dirty="0">
                <a:solidFill>
                  <a:srgbClr val="171717"/>
                </a:solidFill>
                <a:latin typeface="Segoe UI"/>
                <a:cs typeface="Segoe UI"/>
              </a:rPr>
              <a:t>that</a:t>
            </a:r>
            <a:r>
              <a:rPr sz="1200" spc="-10" dirty="0">
                <a:solidFill>
                  <a:srgbClr val="171717"/>
                </a:solidFill>
                <a:latin typeface="Segoe UI"/>
                <a:cs typeface="Segoe UI"/>
              </a:rPr>
              <a:t> </a:t>
            </a:r>
            <a:r>
              <a:rPr sz="1200" dirty="0">
                <a:solidFill>
                  <a:srgbClr val="171717"/>
                </a:solidFill>
                <a:latin typeface="Segoe UI"/>
                <a:cs typeface="Segoe UI"/>
              </a:rPr>
              <a:t>are</a:t>
            </a:r>
            <a:r>
              <a:rPr sz="1200" spc="-30" dirty="0">
                <a:solidFill>
                  <a:srgbClr val="171717"/>
                </a:solidFill>
                <a:latin typeface="Segoe UI"/>
                <a:cs typeface="Segoe UI"/>
              </a:rPr>
              <a:t> </a:t>
            </a:r>
            <a:r>
              <a:rPr sz="1200" dirty="0">
                <a:solidFill>
                  <a:srgbClr val="171717"/>
                </a:solidFill>
                <a:latin typeface="Segoe UI"/>
                <a:cs typeface="Segoe UI"/>
              </a:rPr>
              <a:t>created</a:t>
            </a:r>
            <a:r>
              <a:rPr sz="1200" spc="-15" dirty="0">
                <a:solidFill>
                  <a:srgbClr val="171717"/>
                </a:solidFill>
                <a:latin typeface="Segoe UI"/>
                <a:cs typeface="Segoe UI"/>
              </a:rPr>
              <a:t> </a:t>
            </a:r>
            <a:r>
              <a:rPr sz="1200" dirty="0">
                <a:solidFill>
                  <a:srgbClr val="171717"/>
                </a:solidFill>
                <a:latin typeface="Segoe UI"/>
                <a:cs typeface="Segoe UI"/>
              </a:rPr>
              <a:t>when</a:t>
            </a:r>
            <a:r>
              <a:rPr sz="1200" spc="-35" dirty="0">
                <a:solidFill>
                  <a:srgbClr val="171717"/>
                </a:solidFill>
                <a:latin typeface="Segoe UI"/>
                <a:cs typeface="Segoe UI"/>
              </a:rPr>
              <a:t> </a:t>
            </a:r>
            <a:r>
              <a:rPr sz="1200" dirty="0">
                <a:solidFill>
                  <a:srgbClr val="171717"/>
                </a:solidFill>
                <a:latin typeface="Segoe UI"/>
                <a:cs typeface="Segoe UI"/>
              </a:rPr>
              <a:t>you</a:t>
            </a:r>
            <a:r>
              <a:rPr sz="1200" spc="-10" dirty="0">
                <a:solidFill>
                  <a:srgbClr val="171717"/>
                </a:solidFill>
                <a:latin typeface="Segoe UI"/>
                <a:cs typeface="Segoe UI"/>
              </a:rPr>
              <a:t> </a:t>
            </a:r>
            <a:r>
              <a:rPr sz="1200" dirty="0">
                <a:solidFill>
                  <a:srgbClr val="171717"/>
                </a:solidFill>
                <a:latin typeface="Segoe UI"/>
                <a:cs typeface="Segoe UI"/>
              </a:rPr>
              <a:t>create</a:t>
            </a:r>
            <a:r>
              <a:rPr sz="1200" spc="-5" dirty="0">
                <a:solidFill>
                  <a:srgbClr val="171717"/>
                </a:solidFill>
                <a:latin typeface="Segoe UI"/>
                <a:cs typeface="Segoe UI"/>
              </a:rPr>
              <a:t> </a:t>
            </a:r>
            <a:r>
              <a:rPr sz="1200" dirty="0">
                <a:solidFill>
                  <a:srgbClr val="171717"/>
                </a:solidFill>
                <a:latin typeface="Segoe UI"/>
                <a:cs typeface="Segoe UI"/>
              </a:rPr>
              <a:t>a</a:t>
            </a:r>
            <a:r>
              <a:rPr sz="1200" spc="-20" dirty="0">
                <a:solidFill>
                  <a:srgbClr val="171717"/>
                </a:solidFill>
                <a:latin typeface="Segoe UI"/>
                <a:cs typeface="Segoe UI"/>
              </a:rPr>
              <a:t> </a:t>
            </a:r>
            <a:r>
              <a:rPr sz="1200" dirty="0">
                <a:solidFill>
                  <a:srgbClr val="171717"/>
                </a:solidFill>
                <a:latin typeface="Segoe UI"/>
                <a:cs typeface="Segoe UI"/>
              </a:rPr>
              <a:t>private</a:t>
            </a:r>
            <a:r>
              <a:rPr sz="1200" spc="-30" dirty="0">
                <a:solidFill>
                  <a:srgbClr val="171717"/>
                </a:solidFill>
                <a:latin typeface="Segoe UI"/>
                <a:cs typeface="Segoe UI"/>
              </a:rPr>
              <a:t> </a:t>
            </a:r>
            <a:r>
              <a:rPr sz="1200" dirty="0">
                <a:solidFill>
                  <a:srgbClr val="171717"/>
                </a:solidFill>
                <a:latin typeface="Segoe UI"/>
                <a:cs typeface="Segoe UI"/>
              </a:rPr>
              <a:t>or</a:t>
            </a:r>
            <a:r>
              <a:rPr sz="1200" spc="-25" dirty="0">
                <a:solidFill>
                  <a:srgbClr val="171717"/>
                </a:solidFill>
                <a:latin typeface="Segoe UI"/>
                <a:cs typeface="Segoe UI"/>
              </a:rPr>
              <a:t> </a:t>
            </a:r>
            <a:r>
              <a:rPr sz="1200" dirty="0">
                <a:solidFill>
                  <a:srgbClr val="171717"/>
                </a:solidFill>
                <a:latin typeface="Segoe UI"/>
                <a:cs typeface="Segoe UI"/>
              </a:rPr>
              <a:t>shared</a:t>
            </a:r>
            <a:r>
              <a:rPr sz="1200" spc="-35" dirty="0">
                <a:solidFill>
                  <a:srgbClr val="171717"/>
                </a:solidFill>
                <a:latin typeface="Segoe UI"/>
                <a:cs typeface="Segoe UI"/>
              </a:rPr>
              <a:t> </a:t>
            </a:r>
            <a:r>
              <a:rPr sz="1200" spc="-10" dirty="0">
                <a:solidFill>
                  <a:srgbClr val="171717"/>
                </a:solidFill>
                <a:latin typeface="Segoe UI"/>
                <a:cs typeface="Segoe UI"/>
              </a:rPr>
              <a:t>channel.</a:t>
            </a:r>
            <a:endParaRPr sz="1200">
              <a:latin typeface="Segoe UI"/>
              <a:cs typeface="Segoe UI"/>
            </a:endParaRPr>
          </a:p>
        </p:txBody>
      </p:sp>
      <p:graphicFrame>
        <p:nvGraphicFramePr>
          <p:cNvPr id="3" name="object 3"/>
          <p:cNvGraphicFramePr>
            <a:graphicFrameLocks noGrp="1"/>
          </p:cNvGraphicFramePr>
          <p:nvPr/>
        </p:nvGraphicFramePr>
        <p:xfrm>
          <a:off x="457200" y="1041780"/>
          <a:ext cx="9146540" cy="2466975"/>
        </p:xfrm>
        <a:graphic>
          <a:graphicData uri="http://schemas.openxmlformats.org/drawingml/2006/table">
            <a:tbl>
              <a:tblPr firstRow="1" bandRow="1">
                <a:tableStyleId>{2D5ABB26-0587-4C30-8999-92F81FD0307C}</a:tableStyleId>
              </a:tblPr>
              <a:tblGrid>
                <a:gridCol w="857250">
                  <a:extLst>
                    <a:ext uri="{9D8B030D-6E8A-4147-A177-3AD203B41FA5}">
                      <a16:colId xmlns:a16="http://schemas.microsoft.com/office/drawing/2014/main" val="20000"/>
                    </a:ext>
                  </a:extLst>
                </a:gridCol>
                <a:gridCol w="1188085">
                  <a:extLst>
                    <a:ext uri="{9D8B030D-6E8A-4147-A177-3AD203B41FA5}">
                      <a16:colId xmlns:a16="http://schemas.microsoft.com/office/drawing/2014/main" val="20001"/>
                    </a:ext>
                  </a:extLst>
                </a:gridCol>
                <a:gridCol w="2820035">
                  <a:extLst>
                    <a:ext uri="{9D8B030D-6E8A-4147-A177-3AD203B41FA5}">
                      <a16:colId xmlns:a16="http://schemas.microsoft.com/office/drawing/2014/main" val="20002"/>
                    </a:ext>
                  </a:extLst>
                </a:gridCol>
                <a:gridCol w="4281170">
                  <a:extLst>
                    <a:ext uri="{9D8B030D-6E8A-4147-A177-3AD203B41FA5}">
                      <a16:colId xmlns:a16="http://schemas.microsoft.com/office/drawing/2014/main" val="20003"/>
                    </a:ext>
                  </a:extLst>
                </a:gridCol>
              </a:tblGrid>
              <a:tr h="193675">
                <a:tc>
                  <a:txBody>
                    <a:bodyPr/>
                    <a:lstStyle/>
                    <a:p>
                      <a:pPr marL="9525">
                        <a:lnSpc>
                          <a:spcPct val="100000"/>
                        </a:lnSpc>
                        <a:spcBef>
                          <a:spcPts val="175"/>
                        </a:spcBef>
                      </a:pPr>
                      <a:r>
                        <a:rPr sz="1000" b="1" dirty="0">
                          <a:latin typeface="Segoe UI Emoji"/>
                          <a:cs typeface="Segoe UI Emoji"/>
                        </a:rPr>
                        <a:t>Channel</a:t>
                      </a:r>
                      <a:r>
                        <a:rPr sz="1000" b="1" spc="45" dirty="0">
                          <a:latin typeface="Segoe UI Emoji"/>
                          <a:cs typeface="Segoe UI Emoji"/>
                        </a:rPr>
                        <a:t> </a:t>
                      </a:r>
                      <a:r>
                        <a:rPr sz="1000" b="1" spc="-20" dirty="0">
                          <a:latin typeface="Segoe UI Emoji"/>
                          <a:cs typeface="Segoe UI Emoji"/>
                        </a:rPr>
                        <a:t>type</a:t>
                      </a:r>
                      <a:endParaRPr sz="1000">
                        <a:latin typeface="Segoe UI Emoji"/>
                        <a:cs typeface="Segoe UI Emoji"/>
                      </a:endParaRPr>
                    </a:p>
                  </a:txBody>
                  <a:tcPr marL="0" marR="0" marT="2222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9525">
                        <a:lnSpc>
                          <a:spcPct val="100000"/>
                        </a:lnSpc>
                        <a:spcBef>
                          <a:spcPts val="175"/>
                        </a:spcBef>
                      </a:pPr>
                      <a:r>
                        <a:rPr sz="1000" b="1" dirty="0">
                          <a:latin typeface="Segoe UI Emoji"/>
                          <a:cs typeface="Segoe UI Emoji"/>
                        </a:rPr>
                        <a:t>SharePoint</a:t>
                      </a:r>
                      <a:r>
                        <a:rPr sz="1000" b="1" spc="65" dirty="0">
                          <a:latin typeface="Segoe UI Emoji"/>
                          <a:cs typeface="Segoe UI Emoji"/>
                        </a:rPr>
                        <a:t> </a:t>
                      </a:r>
                      <a:r>
                        <a:rPr sz="1000" b="1" spc="-20" dirty="0">
                          <a:latin typeface="Segoe UI Emoji"/>
                          <a:cs typeface="Segoe UI Emoji"/>
                        </a:rPr>
                        <a:t>site</a:t>
                      </a:r>
                      <a:endParaRPr sz="1000">
                        <a:latin typeface="Segoe UI Emoji"/>
                        <a:cs typeface="Segoe UI Emoji"/>
                      </a:endParaRPr>
                    </a:p>
                  </a:txBody>
                  <a:tcPr marL="0" marR="0" marT="2222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9525">
                        <a:lnSpc>
                          <a:spcPct val="100000"/>
                        </a:lnSpc>
                        <a:spcBef>
                          <a:spcPts val="175"/>
                        </a:spcBef>
                      </a:pPr>
                      <a:r>
                        <a:rPr sz="1000" b="1" dirty="0">
                          <a:latin typeface="Segoe UI Emoji"/>
                          <a:cs typeface="Segoe UI Emoji"/>
                        </a:rPr>
                        <a:t>Site</a:t>
                      </a:r>
                      <a:r>
                        <a:rPr sz="1000" b="1" spc="25" dirty="0">
                          <a:latin typeface="Segoe UI Emoji"/>
                          <a:cs typeface="Segoe UI Emoji"/>
                        </a:rPr>
                        <a:t> </a:t>
                      </a:r>
                      <a:r>
                        <a:rPr sz="1000" b="1" spc="-10" dirty="0">
                          <a:latin typeface="Segoe UI Emoji"/>
                          <a:cs typeface="Segoe UI Emoji"/>
                        </a:rPr>
                        <a:t>sharing</a:t>
                      </a:r>
                      <a:endParaRPr sz="1000">
                        <a:latin typeface="Segoe UI Emoji"/>
                        <a:cs typeface="Segoe UI Emoji"/>
                      </a:endParaRPr>
                    </a:p>
                  </a:txBody>
                  <a:tcPr marL="0" marR="0" marT="2222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9525">
                        <a:lnSpc>
                          <a:spcPct val="100000"/>
                        </a:lnSpc>
                        <a:spcBef>
                          <a:spcPts val="175"/>
                        </a:spcBef>
                      </a:pPr>
                      <a:r>
                        <a:rPr sz="1000" b="1" dirty="0">
                          <a:latin typeface="Segoe UI Emoji"/>
                          <a:cs typeface="Segoe UI Emoji"/>
                        </a:rPr>
                        <a:t>File</a:t>
                      </a:r>
                      <a:r>
                        <a:rPr sz="1000" b="1" spc="30" dirty="0">
                          <a:latin typeface="Segoe UI Emoji"/>
                          <a:cs typeface="Segoe UI Emoji"/>
                        </a:rPr>
                        <a:t> </a:t>
                      </a:r>
                      <a:r>
                        <a:rPr sz="1000" b="1" dirty="0">
                          <a:latin typeface="Segoe UI Emoji"/>
                          <a:cs typeface="Segoe UI Emoji"/>
                        </a:rPr>
                        <a:t>and</a:t>
                      </a:r>
                      <a:r>
                        <a:rPr sz="1000" b="1" spc="50" dirty="0">
                          <a:latin typeface="Segoe UI Emoji"/>
                          <a:cs typeface="Segoe UI Emoji"/>
                        </a:rPr>
                        <a:t> </a:t>
                      </a:r>
                      <a:r>
                        <a:rPr sz="1000" b="1" dirty="0">
                          <a:latin typeface="Segoe UI Emoji"/>
                          <a:cs typeface="Segoe UI Emoji"/>
                        </a:rPr>
                        <a:t>folder</a:t>
                      </a:r>
                      <a:r>
                        <a:rPr sz="1000" b="1" spc="35" dirty="0">
                          <a:latin typeface="Segoe UI Emoji"/>
                          <a:cs typeface="Segoe UI Emoji"/>
                        </a:rPr>
                        <a:t> </a:t>
                      </a:r>
                      <a:r>
                        <a:rPr sz="1000" b="1" spc="-10" dirty="0">
                          <a:latin typeface="Segoe UI Emoji"/>
                          <a:cs typeface="Segoe UI Emoji"/>
                        </a:rPr>
                        <a:t>sharing</a:t>
                      </a:r>
                      <a:endParaRPr sz="1000">
                        <a:latin typeface="Segoe UI Emoji"/>
                        <a:cs typeface="Segoe UI Emoji"/>
                      </a:endParaRPr>
                    </a:p>
                  </a:txBody>
                  <a:tcPr marL="0" marR="0" marT="2222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1038225">
                <a:tc>
                  <a:txBody>
                    <a:bodyPr/>
                    <a:lstStyle/>
                    <a:p>
                      <a:pPr marL="9525">
                        <a:lnSpc>
                          <a:spcPct val="100000"/>
                        </a:lnSpc>
                        <a:spcBef>
                          <a:spcPts val="175"/>
                        </a:spcBef>
                      </a:pPr>
                      <a:r>
                        <a:rPr sz="1000" spc="-10" dirty="0">
                          <a:latin typeface="Segoe UI Emoji"/>
                          <a:cs typeface="Segoe UI Emoji"/>
                        </a:rPr>
                        <a:t>Standard</a:t>
                      </a:r>
                      <a:endParaRPr sz="1000">
                        <a:latin typeface="Segoe UI Emoji"/>
                        <a:cs typeface="Segoe UI Emoji"/>
                      </a:endParaRPr>
                    </a:p>
                  </a:txBody>
                  <a:tcPr marL="0" marR="0" marT="2222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9525" marR="63500">
                        <a:lnSpc>
                          <a:spcPct val="110900"/>
                        </a:lnSpc>
                        <a:spcBef>
                          <a:spcPts val="45"/>
                        </a:spcBef>
                      </a:pPr>
                      <a:r>
                        <a:rPr sz="1000" dirty="0">
                          <a:latin typeface="Segoe UI Emoji"/>
                          <a:cs typeface="Segoe UI Emoji"/>
                        </a:rPr>
                        <a:t>One</a:t>
                      </a:r>
                      <a:r>
                        <a:rPr sz="1000" spc="-35" dirty="0">
                          <a:latin typeface="Segoe UI Emoji"/>
                          <a:cs typeface="Segoe UI Emoji"/>
                        </a:rPr>
                        <a:t> </a:t>
                      </a:r>
                      <a:r>
                        <a:rPr sz="1000" dirty="0">
                          <a:latin typeface="Segoe UI Emoji"/>
                          <a:cs typeface="Segoe UI Emoji"/>
                        </a:rPr>
                        <a:t>SharePoint</a:t>
                      </a:r>
                      <a:r>
                        <a:rPr sz="1000" spc="-25" dirty="0">
                          <a:latin typeface="Segoe UI Emoji"/>
                          <a:cs typeface="Segoe UI Emoji"/>
                        </a:rPr>
                        <a:t> </a:t>
                      </a:r>
                      <a:r>
                        <a:rPr sz="1000" spc="-20" dirty="0">
                          <a:latin typeface="Segoe UI Emoji"/>
                          <a:cs typeface="Segoe UI Emoji"/>
                        </a:rPr>
                        <a:t>site </a:t>
                      </a:r>
                      <a:r>
                        <a:rPr sz="1000" dirty="0">
                          <a:latin typeface="Segoe UI Emoji"/>
                          <a:cs typeface="Segoe UI Emoji"/>
                        </a:rPr>
                        <a:t>is</a:t>
                      </a:r>
                      <a:r>
                        <a:rPr sz="1000" spc="-15" dirty="0">
                          <a:latin typeface="Segoe UI Emoji"/>
                          <a:cs typeface="Segoe UI Emoji"/>
                        </a:rPr>
                        <a:t> </a:t>
                      </a:r>
                      <a:r>
                        <a:rPr sz="1000" dirty="0">
                          <a:latin typeface="Segoe UI Emoji"/>
                          <a:cs typeface="Segoe UI Emoji"/>
                        </a:rPr>
                        <a:t>shared</a:t>
                      </a:r>
                      <a:r>
                        <a:rPr sz="1000" spc="-15" dirty="0">
                          <a:latin typeface="Segoe UI Emoji"/>
                          <a:cs typeface="Segoe UI Emoji"/>
                        </a:rPr>
                        <a:t> </a:t>
                      </a:r>
                      <a:r>
                        <a:rPr sz="1000" dirty="0">
                          <a:latin typeface="Segoe UI Emoji"/>
                          <a:cs typeface="Segoe UI Emoji"/>
                        </a:rPr>
                        <a:t>by</a:t>
                      </a:r>
                      <a:r>
                        <a:rPr sz="1000" spc="-15" dirty="0">
                          <a:latin typeface="Segoe UI Emoji"/>
                          <a:cs typeface="Segoe UI Emoji"/>
                        </a:rPr>
                        <a:t> </a:t>
                      </a:r>
                      <a:r>
                        <a:rPr sz="1000" spc="-25" dirty="0">
                          <a:latin typeface="Segoe UI Emoji"/>
                          <a:cs typeface="Segoe UI Emoji"/>
                        </a:rPr>
                        <a:t>all </a:t>
                      </a:r>
                      <a:r>
                        <a:rPr sz="1000" dirty="0">
                          <a:latin typeface="Segoe UI Emoji"/>
                          <a:cs typeface="Segoe UI Emoji"/>
                        </a:rPr>
                        <a:t>standard</a:t>
                      </a:r>
                      <a:r>
                        <a:rPr sz="1000" spc="-30" dirty="0">
                          <a:latin typeface="Segoe UI Emoji"/>
                          <a:cs typeface="Segoe UI Emoji"/>
                        </a:rPr>
                        <a:t> </a:t>
                      </a:r>
                      <a:r>
                        <a:rPr sz="1000" spc="-10" dirty="0">
                          <a:latin typeface="Segoe UI Emoji"/>
                          <a:cs typeface="Segoe UI Emoji"/>
                        </a:rPr>
                        <a:t>channels. </a:t>
                      </a:r>
                      <a:r>
                        <a:rPr sz="1000" dirty="0">
                          <a:latin typeface="Segoe UI Emoji"/>
                          <a:cs typeface="Segoe UI Emoji"/>
                        </a:rPr>
                        <a:t>There</a:t>
                      </a:r>
                      <a:r>
                        <a:rPr sz="1000" spc="-5" dirty="0">
                          <a:latin typeface="Segoe UI Emoji"/>
                          <a:cs typeface="Segoe UI Emoji"/>
                        </a:rPr>
                        <a:t> </a:t>
                      </a:r>
                      <a:r>
                        <a:rPr sz="1000" dirty="0">
                          <a:latin typeface="Segoe UI Emoji"/>
                          <a:cs typeface="Segoe UI Emoji"/>
                        </a:rPr>
                        <a:t>is</a:t>
                      </a:r>
                      <a:r>
                        <a:rPr sz="1000" spc="-10" dirty="0">
                          <a:latin typeface="Segoe UI Emoji"/>
                          <a:cs typeface="Segoe UI Emoji"/>
                        </a:rPr>
                        <a:t> </a:t>
                      </a:r>
                      <a:r>
                        <a:rPr sz="1000" dirty="0">
                          <a:latin typeface="Segoe UI Emoji"/>
                          <a:cs typeface="Segoe UI Emoji"/>
                        </a:rPr>
                        <a:t>a</a:t>
                      </a:r>
                      <a:r>
                        <a:rPr sz="1000" spc="-15" dirty="0">
                          <a:latin typeface="Segoe UI Emoji"/>
                          <a:cs typeface="Segoe UI Emoji"/>
                        </a:rPr>
                        <a:t> </a:t>
                      </a:r>
                      <a:r>
                        <a:rPr sz="1000" spc="-10" dirty="0">
                          <a:latin typeface="Segoe UI Emoji"/>
                          <a:cs typeface="Segoe UI Emoji"/>
                        </a:rPr>
                        <a:t>separate </a:t>
                      </a:r>
                      <a:r>
                        <a:rPr sz="1000" dirty="0">
                          <a:latin typeface="Segoe UI Emoji"/>
                          <a:cs typeface="Segoe UI Emoji"/>
                        </a:rPr>
                        <a:t>folder</a:t>
                      </a:r>
                      <a:r>
                        <a:rPr sz="1000" spc="-10" dirty="0">
                          <a:latin typeface="Segoe UI Emoji"/>
                          <a:cs typeface="Segoe UI Emoji"/>
                        </a:rPr>
                        <a:t> </a:t>
                      </a:r>
                      <a:r>
                        <a:rPr sz="1000" dirty="0">
                          <a:latin typeface="Segoe UI Emoji"/>
                          <a:cs typeface="Segoe UI Emoji"/>
                        </a:rPr>
                        <a:t>for</a:t>
                      </a:r>
                      <a:r>
                        <a:rPr sz="1000" spc="-10" dirty="0">
                          <a:latin typeface="Segoe UI Emoji"/>
                          <a:cs typeface="Segoe UI Emoji"/>
                        </a:rPr>
                        <a:t> </a:t>
                      </a:r>
                      <a:r>
                        <a:rPr sz="1000" spc="-20" dirty="0">
                          <a:latin typeface="Segoe UI Emoji"/>
                          <a:cs typeface="Segoe UI Emoji"/>
                        </a:rPr>
                        <a:t>each </a:t>
                      </a:r>
                      <a:r>
                        <a:rPr sz="1000" spc="-10" dirty="0">
                          <a:latin typeface="Segoe UI Emoji"/>
                          <a:cs typeface="Segoe UI Emoji"/>
                        </a:rPr>
                        <a:t>channel.</a:t>
                      </a:r>
                      <a:endParaRPr sz="1000">
                        <a:latin typeface="Segoe UI Emoji"/>
                        <a:cs typeface="Segoe UI Emoji"/>
                      </a:endParaRPr>
                    </a:p>
                  </a:txBody>
                  <a:tcPr marL="0" marR="0" marT="571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9525" marR="85090">
                        <a:lnSpc>
                          <a:spcPct val="110900"/>
                        </a:lnSpc>
                        <a:spcBef>
                          <a:spcPts val="45"/>
                        </a:spcBef>
                      </a:pPr>
                      <a:r>
                        <a:rPr sz="1000" dirty="0">
                          <a:latin typeface="Segoe UI Emoji"/>
                          <a:cs typeface="Segoe UI Emoji"/>
                        </a:rPr>
                        <a:t>Team</a:t>
                      </a:r>
                      <a:r>
                        <a:rPr sz="1000" spc="-45" dirty="0">
                          <a:latin typeface="Segoe UI Emoji"/>
                          <a:cs typeface="Segoe UI Emoji"/>
                        </a:rPr>
                        <a:t> </a:t>
                      </a:r>
                      <a:r>
                        <a:rPr sz="1000" dirty="0">
                          <a:latin typeface="Segoe UI Emoji"/>
                          <a:cs typeface="Segoe UI Emoji"/>
                        </a:rPr>
                        <a:t>owners</a:t>
                      </a:r>
                      <a:r>
                        <a:rPr sz="1000" spc="-35" dirty="0">
                          <a:latin typeface="Segoe UI Emoji"/>
                          <a:cs typeface="Segoe UI Emoji"/>
                        </a:rPr>
                        <a:t> </a:t>
                      </a:r>
                      <a:r>
                        <a:rPr sz="1000" dirty="0">
                          <a:latin typeface="Segoe UI Emoji"/>
                          <a:cs typeface="Segoe UI Emoji"/>
                        </a:rPr>
                        <a:t>and</a:t>
                      </a:r>
                      <a:r>
                        <a:rPr sz="1000" spc="-20" dirty="0">
                          <a:latin typeface="Segoe UI Emoji"/>
                          <a:cs typeface="Segoe UI Emoji"/>
                        </a:rPr>
                        <a:t> </a:t>
                      </a:r>
                      <a:r>
                        <a:rPr sz="1000" dirty="0">
                          <a:latin typeface="Segoe UI Emoji"/>
                          <a:cs typeface="Segoe UI Emoji"/>
                        </a:rPr>
                        <a:t>members</a:t>
                      </a:r>
                      <a:r>
                        <a:rPr sz="1000" spc="-30" dirty="0">
                          <a:latin typeface="Segoe UI Emoji"/>
                          <a:cs typeface="Segoe UI Emoji"/>
                        </a:rPr>
                        <a:t> </a:t>
                      </a:r>
                      <a:r>
                        <a:rPr sz="1000" dirty="0">
                          <a:latin typeface="Segoe UI Emoji"/>
                          <a:cs typeface="Segoe UI Emoji"/>
                        </a:rPr>
                        <a:t>are</a:t>
                      </a:r>
                      <a:r>
                        <a:rPr sz="1000" spc="-30" dirty="0">
                          <a:latin typeface="Segoe UI Emoji"/>
                          <a:cs typeface="Segoe UI Emoji"/>
                        </a:rPr>
                        <a:t> </a:t>
                      </a:r>
                      <a:r>
                        <a:rPr sz="1000" spc="-10" dirty="0">
                          <a:latin typeface="Segoe UI Emoji"/>
                          <a:cs typeface="Segoe UI Emoji"/>
                        </a:rPr>
                        <a:t>automatically </a:t>
                      </a:r>
                      <a:r>
                        <a:rPr sz="1000" dirty="0">
                          <a:latin typeface="Segoe UI Emoji"/>
                          <a:cs typeface="Segoe UI Emoji"/>
                        </a:rPr>
                        <a:t>included</a:t>
                      </a:r>
                      <a:r>
                        <a:rPr sz="1000" spc="-5" dirty="0">
                          <a:latin typeface="Segoe UI Emoji"/>
                          <a:cs typeface="Segoe UI Emoji"/>
                        </a:rPr>
                        <a:t> </a:t>
                      </a:r>
                      <a:r>
                        <a:rPr sz="1000" dirty="0">
                          <a:latin typeface="Segoe UI Emoji"/>
                          <a:cs typeface="Segoe UI Emoji"/>
                        </a:rPr>
                        <a:t>in</a:t>
                      </a:r>
                      <a:r>
                        <a:rPr sz="1000" spc="-5" dirty="0">
                          <a:latin typeface="Segoe UI Emoji"/>
                          <a:cs typeface="Segoe UI Emoji"/>
                        </a:rPr>
                        <a:t> </a:t>
                      </a:r>
                      <a:r>
                        <a:rPr sz="1000" dirty="0">
                          <a:latin typeface="Segoe UI Emoji"/>
                          <a:cs typeface="Segoe UI Emoji"/>
                        </a:rPr>
                        <a:t>the</a:t>
                      </a:r>
                      <a:r>
                        <a:rPr sz="1000" spc="-40" dirty="0">
                          <a:latin typeface="Segoe UI Emoji"/>
                          <a:cs typeface="Segoe UI Emoji"/>
                        </a:rPr>
                        <a:t> </a:t>
                      </a:r>
                      <a:r>
                        <a:rPr sz="1000" dirty="0">
                          <a:latin typeface="Segoe UI Emoji"/>
                          <a:cs typeface="Segoe UI Emoji"/>
                        </a:rPr>
                        <a:t>site</a:t>
                      </a:r>
                      <a:r>
                        <a:rPr sz="1000" spc="-10" dirty="0">
                          <a:latin typeface="Segoe UI Emoji"/>
                          <a:cs typeface="Segoe UI Emoji"/>
                        </a:rPr>
                        <a:t> </a:t>
                      </a:r>
                      <a:r>
                        <a:rPr sz="1000" dirty="0">
                          <a:latin typeface="Segoe UI Emoji"/>
                          <a:cs typeface="Segoe UI Emoji"/>
                        </a:rPr>
                        <a:t>owners</a:t>
                      </a:r>
                      <a:r>
                        <a:rPr sz="1000" spc="-15" dirty="0">
                          <a:latin typeface="Segoe UI Emoji"/>
                          <a:cs typeface="Segoe UI Emoji"/>
                        </a:rPr>
                        <a:t> </a:t>
                      </a:r>
                      <a:r>
                        <a:rPr sz="1000" dirty="0">
                          <a:latin typeface="Segoe UI Emoji"/>
                          <a:cs typeface="Segoe UI Emoji"/>
                        </a:rPr>
                        <a:t>and</a:t>
                      </a:r>
                      <a:r>
                        <a:rPr sz="1000" spc="-5" dirty="0">
                          <a:latin typeface="Segoe UI Emoji"/>
                          <a:cs typeface="Segoe UI Emoji"/>
                        </a:rPr>
                        <a:t> </a:t>
                      </a:r>
                      <a:r>
                        <a:rPr sz="1000" spc="-10" dirty="0">
                          <a:latin typeface="Segoe UI Emoji"/>
                          <a:cs typeface="Segoe UI Emoji"/>
                        </a:rPr>
                        <a:t>members </a:t>
                      </a:r>
                      <a:r>
                        <a:rPr sz="1000" dirty="0">
                          <a:latin typeface="Segoe UI Emoji"/>
                          <a:cs typeface="Segoe UI Emoji"/>
                        </a:rPr>
                        <a:t>permission</a:t>
                      </a:r>
                      <a:r>
                        <a:rPr sz="1000" spc="-25" dirty="0">
                          <a:latin typeface="Segoe UI Emoji"/>
                          <a:cs typeface="Segoe UI Emoji"/>
                        </a:rPr>
                        <a:t> </a:t>
                      </a:r>
                      <a:r>
                        <a:rPr sz="1000" dirty="0">
                          <a:latin typeface="Segoe UI Emoji"/>
                          <a:cs typeface="Segoe UI Emoji"/>
                        </a:rPr>
                        <a:t>groups.</a:t>
                      </a:r>
                      <a:r>
                        <a:rPr sz="1000" spc="-25" dirty="0">
                          <a:latin typeface="Segoe UI Emoji"/>
                          <a:cs typeface="Segoe UI Emoji"/>
                        </a:rPr>
                        <a:t> </a:t>
                      </a:r>
                      <a:r>
                        <a:rPr sz="1000" dirty="0">
                          <a:latin typeface="Segoe UI Emoji"/>
                          <a:cs typeface="Segoe UI Emoji"/>
                        </a:rPr>
                        <a:t>Sharing</a:t>
                      </a:r>
                      <a:r>
                        <a:rPr sz="1000" spc="-45" dirty="0">
                          <a:latin typeface="Segoe UI Emoji"/>
                          <a:cs typeface="Segoe UI Emoji"/>
                        </a:rPr>
                        <a:t> </a:t>
                      </a:r>
                      <a:r>
                        <a:rPr sz="1000" dirty="0">
                          <a:latin typeface="Segoe UI Emoji"/>
                          <a:cs typeface="Segoe UI Emoji"/>
                        </a:rPr>
                        <a:t>the</a:t>
                      </a:r>
                      <a:r>
                        <a:rPr sz="1000" spc="-25" dirty="0">
                          <a:latin typeface="Segoe UI Emoji"/>
                          <a:cs typeface="Segoe UI Emoji"/>
                        </a:rPr>
                        <a:t> </a:t>
                      </a:r>
                      <a:r>
                        <a:rPr sz="1000" dirty="0">
                          <a:latin typeface="Segoe UI Emoji"/>
                          <a:cs typeface="Segoe UI Emoji"/>
                        </a:rPr>
                        <a:t>site</a:t>
                      </a:r>
                      <a:r>
                        <a:rPr sz="1000" spc="-30" dirty="0">
                          <a:latin typeface="Segoe UI Emoji"/>
                          <a:cs typeface="Segoe UI Emoji"/>
                        </a:rPr>
                        <a:t> </a:t>
                      </a:r>
                      <a:r>
                        <a:rPr sz="1000" dirty="0">
                          <a:latin typeface="Segoe UI Emoji"/>
                          <a:cs typeface="Segoe UI Emoji"/>
                        </a:rPr>
                        <a:t>separately</a:t>
                      </a:r>
                      <a:r>
                        <a:rPr sz="1000" spc="-40" dirty="0">
                          <a:latin typeface="Segoe UI Emoji"/>
                          <a:cs typeface="Segoe UI Emoji"/>
                        </a:rPr>
                        <a:t> </a:t>
                      </a:r>
                      <a:r>
                        <a:rPr sz="1000" spc="-25" dirty="0">
                          <a:latin typeface="Segoe UI Emoji"/>
                          <a:cs typeface="Segoe UI Emoji"/>
                        </a:rPr>
                        <a:t>is </a:t>
                      </a:r>
                      <a:r>
                        <a:rPr sz="1000" dirty="0">
                          <a:latin typeface="Segoe UI Emoji"/>
                          <a:cs typeface="Segoe UI Emoji"/>
                        </a:rPr>
                        <a:t>possible</a:t>
                      </a:r>
                      <a:r>
                        <a:rPr sz="1000" spc="-50" dirty="0">
                          <a:latin typeface="Segoe UI Emoji"/>
                          <a:cs typeface="Segoe UI Emoji"/>
                        </a:rPr>
                        <a:t> </a:t>
                      </a:r>
                      <a:r>
                        <a:rPr sz="1000" dirty="0">
                          <a:latin typeface="Segoe UI Emoji"/>
                          <a:cs typeface="Segoe UI Emoji"/>
                        </a:rPr>
                        <a:t>but</a:t>
                      </a:r>
                      <a:r>
                        <a:rPr sz="1000" spc="-15" dirty="0">
                          <a:latin typeface="Segoe UI Emoji"/>
                          <a:cs typeface="Segoe UI Emoji"/>
                        </a:rPr>
                        <a:t> </a:t>
                      </a:r>
                      <a:r>
                        <a:rPr sz="1000" dirty="0">
                          <a:latin typeface="Segoe UI Emoji"/>
                          <a:cs typeface="Segoe UI Emoji"/>
                        </a:rPr>
                        <a:t>managing</a:t>
                      </a:r>
                      <a:r>
                        <a:rPr sz="1000" spc="-15" dirty="0">
                          <a:latin typeface="Segoe UI Emoji"/>
                          <a:cs typeface="Segoe UI Emoji"/>
                        </a:rPr>
                        <a:t> </a:t>
                      </a:r>
                      <a:r>
                        <a:rPr sz="1000" dirty="0">
                          <a:latin typeface="Segoe UI Emoji"/>
                          <a:cs typeface="Segoe UI Emoji"/>
                        </a:rPr>
                        <a:t>access</a:t>
                      </a:r>
                      <a:r>
                        <a:rPr sz="1000" spc="-45" dirty="0">
                          <a:latin typeface="Segoe UI Emoji"/>
                          <a:cs typeface="Segoe UI Emoji"/>
                        </a:rPr>
                        <a:t> </a:t>
                      </a:r>
                      <a:r>
                        <a:rPr sz="1000" dirty="0">
                          <a:latin typeface="Segoe UI Emoji"/>
                          <a:cs typeface="Segoe UI Emoji"/>
                        </a:rPr>
                        <a:t>through</a:t>
                      </a:r>
                      <a:r>
                        <a:rPr sz="1000" spc="-20" dirty="0">
                          <a:latin typeface="Segoe UI Emoji"/>
                          <a:cs typeface="Segoe UI Emoji"/>
                        </a:rPr>
                        <a:t> </a:t>
                      </a:r>
                      <a:r>
                        <a:rPr sz="1000" dirty="0">
                          <a:latin typeface="Segoe UI Emoji"/>
                          <a:cs typeface="Segoe UI Emoji"/>
                        </a:rPr>
                        <a:t>Teams</a:t>
                      </a:r>
                      <a:r>
                        <a:rPr sz="1000" spc="-30" dirty="0">
                          <a:latin typeface="Segoe UI Emoji"/>
                          <a:cs typeface="Segoe UI Emoji"/>
                        </a:rPr>
                        <a:t> </a:t>
                      </a:r>
                      <a:r>
                        <a:rPr sz="1000" spc="-25" dirty="0">
                          <a:latin typeface="Segoe UI Emoji"/>
                          <a:cs typeface="Segoe UI Emoji"/>
                        </a:rPr>
                        <a:t>is </a:t>
                      </a:r>
                      <a:r>
                        <a:rPr sz="1000" dirty="0">
                          <a:latin typeface="Segoe UI Emoji"/>
                          <a:cs typeface="Segoe UI Emoji"/>
                        </a:rPr>
                        <a:t>recommended</a:t>
                      </a:r>
                      <a:r>
                        <a:rPr sz="1000" spc="-35" dirty="0">
                          <a:latin typeface="Segoe UI Emoji"/>
                          <a:cs typeface="Segoe UI Emoji"/>
                        </a:rPr>
                        <a:t> </a:t>
                      </a:r>
                      <a:r>
                        <a:rPr sz="1000" dirty="0">
                          <a:latin typeface="Segoe UI Emoji"/>
                          <a:cs typeface="Segoe UI Emoji"/>
                        </a:rPr>
                        <a:t>for</a:t>
                      </a:r>
                      <a:r>
                        <a:rPr sz="1000" spc="-40" dirty="0">
                          <a:latin typeface="Segoe UI Emoji"/>
                          <a:cs typeface="Segoe UI Emoji"/>
                        </a:rPr>
                        <a:t> </a:t>
                      </a:r>
                      <a:r>
                        <a:rPr sz="1000" dirty="0">
                          <a:latin typeface="Segoe UI Emoji"/>
                          <a:cs typeface="Segoe UI Emoji"/>
                        </a:rPr>
                        <a:t>easiest</a:t>
                      </a:r>
                      <a:r>
                        <a:rPr sz="1000" spc="-30" dirty="0">
                          <a:latin typeface="Segoe UI Emoji"/>
                          <a:cs typeface="Segoe UI Emoji"/>
                        </a:rPr>
                        <a:t> </a:t>
                      </a:r>
                      <a:r>
                        <a:rPr sz="1000" dirty="0">
                          <a:latin typeface="Segoe UI Emoji"/>
                          <a:cs typeface="Segoe UI Emoji"/>
                        </a:rPr>
                        <a:t>user</a:t>
                      </a:r>
                      <a:r>
                        <a:rPr sz="1000" spc="-40" dirty="0">
                          <a:latin typeface="Segoe UI Emoji"/>
                          <a:cs typeface="Segoe UI Emoji"/>
                        </a:rPr>
                        <a:t> </a:t>
                      </a:r>
                      <a:r>
                        <a:rPr sz="1000" dirty="0">
                          <a:latin typeface="Segoe UI Emoji"/>
                          <a:cs typeface="Segoe UI Emoji"/>
                        </a:rPr>
                        <a:t>management</a:t>
                      </a:r>
                      <a:r>
                        <a:rPr sz="1000" spc="-30" dirty="0">
                          <a:latin typeface="Segoe UI Emoji"/>
                          <a:cs typeface="Segoe UI Emoji"/>
                        </a:rPr>
                        <a:t> </a:t>
                      </a:r>
                      <a:r>
                        <a:rPr sz="1000" spc="-25" dirty="0">
                          <a:latin typeface="Segoe UI Emoji"/>
                          <a:cs typeface="Segoe UI Emoji"/>
                        </a:rPr>
                        <a:t>and </a:t>
                      </a:r>
                      <a:r>
                        <a:rPr sz="1000" dirty="0">
                          <a:latin typeface="Segoe UI Emoji"/>
                          <a:cs typeface="Segoe UI Emoji"/>
                        </a:rPr>
                        <a:t>the</a:t>
                      </a:r>
                      <a:r>
                        <a:rPr sz="1000" spc="-15" dirty="0">
                          <a:latin typeface="Segoe UI Emoji"/>
                          <a:cs typeface="Segoe UI Emoji"/>
                        </a:rPr>
                        <a:t> </a:t>
                      </a:r>
                      <a:r>
                        <a:rPr sz="1000" dirty="0">
                          <a:latin typeface="Segoe UI Emoji"/>
                          <a:cs typeface="Segoe UI Emoji"/>
                        </a:rPr>
                        <a:t>best</a:t>
                      </a:r>
                      <a:r>
                        <a:rPr sz="1000" spc="-5" dirty="0">
                          <a:latin typeface="Segoe UI Emoji"/>
                          <a:cs typeface="Segoe UI Emoji"/>
                        </a:rPr>
                        <a:t> </a:t>
                      </a:r>
                      <a:r>
                        <a:rPr sz="1000" dirty="0">
                          <a:latin typeface="Segoe UI Emoji"/>
                          <a:cs typeface="Segoe UI Emoji"/>
                        </a:rPr>
                        <a:t>user</a:t>
                      </a:r>
                      <a:r>
                        <a:rPr sz="1000" spc="-15" dirty="0">
                          <a:latin typeface="Segoe UI Emoji"/>
                          <a:cs typeface="Segoe UI Emoji"/>
                        </a:rPr>
                        <a:t> </a:t>
                      </a:r>
                      <a:r>
                        <a:rPr sz="1000" spc="-10" dirty="0">
                          <a:latin typeface="Segoe UI Emoji"/>
                          <a:cs typeface="Segoe UI Emoji"/>
                        </a:rPr>
                        <a:t>experience.</a:t>
                      </a:r>
                      <a:endParaRPr sz="1000">
                        <a:latin typeface="Segoe UI Emoji"/>
                        <a:cs typeface="Segoe UI Emoji"/>
                      </a:endParaRPr>
                    </a:p>
                  </a:txBody>
                  <a:tcPr marL="0" marR="0" marT="571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9525" marR="66675">
                        <a:lnSpc>
                          <a:spcPct val="107700"/>
                        </a:lnSpc>
                        <a:spcBef>
                          <a:spcPts val="80"/>
                        </a:spcBef>
                      </a:pPr>
                      <a:r>
                        <a:rPr sz="1000" dirty="0">
                          <a:latin typeface="Segoe UI Emoji"/>
                          <a:cs typeface="Segoe UI Emoji"/>
                        </a:rPr>
                        <a:t>Files</a:t>
                      </a:r>
                      <a:r>
                        <a:rPr sz="1000" spc="-15" dirty="0">
                          <a:latin typeface="Segoe UI Emoji"/>
                          <a:cs typeface="Segoe UI Emoji"/>
                        </a:rPr>
                        <a:t> </a:t>
                      </a:r>
                      <a:r>
                        <a:rPr sz="1000" dirty="0">
                          <a:latin typeface="Segoe UI Emoji"/>
                          <a:cs typeface="Segoe UI Emoji"/>
                        </a:rPr>
                        <a:t>and folders</a:t>
                      </a:r>
                      <a:r>
                        <a:rPr sz="1000" spc="-15" dirty="0">
                          <a:latin typeface="Segoe UI Emoji"/>
                          <a:cs typeface="Segoe UI Emoji"/>
                        </a:rPr>
                        <a:t> </a:t>
                      </a:r>
                      <a:r>
                        <a:rPr sz="1000" dirty="0">
                          <a:latin typeface="Segoe UI Emoji"/>
                          <a:cs typeface="Segoe UI Emoji"/>
                        </a:rPr>
                        <a:t>can</a:t>
                      </a:r>
                      <a:r>
                        <a:rPr sz="1000" spc="-25" dirty="0">
                          <a:latin typeface="Segoe UI Emoji"/>
                          <a:cs typeface="Segoe UI Emoji"/>
                        </a:rPr>
                        <a:t> </a:t>
                      </a:r>
                      <a:r>
                        <a:rPr sz="1000" dirty="0">
                          <a:latin typeface="Segoe UI Emoji"/>
                          <a:cs typeface="Segoe UI Emoji"/>
                        </a:rPr>
                        <a:t>be</a:t>
                      </a:r>
                      <a:r>
                        <a:rPr sz="1000" spc="-10" dirty="0">
                          <a:latin typeface="Segoe UI Emoji"/>
                          <a:cs typeface="Segoe UI Emoji"/>
                        </a:rPr>
                        <a:t> </a:t>
                      </a:r>
                      <a:r>
                        <a:rPr sz="1000" dirty="0">
                          <a:latin typeface="Segoe UI Emoji"/>
                          <a:cs typeface="Segoe UI Emoji"/>
                        </a:rPr>
                        <a:t>shared</a:t>
                      </a:r>
                      <a:r>
                        <a:rPr sz="1000" spc="-5" dirty="0">
                          <a:latin typeface="Segoe UI Emoji"/>
                          <a:cs typeface="Segoe UI Emoji"/>
                        </a:rPr>
                        <a:t> </a:t>
                      </a:r>
                      <a:r>
                        <a:rPr sz="1000" dirty="0">
                          <a:latin typeface="Segoe UI Emoji"/>
                          <a:cs typeface="Segoe UI Emoji"/>
                        </a:rPr>
                        <a:t>with</a:t>
                      </a:r>
                      <a:r>
                        <a:rPr sz="1000" spc="-5" dirty="0">
                          <a:latin typeface="Segoe UI Emoji"/>
                          <a:cs typeface="Segoe UI Emoji"/>
                        </a:rPr>
                        <a:t> </a:t>
                      </a:r>
                      <a:r>
                        <a:rPr sz="1000" dirty="0">
                          <a:latin typeface="Segoe UI Emoji"/>
                          <a:cs typeface="Segoe UI Emoji"/>
                        </a:rPr>
                        <a:t>anyone</a:t>
                      </a:r>
                      <a:r>
                        <a:rPr sz="1000" spc="-10" dirty="0">
                          <a:latin typeface="Segoe UI Emoji"/>
                          <a:cs typeface="Segoe UI Emoji"/>
                        </a:rPr>
                        <a:t> </a:t>
                      </a:r>
                      <a:r>
                        <a:rPr sz="1000" dirty="0">
                          <a:latin typeface="Segoe UI Emoji"/>
                          <a:cs typeface="Segoe UI Emoji"/>
                        </a:rPr>
                        <a:t>in</a:t>
                      </a:r>
                      <a:r>
                        <a:rPr sz="1000" spc="-25" dirty="0">
                          <a:latin typeface="Segoe UI Emoji"/>
                          <a:cs typeface="Segoe UI Emoji"/>
                        </a:rPr>
                        <a:t> </a:t>
                      </a:r>
                      <a:r>
                        <a:rPr sz="1000" dirty="0">
                          <a:latin typeface="Segoe UI Emoji"/>
                          <a:cs typeface="Segoe UI Emoji"/>
                        </a:rPr>
                        <a:t>the</a:t>
                      </a:r>
                      <a:r>
                        <a:rPr sz="1000" spc="-10" dirty="0">
                          <a:latin typeface="Segoe UI Emoji"/>
                          <a:cs typeface="Segoe UI Emoji"/>
                        </a:rPr>
                        <a:t> organization </a:t>
                      </a:r>
                      <a:r>
                        <a:rPr sz="1000" dirty="0">
                          <a:latin typeface="Segoe UI Emoji"/>
                          <a:cs typeface="Segoe UI Emoji"/>
                        </a:rPr>
                        <a:t>by</a:t>
                      </a:r>
                      <a:r>
                        <a:rPr sz="1000" spc="-15" dirty="0">
                          <a:latin typeface="Segoe UI Emoji"/>
                          <a:cs typeface="Segoe UI Emoji"/>
                        </a:rPr>
                        <a:t> </a:t>
                      </a:r>
                      <a:r>
                        <a:rPr sz="1000" spc="-10" dirty="0">
                          <a:latin typeface="Segoe UI Emoji"/>
                          <a:cs typeface="Segoe UI Emoji"/>
                        </a:rPr>
                        <a:t>using </a:t>
                      </a:r>
                      <a:r>
                        <a:rPr sz="1000" dirty="0">
                          <a:latin typeface="Segoe UI Emoji"/>
                          <a:cs typeface="Segoe UI Emoji"/>
                        </a:rPr>
                        <a:t>sharable</a:t>
                      </a:r>
                      <a:r>
                        <a:rPr sz="1000" spc="-10" dirty="0">
                          <a:latin typeface="Segoe UI Emoji"/>
                          <a:cs typeface="Segoe UI Emoji"/>
                        </a:rPr>
                        <a:t> </a:t>
                      </a:r>
                      <a:r>
                        <a:rPr sz="1000" dirty="0">
                          <a:latin typeface="Segoe UI Emoji"/>
                          <a:cs typeface="Segoe UI Emoji"/>
                        </a:rPr>
                        <a:t>links.</a:t>
                      </a:r>
                      <a:r>
                        <a:rPr sz="1000" spc="-25" dirty="0">
                          <a:latin typeface="Segoe UI Emoji"/>
                          <a:cs typeface="Segoe UI Emoji"/>
                        </a:rPr>
                        <a:t> </a:t>
                      </a:r>
                      <a:r>
                        <a:rPr sz="1000" dirty="0">
                          <a:latin typeface="Segoe UI Emoji"/>
                          <a:cs typeface="Segoe UI Emoji"/>
                        </a:rPr>
                        <a:t>If</a:t>
                      </a:r>
                      <a:r>
                        <a:rPr sz="1000" spc="-25" dirty="0">
                          <a:latin typeface="Segoe UI Emoji"/>
                          <a:cs typeface="Segoe UI Emoji"/>
                        </a:rPr>
                        <a:t> </a:t>
                      </a:r>
                      <a:r>
                        <a:rPr sz="1000" dirty="0">
                          <a:latin typeface="Segoe UI Emoji"/>
                          <a:cs typeface="Segoe UI Emoji"/>
                        </a:rPr>
                        <a:t>guest</a:t>
                      </a:r>
                      <a:r>
                        <a:rPr sz="1000" spc="-20" dirty="0">
                          <a:latin typeface="Segoe UI Emoji"/>
                          <a:cs typeface="Segoe UI Emoji"/>
                        </a:rPr>
                        <a:t> </a:t>
                      </a:r>
                      <a:r>
                        <a:rPr sz="1000" dirty="0">
                          <a:latin typeface="Segoe UI Emoji"/>
                          <a:cs typeface="Segoe UI Emoji"/>
                        </a:rPr>
                        <a:t>sharing is</a:t>
                      </a:r>
                      <a:r>
                        <a:rPr sz="1000" spc="-10" dirty="0">
                          <a:latin typeface="Segoe UI Emoji"/>
                          <a:cs typeface="Segoe UI Emoji"/>
                        </a:rPr>
                        <a:t> </a:t>
                      </a:r>
                      <a:r>
                        <a:rPr sz="1000" dirty="0">
                          <a:latin typeface="Segoe UI Emoji"/>
                          <a:cs typeface="Segoe UI Emoji"/>
                        </a:rPr>
                        <a:t>enabled,</a:t>
                      </a:r>
                      <a:r>
                        <a:rPr sz="1000" spc="25" dirty="0">
                          <a:latin typeface="Segoe UI Emoji"/>
                          <a:cs typeface="Segoe UI Emoji"/>
                        </a:rPr>
                        <a:t> </a:t>
                      </a:r>
                      <a:r>
                        <a:rPr sz="1050" i="1" spc="-35" dirty="0">
                          <a:latin typeface="Segoe UI Emoji"/>
                          <a:cs typeface="Segoe UI Emoji"/>
                        </a:rPr>
                        <a:t>Anyone</a:t>
                      </a:r>
                      <a:r>
                        <a:rPr sz="1050" i="1" spc="-15" dirty="0">
                          <a:latin typeface="Segoe UI Emoji"/>
                          <a:cs typeface="Segoe UI Emoji"/>
                        </a:rPr>
                        <a:t> </a:t>
                      </a:r>
                      <a:r>
                        <a:rPr sz="1000" dirty="0">
                          <a:latin typeface="Segoe UI Emoji"/>
                          <a:cs typeface="Segoe UI Emoji"/>
                        </a:rPr>
                        <a:t>and </a:t>
                      </a:r>
                      <a:r>
                        <a:rPr sz="1050" i="1" spc="-30" dirty="0">
                          <a:latin typeface="Segoe UI Emoji"/>
                          <a:cs typeface="Segoe UI Emoji"/>
                        </a:rPr>
                        <a:t>Specific</a:t>
                      </a:r>
                      <a:r>
                        <a:rPr sz="1050" i="1" spc="-35" dirty="0">
                          <a:latin typeface="Segoe UI Emoji"/>
                          <a:cs typeface="Segoe UI Emoji"/>
                        </a:rPr>
                        <a:t> </a:t>
                      </a:r>
                      <a:r>
                        <a:rPr sz="1050" i="1" spc="-25" dirty="0">
                          <a:latin typeface="Segoe UI Emoji"/>
                          <a:cs typeface="Segoe UI Emoji"/>
                        </a:rPr>
                        <a:t>people</a:t>
                      </a:r>
                      <a:r>
                        <a:rPr sz="1050" i="1" spc="-35" dirty="0">
                          <a:latin typeface="Segoe UI Emoji"/>
                          <a:cs typeface="Segoe UI Emoji"/>
                        </a:rPr>
                        <a:t> </a:t>
                      </a:r>
                      <a:r>
                        <a:rPr sz="1000" spc="-10" dirty="0">
                          <a:latin typeface="Segoe UI Emoji"/>
                          <a:cs typeface="Segoe UI Emoji"/>
                        </a:rPr>
                        <a:t>links </a:t>
                      </a:r>
                      <a:r>
                        <a:rPr sz="1000" dirty="0">
                          <a:latin typeface="Segoe UI Emoji"/>
                          <a:cs typeface="Segoe UI Emoji"/>
                        </a:rPr>
                        <a:t>can</a:t>
                      </a:r>
                      <a:r>
                        <a:rPr sz="1000" spc="-10" dirty="0">
                          <a:latin typeface="Segoe UI Emoji"/>
                          <a:cs typeface="Segoe UI Emoji"/>
                        </a:rPr>
                        <a:t> </a:t>
                      </a:r>
                      <a:r>
                        <a:rPr sz="1000" dirty="0">
                          <a:latin typeface="Segoe UI Emoji"/>
                          <a:cs typeface="Segoe UI Emoji"/>
                        </a:rPr>
                        <a:t>be</a:t>
                      </a:r>
                      <a:r>
                        <a:rPr sz="1000" spc="-35" dirty="0">
                          <a:latin typeface="Segoe UI Emoji"/>
                          <a:cs typeface="Segoe UI Emoji"/>
                        </a:rPr>
                        <a:t> </a:t>
                      </a:r>
                      <a:r>
                        <a:rPr sz="1000" dirty="0">
                          <a:latin typeface="Segoe UI Emoji"/>
                          <a:cs typeface="Segoe UI Emoji"/>
                        </a:rPr>
                        <a:t>used</a:t>
                      </a:r>
                      <a:r>
                        <a:rPr sz="1000" spc="-25" dirty="0">
                          <a:latin typeface="Segoe UI Emoji"/>
                          <a:cs typeface="Segoe UI Emoji"/>
                        </a:rPr>
                        <a:t> </a:t>
                      </a:r>
                      <a:r>
                        <a:rPr sz="1000" dirty="0">
                          <a:latin typeface="Segoe UI Emoji"/>
                          <a:cs typeface="Segoe UI Emoji"/>
                        </a:rPr>
                        <a:t>to</a:t>
                      </a:r>
                      <a:r>
                        <a:rPr sz="1000" spc="-30" dirty="0">
                          <a:latin typeface="Segoe UI Emoji"/>
                          <a:cs typeface="Segoe UI Emoji"/>
                        </a:rPr>
                        <a:t> </a:t>
                      </a:r>
                      <a:r>
                        <a:rPr sz="1000" dirty="0">
                          <a:latin typeface="Segoe UI Emoji"/>
                          <a:cs typeface="Segoe UI Emoji"/>
                        </a:rPr>
                        <a:t>share</a:t>
                      </a:r>
                      <a:r>
                        <a:rPr sz="1000" spc="-10" dirty="0">
                          <a:latin typeface="Segoe UI Emoji"/>
                          <a:cs typeface="Segoe UI Emoji"/>
                        </a:rPr>
                        <a:t> </a:t>
                      </a:r>
                      <a:r>
                        <a:rPr sz="1000" dirty="0">
                          <a:latin typeface="Segoe UI Emoji"/>
                          <a:cs typeface="Segoe UI Emoji"/>
                        </a:rPr>
                        <a:t>with</a:t>
                      </a:r>
                      <a:r>
                        <a:rPr sz="1000" spc="-5" dirty="0">
                          <a:latin typeface="Segoe UI Emoji"/>
                          <a:cs typeface="Segoe UI Emoji"/>
                        </a:rPr>
                        <a:t> </a:t>
                      </a:r>
                      <a:r>
                        <a:rPr sz="1000" dirty="0">
                          <a:latin typeface="Segoe UI Emoji"/>
                          <a:cs typeface="Segoe UI Emoji"/>
                        </a:rPr>
                        <a:t>people</a:t>
                      </a:r>
                      <a:r>
                        <a:rPr sz="1000" spc="-15" dirty="0">
                          <a:latin typeface="Segoe UI Emoji"/>
                          <a:cs typeface="Segoe UI Emoji"/>
                        </a:rPr>
                        <a:t> </a:t>
                      </a:r>
                      <a:r>
                        <a:rPr sz="1000" dirty="0">
                          <a:latin typeface="Segoe UI Emoji"/>
                          <a:cs typeface="Segoe UI Emoji"/>
                        </a:rPr>
                        <a:t>outside</a:t>
                      </a:r>
                      <a:r>
                        <a:rPr sz="1000" spc="-10" dirty="0">
                          <a:latin typeface="Segoe UI Emoji"/>
                          <a:cs typeface="Segoe UI Emoji"/>
                        </a:rPr>
                        <a:t> </a:t>
                      </a:r>
                      <a:r>
                        <a:rPr sz="1000" dirty="0">
                          <a:latin typeface="Segoe UI Emoji"/>
                          <a:cs typeface="Segoe UI Emoji"/>
                        </a:rPr>
                        <a:t>the</a:t>
                      </a:r>
                      <a:r>
                        <a:rPr sz="1000" spc="-10" dirty="0">
                          <a:latin typeface="Segoe UI Emoji"/>
                          <a:cs typeface="Segoe UI Emoji"/>
                        </a:rPr>
                        <a:t> organization.</a:t>
                      </a:r>
                      <a:endParaRPr sz="1000">
                        <a:latin typeface="Segoe UI Emoji"/>
                        <a:cs typeface="Segoe UI Emoji"/>
                      </a:endParaRPr>
                    </a:p>
                  </a:txBody>
                  <a:tcPr marL="0" marR="0" marT="1016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r h="701675">
                <a:tc>
                  <a:txBody>
                    <a:bodyPr/>
                    <a:lstStyle/>
                    <a:p>
                      <a:pPr marL="9525">
                        <a:lnSpc>
                          <a:spcPct val="100000"/>
                        </a:lnSpc>
                        <a:spcBef>
                          <a:spcPts val="175"/>
                        </a:spcBef>
                      </a:pPr>
                      <a:r>
                        <a:rPr sz="1000" spc="-10" dirty="0">
                          <a:latin typeface="Segoe UI Emoji"/>
                          <a:cs typeface="Segoe UI Emoji"/>
                        </a:rPr>
                        <a:t>Private</a:t>
                      </a:r>
                      <a:endParaRPr sz="1000">
                        <a:latin typeface="Segoe UI Emoji"/>
                        <a:cs typeface="Segoe UI Emoji"/>
                      </a:endParaRPr>
                    </a:p>
                  </a:txBody>
                  <a:tcPr marL="0" marR="0" marT="2222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9525" marR="20320">
                        <a:lnSpc>
                          <a:spcPct val="111500"/>
                        </a:lnSpc>
                        <a:spcBef>
                          <a:spcPts val="35"/>
                        </a:spcBef>
                      </a:pPr>
                      <a:r>
                        <a:rPr sz="1000" dirty="0">
                          <a:latin typeface="Segoe UI Emoji"/>
                          <a:cs typeface="Segoe UI Emoji"/>
                        </a:rPr>
                        <a:t>Each</a:t>
                      </a:r>
                      <a:r>
                        <a:rPr sz="1000" spc="-10" dirty="0">
                          <a:latin typeface="Segoe UI Emoji"/>
                          <a:cs typeface="Segoe UI Emoji"/>
                        </a:rPr>
                        <a:t> </a:t>
                      </a:r>
                      <a:r>
                        <a:rPr sz="1000" dirty="0">
                          <a:latin typeface="Segoe UI Emoji"/>
                          <a:cs typeface="Segoe UI Emoji"/>
                        </a:rPr>
                        <a:t>private</a:t>
                      </a:r>
                      <a:r>
                        <a:rPr sz="1000" spc="-35" dirty="0">
                          <a:latin typeface="Segoe UI Emoji"/>
                          <a:cs typeface="Segoe UI Emoji"/>
                        </a:rPr>
                        <a:t> </a:t>
                      </a:r>
                      <a:r>
                        <a:rPr sz="1000" spc="-10" dirty="0">
                          <a:latin typeface="Segoe UI Emoji"/>
                          <a:cs typeface="Segoe UI Emoji"/>
                        </a:rPr>
                        <a:t>channel </a:t>
                      </a:r>
                      <a:r>
                        <a:rPr sz="1000" dirty="0">
                          <a:latin typeface="Segoe UI Emoji"/>
                          <a:cs typeface="Segoe UI Emoji"/>
                        </a:rPr>
                        <a:t>has</a:t>
                      </a:r>
                      <a:r>
                        <a:rPr sz="1000" spc="-10" dirty="0">
                          <a:latin typeface="Segoe UI Emoji"/>
                          <a:cs typeface="Segoe UI Emoji"/>
                        </a:rPr>
                        <a:t> </a:t>
                      </a:r>
                      <a:r>
                        <a:rPr sz="1000" dirty="0">
                          <a:latin typeface="Segoe UI Emoji"/>
                          <a:cs typeface="Segoe UI Emoji"/>
                        </a:rPr>
                        <a:t>its</a:t>
                      </a:r>
                      <a:r>
                        <a:rPr sz="1000" spc="-5" dirty="0">
                          <a:latin typeface="Segoe UI Emoji"/>
                          <a:cs typeface="Segoe UI Emoji"/>
                        </a:rPr>
                        <a:t> </a:t>
                      </a:r>
                      <a:r>
                        <a:rPr sz="1000" spc="-25" dirty="0">
                          <a:latin typeface="Segoe UI Emoji"/>
                          <a:cs typeface="Segoe UI Emoji"/>
                        </a:rPr>
                        <a:t>own </a:t>
                      </a:r>
                      <a:r>
                        <a:rPr sz="1000" dirty="0">
                          <a:latin typeface="Segoe UI Emoji"/>
                          <a:cs typeface="Segoe UI Emoji"/>
                        </a:rPr>
                        <a:t>SharePoint</a:t>
                      </a:r>
                      <a:r>
                        <a:rPr sz="1000" spc="-60" dirty="0">
                          <a:latin typeface="Segoe UI Emoji"/>
                          <a:cs typeface="Segoe UI Emoji"/>
                        </a:rPr>
                        <a:t> </a:t>
                      </a:r>
                      <a:r>
                        <a:rPr sz="1000" spc="-10" dirty="0">
                          <a:latin typeface="Segoe UI Emoji"/>
                          <a:cs typeface="Segoe UI Emoji"/>
                        </a:rPr>
                        <a:t>site.</a:t>
                      </a:r>
                      <a:endParaRPr sz="1000">
                        <a:latin typeface="Segoe UI Emoji"/>
                        <a:cs typeface="Segoe UI Emoji"/>
                      </a:endParaRPr>
                    </a:p>
                  </a:txBody>
                  <a:tcPr marL="0" marR="0" marT="444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9525" marR="111125">
                        <a:lnSpc>
                          <a:spcPct val="111200"/>
                        </a:lnSpc>
                        <a:spcBef>
                          <a:spcPts val="40"/>
                        </a:spcBef>
                      </a:pPr>
                      <a:r>
                        <a:rPr sz="1000" dirty="0">
                          <a:latin typeface="Segoe UI Emoji"/>
                          <a:cs typeface="Segoe UI Emoji"/>
                        </a:rPr>
                        <a:t>Channel</a:t>
                      </a:r>
                      <a:r>
                        <a:rPr sz="1000" spc="-25" dirty="0">
                          <a:latin typeface="Segoe UI Emoji"/>
                          <a:cs typeface="Segoe UI Emoji"/>
                        </a:rPr>
                        <a:t> </a:t>
                      </a:r>
                      <a:r>
                        <a:rPr sz="1000" dirty="0">
                          <a:latin typeface="Segoe UI Emoji"/>
                          <a:cs typeface="Segoe UI Emoji"/>
                        </a:rPr>
                        <a:t>owners</a:t>
                      </a:r>
                      <a:r>
                        <a:rPr sz="1000" spc="-35" dirty="0">
                          <a:latin typeface="Segoe UI Emoji"/>
                          <a:cs typeface="Segoe UI Emoji"/>
                        </a:rPr>
                        <a:t> </a:t>
                      </a:r>
                      <a:r>
                        <a:rPr sz="1000" dirty="0">
                          <a:latin typeface="Segoe UI Emoji"/>
                          <a:cs typeface="Segoe UI Emoji"/>
                        </a:rPr>
                        <a:t>and</a:t>
                      </a:r>
                      <a:r>
                        <a:rPr sz="1000" spc="-20" dirty="0">
                          <a:latin typeface="Segoe UI Emoji"/>
                          <a:cs typeface="Segoe UI Emoji"/>
                        </a:rPr>
                        <a:t> </a:t>
                      </a:r>
                      <a:r>
                        <a:rPr sz="1000" dirty="0">
                          <a:latin typeface="Segoe UI Emoji"/>
                          <a:cs typeface="Segoe UI Emoji"/>
                        </a:rPr>
                        <a:t>members</a:t>
                      </a:r>
                      <a:r>
                        <a:rPr sz="1000" spc="-35" dirty="0">
                          <a:latin typeface="Segoe UI Emoji"/>
                          <a:cs typeface="Segoe UI Emoji"/>
                        </a:rPr>
                        <a:t> </a:t>
                      </a:r>
                      <a:r>
                        <a:rPr sz="1000" dirty="0">
                          <a:latin typeface="Segoe UI Emoji"/>
                          <a:cs typeface="Segoe UI Emoji"/>
                        </a:rPr>
                        <a:t>are</a:t>
                      </a:r>
                      <a:r>
                        <a:rPr sz="1000" spc="-25" dirty="0">
                          <a:latin typeface="Segoe UI Emoji"/>
                          <a:cs typeface="Segoe UI Emoji"/>
                        </a:rPr>
                        <a:t> </a:t>
                      </a:r>
                      <a:r>
                        <a:rPr sz="1000" spc="-10" dirty="0">
                          <a:latin typeface="Segoe UI Emoji"/>
                          <a:cs typeface="Segoe UI Emoji"/>
                        </a:rPr>
                        <a:t>automatically </a:t>
                      </a:r>
                      <a:r>
                        <a:rPr sz="1000" dirty="0">
                          <a:latin typeface="Segoe UI Emoji"/>
                          <a:cs typeface="Segoe UI Emoji"/>
                        </a:rPr>
                        <a:t>included</a:t>
                      </a:r>
                      <a:r>
                        <a:rPr sz="1000" spc="-5" dirty="0">
                          <a:latin typeface="Segoe UI Emoji"/>
                          <a:cs typeface="Segoe UI Emoji"/>
                        </a:rPr>
                        <a:t> </a:t>
                      </a:r>
                      <a:r>
                        <a:rPr sz="1000" dirty="0">
                          <a:latin typeface="Segoe UI Emoji"/>
                          <a:cs typeface="Segoe UI Emoji"/>
                        </a:rPr>
                        <a:t>in</a:t>
                      </a:r>
                      <a:r>
                        <a:rPr sz="1000" spc="-5" dirty="0">
                          <a:latin typeface="Segoe UI Emoji"/>
                          <a:cs typeface="Segoe UI Emoji"/>
                        </a:rPr>
                        <a:t> </a:t>
                      </a:r>
                      <a:r>
                        <a:rPr sz="1000" dirty="0">
                          <a:latin typeface="Segoe UI Emoji"/>
                          <a:cs typeface="Segoe UI Emoji"/>
                        </a:rPr>
                        <a:t>the</a:t>
                      </a:r>
                      <a:r>
                        <a:rPr sz="1000" spc="-40" dirty="0">
                          <a:latin typeface="Segoe UI Emoji"/>
                          <a:cs typeface="Segoe UI Emoji"/>
                        </a:rPr>
                        <a:t> </a:t>
                      </a:r>
                      <a:r>
                        <a:rPr sz="1000" dirty="0">
                          <a:latin typeface="Segoe UI Emoji"/>
                          <a:cs typeface="Segoe UI Emoji"/>
                        </a:rPr>
                        <a:t>site</a:t>
                      </a:r>
                      <a:r>
                        <a:rPr sz="1000" spc="-10" dirty="0">
                          <a:latin typeface="Segoe UI Emoji"/>
                          <a:cs typeface="Segoe UI Emoji"/>
                        </a:rPr>
                        <a:t> </a:t>
                      </a:r>
                      <a:r>
                        <a:rPr sz="1000" dirty="0">
                          <a:latin typeface="Segoe UI Emoji"/>
                          <a:cs typeface="Segoe UI Emoji"/>
                        </a:rPr>
                        <a:t>owners</a:t>
                      </a:r>
                      <a:r>
                        <a:rPr sz="1000" spc="-15" dirty="0">
                          <a:latin typeface="Segoe UI Emoji"/>
                          <a:cs typeface="Segoe UI Emoji"/>
                        </a:rPr>
                        <a:t> </a:t>
                      </a:r>
                      <a:r>
                        <a:rPr sz="1000" dirty="0">
                          <a:latin typeface="Segoe UI Emoji"/>
                          <a:cs typeface="Segoe UI Emoji"/>
                        </a:rPr>
                        <a:t>and</a:t>
                      </a:r>
                      <a:r>
                        <a:rPr sz="1000" spc="-5" dirty="0">
                          <a:latin typeface="Segoe UI Emoji"/>
                          <a:cs typeface="Segoe UI Emoji"/>
                        </a:rPr>
                        <a:t> </a:t>
                      </a:r>
                      <a:r>
                        <a:rPr sz="1000" spc="-10" dirty="0">
                          <a:latin typeface="Segoe UI Emoji"/>
                          <a:cs typeface="Segoe UI Emoji"/>
                        </a:rPr>
                        <a:t>members </a:t>
                      </a:r>
                      <a:r>
                        <a:rPr sz="1000" dirty="0">
                          <a:latin typeface="Segoe UI Emoji"/>
                          <a:cs typeface="Segoe UI Emoji"/>
                        </a:rPr>
                        <a:t>permission</a:t>
                      </a:r>
                      <a:r>
                        <a:rPr sz="1000" spc="-15" dirty="0">
                          <a:latin typeface="Segoe UI Emoji"/>
                          <a:cs typeface="Segoe UI Emoji"/>
                        </a:rPr>
                        <a:t> </a:t>
                      </a:r>
                      <a:r>
                        <a:rPr sz="1000" dirty="0">
                          <a:latin typeface="Segoe UI Emoji"/>
                          <a:cs typeface="Segoe UI Emoji"/>
                        </a:rPr>
                        <a:t>groups.</a:t>
                      </a:r>
                      <a:r>
                        <a:rPr sz="1000" spc="-15" dirty="0">
                          <a:latin typeface="Segoe UI Emoji"/>
                          <a:cs typeface="Segoe UI Emoji"/>
                        </a:rPr>
                        <a:t> </a:t>
                      </a:r>
                      <a:r>
                        <a:rPr sz="1000" dirty="0">
                          <a:latin typeface="Segoe UI Emoji"/>
                          <a:cs typeface="Segoe UI Emoji"/>
                        </a:rPr>
                        <a:t>The</a:t>
                      </a:r>
                      <a:r>
                        <a:rPr sz="1000" spc="-15" dirty="0">
                          <a:latin typeface="Segoe UI Emoji"/>
                          <a:cs typeface="Segoe UI Emoji"/>
                        </a:rPr>
                        <a:t> </a:t>
                      </a:r>
                      <a:r>
                        <a:rPr sz="1000" dirty="0">
                          <a:latin typeface="Segoe UI Emoji"/>
                          <a:cs typeface="Segoe UI Emoji"/>
                        </a:rPr>
                        <a:t>site</a:t>
                      </a:r>
                      <a:r>
                        <a:rPr sz="1000" spc="-15" dirty="0">
                          <a:latin typeface="Segoe UI Emoji"/>
                          <a:cs typeface="Segoe UI Emoji"/>
                        </a:rPr>
                        <a:t> </a:t>
                      </a:r>
                      <a:r>
                        <a:rPr sz="1000" dirty="0">
                          <a:latin typeface="Segoe UI Emoji"/>
                          <a:cs typeface="Segoe UI Emoji"/>
                        </a:rPr>
                        <a:t>can't</a:t>
                      </a:r>
                      <a:r>
                        <a:rPr sz="1000" spc="-35" dirty="0">
                          <a:latin typeface="Segoe UI Emoji"/>
                          <a:cs typeface="Segoe UI Emoji"/>
                        </a:rPr>
                        <a:t> </a:t>
                      </a:r>
                      <a:r>
                        <a:rPr sz="1000" dirty="0">
                          <a:latin typeface="Segoe UI Emoji"/>
                          <a:cs typeface="Segoe UI Emoji"/>
                        </a:rPr>
                        <a:t>be</a:t>
                      </a:r>
                      <a:r>
                        <a:rPr sz="1000" spc="-15" dirty="0">
                          <a:latin typeface="Segoe UI Emoji"/>
                          <a:cs typeface="Segoe UI Emoji"/>
                        </a:rPr>
                        <a:t> </a:t>
                      </a:r>
                      <a:r>
                        <a:rPr sz="1000" spc="-10" dirty="0">
                          <a:latin typeface="Segoe UI Emoji"/>
                          <a:cs typeface="Segoe UI Emoji"/>
                        </a:rPr>
                        <a:t>shared separately.</a:t>
                      </a:r>
                      <a:endParaRPr sz="1000">
                        <a:latin typeface="Segoe UI Emoji"/>
                        <a:cs typeface="Segoe UI Emoji"/>
                      </a:endParaRPr>
                    </a:p>
                  </a:txBody>
                  <a:tcPr marL="0" marR="0" marT="508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9525" marR="66675">
                        <a:lnSpc>
                          <a:spcPct val="108800"/>
                        </a:lnSpc>
                        <a:spcBef>
                          <a:spcPts val="70"/>
                        </a:spcBef>
                      </a:pPr>
                      <a:r>
                        <a:rPr sz="1000" dirty="0">
                          <a:latin typeface="Segoe UI Emoji"/>
                          <a:cs typeface="Segoe UI Emoji"/>
                        </a:rPr>
                        <a:t>Files</a:t>
                      </a:r>
                      <a:r>
                        <a:rPr sz="1000" spc="-15" dirty="0">
                          <a:latin typeface="Segoe UI Emoji"/>
                          <a:cs typeface="Segoe UI Emoji"/>
                        </a:rPr>
                        <a:t> </a:t>
                      </a:r>
                      <a:r>
                        <a:rPr sz="1000" dirty="0">
                          <a:latin typeface="Segoe UI Emoji"/>
                          <a:cs typeface="Segoe UI Emoji"/>
                        </a:rPr>
                        <a:t>and</a:t>
                      </a:r>
                      <a:r>
                        <a:rPr sz="1000" spc="5" dirty="0">
                          <a:latin typeface="Segoe UI Emoji"/>
                          <a:cs typeface="Segoe UI Emoji"/>
                        </a:rPr>
                        <a:t> </a:t>
                      </a:r>
                      <a:r>
                        <a:rPr sz="1000" dirty="0">
                          <a:latin typeface="Segoe UI Emoji"/>
                          <a:cs typeface="Segoe UI Emoji"/>
                        </a:rPr>
                        <a:t>folders</a:t>
                      </a:r>
                      <a:r>
                        <a:rPr sz="1000" spc="-15" dirty="0">
                          <a:latin typeface="Segoe UI Emoji"/>
                          <a:cs typeface="Segoe UI Emoji"/>
                        </a:rPr>
                        <a:t> </a:t>
                      </a:r>
                      <a:r>
                        <a:rPr sz="1000" dirty="0">
                          <a:latin typeface="Segoe UI Emoji"/>
                          <a:cs typeface="Segoe UI Emoji"/>
                        </a:rPr>
                        <a:t>can</a:t>
                      </a:r>
                      <a:r>
                        <a:rPr sz="1000" spc="-25" dirty="0">
                          <a:latin typeface="Segoe UI Emoji"/>
                          <a:cs typeface="Segoe UI Emoji"/>
                        </a:rPr>
                        <a:t> </a:t>
                      </a:r>
                      <a:r>
                        <a:rPr sz="1000" dirty="0">
                          <a:latin typeface="Segoe UI Emoji"/>
                          <a:cs typeface="Segoe UI Emoji"/>
                        </a:rPr>
                        <a:t>be</a:t>
                      </a:r>
                      <a:r>
                        <a:rPr sz="1000" spc="-10" dirty="0">
                          <a:latin typeface="Segoe UI Emoji"/>
                          <a:cs typeface="Segoe UI Emoji"/>
                        </a:rPr>
                        <a:t> </a:t>
                      </a:r>
                      <a:r>
                        <a:rPr sz="1000" dirty="0">
                          <a:latin typeface="Segoe UI Emoji"/>
                          <a:cs typeface="Segoe UI Emoji"/>
                        </a:rPr>
                        <a:t>shared</a:t>
                      </a:r>
                      <a:r>
                        <a:rPr sz="1000" spc="-5" dirty="0">
                          <a:latin typeface="Segoe UI Emoji"/>
                          <a:cs typeface="Segoe UI Emoji"/>
                        </a:rPr>
                        <a:t> </a:t>
                      </a:r>
                      <a:r>
                        <a:rPr sz="1000" dirty="0">
                          <a:latin typeface="Segoe UI Emoji"/>
                          <a:cs typeface="Segoe UI Emoji"/>
                        </a:rPr>
                        <a:t>with</a:t>
                      </a:r>
                      <a:r>
                        <a:rPr sz="1000" spc="-5" dirty="0">
                          <a:latin typeface="Segoe UI Emoji"/>
                          <a:cs typeface="Segoe UI Emoji"/>
                        </a:rPr>
                        <a:t> </a:t>
                      </a:r>
                      <a:r>
                        <a:rPr sz="1000" dirty="0">
                          <a:latin typeface="Segoe UI Emoji"/>
                          <a:cs typeface="Segoe UI Emoji"/>
                        </a:rPr>
                        <a:t>anyone</a:t>
                      </a:r>
                      <a:r>
                        <a:rPr sz="1000" spc="-10" dirty="0">
                          <a:latin typeface="Segoe UI Emoji"/>
                          <a:cs typeface="Segoe UI Emoji"/>
                        </a:rPr>
                        <a:t> </a:t>
                      </a:r>
                      <a:r>
                        <a:rPr sz="1000" dirty="0">
                          <a:latin typeface="Segoe UI Emoji"/>
                          <a:cs typeface="Segoe UI Emoji"/>
                        </a:rPr>
                        <a:t>in</a:t>
                      </a:r>
                      <a:r>
                        <a:rPr sz="1000" spc="-25" dirty="0">
                          <a:latin typeface="Segoe UI Emoji"/>
                          <a:cs typeface="Segoe UI Emoji"/>
                        </a:rPr>
                        <a:t> </a:t>
                      </a:r>
                      <a:r>
                        <a:rPr sz="1000" dirty="0">
                          <a:latin typeface="Segoe UI Emoji"/>
                          <a:cs typeface="Segoe UI Emoji"/>
                        </a:rPr>
                        <a:t>the</a:t>
                      </a:r>
                      <a:r>
                        <a:rPr sz="1000" spc="-10" dirty="0">
                          <a:latin typeface="Segoe UI Emoji"/>
                          <a:cs typeface="Segoe UI Emoji"/>
                        </a:rPr>
                        <a:t> organization </a:t>
                      </a:r>
                      <a:r>
                        <a:rPr sz="1000" dirty="0">
                          <a:latin typeface="Segoe UI Emoji"/>
                          <a:cs typeface="Segoe UI Emoji"/>
                        </a:rPr>
                        <a:t>by</a:t>
                      </a:r>
                      <a:r>
                        <a:rPr sz="1000" spc="-15" dirty="0">
                          <a:latin typeface="Segoe UI Emoji"/>
                          <a:cs typeface="Segoe UI Emoji"/>
                        </a:rPr>
                        <a:t> </a:t>
                      </a:r>
                      <a:r>
                        <a:rPr sz="1000" spc="-10" dirty="0">
                          <a:latin typeface="Segoe UI Emoji"/>
                          <a:cs typeface="Segoe UI Emoji"/>
                        </a:rPr>
                        <a:t>using </a:t>
                      </a:r>
                      <a:r>
                        <a:rPr sz="1000" dirty="0">
                          <a:latin typeface="Segoe UI Emoji"/>
                          <a:cs typeface="Segoe UI Emoji"/>
                        </a:rPr>
                        <a:t>sharable</a:t>
                      </a:r>
                      <a:r>
                        <a:rPr sz="1000" spc="-10" dirty="0">
                          <a:latin typeface="Segoe UI Emoji"/>
                          <a:cs typeface="Segoe UI Emoji"/>
                        </a:rPr>
                        <a:t> </a:t>
                      </a:r>
                      <a:r>
                        <a:rPr sz="1000" dirty="0">
                          <a:latin typeface="Segoe UI Emoji"/>
                          <a:cs typeface="Segoe UI Emoji"/>
                        </a:rPr>
                        <a:t>links.</a:t>
                      </a:r>
                      <a:r>
                        <a:rPr sz="1000" spc="-25" dirty="0">
                          <a:latin typeface="Segoe UI Emoji"/>
                          <a:cs typeface="Segoe UI Emoji"/>
                        </a:rPr>
                        <a:t> </a:t>
                      </a:r>
                      <a:r>
                        <a:rPr sz="1000" dirty="0">
                          <a:latin typeface="Segoe UI Emoji"/>
                          <a:cs typeface="Segoe UI Emoji"/>
                        </a:rPr>
                        <a:t>If</a:t>
                      </a:r>
                      <a:r>
                        <a:rPr sz="1000" spc="-25" dirty="0">
                          <a:latin typeface="Segoe UI Emoji"/>
                          <a:cs typeface="Segoe UI Emoji"/>
                        </a:rPr>
                        <a:t> </a:t>
                      </a:r>
                      <a:r>
                        <a:rPr sz="1000" dirty="0">
                          <a:latin typeface="Segoe UI Emoji"/>
                          <a:cs typeface="Segoe UI Emoji"/>
                        </a:rPr>
                        <a:t>guest</a:t>
                      </a:r>
                      <a:r>
                        <a:rPr sz="1000" spc="-20" dirty="0">
                          <a:latin typeface="Segoe UI Emoji"/>
                          <a:cs typeface="Segoe UI Emoji"/>
                        </a:rPr>
                        <a:t> </a:t>
                      </a:r>
                      <a:r>
                        <a:rPr sz="1000" dirty="0">
                          <a:latin typeface="Segoe UI Emoji"/>
                          <a:cs typeface="Segoe UI Emoji"/>
                        </a:rPr>
                        <a:t>sharing is</a:t>
                      </a:r>
                      <a:r>
                        <a:rPr sz="1000" spc="-10" dirty="0">
                          <a:latin typeface="Segoe UI Emoji"/>
                          <a:cs typeface="Segoe UI Emoji"/>
                        </a:rPr>
                        <a:t> </a:t>
                      </a:r>
                      <a:r>
                        <a:rPr sz="1000" dirty="0">
                          <a:latin typeface="Segoe UI Emoji"/>
                          <a:cs typeface="Segoe UI Emoji"/>
                        </a:rPr>
                        <a:t>enabled,</a:t>
                      </a:r>
                      <a:r>
                        <a:rPr sz="1000" spc="25" dirty="0">
                          <a:latin typeface="Segoe UI Emoji"/>
                          <a:cs typeface="Segoe UI Emoji"/>
                        </a:rPr>
                        <a:t> </a:t>
                      </a:r>
                      <a:r>
                        <a:rPr sz="1050" i="1" spc="-35" dirty="0">
                          <a:latin typeface="Segoe UI Emoji"/>
                          <a:cs typeface="Segoe UI Emoji"/>
                        </a:rPr>
                        <a:t>Anyone</a:t>
                      </a:r>
                      <a:r>
                        <a:rPr sz="1050" i="1" spc="-15" dirty="0">
                          <a:latin typeface="Segoe UI Emoji"/>
                          <a:cs typeface="Segoe UI Emoji"/>
                        </a:rPr>
                        <a:t> </a:t>
                      </a:r>
                      <a:r>
                        <a:rPr sz="1000" dirty="0">
                          <a:latin typeface="Segoe UI Emoji"/>
                          <a:cs typeface="Segoe UI Emoji"/>
                        </a:rPr>
                        <a:t>and </a:t>
                      </a:r>
                      <a:r>
                        <a:rPr sz="1050" i="1" spc="-30" dirty="0">
                          <a:latin typeface="Segoe UI Emoji"/>
                          <a:cs typeface="Segoe UI Emoji"/>
                        </a:rPr>
                        <a:t>Specific</a:t>
                      </a:r>
                      <a:r>
                        <a:rPr sz="1050" i="1" spc="-35" dirty="0">
                          <a:latin typeface="Segoe UI Emoji"/>
                          <a:cs typeface="Segoe UI Emoji"/>
                        </a:rPr>
                        <a:t> </a:t>
                      </a:r>
                      <a:r>
                        <a:rPr sz="1050" i="1" spc="-25" dirty="0">
                          <a:latin typeface="Segoe UI Emoji"/>
                          <a:cs typeface="Segoe UI Emoji"/>
                        </a:rPr>
                        <a:t>people</a:t>
                      </a:r>
                      <a:r>
                        <a:rPr sz="1050" i="1" spc="-35" dirty="0">
                          <a:latin typeface="Segoe UI Emoji"/>
                          <a:cs typeface="Segoe UI Emoji"/>
                        </a:rPr>
                        <a:t> </a:t>
                      </a:r>
                      <a:r>
                        <a:rPr sz="1000" spc="-10" dirty="0">
                          <a:latin typeface="Segoe UI Emoji"/>
                          <a:cs typeface="Segoe UI Emoji"/>
                        </a:rPr>
                        <a:t>links </a:t>
                      </a:r>
                      <a:r>
                        <a:rPr sz="1000" dirty="0">
                          <a:latin typeface="Segoe UI Emoji"/>
                          <a:cs typeface="Segoe UI Emoji"/>
                        </a:rPr>
                        <a:t>can</a:t>
                      </a:r>
                      <a:r>
                        <a:rPr sz="1000" spc="-10" dirty="0">
                          <a:latin typeface="Segoe UI Emoji"/>
                          <a:cs typeface="Segoe UI Emoji"/>
                        </a:rPr>
                        <a:t> </a:t>
                      </a:r>
                      <a:r>
                        <a:rPr sz="1000" dirty="0">
                          <a:latin typeface="Segoe UI Emoji"/>
                          <a:cs typeface="Segoe UI Emoji"/>
                        </a:rPr>
                        <a:t>be</a:t>
                      </a:r>
                      <a:r>
                        <a:rPr sz="1000" spc="-35" dirty="0">
                          <a:latin typeface="Segoe UI Emoji"/>
                          <a:cs typeface="Segoe UI Emoji"/>
                        </a:rPr>
                        <a:t> </a:t>
                      </a:r>
                      <a:r>
                        <a:rPr sz="1000" dirty="0">
                          <a:latin typeface="Segoe UI Emoji"/>
                          <a:cs typeface="Segoe UI Emoji"/>
                        </a:rPr>
                        <a:t>used</a:t>
                      </a:r>
                      <a:r>
                        <a:rPr sz="1000" spc="-25" dirty="0">
                          <a:latin typeface="Segoe UI Emoji"/>
                          <a:cs typeface="Segoe UI Emoji"/>
                        </a:rPr>
                        <a:t> </a:t>
                      </a:r>
                      <a:r>
                        <a:rPr sz="1000" dirty="0">
                          <a:latin typeface="Segoe UI Emoji"/>
                          <a:cs typeface="Segoe UI Emoji"/>
                        </a:rPr>
                        <a:t>to</a:t>
                      </a:r>
                      <a:r>
                        <a:rPr sz="1000" spc="-25" dirty="0">
                          <a:latin typeface="Segoe UI Emoji"/>
                          <a:cs typeface="Segoe UI Emoji"/>
                        </a:rPr>
                        <a:t> </a:t>
                      </a:r>
                      <a:r>
                        <a:rPr sz="1000" dirty="0">
                          <a:latin typeface="Segoe UI Emoji"/>
                          <a:cs typeface="Segoe UI Emoji"/>
                        </a:rPr>
                        <a:t>share</a:t>
                      </a:r>
                      <a:r>
                        <a:rPr sz="1000" spc="-10" dirty="0">
                          <a:latin typeface="Segoe UI Emoji"/>
                          <a:cs typeface="Segoe UI Emoji"/>
                        </a:rPr>
                        <a:t> </a:t>
                      </a:r>
                      <a:r>
                        <a:rPr sz="1000" dirty="0">
                          <a:latin typeface="Segoe UI Emoji"/>
                          <a:cs typeface="Segoe UI Emoji"/>
                        </a:rPr>
                        <a:t>with</a:t>
                      </a:r>
                      <a:r>
                        <a:rPr sz="1000" spc="-10" dirty="0">
                          <a:latin typeface="Segoe UI Emoji"/>
                          <a:cs typeface="Segoe UI Emoji"/>
                        </a:rPr>
                        <a:t> </a:t>
                      </a:r>
                      <a:r>
                        <a:rPr sz="1000" dirty="0">
                          <a:latin typeface="Segoe UI Emoji"/>
                          <a:cs typeface="Segoe UI Emoji"/>
                        </a:rPr>
                        <a:t>people</a:t>
                      </a:r>
                      <a:r>
                        <a:rPr sz="1000" spc="-10" dirty="0">
                          <a:latin typeface="Segoe UI Emoji"/>
                          <a:cs typeface="Segoe UI Emoji"/>
                        </a:rPr>
                        <a:t> </a:t>
                      </a:r>
                      <a:r>
                        <a:rPr sz="1000" dirty="0">
                          <a:latin typeface="Segoe UI Emoji"/>
                          <a:cs typeface="Segoe UI Emoji"/>
                        </a:rPr>
                        <a:t>outside</a:t>
                      </a:r>
                      <a:r>
                        <a:rPr sz="1000" spc="-10" dirty="0">
                          <a:latin typeface="Segoe UI Emoji"/>
                          <a:cs typeface="Segoe UI Emoji"/>
                        </a:rPr>
                        <a:t> </a:t>
                      </a:r>
                      <a:r>
                        <a:rPr sz="1000" dirty="0">
                          <a:latin typeface="Segoe UI Emoji"/>
                          <a:cs typeface="Segoe UI Emoji"/>
                        </a:rPr>
                        <a:t>the</a:t>
                      </a:r>
                      <a:r>
                        <a:rPr sz="1000" spc="-15" dirty="0">
                          <a:latin typeface="Segoe UI Emoji"/>
                          <a:cs typeface="Segoe UI Emoji"/>
                        </a:rPr>
                        <a:t> </a:t>
                      </a:r>
                      <a:r>
                        <a:rPr sz="1000" spc="-10" dirty="0">
                          <a:latin typeface="Segoe UI Emoji"/>
                          <a:cs typeface="Segoe UI Emoji"/>
                        </a:rPr>
                        <a:t>organization.</a:t>
                      </a:r>
                      <a:endParaRPr sz="1000">
                        <a:latin typeface="Segoe UI Emoji"/>
                        <a:cs typeface="Segoe UI Emoji"/>
                      </a:endParaRPr>
                    </a:p>
                  </a:txBody>
                  <a:tcPr marL="0" marR="0" marT="889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533400">
                <a:tc>
                  <a:txBody>
                    <a:bodyPr/>
                    <a:lstStyle/>
                    <a:p>
                      <a:pPr marL="9525">
                        <a:lnSpc>
                          <a:spcPct val="100000"/>
                        </a:lnSpc>
                        <a:spcBef>
                          <a:spcPts val="175"/>
                        </a:spcBef>
                      </a:pPr>
                      <a:r>
                        <a:rPr sz="1000" spc="-10" dirty="0">
                          <a:latin typeface="Segoe UI Emoji"/>
                          <a:cs typeface="Segoe UI Emoji"/>
                        </a:rPr>
                        <a:t>Shared</a:t>
                      </a:r>
                      <a:endParaRPr sz="1000">
                        <a:latin typeface="Segoe UI Emoji"/>
                        <a:cs typeface="Segoe UI Emoji"/>
                      </a:endParaRPr>
                    </a:p>
                  </a:txBody>
                  <a:tcPr marL="0" marR="0" marT="2222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9525" marR="29845">
                        <a:lnSpc>
                          <a:spcPct val="110400"/>
                        </a:lnSpc>
                        <a:spcBef>
                          <a:spcPts val="50"/>
                        </a:spcBef>
                      </a:pPr>
                      <a:r>
                        <a:rPr sz="1000" dirty="0">
                          <a:latin typeface="Segoe UI Emoji"/>
                          <a:cs typeface="Segoe UI Emoji"/>
                        </a:rPr>
                        <a:t>Each</a:t>
                      </a:r>
                      <a:r>
                        <a:rPr sz="1000" spc="-10" dirty="0">
                          <a:latin typeface="Segoe UI Emoji"/>
                          <a:cs typeface="Segoe UI Emoji"/>
                        </a:rPr>
                        <a:t> </a:t>
                      </a:r>
                      <a:r>
                        <a:rPr sz="1000" dirty="0">
                          <a:latin typeface="Segoe UI Emoji"/>
                          <a:cs typeface="Segoe UI Emoji"/>
                        </a:rPr>
                        <a:t>shared</a:t>
                      </a:r>
                      <a:r>
                        <a:rPr sz="1000" spc="-30" dirty="0">
                          <a:latin typeface="Segoe UI Emoji"/>
                          <a:cs typeface="Segoe UI Emoji"/>
                        </a:rPr>
                        <a:t> </a:t>
                      </a:r>
                      <a:r>
                        <a:rPr sz="1000" spc="-10" dirty="0">
                          <a:latin typeface="Segoe UI Emoji"/>
                          <a:cs typeface="Segoe UI Emoji"/>
                        </a:rPr>
                        <a:t>channel </a:t>
                      </a:r>
                      <a:r>
                        <a:rPr sz="1000" dirty="0">
                          <a:latin typeface="Segoe UI Emoji"/>
                          <a:cs typeface="Segoe UI Emoji"/>
                        </a:rPr>
                        <a:t>has</a:t>
                      </a:r>
                      <a:r>
                        <a:rPr sz="1000" spc="-10" dirty="0">
                          <a:latin typeface="Segoe UI Emoji"/>
                          <a:cs typeface="Segoe UI Emoji"/>
                        </a:rPr>
                        <a:t> </a:t>
                      </a:r>
                      <a:r>
                        <a:rPr sz="1000" dirty="0">
                          <a:latin typeface="Segoe UI Emoji"/>
                          <a:cs typeface="Segoe UI Emoji"/>
                        </a:rPr>
                        <a:t>its</a:t>
                      </a:r>
                      <a:r>
                        <a:rPr sz="1000" spc="-5" dirty="0">
                          <a:latin typeface="Segoe UI Emoji"/>
                          <a:cs typeface="Segoe UI Emoji"/>
                        </a:rPr>
                        <a:t> </a:t>
                      </a:r>
                      <a:r>
                        <a:rPr sz="1000" spc="-25" dirty="0">
                          <a:latin typeface="Segoe UI Emoji"/>
                          <a:cs typeface="Segoe UI Emoji"/>
                        </a:rPr>
                        <a:t>own </a:t>
                      </a:r>
                      <a:r>
                        <a:rPr sz="1000" dirty="0">
                          <a:latin typeface="Segoe UI Emoji"/>
                          <a:cs typeface="Segoe UI Emoji"/>
                        </a:rPr>
                        <a:t>SharePoint</a:t>
                      </a:r>
                      <a:r>
                        <a:rPr sz="1000" spc="-60" dirty="0">
                          <a:latin typeface="Segoe UI Emoji"/>
                          <a:cs typeface="Segoe UI Emoji"/>
                        </a:rPr>
                        <a:t> </a:t>
                      </a:r>
                      <a:r>
                        <a:rPr sz="1000" spc="-10" dirty="0">
                          <a:latin typeface="Segoe UI Emoji"/>
                          <a:cs typeface="Segoe UI Emoji"/>
                        </a:rPr>
                        <a:t>site.</a:t>
                      </a:r>
                      <a:endParaRPr sz="1000">
                        <a:latin typeface="Segoe UI Emoji"/>
                        <a:cs typeface="Segoe UI Emoji"/>
                      </a:endParaRPr>
                    </a:p>
                  </a:txBody>
                  <a:tcPr marL="0" marR="0" marT="635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9525" marR="94615">
                        <a:lnSpc>
                          <a:spcPct val="110400"/>
                        </a:lnSpc>
                        <a:spcBef>
                          <a:spcPts val="50"/>
                        </a:spcBef>
                      </a:pPr>
                      <a:r>
                        <a:rPr sz="1000" dirty="0">
                          <a:latin typeface="Segoe UI Emoji"/>
                          <a:cs typeface="Segoe UI Emoji"/>
                        </a:rPr>
                        <a:t>Team</a:t>
                      </a:r>
                      <a:r>
                        <a:rPr sz="1000" spc="-45" dirty="0">
                          <a:latin typeface="Segoe UI Emoji"/>
                          <a:cs typeface="Segoe UI Emoji"/>
                        </a:rPr>
                        <a:t> </a:t>
                      </a:r>
                      <a:r>
                        <a:rPr sz="1000" dirty="0">
                          <a:latin typeface="Segoe UI Emoji"/>
                          <a:cs typeface="Segoe UI Emoji"/>
                        </a:rPr>
                        <a:t>owners</a:t>
                      </a:r>
                      <a:r>
                        <a:rPr sz="1000" spc="-35" dirty="0">
                          <a:latin typeface="Segoe UI Emoji"/>
                          <a:cs typeface="Segoe UI Emoji"/>
                        </a:rPr>
                        <a:t> </a:t>
                      </a:r>
                      <a:r>
                        <a:rPr sz="1000" dirty="0">
                          <a:latin typeface="Segoe UI Emoji"/>
                          <a:cs typeface="Segoe UI Emoji"/>
                        </a:rPr>
                        <a:t>and</a:t>
                      </a:r>
                      <a:r>
                        <a:rPr sz="1000" spc="-20" dirty="0">
                          <a:latin typeface="Segoe UI Emoji"/>
                          <a:cs typeface="Segoe UI Emoji"/>
                        </a:rPr>
                        <a:t> </a:t>
                      </a:r>
                      <a:r>
                        <a:rPr sz="1000" dirty="0">
                          <a:latin typeface="Segoe UI Emoji"/>
                          <a:cs typeface="Segoe UI Emoji"/>
                        </a:rPr>
                        <a:t>members</a:t>
                      </a:r>
                      <a:r>
                        <a:rPr sz="1000" spc="-30" dirty="0">
                          <a:latin typeface="Segoe UI Emoji"/>
                          <a:cs typeface="Segoe UI Emoji"/>
                        </a:rPr>
                        <a:t> </a:t>
                      </a:r>
                      <a:r>
                        <a:rPr sz="1000" dirty="0">
                          <a:latin typeface="Segoe UI Emoji"/>
                          <a:cs typeface="Segoe UI Emoji"/>
                        </a:rPr>
                        <a:t>are</a:t>
                      </a:r>
                      <a:r>
                        <a:rPr sz="1000" spc="-30" dirty="0">
                          <a:latin typeface="Segoe UI Emoji"/>
                          <a:cs typeface="Segoe UI Emoji"/>
                        </a:rPr>
                        <a:t> </a:t>
                      </a:r>
                      <a:r>
                        <a:rPr sz="1000" spc="-10" dirty="0">
                          <a:latin typeface="Segoe UI Emoji"/>
                          <a:cs typeface="Segoe UI Emoji"/>
                        </a:rPr>
                        <a:t>automatically </a:t>
                      </a:r>
                      <a:r>
                        <a:rPr sz="1000" dirty="0">
                          <a:latin typeface="Segoe UI Emoji"/>
                          <a:cs typeface="Segoe UI Emoji"/>
                        </a:rPr>
                        <a:t>included in</a:t>
                      </a:r>
                      <a:r>
                        <a:rPr sz="1000" spc="-5" dirty="0">
                          <a:latin typeface="Segoe UI Emoji"/>
                          <a:cs typeface="Segoe UI Emoji"/>
                        </a:rPr>
                        <a:t> </a:t>
                      </a:r>
                      <a:r>
                        <a:rPr sz="1000" dirty="0">
                          <a:latin typeface="Segoe UI Emoji"/>
                          <a:cs typeface="Segoe UI Emoji"/>
                        </a:rPr>
                        <a:t>the</a:t>
                      </a:r>
                      <a:r>
                        <a:rPr sz="1000" spc="-30" dirty="0">
                          <a:latin typeface="Segoe UI Emoji"/>
                          <a:cs typeface="Segoe UI Emoji"/>
                        </a:rPr>
                        <a:t> </a:t>
                      </a:r>
                      <a:r>
                        <a:rPr sz="1000" dirty="0">
                          <a:latin typeface="Segoe UI Emoji"/>
                          <a:cs typeface="Segoe UI Emoji"/>
                        </a:rPr>
                        <a:t>site</a:t>
                      </a:r>
                      <a:r>
                        <a:rPr sz="1000" spc="-10" dirty="0">
                          <a:latin typeface="Segoe UI Emoji"/>
                          <a:cs typeface="Segoe UI Emoji"/>
                        </a:rPr>
                        <a:t> </a:t>
                      </a:r>
                      <a:r>
                        <a:rPr sz="1000" dirty="0">
                          <a:latin typeface="Segoe UI Emoji"/>
                          <a:cs typeface="Segoe UI Emoji"/>
                        </a:rPr>
                        <a:t>owners</a:t>
                      </a:r>
                      <a:r>
                        <a:rPr sz="1000" spc="-15" dirty="0">
                          <a:latin typeface="Segoe UI Emoji"/>
                          <a:cs typeface="Segoe UI Emoji"/>
                        </a:rPr>
                        <a:t> </a:t>
                      </a:r>
                      <a:r>
                        <a:rPr sz="1000" dirty="0">
                          <a:latin typeface="Segoe UI Emoji"/>
                          <a:cs typeface="Segoe UI Emoji"/>
                        </a:rPr>
                        <a:t>and </a:t>
                      </a:r>
                      <a:r>
                        <a:rPr sz="1000" spc="-10" dirty="0">
                          <a:latin typeface="Segoe UI Emoji"/>
                          <a:cs typeface="Segoe UI Emoji"/>
                        </a:rPr>
                        <a:t>members</a:t>
                      </a:r>
                      <a:r>
                        <a:rPr sz="1000" spc="-30" dirty="0">
                          <a:latin typeface="Segoe UI Emoji"/>
                          <a:cs typeface="Segoe UI Emoji"/>
                        </a:rPr>
                        <a:t> </a:t>
                      </a:r>
                      <a:r>
                        <a:rPr sz="1000" spc="-10" dirty="0">
                          <a:latin typeface="Segoe UI Emoji"/>
                          <a:cs typeface="Segoe UI Emoji"/>
                        </a:rPr>
                        <a:t>group. </a:t>
                      </a:r>
                      <a:r>
                        <a:rPr sz="1000" dirty="0">
                          <a:latin typeface="Segoe UI Emoji"/>
                          <a:cs typeface="Segoe UI Emoji"/>
                        </a:rPr>
                        <a:t>The</a:t>
                      </a:r>
                      <a:r>
                        <a:rPr sz="1000" spc="-10" dirty="0">
                          <a:latin typeface="Segoe UI Emoji"/>
                          <a:cs typeface="Segoe UI Emoji"/>
                        </a:rPr>
                        <a:t> </a:t>
                      </a:r>
                      <a:r>
                        <a:rPr sz="1000" dirty="0">
                          <a:latin typeface="Segoe UI Emoji"/>
                          <a:cs typeface="Segoe UI Emoji"/>
                        </a:rPr>
                        <a:t>site</a:t>
                      </a:r>
                      <a:r>
                        <a:rPr sz="1000" spc="-35" dirty="0">
                          <a:latin typeface="Segoe UI Emoji"/>
                          <a:cs typeface="Segoe UI Emoji"/>
                        </a:rPr>
                        <a:t> </a:t>
                      </a:r>
                      <a:r>
                        <a:rPr sz="1000" dirty="0">
                          <a:latin typeface="Segoe UI Emoji"/>
                          <a:cs typeface="Segoe UI Emoji"/>
                        </a:rPr>
                        <a:t>can't</a:t>
                      </a:r>
                      <a:r>
                        <a:rPr sz="1000" spc="-20" dirty="0">
                          <a:latin typeface="Segoe UI Emoji"/>
                          <a:cs typeface="Segoe UI Emoji"/>
                        </a:rPr>
                        <a:t> </a:t>
                      </a:r>
                      <a:r>
                        <a:rPr sz="1000" dirty="0">
                          <a:latin typeface="Segoe UI Emoji"/>
                          <a:cs typeface="Segoe UI Emoji"/>
                        </a:rPr>
                        <a:t>be</a:t>
                      </a:r>
                      <a:r>
                        <a:rPr sz="1000" spc="-10" dirty="0">
                          <a:latin typeface="Segoe UI Emoji"/>
                          <a:cs typeface="Segoe UI Emoji"/>
                        </a:rPr>
                        <a:t> </a:t>
                      </a:r>
                      <a:r>
                        <a:rPr sz="1000" dirty="0">
                          <a:latin typeface="Segoe UI Emoji"/>
                          <a:cs typeface="Segoe UI Emoji"/>
                        </a:rPr>
                        <a:t>shared </a:t>
                      </a:r>
                      <a:r>
                        <a:rPr sz="1000" spc="-10" dirty="0">
                          <a:latin typeface="Segoe UI Emoji"/>
                          <a:cs typeface="Segoe UI Emoji"/>
                        </a:rPr>
                        <a:t>separately.</a:t>
                      </a:r>
                      <a:endParaRPr sz="1000">
                        <a:latin typeface="Segoe UI Emoji"/>
                        <a:cs typeface="Segoe UI Emoji"/>
                      </a:endParaRPr>
                    </a:p>
                  </a:txBody>
                  <a:tcPr marL="0" marR="0" marT="635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9525" marR="8255">
                        <a:lnSpc>
                          <a:spcPct val="110400"/>
                        </a:lnSpc>
                        <a:spcBef>
                          <a:spcPts val="50"/>
                        </a:spcBef>
                      </a:pPr>
                      <a:r>
                        <a:rPr sz="1000" dirty="0">
                          <a:latin typeface="Segoe UI Emoji"/>
                          <a:cs typeface="Segoe UI Emoji"/>
                        </a:rPr>
                        <a:t>Files</a:t>
                      </a:r>
                      <a:r>
                        <a:rPr sz="1000" spc="-15" dirty="0">
                          <a:latin typeface="Segoe UI Emoji"/>
                          <a:cs typeface="Segoe UI Emoji"/>
                        </a:rPr>
                        <a:t> </a:t>
                      </a:r>
                      <a:r>
                        <a:rPr sz="1000" dirty="0">
                          <a:latin typeface="Segoe UI Emoji"/>
                          <a:cs typeface="Segoe UI Emoji"/>
                        </a:rPr>
                        <a:t>and folders</a:t>
                      </a:r>
                      <a:r>
                        <a:rPr sz="1000" spc="-15" dirty="0">
                          <a:latin typeface="Segoe UI Emoji"/>
                          <a:cs typeface="Segoe UI Emoji"/>
                        </a:rPr>
                        <a:t> </a:t>
                      </a:r>
                      <a:r>
                        <a:rPr sz="1000" dirty="0">
                          <a:latin typeface="Segoe UI Emoji"/>
                          <a:cs typeface="Segoe UI Emoji"/>
                        </a:rPr>
                        <a:t>can</a:t>
                      </a:r>
                      <a:r>
                        <a:rPr sz="1000" spc="-30" dirty="0">
                          <a:latin typeface="Segoe UI Emoji"/>
                          <a:cs typeface="Segoe UI Emoji"/>
                        </a:rPr>
                        <a:t> </a:t>
                      </a:r>
                      <a:r>
                        <a:rPr sz="1000" dirty="0">
                          <a:latin typeface="Segoe UI Emoji"/>
                          <a:cs typeface="Segoe UI Emoji"/>
                        </a:rPr>
                        <a:t>be</a:t>
                      </a:r>
                      <a:r>
                        <a:rPr sz="1000" spc="-15" dirty="0">
                          <a:latin typeface="Segoe UI Emoji"/>
                          <a:cs typeface="Segoe UI Emoji"/>
                        </a:rPr>
                        <a:t> </a:t>
                      </a:r>
                      <a:r>
                        <a:rPr sz="1000" dirty="0">
                          <a:latin typeface="Segoe UI Emoji"/>
                          <a:cs typeface="Segoe UI Emoji"/>
                        </a:rPr>
                        <a:t>shared with</a:t>
                      </a:r>
                      <a:r>
                        <a:rPr sz="1000" spc="-5" dirty="0">
                          <a:latin typeface="Segoe UI Emoji"/>
                          <a:cs typeface="Segoe UI Emoji"/>
                        </a:rPr>
                        <a:t> </a:t>
                      </a:r>
                      <a:r>
                        <a:rPr sz="1000" dirty="0">
                          <a:latin typeface="Segoe UI Emoji"/>
                          <a:cs typeface="Segoe UI Emoji"/>
                        </a:rPr>
                        <a:t>anyone</a:t>
                      </a:r>
                      <a:r>
                        <a:rPr sz="1000" spc="-15" dirty="0">
                          <a:latin typeface="Segoe UI Emoji"/>
                          <a:cs typeface="Segoe UI Emoji"/>
                        </a:rPr>
                        <a:t> </a:t>
                      </a:r>
                      <a:r>
                        <a:rPr sz="1000" dirty="0">
                          <a:latin typeface="Segoe UI Emoji"/>
                          <a:cs typeface="Segoe UI Emoji"/>
                        </a:rPr>
                        <a:t>in</a:t>
                      </a:r>
                      <a:r>
                        <a:rPr sz="1000" spc="-30" dirty="0">
                          <a:latin typeface="Segoe UI Emoji"/>
                          <a:cs typeface="Segoe UI Emoji"/>
                        </a:rPr>
                        <a:t> </a:t>
                      </a:r>
                      <a:r>
                        <a:rPr sz="1000" dirty="0">
                          <a:latin typeface="Segoe UI Emoji"/>
                          <a:cs typeface="Segoe UI Emoji"/>
                        </a:rPr>
                        <a:t>the</a:t>
                      </a:r>
                      <a:r>
                        <a:rPr sz="1000" spc="-10" dirty="0">
                          <a:latin typeface="Segoe UI Emoji"/>
                          <a:cs typeface="Segoe UI Emoji"/>
                        </a:rPr>
                        <a:t> organization</a:t>
                      </a:r>
                      <a:r>
                        <a:rPr sz="1000" spc="-5" dirty="0">
                          <a:latin typeface="Segoe UI Emoji"/>
                          <a:cs typeface="Segoe UI Emoji"/>
                        </a:rPr>
                        <a:t> </a:t>
                      </a:r>
                      <a:r>
                        <a:rPr sz="1000" dirty="0">
                          <a:latin typeface="Segoe UI Emoji"/>
                          <a:cs typeface="Segoe UI Emoji"/>
                        </a:rPr>
                        <a:t>and</a:t>
                      </a:r>
                      <a:r>
                        <a:rPr sz="1000" spc="-5" dirty="0">
                          <a:latin typeface="Segoe UI Emoji"/>
                          <a:cs typeface="Segoe UI Emoji"/>
                        </a:rPr>
                        <a:t> </a:t>
                      </a:r>
                      <a:r>
                        <a:rPr sz="1000" spc="-10" dirty="0">
                          <a:latin typeface="Segoe UI Emoji"/>
                          <a:cs typeface="Segoe UI Emoji"/>
                        </a:rPr>
                        <a:t>external </a:t>
                      </a:r>
                      <a:r>
                        <a:rPr sz="1000" dirty="0">
                          <a:latin typeface="Segoe UI Emoji"/>
                          <a:cs typeface="Segoe UI Emoji"/>
                        </a:rPr>
                        <a:t>participants</a:t>
                      </a:r>
                      <a:r>
                        <a:rPr sz="1000" spc="-30" dirty="0">
                          <a:latin typeface="Segoe UI Emoji"/>
                          <a:cs typeface="Segoe UI Emoji"/>
                        </a:rPr>
                        <a:t> </a:t>
                      </a:r>
                      <a:r>
                        <a:rPr sz="1000" dirty="0">
                          <a:latin typeface="Segoe UI Emoji"/>
                          <a:cs typeface="Segoe UI Emoji"/>
                        </a:rPr>
                        <a:t>in</a:t>
                      </a:r>
                      <a:r>
                        <a:rPr sz="1000" spc="-15" dirty="0">
                          <a:latin typeface="Segoe UI Emoji"/>
                          <a:cs typeface="Segoe UI Emoji"/>
                        </a:rPr>
                        <a:t> </a:t>
                      </a:r>
                      <a:r>
                        <a:rPr sz="1000" dirty="0">
                          <a:latin typeface="Segoe UI Emoji"/>
                          <a:cs typeface="Segoe UI Emoji"/>
                        </a:rPr>
                        <a:t>the</a:t>
                      </a:r>
                      <a:r>
                        <a:rPr sz="1000" spc="-45" dirty="0">
                          <a:latin typeface="Segoe UI Emoji"/>
                          <a:cs typeface="Segoe UI Emoji"/>
                        </a:rPr>
                        <a:t> </a:t>
                      </a:r>
                      <a:r>
                        <a:rPr sz="1000" dirty="0">
                          <a:latin typeface="Segoe UI Emoji"/>
                          <a:cs typeface="Segoe UI Emoji"/>
                        </a:rPr>
                        <a:t>channel</a:t>
                      </a:r>
                      <a:r>
                        <a:rPr sz="1000" spc="-40" dirty="0">
                          <a:latin typeface="Segoe UI Emoji"/>
                          <a:cs typeface="Segoe UI Emoji"/>
                        </a:rPr>
                        <a:t> </a:t>
                      </a:r>
                      <a:r>
                        <a:rPr sz="1000" dirty="0">
                          <a:latin typeface="Segoe UI Emoji"/>
                          <a:cs typeface="Segoe UI Emoji"/>
                        </a:rPr>
                        <a:t>by</a:t>
                      </a:r>
                      <a:r>
                        <a:rPr sz="1000" spc="-30" dirty="0">
                          <a:latin typeface="Segoe UI Emoji"/>
                          <a:cs typeface="Segoe UI Emoji"/>
                        </a:rPr>
                        <a:t> </a:t>
                      </a:r>
                      <a:r>
                        <a:rPr sz="1000" dirty="0">
                          <a:latin typeface="Segoe UI Emoji"/>
                          <a:cs typeface="Segoe UI Emoji"/>
                        </a:rPr>
                        <a:t>using</a:t>
                      </a:r>
                      <a:r>
                        <a:rPr sz="1000" spc="-10" dirty="0">
                          <a:latin typeface="Segoe UI Emoji"/>
                          <a:cs typeface="Segoe UI Emoji"/>
                        </a:rPr>
                        <a:t> </a:t>
                      </a:r>
                      <a:r>
                        <a:rPr sz="1000" dirty="0">
                          <a:latin typeface="Segoe UI Emoji"/>
                          <a:cs typeface="Segoe UI Emoji"/>
                        </a:rPr>
                        <a:t>sharable</a:t>
                      </a:r>
                      <a:r>
                        <a:rPr sz="1000" spc="-20" dirty="0">
                          <a:latin typeface="Segoe UI Emoji"/>
                          <a:cs typeface="Segoe UI Emoji"/>
                        </a:rPr>
                        <a:t> </a:t>
                      </a:r>
                      <a:r>
                        <a:rPr sz="1000" dirty="0">
                          <a:latin typeface="Segoe UI Emoji"/>
                          <a:cs typeface="Segoe UI Emoji"/>
                        </a:rPr>
                        <a:t>links.</a:t>
                      </a:r>
                      <a:r>
                        <a:rPr sz="1000" spc="10" dirty="0">
                          <a:latin typeface="Segoe UI Emoji"/>
                          <a:cs typeface="Segoe UI Emoji"/>
                        </a:rPr>
                        <a:t> </a:t>
                      </a:r>
                      <a:r>
                        <a:rPr sz="1000" dirty="0">
                          <a:latin typeface="Segoe UI Emoji"/>
                          <a:cs typeface="Segoe UI Emoji"/>
                        </a:rPr>
                        <a:t>Sharing</a:t>
                      </a:r>
                      <a:r>
                        <a:rPr sz="1000" spc="-10" dirty="0">
                          <a:latin typeface="Segoe UI Emoji"/>
                          <a:cs typeface="Segoe UI Emoji"/>
                        </a:rPr>
                        <a:t> </a:t>
                      </a:r>
                      <a:r>
                        <a:rPr sz="1000" dirty="0">
                          <a:latin typeface="Segoe UI Emoji"/>
                          <a:cs typeface="Segoe UI Emoji"/>
                        </a:rPr>
                        <a:t>with</a:t>
                      </a:r>
                      <a:r>
                        <a:rPr sz="1000" spc="-20" dirty="0">
                          <a:latin typeface="Segoe UI Emoji"/>
                          <a:cs typeface="Segoe UI Emoji"/>
                        </a:rPr>
                        <a:t> </a:t>
                      </a:r>
                      <a:r>
                        <a:rPr sz="1000" spc="-10" dirty="0">
                          <a:latin typeface="Segoe UI Emoji"/>
                          <a:cs typeface="Segoe UI Emoji"/>
                        </a:rPr>
                        <a:t>people </a:t>
                      </a:r>
                      <a:r>
                        <a:rPr sz="1000" dirty="0">
                          <a:latin typeface="Segoe UI Emoji"/>
                          <a:cs typeface="Segoe UI Emoji"/>
                        </a:rPr>
                        <a:t>outside</a:t>
                      </a:r>
                      <a:r>
                        <a:rPr sz="1000" spc="-45" dirty="0">
                          <a:latin typeface="Segoe UI Emoji"/>
                          <a:cs typeface="Segoe UI Emoji"/>
                        </a:rPr>
                        <a:t> </a:t>
                      </a:r>
                      <a:r>
                        <a:rPr sz="1000" dirty="0">
                          <a:latin typeface="Segoe UI Emoji"/>
                          <a:cs typeface="Segoe UI Emoji"/>
                        </a:rPr>
                        <a:t>the</a:t>
                      </a:r>
                      <a:r>
                        <a:rPr sz="1000" spc="-20" dirty="0">
                          <a:latin typeface="Segoe UI Emoji"/>
                          <a:cs typeface="Segoe UI Emoji"/>
                        </a:rPr>
                        <a:t> </a:t>
                      </a:r>
                      <a:r>
                        <a:rPr sz="1000" dirty="0">
                          <a:latin typeface="Segoe UI Emoji"/>
                          <a:cs typeface="Segoe UI Emoji"/>
                        </a:rPr>
                        <a:t>organization</a:t>
                      </a:r>
                      <a:r>
                        <a:rPr sz="1000" spc="-20" dirty="0">
                          <a:latin typeface="Segoe UI Emoji"/>
                          <a:cs typeface="Segoe UI Emoji"/>
                        </a:rPr>
                        <a:t> </a:t>
                      </a:r>
                      <a:r>
                        <a:rPr sz="1000" dirty="0">
                          <a:latin typeface="Segoe UI Emoji"/>
                          <a:cs typeface="Segoe UI Emoji"/>
                        </a:rPr>
                        <a:t>who</a:t>
                      </a:r>
                      <a:r>
                        <a:rPr sz="1000" spc="-35" dirty="0">
                          <a:latin typeface="Segoe UI Emoji"/>
                          <a:cs typeface="Segoe UI Emoji"/>
                        </a:rPr>
                        <a:t> </a:t>
                      </a:r>
                      <a:r>
                        <a:rPr sz="1000" dirty="0">
                          <a:latin typeface="Segoe UI Emoji"/>
                          <a:cs typeface="Segoe UI Emoji"/>
                        </a:rPr>
                        <a:t>are</a:t>
                      </a:r>
                      <a:r>
                        <a:rPr sz="1000" spc="-20" dirty="0">
                          <a:latin typeface="Segoe UI Emoji"/>
                          <a:cs typeface="Segoe UI Emoji"/>
                        </a:rPr>
                        <a:t> </a:t>
                      </a:r>
                      <a:r>
                        <a:rPr sz="1000" dirty="0">
                          <a:latin typeface="Segoe UI Emoji"/>
                          <a:cs typeface="Segoe UI Emoji"/>
                        </a:rPr>
                        <a:t>not</a:t>
                      </a:r>
                      <a:r>
                        <a:rPr sz="1000" spc="-35" dirty="0">
                          <a:latin typeface="Segoe UI Emoji"/>
                          <a:cs typeface="Segoe UI Emoji"/>
                        </a:rPr>
                        <a:t> </a:t>
                      </a:r>
                      <a:r>
                        <a:rPr sz="1000" dirty="0">
                          <a:latin typeface="Segoe UI Emoji"/>
                          <a:cs typeface="Segoe UI Emoji"/>
                        </a:rPr>
                        <a:t>channel</a:t>
                      </a:r>
                      <a:r>
                        <a:rPr sz="1000" spc="-15" dirty="0">
                          <a:latin typeface="Segoe UI Emoji"/>
                          <a:cs typeface="Segoe UI Emoji"/>
                        </a:rPr>
                        <a:t> </a:t>
                      </a:r>
                      <a:r>
                        <a:rPr sz="1000" dirty="0">
                          <a:latin typeface="Segoe UI Emoji"/>
                          <a:cs typeface="Segoe UI Emoji"/>
                        </a:rPr>
                        <a:t>members</a:t>
                      </a:r>
                      <a:r>
                        <a:rPr sz="1000" spc="-25" dirty="0">
                          <a:latin typeface="Segoe UI Emoji"/>
                          <a:cs typeface="Segoe UI Emoji"/>
                        </a:rPr>
                        <a:t> </a:t>
                      </a:r>
                      <a:r>
                        <a:rPr sz="1000" dirty="0">
                          <a:latin typeface="Segoe UI Emoji"/>
                          <a:cs typeface="Segoe UI Emoji"/>
                        </a:rPr>
                        <a:t>is</a:t>
                      </a:r>
                      <a:r>
                        <a:rPr sz="1000" spc="-45" dirty="0">
                          <a:latin typeface="Segoe UI Emoji"/>
                          <a:cs typeface="Segoe UI Emoji"/>
                        </a:rPr>
                        <a:t> </a:t>
                      </a:r>
                      <a:r>
                        <a:rPr sz="1000" dirty="0">
                          <a:latin typeface="Segoe UI Emoji"/>
                          <a:cs typeface="Segoe UI Emoji"/>
                        </a:rPr>
                        <a:t>not</a:t>
                      </a:r>
                      <a:r>
                        <a:rPr sz="1000" spc="-10" dirty="0">
                          <a:latin typeface="Segoe UI Emoji"/>
                          <a:cs typeface="Segoe UI Emoji"/>
                        </a:rPr>
                        <a:t> supported.</a:t>
                      </a:r>
                      <a:endParaRPr sz="1000" dirty="0">
                        <a:latin typeface="Segoe UI Emoji"/>
                        <a:cs typeface="Segoe UI Emoji"/>
                      </a:endParaRPr>
                    </a:p>
                  </a:txBody>
                  <a:tcPr marL="0" marR="0" marT="635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bl>
          </a:graphicData>
        </a:graphic>
      </p:graphicFrame>
      <p:sp>
        <p:nvSpPr>
          <p:cNvPr id="4" name="object 4"/>
          <p:cNvSpPr txBox="1"/>
          <p:nvPr/>
        </p:nvSpPr>
        <p:spPr>
          <a:xfrm>
            <a:off x="444500" y="3694048"/>
            <a:ext cx="8716010" cy="208279"/>
          </a:xfrm>
          <a:prstGeom prst="rect">
            <a:avLst/>
          </a:prstGeom>
        </p:spPr>
        <p:txBody>
          <a:bodyPr vert="horz" wrap="square" lIns="0" tIns="12700" rIns="0" bIns="0" rtlCol="0">
            <a:spAutoFit/>
          </a:bodyPr>
          <a:lstStyle/>
          <a:p>
            <a:pPr marL="12700">
              <a:lnSpc>
                <a:spcPct val="100000"/>
              </a:lnSpc>
              <a:spcBef>
                <a:spcPts val="100"/>
              </a:spcBef>
            </a:pPr>
            <a:r>
              <a:rPr sz="1200" spc="-10" dirty="0">
                <a:solidFill>
                  <a:srgbClr val="171717"/>
                </a:solidFill>
                <a:latin typeface="Segoe UI"/>
                <a:cs typeface="Segoe UI"/>
              </a:rPr>
              <a:t>Teams-</a:t>
            </a:r>
            <a:r>
              <a:rPr sz="1200" dirty="0">
                <a:solidFill>
                  <a:srgbClr val="171717"/>
                </a:solidFill>
                <a:latin typeface="Segoe UI"/>
                <a:cs typeface="Segoe UI"/>
              </a:rPr>
              <a:t>connected</a:t>
            </a:r>
            <a:r>
              <a:rPr sz="1200" spc="-10" dirty="0">
                <a:solidFill>
                  <a:srgbClr val="171717"/>
                </a:solidFill>
                <a:latin typeface="Segoe UI"/>
                <a:cs typeface="Segoe UI"/>
              </a:rPr>
              <a:t> </a:t>
            </a:r>
            <a:r>
              <a:rPr sz="1200" dirty="0">
                <a:solidFill>
                  <a:srgbClr val="171717"/>
                </a:solidFill>
                <a:latin typeface="Segoe UI"/>
                <a:cs typeface="Segoe UI"/>
              </a:rPr>
              <a:t>sites</a:t>
            </a:r>
            <a:r>
              <a:rPr sz="1200" spc="-40" dirty="0">
                <a:solidFill>
                  <a:srgbClr val="171717"/>
                </a:solidFill>
                <a:latin typeface="Segoe UI"/>
                <a:cs typeface="Segoe UI"/>
              </a:rPr>
              <a:t> </a:t>
            </a:r>
            <a:r>
              <a:rPr sz="1200" dirty="0">
                <a:solidFill>
                  <a:srgbClr val="171717"/>
                </a:solidFill>
                <a:latin typeface="Segoe UI"/>
                <a:cs typeface="Segoe UI"/>
              </a:rPr>
              <a:t>can</a:t>
            </a:r>
            <a:r>
              <a:rPr sz="1200" spc="-30" dirty="0">
                <a:solidFill>
                  <a:srgbClr val="171717"/>
                </a:solidFill>
                <a:latin typeface="Segoe UI"/>
                <a:cs typeface="Segoe UI"/>
              </a:rPr>
              <a:t> </a:t>
            </a:r>
            <a:r>
              <a:rPr sz="1200" dirty="0">
                <a:solidFill>
                  <a:srgbClr val="171717"/>
                </a:solidFill>
                <a:latin typeface="Segoe UI"/>
                <a:cs typeface="Segoe UI"/>
              </a:rPr>
              <a:t>only</a:t>
            </a:r>
            <a:r>
              <a:rPr sz="1200" spc="-10" dirty="0">
                <a:solidFill>
                  <a:srgbClr val="171717"/>
                </a:solidFill>
                <a:latin typeface="Segoe UI"/>
                <a:cs typeface="Segoe UI"/>
              </a:rPr>
              <a:t> </a:t>
            </a:r>
            <a:r>
              <a:rPr sz="1200" dirty="0">
                <a:solidFill>
                  <a:srgbClr val="171717"/>
                </a:solidFill>
                <a:latin typeface="Segoe UI"/>
                <a:cs typeface="Segoe UI"/>
              </a:rPr>
              <a:t>be</a:t>
            </a:r>
            <a:r>
              <a:rPr sz="1200" spc="-25" dirty="0">
                <a:solidFill>
                  <a:srgbClr val="171717"/>
                </a:solidFill>
                <a:latin typeface="Segoe UI"/>
                <a:cs typeface="Segoe UI"/>
              </a:rPr>
              <a:t> </a:t>
            </a:r>
            <a:r>
              <a:rPr sz="1200" dirty="0">
                <a:solidFill>
                  <a:srgbClr val="171717"/>
                </a:solidFill>
                <a:latin typeface="Segoe UI"/>
                <a:cs typeface="Segoe UI"/>
              </a:rPr>
              <a:t>managed</a:t>
            </a:r>
            <a:r>
              <a:rPr sz="1200" spc="-35" dirty="0">
                <a:solidFill>
                  <a:srgbClr val="171717"/>
                </a:solidFill>
                <a:latin typeface="Segoe UI"/>
                <a:cs typeface="Segoe UI"/>
              </a:rPr>
              <a:t> </a:t>
            </a:r>
            <a:r>
              <a:rPr sz="1200" dirty="0">
                <a:solidFill>
                  <a:srgbClr val="171717"/>
                </a:solidFill>
                <a:latin typeface="Segoe UI"/>
                <a:cs typeface="Segoe UI"/>
              </a:rPr>
              <a:t>from</a:t>
            </a:r>
            <a:r>
              <a:rPr sz="1200" spc="-35" dirty="0">
                <a:solidFill>
                  <a:srgbClr val="171717"/>
                </a:solidFill>
                <a:latin typeface="Segoe UI"/>
                <a:cs typeface="Segoe UI"/>
              </a:rPr>
              <a:t> </a:t>
            </a:r>
            <a:r>
              <a:rPr sz="1200" dirty="0">
                <a:solidFill>
                  <a:srgbClr val="171717"/>
                </a:solidFill>
                <a:latin typeface="Segoe UI"/>
                <a:cs typeface="Segoe UI"/>
              </a:rPr>
              <a:t>Team,</a:t>
            </a:r>
            <a:r>
              <a:rPr sz="1200" spc="-35" dirty="0">
                <a:solidFill>
                  <a:srgbClr val="171717"/>
                </a:solidFill>
                <a:latin typeface="Segoe UI"/>
                <a:cs typeface="Segoe UI"/>
              </a:rPr>
              <a:t> </a:t>
            </a:r>
            <a:r>
              <a:rPr sz="1200" dirty="0">
                <a:solidFill>
                  <a:srgbClr val="171717"/>
                </a:solidFill>
                <a:latin typeface="Segoe UI"/>
                <a:cs typeface="Segoe UI"/>
              </a:rPr>
              <a:t>with</a:t>
            </a:r>
            <a:r>
              <a:rPr sz="1200" spc="-25" dirty="0">
                <a:solidFill>
                  <a:srgbClr val="171717"/>
                </a:solidFill>
                <a:latin typeface="Segoe UI"/>
                <a:cs typeface="Segoe UI"/>
              </a:rPr>
              <a:t> </a:t>
            </a:r>
            <a:r>
              <a:rPr sz="1200" dirty="0">
                <a:solidFill>
                  <a:srgbClr val="171717"/>
                </a:solidFill>
                <a:latin typeface="Segoe UI"/>
                <a:cs typeface="Segoe UI"/>
              </a:rPr>
              <a:t>some</a:t>
            </a:r>
            <a:r>
              <a:rPr sz="1200" spc="-5" dirty="0">
                <a:solidFill>
                  <a:srgbClr val="171717"/>
                </a:solidFill>
                <a:latin typeface="Segoe UI"/>
                <a:cs typeface="Segoe UI"/>
              </a:rPr>
              <a:t> </a:t>
            </a:r>
            <a:r>
              <a:rPr sz="1200" dirty="0">
                <a:solidFill>
                  <a:srgbClr val="171717"/>
                </a:solidFill>
                <a:latin typeface="Segoe UI"/>
                <a:cs typeface="Segoe UI"/>
              </a:rPr>
              <a:t>settings</a:t>
            </a:r>
            <a:r>
              <a:rPr sz="1200" spc="-30" dirty="0">
                <a:solidFill>
                  <a:srgbClr val="171717"/>
                </a:solidFill>
                <a:latin typeface="Segoe UI"/>
                <a:cs typeface="Segoe UI"/>
              </a:rPr>
              <a:t> </a:t>
            </a:r>
            <a:r>
              <a:rPr sz="1200" dirty="0">
                <a:solidFill>
                  <a:srgbClr val="171717"/>
                </a:solidFill>
                <a:latin typeface="Segoe UI"/>
                <a:cs typeface="Segoe UI"/>
              </a:rPr>
              <a:t>inherited</a:t>
            </a:r>
            <a:r>
              <a:rPr sz="1200" spc="-35" dirty="0">
                <a:solidFill>
                  <a:srgbClr val="171717"/>
                </a:solidFill>
                <a:latin typeface="Segoe UI"/>
                <a:cs typeface="Segoe UI"/>
              </a:rPr>
              <a:t> </a:t>
            </a:r>
            <a:r>
              <a:rPr sz="1200" dirty="0">
                <a:solidFill>
                  <a:srgbClr val="171717"/>
                </a:solidFill>
                <a:latin typeface="Segoe UI"/>
                <a:cs typeface="Segoe UI"/>
              </a:rPr>
              <a:t>from</a:t>
            </a:r>
            <a:r>
              <a:rPr sz="1200" spc="-35" dirty="0">
                <a:solidFill>
                  <a:srgbClr val="171717"/>
                </a:solidFill>
                <a:latin typeface="Segoe UI"/>
                <a:cs typeface="Segoe UI"/>
              </a:rPr>
              <a:t> </a:t>
            </a:r>
            <a:r>
              <a:rPr sz="1200" dirty="0">
                <a:solidFill>
                  <a:srgbClr val="171717"/>
                </a:solidFill>
                <a:latin typeface="Segoe UI"/>
                <a:cs typeface="Segoe UI"/>
              </a:rPr>
              <a:t>the</a:t>
            </a:r>
            <a:r>
              <a:rPr sz="1200" spc="-5" dirty="0">
                <a:solidFill>
                  <a:srgbClr val="171717"/>
                </a:solidFill>
                <a:latin typeface="Segoe UI"/>
                <a:cs typeface="Segoe UI"/>
              </a:rPr>
              <a:t> </a:t>
            </a:r>
            <a:r>
              <a:rPr sz="1200" dirty="0">
                <a:solidFill>
                  <a:srgbClr val="171717"/>
                </a:solidFill>
                <a:latin typeface="Segoe UI"/>
                <a:cs typeface="Segoe UI"/>
              </a:rPr>
              <a:t>parent</a:t>
            </a:r>
            <a:r>
              <a:rPr sz="1200" spc="-10" dirty="0">
                <a:solidFill>
                  <a:srgbClr val="171717"/>
                </a:solidFill>
                <a:latin typeface="Segoe UI"/>
                <a:cs typeface="Segoe UI"/>
              </a:rPr>
              <a:t> </a:t>
            </a:r>
            <a:r>
              <a:rPr sz="1200" dirty="0">
                <a:solidFill>
                  <a:srgbClr val="171717"/>
                </a:solidFill>
                <a:latin typeface="Segoe UI"/>
                <a:cs typeface="Segoe UI"/>
              </a:rPr>
              <a:t>site</a:t>
            </a:r>
            <a:r>
              <a:rPr sz="1200" spc="-10" dirty="0">
                <a:solidFill>
                  <a:srgbClr val="171717"/>
                </a:solidFill>
                <a:latin typeface="Segoe UI"/>
                <a:cs typeface="Segoe UI"/>
              </a:rPr>
              <a:t> </a:t>
            </a:r>
            <a:r>
              <a:rPr sz="1200" dirty="0">
                <a:solidFill>
                  <a:srgbClr val="171717"/>
                </a:solidFill>
                <a:latin typeface="Segoe UI"/>
                <a:cs typeface="Segoe UI"/>
              </a:rPr>
              <a:t>that</a:t>
            </a:r>
            <a:r>
              <a:rPr sz="1200" spc="-30" dirty="0">
                <a:solidFill>
                  <a:srgbClr val="171717"/>
                </a:solidFill>
                <a:latin typeface="Segoe UI"/>
                <a:cs typeface="Segoe UI"/>
              </a:rPr>
              <a:t> </a:t>
            </a:r>
            <a:r>
              <a:rPr sz="1200" dirty="0">
                <a:solidFill>
                  <a:srgbClr val="171717"/>
                </a:solidFill>
                <a:latin typeface="Segoe UI"/>
                <a:cs typeface="Segoe UI"/>
              </a:rPr>
              <a:t>can't</a:t>
            </a:r>
            <a:r>
              <a:rPr sz="1200" spc="-35" dirty="0">
                <a:solidFill>
                  <a:srgbClr val="171717"/>
                </a:solidFill>
                <a:latin typeface="Segoe UI"/>
                <a:cs typeface="Segoe UI"/>
              </a:rPr>
              <a:t> </a:t>
            </a:r>
            <a:r>
              <a:rPr sz="1200" dirty="0">
                <a:solidFill>
                  <a:srgbClr val="171717"/>
                </a:solidFill>
                <a:latin typeface="Segoe UI"/>
                <a:cs typeface="Segoe UI"/>
              </a:rPr>
              <a:t>be </a:t>
            </a:r>
            <a:r>
              <a:rPr sz="1200" spc="-10" dirty="0">
                <a:solidFill>
                  <a:srgbClr val="171717"/>
                </a:solidFill>
                <a:latin typeface="Segoe UI"/>
                <a:cs typeface="Segoe UI"/>
              </a:rPr>
              <a:t>changed.</a:t>
            </a:r>
            <a:endParaRPr sz="1200">
              <a:latin typeface="Segoe UI"/>
              <a:cs typeface="Segoe UI"/>
            </a:endParaRPr>
          </a:p>
        </p:txBody>
      </p:sp>
      <p:graphicFrame>
        <p:nvGraphicFramePr>
          <p:cNvPr id="5" name="object 5"/>
          <p:cNvGraphicFramePr>
            <a:graphicFrameLocks noGrp="1"/>
          </p:cNvGraphicFramePr>
          <p:nvPr>
            <p:extLst>
              <p:ext uri="{D42A27DB-BD31-4B8C-83A1-F6EECF244321}">
                <p14:modId xmlns:p14="http://schemas.microsoft.com/office/powerpoint/2010/main" val="1104439557"/>
              </p:ext>
            </p:extLst>
          </p:nvPr>
        </p:nvGraphicFramePr>
        <p:xfrm>
          <a:off x="457200" y="4071873"/>
          <a:ext cx="9146540" cy="2543175"/>
        </p:xfrm>
        <a:graphic>
          <a:graphicData uri="http://schemas.openxmlformats.org/drawingml/2006/table">
            <a:tbl>
              <a:tblPr firstRow="1" bandRow="1">
                <a:tableStyleId>{2D5ABB26-0587-4C30-8999-92F81FD0307C}</a:tableStyleId>
              </a:tblPr>
              <a:tblGrid>
                <a:gridCol w="920750">
                  <a:extLst>
                    <a:ext uri="{9D8B030D-6E8A-4147-A177-3AD203B41FA5}">
                      <a16:colId xmlns:a16="http://schemas.microsoft.com/office/drawing/2014/main" val="20000"/>
                    </a:ext>
                  </a:extLst>
                </a:gridCol>
                <a:gridCol w="3858895">
                  <a:extLst>
                    <a:ext uri="{9D8B030D-6E8A-4147-A177-3AD203B41FA5}">
                      <a16:colId xmlns:a16="http://schemas.microsoft.com/office/drawing/2014/main" val="20001"/>
                    </a:ext>
                  </a:extLst>
                </a:gridCol>
                <a:gridCol w="4366895">
                  <a:extLst>
                    <a:ext uri="{9D8B030D-6E8A-4147-A177-3AD203B41FA5}">
                      <a16:colId xmlns:a16="http://schemas.microsoft.com/office/drawing/2014/main" val="20002"/>
                    </a:ext>
                  </a:extLst>
                </a:gridCol>
              </a:tblGrid>
              <a:tr h="196850">
                <a:tc>
                  <a:txBody>
                    <a:bodyPr/>
                    <a:lstStyle/>
                    <a:p>
                      <a:pPr marL="9525">
                        <a:lnSpc>
                          <a:spcPct val="100000"/>
                        </a:lnSpc>
                        <a:spcBef>
                          <a:spcPts val="175"/>
                        </a:spcBef>
                      </a:pPr>
                      <a:r>
                        <a:rPr sz="1000" b="1" spc="-10" dirty="0">
                          <a:latin typeface="Segoe UI Emoji"/>
                          <a:cs typeface="Segoe UI Emoji"/>
                        </a:rPr>
                        <a:t>Setting</a:t>
                      </a:r>
                      <a:endParaRPr sz="1000">
                        <a:latin typeface="Segoe UI Emoji"/>
                        <a:cs typeface="Segoe UI Emoji"/>
                      </a:endParaRPr>
                    </a:p>
                  </a:txBody>
                  <a:tcPr marL="0" marR="0" marT="2222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9525">
                        <a:lnSpc>
                          <a:spcPct val="100000"/>
                        </a:lnSpc>
                        <a:spcBef>
                          <a:spcPts val="175"/>
                        </a:spcBef>
                      </a:pPr>
                      <a:r>
                        <a:rPr sz="1000" b="1" dirty="0">
                          <a:latin typeface="Segoe UI Emoji"/>
                          <a:cs typeface="Segoe UI Emoji"/>
                        </a:rPr>
                        <a:t>Parent</a:t>
                      </a:r>
                      <a:r>
                        <a:rPr sz="1000" b="1" spc="55" dirty="0">
                          <a:latin typeface="Segoe UI Emoji"/>
                          <a:cs typeface="Segoe UI Emoji"/>
                        </a:rPr>
                        <a:t> </a:t>
                      </a:r>
                      <a:r>
                        <a:rPr sz="1000" b="1" spc="-20" dirty="0">
                          <a:latin typeface="Segoe UI Emoji"/>
                          <a:cs typeface="Segoe UI Emoji"/>
                        </a:rPr>
                        <a:t>site</a:t>
                      </a:r>
                      <a:endParaRPr sz="1000">
                        <a:latin typeface="Segoe UI Emoji"/>
                        <a:cs typeface="Segoe UI Emoji"/>
                      </a:endParaRPr>
                    </a:p>
                  </a:txBody>
                  <a:tcPr marL="0" marR="0" marT="2222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9525">
                        <a:lnSpc>
                          <a:spcPct val="100000"/>
                        </a:lnSpc>
                        <a:spcBef>
                          <a:spcPts val="175"/>
                        </a:spcBef>
                      </a:pPr>
                      <a:r>
                        <a:rPr sz="1000" b="1" dirty="0">
                          <a:latin typeface="Segoe UI Emoji"/>
                          <a:cs typeface="Segoe UI Emoji"/>
                        </a:rPr>
                        <a:t>Channel</a:t>
                      </a:r>
                      <a:r>
                        <a:rPr sz="1000" b="1" spc="70" dirty="0">
                          <a:latin typeface="Segoe UI Emoji"/>
                          <a:cs typeface="Segoe UI Emoji"/>
                        </a:rPr>
                        <a:t> </a:t>
                      </a:r>
                      <a:r>
                        <a:rPr sz="1000" b="1" spc="-20" dirty="0">
                          <a:latin typeface="Segoe UI Emoji"/>
                          <a:cs typeface="Segoe UI Emoji"/>
                        </a:rPr>
                        <a:t>site</a:t>
                      </a:r>
                      <a:endParaRPr sz="1000">
                        <a:latin typeface="Segoe UI Emoji"/>
                        <a:cs typeface="Segoe UI Emoji"/>
                      </a:endParaRPr>
                    </a:p>
                  </a:txBody>
                  <a:tcPr marL="0" marR="0" marT="2222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530225">
                <a:tc>
                  <a:txBody>
                    <a:bodyPr/>
                    <a:lstStyle/>
                    <a:p>
                      <a:pPr marL="9525" marR="236854">
                        <a:lnSpc>
                          <a:spcPct val="110400"/>
                        </a:lnSpc>
                        <a:spcBef>
                          <a:spcPts val="50"/>
                        </a:spcBef>
                      </a:pPr>
                      <a:r>
                        <a:rPr sz="1000" spc="-20" dirty="0">
                          <a:latin typeface="Segoe UI Emoji"/>
                          <a:cs typeface="Segoe UI Emoji"/>
                        </a:rPr>
                        <a:t>Site </a:t>
                      </a:r>
                      <a:r>
                        <a:rPr sz="1000" spc="-10" dirty="0">
                          <a:latin typeface="Segoe UI Emoji"/>
                          <a:cs typeface="Segoe UI Emoji"/>
                        </a:rPr>
                        <a:t>permissions</a:t>
                      </a:r>
                      <a:endParaRPr sz="1000">
                        <a:latin typeface="Segoe UI Emoji"/>
                        <a:cs typeface="Segoe UI Emoji"/>
                      </a:endParaRPr>
                    </a:p>
                  </a:txBody>
                  <a:tcPr marL="0" marR="0" marT="635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9525" marR="206375">
                        <a:lnSpc>
                          <a:spcPct val="110400"/>
                        </a:lnSpc>
                        <a:spcBef>
                          <a:spcPts val="50"/>
                        </a:spcBef>
                      </a:pPr>
                      <a:r>
                        <a:rPr sz="1000" dirty="0">
                          <a:latin typeface="Segoe UI Emoji"/>
                          <a:cs typeface="Segoe UI Emoji"/>
                        </a:rPr>
                        <a:t>Team</a:t>
                      </a:r>
                      <a:r>
                        <a:rPr sz="1000" spc="-35" dirty="0">
                          <a:latin typeface="Segoe UI Emoji"/>
                          <a:cs typeface="Segoe UI Emoji"/>
                        </a:rPr>
                        <a:t> </a:t>
                      </a:r>
                      <a:r>
                        <a:rPr sz="1000" dirty="0">
                          <a:latin typeface="Segoe UI Emoji"/>
                          <a:cs typeface="Segoe UI Emoji"/>
                        </a:rPr>
                        <a:t>permissions</a:t>
                      </a:r>
                      <a:r>
                        <a:rPr sz="1000" spc="-25" dirty="0">
                          <a:latin typeface="Segoe UI Emoji"/>
                          <a:cs typeface="Segoe UI Emoji"/>
                        </a:rPr>
                        <a:t> </a:t>
                      </a:r>
                      <a:r>
                        <a:rPr sz="1000" dirty="0">
                          <a:latin typeface="Segoe UI Emoji"/>
                          <a:cs typeface="Segoe UI Emoji"/>
                        </a:rPr>
                        <a:t>are</a:t>
                      </a:r>
                      <a:r>
                        <a:rPr sz="1000" spc="-20" dirty="0">
                          <a:latin typeface="Segoe UI Emoji"/>
                          <a:cs typeface="Segoe UI Emoji"/>
                        </a:rPr>
                        <a:t> </a:t>
                      </a:r>
                      <a:r>
                        <a:rPr sz="1000" dirty="0">
                          <a:latin typeface="Segoe UI Emoji"/>
                          <a:cs typeface="Segoe UI Emoji"/>
                        </a:rPr>
                        <a:t>synced</a:t>
                      </a:r>
                      <a:r>
                        <a:rPr sz="1000" spc="-15" dirty="0">
                          <a:latin typeface="Segoe UI Emoji"/>
                          <a:cs typeface="Segoe UI Emoji"/>
                        </a:rPr>
                        <a:t> </a:t>
                      </a:r>
                      <a:r>
                        <a:rPr sz="1000" dirty="0">
                          <a:latin typeface="Segoe UI Emoji"/>
                          <a:cs typeface="Segoe UI Emoji"/>
                        </a:rPr>
                        <a:t>with</a:t>
                      </a:r>
                      <a:r>
                        <a:rPr sz="1000" spc="-40" dirty="0">
                          <a:latin typeface="Segoe UI Emoji"/>
                          <a:cs typeface="Segoe UI Emoji"/>
                        </a:rPr>
                        <a:t> </a:t>
                      </a:r>
                      <a:r>
                        <a:rPr sz="1000" dirty="0">
                          <a:latin typeface="Segoe UI Emoji"/>
                          <a:cs typeface="Segoe UI Emoji"/>
                        </a:rPr>
                        <a:t>the</a:t>
                      </a:r>
                      <a:r>
                        <a:rPr sz="1000" spc="-20" dirty="0">
                          <a:latin typeface="Segoe UI Emoji"/>
                          <a:cs typeface="Segoe UI Emoji"/>
                        </a:rPr>
                        <a:t> </a:t>
                      </a:r>
                      <a:r>
                        <a:rPr sz="1000" dirty="0">
                          <a:latin typeface="Segoe UI Emoji"/>
                          <a:cs typeface="Segoe UI Emoji"/>
                        </a:rPr>
                        <a:t>site.</a:t>
                      </a:r>
                      <a:r>
                        <a:rPr sz="1000" spc="-15" dirty="0">
                          <a:latin typeface="Segoe UI Emoji"/>
                          <a:cs typeface="Segoe UI Emoji"/>
                        </a:rPr>
                        <a:t> </a:t>
                      </a:r>
                      <a:r>
                        <a:rPr sz="1000" dirty="0">
                          <a:latin typeface="Segoe UI Emoji"/>
                          <a:cs typeface="Segoe UI Emoji"/>
                        </a:rPr>
                        <a:t>Team</a:t>
                      </a:r>
                      <a:r>
                        <a:rPr sz="1000" spc="-35" dirty="0">
                          <a:latin typeface="Segoe UI Emoji"/>
                          <a:cs typeface="Segoe UI Emoji"/>
                        </a:rPr>
                        <a:t> </a:t>
                      </a:r>
                      <a:r>
                        <a:rPr sz="1000" dirty="0">
                          <a:latin typeface="Segoe UI Emoji"/>
                          <a:cs typeface="Segoe UI Emoji"/>
                        </a:rPr>
                        <a:t>and</a:t>
                      </a:r>
                      <a:r>
                        <a:rPr sz="1000" spc="-10" dirty="0">
                          <a:latin typeface="Segoe UI Emoji"/>
                          <a:cs typeface="Segoe UI Emoji"/>
                        </a:rPr>
                        <a:t> </a:t>
                      </a:r>
                      <a:r>
                        <a:rPr sz="1000" dirty="0">
                          <a:latin typeface="Segoe UI Emoji"/>
                          <a:cs typeface="Segoe UI Emoji"/>
                        </a:rPr>
                        <a:t>site</a:t>
                      </a:r>
                      <a:r>
                        <a:rPr sz="1000" spc="-45" dirty="0">
                          <a:latin typeface="Segoe UI Emoji"/>
                          <a:cs typeface="Segoe UI Emoji"/>
                        </a:rPr>
                        <a:t> </a:t>
                      </a:r>
                      <a:r>
                        <a:rPr sz="1000" spc="-10" dirty="0">
                          <a:latin typeface="Segoe UI Emoji"/>
                          <a:cs typeface="Segoe UI Emoji"/>
                        </a:rPr>
                        <a:t>owners </a:t>
                      </a:r>
                      <a:r>
                        <a:rPr sz="1000" dirty="0">
                          <a:latin typeface="Segoe UI Emoji"/>
                          <a:cs typeface="Segoe UI Emoji"/>
                        </a:rPr>
                        <a:t>can</a:t>
                      </a:r>
                      <a:r>
                        <a:rPr sz="1000" spc="-15" dirty="0">
                          <a:latin typeface="Segoe UI Emoji"/>
                          <a:cs typeface="Segoe UI Emoji"/>
                        </a:rPr>
                        <a:t> </a:t>
                      </a:r>
                      <a:r>
                        <a:rPr sz="1000" dirty="0">
                          <a:latin typeface="Segoe UI Emoji"/>
                          <a:cs typeface="Segoe UI Emoji"/>
                        </a:rPr>
                        <a:t>add</a:t>
                      </a:r>
                      <a:r>
                        <a:rPr sz="1000" spc="-10" dirty="0">
                          <a:latin typeface="Segoe UI Emoji"/>
                          <a:cs typeface="Segoe UI Emoji"/>
                        </a:rPr>
                        <a:t> </a:t>
                      </a:r>
                      <a:r>
                        <a:rPr sz="1000" dirty="0">
                          <a:latin typeface="Segoe UI Emoji"/>
                          <a:cs typeface="Segoe UI Emoji"/>
                        </a:rPr>
                        <a:t>additional</a:t>
                      </a:r>
                      <a:r>
                        <a:rPr sz="1000" spc="-15" dirty="0">
                          <a:latin typeface="Segoe UI Emoji"/>
                          <a:cs typeface="Segoe UI Emoji"/>
                        </a:rPr>
                        <a:t> </a:t>
                      </a:r>
                      <a:r>
                        <a:rPr sz="1000" dirty="0">
                          <a:latin typeface="Segoe UI Emoji"/>
                          <a:cs typeface="Segoe UI Emoji"/>
                        </a:rPr>
                        <a:t>people</a:t>
                      </a:r>
                      <a:r>
                        <a:rPr sz="1000" spc="-20" dirty="0">
                          <a:latin typeface="Segoe UI Emoji"/>
                          <a:cs typeface="Segoe UI Emoji"/>
                        </a:rPr>
                        <a:t> </a:t>
                      </a:r>
                      <a:r>
                        <a:rPr sz="1000" dirty="0">
                          <a:latin typeface="Segoe UI Emoji"/>
                          <a:cs typeface="Segoe UI Emoji"/>
                        </a:rPr>
                        <a:t>directly</a:t>
                      </a:r>
                      <a:r>
                        <a:rPr sz="1000" spc="-30" dirty="0">
                          <a:latin typeface="Segoe UI Emoji"/>
                          <a:cs typeface="Segoe UI Emoji"/>
                        </a:rPr>
                        <a:t> </a:t>
                      </a:r>
                      <a:r>
                        <a:rPr sz="1000" dirty="0">
                          <a:latin typeface="Segoe UI Emoji"/>
                          <a:cs typeface="Segoe UI Emoji"/>
                        </a:rPr>
                        <a:t>to</a:t>
                      </a:r>
                      <a:r>
                        <a:rPr sz="1000" spc="-35" dirty="0">
                          <a:latin typeface="Segoe UI Emoji"/>
                          <a:cs typeface="Segoe UI Emoji"/>
                        </a:rPr>
                        <a:t> </a:t>
                      </a:r>
                      <a:r>
                        <a:rPr sz="1000" dirty="0">
                          <a:latin typeface="Segoe UI Emoji"/>
                          <a:cs typeface="Segoe UI Emoji"/>
                        </a:rPr>
                        <a:t>the</a:t>
                      </a:r>
                      <a:r>
                        <a:rPr sz="1000" spc="-20" dirty="0">
                          <a:latin typeface="Segoe UI Emoji"/>
                          <a:cs typeface="Segoe UI Emoji"/>
                        </a:rPr>
                        <a:t> </a:t>
                      </a:r>
                      <a:r>
                        <a:rPr sz="1000" dirty="0">
                          <a:latin typeface="Segoe UI Emoji"/>
                          <a:cs typeface="Segoe UI Emoji"/>
                        </a:rPr>
                        <a:t>site.</a:t>
                      </a:r>
                      <a:r>
                        <a:rPr sz="1000" spc="-15" dirty="0">
                          <a:latin typeface="Segoe UI Emoji"/>
                          <a:cs typeface="Segoe UI Emoji"/>
                        </a:rPr>
                        <a:t> </a:t>
                      </a:r>
                      <a:r>
                        <a:rPr sz="1000" dirty="0">
                          <a:latin typeface="Segoe UI Emoji"/>
                          <a:cs typeface="Segoe UI Emoji"/>
                        </a:rPr>
                        <a:t>(Managing</a:t>
                      </a:r>
                      <a:r>
                        <a:rPr sz="1000" spc="-30" dirty="0">
                          <a:latin typeface="Segoe UI Emoji"/>
                          <a:cs typeface="Segoe UI Emoji"/>
                        </a:rPr>
                        <a:t> </a:t>
                      </a:r>
                      <a:r>
                        <a:rPr sz="1000" spc="-25" dirty="0">
                          <a:latin typeface="Segoe UI Emoji"/>
                          <a:cs typeface="Segoe UI Emoji"/>
                        </a:rPr>
                        <a:t>all </a:t>
                      </a:r>
                      <a:r>
                        <a:rPr sz="1000" dirty="0">
                          <a:latin typeface="Segoe UI Emoji"/>
                          <a:cs typeface="Segoe UI Emoji"/>
                        </a:rPr>
                        <a:t>permissions</a:t>
                      </a:r>
                      <a:r>
                        <a:rPr sz="1000" spc="-40" dirty="0">
                          <a:latin typeface="Segoe UI Emoji"/>
                          <a:cs typeface="Segoe UI Emoji"/>
                        </a:rPr>
                        <a:t> </a:t>
                      </a:r>
                      <a:r>
                        <a:rPr sz="1000" dirty="0">
                          <a:latin typeface="Segoe UI Emoji"/>
                          <a:cs typeface="Segoe UI Emoji"/>
                        </a:rPr>
                        <a:t>through</a:t>
                      </a:r>
                      <a:r>
                        <a:rPr sz="1000" spc="-30" dirty="0">
                          <a:latin typeface="Segoe UI Emoji"/>
                          <a:cs typeface="Segoe UI Emoji"/>
                        </a:rPr>
                        <a:t> </a:t>
                      </a:r>
                      <a:r>
                        <a:rPr sz="1000" dirty="0">
                          <a:latin typeface="Segoe UI Emoji"/>
                          <a:cs typeface="Segoe UI Emoji"/>
                        </a:rPr>
                        <a:t>Teams</a:t>
                      </a:r>
                      <a:r>
                        <a:rPr sz="1000" spc="-35" dirty="0">
                          <a:latin typeface="Segoe UI Emoji"/>
                          <a:cs typeface="Segoe UI Emoji"/>
                        </a:rPr>
                        <a:t> </a:t>
                      </a:r>
                      <a:r>
                        <a:rPr sz="1000" dirty="0">
                          <a:latin typeface="Segoe UI Emoji"/>
                          <a:cs typeface="Segoe UI Emoji"/>
                        </a:rPr>
                        <a:t>is</a:t>
                      </a:r>
                      <a:r>
                        <a:rPr sz="1000" spc="-35" dirty="0">
                          <a:latin typeface="Segoe UI Emoji"/>
                          <a:cs typeface="Segoe UI Emoji"/>
                        </a:rPr>
                        <a:t> </a:t>
                      </a:r>
                      <a:r>
                        <a:rPr sz="1000" spc="-10" dirty="0">
                          <a:latin typeface="Segoe UI Emoji"/>
                          <a:cs typeface="Segoe UI Emoji"/>
                        </a:rPr>
                        <a:t>recommended.)</a:t>
                      </a:r>
                      <a:endParaRPr sz="1000">
                        <a:latin typeface="Segoe UI Emoji"/>
                        <a:cs typeface="Segoe UI Emoji"/>
                      </a:endParaRPr>
                    </a:p>
                  </a:txBody>
                  <a:tcPr marL="0" marR="0" marT="635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9525" marR="138430">
                        <a:lnSpc>
                          <a:spcPct val="110400"/>
                        </a:lnSpc>
                        <a:spcBef>
                          <a:spcPts val="50"/>
                        </a:spcBef>
                      </a:pPr>
                      <a:r>
                        <a:rPr sz="1000" dirty="0">
                          <a:latin typeface="Segoe UI Emoji"/>
                          <a:cs typeface="Segoe UI Emoji"/>
                        </a:rPr>
                        <a:t>Channel</a:t>
                      </a:r>
                      <a:r>
                        <a:rPr sz="1000" spc="-20" dirty="0">
                          <a:latin typeface="Segoe UI Emoji"/>
                          <a:cs typeface="Segoe UI Emoji"/>
                        </a:rPr>
                        <a:t> </a:t>
                      </a:r>
                      <a:r>
                        <a:rPr sz="1000" dirty="0">
                          <a:latin typeface="Segoe UI Emoji"/>
                          <a:cs typeface="Segoe UI Emoji"/>
                        </a:rPr>
                        <a:t>site</a:t>
                      </a:r>
                      <a:r>
                        <a:rPr sz="1000" spc="-45" dirty="0">
                          <a:latin typeface="Segoe UI Emoji"/>
                          <a:cs typeface="Segoe UI Emoji"/>
                        </a:rPr>
                        <a:t> </a:t>
                      </a:r>
                      <a:r>
                        <a:rPr sz="1000" dirty="0">
                          <a:latin typeface="Segoe UI Emoji"/>
                          <a:cs typeface="Segoe UI Emoji"/>
                        </a:rPr>
                        <a:t>permissions</a:t>
                      </a:r>
                      <a:r>
                        <a:rPr sz="1000" spc="-30" dirty="0">
                          <a:latin typeface="Segoe UI Emoji"/>
                          <a:cs typeface="Segoe UI Emoji"/>
                        </a:rPr>
                        <a:t> </a:t>
                      </a:r>
                      <a:r>
                        <a:rPr sz="1000" dirty="0">
                          <a:latin typeface="Segoe UI Emoji"/>
                          <a:cs typeface="Segoe UI Emoji"/>
                        </a:rPr>
                        <a:t>are</a:t>
                      </a:r>
                      <a:r>
                        <a:rPr sz="1000" spc="-20" dirty="0">
                          <a:latin typeface="Segoe UI Emoji"/>
                          <a:cs typeface="Segoe UI Emoji"/>
                        </a:rPr>
                        <a:t> </a:t>
                      </a:r>
                      <a:r>
                        <a:rPr sz="1000" dirty="0">
                          <a:latin typeface="Segoe UI Emoji"/>
                          <a:cs typeface="Segoe UI Emoji"/>
                        </a:rPr>
                        <a:t>inherited</a:t>
                      </a:r>
                      <a:r>
                        <a:rPr sz="1000" spc="-15" dirty="0">
                          <a:latin typeface="Segoe UI Emoji"/>
                          <a:cs typeface="Segoe UI Emoji"/>
                        </a:rPr>
                        <a:t> </a:t>
                      </a:r>
                      <a:r>
                        <a:rPr sz="1000" dirty="0">
                          <a:latin typeface="Segoe UI Emoji"/>
                          <a:cs typeface="Segoe UI Emoji"/>
                        </a:rPr>
                        <a:t>from</a:t>
                      </a:r>
                      <a:r>
                        <a:rPr sz="1000" spc="-40" dirty="0">
                          <a:latin typeface="Segoe UI Emoji"/>
                          <a:cs typeface="Segoe UI Emoji"/>
                        </a:rPr>
                        <a:t> </a:t>
                      </a:r>
                      <a:r>
                        <a:rPr sz="1000" dirty="0">
                          <a:latin typeface="Segoe UI Emoji"/>
                          <a:cs typeface="Segoe UI Emoji"/>
                        </a:rPr>
                        <a:t>the</a:t>
                      </a:r>
                      <a:r>
                        <a:rPr sz="1000" spc="-45" dirty="0">
                          <a:latin typeface="Segoe UI Emoji"/>
                          <a:cs typeface="Segoe UI Emoji"/>
                        </a:rPr>
                        <a:t> </a:t>
                      </a:r>
                      <a:r>
                        <a:rPr sz="1000" dirty="0">
                          <a:latin typeface="Segoe UI Emoji"/>
                          <a:cs typeface="Segoe UI Emoji"/>
                        </a:rPr>
                        <a:t>channel</a:t>
                      </a:r>
                      <a:r>
                        <a:rPr sz="1000" spc="-15" dirty="0">
                          <a:latin typeface="Segoe UI Emoji"/>
                          <a:cs typeface="Segoe UI Emoji"/>
                        </a:rPr>
                        <a:t> </a:t>
                      </a:r>
                      <a:r>
                        <a:rPr sz="1000" dirty="0">
                          <a:latin typeface="Segoe UI Emoji"/>
                          <a:cs typeface="Segoe UI Emoji"/>
                        </a:rPr>
                        <a:t>itself.</a:t>
                      </a:r>
                      <a:r>
                        <a:rPr sz="1000" spc="-20" dirty="0">
                          <a:latin typeface="Segoe UI Emoji"/>
                          <a:cs typeface="Segoe UI Emoji"/>
                        </a:rPr>
                        <a:t> Site </a:t>
                      </a:r>
                      <a:r>
                        <a:rPr sz="1000" dirty="0">
                          <a:latin typeface="Segoe UI Emoji"/>
                          <a:cs typeface="Segoe UI Emoji"/>
                        </a:rPr>
                        <a:t>permissions</a:t>
                      </a:r>
                      <a:r>
                        <a:rPr sz="1000" spc="-25" dirty="0">
                          <a:latin typeface="Segoe UI Emoji"/>
                          <a:cs typeface="Segoe UI Emoji"/>
                        </a:rPr>
                        <a:t> </a:t>
                      </a:r>
                      <a:r>
                        <a:rPr sz="1000" dirty="0">
                          <a:latin typeface="Segoe UI Emoji"/>
                          <a:cs typeface="Segoe UI Emoji"/>
                        </a:rPr>
                        <a:t>can't</a:t>
                      </a:r>
                      <a:r>
                        <a:rPr sz="1000" spc="-10" dirty="0">
                          <a:latin typeface="Segoe UI Emoji"/>
                          <a:cs typeface="Segoe UI Emoji"/>
                        </a:rPr>
                        <a:t> </a:t>
                      </a:r>
                      <a:r>
                        <a:rPr sz="1000" dirty="0">
                          <a:latin typeface="Segoe UI Emoji"/>
                          <a:cs typeface="Segoe UI Emoji"/>
                        </a:rPr>
                        <a:t>be</a:t>
                      </a:r>
                      <a:r>
                        <a:rPr sz="1000" spc="-15" dirty="0">
                          <a:latin typeface="Segoe UI Emoji"/>
                          <a:cs typeface="Segoe UI Emoji"/>
                        </a:rPr>
                        <a:t> </a:t>
                      </a:r>
                      <a:r>
                        <a:rPr sz="1000" dirty="0">
                          <a:latin typeface="Segoe UI Emoji"/>
                          <a:cs typeface="Segoe UI Emoji"/>
                        </a:rPr>
                        <a:t>managed</a:t>
                      </a:r>
                      <a:r>
                        <a:rPr sz="1000" spc="-35" dirty="0">
                          <a:latin typeface="Segoe UI Emoji"/>
                          <a:cs typeface="Segoe UI Emoji"/>
                        </a:rPr>
                        <a:t> </a:t>
                      </a:r>
                      <a:r>
                        <a:rPr sz="1000" dirty="0">
                          <a:latin typeface="Segoe UI Emoji"/>
                          <a:cs typeface="Segoe UI Emoji"/>
                        </a:rPr>
                        <a:t>in</a:t>
                      </a:r>
                      <a:r>
                        <a:rPr sz="1000" spc="-10" dirty="0">
                          <a:latin typeface="Segoe UI Emoji"/>
                          <a:cs typeface="Segoe UI Emoji"/>
                        </a:rPr>
                        <a:t> SharePoint</a:t>
                      </a:r>
                      <a:r>
                        <a:rPr lang="en-US" sz="1000" spc="-15" dirty="0">
                          <a:latin typeface="Segoe UI Emoji"/>
                          <a:cs typeface="Segoe UI Emoji"/>
                        </a:rPr>
                        <a:t> </a:t>
                      </a:r>
                      <a:r>
                        <a:rPr sz="1000" dirty="0">
                          <a:latin typeface="Segoe UI Emoji"/>
                          <a:cs typeface="Segoe UI Emoji"/>
                        </a:rPr>
                        <a:t>but</a:t>
                      </a:r>
                      <a:r>
                        <a:rPr sz="1000" spc="-10" dirty="0">
                          <a:latin typeface="Segoe UI Emoji"/>
                          <a:cs typeface="Segoe UI Emoji"/>
                        </a:rPr>
                        <a:t> </a:t>
                      </a:r>
                      <a:r>
                        <a:rPr sz="1000" dirty="0">
                          <a:latin typeface="Segoe UI Emoji"/>
                          <a:cs typeface="Segoe UI Emoji"/>
                        </a:rPr>
                        <a:t>will</a:t>
                      </a:r>
                      <a:r>
                        <a:rPr sz="1000" spc="-35" dirty="0">
                          <a:latin typeface="Segoe UI Emoji"/>
                          <a:cs typeface="Segoe UI Emoji"/>
                        </a:rPr>
                        <a:t> </a:t>
                      </a:r>
                      <a:r>
                        <a:rPr sz="1000" dirty="0">
                          <a:latin typeface="Segoe UI Emoji"/>
                          <a:cs typeface="Segoe UI Emoji"/>
                        </a:rPr>
                        <a:t>display</a:t>
                      </a:r>
                      <a:r>
                        <a:rPr sz="1000" spc="-25" dirty="0">
                          <a:latin typeface="Segoe UI Emoji"/>
                          <a:cs typeface="Segoe UI Emoji"/>
                        </a:rPr>
                        <a:t> </a:t>
                      </a:r>
                      <a:r>
                        <a:rPr sz="1000" dirty="0">
                          <a:latin typeface="Segoe UI Emoji"/>
                          <a:cs typeface="Segoe UI Emoji"/>
                        </a:rPr>
                        <a:t>permissions</a:t>
                      </a:r>
                      <a:r>
                        <a:rPr sz="1000" spc="-25" dirty="0">
                          <a:latin typeface="Segoe UI Emoji"/>
                          <a:cs typeface="Segoe UI Emoji"/>
                        </a:rPr>
                        <a:t> in </a:t>
                      </a:r>
                      <a:r>
                        <a:rPr sz="1000" spc="-10" dirty="0">
                          <a:latin typeface="Segoe UI Emoji"/>
                          <a:cs typeface="Segoe UI Emoji"/>
                        </a:rPr>
                        <a:t>read-</a:t>
                      </a:r>
                      <a:r>
                        <a:rPr sz="1000" dirty="0">
                          <a:latin typeface="Segoe UI Emoji"/>
                          <a:cs typeface="Segoe UI Emoji"/>
                        </a:rPr>
                        <a:t>only</a:t>
                      </a:r>
                      <a:r>
                        <a:rPr sz="1000" spc="5" dirty="0">
                          <a:latin typeface="Segoe UI Emoji"/>
                          <a:cs typeface="Segoe UI Emoji"/>
                        </a:rPr>
                        <a:t> </a:t>
                      </a:r>
                      <a:r>
                        <a:rPr sz="1000" spc="-10" dirty="0">
                          <a:latin typeface="Segoe UI Emoji"/>
                          <a:cs typeface="Segoe UI Emoji"/>
                        </a:rPr>
                        <a:t>mode.</a:t>
                      </a:r>
                      <a:endParaRPr sz="1000" dirty="0">
                        <a:latin typeface="Segoe UI Emoji"/>
                        <a:cs typeface="Segoe UI Emoji"/>
                      </a:endParaRPr>
                    </a:p>
                  </a:txBody>
                  <a:tcPr marL="0" marR="0" marT="635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r h="365125">
                <a:tc>
                  <a:txBody>
                    <a:bodyPr/>
                    <a:lstStyle/>
                    <a:p>
                      <a:pPr marL="9525" marR="248285">
                        <a:lnSpc>
                          <a:spcPct val="110600"/>
                        </a:lnSpc>
                        <a:spcBef>
                          <a:spcPts val="45"/>
                        </a:spcBef>
                      </a:pPr>
                      <a:r>
                        <a:rPr sz="1000" dirty="0">
                          <a:latin typeface="Segoe UI Emoji"/>
                          <a:cs typeface="Segoe UI Emoji"/>
                        </a:rPr>
                        <a:t>Site</a:t>
                      </a:r>
                      <a:r>
                        <a:rPr sz="1000" spc="-10" dirty="0">
                          <a:latin typeface="Segoe UI Emoji"/>
                          <a:cs typeface="Segoe UI Emoji"/>
                        </a:rPr>
                        <a:t> sharing settings</a:t>
                      </a:r>
                      <a:endParaRPr sz="1000">
                        <a:latin typeface="Segoe UI Emoji"/>
                        <a:cs typeface="Segoe UI Emoji"/>
                      </a:endParaRPr>
                    </a:p>
                  </a:txBody>
                  <a:tcPr marL="0" marR="0" marT="571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9525" marR="137795">
                        <a:lnSpc>
                          <a:spcPct val="110600"/>
                        </a:lnSpc>
                        <a:spcBef>
                          <a:spcPts val="45"/>
                        </a:spcBef>
                      </a:pPr>
                      <a:r>
                        <a:rPr sz="1000" dirty="0">
                          <a:latin typeface="Segoe UI Emoji"/>
                          <a:cs typeface="Segoe UI Emoji"/>
                        </a:rPr>
                        <a:t>Team</a:t>
                      </a:r>
                      <a:r>
                        <a:rPr sz="1000" spc="-35" dirty="0">
                          <a:latin typeface="Segoe UI Emoji"/>
                          <a:cs typeface="Segoe UI Emoji"/>
                        </a:rPr>
                        <a:t> </a:t>
                      </a:r>
                      <a:r>
                        <a:rPr sz="1000" dirty="0">
                          <a:latin typeface="Segoe UI Emoji"/>
                          <a:cs typeface="Segoe UI Emoji"/>
                        </a:rPr>
                        <a:t>and</a:t>
                      </a:r>
                      <a:r>
                        <a:rPr sz="1000" spc="-10" dirty="0">
                          <a:latin typeface="Segoe UI Emoji"/>
                          <a:cs typeface="Segoe UI Emoji"/>
                        </a:rPr>
                        <a:t> </a:t>
                      </a:r>
                      <a:r>
                        <a:rPr sz="1000" dirty="0">
                          <a:latin typeface="Segoe UI Emoji"/>
                          <a:cs typeface="Segoe UI Emoji"/>
                        </a:rPr>
                        <a:t>site</a:t>
                      </a:r>
                      <a:r>
                        <a:rPr sz="1000" spc="-20" dirty="0">
                          <a:latin typeface="Segoe UI Emoji"/>
                          <a:cs typeface="Segoe UI Emoji"/>
                        </a:rPr>
                        <a:t> </a:t>
                      </a:r>
                      <a:r>
                        <a:rPr sz="1000" dirty="0">
                          <a:latin typeface="Segoe UI Emoji"/>
                          <a:cs typeface="Segoe UI Emoji"/>
                        </a:rPr>
                        <a:t>owners</a:t>
                      </a:r>
                      <a:r>
                        <a:rPr sz="1000" spc="-40" dirty="0">
                          <a:latin typeface="Segoe UI Emoji"/>
                          <a:cs typeface="Segoe UI Emoji"/>
                        </a:rPr>
                        <a:t> </a:t>
                      </a:r>
                      <a:r>
                        <a:rPr sz="1000" dirty="0">
                          <a:latin typeface="Segoe UI Emoji"/>
                          <a:cs typeface="Segoe UI Emoji"/>
                        </a:rPr>
                        <a:t>can</a:t>
                      </a:r>
                      <a:r>
                        <a:rPr sz="1000" spc="-15" dirty="0">
                          <a:latin typeface="Segoe UI Emoji"/>
                          <a:cs typeface="Segoe UI Emoji"/>
                        </a:rPr>
                        <a:t> </a:t>
                      </a:r>
                      <a:r>
                        <a:rPr sz="1000" dirty="0">
                          <a:latin typeface="Segoe UI Emoji"/>
                          <a:cs typeface="Segoe UI Emoji"/>
                        </a:rPr>
                        <a:t>set</a:t>
                      </a:r>
                      <a:r>
                        <a:rPr sz="1000" spc="-30" dirty="0">
                          <a:latin typeface="Segoe UI Emoji"/>
                          <a:cs typeface="Segoe UI Emoji"/>
                        </a:rPr>
                        <a:t> </a:t>
                      </a:r>
                      <a:r>
                        <a:rPr sz="1000" dirty="0">
                          <a:latin typeface="Segoe UI Emoji"/>
                          <a:cs typeface="Segoe UI Emoji"/>
                        </a:rPr>
                        <a:t>the</a:t>
                      </a:r>
                      <a:r>
                        <a:rPr sz="1000" spc="-20" dirty="0">
                          <a:latin typeface="Segoe UI Emoji"/>
                          <a:cs typeface="Segoe UI Emoji"/>
                        </a:rPr>
                        <a:t> </a:t>
                      </a:r>
                      <a:r>
                        <a:rPr sz="1000" dirty="0">
                          <a:latin typeface="Segoe UI Emoji"/>
                          <a:cs typeface="Segoe UI Emoji"/>
                        </a:rPr>
                        <a:t>sharing</a:t>
                      </a:r>
                      <a:r>
                        <a:rPr sz="1000" spc="-10" dirty="0">
                          <a:latin typeface="Segoe UI Emoji"/>
                          <a:cs typeface="Segoe UI Emoji"/>
                        </a:rPr>
                        <a:t> </a:t>
                      </a:r>
                      <a:r>
                        <a:rPr sz="1000" dirty="0">
                          <a:latin typeface="Segoe UI Emoji"/>
                          <a:cs typeface="Segoe UI Emoji"/>
                        </a:rPr>
                        <a:t>settings</a:t>
                      </a:r>
                      <a:r>
                        <a:rPr sz="1000" spc="-20" dirty="0">
                          <a:latin typeface="Segoe UI Emoji"/>
                          <a:cs typeface="Segoe UI Emoji"/>
                        </a:rPr>
                        <a:t> </a:t>
                      </a:r>
                      <a:r>
                        <a:rPr sz="1000" dirty="0">
                          <a:latin typeface="Segoe UI Emoji"/>
                          <a:cs typeface="Segoe UI Emoji"/>
                        </a:rPr>
                        <a:t>for</a:t>
                      </a:r>
                      <a:r>
                        <a:rPr sz="1000" spc="-20" dirty="0">
                          <a:latin typeface="Segoe UI Emoji"/>
                          <a:cs typeface="Segoe UI Emoji"/>
                        </a:rPr>
                        <a:t> </a:t>
                      </a:r>
                      <a:r>
                        <a:rPr sz="1000" dirty="0">
                          <a:latin typeface="Segoe UI Emoji"/>
                          <a:cs typeface="Segoe UI Emoji"/>
                        </a:rPr>
                        <a:t>files,</a:t>
                      </a:r>
                      <a:r>
                        <a:rPr sz="1000" spc="-15" dirty="0">
                          <a:latin typeface="Segoe UI Emoji"/>
                          <a:cs typeface="Segoe UI Emoji"/>
                        </a:rPr>
                        <a:t> </a:t>
                      </a:r>
                      <a:r>
                        <a:rPr sz="1000" spc="-10" dirty="0">
                          <a:latin typeface="Segoe UI Emoji"/>
                          <a:cs typeface="Segoe UI Emoji"/>
                        </a:rPr>
                        <a:t>folders, </a:t>
                      </a:r>
                      <a:r>
                        <a:rPr sz="1000" dirty="0">
                          <a:latin typeface="Segoe UI Emoji"/>
                          <a:cs typeface="Segoe UI Emoji"/>
                        </a:rPr>
                        <a:t>and</a:t>
                      </a:r>
                      <a:r>
                        <a:rPr sz="1000" spc="5" dirty="0">
                          <a:latin typeface="Segoe UI Emoji"/>
                          <a:cs typeface="Segoe UI Emoji"/>
                        </a:rPr>
                        <a:t> </a:t>
                      </a:r>
                      <a:r>
                        <a:rPr sz="1000" dirty="0">
                          <a:latin typeface="Segoe UI Emoji"/>
                          <a:cs typeface="Segoe UI Emoji"/>
                        </a:rPr>
                        <a:t>the site. This</a:t>
                      </a:r>
                      <a:r>
                        <a:rPr sz="1000" spc="-25" dirty="0">
                          <a:latin typeface="Segoe UI Emoji"/>
                          <a:cs typeface="Segoe UI Emoji"/>
                        </a:rPr>
                        <a:t> </a:t>
                      </a:r>
                      <a:r>
                        <a:rPr sz="1000" dirty="0">
                          <a:latin typeface="Segoe UI Emoji"/>
                          <a:cs typeface="Segoe UI Emoji"/>
                        </a:rPr>
                        <a:t>is</a:t>
                      </a:r>
                      <a:r>
                        <a:rPr sz="1000" spc="-10" dirty="0">
                          <a:latin typeface="Segoe UI Emoji"/>
                          <a:cs typeface="Segoe UI Emoji"/>
                        </a:rPr>
                        <a:t> </a:t>
                      </a:r>
                      <a:r>
                        <a:rPr sz="1000" dirty="0">
                          <a:latin typeface="Segoe UI Emoji"/>
                          <a:cs typeface="Segoe UI Emoji"/>
                        </a:rPr>
                        <a:t>a</a:t>
                      </a:r>
                      <a:r>
                        <a:rPr sz="1000" spc="-10" dirty="0">
                          <a:latin typeface="Segoe UI Emoji"/>
                          <a:cs typeface="Segoe UI Emoji"/>
                        </a:rPr>
                        <a:t> SharePoint-</a:t>
                      </a:r>
                      <a:r>
                        <a:rPr sz="1000" dirty="0">
                          <a:latin typeface="Segoe UI Emoji"/>
                          <a:cs typeface="Segoe UI Emoji"/>
                        </a:rPr>
                        <a:t>specific</a:t>
                      </a:r>
                      <a:r>
                        <a:rPr sz="1000" spc="10" dirty="0">
                          <a:latin typeface="Segoe UI Emoji"/>
                          <a:cs typeface="Segoe UI Emoji"/>
                        </a:rPr>
                        <a:t> </a:t>
                      </a:r>
                      <a:r>
                        <a:rPr sz="1000" spc="-10" dirty="0">
                          <a:latin typeface="Segoe UI Emoji"/>
                          <a:cs typeface="Segoe UI Emoji"/>
                        </a:rPr>
                        <a:t>setting.</a:t>
                      </a:r>
                      <a:endParaRPr sz="1000">
                        <a:latin typeface="Segoe UI Emoji"/>
                        <a:cs typeface="Segoe UI Emoji"/>
                      </a:endParaRPr>
                    </a:p>
                  </a:txBody>
                  <a:tcPr marL="0" marR="0" marT="571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361950">
                <a:tc>
                  <a:txBody>
                    <a:bodyPr/>
                    <a:lstStyle/>
                    <a:p>
                      <a:pPr marL="9525" marR="186690">
                        <a:lnSpc>
                          <a:spcPct val="110400"/>
                        </a:lnSpc>
                        <a:spcBef>
                          <a:spcPts val="50"/>
                        </a:spcBef>
                      </a:pPr>
                      <a:r>
                        <a:rPr sz="1000" dirty="0">
                          <a:latin typeface="Segoe UI Emoji"/>
                          <a:cs typeface="Segoe UI Emoji"/>
                        </a:rPr>
                        <a:t>Guest</a:t>
                      </a:r>
                      <a:r>
                        <a:rPr sz="1000" spc="-15" dirty="0">
                          <a:latin typeface="Segoe UI Emoji"/>
                          <a:cs typeface="Segoe UI Emoji"/>
                        </a:rPr>
                        <a:t> </a:t>
                      </a:r>
                      <a:r>
                        <a:rPr sz="1000" spc="-10" dirty="0">
                          <a:latin typeface="Segoe UI Emoji"/>
                          <a:cs typeface="Segoe UI Emoji"/>
                        </a:rPr>
                        <a:t>access expiration</a:t>
                      </a:r>
                      <a:endParaRPr sz="1000">
                        <a:latin typeface="Segoe UI Emoji"/>
                        <a:cs typeface="Segoe UI Emoji"/>
                      </a:endParaRPr>
                    </a:p>
                  </a:txBody>
                  <a:tcPr marL="0" marR="0" marT="635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9525">
                        <a:lnSpc>
                          <a:spcPct val="100000"/>
                        </a:lnSpc>
                        <a:spcBef>
                          <a:spcPts val="170"/>
                        </a:spcBef>
                      </a:pPr>
                      <a:r>
                        <a:rPr sz="1000" dirty="0">
                          <a:latin typeface="Segoe UI Emoji"/>
                          <a:cs typeface="Segoe UI Emoji"/>
                        </a:rPr>
                        <a:t>Guest</a:t>
                      </a:r>
                      <a:r>
                        <a:rPr sz="1000" spc="-10" dirty="0">
                          <a:latin typeface="Segoe UI Emoji"/>
                          <a:cs typeface="Segoe UI Emoji"/>
                        </a:rPr>
                        <a:t> </a:t>
                      </a:r>
                      <a:r>
                        <a:rPr sz="1000" dirty="0">
                          <a:latin typeface="Segoe UI Emoji"/>
                          <a:cs typeface="Segoe UI Emoji"/>
                        </a:rPr>
                        <a:t>access</a:t>
                      </a:r>
                      <a:r>
                        <a:rPr sz="1000" spc="-20" dirty="0">
                          <a:latin typeface="Segoe UI Emoji"/>
                          <a:cs typeface="Segoe UI Emoji"/>
                        </a:rPr>
                        <a:t> </a:t>
                      </a:r>
                      <a:r>
                        <a:rPr sz="1000" spc="-10" dirty="0">
                          <a:latin typeface="Segoe UI Emoji"/>
                          <a:cs typeface="Segoe UI Emoji"/>
                        </a:rPr>
                        <a:t>expiration</a:t>
                      </a:r>
                      <a:r>
                        <a:rPr sz="1000" spc="-40" dirty="0">
                          <a:latin typeface="Segoe UI Emoji"/>
                          <a:cs typeface="Segoe UI Emoji"/>
                        </a:rPr>
                        <a:t> </a:t>
                      </a:r>
                      <a:r>
                        <a:rPr sz="1000" dirty="0">
                          <a:latin typeface="Segoe UI Emoji"/>
                          <a:cs typeface="Segoe UI Emoji"/>
                        </a:rPr>
                        <a:t>can</a:t>
                      </a:r>
                      <a:r>
                        <a:rPr sz="1000" spc="-15" dirty="0">
                          <a:latin typeface="Segoe UI Emoji"/>
                          <a:cs typeface="Segoe UI Emoji"/>
                        </a:rPr>
                        <a:t> </a:t>
                      </a:r>
                      <a:r>
                        <a:rPr sz="1000" dirty="0">
                          <a:latin typeface="Segoe UI Emoji"/>
                          <a:cs typeface="Segoe UI Emoji"/>
                        </a:rPr>
                        <a:t>be</a:t>
                      </a:r>
                      <a:r>
                        <a:rPr sz="1000" spc="-20" dirty="0">
                          <a:latin typeface="Segoe UI Emoji"/>
                          <a:cs typeface="Segoe UI Emoji"/>
                        </a:rPr>
                        <a:t> </a:t>
                      </a:r>
                      <a:r>
                        <a:rPr sz="1000" dirty="0">
                          <a:latin typeface="Segoe UI Emoji"/>
                          <a:cs typeface="Segoe UI Emoji"/>
                        </a:rPr>
                        <a:t>set</a:t>
                      </a:r>
                      <a:r>
                        <a:rPr sz="1000" spc="-10" dirty="0">
                          <a:latin typeface="Segoe UI Emoji"/>
                          <a:cs typeface="Segoe UI Emoji"/>
                        </a:rPr>
                        <a:t> </a:t>
                      </a:r>
                      <a:r>
                        <a:rPr sz="1000" dirty="0">
                          <a:latin typeface="Segoe UI Emoji"/>
                          <a:cs typeface="Segoe UI Emoji"/>
                        </a:rPr>
                        <a:t>in</a:t>
                      </a:r>
                      <a:r>
                        <a:rPr sz="1000" spc="-10" dirty="0">
                          <a:latin typeface="Segoe UI Emoji"/>
                          <a:cs typeface="Segoe UI Emoji"/>
                        </a:rPr>
                        <a:t> </a:t>
                      </a:r>
                      <a:r>
                        <a:rPr sz="1000" dirty="0">
                          <a:latin typeface="Segoe UI Emoji"/>
                          <a:cs typeface="Segoe UI Emoji"/>
                        </a:rPr>
                        <a:t>the</a:t>
                      </a:r>
                      <a:r>
                        <a:rPr sz="1000" spc="-20" dirty="0">
                          <a:latin typeface="Segoe UI Emoji"/>
                          <a:cs typeface="Segoe UI Emoji"/>
                        </a:rPr>
                        <a:t> </a:t>
                      </a:r>
                      <a:r>
                        <a:rPr sz="1000" dirty="0">
                          <a:latin typeface="Segoe UI Emoji"/>
                          <a:cs typeface="Segoe UI Emoji"/>
                        </a:rPr>
                        <a:t>SharePoint</a:t>
                      </a:r>
                      <a:r>
                        <a:rPr sz="1000" spc="-10" dirty="0">
                          <a:latin typeface="Segoe UI Emoji"/>
                          <a:cs typeface="Segoe UI Emoji"/>
                        </a:rPr>
                        <a:t> </a:t>
                      </a:r>
                      <a:r>
                        <a:rPr sz="1000" dirty="0">
                          <a:latin typeface="Segoe UI Emoji"/>
                          <a:cs typeface="Segoe UI Emoji"/>
                        </a:rPr>
                        <a:t>admin</a:t>
                      </a:r>
                      <a:r>
                        <a:rPr sz="1000" spc="-15" dirty="0">
                          <a:latin typeface="Segoe UI Emoji"/>
                          <a:cs typeface="Segoe UI Emoji"/>
                        </a:rPr>
                        <a:t> </a:t>
                      </a:r>
                      <a:r>
                        <a:rPr sz="1000" spc="-10" dirty="0">
                          <a:latin typeface="Segoe UI Emoji"/>
                          <a:cs typeface="Segoe UI Emoji"/>
                        </a:rPr>
                        <a:t>center.</a:t>
                      </a:r>
                      <a:endParaRPr sz="1000">
                        <a:latin typeface="Segoe UI Emoji"/>
                        <a:cs typeface="Segoe UI Emoji"/>
                      </a:endParaRPr>
                    </a:p>
                  </a:txBody>
                  <a:tcPr marL="0" marR="0" marT="2159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533400">
                <a:tc>
                  <a:txBody>
                    <a:bodyPr/>
                    <a:lstStyle/>
                    <a:p>
                      <a:pPr marL="9525">
                        <a:lnSpc>
                          <a:spcPct val="100000"/>
                        </a:lnSpc>
                        <a:spcBef>
                          <a:spcPts val="170"/>
                        </a:spcBef>
                      </a:pPr>
                      <a:r>
                        <a:rPr sz="1000" spc="-10" dirty="0">
                          <a:latin typeface="Segoe UI Emoji"/>
                          <a:cs typeface="Segoe UI Emoji"/>
                        </a:rPr>
                        <a:t>Sensitivity</a:t>
                      </a:r>
                      <a:endParaRPr sz="1000">
                        <a:latin typeface="Segoe UI Emoji"/>
                        <a:cs typeface="Segoe UI Emoji"/>
                      </a:endParaRPr>
                    </a:p>
                  </a:txBody>
                  <a:tcPr marL="0" marR="0" marT="2159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9525" marR="203200">
                        <a:lnSpc>
                          <a:spcPct val="110500"/>
                        </a:lnSpc>
                        <a:spcBef>
                          <a:spcPts val="45"/>
                        </a:spcBef>
                      </a:pPr>
                      <a:r>
                        <a:rPr sz="1000" dirty="0">
                          <a:latin typeface="Segoe UI Emoji"/>
                          <a:cs typeface="Segoe UI Emoji"/>
                        </a:rPr>
                        <a:t>Sensitivity</a:t>
                      </a:r>
                      <a:r>
                        <a:rPr sz="1000" spc="-20" dirty="0">
                          <a:latin typeface="Segoe UI Emoji"/>
                          <a:cs typeface="Segoe UI Emoji"/>
                        </a:rPr>
                        <a:t> </a:t>
                      </a:r>
                      <a:r>
                        <a:rPr sz="1000" dirty="0">
                          <a:latin typeface="Segoe UI Emoji"/>
                          <a:cs typeface="Segoe UI Emoji"/>
                        </a:rPr>
                        <a:t>labels</a:t>
                      </a:r>
                      <a:r>
                        <a:rPr sz="1000" spc="-35" dirty="0">
                          <a:latin typeface="Segoe UI Emoji"/>
                          <a:cs typeface="Segoe UI Emoji"/>
                        </a:rPr>
                        <a:t> </a:t>
                      </a:r>
                      <a:r>
                        <a:rPr sz="1000" dirty="0">
                          <a:latin typeface="Segoe UI Emoji"/>
                          <a:cs typeface="Segoe UI Emoji"/>
                        </a:rPr>
                        <a:t>can</a:t>
                      </a:r>
                      <a:r>
                        <a:rPr sz="1000" spc="-25" dirty="0">
                          <a:latin typeface="Segoe UI Emoji"/>
                          <a:cs typeface="Segoe UI Emoji"/>
                        </a:rPr>
                        <a:t> </a:t>
                      </a:r>
                      <a:r>
                        <a:rPr sz="1000" dirty="0">
                          <a:latin typeface="Segoe UI Emoji"/>
                          <a:cs typeface="Segoe UI Emoji"/>
                        </a:rPr>
                        <a:t>be</a:t>
                      </a:r>
                      <a:r>
                        <a:rPr sz="1000" spc="-10" dirty="0">
                          <a:latin typeface="Segoe UI Emoji"/>
                          <a:cs typeface="Segoe UI Emoji"/>
                        </a:rPr>
                        <a:t> </a:t>
                      </a:r>
                      <a:r>
                        <a:rPr sz="1000" dirty="0">
                          <a:latin typeface="Segoe UI Emoji"/>
                          <a:cs typeface="Segoe UI Emoji"/>
                        </a:rPr>
                        <a:t>applied</a:t>
                      </a:r>
                      <a:r>
                        <a:rPr sz="1000" spc="-25" dirty="0">
                          <a:latin typeface="Segoe UI Emoji"/>
                          <a:cs typeface="Segoe UI Emoji"/>
                        </a:rPr>
                        <a:t> </a:t>
                      </a:r>
                      <a:r>
                        <a:rPr sz="1000" dirty="0">
                          <a:latin typeface="Segoe UI Emoji"/>
                          <a:cs typeface="Segoe UI Emoji"/>
                        </a:rPr>
                        <a:t>either</a:t>
                      </a:r>
                      <a:r>
                        <a:rPr sz="1000" spc="-10" dirty="0">
                          <a:latin typeface="Segoe UI Emoji"/>
                          <a:cs typeface="Segoe UI Emoji"/>
                        </a:rPr>
                        <a:t> </a:t>
                      </a:r>
                      <a:r>
                        <a:rPr sz="1000" dirty="0">
                          <a:latin typeface="Segoe UI Emoji"/>
                          <a:cs typeface="Segoe UI Emoji"/>
                        </a:rPr>
                        <a:t>to</a:t>
                      </a:r>
                      <a:r>
                        <a:rPr sz="1000" spc="-20" dirty="0">
                          <a:latin typeface="Segoe UI Emoji"/>
                          <a:cs typeface="Segoe UI Emoji"/>
                        </a:rPr>
                        <a:t> </a:t>
                      </a:r>
                      <a:r>
                        <a:rPr sz="1000" dirty="0">
                          <a:latin typeface="Segoe UI Emoji"/>
                          <a:cs typeface="Segoe UI Emoji"/>
                        </a:rPr>
                        <a:t>the</a:t>
                      </a:r>
                      <a:r>
                        <a:rPr sz="1000" spc="-10" dirty="0">
                          <a:latin typeface="Segoe UI Emoji"/>
                          <a:cs typeface="Segoe UI Emoji"/>
                        </a:rPr>
                        <a:t> </a:t>
                      </a:r>
                      <a:r>
                        <a:rPr sz="1000" dirty="0">
                          <a:latin typeface="Segoe UI Emoji"/>
                          <a:cs typeface="Segoe UI Emoji"/>
                        </a:rPr>
                        <a:t>team</a:t>
                      </a:r>
                      <a:r>
                        <a:rPr sz="1000" spc="-25" dirty="0">
                          <a:latin typeface="Segoe UI Emoji"/>
                          <a:cs typeface="Segoe UI Emoji"/>
                        </a:rPr>
                        <a:t> </a:t>
                      </a:r>
                      <a:r>
                        <a:rPr sz="1000" dirty="0">
                          <a:latin typeface="Segoe UI Emoji"/>
                          <a:cs typeface="Segoe UI Emoji"/>
                        </a:rPr>
                        <a:t>or</a:t>
                      </a:r>
                      <a:r>
                        <a:rPr sz="1000" spc="-5" dirty="0">
                          <a:latin typeface="Segoe UI Emoji"/>
                          <a:cs typeface="Segoe UI Emoji"/>
                        </a:rPr>
                        <a:t> </a:t>
                      </a:r>
                      <a:r>
                        <a:rPr sz="1000" dirty="0">
                          <a:latin typeface="Segoe UI Emoji"/>
                          <a:cs typeface="Segoe UI Emoji"/>
                        </a:rPr>
                        <a:t>the</a:t>
                      </a:r>
                      <a:r>
                        <a:rPr sz="1000" spc="-35" dirty="0">
                          <a:latin typeface="Segoe UI Emoji"/>
                          <a:cs typeface="Segoe UI Emoji"/>
                        </a:rPr>
                        <a:t> </a:t>
                      </a:r>
                      <a:r>
                        <a:rPr sz="1000" spc="-10" dirty="0">
                          <a:latin typeface="Segoe UI Emoji"/>
                          <a:cs typeface="Segoe UI Emoji"/>
                        </a:rPr>
                        <a:t>parent </a:t>
                      </a:r>
                      <a:r>
                        <a:rPr sz="1000" dirty="0">
                          <a:latin typeface="Segoe UI Emoji"/>
                          <a:cs typeface="Segoe UI Emoji"/>
                        </a:rPr>
                        <a:t>site.</a:t>
                      </a:r>
                      <a:r>
                        <a:rPr sz="1000" spc="-15" dirty="0">
                          <a:latin typeface="Segoe UI Emoji"/>
                          <a:cs typeface="Segoe UI Emoji"/>
                        </a:rPr>
                        <a:t> </a:t>
                      </a:r>
                      <a:r>
                        <a:rPr sz="1000" dirty="0">
                          <a:latin typeface="Segoe UI Emoji"/>
                          <a:cs typeface="Segoe UI Emoji"/>
                        </a:rPr>
                        <a:t>The</a:t>
                      </a:r>
                      <a:r>
                        <a:rPr sz="1000" spc="-15" dirty="0">
                          <a:latin typeface="Segoe UI Emoji"/>
                          <a:cs typeface="Segoe UI Emoji"/>
                        </a:rPr>
                        <a:t> </a:t>
                      </a:r>
                      <a:r>
                        <a:rPr sz="1000" dirty="0">
                          <a:latin typeface="Segoe UI Emoji"/>
                          <a:cs typeface="Segoe UI Emoji"/>
                        </a:rPr>
                        <a:t>same</a:t>
                      </a:r>
                      <a:r>
                        <a:rPr sz="1000" spc="-15" dirty="0">
                          <a:latin typeface="Segoe UI Emoji"/>
                          <a:cs typeface="Segoe UI Emoji"/>
                        </a:rPr>
                        <a:t> </a:t>
                      </a:r>
                      <a:r>
                        <a:rPr sz="1000" dirty="0">
                          <a:latin typeface="Segoe UI Emoji"/>
                          <a:cs typeface="Segoe UI Emoji"/>
                        </a:rPr>
                        <a:t>label</a:t>
                      </a:r>
                      <a:r>
                        <a:rPr sz="1000" spc="-10" dirty="0">
                          <a:latin typeface="Segoe UI Emoji"/>
                          <a:cs typeface="Segoe UI Emoji"/>
                        </a:rPr>
                        <a:t> </a:t>
                      </a:r>
                      <a:r>
                        <a:rPr sz="1000" dirty="0">
                          <a:latin typeface="Segoe UI Emoji"/>
                          <a:cs typeface="Segoe UI Emoji"/>
                        </a:rPr>
                        <a:t>is</a:t>
                      </a:r>
                      <a:r>
                        <a:rPr sz="1000" spc="-35" dirty="0">
                          <a:latin typeface="Segoe UI Emoji"/>
                          <a:cs typeface="Segoe UI Emoji"/>
                        </a:rPr>
                        <a:t> </a:t>
                      </a:r>
                      <a:r>
                        <a:rPr sz="1000" dirty="0">
                          <a:latin typeface="Segoe UI Emoji"/>
                          <a:cs typeface="Segoe UI Emoji"/>
                        </a:rPr>
                        <a:t>used</a:t>
                      </a:r>
                      <a:r>
                        <a:rPr sz="1000" spc="-30" dirty="0">
                          <a:latin typeface="Segoe UI Emoji"/>
                          <a:cs typeface="Segoe UI Emoji"/>
                        </a:rPr>
                        <a:t> </a:t>
                      </a:r>
                      <a:r>
                        <a:rPr sz="1000" dirty="0">
                          <a:latin typeface="Segoe UI Emoji"/>
                          <a:cs typeface="Segoe UI Emoji"/>
                        </a:rPr>
                        <a:t>for</a:t>
                      </a:r>
                      <a:r>
                        <a:rPr sz="1000" spc="-15" dirty="0">
                          <a:latin typeface="Segoe UI Emoji"/>
                          <a:cs typeface="Segoe UI Emoji"/>
                        </a:rPr>
                        <a:t> </a:t>
                      </a:r>
                      <a:r>
                        <a:rPr sz="1000" dirty="0">
                          <a:latin typeface="Segoe UI Emoji"/>
                          <a:cs typeface="Segoe UI Emoji"/>
                        </a:rPr>
                        <a:t>both</a:t>
                      </a:r>
                      <a:r>
                        <a:rPr sz="1000" spc="-10" dirty="0">
                          <a:latin typeface="Segoe UI Emoji"/>
                          <a:cs typeface="Segoe UI Emoji"/>
                        </a:rPr>
                        <a:t> </a:t>
                      </a:r>
                      <a:r>
                        <a:rPr sz="1000" dirty="0">
                          <a:latin typeface="Segoe UI Emoji"/>
                          <a:cs typeface="Segoe UI Emoji"/>
                        </a:rPr>
                        <a:t>and</a:t>
                      </a:r>
                      <a:r>
                        <a:rPr sz="1000" spc="-10" dirty="0">
                          <a:latin typeface="Segoe UI Emoji"/>
                          <a:cs typeface="Segoe UI Emoji"/>
                        </a:rPr>
                        <a:t> </a:t>
                      </a:r>
                      <a:r>
                        <a:rPr sz="1000" dirty="0">
                          <a:latin typeface="Segoe UI Emoji"/>
                          <a:cs typeface="Segoe UI Emoji"/>
                        </a:rPr>
                        <a:t>a</a:t>
                      </a:r>
                      <a:r>
                        <a:rPr sz="1000" spc="-25" dirty="0">
                          <a:latin typeface="Segoe UI Emoji"/>
                          <a:cs typeface="Segoe UI Emoji"/>
                        </a:rPr>
                        <a:t> </a:t>
                      </a:r>
                      <a:r>
                        <a:rPr sz="1000" dirty="0">
                          <a:latin typeface="Segoe UI Emoji"/>
                          <a:cs typeface="Segoe UI Emoji"/>
                        </a:rPr>
                        <a:t>change</a:t>
                      </a:r>
                      <a:r>
                        <a:rPr sz="1000" spc="-15" dirty="0">
                          <a:latin typeface="Segoe UI Emoji"/>
                          <a:cs typeface="Segoe UI Emoji"/>
                        </a:rPr>
                        <a:t> </a:t>
                      </a:r>
                      <a:r>
                        <a:rPr sz="1000" dirty="0">
                          <a:latin typeface="Segoe UI Emoji"/>
                          <a:cs typeface="Segoe UI Emoji"/>
                        </a:rPr>
                        <a:t>made</a:t>
                      </a:r>
                      <a:r>
                        <a:rPr sz="1000" spc="-15" dirty="0">
                          <a:latin typeface="Segoe UI Emoji"/>
                          <a:cs typeface="Segoe UI Emoji"/>
                        </a:rPr>
                        <a:t> </a:t>
                      </a:r>
                      <a:r>
                        <a:rPr sz="1000" dirty="0">
                          <a:latin typeface="Segoe UI Emoji"/>
                          <a:cs typeface="Segoe UI Emoji"/>
                        </a:rPr>
                        <a:t>in</a:t>
                      </a:r>
                      <a:r>
                        <a:rPr sz="1000" spc="-10" dirty="0">
                          <a:latin typeface="Segoe UI Emoji"/>
                          <a:cs typeface="Segoe UI Emoji"/>
                        </a:rPr>
                        <a:t> either </a:t>
                      </a:r>
                      <a:r>
                        <a:rPr sz="1000" dirty="0">
                          <a:latin typeface="Segoe UI Emoji"/>
                          <a:cs typeface="Segoe UI Emoji"/>
                        </a:rPr>
                        <a:t>location</a:t>
                      </a:r>
                      <a:r>
                        <a:rPr sz="1000" spc="-10" dirty="0">
                          <a:latin typeface="Segoe UI Emoji"/>
                          <a:cs typeface="Segoe UI Emoji"/>
                        </a:rPr>
                        <a:t> </a:t>
                      </a:r>
                      <a:r>
                        <a:rPr sz="1000" dirty="0">
                          <a:latin typeface="Segoe UI Emoji"/>
                          <a:cs typeface="Segoe UI Emoji"/>
                        </a:rPr>
                        <a:t>is</a:t>
                      </a:r>
                      <a:r>
                        <a:rPr sz="1000" spc="-20" dirty="0">
                          <a:latin typeface="Segoe UI Emoji"/>
                          <a:cs typeface="Segoe UI Emoji"/>
                        </a:rPr>
                        <a:t> </a:t>
                      </a:r>
                      <a:r>
                        <a:rPr sz="1000" dirty="0">
                          <a:latin typeface="Segoe UI Emoji"/>
                          <a:cs typeface="Segoe UI Emoji"/>
                        </a:rPr>
                        <a:t>reflected</a:t>
                      </a:r>
                      <a:r>
                        <a:rPr sz="1000" spc="-5" dirty="0">
                          <a:latin typeface="Segoe UI Emoji"/>
                          <a:cs typeface="Segoe UI Emoji"/>
                        </a:rPr>
                        <a:t> </a:t>
                      </a:r>
                      <a:r>
                        <a:rPr sz="1000" dirty="0">
                          <a:latin typeface="Segoe UI Emoji"/>
                          <a:cs typeface="Segoe UI Emoji"/>
                        </a:rPr>
                        <a:t>in</a:t>
                      </a:r>
                      <a:r>
                        <a:rPr sz="1000" spc="-10" dirty="0">
                          <a:latin typeface="Segoe UI Emoji"/>
                          <a:cs typeface="Segoe UI Emoji"/>
                        </a:rPr>
                        <a:t> </a:t>
                      </a:r>
                      <a:r>
                        <a:rPr sz="1000" dirty="0">
                          <a:latin typeface="Segoe UI Emoji"/>
                          <a:cs typeface="Segoe UI Emoji"/>
                        </a:rPr>
                        <a:t>the</a:t>
                      </a:r>
                      <a:r>
                        <a:rPr sz="1000" spc="-15" dirty="0">
                          <a:latin typeface="Segoe UI Emoji"/>
                          <a:cs typeface="Segoe UI Emoji"/>
                        </a:rPr>
                        <a:t> </a:t>
                      </a:r>
                      <a:r>
                        <a:rPr sz="1000" spc="-10" dirty="0">
                          <a:latin typeface="Segoe UI Emoji"/>
                          <a:cs typeface="Segoe UI Emoji"/>
                        </a:rPr>
                        <a:t>other.</a:t>
                      </a:r>
                      <a:endParaRPr sz="1000">
                        <a:latin typeface="Segoe UI Emoji"/>
                        <a:cs typeface="Segoe UI Emoji"/>
                      </a:endParaRPr>
                    </a:p>
                  </a:txBody>
                  <a:tcPr marL="0" marR="0" marT="571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9525">
                        <a:lnSpc>
                          <a:spcPct val="100000"/>
                        </a:lnSpc>
                        <a:spcBef>
                          <a:spcPts val="170"/>
                        </a:spcBef>
                      </a:pPr>
                      <a:r>
                        <a:rPr sz="1000" dirty="0">
                          <a:latin typeface="Segoe UI Emoji"/>
                          <a:cs typeface="Segoe UI Emoji"/>
                        </a:rPr>
                        <a:t>Sensitivity</a:t>
                      </a:r>
                      <a:r>
                        <a:rPr sz="1000" spc="-30" dirty="0">
                          <a:latin typeface="Segoe UI Emoji"/>
                          <a:cs typeface="Segoe UI Emoji"/>
                        </a:rPr>
                        <a:t> </a:t>
                      </a:r>
                      <a:r>
                        <a:rPr sz="1000" dirty="0">
                          <a:latin typeface="Segoe UI Emoji"/>
                          <a:cs typeface="Segoe UI Emoji"/>
                        </a:rPr>
                        <a:t>of</a:t>
                      </a:r>
                      <a:r>
                        <a:rPr sz="1000" spc="-5" dirty="0">
                          <a:latin typeface="Segoe UI Emoji"/>
                          <a:cs typeface="Segoe UI Emoji"/>
                        </a:rPr>
                        <a:t> </a:t>
                      </a:r>
                      <a:r>
                        <a:rPr sz="1000" dirty="0">
                          <a:latin typeface="Segoe UI Emoji"/>
                          <a:cs typeface="Segoe UI Emoji"/>
                        </a:rPr>
                        <a:t>channel</a:t>
                      </a:r>
                      <a:r>
                        <a:rPr sz="1000" spc="-15" dirty="0">
                          <a:latin typeface="Segoe UI Emoji"/>
                          <a:cs typeface="Segoe UI Emoji"/>
                        </a:rPr>
                        <a:t> </a:t>
                      </a:r>
                      <a:r>
                        <a:rPr sz="1000" dirty="0">
                          <a:latin typeface="Segoe UI Emoji"/>
                          <a:cs typeface="Segoe UI Emoji"/>
                        </a:rPr>
                        <a:t>sites</a:t>
                      </a:r>
                      <a:r>
                        <a:rPr sz="1000" spc="-40" dirty="0">
                          <a:latin typeface="Segoe UI Emoji"/>
                          <a:cs typeface="Segoe UI Emoji"/>
                        </a:rPr>
                        <a:t> </a:t>
                      </a:r>
                      <a:r>
                        <a:rPr sz="1000" dirty="0">
                          <a:latin typeface="Segoe UI Emoji"/>
                          <a:cs typeface="Segoe UI Emoji"/>
                        </a:rPr>
                        <a:t>is</a:t>
                      </a:r>
                      <a:r>
                        <a:rPr sz="1000" spc="-20" dirty="0">
                          <a:latin typeface="Segoe UI Emoji"/>
                          <a:cs typeface="Segoe UI Emoji"/>
                        </a:rPr>
                        <a:t> </a:t>
                      </a:r>
                      <a:r>
                        <a:rPr sz="1000" dirty="0">
                          <a:latin typeface="Segoe UI Emoji"/>
                          <a:cs typeface="Segoe UI Emoji"/>
                        </a:rPr>
                        <a:t>inherited</a:t>
                      </a:r>
                      <a:r>
                        <a:rPr sz="1000" spc="-35" dirty="0">
                          <a:latin typeface="Segoe UI Emoji"/>
                          <a:cs typeface="Segoe UI Emoji"/>
                        </a:rPr>
                        <a:t> </a:t>
                      </a:r>
                      <a:r>
                        <a:rPr sz="1000" dirty="0">
                          <a:latin typeface="Segoe UI Emoji"/>
                          <a:cs typeface="Segoe UI Emoji"/>
                        </a:rPr>
                        <a:t>from</a:t>
                      </a:r>
                      <a:r>
                        <a:rPr sz="1000" spc="-30" dirty="0">
                          <a:latin typeface="Segoe UI Emoji"/>
                          <a:cs typeface="Segoe UI Emoji"/>
                        </a:rPr>
                        <a:t> </a:t>
                      </a:r>
                      <a:r>
                        <a:rPr sz="1000" dirty="0">
                          <a:latin typeface="Segoe UI Emoji"/>
                          <a:cs typeface="Segoe UI Emoji"/>
                        </a:rPr>
                        <a:t>the</a:t>
                      </a:r>
                      <a:r>
                        <a:rPr sz="1000" spc="-15" dirty="0">
                          <a:latin typeface="Segoe UI Emoji"/>
                          <a:cs typeface="Segoe UI Emoji"/>
                        </a:rPr>
                        <a:t> </a:t>
                      </a:r>
                      <a:r>
                        <a:rPr sz="1000" dirty="0">
                          <a:latin typeface="Segoe UI Emoji"/>
                          <a:cs typeface="Segoe UI Emoji"/>
                        </a:rPr>
                        <a:t>parent</a:t>
                      </a:r>
                      <a:r>
                        <a:rPr sz="1000" spc="-10" dirty="0">
                          <a:latin typeface="Segoe UI Emoji"/>
                          <a:cs typeface="Segoe UI Emoji"/>
                        </a:rPr>
                        <a:t> site.</a:t>
                      </a:r>
                      <a:endParaRPr sz="1000">
                        <a:latin typeface="Segoe UI Emoji"/>
                        <a:cs typeface="Segoe UI Emoji"/>
                      </a:endParaRPr>
                    </a:p>
                  </a:txBody>
                  <a:tcPr marL="0" marR="0" marT="2159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r h="193675">
                <a:tc>
                  <a:txBody>
                    <a:bodyPr/>
                    <a:lstStyle/>
                    <a:p>
                      <a:pPr marL="9525">
                        <a:lnSpc>
                          <a:spcPct val="100000"/>
                        </a:lnSpc>
                        <a:spcBef>
                          <a:spcPts val="175"/>
                        </a:spcBef>
                      </a:pPr>
                      <a:r>
                        <a:rPr sz="1000" dirty="0">
                          <a:latin typeface="Segoe UI Emoji"/>
                          <a:cs typeface="Segoe UI Emoji"/>
                        </a:rPr>
                        <a:t>Site</a:t>
                      </a:r>
                      <a:r>
                        <a:rPr sz="1000" spc="-10" dirty="0">
                          <a:latin typeface="Segoe UI Emoji"/>
                          <a:cs typeface="Segoe UI Emoji"/>
                        </a:rPr>
                        <a:t> quota</a:t>
                      </a:r>
                      <a:endParaRPr sz="1000">
                        <a:latin typeface="Segoe UI Emoji"/>
                        <a:cs typeface="Segoe UI Emoji"/>
                      </a:endParaRPr>
                    </a:p>
                  </a:txBody>
                  <a:tcPr marL="0" marR="0" marT="2222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9525">
                        <a:lnSpc>
                          <a:spcPct val="100000"/>
                        </a:lnSpc>
                        <a:spcBef>
                          <a:spcPts val="175"/>
                        </a:spcBef>
                      </a:pPr>
                      <a:r>
                        <a:rPr sz="1000" dirty="0">
                          <a:latin typeface="Segoe UI Emoji"/>
                          <a:cs typeface="Segoe UI Emoji"/>
                        </a:rPr>
                        <a:t>The</a:t>
                      </a:r>
                      <a:r>
                        <a:rPr sz="1000" spc="-5" dirty="0">
                          <a:latin typeface="Segoe UI Emoji"/>
                          <a:cs typeface="Segoe UI Emoji"/>
                        </a:rPr>
                        <a:t> </a:t>
                      </a:r>
                      <a:r>
                        <a:rPr sz="1000" dirty="0">
                          <a:latin typeface="Segoe UI Emoji"/>
                          <a:cs typeface="Segoe UI Emoji"/>
                        </a:rPr>
                        <a:t>site</a:t>
                      </a:r>
                      <a:r>
                        <a:rPr sz="1000" spc="-30" dirty="0">
                          <a:latin typeface="Segoe UI Emoji"/>
                          <a:cs typeface="Segoe UI Emoji"/>
                        </a:rPr>
                        <a:t> </a:t>
                      </a:r>
                      <a:r>
                        <a:rPr sz="1000" dirty="0">
                          <a:latin typeface="Segoe UI Emoji"/>
                          <a:cs typeface="Segoe UI Emoji"/>
                        </a:rPr>
                        <a:t>quota</a:t>
                      </a:r>
                      <a:r>
                        <a:rPr sz="1000" spc="-10" dirty="0">
                          <a:latin typeface="Segoe UI Emoji"/>
                          <a:cs typeface="Segoe UI Emoji"/>
                        </a:rPr>
                        <a:t> </a:t>
                      </a:r>
                      <a:r>
                        <a:rPr sz="1000" dirty="0">
                          <a:latin typeface="Segoe UI Emoji"/>
                          <a:cs typeface="Segoe UI Emoji"/>
                        </a:rPr>
                        <a:t>can</a:t>
                      </a:r>
                      <a:r>
                        <a:rPr sz="1000" spc="-25" dirty="0">
                          <a:latin typeface="Segoe UI Emoji"/>
                          <a:cs typeface="Segoe UI Emoji"/>
                        </a:rPr>
                        <a:t> </a:t>
                      </a:r>
                      <a:r>
                        <a:rPr sz="1000" dirty="0">
                          <a:latin typeface="Segoe UI Emoji"/>
                          <a:cs typeface="Segoe UI Emoji"/>
                        </a:rPr>
                        <a:t>be set</a:t>
                      </a:r>
                      <a:r>
                        <a:rPr sz="1000" spc="5" dirty="0">
                          <a:latin typeface="Segoe UI Emoji"/>
                          <a:cs typeface="Segoe UI Emoji"/>
                        </a:rPr>
                        <a:t> </a:t>
                      </a:r>
                      <a:r>
                        <a:rPr sz="1000" dirty="0">
                          <a:latin typeface="Segoe UI Emoji"/>
                          <a:cs typeface="Segoe UI Emoji"/>
                        </a:rPr>
                        <a:t>in</a:t>
                      </a:r>
                      <a:r>
                        <a:rPr sz="1000" spc="-20" dirty="0">
                          <a:latin typeface="Segoe UI Emoji"/>
                          <a:cs typeface="Segoe UI Emoji"/>
                        </a:rPr>
                        <a:t> </a:t>
                      </a:r>
                      <a:r>
                        <a:rPr sz="1000" dirty="0">
                          <a:latin typeface="Segoe UI Emoji"/>
                          <a:cs typeface="Segoe UI Emoji"/>
                        </a:rPr>
                        <a:t>the</a:t>
                      </a:r>
                      <a:r>
                        <a:rPr sz="1000" spc="-5" dirty="0">
                          <a:latin typeface="Segoe UI Emoji"/>
                          <a:cs typeface="Segoe UI Emoji"/>
                        </a:rPr>
                        <a:t> </a:t>
                      </a:r>
                      <a:r>
                        <a:rPr sz="1000" spc="-10" dirty="0">
                          <a:latin typeface="Segoe UI Emoji"/>
                          <a:cs typeface="Segoe UI Emoji"/>
                        </a:rPr>
                        <a:t>SharePoint</a:t>
                      </a:r>
                      <a:r>
                        <a:rPr sz="1000" spc="10" dirty="0">
                          <a:latin typeface="Segoe UI Emoji"/>
                          <a:cs typeface="Segoe UI Emoji"/>
                        </a:rPr>
                        <a:t> </a:t>
                      </a:r>
                      <a:r>
                        <a:rPr sz="1000" dirty="0">
                          <a:latin typeface="Segoe UI Emoji"/>
                          <a:cs typeface="Segoe UI Emoji"/>
                        </a:rPr>
                        <a:t>admin</a:t>
                      </a:r>
                      <a:r>
                        <a:rPr sz="1000" spc="-25" dirty="0">
                          <a:latin typeface="Segoe UI Emoji"/>
                          <a:cs typeface="Segoe UI Emoji"/>
                        </a:rPr>
                        <a:t> </a:t>
                      </a:r>
                      <a:r>
                        <a:rPr sz="1000" spc="-10" dirty="0">
                          <a:latin typeface="Segoe UI Emoji"/>
                          <a:cs typeface="Segoe UI Emoji"/>
                        </a:rPr>
                        <a:t>center.</a:t>
                      </a:r>
                      <a:endParaRPr sz="1000">
                        <a:latin typeface="Segoe UI Emoji"/>
                        <a:cs typeface="Segoe UI Emoji"/>
                      </a:endParaRPr>
                    </a:p>
                  </a:txBody>
                  <a:tcPr marL="0" marR="0" marT="2222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9525">
                        <a:lnSpc>
                          <a:spcPct val="100000"/>
                        </a:lnSpc>
                        <a:spcBef>
                          <a:spcPts val="175"/>
                        </a:spcBef>
                      </a:pPr>
                      <a:r>
                        <a:rPr sz="1000" dirty="0">
                          <a:latin typeface="Segoe UI Emoji"/>
                          <a:cs typeface="Segoe UI Emoji"/>
                        </a:rPr>
                        <a:t>The</a:t>
                      </a:r>
                      <a:r>
                        <a:rPr sz="1000" spc="-5" dirty="0">
                          <a:latin typeface="Segoe UI Emoji"/>
                          <a:cs typeface="Segoe UI Emoji"/>
                        </a:rPr>
                        <a:t> </a:t>
                      </a:r>
                      <a:r>
                        <a:rPr sz="1000" dirty="0">
                          <a:latin typeface="Segoe UI Emoji"/>
                          <a:cs typeface="Segoe UI Emoji"/>
                        </a:rPr>
                        <a:t>site</a:t>
                      </a:r>
                      <a:r>
                        <a:rPr sz="1000" spc="-30" dirty="0">
                          <a:latin typeface="Segoe UI Emoji"/>
                          <a:cs typeface="Segoe UI Emoji"/>
                        </a:rPr>
                        <a:t> </a:t>
                      </a:r>
                      <a:r>
                        <a:rPr sz="1000" dirty="0">
                          <a:latin typeface="Segoe UI Emoji"/>
                          <a:cs typeface="Segoe UI Emoji"/>
                        </a:rPr>
                        <a:t>quota</a:t>
                      </a:r>
                      <a:r>
                        <a:rPr sz="1000" spc="-10" dirty="0">
                          <a:latin typeface="Segoe UI Emoji"/>
                          <a:cs typeface="Segoe UI Emoji"/>
                        </a:rPr>
                        <a:t> </a:t>
                      </a:r>
                      <a:r>
                        <a:rPr sz="1000" dirty="0">
                          <a:latin typeface="Segoe UI Emoji"/>
                          <a:cs typeface="Segoe UI Emoji"/>
                        </a:rPr>
                        <a:t>can</a:t>
                      </a:r>
                      <a:r>
                        <a:rPr sz="1000" spc="-25" dirty="0">
                          <a:latin typeface="Segoe UI Emoji"/>
                          <a:cs typeface="Segoe UI Emoji"/>
                        </a:rPr>
                        <a:t> </a:t>
                      </a:r>
                      <a:r>
                        <a:rPr sz="1000" dirty="0">
                          <a:latin typeface="Segoe UI Emoji"/>
                          <a:cs typeface="Segoe UI Emoji"/>
                        </a:rPr>
                        <a:t>be set</a:t>
                      </a:r>
                      <a:r>
                        <a:rPr sz="1000" spc="5" dirty="0">
                          <a:latin typeface="Segoe UI Emoji"/>
                          <a:cs typeface="Segoe UI Emoji"/>
                        </a:rPr>
                        <a:t> </a:t>
                      </a:r>
                      <a:r>
                        <a:rPr sz="1000" dirty="0">
                          <a:latin typeface="Segoe UI Emoji"/>
                          <a:cs typeface="Segoe UI Emoji"/>
                        </a:rPr>
                        <a:t>in</a:t>
                      </a:r>
                      <a:r>
                        <a:rPr sz="1000" spc="-20" dirty="0">
                          <a:latin typeface="Segoe UI Emoji"/>
                          <a:cs typeface="Segoe UI Emoji"/>
                        </a:rPr>
                        <a:t> </a:t>
                      </a:r>
                      <a:r>
                        <a:rPr sz="1000" dirty="0">
                          <a:latin typeface="Segoe UI Emoji"/>
                          <a:cs typeface="Segoe UI Emoji"/>
                        </a:rPr>
                        <a:t>the</a:t>
                      </a:r>
                      <a:r>
                        <a:rPr sz="1000" spc="-5" dirty="0">
                          <a:latin typeface="Segoe UI Emoji"/>
                          <a:cs typeface="Segoe UI Emoji"/>
                        </a:rPr>
                        <a:t> </a:t>
                      </a:r>
                      <a:r>
                        <a:rPr sz="1000" spc="-10" dirty="0">
                          <a:latin typeface="Segoe UI Emoji"/>
                          <a:cs typeface="Segoe UI Emoji"/>
                        </a:rPr>
                        <a:t>SharePoint</a:t>
                      </a:r>
                      <a:r>
                        <a:rPr sz="1000" spc="10" dirty="0">
                          <a:latin typeface="Segoe UI Emoji"/>
                          <a:cs typeface="Segoe UI Emoji"/>
                        </a:rPr>
                        <a:t> </a:t>
                      </a:r>
                      <a:r>
                        <a:rPr sz="1000" dirty="0">
                          <a:latin typeface="Segoe UI Emoji"/>
                          <a:cs typeface="Segoe UI Emoji"/>
                        </a:rPr>
                        <a:t>admin</a:t>
                      </a:r>
                      <a:r>
                        <a:rPr sz="1000" spc="-25" dirty="0">
                          <a:latin typeface="Segoe UI Emoji"/>
                          <a:cs typeface="Segoe UI Emoji"/>
                        </a:rPr>
                        <a:t> </a:t>
                      </a:r>
                      <a:r>
                        <a:rPr sz="1000" spc="-10" dirty="0">
                          <a:latin typeface="Segoe UI Emoji"/>
                          <a:cs typeface="Segoe UI Emoji"/>
                        </a:rPr>
                        <a:t>center.</a:t>
                      </a:r>
                      <a:endParaRPr sz="1000">
                        <a:latin typeface="Segoe UI Emoji"/>
                        <a:cs typeface="Segoe UI Emoji"/>
                      </a:endParaRPr>
                    </a:p>
                  </a:txBody>
                  <a:tcPr marL="0" marR="0" marT="2222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5"/>
                  </a:ext>
                </a:extLst>
              </a:tr>
              <a:tr h="361950">
                <a:tc>
                  <a:txBody>
                    <a:bodyPr/>
                    <a:lstStyle/>
                    <a:p>
                      <a:pPr marL="9525" marR="51435">
                        <a:lnSpc>
                          <a:spcPct val="110400"/>
                        </a:lnSpc>
                        <a:spcBef>
                          <a:spcPts val="50"/>
                        </a:spcBef>
                      </a:pPr>
                      <a:r>
                        <a:rPr sz="1000" dirty="0">
                          <a:latin typeface="Segoe UI Emoji"/>
                          <a:cs typeface="Segoe UI Emoji"/>
                        </a:rPr>
                        <a:t>Default </a:t>
                      </a:r>
                      <a:r>
                        <a:rPr sz="1000" spc="-10" dirty="0">
                          <a:latin typeface="Segoe UI Emoji"/>
                          <a:cs typeface="Segoe UI Emoji"/>
                        </a:rPr>
                        <a:t>sharing </a:t>
                      </a:r>
                      <a:r>
                        <a:rPr sz="1000" dirty="0">
                          <a:latin typeface="Segoe UI Emoji"/>
                          <a:cs typeface="Segoe UI Emoji"/>
                        </a:rPr>
                        <a:t>link</a:t>
                      </a:r>
                      <a:r>
                        <a:rPr sz="1000" spc="-15" dirty="0">
                          <a:latin typeface="Segoe UI Emoji"/>
                          <a:cs typeface="Segoe UI Emoji"/>
                        </a:rPr>
                        <a:t> </a:t>
                      </a:r>
                      <a:r>
                        <a:rPr sz="1000" spc="-20" dirty="0">
                          <a:latin typeface="Segoe UI Emoji"/>
                          <a:cs typeface="Segoe UI Emoji"/>
                        </a:rPr>
                        <a:t>type</a:t>
                      </a:r>
                      <a:endParaRPr sz="1000">
                        <a:latin typeface="Segoe UI Emoji"/>
                        <a:cs typeface="Segoe UI Emoji"/>
                      </a:endParaRPr>
                    </a:p>
                  </a:txBody>
                  <a:tcPr marL="0" marR="0" marT="635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9525" marR="269240">
                        <a:lnSpc>
                          <a:spcPct val="110400"/>
                        </a:lnSpc>
                        <a:spcBef>
                          <a:spcPts val="50"/>
                        </a:spcBef>
                      </a:pPr>
                      <a:r>
                        <a:rPr sz="1000" dirty="0">
                          <a:latin typeface="Segoe UI Emoji"/>
                          <a:cs typeface="Segoe UI Emoji"/>
                        </a:rPr>
                        <a:t>The</a:t>
                      </a:r>
                      <a:r>
                        <a:rPr sz="1000" spc="-10" dirty="0">
                          <a:latin typeface="Segoe UI Emoji"/>
                          <a:cs typeface="Segoe UI Emoji"/>
                        </a:rPr>
                        <a:t> </a:t>
                      </a:r>
                      <a:r>
                        <a:rPr sz="1000" dirty="0">
                          <a:latin typeface="Segoe UI Emoji"/>
                          <a:cs typeface="Segoe UI Emoji"/>
                        </a:rPr>
                        <a:t>default</a:t>
                      </a:r>
                      <a:r>
                        <a:rPr sz="1000" spc="5" dirty="0">
                          <a:latin typeface="Segoe UI Emoji"/>
                          <a:cs typeface="Segoe UI Emoji"/>
                        </a:rPr>
                        <a:t> </a:t>
                      </a:r>
                      <a:r>
                        <a:rPr sz="1000" dirty="0">
                          <a:latin typeface="Segoe UI Emoji"/>
                          <a:cs typeface="Segoe UI Emoji"/>
                        </a:rPr>
                        <a:t>sharing link</a:t>
                      </a:r>
                      <a:r>
                        <a:rPr sz="1000" spc="15" dirty="0">
                          <a:latin typeface="Segoe UI Emoji"/>
                          <a:cs typeface="Segoe UI Emoji"/>
                        </a:rPr>
                        <a:t> </a:t>
                      </a:r>
                      <a:r>
                        <a:rPr sz="1000" dirty="0">
                          <a:latin typeface="Segoe UI Emoji"/>
                          <a:cs typeface="Segoe UI Emoji"/>
                        </a:rPr>
                        <a:t>type</a:t>
                      </a:r>
                      <a:r>
                        <a:rPr sz="1000" spc="-30" dirty="0">
                          <a:latin typeface="Segoe UI Emoji"/>
                          <a:cs typeface="Segoe UI Emoji"/>
                        </a:rPr>
                        <a:t> </a:t>
                      </a:r>
                      <a:r>
                        <a:rPr sz="1000" dirty="0">
                          <a:latin typeface="Segoe UI Emoji"/>
                          <a:cs typeface="Segoe UI Emoji"/>
                        </a:rPr>
                        <a:t>can</a:t>
                      </a:r>
                      <a:r>
                        <a:rPr sz="1000" spc="-25" dirty="0">
                          <a:latin typeface="Segoe UI Emoji"/>
                          <a:cs typeface="Segoe UI Emoji"/>
                        </a:rPr>
                        <a:t> </a:t>
                      </a:r>
                      <a:r>
                        <a:rPr sz="1000" dirty="0">
                          <a:latin typeface="Segoe UI Emoji"/>
                          <a:cs typeface="Segoe UI Emoji"/>
                        </a:rPr>
                        <a:t>be</a:t>
                      </a:r>
                      <a:r>
                        <a:rPr sz="1000" spc="-10" dirty="0">
                          <a:latin typeface="Segoe UI Emoji"/>
                          <a:cs typeface="Segoe UI Emoji"/>
                        </a:rPr>
                        <a:t> </a:t>
                      </a:r>
                      <a:r>
                        <a:rPr sz="1000" dirty="0">
                          <a:latin typeface="Segoe UI Emoji"/>
                          <a:cs typeface="Segoe UI Emoji"/>
                        </a:rPr>
                        <a:t>set</a:t>
                      </a:r>
                      <a:r>
                        <a:rPr sz="1000" spc="-20" dirty="0">
                          <a:latin typeface="Segoe UI Emoji"/>
                          <a:cs typeface="Segoe UI Emoji"/>
                        </a:rPr>
                        <a:t> </a:t>
                      </a:r>
                      <a:r>
                        <a:rPr sz="1000" dirty="0">
                          <a:latin typeface="Segoe UI Emoji"/>
                          <a:cs typeface="Segoe UI Emoji"/>
                        </a:rPr>
                        <a:t>in the</a:t>
                      </a:r>
                      <a:r>
                        <a:rPr sz="1000" spc="-10" dirty="0">
                          <a:latin typeface="Segoe UI Emoji"/>
                          <a:cs typeface="Segoe UI Emoji"/>
                        </a:rPr>
                        <a:t> SharePoint</a:t>
                      </a:r>
                      <a:r>
                        <a:rPr sz="1000" spc="-20" dirty="0">
                          <a:latin typeface="Segoe UI Emoji"/>
                          <a:cs typeface="Segoe UI Emoji"/>
                        </a:rPr>
                        <a:t> </a:t>
                      </a:r>
                      <a:r>
                        <a:rPr sz="1000" spc="-10" dirty="0">
                          <a:latin typeface="Segoe UI Emoji"/>
                          <a:cs typeface="Segoe UI Emoji"/>
                        </a:rPr>
                        <a:t>admin center.</a:t>
                      </a:r>
                      <a:endParaRPr sz="1000">
                        <a:latin typeface="Segoe UI Emoji"/>
                        <a:cs typeface="Segoe UI Emoji"/>
                      </a:endParaRPr>
                    </a:p>
                  </a:txBody>
                  <a:tcPr marL="0" marR="0" marT="635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9525">
                        <a:lnSpc>
                          <a:spcPct val="100000"/>
                        </a:lnSpc>
                        <a:spcBef>
                          <a:spcPts val="175"/>
                        </a:spcBef>
                      </a:pPr>
                      <a:r>
                        <a:rPr sz="1000" dirty="0">
                          <a:latin typeface="Segoe UI Emoji"/>
                          <a:cs typeface="Segoe UI Emoji"/>
                        </a:rPr>
                        <a:t>The</a:t>
                      </a:r>
                      <a:r>
                        <a:rPr sz="1000" spc="-10" dirty="0">
                          <a:latin typeface="Segoe UI Emoji"/>
                          <a:cs typeface="Segoe UI Emoji"/>
                        </a:rPr>
                        <a:t> </a:t>
                      </a:r>
                      <a:r>
                        <a:rPr sz="1000" dirty="0">
                          <a:latin typeface="Segoe UI Emoji"/>
                          <a:cs typeface="Segoe UI Emoji"/>
                        </a:rPr>
                        <a:t>default sharing</a:t>
                      </a:r>
                      <a:r>
                        <a:rPr sz="1000" spc="5" dirty="0">
                          <a:latin typeface="Segoe UI Emoji"/>
                          <a:cs typeface="Segoe UI Emoji"/>
                        </a:rPr>
                        <a:t> </a:t>
                      </a:r>
                      <a:r>
                        <a:rPr sz="1000" dirty="0">
                          <a:latin typeface="Segoe UI Emoji"/>
                          <a:cs typeface="Segoe UI Emoji"/>
                        </a:rPr>
                        <a:t>link</a:t>
                      </a:r>
                      <a:r>
                        <a:rPr sz="1000" spc="-10" dirty="0">
                          <a:latin typeface="Segoe UI Emoji"/>
                          <a:cs typeface="Segoe UI Emoji"/>
                        </a:rPr>
                        <a:t> </a:t>
                      </a:r>
                      <a:r>
                        <a:rPr sz="1000" dirty="0">
                          <a:latin typeface="Segoe UI Emoji"/>
                          <a:cs typeface="Segoe UI Emoji"/>
                        </a:rPr>
                        <a:t>type</a:t>
                      </a:r>
                      <a:r>
                        <a:rPr sz="1000" spc="-30" dirty="0">
                          <a:latin typeface="Segoe UI Emoji"/>
                          <a:cs typeface="Segoe UI Emoji"/>
                        </a:rPr>
                        <a:t> </a:t>
                      </a:r>
                      <a:r>
                        <a:rPr sz="1000" dirty="0">
                          <a:latin typeface="Segoe UI Emoji"/>
                          <a:cs typeface="Segoe UI Emoji"/>
                        </a:rPr>
                        <a:t>can</a:t>
                      </a:r>
                      <a:r>
                        <a:rPr sz="1000" spc="-30" dirty="0">
                          <a:latin typeface="Segoe UI Emoji"/>
                          <a:cs typeface="Segoe UI Emoji"/>
                        </a:rPr>
                        <a:t> </a:t>
                      </a:r>
                      <a:r>
                        <a:rPr sz="1000" dirty="0">
                          <a:latin typeface="Segoe UI Emoji"/>
                          <a:cs typeface="Segoe UI Emoji"/>
                        </a:rPr>
                        <a:t>be</a:t>
                      </a:r>
                      <a:r>
                        <a:rPr sz="1000" spc="-5" dirty="0">
                          <a:latin typeface="Segoe UI Emoji"/>
                          <a:cs typeface="Segoe UI Emoji"/>
                        </a:rPr>
                        <a:t> </a:t>
                      </a:r>
                      <a:r>
                        <a:rPr sz="1000" dirty="0">
                          <a:latin typeface="Segoe UI Emoji"/>
                          <a:cs typeface="Segoe UI Emoji"/>
                        </a:rPr>
                        <a:t>set</a:t>
                      </a:r>
                      <a:r>
                        <a:rPr sz="1000" spc="-25" dirty="0">
                          <a:latin typeface="Segoe UI Emoji"/>
                          <a:cs typeface="Segoe UI Emoji"/>
                        </a:rPr>
                        <a:t> </a:t>
                      </a:r>
                      <a:r>
                        <a:rPr sz="1000" dirty="0">
                          <a:latin typeface="Segoe UI Emoji"/>
                          <a:cs typeface="Segoe UI Emoji"/>
                        </a:rPr>
                        <a:t>in</a:t>
                      </a:r>
                      <a:r>
                        <a:rPr sz="1000" spc="-5" dirty="0">
                          <a:latin typeface="Segoe UI Emoji"/>
                          <a:cs typeface="Segoe UI Emoji"/>
                        </a:rPr>
                        <a:t> </a:t>
                      </a:r>
                      <a:r>
                        <a:rPr sz="1000" dirty="0">
                          <a:latin typeface="Segoe UI Emoji"/>
                          <a:cs typeface="Segoe UI Emoji"/>
                        </a:rPr>
                        <a:t>the</a:t>
                      </a:r>
                      <a:r>
                        <a:rPr sz="1000" spc="-5" dirty="0">
                          <a:latin typeface="Segoe UI Emoji"/>
                          <a:cs typeface="Segoe UI Emoji"/>
                        </a:rPr>
                        <a:t> </a:t>
                      </a:r>
                      <a:r>
                        <a:rPr sz="1000" spc="-10" dirty="0">
                          <a:latin typeface="Segoe UI Emoji"/>
                          <a:cs typeface="Segoe UI Emoji"/>
                        </a:rPr>
                        <a:t>SharePoint</a:t>
                      </a:r>
                      <a:r>
                        <a:rPr sz="1000" spc="-25" dirty="0">
                          <a:latin typeface="Segoe UI Emoji"/>
                          <a:cs typeface="Segoe UI Emoji"/>
                        </a:rPr>
                        <a:t> </a:t>
                      </a:r>
                      <a:r>
                        <a:rPr sz="1000" dirty="0">
                          <a:latin typeface="Segoe UI Emoji"/>
                          <a:cs typeface="Segoe UI Emoji"/>
                        </a:rPr>
                        <a:t>admin </a:t>
                      </a:r>
                      <a:r>
                        <a:rPr sz="1000" spc="-10" dirty="0">
                          <a:latin typeface="Segoe UI Emoji"/>
                          <a:cs typeface="Segoe UI Emoji"/>
                        </a:rPr>
                        <a:t>center.</a:t>
                      </a:r>
                      <a:endParaRPr sz="1000" dirty="0">
                        <a:latin typeface="Segoe UI Emoji"/>
                        <a:cs typeface="Segoe UI Emoji"/>
                      </a:endParaRPr>
                    </a:p>
                  </a:txBody>
                  <a:tcPr marL="0" marR="0" marT="2222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6"/>
                  </a:ext>
                </a:extLst>
              </a:tr>
            </a:tbl>
          </a:graphicData>
        </a:graphic>
      </p:graphicFrame>
      <p:pic>
        <p:nvPicPr>
          <p:cNvPr id="7" name="Picture 6">
            <a:extLst>
              <a:ext uri="{FF2B5EF4-FFF2-40B4-BE49-F238E27FC236}">
                <a16:creationId xmlns:a16="http://schemas.microsoft.com/office/drawing/2014/main" id="{0766A5E9-30B5-66C5-2CD3-62A21500C7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8200" y="7164429"/>
            <a:ext cx="1519619" cy="478680"/>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B67CBC-81A7-3BC6-5D36-37E6069B98B3}"/>
              </a:ext>
            </a:extLst>
          </p:cNvPr>
          <p:cNvSpPr>
            <a:spLocks noGrp="1"/>
          </p:cNvSpPr>
          <p:nvPr>
            <p:ph type="title"/>
          </p:nvPr>
        </p:nvSpPr>
        <p:spPr>
          <a:xfrm>
            <a:off x="444500" y="460756"/>
            <a:ext cx="3740150" cy="276999"/>
          </a:xfrm>
        </p:spPr>
        <p:txBody>
          <a:bodyPr/>
          <a:lstStyle/>
          <a:p>
            <a:r>
              <a:rPr lang="en-US" dirty="0"/>
              <a:t>Additional Tips</a:t>
            </a:r>
          </a:p>
        </p:txBody>
      </p:sp>
      <p:sp>
        <p:nvSpPr>
          <p:cNvPr id="3" name="Content Placeholder 2">
            <a:extLst>
              <a:ext uri="{FF2B5EF4-FFF2-40B4-BE49-F238E27FC236}">
                <a16:creationId xmlns:a16="http://schemas.microsoft.com/office/drawing/2014/main" id="{A4698D6B-D4E7-B926-D225-998CBB81568F}"/>
              </a:ext>
            </a:extLst>
          </p:cNvPr>
          <p:cNvSpPr>
            <a:spLocks noGrp="1"/>
          </p:cNvSpPr>
          <p:nvPr>
            <p:ph sz="half" idx="2"/>
          </p:nvPr>
        </p:nvSpPr>
        <p:spPr>
          <a:xfrm>
            <a:off x="502920" y="1787652"/>
            <a:ext cx="4375404" cy="3046988"/>
          </a:xfrm>
          <a:ln>
            <a:noFill/>
          </a:ln>
          <a:effectLst>
            <a:glow rad="101600">
              <a:schemeClr val="accent4">
                <a:satMod val="175000"/>
                <a:alpha val="40000"/>
              </a:schemeClr>
            </a:glow>
          </a:effectLst>
        </p:spPr>
        <p:style>
          <a:lnRef idx="2">
            <a:schemeClr val="dk1"/>
          </a:lnRef>
          <a:fillRef idx="1">
            <a:schemeClr val="lt1"/>
          </a:fillRef>
          <a:effectRef idx="0">
            <a:schemeClr val="dk1"/>
          </a:effectRef>
          <a:fontRef idx="minor">
            <a:schemeClr val="dk1"/>
          </a:fontRef>
        </p:style>
        <p:txBody>
          <a:bodyPr/>
          <a:lstStyle/>
          <a:p>
            <a:pPr lvl="1"/>
            <a:r>
              <a:rPr lang="en-US" dirty="0"/>
              <a:t>Private Channels</a:t>
            </a:r>
          </a:p>
          <a:p>
            <a:pPr marL="742950" lvl="1" indent="-285750">
              <a:buFont typeface="Arial" panose="020B0604020202020204" pitchFamily="34" charset="0"/>
              <a:buChar char="•"/>
            </a:pPr>
            <a:r>
              <a:rPr lang="en-US" dirty="0"/>
              <a:t>Password Expiration</a:t>
            </a:r>
          </a:p>
          <a:p>
            <a:pPr marL="742950" lvl="1" indent="-285750">
              <a:buFont typeface="Arial" panose="020B0604020202020204" pitchFamily="34" charset="0"/>
              <a:buChar char="•"/>
            </a:pPr>
            <a:r>
              <a:rPr lang="en-US" dirty="0"/>
              <a:t>Default – Members can create them.</a:t>
            </a:r>
          </a:p>
          <a:p>
            <a:pPr lvl="1"/>
            <a:endParaRPr lang="en-US" dirty="0"/>
          </a:p>
          <a:p>
            <a:pPr lvl="1"/>
            <a:r>
              <a:rPr lang="en-US" dirty="0"/>
              <a:t>Chats/Channels Settings</a:t>
            </a:r>
          </a:p>
          <a:p>
            <a:pPr marL="742950" lvl="1" indent="-285750">
              <a:buFont typeface="Arial" panose="020B0604020202020204" pitchFamily="34" charset="0"/>
              <a:buChar char="•"/>
            </a:pPr>
            <a:r>
              <a:rPr lang="en-US" dirty="0"/>
              <a:t>Grid Vs. List</a:t>
            </a:r>
          </a:p>
          <a:p>
            <a:pPr lvl="1"/>
            <a:endParaRPr lang="en-US" dirty="0"/>
          </a:p>
          <a:p>
            <a:pPr lvl="1"/>
            <a:r>
              <a:rPr lang="en-US"/>
              <a:t>Chat Retention – 30 Days</a:t>
            </a:r>
            <a:endParaRPr lang="en-US" dirty="0"/>
          </a:p>
          <a:p>
            <a:pPr lvl="1"/>
            <a:endParaRPr lang="en-US" dirty="0"/>
          </a:p>
          <a:p>
            <a:pPr lvl="1"/>
            <a:r>
              <a:rPr lang="en-US" dirty="0"/>
              <a:t>Clearing Teams Cache</a:t>
            </a:r>
          </a:p>
          <a:p>
            <a:endParaRPr lang="en-US" dirty="0"/>
          </a:p>
        </p:txBody>
      </p:sp>
      <p:sp>
        <p:nvSpPr>
          <p:cNvPr id="4" name="Content Placeholder 3">
            <a:extLst>
              <a:ext uri="{FF2B5EF4-FFF2-40B4-BE49-F238E27FC236}">
                <a16:creationId xmlns:a16="http://schemas.microsoft.com/office/drawing/2014/main" id="{6302E571-DB40-3E42-98C3-B40784BA5652}"/>
              </a:ext>
            </a:extLst>
          </p:cNvPr>
          <p:cNvSpPr>
            <a:spLocks noGrp="1"/>
          </p:cNvSpPr>
          <p:nvPr>
            <p:ph sz="half" idx="3"/>
          </p:nvPr>
        </p:nvSpPr>
        <p:spPr>
          <a:xfrm>
            <a:off x="5180076" y="1787652"/>
            <a:ext cx="4375404" cy="3323987"/>
          </a:xfrm>
          <a:ln>
            <a:noFill/>
          </a:ln>
          <a:effectLst>
            <a:glow rad="101600">
              <a:schemeClr val="accent4">
                <a:satMod val="175000"/>
                <a:alpha val="40000"/>
              </a:schemeClr>
            </a:glow>
          </a:effectLst>
        </p:spPr>
        <p:style>
          <a:lnRef idx="2">
            <a:schemeClr val="dk1"/>
          </a:lnRef>
          <a:fillRef idx="1">
            <a:schemeClr val="lt1"/>
          </a:fillRef>
          <a:effectRef idx="0">
            <a:schemeClr val="dk1"/>
          </a:effectRef>
          <a:fontRef idx="minor">
            <a:schemeClr val="dk1"/>
          </a:fontRef>
        </p:style>
        <p:txBody>
          <a:bodyPr/>
          <a:lstStyle/>
          <a:p>
            <a:pPr lvl="1"/>
            <a:r>
              <a:rPr lang="en-US" dirty="0"/>
              <a:t>E911</a:t>
            </a:r>
          </a:p>
          <a:p>
            <a:pPr marL="742950" lvl="1" indent="-285750">
              <a:buFont typeface="Arial" panose="020B0604020202020204" pitchFamily="34" charset="0"/>
              <a:buChar char="•"/>
            </a:pPr>
            <a:r>
              <a:rPr lang="en-US" dirty="0"/>
              <a:t>On-Campus</a:t>
            </a:r>
          </a:p>
          <a:p>
            <a:pPr marL="742950" lvl="1" indent="-285750">
              <a:buFont typeface="Arial" panose="020B0604020202020204" pitchFamily="34" charset="0"/>
              <a:buChar char="•"/>
            </a:pPr>
            <a:r>
              <a:rPr lang="en-US" dirty="0"/>
              <a:t>Off-Campus</a:t>
            </a:r>
          </a:p>
          <a:p>
            <a:pPr lvl="1"/>
            <a:endParaRPr lang="en-US" dirty="0"/>
          </a:p>
          <a:p>
            <a:pPr lvl="1"/>
            <a:r>
              <a:rPr lang="en-US" dirty="0"/>
              <a:t>Call Settings</a:t>
            </a:r>
          </a:p>
          <a:p>
            <a:pPr lvl="1"/>
            <a:endParaRPr lang="en-US" dirty="0"/>
          </a:p>
          <a:p>
            <a:pPr lvl="1"/>
            <a:r>
              <a:rPr lang="en-US" dirty="0"/>
              <a:t>Organizational Charts</a:t>
            </a:r>
          </a:p>
          <a:p>
            <a:pPr lvl="1"/>
            <a:endParaRPr lang="en-US" dirty="0"/>
          </a:p>
          <a:p>
            <a:pPr lvl="1"/>
            <a:r>
              <a:rPr lang="en-US" dirty="0"/>
              <a:t>Meeting Settings</a:t>
            </a:r>
          </a:p>
          <a:p>
            <a:pPr lvl="1"/>
            <a:endParaRPr lang="en-US" dirty="0"/>
          </a:p>
          <a:p>
            <a:pPr lvl="1"/>
            <a:r>
              <a:rPr lang="en-US" dirty="0"/>
              <a:t>Loop</a:t>
            </a:r>
          </a:p>
          <a:p>
            <a:endParaRPr lang="en-US" dirty="0"/>
          </a:p>
        </p:txBody>
      </p:sp>
      <p:pic>
        <p:nvPicPr>
          <p:cNvPr id="1028" name="Picture 4" descr="Image of the Microsoft Teams logo.">
            <a:extLst>
              <a:ext uri="{FF2B5EF4-FFF2-40B4-BE49-F238E27FC236}">
                <a16:creationId xmlns:a16="http://schemas.microsoft.com/office/drawing/2014/main" id="{16D208A0-0C10-6493-181D-A56DB5E7F218}"/>
              </a:ext>
              <a:ext uri="{C183D7F6-B498-43B3-948B-1728B52AA6E4}">
                <adec:decorative xmlns:adec="http://schemas.microsoft.com/office/drawing/2017/decorative" val="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92926" y="5041569"/>
            <a:ext cx="2236274" cy="2362200"/>
          </a:xfrm>
          <a:prstGeom prst="rect">
            <a:avLst/>
          </a:prstGeom>
          <a:noFill/>
          <a:extLst>
            <a:ext uri="{909E8E84-426E-40DD-AFC4-6F175D3DCCD1}">
              <a14:hiddenFill xmlns:a14="http://schemas.microsoft.com/office/drawing/2010/main">
                <a:solidFill>
                  <a:srgbClr val="FFFFFF"/>
                </a:solidFill>
              </a14:hiddenFill>
            </a:ext>
          </a:extLst>
        </p:spPr>
      </p:pic>
      <p:sp>
        <p:nvSpPr>
          <p:cNvPr id="5" name="object 6">
            <a:extLst>
              <a:ext uri="{FF2B5EF4-FFF2-40B4-BE49-F238E27FC236}">
                <a16:creationId xmlns:a16="http://schemas.microsoft.com/office/drawing/2014/main" id="{E1B24F5B-AD80-9F13-DF9C-CFA2962B79EE}"/>
              </a:ext>
            </a:extLst>
          </p:cNvPr>
          <p:cNvSpPr txBox="1">
            <a:spLocks noGrp="1"/>
          </p:cNvSpPr>
          <p:nvPr>
            <p:ph type="sldNum" sz="quarter" idx="7"/>
          </p:nvPr>
        </p:nvSpPr>
        <p:spPr>
          <a:xfrm>
            <a:off x="9448545" y="6937392"/>
            <a:ext cx="203200" cy="196215"/>
          </a:xfrm>
          <a:prstGeom prst="rect">
            <a:avLst/>
          </a:prstGeom>
        </p:spPr>
        <p:txBody>
          <a:bodyPr vert="horz" wrap="square" lIns="0" tIns="5715" rIns="0" bIns="0" rtlCol="0">
            <a:spAutoFit/>
          </a:bodyPr>
          <a:lstStyle/>
          <a:p>
            <a:pPr marL="12700">
              <a:lnSpc>
                <a:spcPct val="100000"/>
              </a:lnSpc>
              <a:spcBef>
                <a:spcPts val="45"/>
              </a:spcBef>
            </a:pPr>
            <a:fld id="{81D60167-4931-47E6-BA6A-407CBD079E47}" type="slidenum">
              <a:rPr spc="-25" dirty="0"/>
              <a:t>36</a:t>
            </a:fld>
            <a:endParaRPr spc="-25" dirty="0"/>
          </a:p>
        </p:txBody>
      </p:sp>
      <p:pic>
        <p:nvPicPr>
          <p:cNvPr id="6" name="Picture 5">
            <a:extLst>
              <a:ext uri="{FF2B5EF4-FFF2-40B4-BE49-F238E27FC236}">
                <a16:creationId xmlns:a16="http://schemas.microsoft.com/office/drawing/2014/main" id="{B6080688-EB62-0151-E250-FC808104A2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58200" y="7164429"/>
            <a:ext cx="1519619" cy="478680"/>
          </a:xfrm>
          <a:prstGeom prst="rect">
            <a:avLst/>
          </a:prstGeom>
        </p:spPr>
      </p:pic>
    </p:spTree>
    <p:extLst>
      <p:ext uri="{BB962C8B-B14F-4D97-AF65-F5344CB8AC3E}">
        <p14:creationId xmlns:p14="http://schemas.microsoft.com/office/powerpoint/2010/main" val="27015155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544002" y="3306192"/>
            <a:ext cx="1508760" cy="299720"/>
          </a:xfrm>
          <a:prstGeom prst="rect">
            <a:avLst/>
          </a:prstGeom>
        </p:spPr>
        <p:txBody>
          <a:bodyPr vert="horz" wrap="square" lIns="0" tIns="12700" rIns="0" bIns="0" rtlCol="0">
            <a:spAutoFit/>
          </a:bodyPr>
          <a:lstStyle/>
          <a:p>
            <a:pPr marL="12700">
              <a:lnSpc>
                <a:spcPct val="100000"/>
              </a:lnSpc>
              <a:spcBef>
                <a:spcPts val="100"/>
              </a:spcBef>
            </a:pPr>
            <a:r>
              <a:rPr dirty="0"/>
              <a:t>Command</a:t>
            </a:r>
            <a:r>
              <a:rPr spc="110" dirty="0"/>
              <a:t> </a:t>
            </a:r>
            <a:r>
              <a:rPr spc="-25" dirty="0"/>
              <a:t>Box</a:t>
            </a:r>
          </a:p>
        </p:txBody>
      </p:sp>
      <p:sp>
        <p:nvSpPr>
          <p:cNvPr id="3" name="object 3"/>
          <p:cNvSpPr txBox="1"/>
          <p:nvPr/>
        </p:nvSpPr>
        <p:spPr>
          <a:xfrm>
            <a:off x="544002" y="3886200"/>
            <a:ext cx="9166860" cy="431800"/>
          </a:xfrm>
          <a:prstGeom prst="rect">
            <a:avLst/>
          </a:prstGeom>
        </p:spPr>
        <p:txBody>
          <a:bodyPr vert="horz" wrap="square" lIns="0" tIns="12700" rIns="0" bIns="0" rtlCol="0">
            <a:spAutoFit/>
          </a:bodyPr>
          <a:lstStyle/>
          <a:p>
            <a:pPr marL="12700" marR="5080">
              <a:lnSpc>
                <a:spcPct val="111100"/>
              </a:lnSpc>
              <a:spcBef>
                <a:spcPts val="100"/>
              </a:spcBef>
            </a:pPr>
            <a:r>
              <a:rPr sz="1200" dirty="0">
                <a:solidFill>
                  <a:srgbClr val="1A1A1A"/>
                </a:solidFill>
                <a:latin typeface="Segoe UI Emoji"/>
                <a:cs typeface="Segoe UI Emoji"/>
              </a:rPr>
              <a:t>Use</a:t>
            </a:r>
            <a:r>
              <a:rPr sz="1200" spc="-10" dirty="0">
                <a:solidFill>
                  <a:srgbClr val="1A1A1A"/>
                </a:solidFill>
                <a:latin typeface="Segoe UI Emoji"/>
                <a:cs typeface="Segoe UI Emoji"/>
              </a:rPr>
              <a:t> </a:t>
            </a:r>
            <a:r>
              <a:rPr sz="1200" dirty="0">
                <a:solidFill>
                  <a:srgbClr val="1A1A1A"/>
                </a:solidFill>
                <a:latin typeface="Segoe UI Emoji"/>
                <a:cs typeface="Segoe UI Emoji"/>
              </a:rPr>
              <a:t>the</a:t>
            </a:r>
            <a:r>
              <a:rPr sz="1200" spc="-5" dirty="0">
                <a:solidFill>
                  <a:srgbClr val="1A1A1A"/>
                </a:solidFill>
                <a:latin typeface="Segoe UI Emoji"/>
                <a:cs typeface="Segoe UI Emoji"/>
              </a:rPr>
              <a:t> </a:t>
            </a:r>
            <a:r>
              <a:rPr sz="1200" dirty="0">
                <a:solidFill>
                  <a:srgbClr val="1A1A1A"/>
                </a:solidFill>
                <a:latin typeface="Segoe UI Emoji"/>
                <a:cs typeface="Segoe UI Emoji"/>
              </a:rPr>
              <a:t>Command</a:t>
            </a:r>
            <a:r>
              <a:rPr sz="1200" spc="-10" dirty="0">
                <a:solidFill>
                  <a:srgbClr val="1A1A1A"/>
                </a:solidFill>
                <a:latin typeface="Segoe UI Emoji"/>
                <a:cs typeface="Segoe UI Emoji"/>
              </a:rPr>
              <a:t> </a:t>
            </a:r>
            <a:r>
              <a:rPr sz="1200" dirty="0">
                <a:solidFill>
                  <a:srgbClr val="1A1A1A"/>
                </a:solidFill>
                <a:latin typeface="Segoe UI Emoji"/>
                <a:cs typeface="Segoe UI Emoji"/>
              </a:rPr>
              <a:t>Box</a:t>
            </a:r>
            <a:r>
              <a:rPr sz="1200" spc="20" dirty="0">
                <a:solidFill>
                  <a:srgbClr val="1A1A1A"/>
                </a:solidFill>
                <a:latin typeface="Segoe UI Emoji"/>
                <a:cs typeface="Segoe UI Emoji"/>
              </a:rPr>
              <a:t> </a:t>
            </a:r>
            <a:r>
              <a:rPr sz="1200" dirty="0">
                <a:solidFill>
                  <a:srgbClr val="1A1A1A"/>
                </a:solidFill>
                <a:latin typeface="Segoe UI Emoji"/>
                <a:cs typeface="Segoe UI Emoji"/>
              </a:rPr>
              <a:t>at</a:t>
            </a:r>
            <a:r>
              <a:rPr sz="1200" spc="-10" dirty="0">
                <a:solidFill>
                  <a:srgbClr val="1A1A1A"/>
                </a:solidFill>
                <a:latin typeface="Segoe UI Emoji"/>
                <a:cs typeface="Segoe UI Emoji"/>
              </a:rPr>
              <a:t> </a:t>
            </a:r>
            <a:r>
              <a:rPr sz="1200" dirty="0">
                <a:solidFill>
                  <a:srgbClr val="1A1A1A"/>
                </a:solidFill>
                <a:latin typeface="Segoe UI Emoji"/>
                <a:cs typeface="Segoe UI Emoji"/>
              </a:rPr>
              <a:t>the</a:t>
            </a:r>
            <a:r>
              <a:rPr sz="1200" spc="20" dirty="0">
                <a:solidFill>
                  <a:srgbClr val="1A1A1A"/>
                </a:solidFill>
                <a:latin typeface="Segoe UI Emoji"/>
                <a:cs typeface="Segoe UI Emoji"/>
              </a:rPr>
              <a:t> </a:t>
            </a:r>
            <a:r>
              <a:rPr sz="1200" dirty="0">
                <a:solidFill>
                  <a:srgbClr val="1A1A1A"/>
                </a:solidFill>
                <a:latin typeface="Segoe UI Emoji"/>
                <a:cs typeface="Segoe UI Emoji"/>
              </a:rPr>
              <a:t>top</a:t>
            </a:r>
            <a:r>
              <a:rPr sz="1200" spc="-10" dirty="0">
                <a:solidFill>
                  <a:srgbClr val="1A1A1A"/>
                </a:solidFill>
                <a:latin typeface="Segoe UI Emoji"/>
                <a:cs typeface="Segoe UI Emoji"/>
              </a:rPr>
              <a:t> </a:t>
            </a:r>
            <a:r>
              <a:rPr sz="1200" dirty="0">
                <a:solidFill>
                  <a:srgbClr val="1A1A1A"/>
                </a:solidFill>
                <a:latin typeface="Segoe UI Emoji"/>
                <a:cs typeface="Segoe UI Emoji"/>
              </a:rPr>
              <a:t>of</a:t>
            </a:r>
            <a:r>
              <a:rPr sz="1200" spc="-5" dirty="0">
                <a:solidFill>
                  <a:srgbClr val="1A1A1A"/>
                </a:solidFill>
                <a:latin typeface="Segoe UI Emoji"/>
                <a:cs typeface="Segoe UI Emoji"/>
              </a:rPr>
              <a:t> </a:t>
            </a:r>
            <a:r>
              <a:rPr sz="1200" dirty="0">
                <a:solidFill>
                  <a:srgbClr val="1A1A1A"/>
                </a:solidFill>
                <a:latin typeface="Segoe UI Emoji"/>
                <a:cs typeface="Segoe UI Emoji"/>
              </a:rPr>
              <a:t>Microsoft</a:t>
            </a:r>
            <a:r>
              <a:rPr sz="1200" spc="-10" dirty="0">
                <a:solidFill>
                  <a:srgbClr val="1A1A1A"/>
                </a:solidFill>
                <a:latin typeface="Segoe UI Emoji"/>
                <a:cs typeface="Segoe UI Emoji"/>
              </a:rPr>
              <a:t> </a:t>
            </a:r>
            <a:r>
              <a:rPr sz="1200" dirty="0">
                <a:solidFill>
                  <a:srgbClr val="1A1A1A"/>
                </a:solidFill>
                <a:latin typeface="Segoe UI Emoji"/>
                <a:cs typeface="Segoe UI Emoji"/>
              </a:rPr>
              <a:t>Teams</a:t>
            </a:r>
            <a:r>
              <a:rPr sz="1200" spc="15" dirty="0">
                <a:solidFill>
                  <a:srgbClr val="1A1A1A"/>
                </a:solidFill>
                <a:latin typeface="Segoe UI Emoji"/>
                <a:cs typeface="Segoe UI Emoji"/>
              </a:rPr>
              <a:t> </a:t>
            </a:r>
            <a:r>
              <a:rPr sz="1200" dirty="0">
                <a:solidFill>
                  <a:srgbClr val="1A1A1A"/>
                </a:solidFill>
                <a:latin typeface="Segoe UI Emoji"/>
                <a:cs typeface="Segoe UI Emoji"/>
              </a:rPr>
              <a:t>to</a:t>
            </a:r>
            <a:r>
              <a:rPr sz="1200" spc="-10" dirty="0">
                <a:solidFill>
                  <a:srgbClr val="1A1A1A"/>
                </a:solidFill>
                <a:latin typeface="Segoe UI Emoji"/>
                <a:cs typeface="Segoe UI Emoji"/>
              </a:rPr>
              <a:t> </a:t>
            </a:r>
            <a:r>
              <a:rPr sz="1200" dirty="0">
                <a:solidFill>
                  <a:srgbClr val="1A1A1A"/>
                </a:solidFill>
                <a:latin typeface="Segoe UI Emoji"/>
                <a:cs typeface="Segoe UI Emoji"/>
              </a:rPr>
              <a:t>search</a:t>
            </a:r>
            <a:r>
              <a:rPr sz="1200" spc="-5" dirty="0">
                <a:solidFill>
                  <a:srgbClr val="1A1A1A"/>
                </a:solidFill>
                <a:latin typeface="Segoe UI Emoji"/>
                <a:cs typeface="Segoe UI Emoji"/>
              </a:rPr>
              <a:t> </a:t>
            </a:r>
            <a:r>
              <a:rPr sz="1200" dirty="0">
                <a:solidFill>
                  <a:srgbClr val="1A1A1A"/>
                </a:solidFill>
                <a:latin typeface="Segoe UI Emoji"/>
                <a:cs typeface="Segoe UI Emoji"/>
              </a:rPr>
              <a:t>for</a:t>
            </a:r>
            <a:r>
              <a:rPr sz="1200" spc="5" dirty="0">
                <a:solidFill>
                  <a:srgbClr val="1A1A1A"/>
                </a:solidFill>
                <a:latin typeface="Segoe UI Emoji"/>
                <a:cs typeface="Segoe UI Emoji"/>
              </a:rPr>
              <a:t> </a:t>
            </a:r>
            <a:r>
              <a:rPr sz="1200" dirty="0">
                <a:solidFill>
                  <a:srgbClr val="1A1A1A"/>
                </a:solidFill>
                <a:latin typeface="Segoe UI Emoji"/>
                <a:cs typeface="Segoe UI Emoji"/>
              </a:rPr>
              <a:t>specific</a:t>
            </a:r>
            <a:r>
              <a:rPr sz="1200" spc="-5" dirty="0">
                <a:solidFill>
                  <a:srgbClr val="1A1A1A"/>
                </a:solidFill>
                <a:latin typeface="Segoe UI Emoji"/>
                <a:cs typeface="Segoe UI Emoji"/>
              </a:rPr>
              <a:t> </a:t>
            </a:r>
            <a:r>
              <a:rPr sz="1200" dirty="0">
                <a:solidFill>
                  <a:srgbClr val="1A1A1A"/>
                </a:solidFill>
                <a:latin typeface="Segoe UI Emoji"/>
                <a:cs typeface="Segoe UI Emoji"/>
              </a:rPr>
              <a:t>items,</a:t>
            </a:r>
            <a:r>
              <a:rPr sz="1200" spc="35" dirty="0">
                <a:solidFill>
                  <a:srgbClr val="1A1A1A"/>
                </a:solidFill>
                <a:latin typeface="Segoe UI Emoji"/>
                <a:cs typeface="Segoe UI Emoji"/>
              </a:rPr>
              <a:t> </a:t>
            </a:r>
            <a:r>
              <a:rPr sz="1200" dirty="0">
                <a:solidFill>
                  <a:srgbClr val="1A1A1A"/>
                </a:solidFill>
                <a:latin typeface="Segoe UI Emoji"/>
                <a:cs typeface="Segoe UI Emoji"/>
              </a:rPr>
              <a:t>and</a:t>
            </a:r>
            <a:r>
              <a:rPr sz="1200" spc="-5" dirty="0">
                <a:solidFill>
                  <a:srgbClr val="1A1A1A"/>
                </a:solidFill>
                <a:latin typeface="Segoe UI Emoji"/>
                <a:cs typeface="Segoe UI Emoji"/>
              </a:rPr>
              <a:t> </a:t>
            </a:r>
            <a:r>
              <a:rPr sz="1200" dirty="0">
                <a:solidFill>
                  <a:srgbClr val="1A1A1A"/>
                </a:solidFill>
                <a:latin typeface="Segoe UI Emoji"/>
                <a:cs typeface="Segoe UI Emoji"/>
              </a:rPr>
              <a:t>people,</a:t>
            </a:r>
            <a:r>
              <a:rPr sz="1200" spc="-15" dirty="0">
                <a:solidFill>
                  <a:srgbClr val="1A1A1A"/>
                </a:solidFill>
                <a:latin typeface="Segoe UI Emoji"/>
                <a:cs typeface="Segoe UI Emoji"/>
              </a:rPr>
              <a:t> </a:t>
            </a:r>
            <a:r>
              <a:rPr sz="1200" dirty="0">
                <a:solidFill>
                  <a:srgbClr val="1A1A1A"/>
                </a:solidFill>
                <a:latin typeface="Segoe UI Emoji"/>
                <a:cs typeface="Segoe UI Emoji"/>
              </a:rPr>
              <a:t>and</a:t>
            </a:r>
            <a:r>
              <a:rPr sz="1200" spc="-10" dirty="0">
                <a:solidFill>
                  <a:srgbClr val="1A1A1A"/>
                </a:solidFill>
                <a:latin typeface="Segoe UI Emoji"/>
                <a:cs typeface="Segoe UI Emoji"/>
              </a:rPr>
              <a:t> </a:t>
            </a:r>
            <a:r>
              <a:rPr sz="1200" dirty="0">
                <a:solidFill>
                  <a:srgbClr val="1A1A1A"/>
                </a:solidFill>
                <a:latin typeface="Segoe UI Emoji"/>
                <a:cs typeface="Segoe UI Emoji"/>
              </a:rPr>
              <a:t>perform</a:t>
            </a:r>
            <a:r>
              <a:rPr sz="1200" spc="-10" dirty="0">
                <a:solidFill>
                  <a:srgbClr val="1A1A1A"/>
                </a:solidFill>
                <a:latin typeface="Segoe UI Emoji"/>
                <a:cs typeface="Segoe UI Emoji"/>
              </a:rPr>
              <a:t> </a:t>
            </a:r>
            <a:r>
              <a:rPr sz="1200" dirty="0">
                <a:solidFill>
                  <a:srgbClr val="1A1A1A"/>
                </a:solidFill>
                <a:latin typeface="Segoe UI Emoji"/>
                <a:cs typeface="Segoe UI Emoji"/>
              </a:rPr>
              <a:t>quick actions</a:t>
            </a:r>
            <a:r>
              <a:rPr sz="1200" spc="-10" dirty="0">
                <a:solidFill>
                  <a:srgbClr val="1A1A1A"/>
                </a:solidFill>
                <a:latin typeface="Segoe UI Emoji"/>
                <a:cs typeface="Segoe UI Emoji"/>
              </a:rPr>
              <a:t> </a:t>
            </a:r>
            <a:r>
              <a:rPr sz="1200" dirty="0">
                <a:solidFill>
                  <a:srgbClr val="1A1A1A"/>
                </a:solidFill>
                <a:latin typeface="Segoe UI Emoji"/>
                <a:cs typeface="Segoe UI Emoji"/>
              </a:rPr>
              <a:t>that</a:t>
            </a:r>
            <a:r>
              <a:rPr sz="1200" spc="-10" dirty="0">
                <a:solidFill>
                  <a:srgbClr val="1A1A1A"/>
                </a:solidFill>
                <a:latin typeface="Segoe UI Emoji"/>
                <a:cs typeface="Segoe UI Emoji"/>
              </a:rPr>
              <a:t> </a:t>
            </a:r>
            <a:r>
              <a:rPr sz="1200" dirty="0">
                <a:solidFill>
                  <a:srgbClr val="1A1A1A"/>
                </a:solidFill>
                <a:latin typeface="Segoe UI Emoji"/>
                <a:cs typeface="Segoe UI Emoji"/>
              </a:rPr>
              <a:t>make </a:t>
            </a:r>
            <a:r>
              <a:rPr sz="1200" spc="-25" dirty="0">
                <a:solidFill>
                  <a:srgbClr val="1A1A1A"/>
                </a:solidFill>
                <a:latin typeface="Segoe UI Emoji"/>
                <a:cs typeface="Segoe UI Emoji"/>
              </a:rPr>
              <a:t>you </a:t>
            </a:r>
            <a:r>
              <a:rPr sz="1200" dirty="0">
                <a:solidFill>
                  <a:srgbClr val="1A1A1A"/>
                </a:solidFill>
                <a:latin typeface="Segoe UI Emoji"/>
                <a:cs typeface="Segoe UI Emoji"/>
              </a:rPr>
              <a:t>feel</a:t>
            </a:r>
            <a:r>
              <a:rPr sz="1200" spc="310" dirty="0">
                <a:solidFill>
                  <a:srgbClr val="1A1A1A"/>
                </a:solidFill>
                <a:latin typeface="Segoe UI Emoji"/>
                <a:cs typeface="Segoe UI Emoji"/>
              </a:rPr>
              <a:t> </a:t>
            </a:r>
            <a:r>
              <a:rPr sz="1200" dirty="0">
                <a:solidFill>
                  <a:srgbClr val="1A1A1A"/>
                </a:solidFill>
                <a:latin typeface="Segoe UI Emoji"/>
                <a:cs typeface="Segoe UI Emoji"/>
              </a:rPr>
              <a:t>like</a:t>
            </a:r>
            <a:r>
              <a:rPr sz="1200" spc="-5" dirty="0">
                <a:solidFill>
                  <a:srgbClr val="1A1A1A"/>
                </a:solidFill>
                <a:latin typeface="Segoe UI Emoji"/>
                <a:cs typeface="Segoe UI Emoji"/>
              </a:rPr>
              <a:t> </a:t>
            </a:r>
            <a:r>
              <a:rPr sz="1200" dirty="0">
                <a:solidFill>
                  <a:srgbClr val="1A1A1A"/>
                </a:solidFill>
                <a:latin typeface="Segoe UI Emoji"/>
                <a:cs typeface="Segoe UI Emoji"/>
              </a:rPr>
              <a:t>a</a:t>
            </a:r>
            <a:r>
              <a:rPr sz="1200" spc="-25" dirty="0">
                <a:solidFill>
                  <a:srgbClr val="1A1A1A"/>
                </a:solidFill>
                <a:latin typeface="Segoe UI Emoji"/>
                <a:cs typeface="Segoe UI Emoji"/>
              </a:rPr>
              <a:t> </a:t>
            </a:r>
            <a:r>
              <a:rPr sz="1200" dirty="0">
                <a:solidFill>
                  <a:srgbClr val="1A1A1A"/>
                </a:solidFill>
                <a:latin typeface="Segoe UI Emoji"/>
                <a:cs typeface="Segoe UI Emoji"/>
              </a:rPr>
              <a:t>Microsoft</a:t>
            </a:r>
            <a:r>
              <a:rPr sz="1200" spc="-20" dirty="0">
                <a:solidFill>
                  <a:srgbClr val="1A1A1A"/>
                </a:solidFill>
                <a:latin typeface="Segoe UI Emoji"/>
                <a:cs typeface="Segoe UI Emoji"/>
              </a:rPr>
              <a:t> </a:t>
            </a:r>
            <a:r>
              <a:rPr sz="1200" dirty="0">
                <a:solidFill>
                  <a:srgbClr val="1A1A1A"/>
                </a:solidFill>
                <a:latin typeface="Segoe UI Emoji"/>
                <a:cs typeface="Segoe UI Emoji"/>
              </a:rPr>
              <a:t>Teams</a:t>
            </a:r>
            <a:r>
              <a:rPr sz="1200" spc="-20" dirty="0">
                <a:solidFill>
                  <a:srgbClr val="1A1A1A"/>
                </a:solidFill>
                <a:latin typeface="Segoe UI Emoji"/>
                <a:cs typeface="Segoe UI Emoji"/>
              </a:rPr>
              <a:t> </a:t>
            </a:r>
            <a:r>
              <a:rPr sz="1200" dirty="0">
                <a:solidFill>
                  <a:srgbClr val="1A1A1A"/>
                </a:solidFill>
                <a:latin typeface="Segoe UI Emoji"/>
                <a:cs typeface="Segoe UI Emoji"/>
              </a:rPr>
              <a:t>wizard.</a:t>
            </a:r>
            <a:r>
              <a:rPr sz="1200" spc="-20" dirty="0">
                <a:solidFill>
                  <a:srgbClr val="1A1A1A"/>
                </a:solidFill>
                <a:latin typeface="Segoe UI Emoji"/>
                <a:cs typeface="Segoe UI Emoji"/>
              </a:rPr>
              <a:t> </a:t>
            </a:r>
            <a:r>
              <a:rPr sz="1200" dirty="0">
                <a:solidFill>
                  <a:srgbClr val="1A1A1A"/>
                </a:solidFill>
                <a:latin typeface="Segoe UI Emoji"/>
                <a:cs typeface="Segoe UI Emoji"/>
              </a:rPr>
              <a:t>Try</a:t>
            </a:r>
            <a:r>
              <a:rPr sz="1200" spc="-20" dirty="0">
                <a:solidFill>
                  <a:srgbClr val="1A1A1A"/>
                </a:solidFill>
                <a:latin typeface="Segoe UI Emoji"/>
                <a:cs typeface="Segoe UI Emoji"/>
              </a:rPr>
              <a:t> </a:t>
            </a:r>
            <a:r>
              <a:rPr sz="1200" dirty="0">
                <a:solidFill>
                  <a:srgbClr val="1A1A1A"/>
                </a:solidFill>
                <a:latin typeface="Segoe UI Emoji"/>
                <a:cs typeface="Segoe UI Emoji"/>
              </a:rPr>
              <a:t>it</a:t>
            </a:r>
            <a:r>
              <a:rPr sz="1200" spc="-20" dirty="0">
                <a:solidFill>
                  <a:srgbClr val="1A1A1A"/>
                </a:solidFill>
                <a:latin typeface="Segoe UI Emoji"/>
                <a:cs typeface="Segoe UI Emoji"/>
              </a:rPr>
              <a:t> </a:t>
            </a:r>
            <a:r>
              <a:rPr sz="1200" dirty="0">
                <a:solidFill>
                  <a:srgbClr val="1A1A1A"/>
                </a:solidFill>
                <a:latin typeface="Segoe UI Emoji"/>
                <a:cs typeface="Segoe UI Emoji"/>
              </a:rPr>
              <a:t>for</a:t>
            </a:r>
            <a:r>
              <a:rPr sz="1200" spc="-10" dirty="0">
                <a:solidFill>
                  <a:srgbClr val="1A1A1A"/>
                </a:solidFill>
                <a:latin typeface="Segoe UI Emoji"/>
                <a:cs typeface="Segoe UI Emoji"/>
              </a:rPr>
              <a:t> </a:t>
            </a:r>
            <a:r>
              <a:rPr sz="1200" dirty="0">
                <a:solidFill>
                  <a:srgbClr val="1A1A1A"/>
                </a:solidFill>
                <a:latin typeface="Segoe UI Emoji"/>
                <a:cs typeface="Segoe UI Emoji"/>
              </a:rPr>
              <a:t>yourself</a:t>
            </a:r>
            <a:r>
              <a:rPr sz="1200" spc="-10" dirty="0">
                <a:solidFill>
                  <a:srgbClr val="1A1A1A"/>
                </a:solidFill>
                <a:latin typeface="Segoe UI Emoji"/>
                <a:cs typeface="Segoe UI Emoji"/>
              </a:rPr>
              <a:t> </a:t>
            </a:r>
            <a:r>
              <a:rPr sz="1200" spc="-20" dirty="0">
                <a:solidFill>
                  <a:srgbClr val="1A1A1A"/>
                </a:solidFill>
                <a:latin typeface="Segoe UI Emoji"/>
                <a:cs typeface="Segoe UI Emoji"/>
              </a:rPr>
              <a:t>now:</a:t>
            </a:r>
            <a:endParaRPr sz="1200" dirty="0">
              <a:latin typeface="Segoe UI Emoji"/>
              <a:cs typeface="Segoe UI Emoji"/>
            </a:endParaRPr>
          </a:p>
        </p:txBody>
      </p:sp>
      <p:sp>
        <p:nvSpPr>
          <p:cNvPr id="4" name="object 4"/>
          <p:cNvSpPr txBox="1"/>
          <p:nvPr/>
        </p:nvSpPr>
        <p:spPr>
          <a:xfrm>
            <a:off x="544002" y="5257927"/>
            <a:ext cx="8973820" cy="1420495"/>
          </a:xfrm>
          <a:prstGeom prst="rect">
            <a:avLst/>
          </a:prstGeom>
        </p:spPr>
        <p:txBody>
          <a:bodyPr vert="horz" wrap="square" lIns="0" tIns="33020" rIns="0" bIns="0" rtlCol="0">
            <a:spAutoFit/>
          </a:bodyPr>
          <a:lstStyle/>
          <a:p>
            <a:pPr marL="467359" indent="-226060">
              <a:lnSpc>
                <a:spcPct val="100000"/>
              </a:lnSpc>
              <a:spcBef>
                <a:spcPts val="260"/>
              </a:spcBef>
              <a:buAutoNum type="arabicPeriod"/>
              <a:tabLst>
                <a:tab pos="467359" algn="l"/>
              </a:tabLst>
            </a:pPr>
            <a:r>
              <a:rPr sz="1200" dirty="0">
                <a:solidFill>
                  <a:srgbClr val="1A1A1A"/>
                </a:solidFill>
                <a:latin typeface="Segoe UI Emoji"/>
                <a:cs typeface="Segoe UI Emoji"/>
              </a:rPr>
              <a:t>Head</a:t>
            </a:r>
            <a:r>
              <a:rPr sz="1200" spc="-50" dirty="0">
                <a:solidFill>
                  <a:srgbClr val="1A1A1A"/>
                </a:solidFill>
                <a:latin typeface="Segoe UI Emoji"/>
                <a:cs typeface="Segoe UI Emoji"/>
              </a:rPr>
              <a:t> </a:t>
            </a:r>
            <a:r>
              <a:rPr sz="1200" dirty="0">
                <a:solidFill>
                  <a:srgbClr val="1A1A1A"/>
                </a:solidFill>
                <a:latin typeface="Segoe UI Emoji"/>
                <a:cs typeface="Segoe UI Emoji"/>
              </a:rPr>
              <a:t>over</a:t>
            </a:r>
            <a:r>
              <a:rPr sz="1200" spc="-25" dirty="0">
                <a:solidFill>
                  <a:srgbClr val="1A1A1A"/>
                </a:solidFill>
                <a:latin typeface="Segoe UI Emoji"/>
                <a:cs typeface="Segoe UI Emoji"/>
              </a:rPr>
              <a:t> </a:t>
            </a:r>
            <a:r>
              <a:rPr sz="1200" dirty="0">
                <a:solidFill>
                  <a:srgbClr val="1A1A1A"/>
                </a:solidFill>
                <a:latin typeface="Segoe UI Emoji"/>
                <a:cs typeface="Segoe UI Emoji"/>
              </a:rPr>
              <a:t>to</a:t>
            </a:r>
            <a:r>
              <a:rPr sz="1200" spc="-15" dirty="0">
                <a:solidFill>
                  <a:srgbClr val="1A1A1A"/>
                </a:solidFill>
                <a:latin typeface="Segoe UI Emoji"/>
                <a:cs typeface="Segoe UI Emoji"/>
              </a:rPr>
              <a:t> </a:t>
            </a:r>
            <a:r>
              <a:rPr sz="1200" dirty="0">
                <a:solidFill>
                  <a:srgbClr val="1A1A1A"/>
                </a:solidFill>
                <a:latin typeface="Segoe UI Emoji"/>
                <a:cs typeface="Segoe UI Emoji"/>
              </a:rPr>
              <a:t>Teams</a:t>
            </a:r>
            <a:r>
              <a:rPr sz="1200" spc="-15" dirty="0">
                <a:solidFill>
                  <a:srgbClr val="1A1A1A"/>
                </a:solidFill>
                <a:latin typeface="Segoe UI Emoji"/>
                <a:cs typeface="Segoe UI Emoji"/>
              </a:rPr>
              <a:t> </a:t>
            </a:r>
            <a:r>
              <a:rPr sz="1200" dirty="0">
                <a:solidFill>
                  <a:srgbClr val="1A1A1A"/>
                </a:solidFill>
                <a:latin typeface="Segoe UI Emoji"/>
                <a:cs typeface="Segoe UI Emoji"/>
              </a:rPr>
              <a:t>and</a:t>
            </a:r>
            <a:r>
              <a:rPr sz="1200" spc="-40" dirty="0">
                <a:solidFill>
                  <a:srgbClr val="1A1A1A"/>
                </a:solidFill>
                <a:latin typeface="Segoe UI Emoji"/>
                <a:cs typeface="Segoe UI Emoji"/>
              </a:rPr>
              <a:t> </a:t>
            </a:r>
            <a:r>
              <a:rPr sz="1200" dirty="0">
                <a:solidFill>
                  <a:srgbClr val="1A1A1A"/>
                </a:solidFill>
                <a:latin typeface="Segoe UI Emoji"/>
                <a:cs typeface="Segoe UI Emoji"/>
              </a:rPr>
              <a:t>hit</a:t>
            </a:r>
            <a:r>
              <a:rPr sz="1200" spc="-40" dirty="0">
                <a:solidFill>
                  <a:srgbClr val="1A1A1A"/>
                </a:solidFill>
                <a:latin typeface="Segoe UI Emoji"/>
                <a:cs typeface="Segoe UI Emoji"/>
              </a:rPr>
              <a:t> </a:t>
            </a:r>
            <a:r>
              <a:rPr sz="1200" dirty="0">
                <a:solidFill>
                  <a:srgbClr val="1A1A1A"/>
                </a:solidFill>
                <a:latin typeface="Segoe UI Emoji"/>
                <a:cs typeface="Segoe UI Emoji"/>
              </a:rPr>
              <a:t>CTRL+E</a:t>
            </a:r>
            <a:r>
              <a:rPr sz="1200" spc="-40" dirty="0">
                <a:solidFill>
                  <a:srgbClr val="1A1A1A"/>
                </a:solidFill>
                <a:latin typeface="Segoe UI Emoji"/>
                <a:cs typeface="Segoe UI Emoji"/>
              </a:rPr>
              <a:t> </a:t>
            </a:r>
            <a:r>
              <a:rPr sz="1200" dirty="0">
                <a:solidFill>
                  <a:srgbClr val="1A1A1A"/>
                </a:solidFill>
                <a:latin typeface="Segoe UI Emoji"/>
                <a:cs typeface="Segoe UI Emoji"/>
              </a:rPr>
              <a:t>to</a:t>
            </a:r>
            <a:r>
              <a:rPr sz="1200" spc="-10" dirty="0">
                <a:solidFill>
                  <a:srgbClr val="1A1A1A"/>
                </a:solidFill>
                <a:latin typeface="Segoe UI Emoji"/>
                <a:cs typeface="Segoe UI Emoji"/>
              </a:rPr>
              <a:t> </a:t>
            </a:r>
            <a:r>
              <a:rPr sz="1200" dirty="0">
                <a:solidFill>
                  <a:srgbClr val="1A1A1A"/>
                </a:solidFill>
                <a:latin typeface="Segoe UI Emoji"/>
                <a:cs typeface="Segoe UI Emoji"/>
              </a:rPr>
              <a:t>activate</a:t>
            </a:r>
            <a:r>
              <a:rPr sz="1200" spc="-10" dirty="0">
                <a:solidFill>
                  <a:srgbClr val="1A1A1A"/>
                </a:solidFill>
                <a:latin typeface="Segoe UI Emoji"/>
                <a:cs typeface="Segoe UI Emoji"/>
              </a:rPr>
              <a:t> </a:t>
            </a:r>
            <a:r>
              <a:rPr sz="1200" dirty="0">
                <a:solidFill>
                  <a:srgbClr val="1A1A1A"/>
                </a:solidFill>
                <a:latin typeface="Segoe UI Emoji"/>
                <a:cs typeface="Segoe UI Emoji"/>
              </a:rPr>
              <a:t>the</a:t>
            </a:r>
            <a:r>
              <a:rPr sz="1200" spc="-15" dirty="0">
                <a:solidFill>
                  <a:srgbClr val="1A1A1A"/>
                </a:solidFill>
                <a:latin typeface="Segoe UI Emoji"/>
                <a:cs typeface="Segoe UI Emoji"/>
              </a:rPr>
              <a:t> </a:t>
            </a:r>
            <a:r>
              <a:rPr sz="1200" dirty="0">
                <a:solidFill>
                  <a:srgbClr val="1A1A1A"/>
                </a:solidFill>
                <a:latin typeface="Segoe UI Emoji"/>
                <a:cs typeface="Segoe UI Emoji"/>
              </a:rPr>
              <a:t>Command</a:t>
            </a:r>
            <a:r>
              <a:rPr sz="1200" spc="-35" dirty="0">
                <a:solidFill>
                  <a:srgbClr val="1A1A1A"/>
                </a:solidFill>
                <a:latin typeface="Segoe UI Emoji"/>
                <a:cs typeface="Segoe UI Emoji"/>
              </a:rPr>
              <a:t> </a:t>
            </a:r>
            <a:r>
              <a:rPr sz="1200" spc="-25" dirty="0">
                <a:solidFill>
                  <a:srgbClr val="1A1A1A"/>
                </a:solidFill>
                <a:latin typeface="Segoe UI Emoji"/>
                <a:cs typeface="Segoe UI Emoji"/>
              </a:rPr>
              <a:t>Box</a:t>
            </a:r>
            <a:endParaRPr sz="1200" dirty="0">
              <a:latin typeface="Segoe UI Emoji"/>
              <a:cs typeface="Segoe UI Emoji"/>
            </a:endParaRPr>
          </a:p>
          <a:p>
            <a:pPr marL="467359" indent="-226060">
              <a:lnSpc>
                <a:spcPct val="100000"/>
              </a:lnSpc>
              <a:spcBef>
                <a:spcPts val="165"/>
              </a:spcBef>
              <a:buAutoNum type="arabicPeriod"/>
              <a:tabLst>
                <a:tab pos="467359" algn="l"/>
              </a:tabLst>
            </a:pPr>
            <a:r>
              <a:rPr sz="1200" dirty="0">
                <a:solidFill>
                  <a:srgbClr val="1A1A1A"/>
                </a:solidFill>
                <a:latin typeface="Segoe UI Emoji"/>
                <a:cs typeface="Segoe UI Emoji"/>
              </a:rPr>
              <a:t>Type</a:t>
            </a:r>
            <a:r>
              <a:rPr sz="1200" spc="-25" dirty="0">
                <a:solidFill>
                  <a:srgbClr val="1A1A1A"/>
                </a:solidFill>
                <a:latin typeface="Segoe UI Emoji"/>
                <a:cs typeface="Segoe UI Emoji"/>
              </a:rPr>
              <a:t> </a:t>
            </a:r>
            <a:r>
              <a:rPr sz="1200" dirty="0">
                <a:solidFill>
                  <a:srgbClr val="1A1A1A"/>
                </a:solidFill>
                <a:latin typeface="Segoe UI Emoji"/>
                <a:cs typeface="Segoe UI Emoji"/>
              </a:rPr>
              <a:t>/chat</a:t>
            </a:r>
            <a:r>
              <a:rPr sz="1200" spc="-25" dirty="0">
                <a:solidFill>
                  <a:srgbClr val="1A1A1A"/>
                </a:solidFill>
                <a:latin typeface="Segoe UI Emoji"/>
                <a:cs typeface="Segoe UI Emoji"/>
              </a:rPr>
              <a:t> </a:t>
            </a:r>
            <a:r>
              <a:rPr sz="1200" dirty="0">
                <a:solidFill>
                  <a:srgbClr val="1A1A1A"/>
                </a:solidFill>
                <a:latin typeface="Segoe UI Emoji"/>
                <a:cs typeface="Segoe UI Emoji"/>
              </a:rPr>
              <a:t>and</a:t>
            </a:r>
            <a:r>
              <a:rPr sz="1200" spc="-30" dirty="0">
                <a:solidFill>
                  <a:srgbClr val="1A1A1A"/>
                </a:solidFill>
                <a:latin typeface="Segoe UI Emoji"/>
                <a:cs typeface="Segoe UI Emoji"/>
              </a:rPr>
              <a:t> </a:t>
            </a:r>
            <a:r>
              <a:rPr sz="1200" dirty="0">
                <a:solidFill>
                  <a:srgbClr val="1A1A1A"/>
                </a:solidFill>
                <a:latin typeface="Segoe UI Emoji"/>
                <a:cs typeface="Segoe UI Emoji"/>
              </a:rPr>
              <a:t>hit</a:t>
            </a:r>
            <a:r>
              <a:rPr sz="1200" spc="-25" dirty="0">
                <a:solidFill>
                  <a:srgbClr val="1A1A1A"/>
                </a:solidFill>
                <a:latin typeface="Segoe UI Emoji"/>
                <a:cs typeface="Segoe UI Emoji"/>
              </a:rPr>
              <a:t> </a:t>
            </a:r>
            <a:r>
              <a:rPr sz="1200" spc="-10" dirty="0">
                <a:solidFill>
                  <a:srgbClr val="1A1A1A"/>
                </a:solidFill>
                <a:latin typeface="Segoe UI Emoji"/>
                <a:cs typeface="Segoe UI Emoji"/>
              </a:rPr>
              <a:t>ENTER</a:t>
            </a:r>
            <a:endParaRPr sz="1200" dirty="0">
              <a:latin typeface="Segoe UI Emoji"/>
              <a:cs typeface="Segoe UI Emoji"/>
            </a:endParaRPr>
          </a:p>
          <a:p>
            <a:pPr marL="467359" indent="-226060">
              <a:lnSpc>
                <a:spcPct val="100000"/>
              </a:lnSpc>
              <a:spcBef>
                <a:spcPts val="135"/>
              </a:spcBef>
              <a:buAutoNum type="arabicPeriod"/>
              <a:tabLst>
                <a:tab pos="467359" algn="l"/>
              </a:tabLst>
            </a:pPr>
            <a:r>
              <a:rPr sz="1200" dirty="0">
                <a:solidFill>
                  <a:srgbClr val="1A1A1A"/>
                </a:solidFill>
                <a:latin typeface="Segoe UI Emoji"/>
                <a:cs typeface="Segoe UI Emoji"/>
              </a:rPr>
              <a:t>Enter</a:t>
            </a:r>
            <a:r>
              <a:rPr sz="1200" spc="-30" dirty="0">
                <a:solidFill>
                  <a:srgbClr val="1A1A1A"/>
                </a:solidFill>
                <a:latin typeface="Segoe UI Emoji"/>
                <a:cs typeface="Segoe UI Emoji"/>
              </a:rPr>
              <a:t> </a:t>
            </a:r>
            <a:r>
              <a:rPr sz="1200" dirty="0">
                <a:solidFill>
                  <a:srgbClr val="1A1A1A"/>
                </a:solidFill>
                <a:latin typeface="Segoe UI Emoji"/>
                <a:cs typeface="Segoe UI Emoji"/>
              </a:rPr>
              <a:t>someone’s</a:t>
            </a:r>
            <a:r>
              <a:rPr sz="1200" spc="-25" dirty="0">
                <a:solidFill>
                  <a:srgbClr val="1A1A1A"/>
                </a:solidFill>
                <a:latin typeface="Segoe UI Emoji"/>
                <a:cs typeface="Segoe UI Emoji"/>
              </a:rPr>
              <a:t> </a:t>
            </a:r>
            <a:r>
              <a:rPr sz="1200" dirty="0">
                <a:solidFill>
                  <a:srgbClr val="1A1A1A"/>
                </a:solidFill>
                <a:latin typeface="Segoe UI Emoji"/>
                <a:cs typeface="Segoe UI Emoji"/>
              </a:rPr>
              <a:t>name</a:t>
            </a:r>
            <a:r>
              <a:rPr sz="1200" spc="-35" dirty="0">
                <a:solidFill>
                  <a:srgbClr val="1A1A1A"/>
                </a:solidFill>
                <a:latin typeface="Segoe UI Emoji"/>
                <a:cs typeface="Segoe UI Emoji"/>
              </a:rPr>
              <a:t> </a:t>
            </a:r>
            <a:r>
              <a:rPr sz="1200" dirty="0">
                <a:solidFill>
                  <a:srgbClr val="1A1A1A"/>
                </a:solidFill>
                <a:latin typeface="Segoe UI Emoji"/>
                <a:cs typeface="Segoe UI Emoji"/>
              </a:rPr>
              <a:t>and</a:t>
            </a:r>
            <a:r>
              <a:rPr sz="1200" spc="-45" dirty="0">
                <a:solidFill>
                  <a:srgbClr val="1A1A1A"/>
                </a:solidFill>
                <a:latin typeface="Segoe UI Emoji"/>
                <a:cs typeface="Segoe UI Emoji"/>
              </a:rPr>
              <a:t> </a:t>
            </a:r>
            <a:r>
              <a:rPr sz="1200" dirty="0">
                <a:solidFill>
                  <a:srgbClr val="1A1A1A"/>
                </a:solidFill>
                <a:latin typeface="Segoe UI Emoji"/>
                <a:cs typeface="Segoe UI Emoji"/>
              </a:rPr>
              <a:t>hit</a:t>
            </a:r>
            <a:r>
              <a:rPr sz="1200" spc="-45" dirty="0">
                <a:solidFill>
                  <a:srgbClr val="1A1A1A"/>
                </a:solidFill>
                <a:latin typeface="Segoe UI Emoji"/>
                <a:cs typeface="Segoe UI Emoji"/>
              </a:rPr>
              <a:t> </a:t>
            </a:r>
            <a:r>
              <a:rPr sz="1200" spc="-20" dirty="0">
                <a:solidFill>
                  <a:srgbClr val="1A1A1A"/>
                </a:solidFill>
                <a:latin typeface="Segoe UI Emoji"/>
                <a:cs typeface="Segoe UI Emoji"/>
              </a:rPr>
              <a:t>ENTER</a:t>
            </a:r>
            <a:endParaRPr sz="1200" dirty="0">
              <a:latin typeface="Segoe UI Emoji"/>
              <a:cs typeface="Segoe UI Emoji"/>
            </a:endParaRPr>
          </a:p>
          <a:p>
            <a:pPr marL="467359" indent="-226060">
              <a:lnSpc>
                <a:spcPct val="100000"/>
              </a:lnSpc>
              <a:spcBef>
                <a:spcPts val="160"/>
              </a:spcBef>
              <a:buAutoNum type="arabicPeriod"/>
              <a:tabLst>
                <a:tab pos="467359" algn="l"/>
              </a:tabLst>
            </a:pPr>
            <a:r>
              <a:rPr sz="1200" dirty="0">
                <a:solidFill>
                  <a:srgbClr val="1A1A1A"/>
                </a:solidFill>
                <a:latin typeface="Segoe UI Emoji"/>
                <a:cs typeface="Segoe UI Emoji"/>
              </a:rPr>
              <a:t>Type</a:t>
            </a:r>
            <a:r>
              <a:rPr sz="1200" spc="-40" dirty="0">
                <a:solidFill>
                  <a:srgbClr val="1A1A1A"/>
                </a:solidFill>
                <a:latin typeface="Segoe UI Emoji"/>
                <a:cs typeface="Segoe UI Emoji"/>
              </a:rPr>
              <a:t> </a:t>
            </a:r>
            <a:r>
              <a:rPr sz="1200" dirty="0">
                <a:solidFill>
                  <a:srgbClr val="1A1A1A"/>
                </a:solidFill>
                <a:latin typeface="Segoe UI Emoji"/>
                <a:cs typeface="Segoe UI Emoji"/>
              </a:rPr>
              <a:t>a</a:t>
            </a:r>
            <a:r>
              <a:rPr sz="1200" spc="-20" dirty="0">
                <a:solidFill>
                  <a:srgbClr val="1A1A1A"/>
                </a:solidFill>
                <a:latin typeface="Segoe UI Emoji"/>
                <a:cs typeface="Segoe UI Emoji"/>
              </a:rPr>
              <a:t> </a:t>
            </a:r>
            <a:r>
              <a:rPr sz="1200" dirty="0">
                <a:solidFill>
                  <a:srgbClr val="1A1A1A"/>
                </a:solidFill>
                <a:latin typeface="Segoe UI Emoji"/>
                <a:cs typeface="Segoe UI Emoji"/>
              </a:rPr>
              <a:t>message</a:t>
            </a:r>
            <a:r>
              <a:rPr sz="1200" spc="-15" dirty="0">
                <a:solidFill>
                  <a:srgbClr val="1A1A1A"/>
                </a:solidFill>
                <a:latin typeface="Segoe UI Emoji"/>
                <a:cs typeface="Segoe UI Emoji"/>
              </a:rPr>
              <a:t> </a:t>
            </a:r>
            <a:r>
              <a:rPr sz="1200" dirty="0">
                <a:solidFill>
                  <a:srgbClr val="1A1A1A"/>
                </a:solidFill>
                <a:latin typeface="Segoe UI Emoji"/>
                <a:cs typeface="Segoe UI Emoji"/>
              </a:rPr>
              <a:t>and</a:t>
            </a:r>
            <a:r>
              <a:rPr sz="1200" spc="-20" dirty="0">
                <a:solidFill>
                  <a:srgbClr val="1A1A1A"/>
                </a:solidFill>
                <a:latin typeface="Segoe UI Emoji"/>
                <a:cs typeface="Segoe UI Emoji"/>
              </a:rPr>
              <a:t> </a:t>
            </a:r>
            <a:r>
              <a:rPr sz="1200" dirty="0">
                <a:solidFill>
                  <a:srgbClr val="1A1A1A"/>
                </a:solidFill>
                <a:latin typeface="Segoe UI Emoji"/>
                <a:cs typeface="Segoe UI Emoji"/>
              </a:rPr>
              <a:t>hit</a:t>
            </a:r>
            <a:r>
              <a:rPr sz="1200" spc="-40" dirty="0">
                <a:solidFill>
                  <a:srgbClr val="1A1A1A"/>
                </a:solidFill>
                <a:latin typeface="Segoe UI Emoji"/>
                <a:cs typeface="Segoe UI Emoji"/>
              </a:rPr>
              <a:t> </a:t>
            </a:r>
            <a:r>
              <a:rPr sz="1200" dirty="0">
                <a:solidFill>
                  <a:srgbClr val="1A1A1A"/>
                </a:solidFill>
                <a:latin typeface="Segoe UI Emoji"/>
                <a:cs typeface="Segoe UI Emoji"/>
              </a:rPr>
              <a:t>ENTER</a:t>
            </a:r>
            <a:r>
              <a:rPr sz="1200" spc="-25" dirty="0">
                <a:solidFill>
                  <a:srgbClr val="1A1A1A"/>
                </a:solidFill>
                <a:latin typeface="Segoe UI Emoji"/>
                <a:cs typeface="Segoe UI Emoji"/>
              </a:rPr>
              <a:t> </a:t>
            </a:r>
            <a:r>
              <a:rPr sz="1200" dirty="0">
                <a:solidFill>
                  <a:srgbClr val="1A1A1A"/>
                </a:solidFill>
                <a:latin typeface="Segoe UI Emoji"/>
                <a:cs typeface="Segoe UI Emoji"/>
              </a:rPr>
              <a:t>to</a:t>
            </a:r>
            <a:r>
              <a:rPr sz="1200" spc="-40" dirty="0">
                <a:solidFill>
                  <a:srgbClr val="1A1A1A"/>
                </a:solidFill>
                <a:latin typeface="Segoe UI Emoji"/>
                <a:cs typeface="Segoe UI Emoji"/>
              </a:rPr>
              <a:t> </a:t>
            </a:r>
            <a:r>
              <a:rPr sz="1200" spc="-20" dirty="0">
                <a:solidFill>
                  <a:srgbClr val="1A1A1A"/>
                </a:solidFill>
                <a:latin typeface="Segoe UI Emoji"/>
                <a:cs typeface="Segoe UI Emoji"/>
              </a:rPr>
              <a:t>send</a:t>
            </a:r>
            <a:endParaRPr sz="1200" dirty="0">
              <a:latin typeface="Segoe UI Emoji"/>
              <a:cs typeface="Segoe UI Emoji"/>
            </a:endParaRPr>
          </a:p>
          <a:p>
            <a:pPr marL="12700" marR="5080">
              <a:lnSpc>
                <a:spcPct val="111100"/>
              </a:lnSpc>
              <a:spcBef>
                <a:spcPts val="1400"/>
              </a:spcBef>
            </a:pPr>
            <a:r>
              <a:rPr sz="1200" dirty="0">
                <a:solidFill>
                  <a:srgbClr val="1A1A1A"/>
                </a:solidFill>
                <a:latin typeface="Segoe UI Emoji"/>
                <a:cs typeface="Segoe UI Emoji"/>
              </a:rPr>
              <a:t>There</a:t>
            </a:r>
            <a:r>
              <a:rPr sz="1200" spc="-25" dirty="0">
                <a:solidFill>
                  <a:srgbClr val="1A1A1A"/>
                </a:solidFill>
                <a:latin typeface="Segoe UI Emoji"/>
                <a:cs typeface="Segoe UI Emoji"/>
              </a:rPr>
              <a:t> </a:t>
            </a:r>
            <a:r>
              <a:rPr sz="1200" dirty="0">
                <a:solidFill>
                  <a:srgbClr val="1A1A1A"/>
                </a:solidFill>
                <a:latin typeface="Segoe UI Emoji"/>
                <a:cs typeface="Segoe UI Emoji"/>
              </a:rPr>
              <a:t>are</a:t>
            </a:r>
            <a:r>
              <a:rPr sz="1200" spc="-20" dirty="0">
                <a:solidFill>
                  <a:srgbClr val="1A1A1A"/>
                </a:solidFill>
                <a:latin typeface="Segoe UI Emoji"/>
                <a:cs typeface="Segoe UI Emoji"/>
              </a:rPr>
              <a:t> </a:t>
            </a:r>
            <a:r>
              <a:rPr sz="1200" dirty="0">
                <a:solidFill>
                  <a:srgbClr val="1A1A1A"/>
                </a:solidFill>
                <a:latin typeface="Segoe UI Emoji"/>
                <a:cs typeface="Segoe UI Emoji"/>
              </a:rPr>
              <a:t>a</a:t>
            </a:r>
            <a:r>
              <a:rPr sz="1200" spc="-10" dirty="0">
                <a:solidFill>
                  <a:srgbClr val="1A1A1A"/>
                </a:solidFill>
                <a:latin typeface="Segoe UI Emoji"/>
                <a:cs typeface="Segoe UI Emoji"/>
              </a:rPr>
              <a:t> </a:t>
            </a:r>
            <a:r>
              <a:rPr sz="1200" dirty="0">
                <a:solidFill>
                  <a:srgbClr val="1A1A1A"/>
                </a:solidFill>
                <a:latin typeface="Segoe UI Emoji"/>
                <a:cs typeface="Segoe UI Emoji"/>
              </a:rPr>
              <a:t>bunch</a:t>
            </a:r>
            <a:r>
              <a:rPr sz="1200" spc="-25" dirty="0">
                <a:solidFill>
                  <a:srgbClr val="1A1A1A"/>
                </a:solidFill>
                <a:latin typeface="Segoe UI Emoji"/>
                <a:cs typeface="Segoe UI Emoji"/>
              </a:rPr>
              <a:t> </a:t>
            </a:r>
            <a:r>
              <a:rPr sz="1200" dirty="0">
                <a:solidFill>
                  <a:srgbClr val="1A1A1A"/>
                </a:solidFill>
                <a:latin typeface="Segoe UI Emoji"/>
                <a:cs typeface="Segoe UI Emoji"/>
              </a:rPr>
              <a:t>of extra</a:t>
            </a:r>
            <a:r>
              <a:rPr sz="1200" spc="-15" dirty="0">
                <a:solidFill>
                  <a:srgbClr val="1A1A1A"/>
                </a:solidFill>
                <a:latin typeface="Segoe UI Emoji"/>
                <a:cs typeface="Segoe UI Emoji"/>
              </a:rPr>
              <a:t> </a:t>
            </a:r>
            <a:r>
              <a:rPr sz="1200" dirty="0">
                <a:solidFill>
                  <a:srgbClr val="1A1A1A"/>
                </a:solidFill>
                <a:latin typeface="Segoe UI Emoji"/>
                <a:cs typeface="Segoe UI Emoji"/>
              </a:rPr>
              <a:t>quick</a:t>
            </a:r>
            <a:r>
              <a:rPr sz="1200" spc="-15" dirty="0">
                <a:solidFill>
                  <a:srgbClr val="1A1A1A"/>
                </a:solidFill>
                <a:latin typeface="Segoe UI Emoji"/>
                <a:cs typeface="Segoe UI Emoji"/>
              </a:rPr>
              <a:t> </a:t>
            </a:r>
            <a:r>
              <a:rPr sz="1200" dirty="0">
                <a:solidFill>
                  <a:srgbClr val="1A1A1A"/>
                </a:solidFill>
                <a:latin typeface="Segoe UI Emoji"/>
                <a:cs typeface="Segoe UI Emoji"/>
              </a:rPr>
              <a:t>actions</a:t>
            </a:r>
            <a:r>
              <a:rPr sz="1200" spc="-25" dirty="0">
                <a:solidFill>
                  <a:srgbClr val="1A1A1A"/>
                </a:solidFill>
                <a:latin typeface="Segoe UI Emoji"/>
                <a:cs typeface="Segoe UI Emoji"/>
              </a:rPr>
              <a:t> </a:t>
            </a:r>
            <a:r>
              <a:rPr sz="1200" dirty="0">
                <a:solidFill>
                  <a:srgbClr val="1A1A1A"/>
                </a:solidFill>
                <a:latin typeface="Segoe UI Emoji"/>
                <a:cs typeface="Segoe UI Emoji"/>
              </a:rPr>
              <a:t>that</a:t>
            </a:r>
            <a:r>
              <a:rPr sz="1200" spc="-30" dirty="0">
                <a:solidFill>
                  <a:srgbClr val="1A1A1A"/>
                </a:solidFill>
                <a:latin typeface="Segoe UI Emoji"/>
                <a:cs typeface="Segoe UI Emoji"/>
              </a:rPr>
              <a:t> </a:t>
            </a:r>
            <a:r>
              <a:rPr sz="1200" dirty="0">
                <a:solidFill>
                  <a:srgbClr val="1A1A1A"/>
                </a:solidFill>
                <a:latin typeface="Segoe UI Emoji"/>
                <a:cs typeface="Segoe UI Emoji"/>
              </a:rPr>
              <a:t>you</a:t>
            </a:r>
            <a:r>
              <a:rPr sz="1200" spc="-25" dirty="0">
                <a:solidFill>
                  <a:srgbClr val="1A1A1A"/>
                </a:solidFill>
                <a:latin typeface="Segoe UI Emoji"/>
                <a:cs typeface="Segoe UI Emoji"/>
              </a:rPr>
              <a:t> </a:t>
            </a:r>
            <a:r>
              <a:rPr sz="1200" dirty="0">
                <a:solidFill>
                  <a:srgbClr val="1A1A1A"/>
                </a:solidFill>
                <a:latin typeface="Segoe UI Emoji"/>
                <a:cs typeface="Segoe UI Emoji"/>
              </a:rPr>
              <a:t>can</a:t>
            </a:r>
            <a:r>
              <a:rPr sz="1200" spc="-25" dirty="0">
                <a:solidFill>
                  <a:srgbClr val="1A1A1A"/>
                </a:solidFill>
                <a:latin typeface="Segoe UI Emoji"/>
                <a:cs typeface="Segoe UI Emoji"/>
              </a:rPr>
              <a:t> </a:t>
            </a:r>
            <a:r>
              <a:rPr sz="1200" dirty="0">
                <a:solidFill>
                  <a:srgbClr val="1A1A1A"/>
                </a:solidFill>
                <a:latin typeface="Segoe UI Emoji"/>
                <a:cs typeface="Segoe UI Emoji"/>
              </a:rPr>
              <a:t>use</a:t>
            </a:r>
            <a:r>
              <a:rPr sz="1200" spc="-25" dirty="0">
                <a:solidFill>
                  <a:srgbClr val="1A1A1A"/>
                </a:solidFill>
                <a:latin typeface="Segoe UI Emoji"/>
                <a:cs typeface="Segoe UI Emoji"/>
              </a:rPr>
              <a:t> </a:t>
            </a:r>
            <a:r>
              <a:rPr sz="1200" dirty="0">
                <a:solidFill>
                  <a:srgbClr val="1A1A1A"/>
                </a:solidFill>
                <a:latin typeface="Segoe UI Emoji"/>
                <a:cs typeface="Segoe UI Emoji"/>
              </a:rPr>
              <a:t>too,</a:t>
            </a:r>
            <a:r>
              <a:rPr sz="1200" spc="-35" dirty="0">
                <a:solidFill>
                  <a:srgbClr val="1A1A1A"/>
                </a:solidFill>
                <a:latin typeface="Segoe UI Emoji"/>
                <a:cs typeface="Segoe UI Emoji"/>
              </a:rPr>
              <a:t> </a:t>
            </a:r>
            <a:r>
              <a:rPr sz="1200" dirty="0">
                <a:solidFill>
                  <a:srgbClr val="1A1A1A"/>
                </a:solidFill>
                <a:latin typeface="Segoe UI Emoji"/>
                <a:cs typeface="Segoe UI Emoji"/>
              </a:rPr>
              <a:t>just</a:t>
            </a:r>
            <a:r>
              <a:rPr sz="1200" spc="-5" dirty="0">
                <a:solidFill>
                  <a:srgbClr val="1A1A1A"/>
                </a:solidFill>
                <a:latin typeface="Segoe UI Emoji"/>
                <a:cs typeface="Segoe UI Emoji"/>
              </a:rPr>
              <a:t> </a:t>
            </a:r>
            <a:r>
              <a:rPr sz="1200" dirty="0">
                <a:solidFill>
                  <a:srgbClr val="1A1A1A"/>
                </a:solidFill>
                <a:latin typeface="Segoe UI Emoji"/>
                <a:cs typeface="Segoe UI Emoji"/>
              </a:rPr>
              <a:t>type the</a:t>
            </a:r>
            <a:r>
              <a:rPr sz="1200" spc="-25" dirty="0">
                <a:solidFill>
                  <a:srgbClr val="1A1A1A"/>
                </a:solidFill>
                <a:latin typeface="Segoe UI Emoji"/>
                <a:cs typeface="Segoe UI Emoji"/>
              </a:rPr>
              <a:t> </a:t>
            </a:r>
            <a:r>
              <a:rPr sz="1200" dirty="0">
                <a:solidFill>
                  <a:srgbClr val="1A1A1A"/>
                </a:solidFill>
                <a:latin typeface="Segoe UI Emoji"/>
                <a:cs typeface="Segoe UI Emoji"/>
              </a:rPr>
              <a:t>/</a:t>
            </a:r>
            <a:r>
              <a:rPr sz="1200" spc="10" dirty="0">
                <a:solidFill>
                  <a:srgbClr val="1A1A1A"/>
                </a:solidFill>
                <a:latin typeface="Segoe UI Emoji"/>
                <a:cs typeface="Segoe UI Emoji"/>
              </a:rPr>
              <a:t> </a:t>
            </a:r>
            <a:r>
              <a:rPr sz="1200" dirty="0">
                <a:solidFill>
                  <a:srgbClr val="1A1A1A"/>
                </a:solidFill>
                <a:latin typeface="Segoe UI Emoji"/>
                <a:cs typeface="Segoe UI Emoji"/>
              </a:rPr>
              <a:t>symbol</a:t>
            </a:r>
            <a:r>
              <a:rPr sz="1200" spc="-15" dirty="0">
                <a:solidFill>
                  <a:srgbClr val="1A1A1A"/>
                </a:solidFill>
                <a:latin typeface="Segoe UI Emoji"/>
                <a:cs typeface="Segoe UI Emoji"/>
              </a:rPr>
              <a:t> </a:t>
            </a:r>
            <a:r>
              <a:rPr sz="1200" dirty="0">
                <a:solidFill>
                  <a:srgbClr val="1A1A1A"/>
                </a:solidFill>
                <a:latin typeface="Segoe UI Emoji"/>
                <a:cs typeface="Segoe UI Emoji"/>
              </a:rPr>
              <a:t>in</a:t>
            </a:r>
            <a:r>
              <a:rPr sz="1200" spc="-25" dirty="0">
                <a:solidFill>
                  <a:srgbClr val="1A1A1A"/>
                </a:solidFill>
                <a:latin typeface="Segoe UI Emoji"/>
                <a:cs typeface="Segoe UI Emoji"/>
              </a:rPr>
              <a:t> </a:t>
            </a:r>
            <a:r>
              <a:rPr sz="1200" dirty="0">
                <a:solidFill>
                  <a:srgbClr val="1A1A1A"/>
                </a:solidFill>
                <a:latin typeface="Segoe UI Emoji"/>
                <a:cs typeface="Segoe UI Emoji"/>
              </a:rPr>
              <a:t>the</a:t>
            </a:r>
            <a:r>
              <a:rPr sz="1200" spc="-25" dirty="0">
                <a:solidFill>
                  <a:srgbClr val="1A1A1A"/>
                </a:solidFill>
                <a:latin typeface="Segoe UI Emoji"/>
                <a:cs typeface="Segoe UI Emoji"/>
              </a:rPr>
              <a:t> </a:t>
            </a:r>
            <a:r>
              <a:rPr sz="1200" dirty="0">
                <a:solidFill>
                  <a:srgbClr val="1A1A1A"/>
                </a:solidFill>
                <a:latin typeface="Segoe UI Emoji"/>
                <a:cs typeface="Segoe UI Emoji"/>
              </a:rPr>
              <a:t>Command</a:t>
            </a:r>
            <a:r>
              <a:rPr sz="1200" spc="-30" dirty="0">
                <a:solidFill>
                  <a:srgbClr val="1A1A1A"/>
                </a:solidFill>
                <a:latin typeface="Segoe UI Emoji"/>
                <a:cs typeface="Segoe UI Emoji"/>
              </a:rPr>
              <a:t> </a:t>
            </a:r>
            <a:r>
              <a:rPr sz="1200" dirty="0">
                <a:solidFill>
                  <a:srgbClr val="1A1A1A"/>
                </a:solidFill>
                <a:latin typeface="Segoe UI Emoji"/>
                <a:cs typeface="Segoe UI Emoji"/>
              </a:rPr>
              <a:t>Box</a:t>
            </a:r>
            <a:r>
              <a:rPr sz="1200" spc="-25" dirty="0">
                <a:solidFill>
                  <a:srgbClr val="1A1A1A"/>
                </a:solidFill>
                <a:latin typeface="Segoe UI Emoji"/>
                <a:cs typeface="Segoe UI Emoji"/>
              </a:rPr>
              <a:t> </a:t>
            </a:r>
            <a:r>
              <a:rPr sz="1200" dirty="0">
                <a:solidFill>
                  <a:srgbClr val="1A1A1A"/>
                </a:solidFill>
                <a:latin typeface="Segoe UI Emoji"/>
                <a:cs typeface="Segoe UI Emoji"/>
              </a:rPr>
              <a:t>to</a:t>
            </a:r>
            <a:r>
              <a:rPr sz="1200" spc="-25" dirty="0">
                <a:solidFill>
                  <a:srgbClr val="1A1A1A"/>
                </a:solidFill>
                <a:latin typeface="Segoe UI Emoji"/>
                <a:cs typeface="Segoe UI Emoji"/>
              </a:rPr>
              <a:t> </a:t>
            </a:r>
            <a:r>
              <a:rPr sz="1200" dirty="0">
                <a:solidFill>
                  <a:srgbClr val="1A1A1A"/>
                </a:solidFill>
                <a:latin typeface="Segoe UI Emoji"/>
                <a:cs typeface="Segoe UI Emoji"/>
              </a:rPr>
              <a:t>explore</a:t>
            </a:r>
            <a:r>
              <a:rPr sz="1200" spc="-25" dirty="0">
                <a:solidFill>
                  <a:srgbClr val="1A1A1A"/>
                </a:solidFill>
                <a:latin typeface="Segoe UI Emoji"/>
                <a:cs typeface="Segoe UI Emoji"/>
              </a:rPr>
              <a:t> </a:t>
            </a:r>
            <a:r>
              <a:rPr sz="1200" dirty="0">
                <a:solidFill>
                  <a:srgbClr val="1A1A1A"/>
                </a:solidFill>
                <a:latin typeface="Segoe UI Emoji"/>
                <a:cs typeface="Segoe UI Emoji"/>
              </a:rPr>
              <a:t>and</a:t>
            </a:r>
            <a:r>
              <a:rPr sz="1200" spc="-30" dirty="0">
                <a:solidFill>
                  <a:srgbClr val="1A1A1A"/>
                </a:solidFill>
                <a:latin typeface="Segoe UI Emoji"/>
                <a:cs typeface="Segoe UI Emoji"/>
              </a:rPr>
              <a:t> </a:t>
            </a:r>
            <a:r>
              <a:rPr sz="1200" dirty="0">
                <a:solidFill>
                  <a:srgbClr val="1A1A1A"/>
                </a:solidFill>
                <a:latin typeface="Segoe UI Emoji"/>
                <a:cs typeface="Segoe UI Emoji"/>
              </a:rPr>
              <a:t>play</a:t>
            </a:r>
            <a:r>
              <a:rPr sz="1200" spc="-5" dirty="0">
                <a:solidFill>
                  <a:srgbClr val="1A1A1A"/>
                </a:solidFill>
                <a:latin typeface="Segoe UI Emoji"/>
                <a:cs typeface="Segoe UI Emoji"/>
              </a:rPr>
              <a:t> </a:t>
            </a:r>
            <a:r>
              <a:rPr sz="1200" spc="-10" dirty="0">
                <a:solidFill>
                  <a:srgbClr val="1A1A1A"/>
                </a:solidFill>
                <a:latin typeface="Segoe UI Emoji"/>
                <a:cs typeface="Segoe UI Emoji"/>
              </a:rPr>
              <a:t>around </a:t>
            </a:r>
            <a:r>
              <a:rPr sz="1200" dirty="0">
                <a:solidFill>
                  <a:srgbClr val="1A1A1A"/>
                </a:solidFill>
                <a:latin typeface="Segoe UI Emoji"/>
                <a:cs typeface="Segoe UI Emoji"/>
              </a:rPr>
              <a:t>with</a:t>
            </a:r>
            <a:r>
              <a:rPr sz="1200" spc="-25" dirty="0">
                <a:solidFill>
                  <a:srgbClr val="1A1A1A"/>
                </a:solidFill>
                <a:latin typeface="Segoe UI Emoji"/>
                <a:cs typeface="Segoe UI Emoji"/>
              </a:rPr>
              <a:t> </a:t>
            </a:r>
            <a:r>
              <a:rPr sz="1200" dirty="0">
                <a:solidFill>
                  <a:srgbClr val="1A1A1A"/>
                </a:solidFill>
                <a:latin typeface="Segoe UI Emoji"/>
                <a:cs typeface="Segoe UI Emoji"/>
              </a:rPr>
              <a:t>the</a:t>
            </a:r>
            <a:r>
              <a:rPr sz="1200" spc="-25" dirty="0">
                <a:solidFill>
                  <a:srgbClr val="1A1A1A"/>
                </a:solidFill>
                <a:latin typeface="Segoe UI Emoji"/>
                <a:cs typeface="Segoe UI Emoji"/>
              </a:rPr>
              <a:t> </a:t>
            </a:r>
            <a:r>
              <a:rPr sz="1200" spc="-10" dirty="0">
                <a:solidFill>
                  <a:srgbClr val="1A1A1A"/>
                </a:solidFill>
                <a:latin typeface="Segoe UI Emoji"/>
                <a:cs typeface="Segoe UI Emoji"/>
              </a:rPr>
              <a:t>options.</a:t>
            </a:r>
            <a:endParaRPr sz="1200" dirty="0">
              <a:latin typeface="Segoe UI Emoji"/>
              <a:cs typeface="Segoe UI Emoji"/>
            </a:endParaRPr>
          </a:p>
        </p:txBody>
      </p:sp>
      <p:pic>
        <p:nvPicPr>
          <p:cNvPr id="10" name="object 10" descr="Microsoft Teams 101 - Command Box"/>
          <p:cNvPicPr/>
          <p:nvPr/>
        </p:nvPicPr>
        <p:blipFill>
          <a:blip r:embed="rId2" cstate="print"/>
          <a:stretch>
            <a:fillRect/>
          </a:stretch>
        </p:blipFill>
        <p:spPr>
          <a:xfrm>
            <a:off x="1086927" y="4344671"/>
            <a:ext cx="6610350" cy="699135"/>
          </a:xfrm>
          <a:prstGeom prst="rect">
            <a:avLst/>
          </a:prstGeom>
        </p:spPr>
      </p:pic>
      <p:sp>
        <p:nvSpPr>
          <p:cNvPr id="11" name="object 11"/>
          <p:cNvSpPr txBox="1">
            <a:spLocks noGrp="1"/>
          </p:cNvSpPr>
          <p:nvPr>
            <p:ph type="sldNum" sz="quarter" idx="7"/>
          </p:nvPr>
        </p:nvSpPr>
        <p:spPr>
          <a:prstGeom prst="rect">
            <a:avLst/>
          </a:prstGeom>
        </p:spPr>
        <p:txBody>
          <a:bodyPr vert="horz" wrap="square" lIns="0" tIns="5715" rIns="0" bIns="0" rtlCol="0">
            <a:spAutoFit/>
          </a:bodyPr>
          <a:lstStyle/>
          <a:p>
            <a:pPr marL="12700">
              <a:lnSpc>
                <a:spcPct val="100000"/>
              </a:lnSpc>
              <a:spcBef>
                <a:spcPts val="45"/>
              </a:spcBef>
            </a:pPr>
            <a:fld id="{81D60167-4931-47E6-BA6A-407CBD079E47}" type="slidenum">
              <a:rPr spc="-25" dirty="0"/>
              <a:t>4</a:t>
            </a:fld>
            <a:endParaRPr spc="-25" dirty="0"/>
          </a:p>
        </p:txBody>
      </p:sp>
      <p:pic>
        <p:nvPicPr>
          <p:cNvPr id="12" name="Picture 11">
            <a:extLst>
              <a:ext uri="{FF2B5EF4-FFF2-40B4-BE49-F238E27FC236}">
                <a16:creationId xmlns:a16="http://schemas.microsoft.com/office/drawing/2014/main" id="{3F507541-628E-3D1E-C962-C07802B148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58200" y="7164429"/>
            <a:ext cx="1519619" cy="478680"/>
          </a:xfrm>
          <a:prstGeom prst="rect">
            <a:avLst/>
          </a:prstGeom>
        </p:spPr>
      </p:pic>
      <p:sp>
        <p:nvSpPr>
          <p:cNvPr id="13" name="object 5"/>
          <p:cNvSpPr txBox="1"/>
          <p:nvPr/>
        </p:nvSpPr>
        <p:spPr>
          <a:xfrm>
            <a:off x="544002" y="538416"/>
            <a:ext cx="4835525" cy="1904364"/>
          </a:xfrm>
          <a:prstGeom prst="rect">
            <a:avLst/>
          </a:prstGeom>
        </p:spPr>
        <p:txBody>
          <a:bodyPr vert="horz" wrap="square" lIns="0" tIns="12700" rIns="0" bIns="0" rtlCol="0">
            <a:spAutoFit/>
          </a:bodyPr>
          <a:lstStyle/>
          <a:p>
            <a:pPr marL="12700">
              <a:lnSpc>
                <a:spcPct val="100000"/>
              </a:lnSpc>
              <a:spcBef>
                <a:spcPts val="100"/>
              </a:spcBef>
            </a:pPr>
            <a:r>
              <a:rPr sz="1800" b="1" dirty="0">
                <a:latin typeface="Segoe UI Emoji"/>
                <a:cs typeface="Segoe UI Emoji"/>
              </a:rPr>
              <a:t>Sign</a:t>
            </a:r>
            <a:r>
              <a:rPr sz="1800" b="1" spc="55" dirty="0">
                <a:latin typeface="Segoe UI Emoji"/>
                <a:cs typeface="Segoe UI Emoji"/>
              </a:rPr>
              <a:t> </a:t>
            </a:r>
            <a:r>
              <a:rPr sz="1800" b="1" spc="-25" dirty="0">
                <a:latin typeface="Segoe UI Emoji"/>
                <a:cs typeface="Segoe UI Emoji"/>
              </a:rPr>
              <a:t>In</a:t>
            </a:r>
            <a:endParaRPr sz="1800" dirty="0">
              <a:latin typeface="Segoe UI Emoji"/>
              <a:cs typeface="Segoe UI Emoji"/>
            </a:endParaRPr>
          </a:p>
          <a:p>
            <a:pPr marL="240029" indent="-170180">
              <a:lnSpc>
                <a:spcPct val="100000"/>
              </a:lnSpc>
              <a:spcBef>
                <a:spcPts val="1590"/>
              </a:spcBef>
              <a:buAutoNum type="arabicPeriod"/>
              <a:tabLst>
                <a:tab pos="240029" algn="l"/>
              </a:tabLst>
            </a:pPr>
            <a:r>
              <a:rPr sz="1200" dirty="0">
                <a:solidFill>
                  <a:srgbClr val="1E1E1E"/>
                </a:solidFill>
                <a:latin typeface="Segoe UI Emoji"/>
                <a:cs typeface="Segoe UI Emoji"/>
              </a:rPr>
              <a:t>Start</a:t>
            </a:r>
            <a:r>
              <a:rPr sz="1200" spc="-45" dirty="0">
                <a:solidFill>
                  <a:srgbClr val="1E1E1E"/>
                </a:solidFill>
                <a:latin typeface="Segoe UI Emoji"/>
                <a:cs typeface="Segoe UI Emoji"/>
              </a:rPr>
              <a:t> </a:t>
            </a:r>
            <a:r>
              <a:rPr sz="1200" spc="-10" dirty="0">
                <a:solidFill>
                  <a:srgbClr val="1E1E1E"/>
                </a:solidFill>
                <a:latin typeface="Segoe UI Emoji"/>
                <a:cs typeface="Segoe UI Emoji"/>
              </a:rPr>
              <a:t>Teams.</a:t>
            </a:r>
            <a:endParaRPr sz="1200" dirty="0">
              <a:latin typeface="Segoe UI Emoji"/>
              <a:cs typeface="Segoe UI Emoji"/>
            </a:endParaRPr>
          </a:p>
          <a:p>
            <a:pPr>
              <a:lnSpc>
                <a:spcPct val="100000"/>
              </a:lnSpc>
              <a:spcBef>
                <a:spcPts val="165"/>
              </a:spcBef>
              <a:buClr>
                <a:srgbClr val="1E1E1E"/>
              </a:buClr>
              <a:buFont typeface="Segoe UI Emoji"/>
              <a:buAutoNum type="arabicPeriod"/>
            </a:pPr>
            <a:endParaRPr sz="1200" dirty="0">
              <a:latin typeface="Segoe UI Emoji"/>
              <a:cs typeface="Segoe UI Emoji"/>
            </a:endParaRPr>
          </a:p>
          <a:p>
            <a:pPr marL="469900" lvl="1" indent="-228600">
              <a:lnSpc>
                <a:spcPct val="100000"/>
              </a:lnSpc>
              <a:buClr>
                <a:srgbClr val="2B2B2B"/>
              </a:buClr>
              <a:buSzPct val="83333"/>
              <a:buFont typeface="Symbol"/>
              <a:buChar char=""/>
              <a:tabLst>
                <a:tab pos="469900" algn="l"/>
                <a:tab pos="2254885" algn="l"/>
              </a:tabLst>
            </a:pPr>
            <a:r>
              <a:rPr sz="1200" dirty="0">
                <a:solidFill>
                  <a:srgbClr val="1E1E1E"/>
                </a:solidFill>
                <a:latin typeface="Segoe UI Emoji"/>
                <a:cs typeface="Segoe UI Emoji"/>
              </a:rPr>
              <a:t>In</a:t>
            </a:r>
            <a:r>
              <a:rPr sz="1200" spc="-40" dirty="0">
                <a:solidFill>
                  <a:srgbClr val="1E1E1E"/>
                </a:solidFill>
                <a:latin typeface="Segoe UI Emoji"/>
                <a:cs typeface="Segoe UI Emoji"/>
              </a:rPr>
              <a:t> </a:t>
            </a:r>
            <a:r>
              <a:rPr sz="1200" dirty="0">
                <a:solidFill>
                  <a:srgbClr val="1E1E1E"/>
                </a:solidFill>
                <a:latin typeface="Segoe UI Emoji"/>
                <a:cs typeface="Segoe UI Emoji"/>
              </a:rPr>
              <a:t>Windows,</a:t>
            </a:r>
            <a:r>
              <a:rPr sz="1200" spc="-30" dirty="0">
                <a:solidFill>
                  <a:srgbClr val="1E1E1E"/>
                </a:solidFill>
                <a:latin typeface="Segoe UI Emoji"/>
                <a:cs typeface="Segoe UI Emoji"/>
              </a:rPr>
              <a:t> </a:t>
            </a:r>
            <a:r>
              <a:rPr sz="1200" dirty="0">
                <a:solidFill>
                  <a:srgbClr val="1E1E1E"/>
                </a:solidFill>
                <a:latin typeface="Segoe UI Emoji"/>
                <a:cs typeface="Segoe UI Emoji"/>
              </a:rPr>
              <a:t>click</a:t>
            </a:r>
            <a:r>
              <a:rPr sz="1200" spc="-10" dirty="0">
                <a:solidFill>
                  <a:srgbClr val="1E1E1E"/>
                </a:solidFill>
                <a:latin typeface="Segoe UI Emoji"/>
                <a:cs typeface="Segoe UI Emoji"/>
              </a:rPr>
              <a:t> </a:t>
            </a:r>
            <a:r>
              <a:rPr sz="1200" b="1" spc="-20" dirty="0">
                <a:solidFill>
                  <a:srgbClr val="1E1E1E"/>
                </a:solidFill>
                <a:latin typeface="Segoe UI Emoji"/>
                <a:cs typeface="Segoe UI Emoji"/>
              </a:rPr>
              <a:t>Start</a:t>
            </a:r>
            <a:r>
              <a:rPr sz="1200" b="1" dirty="0">
                <a:solidFill>
                  <a:srgbClr val="1E1E1E"/>
                </a:solidFill>
                <a:latin typeface="Segoe UI Emoji"/>
                <a:cs typeface="Segoe UI Emoji"/>
              </a:rPr>
              <a:t>	</a:t>
            </a:r>
            <a:r>
              <a:rPr sz="1200" dirty="0">
                <a:solidFill>
                  <a:srgbClr val="1E1E1E"/>
                </a:solidFill>
                <a:latin typeface="Segoe UI Emoji"/>
                <a:cs typeface="Segoe UI Emoji"/>
              </a:rPr>
              <a:t>&gt;</a:t>
            </a:r>
            <a:r>
              <a:rPr sz="1200" spc="25" dirty="0">
                <a:solidFill>
                  <a:srgbClr val="1E1E1E"/>
                </a:solidFill>
                <a:latin typeface="Segoe UI Emoji"/>
                <a:cs typeface="Segoe UI Emoji"/>
              </a:rPr>
              <a:t> </a:t>
            </a:r>
            <a:r>
              <a:rPr sz="1200" b="1" dirty="0">
                <a:solidFill>
                  <a:srgbClr val="1E1E1E"/>
                </a:solidFill>
                <a:latin typeface="Segoe UI Emoji"/>
                <a:cs typeface="Segoe UI Emoji"/>
              </a:rPr>
              <a:t>Microsoft</a:t>
            </a:r>
            <a:r>
              <a:rPr sz="1200" b="1" spc="25" dirty="0">
                <a:solidFill>
                  <a:srgbClr val="1E1E1E"/>
                </a:solidFill>
                <a:latin typeface="Segoe UI Emoji"/>
                <a:cs typeface="Segoe UI Emoji"/>
              </a:rPr>
              <a:t> </a:t>
            </a:r>
            <a:r>
              <a:rPr sz="1200" b="1" spc="-10" dirty="0">
                <a:solidFill>
                  <a:srgbClr val="1E1E1E"/>
                </a:solidFill>
                <a:latin typeface="Segoe UI Emoji"/>
                <a:cs typeface="Segoe UI Emoji"/>
              </a:rPr>
              <a:t>Teams</a:t>
            </a:r>
            <a:r>
              <a:rPr sz="1200" spc="-10" dirty="0">
                <a:solidFill>
                  <a:srgbClr val="1E1E1E"/>
                </a:solidFill>
                <a:latin typeface="Segoe UI Emoji"/>
                <a:cs typeface="Segoe UI Emoji"/>
              </a:rPr>
              <a:t>.</a:t>
            </a:r>
            <a:endParaRPr sz="1200" dirty="0">
              <a:latin typeface="Segoe UI Emoji"/>
              <a:cs typeface="Segoe UI Emoji"/>
            </a:endParaRPr>
          </a:p>
          <a:p>
            <a:pPr marL="469900" lvl="1" indent="-228600">
              <a:lnSpc>
                <a:spcPct val="100000"/>
              </a:lnSpc>
              <a:spcBef>
                <a:spcPts val="160"/>
              </a:spcBef>
              <a:buClr>
                <a:srgbClr val="2B2B2B"/>
              </a:buClr>
              <a:buSzPct val="83333"/>
              <a:buFont typeface="Symbol"/>
              <a:buChar char=""/>
              <a:tabLst>
                <a:tab pos="469900" algn="l"/>
              </a:tabLst>
            </a:pPr>
            <a:r>
              <a:rPr sz="1200" dirty="0">
                <a:solidFill>
                  <a:srgbClr val="1E1E1E"/>
                </a:solidFill>
                <a:latin typeface="Segoe UI Emoji"/>
                <a:cs typeface="Segoe UI Emoji"/>
              </a:rPr>
              <a:t>On</a:t>
            </a:r>
            <a:r>
              <a:rPr sz="1200" spc="-10" dirty="0">
                <a:solidFill>
                  <a:srgbClr val="1E1E1E"/>
                </a:solidFill>
                <a:latin typeface="Segoe UI Emoji"/>
                <a:cs typeface="Segoe UI Emoji"/>
              </a:rPr>
              <a:t> </a:t>
            </a:r>
            <a:r>
              <a:rPr sz="1200" dirty="0">
                <a:solidFill>
                  <a:srgbClr val="1E1E1E"/>
                </a:solidFill>
                <a:latin typeface="Segoe UI Emoji"/>
                <a:cs typeface="Segoe UI Emoji"/>
              </a:rPr>
              <a:t>Mac,</a:t>
            </a:r>
            <a:r>
              <a:rPr sz="1200" spc="-10" dirty="0">
                <a:solidFill>
                  <a:srgbClr val="1E1E1E"/>
                </a:solidFill>
                <a:latin typeface="Segoe UI Emoji"/>
                <a:cs typeface="Segoe UI Emoji"/>
              </a:rPr>
              <a:t> </a:t>
            </a:r>
            <a:r>
              <a:rPr sz="1200" dirty="0">
                <a:solidFill>
                  <a:srgbClr val="1E1E1E"/>
                </a:solidFill>
                <a:latin typeface="Segoe UI Emoji"/>
                <a:cs typeface="Segoe UI Emoji"/>
              </a:rPr>
              <a:t>go</a:t>
            </a:r>
            <a:r>
              <a:rPr sz="1200" spc="20" dirty="0">
                <a:solidFill>
                  <a:srgbClr val="1E1E1E"/>
                </a:solidFill>
                <a:latin typeface="Segoe UI Emoji"/>
                <a:cs typeface="Segoe UI Emoji"/>
              </a:rPr>
              <a:t> </a:t>
            </a:r>
            <a:r>
              <a:rPr sz="1200" dirty="0">
                <a:solidFill>
                  <a:srgbClr val="1E1E1E"/>
                </a:solidFill>
                <a:latin typeface="Segoe UI Emoji"/>
                <a:cs typeface="Segoe UI Emoji"/>
              </a:rPr>
              <a:t>to</a:t>
            </a:r>
            <a:r>
              <a:rPr sz="1200" spc="-5" dirty="0">
                <a:solidFill>
                  <a:srgbClr val="1E1E1E"/>
                </a:solidFill>
                <a:latin typeface="Segoe UI Emoji"/>
                <a:cs typeface="Segoe UI Emoji"/>
              </a:rPr>
              <a:t> </a:t>
            </a:r>
            <a:r>
              <a:rPr sz="1200" dirty="0">
                <a:solidFill>
                  <a:srgbClr val="1E1E1E"/>
                </a:solidFill>
                <a:latin typeface="Segoe UI Emoji"/>
                <a:cs typeface="Segoe UI Emoji"/>
              </a:rPr>
              <a:t>the</a:t>
            </a:r>
            <a:r>
              <a:rPr sz="1200" spc="25" dirty="0">
                <a:solidFill>
                  <a:srgbClr val="1E1E1E"/>
                </a:solidFill>
                <a:latin typeface="Segoe UI Emoji"/>
                <a:cs typeface="Segoe UI Emoji"/>
              </a:rPr>
              <a:t> </a:t>
            </a:r>
            <a:r>
              <a:rPr sz="1200" b="1" dirty="0">
                <a:solidFill>
                  <a:srgbClr val="1E1E1E"/>
                </a:solidFill>
                <a:latin typeface="Segoe UI Emoji"/>
                <a:cs typeface="Segoe UI Emoji"/>
              </a:rPr>
              <a:t>Applications</a:t>
            </a:r>
            <a:r>
              <a:rPr sz="1200" b="1" spc="30" dirty="0">
                <a:solidFill>
                  <a:srgbClr val="1E1E1E"/>
                </a:solidFill>
                <a:latin typeface="Segoe UI Emoji"/>
                <a:cs typeface="Segoe UI Emoji"/>
              </a:rPr>
              <a:t> </a:t>
            </a:r>
            <a:r>
              <a:rPr sz="1200" dirty="0">
                <a:solidFill>
                  <a:srgbClr val="1E1E1E"/>
                </a:solidFill>
                <a:latin typeface="Segoe UI Emoji"/>
                <a:cs typeface="Segoe UI Emoji"/>
              </a:rPr>
              <a:t>folder</a:t>
            </a:r>
            <a:r>
              <a:rPr sz="1200" spc="5" dirty="0">
                <a:solidFill>
                  <a:srgbClr val="1E1E1E"/>
                </a:solidFill>
                <a:latin typeface="Segoe UI Emoji"/>
                <a:cs typeface="Segoe UI Emoji"/>
              </a:rPr>
              <a:t> </a:t>
            </a:r>
            <a:r>
              <a:rPr sz="1200" dirty="0">
                <a:solidFill>
                  <a:srgbClr val="1E1E1E"/>
                </a:solidFill>
                <a:latin typeface="Segoe UI Emoji"/>
                <a:cs typeface="Segoe UI Emoji"/>
              </a:rPr>
              <a:t>and</a:t>
            </a:r>
            <a:r>
              <a:rPr sz="1200" spc="-5" dirty="0">
                <a:solidFill>
                  <a:srgbClr val="1E1E1E"/>
                </a:solidFill>
                <a:latin typeface="Segoe UI Emoji"/>
                <a:cs typeface="Segoe UI Emoji"/>
              </a:rPr>
              <a:t> </a:t>
            </a:r>
            <a:r>
              <a:rPr sz="1200" dirty="0">
                <a:solidFill>
                  <a:srgbClr val="1E1E1E"/>
                </a:solidFill>
                <a:latin typeface="Segoe UI Emoji"/>
                <a:cs typeface="Segoe UI Emoji"/>
              </a:rPr>
              <a:t>click</a:t>
            </a:r>
            <a:r>
              <a:rPr sz="1200" spc="-20" dirty="0">
                <a:solidFill>
                  <a:srgbClr val="1E1E1E"/>
                </a:solidFill>
                <a:latin typeface="Segoe UI Emoji"/>
                <a:cs typeface="Segoe UI Emoji"/>
              </a:rPr>
              <a:t> </a:t>
            </a:r>
            <a:r>
              <a:rPr sz="1200" b="1" dirty="0">
                <a:solidFill>
                  <a:srgbClr val="1E1E1E"/>
                </a:solidFill>
                <a:latin typeface="Segoe UI Emoji"/>
                <a:cs typeface="Segoe UI Emoji"/>
              </a:rPr>
              <a:t>Microsoft </a:t>
            </a:r>
            <a:r>
              <a:rPr sz="1200" b="1" spc="-10" dirty="0">
                <a:solidFill>
                  <a:srgbClr val="1E1E1E"/>
                </a:solidFill>
                <a:latin typeface="Segoe UI Emoji"/>
                <a:cs typeface="Segoe UI Emoji"/>
              </a:rPr>
              <a:t>Teams</a:t>
            </a:r>
            <a:r>
              <a:rPr sz="1200" spc="-10" dirty="0">
                <a:solidFill>
                  <a:srgbClr val="1E1E1E"/>
                </a:solidFill>
                <a:latin typeface="Segoe UI Emoji"/>
                <a:cs typeface="Segoe UI Emoji"/>
              </a:rPr>
              <a:t>.</a:t>
            </a:r>
            <a:endParaRPr sz="1200" dirty="0">
              <a:latin typeface="Segoe UI Emoji"/>
              <a:cs typeface="Segoe UI Emoji"/>
            </a:endParaRPr>
          </a:p>
          <a:p>
            <a:pPr marL="469900" lvl="1" indent="-228600">
              <a:lnSpc>
                <a:spcPct val="100000"/>
              </a:lnSpc>
              <a:spcBef>
                <a:spcPts val="160"/>
              </a:spcBef>
              <a:buClr>
                <a:srgbClr val="2B2B2B"/>
              </a:buClr>
              <a:buSzPct val="83333"/>
              <a:buFont typeface="Symbol"/>
              <a:buChar char=""/>
              <a:tabLst>
                <a:tab pos="469900" algn="l"/>
              </a:tabLst>
            </a:pPr>
            <a:r>
              <a:rPr sz="1200" dirty="0">
                <a:solidFill>
                  <a:srgbClr val="1E1E1E"/>
                </a:solidFill>
                <a:latin typeface="Segoe UI Emoji"/>
                <a:cs typeface="Segoe UI Emoji"/>
              </a:rPr>
              <a:t>On</a:t>
            </a:r>
            <a:r>
              <a:rPr sz="1200" spc="-5" dirty="0">
                <a:solidFill>
                  <a:srgbClr val="1E1E1E"/>
                </a:solidFill>
                <a:latin typeface="Segoe UI Emoji"/>
                <a:cs typeface="Segoe UI Emoji"/>
              </a:rPr>
              <a:t> </a:t>
            </a:r>
            <a:r>
              <a:rPr sz="1200" dirty="0">
                <a:solidFill>
                  <a:srgbClr val="1E1E1E"/>
                </a:solidFill>
                <a:latin typeface="Segoe UI Emoji"/>
                <a:cs typeface="Segoe UI Emoji"/>
              </a:rPr>
              <a:t>mobile,</a:t>
            </a:r>
            <a:r>
              <a:rPr sz="1200" spc="-10" dirty="0">
                <a:solidFill>
                  <a:srgbClr val="1E1E1E"/>
                </a:solidFill>
                <a:latin typeface="Segoe UI Emoji"/>
                <a:cs typeface="Segoe UI Emoji"/>
              </a:rPr>
              <a:t> </a:t>
            </a:r>
            <a:r>
              <a:rPr sz="1200" dirty="0">
                <a:solidFill>
                  <a:srgbClr val="1E1E1E"/>
                </a:solidFill>
                <a:latin typeface="Segoe UI Emoji"/>
                <a:cs typeface="Segoe UI Emoji"/>
              </a:rPr>
              <a:t>tap</a:t>
            </a:r>
            <a:r>
              <a:rPr sz="1200" spc="-5" dirty="0">
                <a:solidFill>
                  <a:srgbClr val="1E1E1E"/>
                </a:solidFill>
                <a:latin typeface="Segoe UI Emoji"/>
                <a:cs typeface="Segoe UI Emoji"/>
              </a:rPr>
              <a:t> </a:t>
            </a:r>
            <a:r>
              <a:rPr sz="1200" dirty="0">
                <a:solidFill>
                  <a:srgbClr val="1E1E1E"/>
                </a:solidFill>
                <a:latin typeface="Segoe UI Emoji"/>
                <a:cs typeface="Segoe UI Emoji"/>
              </a:rPr>
              <a:t>the</a:t>
            </a:r>
            <a:r>
              <a:rPr sz="1200" spc="5" dirty="0">
                <a:solidFill>
                  <a:srgbClr val="1E1E1E"/>
                </a:solidFill>
                <a:latin typeface="Segoe UI Emoji"/>
                <a:cs typeface="Segoe UI Emoji"/>
              </a:rPr>
              <a:t> </a:t>
            </a:r>
            <a:r>
              <a:rPr sz="1200" b="1" dirty="0">
                <a:solidFill>
                  <a:srgbClr val="1E1E1E"/>
                </a:solidFill>
                <a:latin typeface="Segoe UI Emoji"/>
                <a:cs typeface="Segoe UI Emoji"/>
              </a:rPr>
              <a:t>Teams</a:t>
            </a:r>
            <a:r>
              <a:rPr sz="1200" b="1" spc="25" dirty="0">
                <a:solidFill>
                  <a:srgbClr val="1E1E1E"/>
                </a:solidFill>
                <a:latin typeface="Segoe UI Emoji"/>
                <a:cs typeface="Segoe UI Emoji"/>
              </a:rPr>
              <a:t> </a:t>
            </a:r>
            <a:r>
              <a:rPr sz="1200" spc="-20" dirty="0">
                <a:solidFill>
                  <a:srgbClr val="1E1E1E"/>
                </a:solidFill>
                <a:latin typeface="Segoe UI Emoji"/>
                <a:cs typeface="Segoe UI Emoji"/>
              </a:rPr>
              <a:t>icon.</a:t>
            </a:r>
            <a:endParaRPr sz="1200" dirty="0">
              <a:latin typeface="Segoe UI Emoji"/>
              <a:cs typeface="Segoe UI Emoji"/>
            </a:endParaRPr>
          </a:p>
          <a:p>
            <a:pPr lvl="1">
              <a:lnSpc>
                <a:spcPct val="100000"/>
              </a:lnSpc>
              <a:spcBef>
                <a:spcPts val="165"/>
              </a:spcBef>
              <a:buClr>
                <a:srgbClr val="2B2B2B"/>
              </a:buClr>
              <a:buFont typeface="Symbol"/>
              <a:buChar char=""/>
            </a:pPr>
            <a:endParaRPr sz="1200" dirty="0">
              <a:latin typeface="Segoe UI Emoji"/>
              <a:cs typeface="Segoe UI Emoji"/>
            </a:endParaRPr>
          </a:p>
          <a:p>
            <a:pPr marL="240029" indent="-170180">
              <a:lnSpc>
                <a:spcPct val="100000"/>
              </a:lnSpc>
              <a:buAutoNum type="arabicPeriod"/>
              <a:tabLst>
                <a:tab pos="240029" algn="l"/>
              </a:tabLst>
            </a:pPr>
            <a:r>
              <a:rPr sz="1200" dirty="0">
                <a:solidFill>
                  <a:srgbClr val="1E1E1E"/>
                </a:solidFill>
                <a:latin typeface="Segoe UI Emoji"/>
                <a:cs typeface="Segoe UI Emoji"/>
              </a:rPr>
              <a:t>Sign</a:t>
            </a:r>
            <a:r>
              <a:rPr sz="1200" spc="-30" dirty="0">
                <a:solidFill>
                  <a:srgbClr val="1E1E1E"/>
                </a:solidFill>
                <a:latin typeface="Segoe UI Emoji"/>
                <a:cs typeface="Segoe UI Emoji"/>
              </a:rPr>
              <a:t> </a:t>
            </a:r>
            <a:r>
              <a:rPr sz="1200" dirty="0">
                <a:solidFill>
                  <a:srgbClr val="1E1E1E"/>
                </a:solidFill>
                <a:latin typeface="Segoe UI Emoji"/>
                <a:cs typeface="Segoe UI Emoji"/>
              </a:rPr>
              <a:t>in</a:t>
            </a:r>
            <a:r>
              <a:rPr sz="1200" spc="-25" dirty="0">
                <a:solidFill>
                  <a:srgbClr val="1E1E1E"/>
                </a:solidFill>
                <a:latin typeface="Segoe UI Emoji"/>
                <a:cs typeface="Segoe UI Emoji"/>
              </a:rPr>
              <a:t> </a:t>
            </a:r>
            <a:r>
              <a:rPr sz="1200" dirty="0">
                <a:solidFill>
                  <a:srgbClr val="1E1E1E"/>
                </a:solidFill>
                <a:latin typeface="Segoe UI Emoji"/>
                <a:cs typeface="Segoe UI Emoji"/>
              </a:rPr>
              <a:t>with</a:t>
            </a:r>
            <a:r>
              <a:rPr sz="1200" spc="-25" dirty="0">
                <a:solidFill>
                  <a:srgbClr val="1E1E1E"/>
                </a:solidFill>
                <a:latin typeface="Segoe UI Emoji"/>
                <a:cs typeface="Segoe UI Emoji"/>
              </a:rPr>
              <a:t> </a:t>
            </a:r>
            <a:r>
              <a:rPr sz="1200" dirty="0">
                <a:solidFill>
                  <a:srgbClr val="1E1E1E"/>
                </a:solidFill>
                <a:latin typeface="Segoe UI Emoji"/>
                <a:cs typeface="Segoe UI Emoji"/>
              </a:rPr>
              <a:t>your</a:t>
            </a:r>
            <a:r>
              <a:rPr sz="1200" spc="-20" dirty="0">
                <a:solidFill>
                  <a:srgbClr val="1E1E1E"/>
                </a:solidFill>
                <a:latin typeface="Segoe UI Emoji"/>
                <a:cs typeface="Segoe UI Emoji"/>
              </a:rPr>
              <a:t> </a:t>
            </a:r>
            <a:r>
              <a:rPr sz="1200" dirty="0">
                <a:solidFill>
                  <a:srgbClr val="1E1E1E"/>
                </a:solidFill>
                <a:latin typeface="Segoe UI Emoji"/>
                <a:cs typeface="Segoe UI Emoji"/>
              </a:rPr>
              <a:t>Microsoft</a:t>
            </a:r>
            <a:r>
              <a:rPr sz="1200" spc="-30" dirty="0">
                <a:solidFill>
                  <a:srgbClr val="1E1E1E"/>
                </a:solidFill>
                <a:latin typeface="Segoe UI Emoji"/>
                <a:cs typeface="Segoe UI Emoji"/>
              </a:rPr>
              <a:t> </a:t>
            </a:r>
            <a:r>
              <a:rPr sz="1200" dirty="0">
                <a:solidFill>
                  <a:srgbClr val="1E1E1E"/>
                </a:solidFill>
                <a:latin typeface="Segoe UI Emoji"/>
                <a:cs typeface="Segoe UI Emoji"/>
              </a:rPr>
              <a:t>365</a:t>
            </a:r>
            <a:r>
              <a:rPr sz="1200" spc="-20" dirty="0">
                <a:solidFill>
                  <a:srgbClr val="1E1E1E"/>
                </a:solidFill>
                <a:latin typeface="Segoe UI Emoji"/>
                <a:cs typeface="Segoe UI Emoji"/>
              </a:rPr>
              <a:t> </a:t>
            </a:r>
            <a:r>
              <a:rPr sz="1200" dirty="0">
                <a:solidFill>
                  <a:srgbClr val="1E1E1E"/>
                </a:solidFill>
                <a:latin typeface="Segoe UI Emoji"/>
                <a:cs typeface="Segoe UI Emoji"/>
              </a:rPr>
              <a:t>username</a:t>
            </a:r>
            <a:r>
              <a:rPr sz="1200" spc="-25" dirty="0">
                <a:solidFill>
                  <a:srgbClr val="1E1E1E"/>
                </a:solidFill>
                <a:latin typeface="Segoe UI Emoji"/>
                <a:cs typeface="Segoe UI Emoji"/>
              </a:rPr>
              <a:t> </a:t>
            </a:r>
            <a:r>
              <a:rPr sz="1200" dirty="0">
                <a:solidFill>
                  <a:srgbClr val="1E1E1E"/>
                </a:solidFill>
                <a:latin typeface="Segoe UI Emoji"/>
                <a:cs typeface="Segoe UI Emoji"/>
              </a:rPr>
              <a:t>and</a:t>
            </a:r>
            <a:r>
              <a:rPr sz="1200" spc="-30" dirty="0">
                <a:solidFill>
                  <a:srgbClr val="1E1E1E"/>
                </a:solidFill>
                <a:latin typeface="Segoe UI Emoji"/>
                <a:cs typeface="Segoe UI Emoji"/>
              </a:rPr>
              <a:t> </a:t>
            </a:r>
            <a:r>
              <a:rPr sz="1200" spc="-10" dirty="0">
                <a:solidFill>
                  <a:srgbClr val="1E1E1E"/>
                </a:solidFill>
                <a:latin typeface="Segoe UI Emoji"/>
                <a:cs typeface="Segoe UI Emoji"/>
              </a:rPr>
              <a:t>password.</a:t>
            </a:r>
            <a:endParaRPr sz="1200" dirty="0">
              <a:latin typeface="Segoe UI Emoji"/>
              <a:cs typeface="Segoe UI Emoji"/>
            </a:endParaRPr>
          </a:p>
        </p:txBody>
      </p:sp>
      <p:pic>
        <p:nvPicPr>
          <p:cNvPr id="14" name="object 6" descr="Start button"/>
          <p:cNvPicPr/>
          <p:nvPr/>
        </p:nvPicPr>
        <p:blipFill>
          <a:blip r:embed="rId4" cstate="print"/>
          <a:stretch>
            <a:fillRect/>
          </a:stretch>
        </p:blipFill>
        <p:spPr>
          <a:xfrm>
            <a:off x="2575144" y="1403826"/>
            <a:ext cx="172021" cy="172021"/>
          </a:xfrm>
          <a:prstGeom prst="rect">
            <a:avLst/>
          </a:prstGeom>
        </p:spPr>
      </p:pic>
      <p:grpSp>
        <p:nvGrpSpPr>
          <p:cNvPr id="15" name="object 7" descr="Microsoft Teams - Log In, Log Out And Log Out Again"/>
          <p:cNvGrpSpPr/>
          <p:nvPr/>
        </p:nvGrpSpPr>
        <p:grpSpPr>
          <a:xfrm>
            <a:off x="5743318" y="691883"/>
            <a:ext cx="3255645" cy="2266950"/>
            <a:chOff x="5643816" y="4482896"/>
            <a:chExt cx="3255645" cy="2266950"/>
          </a:xfrm>
        </p:grpSpPr>
        <p:pic>
          <p:nvPicPr>
            <p:cNvPr id="16" name="object 8" descr="Microsoft Teams - Log In, Log Out And Log Out Again"/>
            <p:cNvPicPr/>
            <p:nvPr/>
          </p:nvPicPr>
          <p:blipFill>
            <a:blip r:embed="rId5" cstate="print"/>
            <a:stretch>
              <a:fillRect/>
            </a:stretch>
          </p:blipFill>
          <p:spPr>
            <a:xfrm>
              <a:off x="5653404" y="4492421"/>
              <a:ext cx="3236595" cy="2247900"/>
            </a:xfrm>
            <a:prstGeom prst="rect">
              <a:avLst/>
            </a:prstGeom>
          </p:spPr>
        </p:pic>
        <p:sp>
          <p:nvSpPr>
            <p:cNvPr id="17" name="object 9"/>
            <p:cNvSpPr/>
            <p:nvPr/>
          </p:nvSpPr>
          <p:spPr>
            <a:xfrm>
              <a:off x="5648578" y="4487659"/>
              <a:ext cx="3246120" cy="2257425"/>
            </a:xfrm>
            <a:custGeom>
              <a:avLst/>
              <a:gdLst/>
              <a:ahLst/>
              <a:cxnLst/>
              <a:rect l="l" t="t" r="r" b="b"/>
              <a:pathLst>
                <a:path w="3246120" h="2257425">
                  <a:moveTo>
                    <a:pt x="0" y="2257425"/>
                  </a:moveTo>
                  <a:lnTo>
                    <a:pt x="3246120" y="2257425"/>
                  </a:lnTo>
                  <a:lnTo>
                    <a:pt x="3246120" y="0"/>
                  </a:lnTo>
                  <a:lnTo>
                    <a:pt x="0" y="0"/>
                  </a:lnTo>
                  <a:lnTo>
                    <a:pt x="0" y="2257425"/>
                  </a:lnTo>
                  <a:close/>
                </a:path>
              </a:pathLst>
            </a:custGeom>
            <a:ln w="9525">
              <a:solidFill>
                <a:srgbClr val="000000"/>
              </a:solidFill>
            </a:ln>
          </p:spPr>
          <p:txBody>
            <a:bodyPr wrap="square" lIns="0" tIns="0" rIns="0" bIns="0" rtlCol="0"/>
            <a:lstStyle/>
            <a:p>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sldNum" sz="quarter" idx="7"/>
          </p:nvPr>
        </p:nvSpPr>
        <p:spPr>
          <a:prstGeom prst="rect">
            <a:avLst/>
          </a:prstGeom>
        </p:spPr>
        <p:txBody>
          <a:bodyPr vert="horz" wrap="square" lIns="0" tIns="5715" rIns="0" bIns="0" rtlCol="0">
            <a:spAutoFit/>
          </a:bodyPr>
          <a:lstStyle/>
          <a:p>
            <a:pPr marL="12700">
              <a:lnSpc>
                <a:spcPct val="100000"/>
              </a:lnSpc>
              <a:spcBef>
                <a:spcPts val="45"/>
              </a:spcBef>
            </a:pPr>
            <a:fld id="{81D60167-4931-47E6-BA6A-407CBD079E47}" type="slidenum">
              <a:rPr spc="-25" dirty="0"/>
              <a:t>5</a:t>
            </a:fld>
            <a:endParaRPr spc="-25" dirty="0"/>
          </a:p>
        </p:txBody>
      </p:sp>
      <p:sp>
        <p:nvSpPr>
          <p:cNvPr id="2" name="object 2" descr="$PPTXTitle"/>
          <p:cNvSpPr txBox="1">
            <a:spLocks noGrp="1"/>
          </p:cNvSpPr>
          <p:nvPr>
            <p:ph type="title"/>
          </p:nvPr>
        </p:nvSpPr>
        <p:spPr>
          <a:xfrm>
            <a:off x="444500" y="463931"/>
            <a:ext cx="2301240" cy="299720"/>
          </a:xfrm>
          <a:prstGeom prst="rect">
            <a:avLst/>
          </a:prstGeom>
        </p:spPr>
        <p:txBody>
          <a:bodyPr vert="horz" wrap="square" lIns="0" tIns="12700" rIns="0" bIns="0" rtlCol="0">
            <a:spAutoFit/>
          </a:bodyPr>
          <a:lstStyle/>
          <a:p>
            <a:pPr marL="12700">
              <a:lnSpc>
                <a:spcPct val="100000"/>
              </a:lnSpc>
              <a:spcBef>
                <a:spcPts val="100"/>
              </a:spcBef>
            </a:pPr>
            <a:r>
              <a:rPr dirty="0"/>
              <a:t>Use</a:t>
            </a:r>
            <a:r>
              <a:rPr spc="65" dirty="0"/>
              <a:t> </a:t>
            </a:r>
            <a:r>
              <a:rPr dirty="0"/>
              <a:t>the</a:t>
            </a:r>
            <a:r>
              <a:rPr spc="65" dirty="0"/>
              <a:t> </a:t>
            </a:r>
            <a:r>
              <a:rPr dirty="0"/>
              <a:t>command</a:t>
            </a:r>
            <a:r>
              <a:rPr lang="en-US" dirty="0"/>
              <a:t>s</a:t>
            </a:r>
            <a:endParaRPr spc="-35" dirty="0"/>
          </a:p>
        </p:txBody>
      </p:sp>
      <p:sp>
        <p:nvSpPr>
          <p:cNvPr id="3" name="object 3"/>
          <p:cNvSpPr txBox="1"/>
          <p:nvPr/>
        </p:nvSpPr>
        <p:spPr>
          <a:xfrm>
            <a:off x="444500" y="1029334"/>
            <a:ext cx="5946775" cy="814705"/>
          </a:xfrm>
          <a:prstGeom prst="rect">
            <a:avLst/>
          </a:prstGeom>
        </p:spPr>
        <p:txBody>
          <a:bodyPr vert="horz" wrap="square" lIns="0" tIns="12700" rIns="0" bIns="0" rtlCol="0">
            <a:spAutoFit/>
          </a:bodyPr>
          <a:lstStyle/>
          <a:p>
            <a:pPr marL="12700">
              <a:lnSpc>
                <a:spcPct val="100000"/>
              </a:lnSpc>
              <a:spcBef>
                <a:spcPts val="100"/>
              </a:spcBef>
            </a:pPr>
            <a:r>
              <a:rPr lang="en-US" sz="1200" dirty="0">
                <a:solidFill>
                  <a:srgbClr val="1E1E1E"/>
                </a:solidFill>
                <a:latin typeface="Segoe UI Emoji"/>
                <a:cs typeface="Segoe UI Emoji"/>
              </a:rPr>
              <a:t>There are several ways to use commands in Teams</a:t>
            </a:r>
            <a:r>
              <a:rPr sz="1200" spc="-10" dirty="0">
                <a:solidFill>
                  <a:srgbClr val="1E1E1E"/>
                </a:solidFill>
                <a:latin typeface="Segoe UI Emoji"/>
                <a:cs typeface="Segoe UI Emoji"/>
              </a:rPr>
              <a:t>.</a:t>
            </a:r>
            <a:endParaRPr sz="1200" dirty="0">
              <a:latin typeface="Segoe UI Emoji"/>
              <a:cs typeface="Segoe UI Emoji"/>
            </a:endParaRPr>
          </a:p>
          <a:p>
            <a:pPr>
              <a:lnSpc>
                <a:spcPct val="100000"/>
              </a:lnSpc>
              <a:spcBef>
                <a:spcPts val="160"/>
              </a:spcBef>
            </a:pPr>
            <a:endParaRPr sz="1200" dirty="0">
              <a:latin typeface="Segoe UI Emoji"/>
              <a:cs typeface="Segoe UI Emoji"/>
            </a:endParaRPr>
          </a:p>
          <a:p>
            <a:pPr marL="469900" indent="-228600">
              <a:lnSpc>
                <a:spcPct val="100000"/>
              </a:lnSpc>
              <a:buClr>
                <a:srgbClr val="2B2B2B"/>
              </a:buClr>
              <a:buSzPct val="83333"/>
              <a:buFont typeface="Symbol"/>
              <a:buChar char=""/>
              <a:tabLst>
                <a:tab pos="469900" algn="l"/>
              </a:tabLst>
            </a:pPr>
            <a:r>
              <a:rPr lang="en-US" sz="1200" dirty="0">
                <a:solidFill>
                  <a:srgbClr val="1E1E1E"/>
                </a:solidFill>
                <a:latin typeface="Segoe UI Emoji"/>
                <a:cs typeface="Segoe UI Emoji"/>
              </a:rPr>
              <a:t>Command Box</a:t>
            </a:r>
            <a:endParaRPr sz="1200" dirty="0">
              <a:latin typeface="Segoe UI Emoji"/>
              <a:cs typeface="Segoe UI Emoji"/>
            </a:endParaRPr>
          </a:p>
          <a:p>
            <a:pPr marL="469900" indent="-228600">
              <a:lnSpc>
                <a:spcPct val="100000"/>
              </a:lnSpc>
              <a:spcBef>
                <a:spcPts val="135"/>
              </a:spcBef>
              <a:buClr>
                <a:srgbClr val="2B2B2B"/>
              </a:buClr>
              <a:buSzPct val="83333"/>
              <a:buFont typeface="Symbol"/>
              <a:buChar char=""/>
              <a:tabLst>
                <a:tab pos="469900" algn="l"/>
              </a:tabLst>
            </a:pPr>
            <a:r>
              <a:rPr lang="en-US" sz="1200" dirty="0">
                <a:solidFill>
                  <a:srgbClr val="1E1E1E"/>
                </a:solidFill>
                <a:latin typeface="Segoe UI Emoji"/>
                <a:cs typeface="Segoe UI Emoji"/>
              </a:rPr>
              <a:t>Message Box</a:t>
            </a:r>
            <a:endParaRPr sz="1200" dirty="0">
              <a:latin typeface="Segoe UI Emoji"/>
              <a:cs typeface="Segoe UI Emoji"/>
            </a:endParaRPr>
          </a:p>
        </p:txBody>
      </p:sp>
      <p:graphicFrame>
        <p:nvGraphicFramePr>
          <p:cNvPr id="4" name="object 4"/>
          <p:cNvGraphicFramePr>
            <a:graphicFrameLocks noGrp="1"/>
          </p:cNvGraphicFramePr>
          <p:nvPr>
            <p:extLst>
              <p:ext uri="{D42A27DB-BD31-4B8C-83A1-F6EECF244321}">
                <p14:modId xmlns:p14="http://schemas.microsoft.com/office/powerpoint/2010/main" val="4278217593"/>
              </p:ext>
            </p:extLst>
          </p:nvPr>
        </p:nvGraphicFramePr>
        <p:xfrm>
          <a:off x="457200" y="2087245"/>
          <a:ext cx="7317105" cy="3905885"/>
        </p:xfrm>
        <a:graphic>
          <a:graphicData uri="http://schemas.openxmlformats.org/drawingml/2006/table">
            <a:tbl>
              <a:tblPr firstRow="1" bandRow="1">
                <a:tableStyleId>{2D5ABB26-0587-4C30-8999-92F81FD0307C}</a:tableStyleId>
              </a:tblPr>
              <a:tblGrid>
                <a:gridCol w="1752600">
                  <a:extLst>
                    <a:ext uri="{9D8B030D-6E8A-4147-A177-3AD203B41FA5}">
                      <a16:colId xmlns:a16="http://schemas.microsoft.com/office/drawing/2014/main" val="20000"/>
                    </a:ext>
                  </a:extLst>
                </a:gridCol>
                <a:gridCol w="5564505">
                  <a:extLst>
                    <a:ext uri="{9D8B030D-6E8A-4147-A177-3AD203B41FA5}">
                      <a16:colId xmlns:a16="http://schemas.microsoft.com/office/drawing/2014/main" val="3484419106"/>
                    </a:ext>
                  </a:extLst>
                </a:gridCol>
              </a:tblGrid>
              <a:tr h="279400">
                <a:tc gridSpan="2">
                  <a:txBody>
                    <a:bodyPr/>
                    <a:lstStyle/>
                    <a:p>
                      <a:pPr marL="95250">
                        <a:lnSpc>
                          <a:spcPct val="100000"/>
                        </a:lnSpc>
                        <a:spcBef>
                          <a:spcPts val="395"/>
                        </a:spcBef>
                      </a:pPr>
                      <a:r>
                        <a:rPr lang="en-US" sz="1200" b="1" dirty="0">
                          <a:latin typeface="Segoe UI"/>
                          <a:cs typeface="Segoe UI"/>
                        </a:rPr>
                        <a:t>Command Box</a:t>
                      </a:r>
                      <a:endParaRPr sz="1200" b="1" dirty="0">
                        <a:latin typeface="Segoe UI"/>
                        <a:cs typeface="Segoe UI"/>
                      </a:endParaRPr>
                    </a:p>
                  </a:txBody>
                  <a:tcPr marL="0" marR="0" marT="50165" marB="0">
                    <a:solidFill>
                      <a:srgbClr val="F4F4F4"/>
                    </a:solidFill>
                  </a:tcPr>
                </a:tc>
                <a:tc hMerge="1">
                  <a:txBody>
                    <a:bodyPr/>
                    <a:lstStyle/>
                    <a:p>
                      <a:pPr marL="95250">
                        <a:lnSpc>
                          <a:spcPct val="100000"/>
                        </a:lnSpc>
                        <a:spcBef>
                          <a:spcPts val="395"/>
                        </a:spcBef>
                      </a:pPr>
                      <a:endParaRPr sz="1200" b="1" dirty="0">
                        <a:latin typeface="Segoe UI"/>
                        <a:cs typeface="Segoe UI"/>
                      </a:endParaRPr>
                    </a:p>
                  </a:txBody>
                  <a:tcPr marL="0" marR="0" marT="50165" marB="0">
                    <a:solidFill>
                      <a:srgbClr val="F4F4F4"/>
                    </a:solidFill>
                  </a:tcPr>
                </a:tc>
                <a:extLst>
                  <a:ext uri="{0D108BD9-81ED-4DB2-BD59-A6C34878D82A}">
                    <a16:rowId xmlns:a16="http://schemas.microsoft.com/office/drawing/2014/main" val="1939640999"/>
                  </a:ext>
                </a:extLst>
              </a:tr>
              <a:tr h="279400">
                <a:tc>
                  <a:txBody>
                    <a:bodyPr/>
                    <a:lstStyle/>
                    <a:p>
                      <a:pPr marL="95250">
                        <a:lnSpc>
                          <a:spcPct val="100000"/>
                        </a:lnSpc>
                        <a:spcBef>
                          <a:spcPts val="395"/>
                        </a:spcBef>
                      </a:pPr>
                      <a:r>
                        <a:rPr sz="1200" spc="-10" dirty="0">
                          <a:solidFill>
                            <a:srgbClr val="1E1E1E"/>
                          </a:solidFill>
                          <a:latin typeface="Segoe UI"/>
                          <a:cs typeface="Segoe UI"/>
                        </a:rPr>
                        <a:t>/available</a:t>
                      </a:r>
                      <a:endParaRPr sz="1200" dirty="0">
                        <a:latin typeface="Segoe UI"/>
                        <a:cs typeface="Segoe UI"/>
                      </a:endParaRPr>
                    </a:p>
                  </a:txBody>
                  <a:tcPr marL="0" marR="0" marT="50165" marB="0">
                    <a:solidFill>
                      <a:srgbClr val="F4F4F4"/>
                    </a:solidFill>
                  </a:tcPr>
                </a:tc>
                <a:tc>
                  <a:txBody>
                    <a:bodyPr/>
                    <a:lstStyle/>
                    <a:p>
                      <a:pPr marL="523240">
                        <a:lnSpc>
                          <a:spcPct val="100000"/>
                        </a:lnSpc>
                        <a:spcBef>
                          <a:spcPts val="395"/>
                        </a:spcBef>
                      </a:pPr>
                      <a:r>
                        <a:rPr lang="en-US" sz="1200">
                          <a:solidFill>
                            <a:srgbClr val="1E1E1E"/>
                          </a:solidFill>
                          <a:latin typeface="Segoe UI"/>
                          <a:cs typeface="Segoe UI"/>
                        </a:rPr>
                        <a:t>Set</a:t>
                      </a:r>
                      <a:r>
                        <a:rPr lang="en-US" sz="1200" spc="-40">
                          <a:solidFill>
                            <a:srgbClr val="1E1E1E"/>
                          </a:solidFill>
                          <a:latin typeface="Segoe UI"/>
                          <a:cs typeface="Segoe UI"/>
                        </a:rPr>
                        <a:t> </a:t>
                      </a:r>
                      <a:r>
                        <a:rPr lang="en-US" sz="1200">
                          <a:solidFill>
                            <a:srgbClr val="1E1E1E"/>
                          </a:solidFill>
                          <a:latin typeface="Segoe UI"/>
                          <a:cs typeface="Segoe UI"/>
                        </a:rPr>
                        <a:t>your</a:t>
                      </a:r>
                      <a:r>
                        <a:rPr lang="en-US" sz="1200" spc="-25">
                          <a:solidFill>
                            <a:srgbClr val="1E1E1E"/>
                          </a:solidFill>
                          <a:latin typeface="Segoe UI"/>
                          <a:cs typeface="Segoe UI"/>
                        </a:rPr>
                        <a:t> </a:t>
                      </a:r>
                      <a:r>
                        <a:rPr lang="en-US" sz="1200">
                          <a:solidFill>
                            <a:srgbClr val="1E1E1E"/>
                          </a:solidFill>
                          <a:latin typeface="Segoe UI"/>
                          <a:cs typeface="Segoe UI"/>
                        </a:rPr>
                        <a:t>status</a:t>
                      </a:r>
                      <a:r>
                        <a:rPr lang="en-US" sz="1200" spc="-10">
                          <a:solidFill>
                            <a:srgbClr val="1E1E1E"/>
                          </a:solidFill>
                          <a:latin typeface="Segoe UI"/>
                          <a:cs typeface="Segoe UI"/>
                        </a:rPr>
                        <a:t> </a:t>
                      </a:r>
                      <a:r>
                        <a:rPr lang="en-US" sz="1200">
                          <a:solidFill>
                            <a:srgbClr val="1E1E1E"/>
                          </a:solidFill>
                          <a:latin typeface="Segoe UI"/>
                          <a:cs typeface="Segoe UI"/>
                        </a:rPr>
                        <a:t>to</a:t>
                      </a:r>
                      <a:r>
                        <a:rPr lang="en-US" sz="1200" spc="-35">
                          <a:solidFill>
                            <a:srgbClr val="1E1E1E"/>
                          </a:solidFill>
                          <a:latin typeface="Segoe UI"/>
                          <a:cs typeface="Segoe UI"/>
                        </a:rPr>
                        <a:t> </a:t>
                      </a:r>
                      <a:r>
                        <a:rPr lang="en-US" sz="1200" spc="-10">
                          <a:solidFill>
                            <a:srgbClr val="1E1E1E"/>
                          </a:solidFill>
                          <a:latin typeface="Segoe UI"/>
                          <a:cs typeface="Segoe UI"/>
                        </a:rPr>
                        <a:t>available.</a:t>
                      </a:r>
                      <a:endParaRPr sz="1200" dirty="0">
                        <a:latin typeface="Segoe UI"/>
                        <a:cs typeface="Segoe UI"/>
                      </a:endParaRPr>
                    </a:p>
                  </a:txBody>
                  <a:tcPr marL="0" marR="0" marT="50165" marB="0">
                    <a:solidFill>
                      <a:srgbClr val="F4F4F4"/>
                    </a:solidFill>
                  </a:tcPr>
                </a:tc>
                <a:extLst>
                  <a:ext uri="{0D108BD9-81ED-4DB2-BD59-A6C34878D82A}">
                    <a16:rowId xmlns:a16="http://schemas.microsoft.com/office/drawing/2014/main" val="10001"/>
                  </a:ext>
                </a:extLst>
              </a:tr>
              <a:tr h="279400">
                <a:tc>
                  <a:txBody>
                    <a:bodyPr/>
                    <a:lstStyle/>
                    <a:p>
                      <a:pPr marL="95250">
                        <a:lnSpc>
                          <a:spcPct val="100000"/>
                        </a:lnSpc>
                        <a:spcBef>
                          <a:spcPts val="395"/>
                        </a:spcBef>
                      </a:pPr>
                      <a:r>
                        <a:rPr sz="1200" spc="-10" dirty="0">
                          <a:solidFill>
                            <a:srgbClr val="1E1E1E"/>
                          </a:solidFill>
                          <a:latin typeface="Segoe UI"/>
                          <a:cs typeface="Segoe UI"/>
                        </a:rPr>
                        <a:t>/away</a:t>
                      </a:r>
                      <a:endParaRPr sz="1200" dirty="0">
                        <a:latin typeface="Segoe UI"/>
                        <a:cs typeface="Segoe UI"/>
                      </a:endParaRPr>
                    </a:p>
                  </a:txBody>
                  <a:tcPr marL="0" marR="0" marT="50165" marB="0">
                    <a:solidFill>
                      <a:srgbClr val="F4F4F4"/>
                    </a:solidFill>
                  </a:tcPr>
                </a:tc>
                <a:tc>
                  <a:txBody>
                    <a:bodyPr/>
                    <a:lstStyle/>
                    <a:p>
                      <a:pPr marL="523240">
                        <a:lnSpc>
                          <a:spcPct val="100000"/>
                        </a:lnSpc>
                        <a:spcBef>
                          <a:spcPts val="395"/>
                        </a:spcBef>
                      </a:pPr>
                      <a:r>
                        <a:rPr lang="en-US" sz="1200">
                          <a:solidFill>
                            <a:srgbClr val="1E1E1E"/>
                          </a:solidFill>
                          <a:latin typeface="Segoe UI"/>
                          <a:cs typeface="Segoe UI"/>
                        </a:rPr>
                        <a:t>Set</a:t>
                      </a:r>
                      <a:r>
                        <a:rPr lang="en-US" sz="1200" spc="-40">
                          <a:solidFill>
                            <a:srgbClr val="1E1E1E"/>
                          </a:solidFill>
                          <a:latin typeface="Segoe UI"/>
                          <a:cs typeface="Segoe UI"/>
                        </a:rPr>
                        <a:t> </a:t>
                      </a:r>
                      <a:r>
                        <a:rPr lang="en-US" sz="1200">
                          <a:solidFill>
                            <a:srgbClr val="1E1E1E"/>
                          </a:solidFill>
                          <a:latin typeface="Segoe UI"/>
                          <a:cs typeface="Segoe UI"/>
                        </a:rPr>
                        <a:t>your</a:t>
                      </a:r>
                      <a:r>
                        <a:rPr lang="en-US" sz="1200" spc="-25">
                          <a:solidFill>
                            <a:srgbClr val="1E1E1E"/>
                          </a:solidFill>
                          <a:latin typeface="Segoe UI"/>
                          <a:cs typeface="Segoe UI"/>
                        </a:rPr>
                        <a:t> </a:t>
                      </a:r>
                      <a:r>
                        <a:rPr lang="en-US" sz="1200">
                          <a:solidFill>
                            <a:srgbClr val="1E1E1E"/>
                          </a:solidFill>
                          <a:latin typeface="Segoe UI"/>
                          <a:cs typeface="Segoe UI"/>
                        </a:rPr>
                        <a:t>status</a:t>
                      </a:r>
                      <a:r>
                        <a:rPr lang="en-US" sz="1200" spc="-10">
                          <a:solidFill>
                            <a:srgbClr val="1E1E1E"/>
                          </a:solidFill>
                          <a:latin typeface="Segoe UI"/>
                          <a:cs typeface="Segoe UI"/>
                        </a:rPr>
                        <a:t> </a:t>
                      </a:r>
                      <a:r>
                        <a:rPr lang="en-US" sz="1200">
                          <a:solidFill>
                            <a:srgbClr val="1E1E1E"/>
                          </a:solidFill>
                          <a:latin typeface="Segoe UI"/>
                          <a:cs typeface="Segoe UI"/>
                        </a:rPr>
                        <a:t>to</a:t>
                      </a:r>
                      <a:r>
                        <a:rPr lang="en-US" sz="1200" spc="-35">
                          <a:solidFill>
                            <a:srgbClr val="1E1E1E"/>
                          </a:solidFill>
                          <a:latin typeface="Segoe UI"/>
                          <a:cs typeface="Segoe UI"/>
                        </a:rPr>
                        <a:t> </a:t>
                      </a:r>
                      <a:r>
                        <a:rPr lang="en-US" sz="1200" spc="-20">
                          <a:solidFill>
                            <a:srgbClr val="1E1E1E"/>
                          </a:solidFill>
                          <a:latin typeface="Segoe UI"/>
                          <a:cs typeface="Segoe UI"/>
                        </a:rPr>
                        <a:t>away.</a:t>
                      </a:r>
                      <a:endParaRPr sz="1200" dirty="0">
                        <a:latin typeface="Segoe UI"/>
                        <a:cs typeface="Segoe UI"/>
                      </a:endParaRPr>
                    </a:p>
                  </a:txBody>
                  <a:tcPr marL="0" marR="0" marT="50165" marB="0">
                    <a:solidFill>
                      <a:srgbClr val="F4F4F4"/>
                    </a:solidFill>
                  </a:tcPr>
                </a:tc>
                <a:extLst>
                  <a:ext uri="{0D108BD9-81ED-4DB2-BD59-A6C34878D82A}">
                    <a16:rowId xmlns:a16="http://schemas.microsoft.com/office/drawing/2014/main" val="10002"/>
                  </a:ext>
                </a:extLst>
              </a:tr>
              <a:tr h="277495">
                <a:tc>
                  <a:txBody>
                    <a:bodyPr/>
                    <a:lstStyle/>
                    <a:p>
                      <a:pPr marL="95250">
                        <a:lnSpc>
                          <a:spcPct val="100000"/>
                        </a:lnSpc>
                        <a:spcBef>
                          <a:spcPts val="395"/>
                        </a:spcBef>
                      </a:pPr>
                      <a:r>
                        <a:rPr sz="1200" spc="-10" dirty="0">
                          <a:solidFill>
                            <a:srgbClr val="1E1E1E"/>
                          </a:solidFill>
                          <a:latin typeface="Segoe UI"/>
                          <a:cs typeface="Segoe UI"/>
                        </a:rPr>
                        <a:t>/busy</a:t>
                      </a:r>
                      <a:endParaRPr sz="1200">
                        <a:latin typeface="Segoe UI"/>
                        <a:cs typeface="Segoe UI"/>
                      </a:endParaRPr>
                    </a:p>
                  </a:txBody>
                  <a:tcPr marL="0" marR="0" marT="50165" marB="0">
                    <a:solidFill>
                      <a:srgbClr val="F4F4F4"/>
                    </a:solidFill>
                  </a:tcPr>
                </a:tc>
                <a:tc>
                  <a:txBody>
                    <a:bodyPr/>
                    <a:lstStyle/>
                    <a:p>
                      <a:pPr marL="523240">
                        <a:lnSpc>
                          <a:spcPct val="100000"/>
                        </a:lnSpc>
                        <a:spcBef>
                          <a:spcPts val="395"/>
                        </a:spcBef>
                      </a:pPr>
                      <a:r>
                        <a:rPr lang="en-US" sz="1200">
                          <a:solidFill>
                            <a:srgbClr val="1E1E1E"/>
                          </a:solidFill>
                          <a:latin typeface="Segoe UI"/>
                          <a:cs typeface="Segoe UI"/>
                        </a:rPr>
                        <a:t>Set</a:t>
                      </a:r>
                      <a:r>
                        <a:rPr lang="en-US" sz="1200" spc="-40">
                          <a:solidFill>
                            <a:srgbClr val="1E1E1E"/>
                          </a:solidFill>
                          <a:latin typeface="Segoe UI"/>
                          <a:cs typeface="Segoe UI"/>
                        </a:rPr>
                        <a:t> </a:t>
                      </a:r>
                      <a:r>
                        <a:rPr lang="en-US" sz="1200">
                          <a:solidFill>
                            <a:srgbClr val="1E1E1E"/>
                          </a:solidFill>
                          <a:latin typeface="Segoe UI"/>
                          <a:cs typeface="Segoe UI"/>
                        </a:rPr>
                        <a:t>your</a:t>
                      </a:r>
                      <a:r>
                        <a:rPr lang="en-US" sz="1200" spc="-25">
                          <a:solidFill>
                            <a:srgbClr val="1E1E1E"/>
                          </a:solidFill>
                          <a:latin typeface="Segoe UI"/>
                          <a:cs typeface="Segoe UI"/>
                        </a:rPr>
                        <a:t> </a:t>
                      </a:r>
                      <a:r>
                        <a:rPr lang="en-US" sz="1200">
                          <a:solidFill>
                            <a:srgbClr val="1E1E1E"/>
                          </a:solidFill>
                          <a:latin typeface="Segoe UI"/>
                          <a:cs typeface="Segoe UI"/>
                        </a:rPr>
                        <a:t>status</a:t>
                      </a:r>
                      <a:r>
                        <a:rPr lang="en-US" sz="1200" spc="-10">
                          <a:solidFill>
                            <a:srgbClr val="1E1E1E"/>
                          </a:solidFill>
                          <a:latin typeface="Segoe UI"/>
                          <a:cs typeface="Segoe UI"/>
                        </a:rPr>
                        <a:t> </a:t>
                      </a:r>
                      <a:r>
                        <a:rPr lang="en-US" sz="1200">
                          <a:solidFill>
                            <a:srgbClr val="1E1E1E"/>
                          </a:solidFill>
                          <a:latin typeface="Segoe UI"/>
                          <a:cs typeface="Segoe UI"/>
                        </a:rPr>
                        <a:t>to</a:t>
                      </a:r>
                      <a:r>
                        <a:rPr lang="en-US" sz="1200" spc="-35">
                          <a:solidFill>
                            <a:srgbClr val="1E1E1E"/>
                          </a:solidFill>
                          <a:latin typeface="Segoe UI"/>
                          <a:cs typeface="Segoe UI"/>
                        </a:rPr>
                        <a:t> </a:t>
                      </a:r>
                      <a:r>
                        <a:rPr lang="en-US" sz="1200" spc="-20">
                          <a:solidFill>
                            <a:srgbClr val="1E1E1E"/>
                          </a:solidFill>
                          <a:latin typeface="Segoe UI"/>
                          <a:cs typeface="Segoe UI"/>
                        </a:rPr>
                        <a:t>busy.</a:t>
                      </a:r>
                      <a:endParaRPr sz="1200">
                        <a:latin typeface="Segoe UI"/>
                        <a:cs typeface="Segoe UI"/>
                      </a:endParaRPr>
                    </a:p>
                  </a:txBody>
                  <a:tcPr marL="0" marR="0" marT="50165" marB="0">
                    <a:solidFill>
                      <a:srgbClr val="F4F4F4"/>
                    </a:solidFill>
                  </a:tcPr>
                </a:tc>
                <a:extLst>
                  <a:ext uri="{0D108BD9-81ED-4DB2-BD59-A6C34878D82A}">
                    <a16:rowId xmlns:a16="http://schemas.microsoft.com/office/drawing/2014/main" val="10003"/>
                  </a:ext>
                </a:extLst>
              </a:tr>
              <a:tr h="279400">
                <a:tc>
                  <a:txBody>
                    <a:bodyPr/>
                    <a:lstStyle/>
                    <a:p>
                      <a:pPr marL="95250">
                        <a:lnSpc>
                          <a:spcPct val="100000"/>
                        </a:lnSpc>
                        <a:spcBef>
                          <a:spcPts val="395"/>
                        </a:spcBef>
                      </a:pPr>
                      <a:r>
                        <a:rPr sz="1200" spc="-20" dirty="0">
                          <a:solidFill>
                            <a:srgbClr val="1E1E1E"/>
                          </a:solidFill>
                          <a:latin typeface="Segoe UI"/>
                          <a:cs typeface="Segoe UI"/>
                        </a:rPr>
                        <a:t>/dnd</a:t>
                      </a:r>
                      <a:endParaRPr sz="1200" dirty="0">
                        <a:latin typeface="Segoe UI"/>
                        <a:cs typeface="Segoe UI"/>
                      </a:endParaRPr>
                    </a:p>
                  </a:txBody>
                  <a:tcPr marL="0" marR="0" marT="50165" marB="0">
                    <a:solidFill>
                      <a:srgbClr val="F4F4F4"/>
                    </a:solidFill>
                  </a:tcPr>
                </a:tc>
                <a:tc>
                  <a:txBody>
                    <a:bodyPr/>
                    <a:lstStyle/>
                    <a:p>
                      <a:pPr marL="523240">
                        <a:lnSpc>
                          <a:spcPct val="100000"/>
                        </a:lnSpc>
                        <a:spcBef>
                          <a:spcPts val="395"/>
                        </a:spcBef>
                      </a:pPr>
                      <a:r>
                        <a:rPr lang="en-US" sz="1200">
                          <a:solidFill>
                            <a:srgbClr val="1E1E1E"/>
                          </a:solidFill>
                          <a:latin typeface="Segoe UI"/>
                          <a:cs typeface="Segoe UI"/>
                        </a:rPr>
                        <a:t>Set</a:t>
                      </a:r>
                      <a:r>
                        <a:rPr lang="en-US" sz="1200" spc="-40">
                          <a:solidFill>
                            <a:srgbClr val="1E1E1E"/>
                          </a:solidFill>
                          <a:latin typeface="Segoe UI"/>
                          <a:cs typeface="Segoe UI"/>
                        </a:rPr>
                        <a:t> </a:t>
                      </a:r>
                      <a:r>
                        <a:rPr lang="en-US" sz="1200">
                          <a:solidFill>
                            <a:srgbClr val="1E1E1E"/>
                          </a:solidFill>
                          <a:latin typeface="Segoe UI"/>
                          <a:cs typeface="Segoe UI"/>
                        </a:rPr>
                        <a:t>your</a:t>
                      </a:r>
                      <a:r>
                        <a:rPr lang="en-US" sz="1200" spc="-20">
                          <a:solidFill>
                            <a:srgbClr val="1E1E1E"/>
                          </a:solidFill>
                          <a:latin typeface="Segoe UI"/>
                          <a:cs typeface="Segoe UI"/>
                        </a:rPr>
                        <a:t> </a:t>
                      </a:r>
                      <a:r>
                        <a:rPr lang="en-US" sz="1200">
                          <a:solidFill>
                            <a:srgbClr val="1E1E1E"/>
                          </a:solidFill>
                          <a:latin typeface="Segoe UI"/>
                          <a:cs typeface="Segoe UI"/>
                        </a:rPr>
                        <a:t>status</a:t>
                      </a:r>
                      <a:r>
                        <a:rPr lang="en-US" sz="1200" spc="-10">
                          <a:solidFill>
                            <a:srgbClr val="1E1E1E"/>
                          </a:solidFill>
                          <a:latin typeface="Segoe UI"/>
                          <a:cs typeface="Segoe UI"/>
                        </a:rPr>
                        <a:t> </a:t>
                      </a:r>
                      <a:r>
                        <a:rPr lang="en-US" sz="1200">
                          <a:solidFill>
                            <a:srgbClr val="1E1E1E"/>
                          </a:solidFill>
                          <a:latin typeface="Segoe UI"/>
                          <a:cs typeface="Segoe UI"/>
                        </a:rPr>
                        <a:t>to</a:t>
                      </a:r>
                      <a:r>
                        <a:rPr lang="en-US" sz="1200" spc="-30">
                          <a:solidFill>
                            <a:srgbClr val="1E1E1E"/>
                          </a:solidFill>
                          <a:latin typeface="Segoe UI"/>
                          <a:cs typeface="Segoe UI"/>
                        </a:rPr>
                        <a:t> </a:t>
                      </a:r>
                      <a:r>
                        <a:rPr lang="en-US" sz="1200">
                          <a:solidFill>
                            <a:srgbClr val="1E1E1E"/>
                          </a:solidFill>
                          <a:latin typeface="Segoe UI"/>
                          <a:cs typeface="Segoe UI"/>
                        </a:rPr>
                        <a:t>do</a:t>
                      </a:r>
                      <a:r>
                        <a:rPr lang="en-US" sz="1200" spc="-10">
                          <a:solidFill>
                            <a:srgbClr val="1E1E1E"/>
                          </a:solidFill>
                          <a:latin typeface="Segoe UI"/>
                          <a:cs typeface="Segoe UI"/>
                        </a:rPr>
                        <a:t> </a:t>
                      </a:r>
                      <a:r>
                        <a:rPr lang="en-US" sz="1200">
                          <a:solidFill>
                            <a:srgbClr val="1E1E1E"/>
                          </a:solidFill>
                          <a:latin typeface="Segoe UI"/>
                          <a:cs typeface="Segoe UI"/>
                        </a:rPr>
                        <a:t>not</a:t>
                      </a:r>
                      <a:r>
                        <a:rPr lang="en-US" sz="1200" spc="-35">
                          <a:solidFill>
                            <a:srgbClr val="1E1E1E"/>
                          </a:solidFill>
                          <a:latin typeface="Segoe UI"/>
                          <a:cs typeface="Segoe UI"/>
                        </a:rPr>
                        <a:t> </a:t>
                      </a:r>
                      <a:r>
                        <a:rPr lang="en-US" sz="1200" spc="-10">
                          <a:solidFill>
                            <a:srgbClr val="1E1E1E"/>
                          </a:solidFill>
                          <a:latin typeface="Segoe UI"/>
                          <a:cs typeface="Segoe UI"/>
                        </a:rPr>
                        <a:t>disturb.</a:t>
                      </a:r>
                      <a:endParaRPr sz="1200" dirty="0">
                        <a:latin typeface="Segoe UI"/>
                        <a:cs typeface="Segoe UI"/>
                      </a:endParaRPr>
                    </a:p>
                  </a:txBody>
                  <a:tcPr marL="0" marR="0" marT="50165" marB="0">
                    <a:solidFill>
                      <a:srgbClr val="F4F4F4"/>
                    </a:solidFill>
                  </a:tcPr>
                </a:tc>
                <a:extLst>
                  <a:ext uri="{0D108BD9-81ED-4DB2-BD59-A6C34878D82A}">
                    <a16:rowId xmlns:a16="http://schemas.microsoft.com/office/drawing/2014/main" val="10005"/>
                  </a:ext>
                </a:extLst>
              </a:tr>
              <a:tr h="279400">
                <a:tc>
                  <a:txBody>
                    <a:bodyPr/>
                    <a:lstStyle/>
                    <a:p>
                      <a:pPr marL="95250">
                        <a:lnSpc>
                          <a:spcPct val="100000"/>
                        </a:lnSpc>
                        <a:spcBef>
                          <a:spcPts val="384"/>
                        </a:spcBef>
                      </a:pPr>
                      <a:r>
                        <a:rPr sz="1200" spc="-10" dirty="0">
                          <a:solidFill>
                            <a:srgbClr val="1E1E1E"/>
                          </a:solidFill>
                          <a:latin typeface="Segoe UI"/>
                          <a:cs typeface="Segoe UI"/>
                        </a:rPr>
                        <a:t>/call</a:t>
                      </a:r>
                      <a:endParaRPr sz="1200" dirty="0">
                        <a:latin typeface="Segoe UI"/>
                        <a:cs typeface="Segoe UI"/>
                      </a:endParaRPr>
                    </a:p>
                  </a:txBody>
                  <a:tcPr marL="0" marR="0" marT="48894" marB="0">
                    <a:solidFill>
                      <a:srgbClr val="F4F4F4"/>
                    </a:solidFill>
                  </a:tcPr>
                </a:tc>
                <a:tc>
                  <a:txBody>
                    <a:bodyPr/>
                    <a:lstStyle/>
                    <a:p>
                      <a:pPr marL="523240">
                        <a:lnSpc>
                          <a:spcPct val="100000"/>
                        </a:lnSpc>
                        <a:spcBef>
                          <a:spcPts val="384"/>
                        </a:spcBef>
                      </a:pPr>
                      <a:r>
                        <a:rPr lang="en-US" sz="1200">
                          <a:solidFill>
                            <a:srgbClr val="1E1E1E"/>
                          </a:solidFill>
                          <a:latin typeface="Segoe UI"/>
                          <a:cs typeface="Segoe UI"/>
                        </a:rPr>
                        <a:t>Call</a:t>
                      </a:r>
                      <a:r>
                        <a:rPr lang="en-US" sz="1200" spc="-15">
                          <a:solidFill>
                            <a:srgbClr val="1E1E1E"/>
                          </a:solidFill>
                          <a:latin typeface="Segoe UI"/>
                          <a:cs typeface="Segoe UI"/>
                        </a:rPr>
                        <a:t> </a:t>
                      </a:r>
                      <a:r>
                        <a:rPr lang="en-US" sz="1200">
                          <a:solidFill>
                            <a:srgbClr val="1E1E1E"/>
                          </a:solidFill>
                          <a:latin typeface="Segoe UI"/>
                          <a:cs typeface="Segoe UI"/>
                        </a:rPr>
                        <a:t>a</a:t>
                      </a:r>
                      <a:r>
                        <a:rPr lang="en-US" sz="1200" spc="-30">
                          <a:solidFill>
                            <a:srgbClr val="1E1E1E"/>
                          </a:solidFill>
                          <a:latin typeface="Segoe UI"/>
                          <a:cs typeface="Segoe UI"/>
                        </a:rPr>
                        <a:t> </a:t>
                      </a:r>
                      <a:r>
                        <a:rPr lang="en-US" sz="1200">
                          <a:solidFill>
                            <a:srgbClr val="1E1E1E"/>
                          </a:solidFill>
                          <a:latin typeface="Segoe UI"/>
                          <a:cs typeface="Segoe UI"/>
                        </a:rPr>
                        <a:t>phone</a:t>
                      </a:r>
                      <a:r>
                        <a:rPr lang="en-US" sz="1200" spc="-20">
                          <a:solidFill>
                            <a:srgbClr val="1E1E1E"/>
                          </a:solidFill>
                          <a:latin typeface="Segoe UI"/>
                          <a:cs typeface="Segoe UI"/>
                        </a:rPr>
                        <a:t> </a:t>
                      </a:r>
                      <a:r>
                        <a:rPr lang="en-US" sz="1200">
                          <a:solidFill>
                            <a:srgbClr val="1E1E1E"/>
                          </a:solidFill>
                          <a:latin typeface="Segoe UI"/>
                          <a:cs typeface="Segoe UI"/>
                        </a:rPr>
                        <a:t>number</a:t>
                      </a:r>
                      <a:r>
                        <a:rPr lang="en-US" sz="1200" spc="-15">
                          <a:solidFill>
                            <a:srgbClr val="1E1E1E"/>
                          </a:solidFill>
                          <a:latin typeface="Segoe UI"/>
                          <a:cs typeface="Segoe UI"/>
                        </a:rPr>
                        <a:t> </a:t>
                      </a:r>
                      <a:r>
                        <a:rPr lang="en-US" sz="1200">
                          <a:solidFill>
                            <a:srgbClr val="1E1E1E"/>
                          </a:solidFill>
                          <a:latin typeface="Segoe UI"/>
                          <a:cs typeface="Segoe UI"/>
                        </a:rPr>
                        <a:t>or</a:t>
                      </a:r>
                      <a:r>
                        <a:rPr lang="en-US" sz="1200" spc="-15">
                          <a:solidFill>
                            <a:srgbClr val="1E1E1E"/>
                          </a:solidFill>
                          <a:latin typeface="Segoe UI"/>
                          <a:cs typeface="Segoe UI"/>
                        </a:rPr>
                        <a:t> </a:t>
                      </a:r>
                      <a:r>
                        <a:rPr lang="en-US" sz="1200">
                          <a:solidFill>
                            <a:srgbClr val="1E1E1E"/>
                          </a:solidFill>
                          <a:latin typeface="Segoe UI"/>
                          <a:cs typeface="Segoe UI"/>
                        </a:rPr>
                        <a:t>Teams</a:t>
                      </a:r>
                      <a:r>
                        <a:rPr lang="en-US" sz="1200" spc="-5">
                          <a:solidFill>
                            <a:srgbClr val="1E1E1E"/>
                          </a:solidFill>
                          <a:latin typeface="Segoe UI"/>
                          <a:cs typeface="Segoe UI"/>
                        </a:rPr>
                        <a:t> </a:t>
                      </a:r>
                      <a:r>
                        <a:rPr lang="en-US" sz="1200" spc="-10">
                          <a:solidFill>
                            <a:srgbClr val="1E1E1E"/>
                          </a:solidFill>
                          <a:latin typeface="Segoe UI"/>
                          <a:cs typeface="Segoe UI"/>
                        </a:rPr>
                        <a:t>contact.</a:t>
                      </a:r>
                      <a:endParaRPr sz="1200" dirty="0">
                        <a:latin typeface="Segoe UI"/>
                        <a:cs typeface="Segoe UI"/>
                      </a:endParaRPr>
                    </a:p>
                  </a:txBody>
                  <a:tcPr marL="0" marR="0" marT="48894" marB="0">
                    <a:solidFill>
                      <a:srgbClr val="F4F4F4"/>
                    </a:solidFill>
                  </a:tcPr>
                </a:tc>
                <a:extLst>
                  <a:ext uri="{0D108BD9-81ED-4DB2-BD59-A6C34878D82A}">
                    <a16:rowId xmlns:a16="http://schemas.microsoft.com/office/drawing/2014/main" val="10006"/>
                  </a:ext>
                </a:extLst>
              </a:tr>
              <a:tr h="279400">
                <a:tc>
                  <a:txBody>
                    <a:bodyPr/>
                    <a:lstStyle/>
                    <a:p>
                      <a:pPr marL="95250">
                        <a:lnSpc>
                          <a:spcPct val="100000"/>
                        </a:lnSpc>
                        <a:spcBef>
                          <a:spcPts val="395"/>
                        </a:spcBef>
                      </a:pPr>
                      <a:r>
                        <a:rPr sz="1200" spc="-10" dirty="0">
                          <a:solidFill>
                            <a:srgbClr val="1E1E1E"/>
                          </a:solidFill>
                          <a:latin typeface="Segoe UI"/>
                          <a:cs typeface="Segoe UI"/>
                        </a:rPr>
                        <a:t>/goto</a:t>
                      </a:r>
                      <a:endParaRPr sz="1200">
                        <a:latin typeface="Segoe UI"/>
                        <a:cs typeface="Segoe UI"/>
                      </a:endParaRPr>
                    </a:p>
                  </a:txBody>
                  <a:tcPr marL="0" marR="0" marT="50165" marB="0">
                    <a:solidFill>
                      <a:srgbClr val="F4F4F4"/>
                    </a:solidFill>
                  </a:tcPr>
                </a:tc>
                <a:tc>
                  <a:txBody>
                    <a:bodyPr/>
                    <a:lstStyle/>
                    <a:p>
                      <a:pPr marL="523240">
                        <a:lnSpc>
                          <a:spcPct val="100000"/>
                        </a:lnSpc>
                        <a:spcBef>
                          <a:spcPts val="395"/>
                        </a:spcBef>
                      </a:pPr>
                      <a:r>
                        <a:rPr lang="en-US" sz="1200">
                          <a:solidFill>
                            <a:srgbClr val="1E1E1E"/>
                          </a:solidFill>
                          <a:latin typeface="Segoe UI"/>
                          <a:cs typeface="Segoe UI"/>
                        </a:rPr>
                        <a:t>Go</a:t>
                      </a:r>
                      <a:r>
                        <a:rPr lang="en-US" sz="1200" spc="-15">
                          <a:solidFill>
                            <a:srgbClr val="1E1E1E"/>
                          </a:solidFill>
                          <a:latin typeface="Segoe UI"/>
                          <a:cs typeface="Segoe UI"/>
                        </a:rPr>
                        <a:t> </a:t>
                      </a:r>
                      <a:r>
                        <a:rPr lang="en-US" sz="1200">
                          <a:solidFill>
                            <a:srgbClr val="1E1E1E"/>
                          </a:solidFill>
                          <a:latin typeface="Segoe UI"/>
                          <a:cs typeface="Segoe UI"/>
                        </a:rPr>
                        <a:t>right</a:t>
                      </a:r>
                      <a:r>
                        <a:rPr lang="en-US" sz="1200" spc="-25">
                          <a:solidFill>
                            <a:srgbClr val="1E1E1E"/>
                          </a:solidFill>
                          <a:latin typeface="Segoe UI"/>
                          <a:cs typeface="Segoe UI"/>
                        </a:rPr>
                        <a:t> </a:t>
                      </a:r>
                      <a:r>
                        <a:rPr lang="en-US" sz="1200">
                          <a:solidFill>
                            <a:srgbClr val="1E1E1E"/>
                          </a:solidFill>
                          <a:latin typeface="Segoe UI"/>
                          <a:cs typeface="Segoe UI"/>
                        </a:rPr>
                        <a:t>to</a:t>
                      </a:r>
                      <a:r>
                        <a:rPr lang="en-US" sz="1200" spc="-20">
                          <a:solidFill>
                            <a:srgbClr val="1E1E1E"/>
                          </a:solidFill>
                          <a:latin typeface="Segoe UI"/>
                          <a:cs typeface="Segoe UI"/>
                        </a:rPr>
                        <a:t> </a:t>
                      </a:r>
                      <a:r>
                        <a:rPr lang="en-US" sz="1200">
                          <a:solidFill>
                            <a:srgbClr val="1E1E1E"/>
                          </a:solidFill>
                          <a:latin typeface="Segoe UI"/>
                          <a:cs typeface="Segoe UI"/>
                        </a:rPr>
                        <a:t>a</a:t>
                      </a:r>
                      <a:r>
                        <a:rPr lang="en-US" sz="1200" spc="-5">
                          <a:solidFill>
                            <a:srgbClr val="1E1E1E"/>
                          </a:solidFill>
                          <a:latin typeface="Segoe UI"/>
                          <a:cs typeface="Segoe UI"/>
                        </a:rPr>
                        <a:t> </a:t>
                      </a:r>
                      <a:r>
                        <a:rPr lang="en-US" sz="1200">
                          <a:solidFill>
                            <a:srgbClr val="1E1E1E"/>
                          </a:solidFill>
                          <a:latin typeface="Segoe UI"/>
                          <a:cs typeface="Segoe UI"/>
                        </a:rPr>
                        <a:t>team</a:t>
                      </a:r>
                      <a:r>
                        <a:rPr lang="en-US" sz="1200" spc="-25">
                          <a:solidFill>
                            <a:srgbClr val="1E1E1E"/>
                          </a:solidFill>
                          <a:latin typeface="Segoe UI"/>
                          <a:cs typeface="Segoe UI"/>
                        </a:rPr>
                        <a:t> </a:t>
                      </a:r>
                      <a:r>
                        <a:rPr lang="en-US" sz="1200">
                          <a:solidFill>
                            <a:srgbClr val="1E1E1E"/>
                          </a:solidFill>
                          <a:latin typeface="Segoe UI"/>
                          <a:cs typeface="Segoe UI"/>
                        </a:rPr>
                        <a:t>or</a:t>
                      </a:r>
                      <a:r>
                        <a:rPr lang="en-US" sz="1200" spc="-15">
                          <a:solidFill>
                            <a:srgbClr val="1E1E1E"/>
                          </a:solidFill>
                          <a:latin typeface="Segoe UI"/>
                          <a:cs typeface="Segoe UI"/>
                        </a:rPr>
                        <a:t> </a:t>
                      </a:r>
                      <a:r>
                        <a:rPr lang="en-US" sz="1200" spc="-10">
                          <a:solidFill>
                            <a:srgbClr val="1E1E1E"/>
                          </a:solidFill>
                          <a:latin typeface="Segoe UI"/>
                          <a:cs typeface="Segoe UI"/>
                        </a:rPr>
                        <a:t>channel.</a:t>
                      </a:r>
                      <a:endParaRPr sz="1200">
                        <a:latin typeface="Segoe UI"/>
                        <a:cs typeface="Segoe UI"/>
                      </a:endParaRPr>
                    </a:p>
                  </a:txBody>
                  <a:tcPr marL="0" marR="0" marT="50165" marB="0">
                    <a:solidFill>
                      <a:srgbClr val="F4F4F4"/>
                    </a:solidFill>
                  </a:tcPr>
                </a:tc>
                <a:extLst>
                  <a:ext uri="{0D108BD9-81ED-4DB2-BD59-A6C34878D82A}">
                    <a16:rowId xmlns:a16="http://schemas.microsoft.com/office/drawing/2014/main" val="10007"/>
                  </a:ext>
                </a:extLst>
              </a:tr>
              <a:tr h="279400">
                <a:tc>
                  <a:txBody>
                    <a:bodyPr/>
                    <a:lstStyle/>
                    <a:p>
                      <a:pPr marL="95250">
                        <a:lnSpc>
                          <a:spcPct val="100000"/>
                        </a:lnSpc>
                        <a:spcBef>
                          <a:spcPts val="395"/>
                        </a:spcBef>
                      </a:pPr>
                      <a:r>
                        <a:rPr lang="en-US" sz="1200" dirty="0">
                          <a:latin typeface="Segoe UI"/>
                          <a:cs typeface="Segoe UI"/>
                        </a:rPr>
                        <a:t>/chat</a:t>
                      </a:r>
                      <a:endParaRPr sz="1200" dirty="0">
                        <a:latin typeface="Segoe UI"/>
                        <a:cs typeface="Segoe UI"/>
                      </a:endParaRPr>
                    </a:p>
                  </a:txBody>
                  <a:tcPr marL="0" marR="0" marT="50165" marB="0">
                    <a:solidFill>
                      <a:srgbClr val="F4F4F4"/>
                    </a:solidFill>
                  </a:tcPr>
                </a:tc>
                <a:tc>
                  <a:txBody>
                    <a:bodyPr/>
                    <a:lstStyle/>
                    <a:p>
                      <a:pPr marL="523240">
                        <a:lnSpc>
                          <a:spcPct val="100000"/>
                        </a:lnSpc>
                        <a:spcBef>
                          <a:spcPts val="395"/>
                        </a:spcBef>
                      </a:pPr>
                      <a:r>
                        <a:rPr lang="en-US" sz="1200" dirty="0">
                          <a:latin typeface="Segoe UI"/>
                          <a:cs typeface="Segoe UI"/>
                        </a:rPr>
                        <a:t>Send a quick message</a:t>
                      </a:r>
                      <a:endParaRPr sz="1200" dirty="0">
                        <a:latin typeface="Segoe UI"/>
                        <a:cs typeface="Segoe UI"/>
                      </a:endParaRPr>
                    </a:p>
                  </a:txBody>
                  <a:tcPr marL="0" marR="0" marT="50165" marB="0">
                    <a:solidFill>
                      <a:srgbClr val="F4F4F4"/>
                    </a:solidFill>
                  </a:tcPr>
                </a:tc>
                <a:extLst>
                  <a:ext uri="{0D108BD9-81ED-4DB2-BD59-A6C34878D82A}">
                    <a16:rowId xmlns:a16="http://schemas.microsoft.com/office/drawing/2014/main" val="10008"/>
                  </a:ext>
                </a:extLst>
              </a:tr>
              <a:tr h="279400">
                <a:tc gridSpan="2">
                  <a:txBody>
                    <a:bodyPr/>
                    <a:lstStyle/>
                    <a:p>
                      <a:pPr marL="95250">
                        <a:lnSpc>
                          <a:spcPct val="100000"/>
                        </a:lnSpc>
                        <a:spcBef>
                          <a:spcPts val="395"/>
                        </a:spcBef>
                      </a:pPr>
                      <a:r>
                        <a:rPr lang="en-US" sz="1200" b="1" dirty="0">
                          <a:latin typeface="Segoe UI"/>
                          <a:cs typeface="Segoe UI"/>
                        </a:rPr>
                        <a:t>Message Box</a:t>
                      </a:r>
                      <a:endParaRPr sz="1200" b="1" dirty="0">
                        <a:latin typeface="Segoe UI"/>
                        <a:cs typeface="Segoe UI"/>
                      </a:endParaRPr>
                    </a:p>
                  </a:txBody>
                  <a:tcPr marL="0" marR="0" marT="50165" marB="0">
                    <a:solidFill>
                      <a:srgbClr val="F4F4F4"/>
                    </a:solidFill>
                  </a:tcPr>
                </a:tc>
                <a:tc hMerge="1">
                  <a:txBody>
                    <a:bodyPr/>
                    <a:lstStyle/>
                    <a:p>
                      <a:pPr marL="95250">
                        <a:lnSpc>
                          <a:spcPct val="100000"/>
                        </a:lnSpc>
                        <a:spcBef>
                          <a:spcPts val="395"/>
                        </a:spcBef>
                      </a:pPr>
                      <a:endParaRPr sz="1200" b="1" dirty="0">
                        <a:latin typeface="Segoe UI"/>
                        <a:cs typeface="Segoe UI"/>
                      </a:endParaRPr>
                    </a:p>
                  </a:txBody>
                  <a:tcPr marL="0" marR="0" marT="50165" marB="0">
                    <a:solidFill>
                      <a:srgbClr val="F4F4F4"/>
                    </a:solidFill>
                  </a:tcPr>
                </a:tc>
                <a:extLst>
                  <a:ext uri="{0D108BD9-81ED-4DB2-BD59-A6C34878D82A}">
                    <a16:rowId xmlns:a16="http://schemas.microsoft.com/office/drawing/2014/main" val="10009"/>
                  </a:ext>
                </a:extLst>
              </a:tr>
              <a:tr h="277495">
                <a:tc>
                  <a:txBody>
                    <a:bodyPr/>
                    <a:lstStyle/>
                    <a:p>
                      <a:pPr marL="95250">
                        <a:lnSpc>
                          <a:spcPct val="100000"/>
                        </a:lnSpc>
                        <a:spcBef>
                          <a:spcPts val="395"/>
                        </a:spcBef>
                      </a:pPr>
                      <a:r>
                        <a:rPr lang="en-US" sz="1200" dirty="0">
                          <a:latin typeface="Segoe UI"/>
                          <a:cs typeface="Segoe UI"/>
                        </a:rPr>
                        <a:t>/apps</a:t>
                      </a:r>
                      <a:endParaRPr sz="1200" dirty="0">
                        <a:latin typeface="Segoe UI"/>
                        <a:cs typeface="Segoe UI"/>
                      </a:endParaRPr>
                    </a:p>
                  </a:txBody>
                  <a:tcPr marL="0" marR="0" marT="50165" marB="0">
                    <a:solidFill>
                      <a:srgbClr val="F4F4F4"/>
                    </a:solidFill>
                  </a:tcPr>
                </a:tc>
                <a:tc>
                  <a:txBody>
                    <a:bodyPr/>
                    <a:lstStyle/>
                    <a:p>
                      <a:pPr marL="523240">
                        <a:lnSpc>
                          <a:spcPct val="100000"/>
                        </a:lnSpc>
                        <a:spcBef>
                          <a:spcPts val="395"/>
                        </a:spcBef>
                      </a:pPr>
                      <a:r>
                        <a:rPr lang="en-US" sz="1200" dirty="0">
                          <a:latin typeface="Segoe UI"/>
                          <a:cs typeface="Segoe UI"/>
                        </a:rPr>
                        <a:t>Add an app.</a:t>
                      </a:r>
                      <a:endParaRPr sz="1200" dirty="0">
                        <a:latin typeface="Segoe UI"/>
                        <a:cs typeface="Segoe UI"/>
                      </a:endParaRPr>
                    </a:p>
                  </a:txBody>
                  <a:tcPr marL="0" marR="0" marT="50165" marB="0">
                    <a:solidFill>
                      <a:srgbClr val="F4F4F4"/>
                    </a:solidFill>
                  </a:tcPr>
                </a:tc>
                <a:extLst>
                  <a:ext uri="{0D108BD9-81ED-4DB2-BD59-A6C34878D82A}">
                    <a16:rowId xmlns:a16="http://schemas.microsoft.com/office/drawing/2014/main" val="10010"/>
                  </a:ext>
                </a:extLst>
              </a:tr>
              <a:tr h="277495">
                <a:tc>
                  <a:txBody>
                    <a:bodyPr/>
                    <a:lstStyle/>
                    <a:p>
                      <a:pPr marL="95250">
                        <a:lnSpc>
                          <a:spcPct val="100000"/>
                        </a:lnSpc>
                        <a:spcBef>
                          <a:spcPts val="385"/>
                        </a:spcBef>
                      </a:pPr>
                      <a:r>
                        <a:rPr lang="en-US" sz="1200" dirty="0">
                          <a:latin typeface="Segoe UI"/>
                          <a:cs typeface="Segoe UI"/>
                        </a:rPr>
                        <a:t>/code</a:t>
                      </a:r>
                      <a:endParaRPr sz="1200" dirty="0">
                        <a:latin typeface="Segoe UI"/>
                        <a:cs typeface="Segoe UI"/>
                      </a:endParaRPr>
                    </a:p>
                  </a:txBody>
                  <a:tcPr marL="0" marR="0" marT="48895" marB="0">
                    <a:solidFill>
                      <a:srgbClr val="F4F4F4"/>
                    </a:solidFill>
                  </a:tcPr>
                </a:tc>
                <a:tc>
                  <a:txBody>
                    <a:bodyPr/>
                    <a:lstStyle/>
                    <a:p>
                      <a:pPr marL="523240">
                        <a:lnSpc>
                          <a:spcPct val="100000"/>
                        </a:lnSpc>
                        <a:spcBef>
                          <a:spcPts val="385"/>
                        </a:spcBef>
                      </a:pPr>
                      <a:r>
                        <a:rPr lang="en-US" sz="1200" dirty="0">
                          <a:latin typeface="Segoe UI"/>
                          <a:cs typeface="Segoe UI"/>
                        </a:rPr>
                        <a:t>Add a code block.</a:t>
                      </a:r>
                      <a:endParaRPr sz="1200" dirty="0">
                        <a:latin typeface="Segoe UI"/>
                        <a:cs typeface="Segoe UI"/>
                      </a:endParaRPr>
                    </a:p>
                  </a:txBody>
                  <a:tcPr marL="0" marR="0" marT="48895" marB="0">
                    <a:solidFill>
                      <a:srgbClr val="F4F4F4"/>
                    </a:solidFill>
                  </a:tcPr>
                </a:tc>
                <a:extLst>
                  <a:ext uri="{0D108BD9-81ED-4DB2-BD59-A6C34878D82A}">
                    <a16:rowId xmlns:a16="http://schemas.microsoft.com/office/drawing/2014/main" val="10011"/>
                  </a:ext>
                </a:extLst>
              </a:tr>
              <a:tr h="279400">
                <a:tc>
                  <a:txBody>
                    <a:bodyPr/>
                    <a:lstStyle/>
                    <a:p>
                      <a:pPr marL="95250">
                        <a:lnSpc>
                          <a:spcPct val="100000"/>
                        </a:lnSpc>
                        <a:spcBef>
                          <a:spcPts val="395"/>
                        </a:spcBef>
                      </a:pPr>
                      <a:r>
                        <a:rPr lang="en-US" sz="1200" dirty="0">
                          <a:latin typeface="Segoe UI"/>
                          <a:cs typeface="Segoe UI"/>
                        </a:rPr>
                        <a:t>/participants</a:t>
                      </a:r>
                      <a:endParaRPr sz="1200" dirty="0">
                        <a:latin typeface="Segoe UI"/>
                        <a:cs typeface="Segoe UI"/>
                      </a:endParaRPr>
                    </a:p>
                  </a:txBody>
                  <a:tcPr marL="0" marR="0" marT="50165" marB="0">
                    <a:solidFill>
                      <a:srgbClr val="F4F4F4"/>
                    </a:solidFill>
                  </a:tcPr>
                </a:tc>
                <a:tc>
                  <a:txBody>
                    <a:bodyPr/>
                    <a:lstStyle/>
                    <a:p>
                      <a:pPr marL="523240">
                        <a:lnSpc>
                          <a:spcPct val="100000"/>
                        </a:lnSpc>
                        <a:spcBef>
                          <a:spcPts val="395"/>
                        </a:spcBef>
                      </a:pPr>
                      <a:r>
                        <a:rPr lang="en-US" sz="1200" dirty="0">
                          <a:latin typeface="Segoe UI"/>
                          <a:cs typeface="Segoe UI"/>
                        </a:rPr>
                        <a:t>See who’s in the chat.</a:t>
                      </a:r>
                      <a:endParaRPr sz="1200" dirty="0">
                        <a:latin typeface="Segoe UI"/>
                        <a:cs typeface="Segoe UI"/>
                      </a:endParaRPr>
                    </a:p>
                  </a:txBody>
                  <a:tcPr marL="0" marR="0" marT="50165" marB="0">
                    <a:solidFill>
                      <a:srgbClr val="F4F4F4"/>
                    </a:solidFill>
                  </a:tcPr>
                </a:tc>
                <a:extLst>
                  <a:ext uri="{0D108BD9-81ED-4DB2-BD59-A6C34878D82A}">
                    <a16:rowId xmlns:a16="http://schemas.microsoft.com/office/drawing/2014/main" val="10012"/>
                  </a:ext>
                </a:extLst>
              </a:tr>
              <a:tr h="279400">
                <a:tc>
                  <a:txBody>
                    <a:bodyPr/>
                    <a:lstStyle/>
                    <a:p>
                      <a:pPr marL="95250">
                        <a:lnSpc>
                          <a:spcPct val="100000"/>
                        </a:lnSpc>
                        <a:spcBef>
                          <a:spcPts val="395"/>
                        </a:spcBef>
                      </a:pPr>
                      <a:r>
                        <a:rPr lang="en-US" sz="1200" dirty="0">
                          <a:latin typeface="Segoe UI"/>
                          <a:cs typeface="Segoe UI"/>
                        </a:rPr>
                        <a:t>/</a:t>
                      </a:r>
                      <a:r>
                        <a:rPr lang="en-US" sz="1200" dirty="0" err="1">
                          <a:latin typeface="Segoe UI"/>
                          <a:cs typeface="Segoe UI"/>
                        </a:rPr>
                        <a:t>schedulemessage</a:t>
                      </a:r>
                      <a:endParaRPr sz="1200" dirty="0">
                        <a:latin typeface="Segoe UI"/>
                        <a:cs typeface="Segoe UI"/>
                      </a:endParaRPr>
                    </a:p>
                  </a:txBody>
                  <a:tcPr marL="0" marR="0" marT="50165" marB="0">
                    <a:solidFill>
                      <a:srgbClr val="F4F4F4"/>
                    </a:solidFill>
                  </a:tcPr>
                </a:tc>
                <a:tc>
                  <a:txBody>
                    <a:bodyPr/>
                    <a:lstStyle/>
                    <a:p>
                      <a:pPr marL="523240">
                        <a:lnSpc>
                          <a:spcPct val="100000"/>
                        </a:lnSpc>
                        <a:spcBef>
                          <a:spcPts val="395"/>
                        </a:spcBef>
                      </a:pPr>
                      <a:r>
                        <a:rPr lang="en-US" sz="1200" dirty="0">
                          <a:latin typeface="Segoe UI"/>
                          <a:cs typeface="Segoe UI"/>
                        </a:rPr>
                        <a:t>Schedule a message.</a:t>
                      </a:r>
                      <a:endParaRPr sz="1200" dirty="0">
                        <a:latin typeface="Segoe UI"/>
                        <a:cs typeface="Segoe UI"/>
                      </a:endParaRPr>
                    </a:p>
                  </a:txBody>
                  <a:tcPr marL="0" marR="0" marT="50165" marB="0">
                    <a:solidFill>
                      <a:srgbClr val="F4F4F4"/>
                    </a:solidFill>
                  </a:tcPr>
                </a:tc>
                <a:extLst>
                  <a:ext uri="{0D108BD9-81ED-4DB2-BD59-A6C34878D82A}">
                    <a16:rowId xmlns:a16="http://schemas.microsoft.com/office/drawing/2014/main" val="10013"/>
                  </a:ext>
                </a:extLst>
              </a:tr>
              <a:tr h="279400">
                <a:tc>
                  <a:txBody>
                    <a:bodyPr/>
                    <a:lstStyle/>
                    <a:p>
                      <a:pPr marL="95250">
                        <a:lnSpc>
                          <a:spcPct val="100000"/>
                        </a:lnSpc>
                        <a:spcBef>
                          <a:spcPts val="395"/>
                        </a:spcBef>
                      </a:pPr>
                      <a:r>
                        <a:rPr lang="en-US" sz="1200" dirty="0">
                          <a:latin typeface="Segoe UI"/>
                          <a:cs typeface="Segoe UI"/>
                        </a:rPr>
                        <a:t>/</a:t>
                      </a:r>
                      <a:r>
                        <a:rPr lang="en-US" sz="1200" dirty="0" err="1">
                          <a:latin typeface="Segoe UI"/>
                          <a:cs typeface="Segoe UI"/>
                        </a:rPr>
                        <a:t>createworkflow</a:t>
                      </a:r>
                      <a:endParaRPr sz="1200" dirty="0">
                        <a:latin typeface="Segoe UI"/>
                        <a:cs typeface="Segoe UI"/>
                      </a:endParaRPr>
                    </a:p>
                  </a:txBody>
                  <a:tcPr marL="0" marR="0" marT="50165" marB="0">
                    <a:solidFill>
                      <a:srgbClr val="F4F4F4"/>
                    </a:solidFill>
                  </a:tcPr>
                </a:tc>
                <a:tc>
                  <a:txBody>
                    <a:bodyPr/>
                    <a:lstStyle/>
                    <a:p>
                      <a:pPr marL="523240">
                        <a:lnSpc>
                          <a:spcPct val="100000"/>
                        </a:lnSpc>
                        <a:spcBef>
                          <a:spcPts val="395"/>
                        </a:spcBef>
                      </a:pPr>
                      <a:r>
                        <a:rPr lang="en-US" sz="1200" dirty="0">
                          <a:latin typeface="Segoe UI"/>
                          <a:cs typeface="Segoe UI"/>
                        </a:rPr>
                        <a:t>Create a work flow.</a:t>
                      </a:r>
                      <a:endParaRPr sz="1200" dirty="0">
                        <a:latin typeface="Segoe UI"/>
                        <a:cs typeface="Segoe UI"/>
                      </a:endParaRPr>
                    </a:p>
                  </a:txBody>
                  <a:tcPr marL="0" marR="0" marT="50165" marB="0">
                    <a:solidFill>
                      <a:srgbClr val="F4F4F4"/>
                    </a:solidFill>
                  </a:tcPr>
                </a:tc>
                <a:extLst>
                  <a:ext uri="{0D108BD9-81ED-4DB2-BD59-A6C34878D82A}">
                    <a16:rowId xmlns:a16="http://schemas.microsoft.com/office/drawing/2014/main" val="10014"/>
                  </a:ext>
                </a:extLst>
              </a:tr>
            </a:tbl>
          </a:graphicData>
        </a:graphic>
      </p:graphicFrame>
      <p:pic>
        <p:nvPicPr>
          <p:cNvPr id="6" name="Picture 5">
            <a:extLst>
              <a:ext uri="{FF2B5EF4-FFF2-40B4-BE49-F238E27FC236}">
                <a16:creationId xmlns:a16="http://schemas.microsoft.com/office/drawing/2014/main" id="{CA5A6C51-1093-E0A9-45B2-52EABD8A79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8200" y="7164429"/>
            <a:ext cx="1519619" cy="478680"/>
          </a:xfrm>
          <a:prstGeom prst="rect">
            <a:avLst/>
          </a:prstGeom>
        </p:spPr>
      </p:pic>
      <p:sp>
        <p:nvSpPr>
          <p:cNvPr id="7" name="object 3">
            <a:extLst>
              <a:ext uri="{FF2B5EF4-FFF2-40B4-BE49-F238E27FC236}">
                <a16:creationId xmlns:a16="http://schemas.microsoft.com/office/drawing/2014/main" id="{0FBE08FB-1E6C-C6CF-89B6-42BD2F2902EB}"/>
              </a:ext>
            </a:extLst>
          </p:cNvPr>
          <p:cNvSpPr txBox="1"/>
          <p:nvPr/>
        </p:nvSpPr>
        <p:spPr>
          <a:xfrm>
            <a:off x="444500" y="6236336"/>
            <a:ext cx="7317105" cy="197490"/>
          </a:xfrm>
          <a:prstGeom prst="rect">
            <a:avLst/>
          </a:prstGeom>
        </p:spPr>
        <p:txBody>
          <a:bodyPr vert="horz" wrap="square" lIns="0" tIns="12700" rIns="0" bIns="0" rtlCol="0">
            <a:spAutoFit/>
          </a:bodyPr>
          <a:lstStyle/>
          <a:p>
            <a:pPr marL="12700">
              <a:lnSpc>
                <a:spcPct val="100000"/>
              </a:lnSpc>
              <a:spcBef>
                <a:spcPts val="100"/>
              </a:spcBef>
            </a:pPr>
            <a:r>
              <a:rPr lang="en-US" sz="1200" dirty="0">
                <a:solidFill>
                  <a:srgbClr val="1E1E1E"/>
                </a:solidFill>
                <a:latin typeface="Segoe UI Emoji"/>
                <a:cs typeface="Segoe UI Emoji"/>
              </a:rPr>
              <a:t>Full list of commands can be found here: </a:t>
            </a:r>
            <a:r>
              <a:rPr lang="en-US" sz="1200" dirty="0">
                <a:hlinkClick r:id="rId3"/>
              </a:rPr>
              <a:t>Use commands in Microsoft Teams - Microsoft Support</a:t>
            </a:r>
            <a:endParaRPr sz="1200" dirty="0">
              <a:latin typeface="Segoe UI Emoji"/>
              <a:cs typeface="Segoe UI Emoj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descr="Image showing the differences between a Team and a Channel. Channels are also described as having different options which are Standard, Private, and Shared."/>
          <p:cNvGrpSpPr/>
          <p:nvPr/>
        </p:nvGrpSpPr>
        <p:grpSpPr>
          <a:xfrm>
            <a:off x="787400" y="466725"/>
            <a:ext cx="8948420" cy="7038975"/>
            <a:chOff x="787400" y="466725"/>
            <a:chExt cx="8948420" cy="7038975"/>
          </a:xfrm>
        </p:grpSpPr>
        <p:pic>
          <p:nvPicPr>
            <p:cNvPr id="3" name="object 3" descr="Graphical user interface, application  Description automatically generated"/>
            <p:cNvPicPr/>
            <p:nvPr/>
          </p:nvPicPr>
          <p:blipFill>
            <a:blip r:embed="rId2" cstate="print"/>
            <a:stretch>
              <a:fillRect/>
            </a:stretch>
          </p:blipFill>
          <p:spPr>
            <a:xfrm>
              <a:off x="796925" y="476250"/>
              <a:ext cx="8929370" cy="7019925"/>
            </a:xfrm>
            <a:prstGeom prst="rect">
              <a:avLst/>
            </a:prstGeom>
          </p:spPr>
        </p:pic>
        <p:sp>
          <p:nvSpPr>
            <p:cNvPr id="4" name="object 4"/>
            <p:cNvSpPr/>
            <p:nvPr/>
          </p:nvSpPr>
          <p:spPr>
            <a:xfrm>
              <a:off x="792162" y="471487"/>
              <a:ext cx="8938895" cy="7029450"/>
            </a:xfrm>
            <a:custGeom>
              <a:avLst/>
              <a:gdLst/>
              <a:ahLst/>
              <a:cxnLst/>
              <a:rect l="l" t="t" r="r" b="b"/>
              <a:pathLst>
                <a:path w="8938895" h="7029450">
                  <a:moveTo>
                    <a:pt x="0" y="7029450"/>
                  </a:moveTo>
                  <a:lnTo>
                    <a:pt x="8938895" y="7029450"/>
                  </a:lnTo>
                  <a:lnTo>
                    <a:pt x="8938895" y="0"/>
                  </a:lnTo>
                  <a:lnTo>
                    <a:pt x="0" y="0"/>
                  </a:lnTo>
                  <a:lnTo>
                    <a:pt x="0" y="7029450"/>
                  </a:lnTo>
                  <a:close/>
                </a:path>
              </a:pathLst>
            </a:custGeom>
            <a:ln w="9525">
              <a:solidFill>
                <a:srgbClr val="000000"/>
              </a:solidFill>
            </a:ln>
          </p:spPr>
          <p:txBody>
            <a:bodyPr wrap="square" lIns="0" tIns="0" rIns="0" bIns="0" rtlCol="0"/>
            <a:lstStyle/>
            <a:p>
              <a:endParaRPr/>
            </a:p>
          </p:txBody>
        </p:sp>
      </p:grpSp>
      <p:sp>
        <p:nvSpPr>
          <p:cNvPr id="5" name="object 5"/>
          <p:cNvSpPr txBox="1">
            <a:spLocks noGrp="1"/>
          </p:cNvSpPr>
          <p:nvPr>
            <p:ph type="sldNum" sz="quarter" idx="7"/>
          </p:nvPr>
        </p:nvSpPr>
        <p:spPr>
          <a:prstGeom prst="rect">
            <a:avLst/>
          </a:prstGeom>
        </p:spPr>
        <p:txBody>
          <a:bodyPr vert="horz" wrap="square" lIns="0" tIns="5715" rIns="0" bIns="0" rtlCol="0">
            <a:spAutoFit/>
          </a:bodyPr>
          <a:lstStyle/>
          <a:p>
            <a:pPr marL="12700">
              <a:lnSpc>
                <a:spcPct val="100000"/>
              </a:lnSpc>
              <a:spcBef>
                <a:spcPts val="45"/>
              </a:spcBef>
            </a:pPr>
            <a:fld id="{81D60167-4931-47E6-BA6A-407CBD079E47}" type="slidenum">
              <a:rPr spc="-25" dirty="0"/>
              <a:t>6</a:t>
            </a:fld>
            <a:endParaRPr spc="-25" dirty="0"/>
          </a:p>
        </p:txBody>
      </p:sp>
      <p:pic>
        <p:nvPicPr>
          <p:cNvPr id="6" name="Picture 5">
            <a:extLst>
              <a:ext uri="{FF2B5EF4-FFF2-40B4-BE49-F238E27FC236}">
                <a16:creationId xmlns:a16="http://schemas.microsoft.com/office/drawing/2014/main" id="{79E83C90-242B-1CE2-25B4-13E8927ED2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01665" y="7256835"/>
            <a:ext cx="1519619" cy="47868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dirty="0"/>
              <a:t>Create</a:t>
            </a:r>
            <a:r>
              <a:rPr spc="55" dirty="0"/>
              <a:t> </a:t>
            </a:r>
            <a:r>
              <a:rPr dirty="0"/>
              <a:t>a</a:t>
            </a:r>
            <a:r>
              <a:rPr spc="30" dirty="0"/>
              <a:t> </a:t>
            </a:r>
            <a:r>
              <a:rPr spc="-20" dirty="0"/>
              <a:t>TEAM</a:t>
            </a:r>
          </a:p>
        </p:txBody>
      </p:sp>
      <p:sp>
        <p:nvSpPr>
          <p:cNvPr id="3" name="object 3"/>
          <p:cNvSpPr txBox="1"/>
          <p:nvPr/>
        </p:nvSpPr>
        <p:spPr>
          <a:xfrm>
            <a:off x="673417" y="825881"/>
            <a:ext cx="1207770" cy="208279"/>
          </a:xfrm>
          <a:prstGeom prst="rect">
            <a:avLst/>
          </a:prstGeom>
        </p:spPr>
        <p:txBody>
          <a:bodyPr vert="horz" wrap="square" lIns="0" tIns="12700" rIns="0" bIns="0" rtlCol="0">
            <a:spAutoFit/>
          </a:bodyPr>
          <a:lstStyle/>
          <a:p>
            <a:pPr marL="240665" indent="-227965">
              <a:lnSpc>
                <a:spcPct val="100000"/>
              </a:lnSpc>
              <a:spcBef>
                <a:spcPts val="100"/>
              </a:spcBef>
              <a:buChar char="•"/>
              <a:tabLst>
                <a:tab pos="240665" algn="l"/>
              </a:tabLst>
            </a:pPr>
            <a:r>
              <a:rPr sz="1200" spc="-25" dirty="0">
                <a:latin typeface="Segoe UI Emoji"/>
                <a:cs typeface="Segoe UI Emoji"/>
              </a:rPr>
              <a:t>Choose</a:t>
            </a:r>
            <a:r>
              <a:rPr sz="1200" spc="-50" dirty="0">
                <a:latin typeface="Segoe UI Emoji"/>
                <a:cs typeface="Segoe UI Emoji"/>
              </a:rPr>
              <a:t> </a:t>
            </a:r>
            <a:r>
              <a:rPr sz="1200" b="1" spc="-10" dirty="0">
                <a:latin typeface="Segoe UI Emoji"/>
                <a:cs typeface="Segoe UI Emoji"/>
              </a:rPr>
              <a:t>Teams</a:t>
            </a:r>
            <a:endParaRPr sz="1200">
              <a:latin typeface="Segoe UI Emoji"/>
              <a:cs typeface="Segoe UI Emoji"/>
            </a:endParaRPr>
          </a:p>
        </p:txBody>
      </p:sp>
      <p:sp>
        <p:nvSpPr>
          <p:cNvPr id="4" name="object 4"/>
          <p:cNvSpPr txBox="1"/>
          <p:nvPr/>
        </p:nvSpPr>
        <p:spPr>
          <a:xfrm>
            <a:off x="2194560" y="825881"/>
            <a:ext cx="2470785" cy="208279"/>
          </a:xfrm>
          <a:prstGeom prst="rect">
            <a:avLst/>
          </a:prstGeom>
        </p:spPr>
        <p:txBody>
          <a:bodyPr vert="horz" wrap="square" lIns="0" tIns="12700" rIns="0" bIns="0" rtlCol="0">
            <a:spAutoFit/>
          </a:bodyPr>
          <a:lstStyle/>
          <a:p>
            <a:pPr marL="12700">
              <a:lnSpc>
                <a:spcPct val="100000"/>
              </a:lnSpc>
              <a:spcBef>
                <a:spcPts val="100"/>
              </a:spcBef>
            </a:pPr>
            <a:r>
              <a:rPr sz="1200" dirty="0">
                <a:latin typeface="Segoe UI Emoji"/>
                <a:cs typeface="Segoe UI Emoji"/>
              </a:rPr>
              <a:t>on</a:t>
            </a:r>
            <a:r>
              <a:rPr sz="1200" spc="-65" dirty="0">
                <a:latin typeface="Segoe UI Emoji"/>
                <a:cs typeface="Segoe UI Emoji"/>
              </a:rPr>
              <a:t> </a:t>
            </a:r>
            <a:r>
              <a:rPr sz="1200" spc="-20" dirty="0">
                <a:latin typeface="Segoe UI Emoji"/>
                <a:cs typeface="Segoe UI Emoji"/>
              </a:rPr>
              <a:t>the</a:t>
            </a:r>
            <a:r>
              <a:rPr sz="1200" spc="-65" dirty="0">
                <a:latin typeface="Segoe UI Emoji"/>
                <a:cs typeface="Segoe UI Emoji"/>
              </a:rPr>
              <a:t> </a:t>
            </a:r>
            <a:r>
              <a:rPr sz="1200" spc="-10" dirty="0">
                <a:latin typeface="Segoe UI Emoji"/>
                <a:cs typeface="Segoe UI Emoji"/>
              </a:rPr>
              <a:t>left</a:t>
            </a:r>
            <a:r>
              <a:rPr sz="1200" spc="-45" dirty="0">
                <a:latin typeface="Segoe UI Emoji"/>
                <a:cs typeface="Segoe UI Emoji"/>
              </a:rPr>
              <a:t> </a:t>
            </a:r>
            <a:r>
              <a:rPr sz="1200" spc="-20" dirty="0">
                <a:latin typeface="Segoe UI Emoji"/>
                <a:cs typeface="Segoe UI Emoji"/>
              </a:rPr>
              <a:t>side</a:t>
            </a:r>
            <a:r>
              <a:rPr sz="1200" spc="-60" dirty="0">
                <a:latin typeface="Segoe UI Emoji"/>
                <a:cs typeface="Segoe UI Emoji"/>
              </a:rPr>
              <a:t> </a:t>
            </a:r>
            <a:r>
              <a:rPr sz="1200" dirty="0">
                <a:latin typeface="Segoe UI Emoji"/>
                <a:cs typeface="Segoe UI Emoji"/>
              </a:rPr>
              <a:t>of</a:t>
            </a:r>
            <a:r>
              <a:rPr sz="1200" spc="-40" dirty="0">
                <a:latin typeface="Segoe UI Emoji"/>
                <a:cs typeface="Segoe UI Emoji"/>
              </a:rPr>
              <a:t> </a:t>
            </a:r>
            <a:r>
              <a:rPr sz="1200" spc="-10" dirty="0">
                <a:latin typeface="Segoe UI Emoji"/>
                <a:cs typeface="Segoe UI Emoji"/>
              </a:rPr>
              <a:t>the</a:t>
            </a:r>
            <a:r>
              <a:rPr sz="1200" spc="-50" dirty="0">
                <a:latin typeface="Segoe UI Emoji"/>
                <a:cs typeface="Segoe UI Emoji"/>
              </a:rPr>
              <a:t> </a:t>
            </a:r>
            <a:r>
              <a:rPr sz="1200" spc="-20" dirty="0">
                <a:latin typeface="Segoe UI Emoji"/>
                <a:cs typeface="Segoe UI Emoji"/>
              </a:rPr>
              <a:t>app,</a:t>
            </a:r>
            <a:r>
              <a:rPr sz="1200" spc="-50" dirty="0">
                <a:latin typeface="Segoe UI Emoji"/>
                <a:cs typeface="Segoe UI Emoji"/>
              </a:rPr>
              <a:t> </a:t>
            </a:r>
            <a:r>
              <a:rPr sz="1200" spc="-20" dirty="0">
                <a:latin typeface="Segoe UI Emoji"/>
                <a:cs typeface="Segoe UI Emoji"/>
              </a:rPr>
              <a:t>then</a:t>
            </a:r>
            <a:r>
              <a:rPr sz="1200" spc="-45" dirty="0">
                <a:latin typeface="Segoe UI Emoji"/>
                <a:cs typeface="Segoe UI Emoji"/>
              </a:rPr>
              <a:t> </a:t>
            </a:r>
            <a:r>
              <a:rPr sz="1200" spc="-10" dirty="0">
                <a:latin typeface="Segoe UI Emoji"/>
                <a:cs typeface="Segoe UI Emoji"/>
              </a:rPr>
              <a:t>select</a:t>
            </a:r>
            <a:endParaRPr sz="1200">
              <a:latin typeface="Segoe UI Emoji"/>
              <a:cs typeface="Segoe UI Emoji"/>
            </a:endParaRPr>
          </a:p>
        </p:txBody>
      </p:sp>
      <p:sp>
        <p:nvSpPr>
          <p:cNvPr id="5" name="object 5"/>
          <p:cNvSpPr txBox="1"/>
          <p:nvPr/>
        </p:nvSpPr>
        <p:spPr>
          <a:xfrm>
            <a:off x="5005451" y="825881"/>
            <a:ext cx="1017269" cy="208279"/>
          </a:xfrm>
          <a:prstGeom prst="rect">
            <a:avLst/>
          </a:prstGeom>
        </p:spPr>
        <p:txBody>
          <a:bodyPr vert="horz" wrap="square" lIns="0" tIns="12700" rIns="0" bIns="0" rtlCol="0">
            <a:spAutoFit/>
          </a:bodyPr>
          <a:lstStyle/>
          <a:p>
            <a:pPr marL="12700">
              <a:lnSpc>
                <a:spcPct val="100000"/>
              </a:lnSpc>
              <a:spcBef>
                <a:spcPts val="100"/>
              </a:spcBef>
            </a:pPr>
            <a:r>
              <a:rPr sz="1200" b="1" dirty="0">
                <a:latin typeface="Segoe UI Emoji"/>
                <a:cs typeface="Segoe UI Emoji"/>
              </a:rPr>
              <a:t>Join</a:t>
            </a:r>
            <a:r>
              <a:rPr sz="1200" b="1" spc="-60" dirty="0">
                <a:latin typeface="Segoe UI Emoji"/>
                <a:cs typeface="Segoe UI Emoji"/>
              </a:rPr>
              <a:t> </a:t>
            </a:r>
            <a:r>
              <a:rPr sz="1200" b="1" dirty="0">
                <a:latin typeface="Segoe UI Emoji"/>
                <a:cs typeface="Segoe UI Emoji"/>
              </a:rPr>
              <a:t>or</a:t>
            </a:r>
            <a:r>
              <a:rPr sz="1200" b="1" spc="-25" dirty="0">
                <a:latin typeface="Segoe UI Emoji"/>
                <a:cs typeface="Segoe UI Emoji"/>
              </a:rPr>
              <a:t> </a:t>
            </a:r>
            <a:r>
              <a:rPr sz="1200" b="1" spc="-10" dirty="0">
                <a:latin typeface="Segoe UI Emoji"/>
                <a:cs typeface="Segoe UI Emoji"/>
              </a:rPr>
              <a:t>create</a:t>
            </a:r>
            <a:r>
              <a:rPr sz="1200" b="1" spc="-30" dirty="0">
                <a:latin typeface="Segoe UI Emoji"/>
                <a:cs typeface="Segoe UI Emoji"/>
              </a:rPr>
              <a:t> </a:t>
            </a:r>
            <a:r>
              <a:rPr sz="1200" b="1" spc="-50" dirty="0">
                <a:latin typeface="Segoe UI Emoji"/>
                <a:cs typeface="Segoe UI Emoji"/>
              </a:rPr>
              <a:t>a</a:t>
            </a:r>
            <a:endParaRPr sz="1200">
              <a:latin typeface="Segoe UI Emoji"/>
              <a:cs typeface="Segoe UI Emoji"/>
            </a:endParaRPr>
          </a:p>
        </p:txBody>
      </p:sp>
      <p:sp>
        <p:nvSpPr>
          <p:cNvPr id="6" name="object 6"/>
          <p:cNvSpPr txBox="1"/>
          <p:nvPr/>
        </p:nvSpPr>
        <p:spPr>
          <a:xfrm>
            <a:off x="902017" y="1029334"/>
            <a:ext cx="2480945" cy="208279"/>
          </a:xfrm>
          <a:prstGeom prst="rect">
            <a:avLst/>
          </a:prstGeom>
        </p:spPr>
        <p:txBody>
          <a:bodyPr vert="horz" wrap="square" lIns="0" tIns="12700" rIns="0" bIns="0" rtlCol="0">
            <a:spAutoFit/>
          </a:bodyPr>
          <a:lstStyle/>
          <a:p>
            <a:pPr marL="12700">
              <a:lnSpc>
                <a:spcPct val="100000"/>
              </a:lnSpc>
              <a:spcBef>
                <a:spcPts val="100"/>
              </a:spcBef>
            </a:pPr>
            <a:r>
              <a:rPr sz="1200" b="1" dirty="0">
                <a:latin typeface="Segoe UI Emoji"/>
                <a:cs typeface="Segoe UI Emoji"/>
              </a:rPr>
              <a:t>team</a:t>
            </a:r>
            <a:r>
              <a:rPr sz="1200" b="1" spc="-50" dirty="0">
                <a:latin typeface="Segoe UI Emoji"/>
                <a:cs typeface="Segoe UI Emoji"/>
              </a:rPr>
              <a:t> </a:t>
            </a:r>
            <a:r>
              <a:rPr sz="1200" spc="-35" dirty="0">
                <a:latin typeface="Segoe UI Emoji"/>
                <a:cs typeface="Segoe UI Emoji"/>
              </a:rPr>
              <a:t>at</a:t>
            </a:r>
            <a:r>
              <a:rPr sz="1200" spc="-60" dirty="0">
                <a:latin typeface="Segoe UI Emoji"/>
                <a:cs typeface="Segoe UI Emoji"/>
              </a:rPr>
              <a:t> </a:t>
            </a:r>
            <a:r>
              <a:rPr sz="1200" spc="-10" dirty="0">
                <a:latin typeface="Segoe UI Emoji"/>
                <a:cs typeface="Segoe UI Emoji"/>
              </a:rPr>
              <a:t>the</a:t>
            </a:r>
            <a:r>
              <a:rPr sz="1200" spc="-40" dirty="0">
                <a:latin typeface="Segoe UI Emoji"/>
                <a:cs typeface="Segoe UI Emoji"/>
              </a:rPr>
              <a:t> </a:t>
            </a:r>
            <a:r>
              <a:rPr sz="1200" spc="-25" dirty="0">
                <a:latin typeface="Segoe UI Emoji"/>
                <a:cs typeface="Segoe UI Emoji"/>
              </a:rPr>
              <a:t>bottom</a:t>
            </a:r>
            <a:r>
              <a:rPr sz="1200" spc="-45" dirty="0">
                <a:latin typeface="Segoe UI Emoji"/>
                <a:cs typeface="Segoe UI Emoji"/>
              </a:rPr>
              <a:t> </a:t>
            </a:r>
            <a:r>
              <a:rPr sz="1200" dirty="0">
                <a:latin typeface="Segoe UI Emoji"/>
                <a:cs typeface="Segoe UI Emoji"/>
              </a:rPr>
              <a:t>of</a:t>
            </a:r>
            <a:r>
              <a:rPr sz="1200" spc="-40" dirty="0">
                <a:latin typeface="Segoe UI Emoji"/>
                <a:cs typeface="Segoe UI Emoji"/>
              </a:rPr>
              <a:t> </a:t>
            </a:r>
            <a:r>
              <a:rPr sz="1200" spc="-20" dirty="0">
                <a:latin typeface="Segoe UI Emoji"/>
                <a:cs typeface="Segoe UI Emoji"/>
              </a:rPr>
              <a:t>your</a:t>
            </a:r>
            <a:r>
              <a:rPr sz="1200" spc="-30" dirty="0">
                <a:latin typeface="Segoe UI Emoji"/>
                <a:cs typeface="Segoe UI Emoji"/>
              </a:rPr>
              <a:t> </a:t>
            </a:r>
            <a:r>
              <a:rPr sz="1200" spc="-25" dirty="0">
                <a:latin typeface="Segoe UI Emoji"/>
                <a:cs typeface="Segoe UI Emoji"/>
              </a:rPr>
              <a:t>teams</a:t>
            </a:r>
            <a:r>
              <a:rPr sz="1200" spc="-65" dirty="0">
                <a:latin typeface="Segoe UI Emoji"/>
                <a:cs typeface="Segoe UI Emoji"/>
              </a:rPr>
              <a:t> </a:t>
            </a:r>
            <a:r>
              <a:rPr sz="1200" spc="-20" dirty="0">
                <a:latin typeface="Segoe UI Emoji"/>
                <a:cs typeface="Segoe UI Emoji"/>
              </a:rPr>
              <a:t>list.</a:t>
            </a:r>
            <a:endParaRPr sz="1200">
              <a:latin typeface="Segoe UI Emoji"/>
              <a:cs typeface="Segoe UI Emoji"/>
            </a:endParaRPr>
          </a:p>
        </p:txBody>
      </p:sp>
      <p:sp>
        <p:nvSpPr>
          <p:cNvPr id="7" name="object 7"/>
          <p:cNvSpPr txBox="1"/>
          <p:nvPr/>
        </p:nvSpPr>
        <p:spPr>
          <a:xfrm>
            <a:off x="673417" y="1256664"/>
            <a:ext cx="3173730" cy="431800"/>
          </a:xfrm>
          <a:prstGeom prst="rect">
            <a:avLst/>
          </a:prstGeom>
        </p:spPr>
        <p:txBody>
          <a:bodyPr vert="horz" wrap="square" lIns="0" tIns="33020" rIns="0" bIns="0" rtlCol="0">
            <a:spAutoFit/>
          </a:bodyPr>
          <a:lstStyle/>
          <a:p>
            <a:pPr marL="240665" indent="-227965">
              <a:lnSpc>
                <a:spcPct val="100000"/>
              </a:lnSpc>
              <a:spcBef>
                <a:spcPts val="260"/>
              </a:spcBef>
              <a:buChar char="•"/>
              <a:tabLst>
                <a:tab pos="240665" algn="l"/>
              </a:tabLst>
            </a:pPr>
            <a:r>
              <a:rPr sz="1200" spc="-20" dirty="0">
                <a:latin typeface="Segoe UI Emoji"/>
                <a:cs typeface="Segoe UI Emoji"/>
              </a:rPr>
              <a:t>Hover</a:t>
            </a:r>
            <a:r>
              <a:rPr sz="1200" spc="-40" dirty="0">
                <a:latin typeface="Segoe UI Emoji"/>
                <a:cs typeface="Segoe UI Emoji"/>
              </a:rPr>
              <a:t> </a:t>
            </a:r>
            <a:r>
              <a:rPr sz="1200" spc="-20" dirty="0">
                <a:latin typeface="Segoe UI Emoji"/>
                <a:cs typeface="Segoe UI Emoji"/>
              </a:rPr>
              <a:t>over</a:t>
            </a:r>
            <a:r>
              <a:rPr sz="1200" spc="-30" dirty="0">
                <a:latin typeface="Segoe UI Emoji"/>
                <a:cs typeface="Segoe UI Emoji"/>
              </a:rPr>
              <a:t> </a:t>
            </a:r>
            <a:r>
              <a:rPr sz="1200" spc="-20" dirty="0">
                <a:latin typeface="Segoe UI Emoji"/>
                <a:cs typeface="Segoe UI Emoji"/>
              </a:rPr>
              <a:t>the</a:t>
            </a:r>
            <a:r>
              <a:rPr sz="1200" spc="-60" dirty="0">
                <a:latin typeface="Segoe UI Emoji"/>
                <a:cs typeface="Segoe UI Emoji"/>
              </a:rPr>
              <a:t> </a:t>
            </a:r>
            <a:r>
              <a:rPr sz="1200" spc="-20" dirty="0">
                <a:latin typeface="Segoe UI Emoji"/>
                <a:cs typeface="Segoe UI Emoji"/>
              </a:rPr>
              <a:t>Create</a:t>
            </a:r>
            <a:r>
              <a:rPr sz="1200" spc="-40" dirty="0">
                <a:latin typeface="Segoe UI Emoji"/>
                <a:cs typeface="Segoe UI Emoji"/>
              </a:rPr>
              <a:t> </a:t>
            </a:r>
            <a:r>
              <a:rPr sz="1200" dirty="0">
                <a:latin typeface="Segoe UI Emoji"/>
                <a:cs typeface="Segoe UI Emoji"/>
              </a:rPr>
              <a:t>a</a:t>
            </a:r>
            <a:r>
              <a:rPr sz="1200" spc="-45" dirty="0">
                <a:latin typeface="Segoe UI Emoji"/>
                <a:cs typeface="Segoe UI Emoji"/>
              </a:rPr>
              <a:t> </a:t>
            </a:r>
            <a:r>
              <a:rPr sz="1200" spc="-20" dirty="0">
                <a:latin typeface="Segoe UI Emoji"/>
                <a:cs typeface="Segoe UI Emoji"/>
              </a:rPr>
              <a:t>team</a:t>
            </a:r>
            <a:r>
              <a:rPr sz="1200" spc="-65" dirty="0">
                <a:latin typeface="Segoe UI Emoji"/>
                <a:cs typeface="Segoe UI Emoji"/>
              </a:rPr>
              <a:t> </a:t>
            </a:r>
            <a:r>
              <a:rPr sz="1200" spc="-20" dirty="0">
                <a:latin typeface="Segoe UI Emoji"/>
                <a:cs typeface="Segoe UI Emoji"/>
              </a:rPr>
              <a:t>card</a:t>
            </a:r>
            <a:r>
              <a:rPr sz="1200" spc="-45" dirty="0">
                <a:latin typeface="Segoe UI Emoji"/>
                <a:cs typeface="Segoe UI Emoji"/>
              </a:rPr>
              <a:t> </a:t>
            </a:r>
            <a:r>
              <a:rPr sz="1200" spc="-10" dirty="0">
                <a:latin typeface="Segoe UI Emoji"/>
                <a:cs typeface="Segoe UI Emoji"/>
              </a:rPr>
              <a:t>and</a:t>
            </a:r>
            <a:r>
              <a:rPr sz="1200" spc="-35" dirty="0">
                <a:latin typeface="Segoe UI Emoji"/>
                <a:cs typeface="Segoe UI Emoji"/>
              </a:rPr>
              <a:t> </a:t>
            </a:r>
            <a:r>
              <a:rPr sz="1200" spc="-10" dirty="0">
                <a:latin typeface="Segoe UI Emoji"/>
                <a:cs typeface="Segoe UI Emoji"/>
              </a:rPr>
              <a:t>select</a:t>
            </a:r>
            <a:endParaRPr sz="1200">
              <a:latin typeface="Segoe UI Emoji"/>
              <a:cs typeface="Segoe UI Emoji"/>
            </a:endParaRPr>
          </a:p>
          <a:p>
            <a:pPr marL="240665" indent="-227965">
              <a:lnSpc>
                <a:spcPct val="100000"/>
              </a:lnSpc>
              <a:spcBef>
                <a:spcPts val="160"/>
              </a:spcBef>
              <a:buFont typeface="Segoe UI Emoji"/>
              <a:buChar char="•"/>
              <a:tabLst>
                <a:tab pos="240665" algn="l"/>
              </a:tabLst>
            </a:pPr>
            <a:r>
              <a:rPr sz="1200" spc="-25" dirty="0">
                <a:latin typeface="Segoe UI Emoji"/>
                <a:cs typeface="Segoe UI Emoji"/>
              </a:rPr>
              <a:t>Choose</a:t>
            </a:r>
            <a:r>
              <a:rPr sz="1200" spc="-40" dirty="0">
                <a:latin typeface="Segoe UI Emoji"/>
                <a:cs typeface="Segoe UI Emoji"/>
              </a:rPr>
              <a:t> </a:t>
            </a:r>
            <a:r>
              <a:rPr sz="1200" b="1" dirty="0">
                <a:latin typeface="Segoe UI Emoji"/>
                <a:cs typeface="Segoe UI Emoji"/>
              </a:rPr>
              <a:t>From</a:t>
            </a:r>
            <a:r>
              <a:rPr sz="1200" b="1" spc="-15" dirty="0">
                <a:latin typeface="Segoe UI Emoji"/>
                <a:cs typeface="Segoe UI Emoji"/>
              </a:rPr>
              <a:t> </a:t>
            </a:r>
            <a:r>
              <a:rPr sz="1200" b="1" spc="-10" dirty="0">
                <a:latin typeface="Segoe UI Emoji"/>
                <a:cs typeface="Segoe UI Emoji"/>
              </a:rPr>
              <a:t>scratch</a:t>
            </a:r>
            <a:r>
              <a:rPr sz="1200" spc="-10" dirty="0">
                <a:latin typeface="Segoe UI Emoji"/>
                <a:cs typeface="Segoe UI Emoji"/>
              </a:rPr>
              <a:t>.</a:t>
            </a:r>
            <a:endParaRPr sz="1200">
              <a:latin typeface="Segoe UI Emoji"/>
              <a:cs typeface="Segoe UI Emoji"/>
            </a:endParaRPr>
          </a:p>
        </p:txBody>
      </p:sp>
      <p:sp>
        <p:nvSpPr>
          <p:cNvPr id="8" name="object 8"/>
          <p:cNvSpPr txBox="1"/>
          <p:nvPr/>
        </p:nvSpPr>
        <p:spPr>
          <a:xfrm>
            <a:off x="4185920" y="1276984"/>
            <a:ext cx="855980" cy="208279"/>
          </a:xfrm>
          <a:prstGeom prst="rect">
            <a:avLst/>
          </a:prstGeom>
        </p:spPr>
        <p:txBody>
          <a:bodyPr vert="horz" wrap="square" lIns="0" tIns="12700" rIns="0" bIns="0" rtlCol="0">
            <a:spAutoFit/>
          </a:bodyPr>
          <a:lstStyle/>
          <a:p>
            <a:pPr marL="12700">
              <a:lnSpc>
                <a:spcPct val="100000"/>
              </a:lnSpc>
              <a:spcBef>
                <a:spcPts val="100"/>
              </a:spcBef>
            </a:pPr>
            <a:r>
              <a:rPr sz="1200" b="1" dirty="0">
                <a:latin typeface="Segoe UI Emoji"/>
                <a:cs typeface="Segoe UI Emoji"/>
              </a:rPr>
              <a:t>Create</a:t>
            </a:r>
            <a:r>
              <a:rPr sz="1200" b="1" spc="-30" dirty="0">
                <a:latin typeface="Segoe UI Emoji"/>
                <a:cs typeface="Segoe UI Emoji"/>
              </a:rPr>
              <a:t> </a:t>
            </a:r>
            <a:r>
              <a:rPr sz="1200" b="1" spc="-25" dirty="0">
                <a:latin typeface="Segoe UI Emoji"/>
                <a:cs typeface="Segoe UI Emoji"/>
              </a:rPr>
              <a:t>team</a:t>
            </a:r>
            <a:r>
              <a:rPr sz="1200" spc="-25" dirty="0">
                <a:latin typeface="Segoe UI Emoji"/>
                <a:cs typeface="Segoe UI Emoji"/>
              </a:rPr>
              <a:t>.</a:t>
            </a:r>
            <a:endParaRPr sz="1200">
              <a:latin typeface="Segoe UI Emoji"/>
              <a:cs typeface="Segoe UI Emoji"/>
            </a:endParaRPr>
          </a:p>
        </p:txBody>
      </p:sp>
      <p:sp>
        <p:nvSpPr>
          <p:cNvPr id="9" name="object 9"/>
          <p:cNvSpPr txBox="1"/>
          <p:nvPr/>
        </p:nvSpPr>
        <p:spPr>
          <a:xfrm>
            <a:off x="673417" y="3892422"/>
            <a:ext cx="5359400" cy="1242695"/>
          </a:xfrm>
          <a:prstGeom prst="rect">
            <a:avLst/>
          </a:prstGeom>
        </p:spPr>
        <p:txBody>
          <a:bodyPr vert="horz" wrap="square" lIns="0" tIns="33020" rIns="0" bIns="0" rtlCol="0">
            <a:spAutoFit/>
          </a:bodyPr>
          <a:lstStyle/>
          <a:p>
            <a:pPr marL="241300">
              <a:lnSpc>
                <a:spcPct val="100000"/>
              </a:lnSpc>
              <a:spcBef>
                <a:spcPts val="260"/>
              </a:spcBef>
            </a:pPr>
            <a:r>
              <a:rPr sz="1200" dirty="0">
                <a:latin typeface="Segoe UI Emoji"/>
                <a:cs typeface="Segoe UI Emoji"/>
              </a:rPr>
              <a:t>Decide</a:t>
            </a:r>
            <a:r>
              <a:rPr sz="1200" spc="-30" dirty="0">
                <a:latin typeface="Segoe UI Emoji"/>
                <a:cs typeface="Segoe UI Emoji"/>
              </a:rPr>
              <a:t> </a:t>
            </a:r>
            <a:r>
              <a:rPr sz="1200" dirty="0">
                <a:latin typeface="Segoe UI Emoji"/>
                <a:cs typeface="Segoe UI Emoji"/>
              </a:rPr>
              <a:t>what</a:t>
            </a:r>
            <a:r>
              <a:rPr sz="1200" spc="-30" dirty="0">
                <a:latin typeface="Segoe UI Emoji"/>
                <a:cs typeface="Segoe UI Emoji"/>
              </a:rPr>
              <a:t> </a:t>
            </a:r>
            <a:r>
              <a:rPr sz="1200" dirty="0">
                <a:latin typeface="Segoe UI Emoji"/>
                <a:cs typeface="Segoe UI Emoji"/>
              </a:rPr>
              <a:t>kind</a:t>
            </a:r>
            <a:r>
              <a:rPr sz="1200" spc="-30" dirty="0">
                <a:latin typeface="Segoe UI Emoji"/>
                <a:cs typeface="Segoe UI Emoji"/>
              </a:rPr>
              <a:t> </a:t>
            </a:r>
            <a:r>
              <a:rPr sz="1200" dirty="0">
                <a:latin typeface="Segoe UI Emoji"/>
                <a:cs typeface="Segoe UI Emoji"/>
              </a:rPr>
              <a:t>of</a:t>
            </a:r>
            <a:r>
              <a:rPr sz="1200" spc="-30" dirty="0">
                <a:latin typeface="Segoe UI Emoji"/>
                <a:cs typeface="Segoe UI Emoji"/>
              </a:rPr>
              <a:t> </a:t>
            </a:r>
            <a:r>
              <a:rPr sz="1200" dirty="0">
                <a:latin typeface="Segoe UI Emoji"/>
                <a:cs typeface="Segoe UI Emoji"/>
              </a:rPr>
              <a:t>team</a:t>
            </a:r>
            <a:r>
              <a:rPr sz="1200" spc="-5" dirty="0">
                <a:latin typeface="Segoe UI Emoji"/>
                <a:cs typeface="Segoe UI Emoji"/>
              </a:rPr>
              <a:t> </a:t>
            </a:r>
            <a:r>
              <a:rPr sz="1200" dirty="0">
                <a:latin typeface="Segoe UI Emoji"/>
                <a:cs typeface="Segoe UI Emoji"/>
              </a:rPr>
              <a:t>that</a:t>
            </a:r>
            <a:r>
              <a:rPr sz="1200" spc="-35" dirty="0">
                <a:latin typeface="Segoe UI Emoji"/>
                <a:cs typeface="Segoe UI Emoji"/>
              </a:rPr>
              <a:t> </a:t>
            </a:r>
            <a:r>
              <a:rPr sz="1200" dirty="0">
                <a:latin typeface="Segoe UI Emoji"/>
                <a:cs typeface="Segoe UI Emoji"/>
              </a:rPr>
              <a:t>you</a:t>
            </a:r>
            <a:r>
              <a:rPr sz="1200" spc="-30" dirty="0">
                <a:latin typeface="Segoe UI Emoji"/>
                <a:cs typeface="Segoe UI Emoji"/>
              </a:rPr>
              <a:t> </a:t>
            </a:r>
            <a:r>
              <a:rPr sz="1200" dirty="0">
                <a:latin typeface="Segoe UI Emoji"/>
                <a:cs typeface="Segoe UI Emoji"/>
              </a:rPr>
              <a:t>want</a:t>
            </a:r>
            <a:r>
              <a:rPr sz="1200" spc="-30" dirty="0">
                <a:latin typeface="Segoe UI Emoji"/>
                <a:cs typeface="Segoe UI Emoji"/>
              </a:rPr>
              <a:t> </a:t>
            </a:r>
            <a:r>
              <a:rPr sz="1200" dirty="0">
                <a:latin typeface="Segoe UI Emoji"/>
                <a:cs typeface="Segoe UI Emoji"/>
              </a:rPr>
              <a:t>this</a:t>
            </a:r>
            <a:r>
              <a:rPr sz="1200" spc="-10" dirty="0">
                <a:latin typeface="Segoe UI Emoji"/>
                <a:cs typeface="Segoe UI Emoji"/>
              </a:rPr>
              <a:t> </a:t>
            </a:r>
            <a:r>
              <a:rPr sz="1200" dirty="0">
                <a:latin typeface="Segoe UI Emoji"/>
                <a:cs typeface="Segoe UI Emoji"/>
              </a:rPr>
              <a:t>to</a:t>
            </a:r>
            <a:r>
              <a:rPr sz="1200" spc="-5" dirty="0">
                <a:latin typeface="Segoe UI Emoji"/>
                <a:cs typeface="Segoe UI Emoji"/>
              </a:rPr>
              <a:t> </a:t>
            </a:r>
            <a:r>
              <a:rPr sz="1200" spc="-25" dirty="0">
                <a:latin typeface="Segoe UI Emoji"/>
                <a:cs typeface="Segoe UI Emoji"/>
              </a:rPr>
              <a:t>be:</a:t>
            </a:r>
            <a:endParaRPr sz="1200">
              <a:latin typeface="Segoe UI Emoji"/>
              <a:cs typeface="Segoe UI Emoji"/>
            </a:endParaRPr>
          </a:p>
          <a:p>
            <a:pPr marL="241300">
              <a:lnSpc>
                <a:spcPct val="100000"/>
              </a:lnSpc>
              <a:spcBef>
                <a:spcPts val="165"/>
              </a:spcBef>
            </a:pPr>
            <a:r>
              <a:rPr sz="1200" b="1" dirty="0">
                <a:latin typeface="Segoe UI Emoji"/>
                <a:cs typeface="Segoe UI Emoji"/>
              </a:rPr>
              <a:t>Private</a:t>
            </a:r>
            <a:r>
              <a:rPr sz="1200" b="1" spc="25" dirty="0">
                <a:latin typeface="Segoe UI Emoji"/>
                <a:cs typeface="Segoe UI Emoji"/>
              </a:rPr>
              <a:t> </a:t>
            </a:r>
            <a:r>
              <a:rPr sz="1200" b="1" dirty="0">
                <a:latin typeface="Segoe UI Emoji"/>
                <a:cs typeface="Segoe UI Emoji"/>
              </a:rPr>
              <a:t>–</a:t>
            </a:r>
            <a:r>
              <a:rPr sz="1200" b="1" spc="65" dirty="0">
                <a:latin typeface="Segoe UI Emoji"/>
                <a:cs typeface="Segoe UI Emoji"/>
              </a:rPr>
              <a:t> </a:t>
            </a:r>
            <a:r>
              <a:rPr sz="1200" b="1" dirty="0">
                <a:latin typeface="Segoe UI Emoji"/>
                <a:cs typeface="Segoe UI Emoji"/>
              </a:rPr>
              <a:t>Public</a:t>
            </a:r>
            <a:r>
              <a:rPr sz="1200" b="1" spc="30" dirty="0">
                <a:latin typeface="Segoe UI Emoji"/>
                <a:cs typeface="Segoe UI Emoji"/>
              </a:rPr>
              <a:t> </a:t>
            </a:r>
            <a:r>
              <a:rPr sz="1200" b="1" dirty="0">
                <a:latin typeface="Segoe UI Emoji"/>
                <a:cs typeface="Segoe UI Emoji"/>
              </a:rPr>
              <a:t>–</a:t>
            </a:r>
            <a:r>
              <a:rPr sz="1200" b="1" spc="30" dirty="0">
                <a:latin typeface="Segoe UI Emoji"/>
                <a:cs typeface="Segoe UI Emoji"/>
              </a:rPr>
              <a:t> </a:t>
            </a:r>
            <a:r>
              <a:rPr sz="1200" b="1" dirty="0">
                <a:latin typeface="Segoe UI Emoji"/>
                <a:cs typeface="Segoe UI Emoji"/>
              </a:rPr>
              <a:t>Org-</a:t>
            </a:r>
            <a:r>
              <a:rPr sz="1200" b="1" spc="-20" dirty="0">
                <a:latin typeface="Segoe UI Emoji"/>
                <a:cs typeface="Segoe UI Emoji"/>
              </a:rPr>
              <a:t>Wide</a:t>
            </a:r>
            <a:endParaRPr sz="1200">
              <a:latin typeface="Segoe UI Emoji"/>
              <a:cs typeface="Segoe UI Emoji"/>
            </a:endParaRPr>
          </a:p>
          <a:p>
            <a:pPr>
              <a:lnSpc>
                <a:spcPct val="100000"/>
              </a:lnSpc>
              <a:spcBef>
                <a:spcPts val="135"/>
              </a:spcBef>
            </a:pPr>
            <a:endParaRPr sz="1200">
              <a:latin typeface="Segoe UI Emoji"/>
              <a:cs typeface="Segoe UI Emoji"/>
            </a:endParaRPr>
          </a:p>
          <a:p>
            <a:pPr marL="240665" indent="-227965">
              <a:lnSpc>
                <a:spcPct val="100000"/>
              </a:lnSpc>
              <a:spcBef>
                <a:spcPts val="5"/>
              </a:spcBef>
              <a:buClr>
                <a:srgbClr val="2B2B2B"/>
              </a:buClr>
              <a:buSzPct val="83333"/>
              <a:buFont typeface="Symbol"/>
              <a:buChar char=""/>
              <a:tabLst>
                <a:tab pos="240665" algn="l"/>
              </a:tabLst>
            </a:pPr>
            <a:r>
              <a:rPr sz="1200" dirty="0">
                <a:latin typeface="Segoe UI Emoji"/>
                <a:cs typeface="Segoe UI Emoji"/>
              </a:rPr>
              <a:t>To</a:t>
            </a:r>
            <a:r>
              <a:rPr sz="1200" spc="-25" dirty="0">
                <a:latin typeface="Segoe UI Emoji"/>
                <a:cs typeface="Segoe UI Emoji"/>
              </a:rPr>
              <a:t> </a:t>
            </a:r>
            <a:r>
              <a:rPr sz="1200" dirty="0">
                <a:latin typeface="Segoe UI Emoji"/>
                <a:cs typeface="Segoe UI Emoji"/>
              </a:rPr>
              <a:t>limit</a:t>
            </a:r>
            <a:r>
              <a:rPr sz="1200" spc="-30" dirty="0">
                <a:latin typeface="Segoe UI Emoji"/>
                <a:cs typeface="Segoe UI Emoji"/>
              </a:rPr>
              <a:t> </a:t>
            </a:r>
            <a:r>
              <a:rPr sz="1200" dirty="0">
                <a:latin typeface="Segoe UI Emoji"/>
                <a:cs typeface="Segoe UI Emoji"/>
              </a:rPr>
              <a:t>content</a:t>
            </a:r>
            <a:r>
              <a:rPr sz="1200" spc="-5" dirty="0">
                <a:latin typeface="Segoe UI Emoji"/>
                <a:cs typeface="Segoe UI Emoji"/>
              </a:rPr>
              <a:t> </a:t>
            </a:r>
            <a:r>
              <a:rPr sz="1200" dirty="0">
                <a:latin typeface="Segoe UI Emoji"/>
                <a:cs typeface="Segoe UI Emoji"/>
              </a:rPr>
              <a:t>and</a:t>
            </a:r>
            <a:r>
              <a:rPr sz="1200" spc="-5" dirty="0">
                <a:latin typeface="Segoe UI Emoji"/>
                <a:cs typeface="Segoe UI Emoji"/>
              </a:rPr>
              <a:t> </a:t>
            </a:r>
            <a:r>
              <a:rPr sz="1200" dirty="0">
                <a:latin typeface="Segoe UI Emoji"/>
                <a:cs typeface="Segoe UI Emoji"/>
              </a:rPr>
              <a:t>conversation</a:t>
            </a:r>
            <a:r>
              <a:rPr sz="1200" spc="-30" dirty="0">
                <a:latin typeface="Segoe UI Emoji"/>
                <a:cs typeface="Segoe UI Emoji"/>
              </a:rPr>
              <a:t> </a:t>
            </a:r>
            <a:r>
              <a:rPr sz="1200" dirty="0">
                <a:latin typeface="Segoe UI Emoji"/>
                <a:cs typeface="Segoe UI Emoji"/>
              </a:rPr>
              <a:t>to a</a:t>
            </a:r>
            <a:r>
              <a:rPr sz="1200" spc="-30" dirty="0">
                <a:latin typeface="Segoe UI Emoji"/>
                <a:cs typeface="Segoe UI Emoji"/>
              </a:rPr>
              <a:t> </a:t>
            </a:r>
            <a:r>
              <a:rPr sz="1200" dirty="0">
                <a:latin typeface="Segoe UI Emoji"/>
                <a:cs typeface="Segoe UI Emoji"/>
              </a:rPr>
              <a:t>specific</a:t>
            </a:r>
            <a:r>
              <a:rPr sz="1200" spc="-25" dirty="0">
                <a:latin typeface="Segoe UI Emoji"/>
                <a:cs typeface="Segoe UI Emoji"/>
              </a:rPr>
              <a:t> </a:t>
            </a:r>
            <a:r>
              <a:rPr sz="1200" dirty="0">
                <a:latin typeface="Segoe UI Emoji"/>
                <a:cs typeface="Segoe UI Emoji"/>
              </a:rPr>
              <a:t>set</a:t>
            </a:r>
            <a:r>
              <a:rPr sz="1200" spc="-25" dirty="0">
                <a:latin typeface="Segoe UI Emoji"/>
                <a:cs typeface="Segoe UI Emoji"/>
              </a:rPr>
              <a:t> </a:t>
            </a:r>
            <a:r>
              <a:rPr sz="1200" dirty="0">
                <a:latin typeface="Segoe UI Emoji"/>
                <a:cs typeface="Segoe UI Emoji"/>
              </a:rPr>
              <a:t>of</a:t>
            </a:r>
            <a:r>
              <a:rPr sz="1200" spc="-25" dirty="0">
                <a:latin typeface="Segoe UI Emoji"/>
                <a:cs typeface="Segoe UI Emoji"/>
              </a:rPr>
              <a:t> </a:t>
            </a:r>
            <a:r>
              <a:rPr sz="1200" dirty="0">
                <a:latin typeface="Segoe UI Emoji"/>
                <a:cs typeface="Segoe UI Emoji"/>
              </a:rPr>
              <a:t>people,</a:t>
            </a:r>
            <a:r>
              <a:rPr sz="1200" spc="-30" dirty="0">
                <a:latin typeface="Segoe UI Emoji"/>
                <a:cs typeface="Segoe UI Emoji"/>
              </a:rPr>
              <a:t> </a:t>
            </a:r>
            <a:r>
              <a:rPr sz="1200" dirty="0">
                <a:latin typeface="Segoe UI Emoji"/>
                <a:cs typeface="Segoe UI Emoji"/>
              </a:rPr>
              <a:t>choose</a:t>
            </a:r>
            <a:r>
              <a:rPr sz="1200" spc="10" dirty="0">
                <a:latin typeface="Segoe UI Emoji"/>
                <a:cs typeface="Segoe UI Emoji"/>
              </a:rPr>
              <a:t> </a:t>
            </a:r>
            <a:r>
              <a:rPr sz="1200" spc="-10" dirty="0">
                <a:latin typeface="Segoe UI Emoji"/>
                <a:cs typeface="Segoe UI Emoji"/>
              </a:rPr>
              <a:t>Private.</a:t>
            </a:r>
            <a:endParaRPr sz="1200">
              <a:latin typeface="Segoe UI Emoji"/>
              <a:cs typeface="Segoe UI Emoji"/>
            </a:endParaRPr>
          </a:p>
          <a:p>
            <a:pPr>
              <a:lnSpc>
                <a:spcPct val="100000"/>
              </a:lnSpc>
              <a:spcBef>
                <a:spcPts val="165"/>
              </a:spcBef>
              <a:buClr>
                <a:srgbClr val="2B2B2B"/>
              </a:buClr>
              <a:buFont typeface="Symbol"/>
              <a:buChar char=""/>
            </a:pPr>
            <a:endParaRPr sz="1200">
              <a:latin typeface="Segoe UI Emoji"/>
              <a:cs typeface="Segoe UI Emoji"/>
            </a:endParaRPr>
          </a:p>
          <a:p>
            <a:pPr marL="240665" indent="-227965">
              <a:lnSpc>
                <a:spcPct val="100000"/>
              </a:lnSpc>
              <a:buClr>
                <a:srgbClr val="2B2B2B"/>
              </a:buClr>
              <a:buSzPct val="83333"/>
              <a:buFont typeface="Symbol"/>
              <a:buChar char=""/>
              <a:tabLst>
                <a:tab pos="240665" algn="l"/>
              </a:tabLst>
            </a:pPr>
            <a:r>
              <a:rPr sz="1200" dirty="0">
                <a:latin typeface="Segoe UI Emoji"/>
                <a:cs typeface="Segoe UI Emoji"/>
              </a:rPr>
              <a:t>For</a:t>
            </a:r>
            <a:r>
              <a:rPr sz="1200" spc="-25" dirty="0">
                <a:latin typeface="Segoe UI Emoji"/>
                <a:cs typeface="Segoe UI Emoji"/>
              </a:rPr>
              <a:t> </a:t>
            </a:r>
            <a:r>
              <a:rPr sz="1200" dirty="0">
                <a:latin typeface="Segoe UI Emoji"/>
                <a:cs typeface="Segoe UI Emoji"/>
              </a:rPr>
              <a:t>a</a:t>
            </a:r>
            <a:r>
              <a:rPr sz="1200" spc="-30" dirty="0">
                <a:latin typeface="Segoe UI Emoji"/>
                <a:cs typeface="Segoe UI Emoji"/>
              </a:rPr>
              <a:t> </a:t>
            </a:r>
            <a:r>
              <a:rPr sz="1200" dirty="0">
                <a:latin typeface="Segoe UI Emoji"/>
                <a:cs typeface="Segoe UI Emoji"/>
              </a:rPr>
              <a:t>community</a:t>
            </a:r>
            <a:r>
              <a:rPr sz="1200" spc="-10" dirty="0">
                <a:latin typeface="Segoe UI Emoji"/>
                <a:cs typeface="Segoe UI Emoji"/>
              </a:rPr>
              <a:t> </a:t>
            </a:r>
            <a:r>
              <a:rPr sz="1200" dirty="0">
                <a:latin typeface="Segoe UI Emoji"/>
                <a:cs typeface="Segoe UI Emoji"/>
              </a:rPr>
              <a:t>or</a:t>
            </a:r>
            <a:r>
              <a:rPr sz="1200" spc="-20" dirty="0">
                <a:latin typeface="Segoe UI Emoji"/>
                <a:cs typeface="Segoe UI Emoji"/>
              </a:rPr>
              <a:t> </a:t>
            </a:r>
            <a:r>
              <a:rPr sz="1200" dirty="0">
                <a:latin typeface="Segoe UI Emoji"/>
                <a:cs typeface="Segoe UI Emoji"/>
              </a:rPr>
              <a:t>topic</a:t>
            </a:r>
            <a:r>
              <a:rPr sz="1200" spc="-25" dirty="0">
                <a:latin typeface="Segoe UI Emoji"/>
                <a:cs typeface="Segoe UI Emoji"/>
              </a:rPr>
              <a:t> </a:t>
            </a:r>
            <a:r>
              <a:rPr sz="1200" dirty="0">
                <a:latin typeface="Segoe UI Emoji"/>
                <a:cs typeface="Segoe UI Emoji"/>
              </a:rPr>
              <a:t>that</a:t>
            </a:r>
            <a:r>
              <a:rPr sz="1200" spc="-10" dirty="0">
                <a:latin typeface="Segoe UI Emoji"/>
                <a:cs typeface="Segoe UI Emoji"/>
              </a:rPr>
              <a:t> </a:t>
            </a:r>
            <a:r>
              <a:rPr sz="1200" dirty="0">
                <a:latin typeface="Segoe UI Emoji"/>
                <a:cs typeface="Segoe UI Emoji"/>
              </a:rPr>
              <a:t>anyone</a:t>
            </a:r>
            <a:r>
              <a:rPr sz="1200" spc="-25" dirty="0">
                <a:latin typeface="Segoe UI Emoji"/>
                <a:cs typeface="Segoe UI Emoji"/>
              </a:rPr>
              <a:t> </a:t>
            </a:r>
            <a:r>
              <a:rPr sz="1200" dirty="0">
                <a:latin typeface="Segoe UI Emoji"/>
                <a:cs typeface="Segoe UI Emoji"/>
              </a:rPr>
              <a:t>in</a:t>
            </a:r>
            <a:r>
              <a:rPr sz="1200" spc="-25" dirty="0">
                <a:latin typeface="Segoe UI Emoji"/>
                <a:cs typeface="Segoe UI Emoji"/>
              </a:rPr>
              <a:t> </a:t>
            </a:r>
            <a:r>
              <a:rPr sz="1200" dirty="0">
                <a:latin typeface="Segoe UI Emoji"/>
                <a:cs typeface="Segoe UI Emoji"/>
              </a:rPr>
              <a:t>the</a:t>
            </a:r>
            <a:r>
              <a:rPr sz="1200" spc="-25" dirty="0">
                <a:latin typeface="Segoe UI Emoji"/>
                <a:cs typeface="Segoe UI Emoji"/>
              </a:rPr>
              <a:t> </a:t>
            </a:r>
            <a:r>
              <a:rPr sz="1200" dirty="0">
                <a:latin typeface="Segoe UI Emoji"/>
                <a:cs typeface="Segoe UI Emoji"/>
              </a:rPr>
              <a:t>org</a:t>
            </a:r>
            <a:r>
              <a:rPr sz="1200" spc="-10" dirty="0">
                <a:latin typeface="Segoe UI Emoji"/>
                <a:cs typeface="Segoe UI Emoji"/>
              </a:rPr>
              <a:t> </a:t>
            </a:r>
            <a:r>
              <a:rPr sz="1200" dirty="0">
                <a:latin typeface="Segoe UI Emoji"/>
                <a:cs typeface="Segoe UI Emoji"/>
              </a:rPr>
              <a:t>can</a:t>
            </a:r>
            <a:r>
              <a:rPr sz="1200" spc="-25" dirty="0">
                <a:latin typeface="Segoe UI Emoji"/>
                <a:cs typeface="Segoe UI Emoji"/>
              </a:rPr>
              <a:t> </a:t>
            </a:r>
            <a:r>
              <a:rPr sz="1200" dirty="0">
                <a:latin typeface="Segoe UI Emoji"/>
                <a:cs typeface="Segoe UI Emoji"/>
              </a:rPr>
              <a:t>join,</a:t>
            </a:r>
            <a:r>
              <a:rPr sz="1200" spc="-30" dirty="0">
                <a:latin typeface="Segoe UI Emoji"/>
                <a:cs typeface="Segoe UI Emoji"/>
              </a:rPr>
              <a:t> </a:t>
            </a:r>
            <a:r>
              <a:rPr sz="1200" dirty="0">
                <a:latin typeface="Segoe UI Emoji"/>
                <a:cs typeface="Segoe UI Emoji"/>
              </a:rPr>
              <a:t>choose</a:t>
            </a:r>
            <a:r>
              <a:rPr sz="1200" spc="-30" dirty="0">
                <a:latin typeface="Segoe UI Emoji"/>
                <a:cs typeface="Segoe UI Emoji"/>
              </a:rPr>
              <a:t> </a:t>
            </a:r>
            <a:r>
              <a:rPr sz="1200" spc="-10" dirty="0">
                <a:latin typeface="Segoe UI Emoji"/>
                <a:cs typeface="Segoe UI Emoji"/>
              </a:rPr>
              <a:t>Public.</a:t>
            </a:r>
            <a:endParaRPr sz="1200">
              <a:latin typeface="Segoe UI Emoji"/>
              <a:cs typeface="Segoe UI Emoji"/>
            </a:endParaRPr>
          </a:p>
        </p:txBody>
      </p:sp>
      <p:pic>
        <p:nvPicPr>
          <p:cNvPr id="10" name="object 10" descr="Teams icon"/>
          <p:cNvPicPr/>
          <p:nvPr/>
        </p:nvPicPr>
        <p:blipFill>
          <a:blip r:embed="rId2" cstate="print"/>
          <a:stretch>
            <a:fillRect/>
          </a:stretch>
        </p:blipFill>
        <p:spPr>
          <a:xfrm>
            <a:off x="1901825" y="761987"/>
            <a:ext cx="219075" cy="218325"/>
          </a:xfrm>
          <a:prstGeom prst="rect">
            <a:avLst/>
          </a:prstGeom>
        </p:spPr>
      </p:pic>
      <p:pic>
        <p:nvPicPr>
          <p:cNvPr id="11" name="object 11" descr="Join or create a team"/>
          <p:cNvPicPr/>
          <p:nvPr/>
        </p:nvPicPr>
        <p:blipFill>
          <a:blip r:embed="rId3" cstate="print"/>
          <a:stretch>
            <a:fillRect/>
          </a:stretch>
        </p:blipFill>
        <p:spPr>
          <a:xfrm>
            <a:off x="4730877" y="780287"/>
            <a:ext cx="209550" cy="209550"/>
          </a:xfrm>
          <a:prstGeom prst="rect">
            <a:avLst/>
          </a:prstGeom>
        </p:spPr>
      </p:pic>
      <p:pic>
        <p:nvPicPr>
          <p:cNvPr id="12" name="object 12" descr="Join or create a team"/>
          <p:cNvPicPr/>
          <p:nvPr/>
        </p:nvPicPr>
        <p:blipFill>
          <a:blip r:embed="rId3" cstate="print"/>
          <a:stretch>
            <a:fillRect/>
          </a:stretch>
        </p:blipFill>
        <p:spPr>
          <a:xfrm>
            <a:off x="3911600" y="1231849"/>
            <a:ext cx="209550" cy="208457"/>
          </a:xfrm>
          <a:prstGeom prst="rect">
            <a:avLst/>
          </a:prstGeom>
        </p:spPr>
      </p:pic>
      <p:grpSp>
        <p:nvGrpSpPr>
          <p:cNvPr id="13" name="object 13" descr="Create a team"/>
          <p:cNvGrpSpPr/>
          <p:nvPr/>
        </p:nvGrpSpPr>
        <p:grpSpPr>
          <a:xfrm>
            <a:off x="6589966" y="842073"/>
            <a:ext cx="3257550" cy="2833370"/>
            <a:chOff x="6589966" y="842073"/>
            <a:chExt cx="3257550" cy="2833370"/>
          </a:xfrm>
        </p:grpSpPr>
        <p:pic>
          <p:nvPicPr>
            <p:cNvPr id="14" name="object 14" descr="Create a team"/>
            <p:cNvPicPr/>
            <p:nvPr/>
          </p:nvPicPr>
          <p:blipFill>
            <a:blip r:embed="rId4" cstate="print"/>
            <a:stretch>
              <a:fillRect/>
            </a:stretch>
          </p:blipFill>
          <p:spPr>
            <a:xfrm>
              <a:off x="6599555" y="851535"/>
              <a:ext cx="3238500" cy="2814320"/>
            </a:xfrm>
            <a:prstGeom prst="rect">
              <a:avLst/>
            </a:prstGeom>
          </p:spPr>
        </p:pic>
        <p:sp>
          <p:nvSpPr>
            <p:cNvPr id="15" name="object 15"/>
            <p:cNvSpPr/>
            <p:nvPr/>
          </p:nvSpPr>
          <p:spPr>
            <a:xfrm>
              <a:off x="6594729" y="846836"/>
              <a:ext cx="3248025" cy="2823845"/>
            </a:xfrm>
            <a:custGeom>
              <a:avLst/>
              <a:gdLst/>
              <a:ahLst/>
              <a:cxnLst/>
              <a:rect l="l" t="t" r="r" b="b"/>
              <a:pathLst>
                <a:path w="3248025" h="2823845">
                  <a:moveTo>
                    <a:pt x="0" y="2823845"/>
                  </a:moveTo>
                  <a:lnTo>
                    <a:pt x="3248025" y="2823845"/>
                  </a:lnTo>
                  <a:lnTo>
                    <a:pt x="3248025" y="0"/>
                  </a:lnTo>
                  <a:lnTo>
                    <a:pt x="0" y="0"/>
                  </a:lnTo>
                  <a:lnTo>
                    <a:pt x="0" y="2823845"/>
                  </a:lnTo>
                  <a:close/>
                </a:path>
              </a:pathLst>
            </a:custGeom>
            <a:ln w="9524">
              <a:solidFill>
                <a:srgbClr val="000000"/>
              </a:solidFill>
            </a:ln>
          </p:spPr>
          <p:txBody>
            <a:bodyPr wrap="square" lIns="0" tIns="0" rIns="0" bIns="0" rtlCol="0"/>
            <a:lstStyle/>
            <a:p>
              <a:endParaRPr/>
            </a:p>
          </p:txBody>
        </p:sp>
      </p:grpSp>
      <p:grpSp>
        <p:nvGrpSpPr>
          <p:cNvPr id="16" name="object 16" descr="Team settings avaiable for users which are Private, Public, and Org-wide."/>
          <p:cNvGrpSpPr/>
          <p:nvPr/>
        </p:nvGrpSpPr>
        <p:grpSpPr>
          <a:xfrm>
            <a:off x="6583616" y="3858831"/>
            <a:ext cx="3266440" cy="2562225"/>
            <a:chOff x="6583616" y="3858831"/>
            <a:chExt cx="3266440" cy="2562225"/>
          </a:xfrm>
        </p:grpSpPr>
        <p:pic>
          <p:nvPicPr>
            <p:cNvPr id="17" name="object 17" descr="Graphical user interface, application  Description automatically generated"/>
            <p:cNvPicPr/>
            <p:nvPr/>
          </p:nvPicPr>
          <p:blipFill>
            <a:blip r:embed="rId5" cstate="print"/>
            <a:stretch>
              <a:fillRect/>
            </a:stretch>
          </p:blipFill>
          <p:spPr>
            <a:xfrm>
              <a:off x="6715748" y="4011409"/>
              <a:ext cx="3002303" cy="1828226"/>
            </a:xfrm>
            <a:prstGeom prst="rect">
              <a:avLst/>
            </a:prstGeom>
          </p:spPr>
        </p:pic>
        <p:sp>
          <p:nvSpPr>
            <p:cNvPr id="18" name="object 18"/>
            <p:cNvSpPr/>
            <p:nvPr/>
          </p:nvSpPr>
          <p:spPr>
            <a:xfrm>
              <a:off x="6588379" y="3863594"/>
              <a:ext cx="3256915" cy="2552700"/>
            </a:xfrm>
            <a:custGeom>
              <a:avLst/>
              <a:gdLst/>
              <a:ahLst/>
              <a:cxnLst/>
              <a:rect l="l" t="t" r="r" b="b"/>
              <a:pathLst>
                <a:path w="3256915" h="2552700">
                  <a:moveTo>
                    <a:pt x="0" y="2552699"/>
                  </a:moveTo>
                  <a:lnTo>
                    <a:pt x="3256915" y="2552699"/>
                  </a:lnTo>
                  <a:lnTo>
                    <a:pt x="3256915" y="0"/>
                  </a:lnTo>
                  <a:lnTo>
                    <a:pt x="0" y="0"/>
                  </a:lnTo>
                  <a:lnTo>
                    <a:pt x="0" y="2552699"/>
                  </a:lnTo>
                  <a:close/>
                </a:path>
              </a:pathLst>
            </a:custGeom>
            <a:ln w="9525">
              <a:solidFill>
                <a:srgbClr val="000000"/>
              </a:solidFill>
            </a:ln>
          </p:spPr>
          <p:txBody>
            <a:bodyPr wrap="square" lIns="0" tIns="0" rIns="0" bIns="0" rtlCol="0"/>
            <a:lstStyle/>
            <a:p>
              <a:endParaRPr/>
            </a:p>
          </p:txBody>
        </p:sp>
      </p:grpSp>
      <p:sp>
        <p:nvSpPr>
          <p:cNvPr id="19" name="object 19"/>
          <p:cNvSpPr txBox="1">
            <a:spLocks noGrp="1"/>
          </p:cNvSpPr>
          <p:nvPr>
            <p:ph type="sldNum" sz="quarter" idx="7"/>
          </p:nvPr>
        </p:nvSpPr>
        <p:spPr>
          <a:prstGeom prst="rect">
            <a:avLst/>
          </a:prstGeom>
        </p:spPr>
        <p:txBody>
          <a:bodyPr vert="horz" wrap="square" lIns="0" tIns="5715" rIns="0" bIns="0" rtlCol="0">
            <a:spAutoFit/>
          </a:bodyPr>
          <a:lstStyle/>
          <a:p>
            <a:pPr marL="12700">
              <a:lnSpc>
                <a:spcPct val="100000"/>
              </a:lnSpc>
              <a:spcBef>
                <a:spcPts val="45"/>
              </a:spcBef>
            </a:pPr>
            <a:fld id="{81D60167-4931-47E6-BA6A-407CBD079E47}" type="slidenum">
              <a:rPr spc="-25" dirty="0"/>
              <a:t>7</a:t>
            </a:fld>
            <a:endParaRPr spc="-25" dirty="0"/>
          </a:p>
        </p:txBody>
      </p:sp>
      <p:pic>
        <p:nvPicPr>
          <p:cNvPr id="20" name="Picture 19">
            <a:extLst>
              <a:ext uri="{FF2B5EF4-FFF2-40B4-BE49-F238E27FC236}">
                <a16:creationId xmlns:a16="http://schemas.microsoft.com/office/drawing/2014/main" id="{8AFCBE6C-E5C1-5413-6A3B-9FD8939A245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58200" y="7164429"/>
            <a:ext cx="1519619" cy="47868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338320" y="457581"/>
            <a:ext cx="3227070" cy="614680"/>
          </a:xfrm>
          <a:prstGeom prst="rect">
            <a:avLst/>
          </a:prstGeom>
        </p:spPr>
        <p:txBody>
          <a:bodyPr vert="horz" wrap="square" lIns="0" tIns="12700" rIns="0" bIns="0" rtlCol="0">
            <a:spAutoFit/>
          </a:bodyPr>
          <a:lstStyle/>
          <a:p>
            <a:pPr marL="12700">
              <a:lnSpc>
                <a:spcPct val="100000"/>
              </a:lnSpc>
              <a:spcBef>
                <a:spcPts val="100"/>
              </a:spcBef>
            </a:pPr>
            <a:r>
              <a:rPr sz="1200" b="1" dirty="0">
                <a:latin typeface="Segoe UI Emoji"/>
                <a:cs typeface="Segoe UI Emoji"/>
              </a:rPr>
              <a:t>Name</a:t>
            </a:r>
            <a:r>
              <a:rPr sz="1200" b="1" spc="-75" dirty="0">
                <a:latin typeface="Segoe UI Emoji"/>
                <a:cs typeface="Segoe UI Emoji"/>
              </a:rPr>
              <a:t> </a:t>
            </a:r>
            <a:r>
              <a:rPr sz="1200" b="1" dirty="0">
                <a:latin typeface="Segoe UI Emoji"/>
                <a:cs typeface="Segoe UI Emoji"/>
              </a:rPr>
              <a:t>your</a:t>
            </a:r>
            <a:r>
              <a:rPr sz="1200" b="1" spc="-25" dirty="0">
                <a:latin typeface="Segoe UI Emoji"/>
                <a:cs typeface="Segoe UI Emoji"/>
              </a:rPr>
              <a:t> </a:t>
            </a:r>
            <a:r>
              <a:rPr sz="1200" b="1" dirty="0">
                <a:latin typeface="Segoe UI Emoji"/>
                <a:cs typeface="Segoe UI Emoji"/>
              </a:rPr>
              <a:t>team</a:t>
            </a:r>
            <a:r>
              <a:rPr sz="1200" b="1" spc="-40" dirty="0">
                <a:latin typeface="Segoe UI Emoji"/>
                <a:cs typeface="Segoe UI Emoji"/>
              </a:rPr>
              <a:t> </a:t>
            </a:r>
            <a:r>
              <a:rPr sz="1200" spc="-30" dirty="0">
                <a:latin typeface="Segoe UI Emoji"/>
                <a:cs typeface="Segoe UI Emoji"/>
              </a:rPr>
              <a:t>and</a:t>
            </a:r>
            <a:r>
              <a:rPr sz="1200" spc="-60" dirty="0">
                <a:latin typeface="Segoe UI Emoji"/>
                <a:cs typeface="Segoe UI Emoji"/>
              </a:rPr>
              <a:t> </a:t>
            </a:r>
            <a:r>
              <a:rPr sz="1200" spc="-20" dirty="0">
                <a:latin typeface="Segoe UI Emoji"/>
                <a:cs typeface="Segoe UI Emoji"/>
              </a:rPr>
              <a:t>add</a:t>
            </a:r>
            <a:r>
              <a:rPr sz="1200" spc="-50" dirty="0">
                <a:latin typeface="Segoe UI Emoji"/>
                <a:cs typeface="Segoe UI Emoji"/>
              </a:rPr>
              <a:t> </a:t>
            </a:r>
            <a:r>
              <a:rPr sz="1200" dirty="0">
                <a:latin typeface="Segoe UI Emoji"/>
                <a:cs typeface="Segoe UI Emoji"/>
              </a:rPr>
              <a:t>an</a:t>
            </a:r>
            <a:r>
              <a:rPr sz="1200" spc="-65" dirty="0">
                <a:latin typeface="Segoe UI Emoji"/>
                <a:cs typeface="Segoe UI Emoji"/>
              </a:rPr>
              <a:t> </a:t>
            </a:r>
            <a:r>
              <a:rPr sz="1200" spc="-20" dirty="0">
                <a:latin typeface="Segoe UI Emoji"/>
                <a:cs typeface="Segoe UI Emoji"/>
              </a:rPr>
              <a:t>optional</a:t>
            </a:r>
            <a:r>
              <a:rPr sz="1200" spc="-30" dirty="0">
                <a:latin typeface="Segoe UI Emoji"/>
                <a:cs typeface="Segoe UI Emoji"/>
              </a:rPr>
              <a:t> </a:t>
            </a:r>
            <a:r>
              <a:rPr sz="1200" spc="-20" dirty="0">
                <a:latin typeface="Segoe UI Emoji"/>
                <a:cs typeface="Segoe UI Emoji"/>
              </a:rPr>
              <a:t>description</a:t>
            </a:r>
            <a:endParaRPr sz="1200">
              <a:latin typeface="Segoe UI Emoji"/>
              <a:cs typeface="Segoe UI Emoji"/>
            </a:endParaRPr>
          </a:p>
          <a:p>
            <a:pPr>
              <a:lnSpc>
                <a:spcPct val="100000"/>
              </a:lnSpc>
              <a:spcBef>
                <a:spcPts val="160"/>
              </a:spcBef>
            </a:pPr>
            <a:endParaRPr sz="1200">
              <a:latin typeface="Segoe UI Emoji"/>
              <a:cs typeface="Segoe UI Emoji"/>
            </a:endParaRPr>
          </a:p>
          <a:p>
            <a:pPr marL="12700">
              <a:lnSpc>
                <a:spcPct val="100000"/>
              </a:lnSpc>
            </a:pPr>
            <a:r>
              <a:rPr sz="1200" dirty="0">
                <a:latin typeface="Segoe UI Emoji"/>
                <a:cs typeface="Segoe UI Emoji"/>
              </a:rPr>
              <a:t>1.</a:t>
            </a:r>
            <a:r>
              <a:rPr sz="1200" spc="90" dirty="0">
                <a:latin typeface="Segoe UI Emoji"/>
                <a:cs typeface="Segoe UI Emoji"/>
              </a:rPr>
              <a:t>  </a:t>
            </a:r>
            <a:r>
              <a:rPr sz="1200" spc="-20" dirty="0">
                <a:latin typeface="Segoe UI Emoji"/>
                <a:cs typeface="Segoe UI Emoji"/>
              </a:rPr>
              <a:t>When</a:t>
            </a:r>
            <a:r>
              <a:rPr sz="1200" spc="-40" dirty="0">
                <a:latin typeface="Segoe UI Emoji"/>
                <a:cs typeface="Segoe UI Emoji"/>
              </a:rPr>
              <a:t> </a:t>
            </a:r>
            <a:r>
              <a:rPr sz="1200" spc="-20" dirty="0">
                <a:latin typeface="Segoe UI Emoji"/>
                <a:cs typeface="Segoe UI Emoji"/>
              </a:rPr>
              <a:t>you're</a:t>
            </a:r>
            <a:r>
              <a:rPr sz="1200" spc="-40" dirty="0">
                <a:latin typeface="Segoe UI Emoji"/>
                <a:cs typeface="Segoe UI Emoji"/>
              </a:rPr>
              <a:t> </a:t>
            </a:r>
            <a:r>
              <a:rPr sz="1200" spc="-20" dirty="0">
                <a:latin typeface="Segoe UI Emoji"/>
                <a:cs typeface="Segoe UI Emoji"/>
              </a:rPr>
              <a:t>done,</a:t>
            </a:r>
            <a:r>
              <a:rPr sz="1200" spc="-50" dirty="0">
                <a:latin typeface="Segoe UI Emoji"/>
                <a:cs typeface="Segoe UI Emoji"/>
              </a:rPr>
              <a:t> </a:t>
            </a:r>
            <a:r>
              <a:rPr sz="1200" spc="-20" dirty="0">
                <a:latin typeface="Segoe UI Emoji"/>
                <a:cs typeface="Segoe UI Emoji"/>
              </a:rPr>
              <a:t>select</a:t>
            </a:r>
            <a:r>
              <a:rPr sz="1200" spc="-60" dirty="0">
                <a:latin typeface="Segoe UI Emoji"/>
                <a:cs typeface="Segoe UI Emoji"/>
              </a:rPr>
              <a:t> </a:t>
            </a:r>
            <a:r>
              <a:rPr sz="1200" b="1" spc="-10" dirty="0">
                <a:latin typeface="Segoe UI Emoji"/>
                <a:cs typeface="Segoe UI Emoji"/>
              </a:rPr>
              <a:t>Create</a:t>
            </a:r>
            <a:endParaRPr sz="1200">
              <a:latin typeface="Segoe UI Emoji"/>
              <a:cs typeface="Segoe UI Emoji"/>
            </a:endParaRPr>
          </a:p>
        </p:txBody>
      </p:sp>
      <p:sp>
        <p:nvSpPr>
          <p:cNvPr id="3" name="object 3"/>
          <p:cNvSpPr txBox="1"/>
          <p:nvPr/>
        </p:nvSpPr>
        <p:spPr>
          <a:xfrm>
            <a:off x="4370070" y="3500373"/>
            <a:ext cx="5247005" cy="1831339"/>
          </a:xfrm>
          <a:prstGeom prst="rect">
            <a:avLst/>
          </a:prstGeom>
        </p:spPr>
        <p:txBody>
          <a:bodyPr vert="horz" wrap="square" lIns="0" tIns="12700" rIns="0" bIns="0" rtlCol="0">
            <a:spAutoFit/>
          </a:bodyPr>
          <a:lstStyle/>
          <a:p>
            <a:pPr marL="201930" indent="-189230">
              <a:lnSpc>
                <a:spcPct val="100000"/>
              </a:lnSpc>
              <a:spcBef>
                <a:spcPts val="100"/>
              </a:spcBef>
              <a:buClr>
                <a:srgbClr val="2B2B2B"/>
              </a:buClr>
              <a:buFont typeface="Segoe UI Emoji"/>
              <a:buAutoNum type="arabicPeriod" startAt="2"/>
              <a:tabLst>
                <a:tab pos="201930" algn="l"/>
              </a:tabLst>
            </a:pPr>
            <a:r>
              <a:rPr sz="1200" b="1" dirty="0">
                <a:solidFill>
                  <a:srgbClr val="2B2B2B"/>
                </a:solidFill>
                <a:latin typeface="Segoe UI Emoji"/>
                <a:cs typeface="Segoe UI Emoji"/>
              </a:rPr>
              <a:t>Add</a:t>
            </a:r>
            <a:r>
              <a:rPr sz="1200" b="1" spc="50" dirty="0">
                <a:solidFill>
                  <a:srgbClr val="2B2B2B"/>
                </a:solidFill>
                <a:latin typeface="Segoe UI Emoji"/>
                <a:cs typeface="Segoe UI Emoji"/>
              </a:rPr>
              <a:t> </a:t>
            </a:r>
            <a:r>
              <a:rPr sz="1200" b="1" spc="-10" dirty="0">
                <a:solidFill>
                  <a:srgbClr val="2B2B2B"/>
                </a:solidFill>
                <a:latin typeface="Segoe UI Emoji"/>
                <a:cs typeface="Segoe UI Emoji"/>
              </a:rPr>
              <a:t>members</a:t>
            </a:r>
            <a:endParaRPr sz="1200">
              <a:latin typeface="Segoe UI Emoji"/>
              <a:cs typeface="Segoe UI Emoji"/>
            </a:endParaRPr>
          </a:p>
          <a:p>
            <a:pPr>
              <a:lnSpc>
                <a:spcPct val="100000"/>
              </a:lnSpc>
              <a:spcBef>
                <a:spcPts val="160"/>
              </a:spcBef>
              <a:buClr>
                <a:srgbClr val="2B2B2B"/>
              </a:buClr>
              <a:buFont typeface="Segoe UI Emoji"/>
              <a:buAutoNum type="arabicPeriod" startAt="2"/>
            </a:pPr>
            <a:endParaRPr sz="1200">
              <a:latin typeface="Segoe UI Emoji"/>
              <a:cs typeface="Segoe UI Emoji"/>
            </a:endParaRPr>
          </a:p>
          <a:p>
            <a:pPr marL="201930" indent="-189230">
              <a:lnSpc>
                <a:spcPct val="100000"/>
              </a:lnSpc>
              <a:buClr>
                <a:srgbClr val="2B2B2B"/>
              </a:buClr>
              <a:buFont typeface="Segoe UI Emoji"/>
              <a:buAutoNum type="arabicPeriod" startAt="2"/>
              <a:tabLst>
                <a:tab pos="201930" algn="l"/>
              </a:tabLst>
            </a:pPr>
            <a:r>
              <a:rPr sz="1200" dirty="0">
                <a:solidFill>
                  <a:srgbClr val="2B2B2B"/>
                </a:solidFill>
                <a:latin typeface="Segoe UI Emoji"/>
                <a:cs typeface="Segoe UI Emoji"/>
              </a:rPr>
              <a:t>You</a:t>
            </a:r>
            <a:r>
              <a:rPr sz="1200" spc="20" dirty="0">
                <a:solidFill>
                  <a:srgbClr val="2B2B2B"/>
                </a:solidFill>
                <a:latin typeface="Segoe UI Emoji"/>
                <a:cs typeface="Segoe UI Emoji"/>
              </a:rPr>
              <a:t> </a:t>
            </a:r>
            <a:r>
              <a:rPr sz="1200" dirty="0">
                <a:solidFill>
                  <a:srgbClr val="2B2B2B"/>
                </a:solidFill>
                <a:latin typeface="Segoe UI Emoji"/>
                <a:cs typeface="Segoe UI Emoji"/>
              </a:rPr>
              <a:t>can</a:t>
            </a:r>
            <a:r>
              <a:rPr sz="1200" spc="30" dirty="0">
                <a:solidFill>
                  <a:srgbClr val="2B2B2B"/>
                </a:solidFill>
                <a:latin typeface="Segoe UI Emoji"/>
                <a:cs typeface="Segoe UI Emoji"/>
              </a:rPr>
              <a:t> </a:t>
            </a:r>
            <a:r>
              <a:rPr sz="1200" b="1" dirty="0">
                <a:solidFill>
                  <a:srgbClr val="2B2B2B"/>
                </a:solidFill>
                <a:latin typeface="Segoe UI Emoji"/>
                <a:cs typeface="Segoe UI Emoji"/>
              </a:rPr>
              <a:t>add</a:t>
            </a:r>
            <a:r>
              <a:rPr sz="1200" b="1" spc="35" dirty="0">
                <a:solidFill>
                  <a:srgbClr val="2B2B2B"/>
                </a:solidFill>
                <a:latin typeface="Segoe UI Emoji"/>
                <a:cs typeface="Segoe UI Emoji"/>
              </a:rPr>
              <a:t> </a:t>
            </a:r>
            <a:r>
              <a:rPr sz="1200" b="1" dirty="0">
                <a:solidFill>
                  <a:srgbClr val="2B2B2B"/>
                </a:solidFill>
                <a:latin typeface="Segoe UI Emoji"/>
                <a:cs typeface="Segoe UI Emoji"/>
              </a:rPr>
              <a:t>people,</a:t>
            </a:r>
            <a:r>
              <a:rPr sz="1200" b="1" spc="20" dirty="0">
                <a:solidFill>
                  <a:srgbClr val="2B2B2B"/>
                </a:solidFill>
                <a:latin typeface="Segoe UI Emoji"/>
                <a:cs typeface="Segoe UI Emoji"/>
              </a:rPr>
              <a:t> </a:t>
            </a:r>
            <a:r>
              <a:rPr sz="1200" b="1" dirty="0">
                <a:solidFill>
                  <a:srgbClr val="2B2B2B"/>
                </a:solidFill>
                <a:latin typeface="Segoe UI Emoji"/>
                <a:cs typeface="Segoe UI Emoji"/>
              </a:rPr>
              <a:t>groups,</a:t>
            </a:r>
            <a:r>
              <a:rPr sz="1200" b="1" spc="30" dirty="0">
                <a:solidFill>
                  <a:srgbClr val="2B2B2B"/>
                </a:solidFill>
                <a:latin typeface="Segoe UI Emoji"/>
                <a:cs typeface="Segoe UI Emoji"/>
              </a:rPr>
              <a:t> </a:t>
            </a:r>
            <a:r>
              <a:rPr sz="1200" b="1" dirty="0">
                <a:solidFill>
                  <a:srgbClr val="2B2B2B"/>
                </a:solidFill>
                <a:latin typeface="Segoe UI Emoji"/>
                <a:cs typeface="Segoe UI Emoji"/>
              </a:rPr>
              <a:t>or</a:t>
            </a:r>
            <a:r>
              <a:rPr sz="1200" b="1" spc="45" dirty="0">
                <a:solidFill>
                  <a:srgbClr val="2B2B2B"/>
                </a:solidFill>
                <a:latin typeface="Segoe UI Emoji"/>
                <a:cs typeface="Segoe UI Emoji"/>
              </a:rPr>
              <a:t> </a:t>
            </a:r>
            <a:r>
              <a:rPr sz="1200" b="1" dirty="0">
                <a:solidFill>
                  <a:srgbClr val="2B2B2B"/>
                </a:solidFill>
                <a:latin typeface="Segoe UI Emoji"/>
                <a:cs typeface="Segoe UI Emoji"/>
              </a:rPr>
              <a:t>even</a:t>
            </a:r>
            <a:r>
              <a:rPr sz="1200" b="1" spc="65" dirty="0">
                <a:solidFill>
                  <a:srgbClr val="2B2B2B"/>
                </a:solidFill>
                <a:latin typeface="Segoe UI Emoji"/>
                <a:cs typeface="Segoe UI Emoji"/>
              </a:rPr>
              <a:t> </a:t>
            </a:r>
            <a:r>
              <a:rPr sz="1200" b="1" dirty="0">
                <a:solidFill>
                  <a:srgbClr val="2B2B2B"/>
                </a:solidFill>
                <a:latin typeface="Segoe UI Emoji"/>
                <a:cs typeface="Segoe UI Emoji"/>
              </a:rPr>
              <a:t>entire</a:t>
            </a:r>
            <a:r>
              <a:rPr sz="1200" b="1" spc="40" dirty="0">
                <a:solidFill>
                  <a:srgbClr val="2B2B2B"/>
                </a:solidFill>
                <a:latin typeface="Segoe UI Emoji"/>
                <a:cs typeface="Segoe UI Emoji"/>
              </a:rPr>
              <a:t> </a:t>
            </a:r>
            <a:r>
              <a:rPr sz="1200" b="1" dirty="0">
                <a:solidFill>
                  <a:srgbClr val="2B2B2B"/>
                </a:solidFill>
                <a:latin typeface="Segoe UI Emoji"/>
                <a:cs typeface="Segoe UI Emoji"/>
              </a:rPr>
              <a:t>contact</a:t>
            </a:r>
            <a:r>
              <a:rPr sz="1200" b="1" spc="55" dirty="0">
                <a:solidFill>
                  <a:srgbClr val="2B2B2B"/>
                </a:solidFill>
                <a:latin typeface="Segoe UI Emoji"/>
                <a:cs typeface="Segoe UI Emoji"/>
              </a:rPr>
              <a:t> </a:t>
            </a:r>
            <a:r>
              <a:rPr sz="1200" b="1" spc="-10" dirty="0">
                <a:solidFill>
                  <a:srgbClr val="2B2B2B"/>
                </a:solidFill>
                <a:latin typeface="Segoe UI Emoji"/>
                <a:cs typeface="Segoe UI Emoji"/>
              </a:rPr>
              <a:t>groups</a:t>
            </a:r>
            <a:endParaRPr sz="1200">
              <a:latin typeface="Segoe UI Emoji"/>
              <a:cs typeface="Segoe UI Emoji"/>
            </a:endParaRPr>
          </a:p>
          <a:p>
            <a:pPr>
              <a:lnSpc>
                <a:spcPct val="100000"/>
              </a:lnSpc>
              <a:spcBef>
                <a:spcPts val="170"/>
              </a:spcBef>
              <a:buClr>
                <a:srgbClr val="2B2B2B"/>
              </a:buClr>
              <a:buFont typeface="Segoe UI Emoji"/>
              <a:buAutoNum type="arabicPeriod" startAt="2"/>
            </a:pPr>
            <a:endParaRPr sz="1200">
              <a:latin typeface="Segoe UI Emoji"/>
              <a:cs typeface="Segoe UI Emoji"/>
            </a:endParaRPr>
          </a:p>
          <a:p>
            <a:pPr marL="201930" indent="-189230">
              <a:lnSpc>
                <a:spcPct val="100000"/>
              </a:lnSpc>
              <a:buClr>
                <a:srgbClr val="2B2B2B"/>
              </a:buClr>
              <a:buFont typeface="Segoe UI Emoji"/>
              <a:buAutoNum type="arabicPeriod" startAt="2"/>
              <a:tabLst>
                <a:tab pos="201930" algn="l"/>
              </a:tabLst>
            </a:pPr>
            <a:r>
              <a:rPr sz="1200" dirty="0">
                <a:solidFill>
                  <a:srgbClr val="2B2B2B"/>
                </a:solidFill>
                <a:latin typeface="Segoe UI Emoji"/>
                <a:cs typeface="Segoe UI Emoji"/>
              </a:rPr>
              <a:t>If</a:t>
            </a:r>
            <a:r>
              <a:rPr sz="1200" spc="-20" dirty="0">
                <a:solidFill>
                  <a:srgbClr val="2B2B2B"/>
                </a:solidFill>
                <a:latin typeface="Segoe UI Emoji"/>
                <a:cs typeface="Segoe UI Emoji"/>
              </a:rPr>
              <a:t> </a:t>
            </a:r>
            <a:r>
              <a:rPr sz="1200" dirty="0">
                <a:solidFill>
                  <a:srgbClr val="2B2B2B"/>
                </a:solidFill>
                <a:latin typeface="Segoe UI Emoji"/>
                <a:cs typeface="Segoe UI Emoji"/>
              </a:rPr>
              <a:t>you</a:t>
            </a:r>
            <a:r>
              <a:rPr sz="1200" spc="-30" dirty="0">
                <a:solidFill>
                  <a:srgbClr val="2B2B2B"/>
                </a:solidFill>
                <a:latin typeface="Segoe UI Emoji"/>
                <a:cs typeface="Segoe UI Emoji"/>
              </a:rPr>
              <a:t> </a:t>
            </a:r>
            <a:r>
              <a:rPr sz="1200" dirty="0">
                <a:solidFill>
                  <a:srgbClr val="2B2B2B"/>
                </a:solidFill>
                <a:latin typeface="Segoe UI Emoji"/>
                <a:cs typeface="Segoe UI Emoji"/>
              </a:rPr>
              <a:t>need</a:t>
            </a:r>
            <a:r>
              <a:rPr sz="1200" spc="-5" dirty="0">
                <a:solidFill>
                  <a:srgbClr val="2B2B2B"/>
                </a:solidFill>
                <a:latin typeface="Segoe UI Emoji"/>
                <a:cs typeface="Segoe UI Emoji"/>
              </a:rPr>
              <a:t> </a:t>
            </a:r>
            <a:r>
              <a:rPr sz="1200" dirty="0">
                <a:solidFill>
                  <a:srgbClr val="2B2B2B"/>
                </a:solidFill>
                <a:latin typeface="Segoe UI Emoji"/>
                <a:cs typeface="Segoe UI Emoji"/>
              </a:rPr>
              <a:t>to</a:t>
            </a:r>
            <a:r>
              <a:rPr sz="1200" spc="-25" dirty="0">
                <a:solidFill>
                  <a:srgbClr val="2B2B2B"/>
                </a:solidFill>
                <a:latin typeface="Segoe UI Emoji"/>
                <a:cs typeface="Segoe UI Emoji"/>
              </a:rPr>
              <a:t> </a:t>
            </a:r>
            <a:r>
              <a:rPr sz="1200" dirty="0">
                <a:solidFill>
                  <a:srgbClr val="2B2B2B"/>
                </a:solidFill>
                <a:latin typeface="Segoe UI Emoji"/>
                <a:cs typeface="Segoe UI Emoji"/>
              </a:rPr>
              <a:t>add</a:t>
            </a:r>
            <a:r>
              <a:rPr sz="1200" spc="-30" dirty="0">
                <a:solidFill>
                  <a:srgbClr val="2B2B2B"/>
                </a:solidFill>
                <a:latin typeface="Segoe UI Emoji"/>
                <a:cs typeface="Segoe UI Emoji"/>
              </a:rPr>
              <a:t> </a:t>
            </a:r>
            <a:r>
              <a:rPr sz="1200" dirty="0">
                <a:solidFill>
                  <a:srgbClr val="2B2B2B"/>
                </a:solidFill>
                <a:latin typeface="Segoe UI Emoji"/>
                <a:cs typeface="Segoe UI Emoji"/>
              </a:rPr>
              <a:t>people</a:t>
            </a:r>
            <a:r>
              <a:rPr sz="1200" spc="-25" dirty="0">
                <a:solidFill>
                  <a:srgbClr val="2B2B2B"/>
                </a:solidFill>
                <a:latin typeface="Segoe UI Emoji"/>
                <a:cs typeface="Segoe UI Emoji"/>
              </a:rPr>
              <a:t> </a:t>
            </a:r>
            <a:r>
              <a:rPr sz="1200" dirty="0">
                <a:solidFill>
                  <a:srgbClr val="2B2B2B"/>
                </a:solidFill>
                <a:latin typeface="Segoe UI Emoji"/>
                <a:cs typeface="Segoe UI Emoji"/>
              </a:rPr>
              <a:t>from</a:t>
            </a:r>
            <a:r>
              <a:rPr sz="1200" spc="-35" dirty="0">
                <a:solidFill>
                  <a:srgbClr val="2B2B2B"/>
                </a:solidFill>
                <a:latin typeface="Segoe UI Emoji"/>
                <a:cs typeface="Segoe UI Emoji"/>
              </a:rPr>
              <a:t> </a:t>
            </a:r>
            <a:r>
              <a:rPr sz="1200" dirty="0">
                <a:solidFill>
                  <a:srgbClr val="2B2B2B"/>
                </a:solidFill>
                <a:latin typeface="Segoe UI Emoji"/>
                <a:cs typeface="Segoe UI Emoji"/>
              </a:rPr>
              <a:t>outside</a:t>
            </a:r>
            <a:r>
              <a:rPr sz="1200" spc="-25" dirty="0">
                <a:solidFill>
                  <a:srgbClr val="2B2B2B"/>
                </a:solidFill>
                <a:latin typeface="Segoe UI Emoji"/>
                <a:cs typeface="Segoe UI Emoji"/>
              </a:rPr>
              <a:t> </a:t>
            </a:r>
            <a:r>
              <a:rPr sz="1200" dirty="0">
                <a:solidFill>
                  <a:srgbClr val="2B2B2B"/>
                </a:solidFill>
                <a:latin typeface="Segoe UI Emoji"/>
                <a:cs typeface="Segoe UI Emoji"/>
              </a:rPr>
              <a:t>your</a:t>
            </a:r>
            <a:r>
              <a:rPr sz="1200" spc="-15" dirty="0">
                <a:solidFill>
                  <a:srgbClr val="2B2B2B"/>
                </a:solidFill>
                <a:latin typeface="Segoe UI Emoji"/>
                <a:cs typeface="Segoe UI Emoji"/>
              </a:rPr>
              <a:t> </a:t>
            </a:r>
            <a:r>
              <a:rPr sz="1200" spc="-10" dirty="0">
                <a:solidFill>
                  <a:srgbClr val="2B2B2B"/>
                </a:solidFill>
                <a:latin typeface="Segoe UI Emoji"/>
                <a:cs typeface="Segoe UI Emoji"/>
              </a:rPr>
              <a:t>organization,</a:t>
            </a:r>
            <a:endParaRPr sz="1200">
              <a:latin typeface="Segoe UI Emoji"/>
              <a:cs typeface="Segoe UI Emoji"/>
            </a:endParaRPr>
          </a:p>
          <a:p>
            <a:pPr marL="219075" marR="307975">
              <a:lnSpc>
                <a:spcPct val="109400"/>
              </a:lnSpc>
              <a:spcBef>
                <a:spcPts val="25"/>
              </a:spcBef>
            </a:pPr>
            <a:r>
              <a:rPr sz="1200" dirty="0">
                <a:solidFill>
                  <a:srgbClr val="2B2B2B"/>
                </a:solidFill>
                <a:latin typeface="Segoe UI Emoji"/>
                <a:cs typeface="Segoe UI Emoji"/>
              </a:rPr>
              <a:t>use</a:t>
            </a:r>
            <a:r>
              <a:rPr sz="1200" spc="-15" dirty="0">
                <a:solidFill>
                  <a:srgbClr val="2B2B2B"/>
                </a:solidFill>
                <a:latin typeface="Segoe UI Emoji"/>
                <a:cs typeface="Segoe UI Emoji"/>
              </a:rPr>
              <a:t> </a:t>
            </a:r>
            <a:r>
              <a:rPr sz="1200" dirty="0">
                <a:solidFill>
                  <a:srgbClr val="2B2B2B"/>
                </a:solidFill>
                <a:latin typeface="Segoe UI Emoji"/>
                <a:cs typeface="Segoe UI Emoji"/>
              </a:rPr>
              <a:t>their</a:t>
            </a:r>
            <a:r>
              <a:rPr sz="1200" spc="-20" dirty="0">
                <a:solidFill>
                  <a:srgbClr val="2B2B2B"/>
                </a:solidFill>
                <a:latin typeface="Segoe UI Emoji"/>
                <a:cs typeface="Segoe UI Emoji"/>
              </a:rPr>
              <a:t> </a:t>
            </a:r>
            <a:r>
              <a:rPr sz="1200" dirty="0">
                <a:solidFill>
                  <a:srgbClr val="2B2B2B"/>
                </a:solidFill>
                <a:latin typeface="Segoe UI Emoji"/>
                <a:cs typeface="Segoe UI Emoji"/>
              </a:rPr>
              <a:t>email</a:t>
            </a:r>
            <a:r>
              <a:rPr sz="1200" spc="-25" dirty="0">
                <a:solidFill>
                  <a:srgbClr val="2B2B2B"/>
                </a:solidFill>
                <a:latin typeface="Segoe UI Emoji"/>
                <a:cs typeface="Segoe UI Emoji"/>
              </a:rPr>
              <a:t> </a:t>
            </a:r>
            <a:r>
              <a:rPr sz="1200" dirty="0">
                <a:solidFill>
                  <a:srgbClr val="2B2B2B"/>
                </a:solidFill>
                <a:latin typeface="Segoe UI Emoji"/>
                <a:cs typeface="Segoe UI Emoji"/>
              </a:rPr>
              <a:t>address</a:t>
            </a:r>
            <a:r>
              <a:rPr sz="1200" spc="-15" dirty="0">
                <a:solidFill>
                  <a:srgbClr val="2B2B2B"/>
                </a:solidFill>
                <a:latin typeface="Segoe UI Emoji"/>
                <a:cs typeface="Segoe UI Emoji"/>
              </a:rPr>
              <a:t> </a:t>
            </a:r>
            <a:r>
              <a:rPr sz="1200" dirty="0">
                <a:solidFill>
                  <a:srgbClr val="2B2B2B"/>
                </a:solidFill>
                <a:latin typeface="Segoe UI Emoji"/>
                <a:cs typeface="Segoe UI Emoji"/>
              </a:rPr>
              <a:t>to</a:t>
            </a:r>
            <a:r>
              <a:rPr sz="1200" spc="-25" dirty="0">
                <a:solidFill>
                  <a:srgbClr val="2B2B2B"/>
                </a:solidFill>
                <a:latin typeface="Segoe UI Emoji"/>
                <a:cs typeface="Segoe UI Emoji"/>
              </a:rPr>
              <a:t> </a:t>
            </a:r>
            <a:r>
              <a:rPr sz="1200" dirty="0">
                <a:solidFill>
                  <a:srgbClr val="2B2B2B"/>
                </a:solidFill>
                <a:latin typeface="Segoe UI Emoji"/>
                <a:cs typeface="Segoe UI Emoji"/>
              </a:rPr>
              <a:t>invite</a:t>
            </a:r>
            <a:r>
              <a:rPr sz="1200" spc="-35" dirty="0">
                <a:solidFill>
                  <a:srgbClr val="2B2B2B"/>
                </a:solidFill>
                <a:latin typeface="Segoe UI Emoji"/>
                <a:cs typeface="Segoe UI Emoji"/>
              </a:rPr>
              <a:t> </a:t>
            </a:r>
            <a:r>
              <a:rPr sz="1200" dirty="0">
                <a:solidFill>
                  <a:srgbClr val="2B2B2B"/>
                </a:solidFill>
                <a:latin typeface="Segoe UI Emoji"/>
                <a:cs typeface="Segoe UI Emoji"/>
              </a:rPr>
              <a:t>them</a:t>
            </a:r>
            <a:r>
              <a:rPr sz="1200" spc="-40" dirty="0">
                <a:solidFill>
                  <a:srgbClr val="2B2B2B"/>
                </a:solidFill>
                <a:latin typeface="Segoe UI Emoji"/>
                <a:cs typeface="Segoe UI Emoji"/>
              </a:rPr>
              <a:t> </a:t>
            </a:r>
            <a:r>
              <a:rPr sz="1200" dirty="0">
                <a:solidFill>
                  <a:srgbClr val="2B2B2B"/>
                </a:solidFill>
                <a:latin typeface="Segoe UI Emoji"/>
                <a:cs typeface="Segoe UI Emoji"/>
              </a:rPr>
              <a:t>as</a:t>
            </a:r>
            <a:r>
              <a:rPr sz="1200" spc="-35" dirty="0">
                <a:solidFill>
                  <a:srgbClr val="2B2B2B"/>
                </a:solidFill>
                <a:latin typeface="Segoe UI Emoji"/>
                <a:cs typeface="Segoe UI Emoji"/>
              </a:rPr>
              <a:t> </a:t>
            </a:r>
            <a:r>
              <a:rPr sz="1200" dirty="0">
                <a:solidFill>
                  <a:srgbClr val="2B2B2B"/>
                </a:solidFill>
                <a:latin typeface="Segoe UI Emoji"/>
                <a:cs typeface="Segoe UI Emoji"/>
              </a:rPr>
              <a:t>guests.</a:t>
            </a:r>
            <a:r>
              <a:rPr sz="1200" spc="-20" dirty="0">
                <a:solidFill>
                  <a:srgbClr val="2B2B2B"/>
                </a:solidFill>
                <a:latin typeface="Segoe UI Emoji"/>
                <a:cs typeface="Segoe UI Emoji"/>
              </a:rPr>
              <a:t> </a:t>
            </a:r>
            <a:r>
              <a:rPr sz="1200" dirty="0">
                <a:solidFill>
                  <a:srgbClr val="2B2B2B"/>
                </a:solidFill>
                <a:latin typeface="Segoe UI Emoji"/>
                <a:cs typeface="Segoe UI Emoji"/>
              </a:rPr>
              <a:t>Add</a:t>
            </a:r>
            <a:r>
              <a:rPr sz="1200" spc="-15" dirty="0">
                <a:solidFill>
                  <a:srgbClr val="2B2B2B"/>
                </a:solidFill>
                <a:latin typeface="Segoe UI Emoji"/>
                <a:cs typeface="Segoe UI Emoji"/>
              </a:rPr>
              <a:t> </a:t>
            </a:r>
            <a:r>
              <a:rPr sz="1200" dirty="0">
                <a:solidFill>
                  <a:srgbClr val="2B2B2B"/>
                </a:solidFill>
                <a:latin typeface="Segoe UI Emoji"/>
                <a:cs typeface="Segoe UI Emoji"/>
              </a:rPr>
              <a:t>a</a:t>
            </a:r>
            <a:r>
              <a:rPr sz="1200" spc="-40" dirty="0">
                <a:solidFill>
                  <a:srgbClr val="2B2B2B"/>
                </a:solidFill>
                <a:latin typeface="Segoe UI Emoji"/>
                <a:cs typeface="Segoe UI Emoji"/>
              </a:rPr>
              <a:t> </a:t>
            </a:r>
            <a:r>
              <a:rPr sz="1200" dirty="0">
                <a:solidFill>
                  <a:srgbClr val="2B2B2B"/>
                </a:solidFill>
                <a:latin typeface="Segoe UI Emoji"/>
                <a:cs typeface="Segoe UI Emoji"/>
              </a:rPr>
              <a:t>friendly</a:t>
            </a:r>
            <a:r>
              <a:rPr sz="1200" spc="-35" dirty="0">
                <a:solidFill>
                  <a:srgbClr val="2B2B2B"/>
                </a:solidFill>
                <a:latin typeface="Segoe UI Emoji"/>
                <a:cs typeface="Segoe UI Emoji"/>
              </a:rPr>
              <a:t> </a:t>
            </a:r>
            <a:r>
              <a:rPr sz="1200" spc="-10" dirty="0">
                <a:solidFill>
                  <a:srgbClr val="2B2B2B"/>
                </a:solidFill>
                <a:latin typeface="Segoe UI Emoji"/>
                <a:cs typeface="Segoe UI Emoji"/>
              </a:rPr>
              <a:t>display </a:t>
            </a:r>
            <a:r>
              <a:rPr sz="1200" dirty="0">
                <a:solidFill>
                  <a:srgbClr val="2B2B2B"/>
                </a:solidFill>
                <a:latin typeface="Segoe UI Emoji"/>
                <a:cs typeface="Segoe UI Emoji"/>
              </a:rPr>
              <a:t>name</a:t>
            </a:r>
            <a:r>
              <a:rPr sz="1200" spc="-25" dirty="0">
                <a:solidFill>
                  <a:srgbClr val="2B2B2B"/>
                </a:solidFill>
                <a:latin typeface="Segoe UI Emoji"/>
                <a:cs typeface="Segoe UI Emoji"/>
              </a:rPr>
              <a:t> </a:t>
            </a:r>
            <a:r>
              <a:rPr sz="1200" dirty="0">
                <a:solidFill>
                  <a:srgbClr val="2B2B2B"/>
                </a:solidFill>
                <a:latin typeface="Segoe UI Emoji"/>
                <a:cs typeface="Segoe UI Emoji"/>
              </a:rPr>
              <a:t>for</a:t>
            </a:r>
            <a:r>
              <a:rPr sz="1200" spc="-10" dirty="0">
                <a:solidFill>
                  <a:srgbClr val="2B2B2B"/>
                </a:solidFill>
                <a:latin typeface="Segoe UI Emoji"/>
                <a:cs typeface="Segoe UI Emoji"/>
              </a:rPr>
              <a:t> </a:t>
            </a:r>
            <a:r>
              <a:rPr sz="1200" dirty="0">
                <a:solidFill>
                  <a:srgbClr val="2B2B2B"/>
                </a:solidFill>
                <a:latin typeface="Segoe UI Emoji"/>
                <a:cs typeface="Segoe UI Emoji"/>
              </a:rPr>
              <a:t>them</a:t>
            </a:r>
            <a:r>
              <a:rPr sz="1200" spc="-30" dirty="0">
                <a:solidFill>
                  <a:srgbClr val="2B2B2B"/>
                </a:solidFill>
                <a:latin typeface="Segoe UI Emoji"/>
                <a:cs typeface="Segoe UI Emoji"/>
              </a:rPr>
              <a:t> </a:t>
            </a:r>
            <a:r>
              <a:rPr sz="1200" spc="-25" dirty="0">
                <a:solidFill>
                  <a:srgbClr val="2B2B2B"/>
                </a:solidFill>
                <a:latin typeface="Segoe UI Emoji"/>
                <a:cs typeface="Segoe UI Emoji"/>
              </a:rPr>
              <a:t>too</a:t>
            </a:r>
            <a:endParaRPr sz="1200">
              <a:latin typeface="Segoe UI Emoji"/>
              <a:cs typeface="Segoe UI Emoji"/>
            </a:endParaRPr>
          </a:p>
          <a:p>
            <a:pPr>
              <a:lnSpc>
                <a:spcPct val="100000"/>
              </a:lnSpc>
              <a:spcBef>
                <a:spcPts val="165"/>
              </a:spcBef>
            </a:pPr>
            <a:endParaRPr sz="1200">
              <a:latin typeface="Segoe UI Emoji"/>
              <a:cs typeface="Segoe UI Emoji"/>
            </a:endParaRPr>
          </a:p>
          <a:p>
            <a:pPr marL="201930" indent="-189230">
              <a:lnSpc>
                <a:spcPct val="100000"/>
              </a:lnSpc>
              <a:buClr>
                <a:srgbClr val="2B2B2B"/>
              </a:buClr>
              <a:buFont typeface="Segoe UI Emoji"/>
              <a:buAutoNum type="arabicPeriod" startAt="5"/>
              <a:tabLst>
                <a:tab pos="201930" algn="l"/>
                <a:tab pos="1269365" algn="l"/>
                <a:tab pos="1741805" algn="l"/>
                <a:tab pos="2341245" algn="l"/>
                <a:tab pos="3131185" algn="l"/>
                <a:tab pos="3642360" algn="l"/>
                <a:tab pos="4055110" algn="l"/>
                <a:tab pos="4865370" algn="l"/>
              </a:tabLst>
            </a:pPr>
            <a:r>
              <a:rPr sz="1200" dirty="0">
                <a:solidFill>
                  <a:srgbClr val="2B2B2B"/>
                </a:solidFill>
                <a:latin typeface="Segoe UI Emoji"/>
                <a:cs typeface="Segoe UI Emoji"/>
              </a:rPr>
              <a:t>When</a:t>
            </a:r>
            <a:r>
              <a:rPr sz="1200" spc="155" dirty="0">
                <a:solidFill>
                  <a:srgbClr val="2B2B2B"/>
                </a:solidFill>
                <a:latin typeface="Segoe UI Emoji"/>
                <a:cs typeface="Segoe UI Emoji"/>
              </a:rPr>
              <a:t>  </a:t>
            </a:r>
            <a:r>
              <a:rPr sz="1200" spc="-10" dirty="0">
                <a:solidFill>
                  <a:srgbClr val="2B2B2B"/>
                </a:solidFill>
                <a:latin typeface="Segoe UI Emoji"/>
                <a:cs typeface="Segoe UI Emoji"/>
              </a:rPr>
              <a:t>you're</a:t>
            </a:r>
            <a:r>
              <a:rPr sz="1200" dirty="0">
                <a:solidFill>
                  <a:srgbClr val="2B2B2B"/>
                </a:solidFill>
                <a:latin typeface="Segoe UI Emoji"/>
                <a:cs typeface="Segoe UI Emoji"/>
              </a:rPr>
              <a:t>	</a:t>
            </a:r>
            <a:r>
              <a:rPr sz="1200" spc="-20" dirty="0">
                <a:solidFill>
                  <a:srgbClr val="2B2B2B"/>
                </a:solidFill>
                <a:latin typeface="Segoe UI Emoji"/>
                <a:cs typeface="Segoe UI Emoji"/>
              </a:rPr>
              <a:t>done</a:t>
            </a:r>
            <a:r>
              <a:rPr sz="1200" dirty="0">
                <a:solidFill>
                  <a:srgbClr val="2B2B2B"/>
                </a:solidFill>
                <a:latin typeface="Segoe UI Emoji"/>
                <a:cs typeface="Segoe UI Emoji"/>
              </a:rPr>
              <a:t>	</a:t>
            </a:r>
            <a:r>
              <a:rPr sz="1200" spc="-10" dirty="0">
                <a:solidFill>
                  <a:srgbClr val="2B2B2B"/>
                </a:solidFill>
                <a:latin typeface="Segoe UI Emoji"/>
                <a:cs typeface="Segoe UI Emoji"/>
              </a:rPr>
              <a:t>adding</a:t>
            </a:r>
            <a:r>
              <a:rPr sz="1200" dirty="0">
                <a:solidFill>
                  <a:srgbClr val="2B2B2B"/>
                </a:solidFill>
                <a:latin typeface="Segoe UI Emoji"/>
                <a:cs typeface="Segoe UI Emoji"/>
              </a:rPr>
              <a:t>	</a:t>
            </a:r>
            <a:r>
              <a:rPr sz="1200" spc="-10" dirty="0">
                <a:solidFill>
                  <a:srgbClr val="2B2B2B"/>
                </a:solidFill>
                <a:latin typeface="Segoe UI Emoji"/>
                <a:cs typeface="Segoe UI Emoji"/>
              </a:rPr>
              <a:t>members,</a:t>
            </a:r>
            <a:r>
              <a:rPr sz="1200" dirty="0">
                <a:solidFill>
                  <a:srgbClr val="2B2B2B"/>
                </a:solidFill>
                <a:latin typeface="Segoe UI Emoji"/>
                <a:cs typeface="Segoe UI Emoji"/>
              </a:rPr>
              <a:t>	</a:t>
            </a:r>
            <a:r>
              <a:rPr sz="1200" spc="-10" dirty="0">
                <a:solidFill>
                  <a:srgbClr val="2B2B2B"/>
                </a:solidFill>
                <a:latin typeface="Segoe UI Emoji"/>
                <a:cs typeface="Segoe UI Emoji"/>
              </a:rPr>
              <a:t>select</a:t>
            </a:r>
            <a:r>
              <a:rPr sz="1200" dirty="0">
                <a:solidFill>
                  <a:srgbClr val="2B2B2B"/>
                </a:solidFill>
                <a:latin typeface="Segoe UI Emoji"/>
                <a:cs typeface="Segoe UI Emoji"/>
              </a:rPr>
              <a:t>	</a:t>
            </a:r>
            <a:r>
              <a:rPr sz="1200" b="1" spc="-25" dirty="0">
                <a:solidFill>
                  <a:srgbClr val="2B2B2B"/>
                </a:solidFill>
                <a:latin typeface="Segoe UI Emoji"/>
                <a:cs typeface="Segoe UI Emoji"/>
              </a:rPr>
              <a:t>Add</a:t>
            </a:r>
            <a:r>
              <a:rPr sz="1200" b="1" dirty="0">
                <a:solidFill>
                  <a:srgbClr val="2B2B2B"/>
                </a:solidFill>
                <a:latin typeface="Segoe UI Emoji"/>
                <a:cs typeface="Segoe UI Emoji"/>
              </a:rPr>
              <a:t>	</a:t>
            </a:r>
            <a:r>
              <a:rPr sz="1200" dirty="0">
                <a:solidFill>
                  <a:srgbClr val="2B2B2B"/>
                </a:solidFill>
                <a:latin typeface="Segoe UI Emoji"/>
                <a:cs typeface="Segoe UI Emoji"/>
              </a:rPr>
              <a:t>and</a:t>
            </a:r>
            <a:r>
              <a:rPr sz="1200" spc="145" dirty="0">
                <a:solidFill>
                  <a:srgbClr val="2B2B2B"/>
                </a:solidFill>
                <a:latin typeface="Segoe UI Emoji"/>
                <a:cs typeface="Segoe UI Emoji"/>
              </a:rPr>
              <a:t>  </a:t>
            </a:r>
            <a:r>
              <a:rPr sz="1200" spc="-20" dirty="0">
                <a:solidFill>
                  <a:srgbClr val="2B2B2B"/>
                </a:solidFill>
                <a:latin typeface="Segoe UI Emoji"/>
                <a:cs typeface="Segoe UI Emoji"/>
              </a:rPr>
              <a:t>then</a:t>
            </a:r>
            <a:r>
              <a:rPr sz="1200" dirty="0">
                <a:solidFill>
                  <a:srgbClr val="2B2B2B"/>
                </a:solidFill>
                <a:latin typeface="Segoe UI Emoji"/>
                <a:cs typeface="Segoe UI Emoji"/>
              </a:rPr>
              <a:t>	</a:t>
            </a:r>
            <a:r>
              <a:rPr sz="1200" b="1" spc="-10" dirty="0">
                <a:solidFill>
                  <a:srgbClr val="2B2B2B"/>
                </a:solidFill>
                <a:latin typeface="Segoe UI Emoji"/>
                <a:cs typeface="Segoe UI Emoji"/>
              </a:rPr>
              <a:t>Close</a:t>
            </a:r>
            <a:endParaRPr sz="1200">
              <a:latin typeface="Segoe UI Emoji"/>
              <a:cs typeface="Segoe UI Emoji"/>
            </a:endParaRPr>
          </a:p>
        </p:txBody>
      </p:sp>
      <p:grpSp>
        <p:nvGrpSpPr>
          <p:cNvPr id="4" name="object 4" descr="Create a staff team in Microsoft Teams"/>
          <p:cNvGrpSpPr/>
          <p:nvPr/>
        </p:nvGrpSpPr>
        <p:grpSpPr>
          <a:xfrm>
            <a:off x="549275" y="496633"/>
            <a:ext cx="3686175" cy="2874010"/>
            <a:chOff x="549275" y="496633"/>
            <a:chExt cx="3686175" cy="2874010"/>
          </a:xfrm>
        </p:grpSpPr>
        <p:pic>
          <p:nvPicPr>
            <p:cNvPr id="5" name="object 5" descr="Create a staff team in Microsoft Teams"/>
            <p:cNvPicPr/>
            <p:nvPr/>
          </p:nvPicPr>
          <p:blipFill>
            <a:blip r:embed="rId2" cstate="print"/>
            <a:stretch>
              <a:fillRect/>
            </a:stretch>
          </p:blipFill>
          <p:spPr>
            <a:xfrm>
              <a:off x="558800" y="506094"/>
              <a:ext cx="3667125" cy="2854960"/>
            </a:xfrm>
            <a:prstGeom prst="rect">
              <a:avLst/>
            </a:prstGeom>
          </p:spPr>
        </p:pic>
        <p:sp>
          <p:nvSpPr>
            <p:cNvPr id="6" name="object 6"/>
            <p:cNvSpPr/>
            <p:nvPr/>
          </p:nvSpPr>
          <p:spPr>
            <a:xfrm>
              <a:off x="554037" y="501395"/>
              <a:ext cx="3676650" cy="2864485"/>
            </a:xfrm>
            <a:custGeom>
              <a:avLst/>
              <a:gdLst/>
              <a:ahLst/>
              <a:cxnLst/>
              <a:rect l="l" t="t" r="r" b="b"/>
              <a:pathLst>
                <a:path w="3676650" h="2864485">
                  <a:moveTo>
                    <a:pt x="0" y="2864484"/>
                  </a:moveTo>
                  <a:lnTo>
                    <a:pt x="3676650" y="2864484"/>
                  </a:lnTo>
                  <a:lnTo>
                    <a:pt x="3676650" y="0"/>
                  </a:lnTo>
                  <a:lnTo>
                    <a:pt x="0" y="0"/>
                  </a:lnTo>
                  <a:lnTo>
                    <a:pt x="0" y="2864484"/>
                  </a:lnTo>
                  <a:close/>
                </a:path>
              </a:pathLst>
            </a:custGeom>
            <a:ln w="9524">
              <a:solidFill>
                <a:srgbClr val="000000"/>
              </a:solidFill>
            </a:ln>
          </p:spPr>
          <p:txBody>
            <a:bodyPr wrap="square" lIns="0" tIns="0" rIns="0" bIns="0" rtlCol="0"/>
            <a:lstStyle/>
            <a:p>
              <a:endParaRPr/>
            </a:p>
          </p:txBody>
        </p:sp>
      </p:grpSp>
      <p:grpSp>
        <p:nvGrpSpPr>
          <p:cNvPr id="7" name="object 7" descr="Image showing users how to add members to a Microsoft Team."/>
          <p:cNvGrpSpPr/>
          <p:nvPr/>
        </p:nvGrpSpPr>
        <p:grpSpPr>
          <a:xfrm>
            <a:off x="485775" y="3473513"/>
            <a:ext cx="3784600" cy="2819400"/>
            <a:chOff x="485775" y="3473513"/>
            <a:chExt cx="3784600" cy="2819400"/>
          </a:xfrm>
        </p:grpSpPr>
        <p:pic>
          <p:nvPicPr>
            <p:cNvPr id="8" name="object 8" descr="Graphical user interface, application, Teams  Description automatically generated"/>
            <p:cNvPicPr/>
            <p:nvPr/>
          </p:nvPicPr>
          <p:blipFill>
            <a:blip r:embed="rId3" cstate="print"/>
            <a:stretch>
              <a:fillRect/>
            </a:stretch>
          </p:blipFill>
          <p:spPr>
            <a:xfrm>
              <a:off x="495300" y="3482975"/>
              <a:ext cx="3765550" cy="2800350"/>
            </a:xfrm>
            <a:prstGeom prst="rect">
              <a:avLst/>
            </a:prstGeom>
          </p:spPr>
        </p:pic>
        <p:sp>
          <p:nvSpPr>
            <p:cNvPr id="9" name="object 9"/>
            <p:cNvSpPr/>
            <p:nvPr/>
          </p:nvSpPr>
          <p:spPr>
            <a:xfrm>
              <a:off x="490537" y="3478276"/>
              <a:ext cx="3775075" cy="2809875"/>
            </a:xfrm>
            <a:custGeom>
              <a:avLst/>
              <a:gdLst/>
              <a:ahLst/>
              <a:cxnLst/>
              <a:rect l="l" t="t" r="r" b="b"/>
              <a:pathLst>
                <a:path w="3775075" h="2809875">
                  <a:moveTo>
                    <a:pt x="0" y="2809875"/>
                  </a:moveTo>
                  <a:lnTo>
                    <a:pt x="3775075" y="2809875"/>
                  </a:lnTo>
                  <a:lnTo>
                    <a:pt x="3775075" y="0"/>
                  </a:lnTo>
                  <a:lnTo>
                    <a:pt x="0" y="0"/>
                  </a:lnTo>
                  <a:lnTo>
                    <a:pt x="0" y="2809875"/>
                  </a:lnTo>
                  <a:close/>
                </a:path>
              </a:pathLst>
            </a:custGeom>
            <a:ln w="9525">
              <a:solidFill>
                <a:srgbClr val="000000"/>
              </a:solidFill>
            </a:ln>
          </p:spPr>
          <p:txBody>
            <a:bodyPr wrap="square" lIns="0" tIns="0" rIns="0" bIns="0" rtlCol="0"/>
            <a:lstStyle/>
            <a:p>
              <a:endParaRPr/>
            </a:p>
          </p:txBody>
        </p:sp>
      </p:grpSp>
      <p:sp>
        <p:nvSpPr>
          <p:cNvPr id="10" name="object 10"/>
          <p:cNvSpPr txBox="1">
            <a:spLocks noGrp="1"/>
          </p:cNvSpPr>
          <p:nvPr>
            <p:ph type="sldNum" sz="quarter" idx="7"/>
          </p:nvPr>
        </p:nvSpPr>
        <p:spPr>
          <a:prstGeom prst="rect">
            <a:avLst/>
          </a:prstGeom>
        </p:spPr>
        <p:txBody>
          <a:bodyPr vert="horz" wrap="square" lIns="0" tIns="5715" rIns="0" bIns="0" rtlCol="0">
            <a:spAutoFit/>
          </a:bodyPr>
          <a:lstStyle/>
          <a:p>
            <a:pPr marL="12700">
              <a:lnSpc>
                <a:spcPct val="100000"/>
              </a:lnSpc>
              <a:spcBef>
                <a:spcPts val="45"/>
              </a:spcBef>
            </a:pPr>
            <a:fld id="{81D60167-4931-47E6-BA6A-407CBD079E47}" type="slidenum">
              <a:rPr spc="-25" dirty="0"/>
              <a:t>8</a:t>
            </a:fld>
            <a:endParaRPr spc="-25" dirty="0"/>
          </a:p>
        </p:txBody>
      </p:sp>
      <p:pic>
        <p:nvPicPr>
          <p:cNvPr id="11" name="Picture 10">
            <a:extLst>
              <a:ext uri="{FF2B5EF4-FFF2-40B4-BE49-F238E27FC236}">
                <a16:creationId xmlns:a16="http://schemas.microsoft.com/office/drawing/2014/main" id="{03D1D0FB-1772-E80E-4E35-33ECAC8D78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58200" y="7164429"/>
            <a:ext cx="1519619" cy="47868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Select to see more options"/>
          <p:cNvPicPr/>
          <p:nvPr/>
        </p:nvPicPr>
        <p:blipFill>
          <a:blip r:embed="rId2" cstate="print"/>
          <a:stretch>
            <a:fillRect/>
          </a:stretch>
        </p:blipFill>
        <p:spPr>
          <a:xfrm>
            <a:off x="1806575" y="3234054"/>
            <a:ext cx="149860" cy="37464"/>
          </a:xfrm>
          <a:prstGeom prst="rect">
            <a:avLst/>
          </a:prstGeom>
        </p:spPr>
      </p:pic>
      <p:sp>
        <p:nvSpPr>
          <p:cNvPr id="3" name="object 3"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dirty="0"/>
              <a:t>Create</a:t>
            </a:r>
            <a:r>
              <a:rPr spc="55" dirty="0"/>
              <a:t> </a:t>
            </a:r>
            <a:r>
              <a:rPr dirty="0"/>
              <a:t>a</a:t>
            </a:r>
            <a:r>
              <a:rPr spc="35" dirty="0"/>
              <a:t> </a:t>
            </a:r>
            <a:r>
              <a:rPr spc="-10" dirty="0"/>
              <a:t>channel</a:t>
            </a:r>
          </a:p>
        </p:txBody>
      </p:sp>
      <p:sp>
        <p:nvSpPr>
          <p:cNvPr id="4" name="object 4"/>
          <p:cNvSpPr txBox="1"/>
          <p:nvPr/>
        </p:nvSpPr>
        <p:spPr>
          <a:xfrm>
            <a:off x="902017" y="938657"/>
            <a:ext cx="7484745" cy="4714240"/>
          </a:xfrm>
          <a:prstGeom prst="rect">
            <a:avLst/>
          </a:prstGeom>
        </p:spPr>
        <p:txBody>
          <a:bodyPr vert="horz" wrap="square" lIns="0" tIns="12700" rIns="0" bIns="0" rtlCol="0">
            <a:spAutoFit/>
          </a:bodyPr>
          <a:lstStyle/>
          <a:p>
            <a:pPr marL="12700" marR="5080">
              <a:lnSpc>
                <a:spcPct val="111200"/>
              </a:lnSpc>
              <a:spcBef>
                <a:spcPts val="100"/>
              </a:spcBef>
            </a:pPr>
            <a:r>
              <a:rPr sz="1200" dirty="0">
                <a:solidFill>
                  <a:srgbClr val="1E1E1E"/>
                </a:solidFill>
                <a:latin typeface="Segoe UI"/>
                <a:cs typeface="Segoe UI"/>
              </a:rPr>
              <a:t>By</a:t>
            </a:r>
            <a:r>
              <a:rPr sz="1200" spc="-30" dirty="0">
                <a:solidFill>
                  <a:srgbClr val="1E1E1E"/>
                </a:solidFill>
                <a:latin typeface="Segoe UI"/>
                <a:cs typeface="Segoe UI"/>
              </a:rPr>
              <a:t> </a:t>
            </a:r>
            <a:r>
              <a:rPr sz="1200" dirty="0">
                <a:solidFill>
                  <a:srgbClr val="1E1E1E"/>
                </a:solidFill>
                <a:latin typeface="Segoe UI"/>
                <a:cs typeface="Segoe UI"/>
              </a:rPr>
              <a:t>default,</a:t>
            </a:r>
            <a:r>
              <a:rPr sz="1200" spc="-10" dirty="0">
                <a:solidFill>
                  <a:srgbClr val="1E1E1E"/>
                </a:solidFill>
                <a:latin typeface="Segoe UI"/>
                <a:cs typeface="Segoe UI"/>
              </a:rPr>
              <a:t> </a:t>
            </a:r>
            <a:r>
              <a:rPr sz="1200" dirty="0">
                <a:solidFill>
                  <a:srgbClr val="1E1E1E"/>
                </a:solidFill>
                <a:latin typeface="Segoe UI"/>
                <a:cs typeface="Segoe UI"/>
              </a:rPr>
              <a:t>all</a:t>
            </a:r>
            <a:r>
              <a:rPr sz="1200" spc="-20" dirty="0">
                <a:solidFill>
                  <a:srgbClr val="1E1E1E"/>
                </a:solidFill>
                <a:latin typeface="Segoe UI"/>
                <a:cs typeface="Segoe UI"/>
              </a:rPr>
              <a:t> </a:t>
            </a:r>
            <a:r>
              <a:rPr sz="1200" dirty="0">
                <a:solidFill>
                  <a:srgbClr val="1E1E1E"/>
                </a:solidFill>
                <a:latin typeface="Segoe UI"/>
                <a:cs typeface="Segoe UI"/>
              </a:rPr>
              <a:t>members</a:t>
            </a:r>
            <a:r>
              <a:rPr sz="1200" spc="-10" dirty="0">
                <a:solidFill>
                  <a:srgbClr val="1E1E1E"/>
                </a:solidFill>
                <a:latin typeface="Segoe UI"/>
                <a:cs typeface="Segoe UI"/>
              </a:rPr>
              <a:t> </a:t>
            </a:r>
            <a:r>
              <a:rPr sz="1200" dirty="0">
                <a:solidFill>
                  <a:srgbClr val="1E1E1E"/>
                </a:solidFill>
                <a:latin typeface="Segoe UI"/>
                <a:cs typeface="Segoe UI"/>
              </a:rPr>
              <a:t>of</a:t>
            </a:r>
            <a:r>
              <a:rPr sz="1200" spc="-25" dirty="0">
                <a:solidFill>
                  <a:srgbClr val="1E1E1E"/>
                </a:solidFill>
                <a:latin typeface="Segoe UI"/>
                <a:cs typeface="Segoe UI"/>
              </a:rPr>
              <a:t> </a:t>
            </a:r>
            <a:r>
              <a:rPr sz="1200" dirty="0">
                <a:solidFill>
                  <a:srgbClr val="1E1E1E"/>
                </a:solidFill>
                <a:latin typeface="Segoe UI"/>
                <a:cs typeface="Segoe UI"/>
              </a:rPr>
              <a:t>a</a:t>
            </a:r>
            <a:r>
              <a:rPr sz="1200" spc="-15" dirty="0">
                <a:solidFill>
                  <a:srgbClr val="1E1E1E"/>
                </a:solidFill>
                <a:latin typeface="Segoe UI"/>
                <a:cs typeface="Segoe UI"/>
              </a:rPr>
              <a:t> </a:t>
            </a:r>
            <a:r>
              <a:rPr sz="1200" dirty="0">
                <a:solidFill>
                  <a:srgbClr val="1E1E1E"/>
                </a:solidFill>
                <a:latin typeface="Segoe UI"/>
                <a:cs typeface="Segoe UI"/>
              </a:rPr>
              <a:t>team</a:t>
            </a:r>
            <a:r>
              <a:rPr sz="1200" spc="-5" dirty="0">
                <a:solidFill>
                  <a:srgbClr val="1E1E1E"/>
                </a:solidFill>
                <a:latin typeface="Segoe UI"/>
                <a:cs typeface="Segoe UI"/>
              </a:rPr>
              <a:t> </a:t>
            </a:r>
            <a:r>
              <a:rPr sz="1200" dirty="0">
                <a:solidFill>
                  <a:srgbClr val="1E1E1E"/>
                </a:solidFill>
                <a:latin typeface="Segoe UI"/>
                <a:cs typeface="Segoe UI"/>
              </a:rPr>
              <a:t>can</a:t>
            </a:r>
            <a:r>
              <a:rPr sz="1200" spc="-5" dirty="0">
                <a:solidFill>
                  <a:srgbClr val="1E1E1E"/>
                </a:solidFill>
                <a:latin typeface="Segoe UI"/>
                <a:cs typeface="Segoe UI"/>
              </a:rPr>
              <a:t> </a:t>
            </a:r>
            <a:r>
              <a:rPr sz="1200" dirty="0">
                <a:solidFill>
                  <a:srgbClr val="1E1E1E"/>
                </a:solidFill>
                <a:latin typeface="Segoe UI"/>
                <a:cs typeface="Segoe UI"/>
              </a:rPr>
              <a:t>create channels.</a:t>
            </a:r>
            <a:r>
              <a:rPr sz="1200" spc="-10" dirty="0">
                <a:solidFill>
                  <a:srgbClr val="1E1E1E"/>
                </a:solidFill>
                <a:latin typeface="Segoe UI"/>
                <a:cs typeface="Segoe UI"/>
              </a:rPr>
              <a:t> </a:t>
            </a:r>
            <a:r>
              <a:rPr sz="1200" dirty="0">
                <a:solidFill>
                  <a:srgbClr val="1E1E1E"/>
                </a:solidFill>
                <a:latin typeface="Segoe UI"/>
                <a:cs typeface="Segoe UI"/>
              </a:rPr>
              <a:t>A </a:t>
            </a:r>
            <a:r>
              <a:rPr sz="1200" b="1" dirty="0">
                <a:solidFill>
                  <a:srgbClr val="2B2B2B"/>
                </a:solidFill>
                <a:latin typeface="Segoe UI Emoji"/>
                <a:cs typeface="Segoe UI Emoji"/>
              </a:rPr>
              <a:t>General</a:t>
            </a:r>
            <a:r>
              <a:rPr sz="1200" b="1" spc="15" dirty="0">
                <a:solidFill>
                  <a:srgbClr val="2B2B2B"/>
                </a:solidFill>
                <a:latin typeface="Segoe UI Emoji"/>
                <a:cs typeface="Segoe UI Emoji"/>
              </a:rPr>
              <a:t> </a:t>
            </a:r>
            <a:r>
              <a:rPr sz="1200" dirty="0">
                <a:solidFill>
                  <a:srgbClr val="1E1E1E"/>
                </a:solidFill>
                <a:latin typeface="Segoe UI"/>
                <a:cs typeface="Segoe UI"/>
              </a:rPr>
              <a:t>channel</a:t>
            </a:r>
            <a:r>
              <a:rPr sz="1200" spc="-15" dirty="0">
                <a:solidFill>
                  <a:srgbClr val="1E1E1E"/>
                </a:solidFill>
                <a:latin typeface="Segoe UI"/>
                <a:cs typeface="Segoe UI"/>
              </a:rPr>
              <a:t> </a:t>
            </a:r>
            <a:r>
              <a:rPr sz="1200" dirty="0">
                <a:solidFill>
                  <a:srgbClr val="1E1E1E"/>
                </a:solidFill>
                <a:latin typeface="Segoe UI"/>
                <a:cs typeface="Segoe UI"/>
              </a:rPr>
              <a:t>is</a:t>
            </a:r>
            <a:r>
              <a:rPr sz="1200" spc="-30" dirty="0">
                <a:solidFill>
                  <a:srgbClr val="1E1E1E"/>
                </a:solidFill>
                <a:latin typeface="Segoe UI"/>
                <a:cs typeface="Segoe UI"/>
              </a:rPr>
              <a:t> </a:t>
            </a:r>
            <a:r>
              <a:rPr sz="1200" dirty="0">
                <a:solidFill>
                  <a:srgbClr val="1E1E1E"/>
                </a:solidFill>
                <a:latin typeface="Segoe UI"/>
                <a:cs typeface="Segoe UI"/>
              </a:rPr>
              <a:t>open</a:t>
            </a:r>
            <a:r>
              <a:rPr sz="1200" spc="-35" dirty="0">
                <a:solidFill>
                  <a:srgbClr val="1E1E1E"/>
                </a:solidFill>
                <a:latin typeface="Segoe UI"/>
                <a:cs typeface="Segoe UI"/>
              </a:rPr>
              <a:t> </a:t>
            </a:r>
            <a:r>
              <a:rPr sz="1200" dirty="0">
                <a:solidFill>
                  <a:srgbClr val="1E1E1E"/>
                </a:solidFill>
                <a:latin typeface="Segoe UI"/>
                <a:cs typeface="Segoe UI"/>
              </a:rPr>
              <a:t>for</a:t>
            </a:r>
            <a:r>
              <a:rPr sz="1200" spc="-15" dirty="0">
                <a:solidFill>
                  <a:srgbClr val="1E1E1E"/>
                </a:solidFill>
                <a:latin typeface="Segoe UI"/>
                <a:cs typeface="Segoe UI"/>
              </a:rPr>
              <a:t> </a:t>
            </a:r>
            <a:r>
              <a:rPr sz="1200" dirty="0">
                <a:solidFill>
                  <a:srgbClr val="1E1E1E"/>
                </a:solidFill>
                <a:latin typeface="Segoe UI"/>
                <a:cs typeface="Segoe UI"/>
              </a:rPr>
              <a:t>all</a:t>
            </a:r>
            <a:r>
              <a:rPr sz="1200" spc="-20" dirty="0">
                <a:solidFill>
                  <a:srgbClr val="1E1E1E"/>
                </a:solidFill>
                <a:latin typeface="Segoe UI"/>
                <a:cs typeface="Segoe UI"/>
              </a:rPr>
              <a:t> </a:t>
            </a:r>
            <a:r>
              <a:rPr sz="1200" dirty="0">
                <a:solidFill>
                  <a:srgbClr val="1E1E1E"/>
                </a:solidFill>
                <a:latin typeface="Segoe UI"/>
                <a:cs typeface="Segoe UI"/>
              </a:rPr>
              <a:t>members</a:t>
            </a:r>
            <a:r>
              <a:rPr sz="1200" spc="-30" dirty="0">
                <a:solidFill>
                  <a:srgbClr val="1E1E1E"/>
                </a:solidFill>
                <a:latin typeface="Segoe UI"/>
                <a:cs typeface="Segoe UI"/>
              </a:rPr>
              <a:t> </a:t>
            </a:r>
            <a:r>
              <a:rPr sz="1200" dirty="0">
                <a:solidFill>
                  <a:srgbClr val="1E1E1E"/>
                </a:solidFill>
                <a:latin typeface="Segoe UI"/>
                <a:cs typeface="Segoe UI"/>
              </a:rPr>
              <a:t>and</a:t>
            </a:r>
            <a:r>
              <a:rPr sz="1200" spc="-10" dirty="0">
                <a:solidFill>
                  <a:srgbClr val="1E1E1E"/>
                </a:solidFill>
                <a:latin typeface="Segoe UI"/>
                <a:cs typeface="Segoe UI"/>
              </a:rPr>
              <a:t> anything posted</a:t>
            </a:r>
            <a:r>
              <a:rPr sz="1200" spc="-30" dirty="0">
                <a:solidFill>
                  <a:srgbClr val="1E1E1E"/>
                </a:solidFill>
                <a:latin typeface="Segoe UI"/>
                <a:cs typeface="Segoe UI"/>
              </a:rPr>
              <a:t> </a:t>
            </a:r>
            <a:r>
              <a:rPr sz="1200" dirty="0">
                <a:solidFill>
                  <a:srgbClr val="1E1E1E"/>
                </a:solidFill>
                <a:latin typeface="Segoe UI"/>
                <a:cs typeface="Segoe UI"/>
              </a:rPr>
              <a:t>is</a:t>
            </a:r>
            <a:r>
              <a:rPr sz="1200" spc="-5" dirty="0">
                <a:solidFill>
                  <a:srgbClr val="1E1E1E"/>
                </a:solidFill>
                <a:latin typeface="Segoe UI"/>
                <a:cs typeface="Segoe UI"/>
              </a:rPr>
              <a:t> </a:t>
            </a:r>
            <a:r>
              <a:rPr sz="1200" dirty="0">
                <a:solidFill>
                  <a:srgbClr val="1E1E1E"/>
                </a:solidFill>
                <a:latin typeface="Segoe UI"/>
                <a:cs typeface="Segoe UI"/>
              </a:rPr>
              <a:t>searchable</a:t>
            </a:r>
            <a:r>
              <a:rPr sz="1200" spc="-20" dirty="0">
                <a:solidFill>
                  <a:srgbClr val="1E1E1E"/>
                </a:solidFill>
                <a:latin typeface="Segoe UI"/>
                <a:cs typeface="Segoe UI"/>
              </a:rPr>
              <a:t> </a:t>
            </a:r>
            <a:r>
              <a:rPr sz="1200" dirty="0">
                <a:solidFill>
                  <a:srgbClr val="1E1E1E"/>
                </a:solidFill>
                <a:latin typeface="Segoe UI"/>
                <a:cs typeface="Segoe UI"/>
              </a:rPr>
              <a:t>by</a:t>
            </a:r>
            <a:r>
              <a:rPr sz="1200" spc="-25" dirty="0">
                <a:solidFill>
                  <a:srgbClr val="1E1E1E"/>
                </a:solidFill>
                <a:latin typeface="Segoe UI"/>
                <a:cs typeface="Segoe UI"/>
              </a:rPr>
              <a:t> </a:t>
            </a:r>
            <a:r>
              <a:rPr sz="1200" dirty="0">
                <a:solidFill>
                  <a:srgbClr val="1E1E1E"/>
                </a:solidFill>
                <a:latin typeface="Segoe UI"/>
                <a:cs typeface="Segoe UI"/>
              </a:rPr>
              <a:t>others.</a:t>
            </a:r>
            <a:r>
              <a:rPr sz="1200" spc="-25" dirty="0">
                <a:solidFill>
                  <a:srgbClr val="1E1E1E"/>
                </a:solidFill>
                <a:latin typeface="Segoe UI"/>
                <a:cs typeface="Segoe UI"/>
              </a:rPr>
              <a:t> </a:t>
            </a:r>
            <a:r>
              <a:rPr sz="1200" dirty="0">
                <a:solidFill>
                  <a:srgbClr val="1E1E1E"/>
                </a:solidFill>
                <a:latin typeface="Segoe UI"/>
                <a:cs typeface="Segoe UI"/>
              </a:rPr>
              <a:t>If</a:t>
            </a:r>
            <a:r>
              <a:rPr sz="1200" spc="-20" dirty="0">
                <a:solidFill>
                  <a:srgbClr val="1E1E1E"/>
                </a:solidFill>
                <a:latin typeface="Segoe UI"/>
                <a:cs typeface="Segoe UI"/>
              </a:rPr>
              <a:t> </a:t>
            </a:r>
            <a:r>
              <a:rPr sz="1200" dirty="0">
                <a:solidFill>
                  <a:srgbClr val="1E1E1E"/>
                </a:solidFill>
                <a:latin typeface="Segoe UI"/>
                <a:cs typeface="Segoe UI"/>
              </a:rPr>
              <a:t>you need</a:t>
            </a:r>
            <a:r>
              <a:rPr sz="1200" spc="-5" dirty="0">
                <a:solidFill>
                  <a:srgbClr val="1E1E1E"/>
                </a:solidFill>
                <a:latin typeface="Segoe UI"/>
                <a:cs typeface="Segoe UI"/>
              </a:rPr>
              <a:t> </a:t>
            </a:r>
            <a:r>
              <a:rPr sz="1200" dirty="0">
                <a:solidFill>
                  <a:srgbClr val="1E1E1E"/>
                </a:solidFill>
                <a:latin typeface="Segoe UI"/>
                <a:cs typeface="Segoe UI"/>
              </a:rPr>
              <a:t>a</a:t>
            </a:r>
            <a:r>
              <a:rPr sz="1200" spc="-30" dirty="0">
                <a:solidFill>
                  <a:srgbClr val="1E1E1E"/>
                </a:solidFill>
                <a:latin typeface="Segoe UI"/>
                <a:cs typeface="Segoe UI"/>
              </a:rPr>
              <a:t> </a:t>
            </a:r>
            <a:r>
              <a:rPr sz="1200" dirty="0">
                <a:solidFill>
                  <a:srgbClr val="1E1E1E"/>
                </a:solidFill>
                <a:latin typeface="Segoe UI"/>
                <a:cs typeface="Segoe UI"/>
              </a:rPr>
              <a:t>smaller</a:t>
            </a:r>
            <a:r>
              <a:rPr sz="1200" spc="-10" dirty="0">
                <a:solidFill>
                  <a:srgbClr val="1E1E1E"/>
                </a:solidFill>
                <a:latin typeface="Segoe UI"/>
                <a:cs typeface="Segoe UI"/>
              </a:rPr>
              <a:t> </a:t>
            </a:r>
            <a:r>
              <a:rPr sz="1200" dirty="0">
                <a:solidFill>
                  <a:srgbClr val="1E1E1E"/>
                </a:solidFill>
                <a:latin typeface="Segoe UI"/>
                <a:cs typeface="Segoe UI"/>
              </a:rPr>
              <a:t>audience</a:t>
            </a:r>
            <a:r>
              <a:rPr sz="1200" spc="-25" dirty="0">
                <a:solidFill>
                  <a:srgbClr val="1E1E1E"/>
                </a:solidFill>
                <a:latin typeface="Segoe UI"/>
                <a:cs typeface="Segoe UI"/>
              </a:rPr>
              <a:t> </a:t>
            </a:r>
            <a:r>
              <a:rPr sz="1200" dirty="0">
                <a:solidFill>
                  <a:srgbClr val="1E1E1E"/>
                </a:solidFill>
                <a:latin typeface="Segoe UI"/>
                <a:cs typeface="Segoe UI"/>
              </a:rPr>
              <a:t>for</a:t>
            </a:r>
            <a:r>
              <a:rPr sz="1200" spc="-10" dirty="0">
                <a:solidFill>
                  <a:srgbClr val="1E1E1E"/>
                </a:solidFill>
                <a:latin typeface="Segoe UI"/>
                <a:cs typeface="Segoe UI"/>
              </a:rPr>
              <a:t> </a:t>
            </a:r>
            <a:r>
              <a:rPr sz="1200" dirty="0">
                <a:solidFill>
                  <a:srgbClr val="1E1E1E"/>
                </a:solidFill>
                <a:latin typeface="Segoe UI"/>
                <a:cs typeface="Segoe UI"/>
              </a:rPr>
              <a:t>a</a:t>
            </a:r>
            <a:r>
              <a:rPr sz="1200" spc="-10" dirty="0">
                <a:solidFill>
                  <a:srgbClr val="1E1E1E"/>
                </a:solidFill>
                <a:latin typeface="Segoe UI"/>
                <a:cs typeface="Segoe UI"/>
              </a:rPr>
              <a:t> </a:t>
            </a:r>
            <a:r>
              <a:rPr sz="1200" dirty="0">
                <a:solidFill>
                  <a:srgbClr val="1E1E1E"/>
                </a:solidFill>
                <a:latin typeface="Segoe UI"/>
                <a:cs typeface="Segoe UI"/>
              </a:rPr>
              <a:t>specific</a:t>
            </a:r>
            <a:r>
              <a:rPr sz="1200" spc="-25" dirty="0">
                <a:solidFill>
                  <a:srgbClr val="1E1E1E"/>
                </a:solidFill>
                <a:latin typeface="Segoe UI"/>
                <a:cs typeface="Segoe UI"/>
              </a:rPr>
              <a:t> </a:t>
            </a:r>
            <a:r>
              <a:rPr sz="1200" dirty="0">
                <a:solidFill>
                  <a:srgbClr val="1E1E1E"/>
                </a:solidFill>
                <a:latin typeface="Segoe UI"/>
                <a:cs typeface="Segoe UI"/>
              </a:rPr>
              <a:t>project,</a:t>
            </a:r>
            <a:r>
              <a:rPr sz="1200" spc="-5" dirty="0">
                <a:solidFill>
                  <a:srgbClr val="1E1E1E"/>
                </a:solidFill>
                <a:latin typeface="Segoe UI"/>
                <a:cs typeface="Segoe UI"/>
              </a:rPr>
              <a:t> </a:t>
            </a:r>
            <a:r>
              <a:rPr sz="1200" dirty="0">
                <a:solidFill>
                  <a:srgbClr val="1E1E1E"/>
                </a:solidFill>
                <a:latin typeface="Segoe UI"/>
                <a:cs typeface="Segoe UI"/>
              </a:rPr>
              <a:t>you</a:t>
            </a:r>
            <a:r>
              <a:rPr sz="1200" spc="-30" dirty="0">
                <a:solidFill>
                  <a:srgbClr val="1E1E1E"/>
                </a:solidFill>
                <a:latin typeface="Segoe UI"/>
                <a:cs typeface="Segoe UI"/>
              </a:rPr>
              <a:t> </a:t>
            </a:r>
            <a:r>
              <a:rPr sz="1200" dirty="0">
                <a:solidFill>
                  <a:srgbClr val="1E1E1E"/>
                </a:solidFill>
                <a:latin typeface="Segoe UI"/>
                <a:cs typeface="Segoe UI"/>
              </a:rPr>
              <a:t>can</a:t>
            </a:r>
            <a:r>
              <a:rPr sz="1200" spc="-20" dirty="0">
                <a:solidFill>
                  <a:srgbClr val="1E1E1E"/>
                </a:solidFill>
                <a:latin typeface="Segoe UI"/>
                <a:cs typeface="Segoe UI"/>
              </a:rPr>
              <a:t> </a:t>
            </a:r>
            <a:r>
              <a:rPr sz="1200" dirty="0">
                <a:solidFill>
                  <a:srgbClr val="1E1E1E"/>
                </a:solidFill>
                <a:latin typeface="Segoe UI"/>
                <a:cs typeface="Segoe UI"/>
              </a:rPr>
              <a:t>create</a:t>
            </a:r>
            <a:r>
              <a:rPr sz="1200" spc="-25" dirty="0">
                <a:solidFill>
                  <a:srgbClr val="1E1E1E"/>
                </a:solidFill>
                <a:latin typeface="Segoe UI"/>
                <a:cs typeface="Segoe UI"/>
              </a:rPr>
              <a:t> </a:t>
            </a:r>
            <a:r>
              <a:rPr sz="1200" dirty="0">
                <a:solidFill>
                  <a:srgbClr val="1E1E1E"/>
                </a:solidFill>
                <a:latin typeface="Segoe UI"/>
                <a:cs typeface="Segoe UI"/>
              </a:rPr>
              <a:t>a</a:t>
            </a:r>
            <a:r>
              <a:rPr sz="1200" spc="-5" dirty="0">
                <a:solidFill>
                  <a:srgbClr val="1E1E1E"/>
                </a:solidFill>
                <a:latin typeface="Segoe UI"/>
                <a:cs typeface="Segoe UI"/>
              </a:rPr>
              <a:t> </a:t>
            </a:r>
            <a:r>
              <a:rPr sz="1200" spc="-10" dirty="0">
                <a:solidFill>
                  <a:srgbClr val="1E1E1E"/>
                </a:solidFill>
                <a:latin typeface="Segoe UI"/>
                <a:cs typeface="Segoe UI"/>
              </a:rPr>
              <a:t>private </a:t>
            </a:r>
            <a:r>
              <a:rPr sz="1200" dirty="0">
                <a:solidFill>
                  <a:srgbClr val="1E1E1E"/>
                </a:solidFill>
                <a:latin typeface="Segoe UI"/>
                <a:cs typeface="Segoe UI"/>
              </a:rPr>
              <a:t>channel</a:t>
            </a:r>
            <a:r>
              <a:rPr sz="1200" spc="-25" dirty="0">
                <a:solidFill>
                  <a:srgbClr val="1E1E1E"/>
                </a:solidFill>
                <a:latin typeface="Segoe UI"/>
                <a:cs typeface="Segoe UI"/>
              </a:rPr>
              <a:t> </a:t>
            </a:r>
            <a:r>
              <a:rPr sz="1200" dirty="0">
                <a:solidFill>
                  <a:srgbClr val="1E1E1E"/>
                </a:solidFill>
                <a:latin typeface="Segoe UI"/>
                <a:cs typeface="Segoe UI"/>
              </a:rPr>
              <a:t>for</a:t>
            </a:r>
            <a:r>
              <a:rPr sz="1200" spc="-20" dirty="0">
                <a:solidFill>
                  <a:srgbClr val="1E1E1E"/>
                </a:solidFill>
                <a:latin typeface="Segoe UI"/>
                <a:cs typeface="Segoe UI"/>
              </a:rPr>
              <a:t> </a:t>
            </a:r>
            <a:r>
              <a:rPr sz="1200" dirty="0">
                <a:solidFill>
                  <a:srgbClr val="1E1E1E"/>
                </a:solidFill>
                <a:latin typeface="Segoe UI"/>
                <a:cs typeface="Segoe UI"/>
              </a:rPr>
              <a:t>your</a:t>
            </a:r>
            <a:r>
              <a:rPr sz="1200" spc="5" dirty="0">
                <a:solidFill>
                  <a:srgbClr val="1E1E1E"/>
                </a:solidFill>
                <a:latin typeface="Segoe UI"/>
                <a:cs typeface="Segoe UI"/>
              </a:rPr>
              <a:t> </a:t>
            </a:r>
            <a:r>
              <a:rPr sz="1200" spc="-20" dirty="0">
                <a:solidFill>
                  <a:srgbClr val="1E1E1E"/>
                </a:solidFill>
                <a:latin typeface="Segoe UI"/>
                <a:cs typeface="Segoe UI"/>
              </a:rPr>
              <a:t>team.</a:t>
            </a:r>
            <a:endParaRPr sz="1200">
              <a:latin typeface="Segoe UI"/>
              <a:cs typeface="Segoe UI"/>
            </a:endParaRPr>
          </a:p>
          <a:p>
            <a:pPr>
              <a:lnSpc>
                <a:spcPct val="100000"/>
              </a:lnSpc>
              <a:spcBef>
                <a:spcPts val="110"/>
              </a:spcBef>
            </a:pPr>
            <a:endParaRPr sz="1200">
              <a:latin typeface="Segoe UI"/>
              <a:cs typeface="Segoe UI"/>
            </a:endParaRPr>
          </a:p>
          <a:p>
            <a:pPr marL="53975">
              <a:lnSpc>
                <a:spcPct val="100000"/>
              </a:lnSpc>
              <a:spcBef>
                <a:spcPts val="5"/>
              </a:spcBef>
            </a:pPr>
            <a:r>
              <a:rPr sz="1200" dirty="0">
                <a:solidFill>
                  <a:srgbClr val="2B2B2B"/>
                </a:solidFill>
                <a:latin typeface="Segoe UI Emoji"/>
                <a:cs typeface="Segoe UI Emoji"/>
              </a:rPr>
              <a:t>To</a:t>
            </a:r>
            <a:r>
              <a:rPr sz="1200" spc="-25" dirty="0">
                <a:solidFill>
                  <a:srgbClr val="2B2B2B"/>
                </a:solidFill>
                <a:latin typeface="Segoe UI Emoji"/>
                <a:cs typeface="Segoe UI Emoji"/>
              </a:rPr>
              <a:t> </a:t>
            </a:r>
            <a:r>
              <a:rPr sz="1200" dirty="0">
                <a:solidFill>
                  <a:srgbClr val="2B2B2B"/>
                </a:solidFill>
                <a:latin typeface="Segoe UI Emoji"/>
                <a:cs typeface="Segoe UI Emoji"/>
              </a:rPr>
              <a:t>add</a:t>
            </a:r>
            <a:r>
              <a:rPr sz="1200" spc="-30" dirty="0">
                <a:solidFill>
                  <a:srgbClr val="2B2B2B"/>
                </a:solidFill>
                <a:latin typeface="Segoe UI Emoji"/>
                <a:cs typeface="Segoe UI Emoji"/>
              </a:rPr>
              <a:t> </a:t>
            </a:r>
            <a:r>
              <a:rPr sz="1200" dirty="0">
                <a:solidFill>
                  <a:srgbClr val="2B2B2B"/>
                </a:solidFill>
                <a:latin typeface="Segoe UI Emoji"/>
                <a:cs typeface="Segoe UI Emoji"/>
              </a:rPr>
              <a:t>more</a:t>
            </a:r>
            <a:r>
              <a:rPr sz="1200" spc="-25" dirty="0">
                <a:solidFill>
                  <a:srgbClr val="2B2B2B"/>
                </a:solidFill>
                <a:latin typeface="Segoe UI Emoji"/>
                <a:cs typeface="Segoe UI Emoji"/>
              </a:rPr>
              <a:t> </a:t>
            </a:r>
            <a:r>
              <a:rPr sz="1200" spc="-10" dirty="0">
                <a:solidFill>
                  <a:srgbClr val="2B2B2B"/>
                </a:solidFill>
                <a:latin typeface="Segoe UI Emoji"/>
                <a:cs typeface="Segoe UI Emoji"/>
              </a:rPr>
              <a:t>channels:</a:t>
            </a:r>
            <a:endParaRPr sz="1200">
              <a:latin typeface="Segoe UI Emoji"/>
              <a:cs typeface="Segoe UI Emoji"/>
            </a:endParaRPr>
          </a:p>
          <a:p>
            <a:pPr>
              <a:lnSpc>
                <a:spcPct val="100000"/>
              </a:lnSpc>
              <a:spcBef>
                <a:spcPts val="5"/>
              </a:spcBef>
            </a:pPr>
            <a:endParaRPr sz="1200">
              <a:latin typeface="Segoe UI Emoji"/>
              <a:cs typeface="Segoe UI Emoji"/>
            </a:endParaRPr>
          </a:p>
          <a:p>
            <a:pPr marL="469265" marR="4653280" indent="-228600">
              <a:lnSpc>
                <a:spcPct val="111100"/>
              </a:lnSpc>
              <a:buClr>
                <a:srgbClr val="2B2B2B"/>
              </a:buClr>
              <a:buFont typeface="Calibri"/>
              <a:buAutoNum type="arabicPeriod"/>
              <a:tabLst>
                <a:tab pos="469265" algn="l"/>
              </a:tabLst>
            </a:pPr>
            <a:r>
              <a:rPr sz="1200" dirty="0">
                <a:latin typeface="Segoe UI Emoji"/>
                <a:cs typeface="Segoe UI Emoji"/>
              </a:rPr>
              <a:t>Start</a:t>
            </a:r>
            <a:r>
              <a:rPr sz="1200" spc="-35" dirty="0">
                <a:latin typeface="Segoe UI Emoji"/>
                <a:cs typeface="Segoe UI Emoji"/>
              </a:rPr>
              <a:t> </a:t>
            </a:r>
            <a:r>
              <a:rPr sz="1200" dirty="0">
                <a:latin typeface="Segoe UI Emoji"/>
                <a:cs typeface="Segoe UI Emoji"/>
              </a:rPr>
              <a:t>in</a:t>
            </a:r>
            <a:r>
              <a:rPr sz="1200" spc="-30" dirty="0">
                <a:latin typeface="Segoe UI Emoji"/>
                <a:cs typeface="Segoe UI Emoji"/>
              </a:rPr>
              <a:t> </a:t>
            </a:r>
            <a:r>
              <a:rPr sz="1200" dirty="0">
                <a:latin typeface="Segoe UI Emoji"/>
                <a:cs typeface="Segoe UI Emoji"/>
              </a:rPr>
              <a:t>the</a:t>
            </a:r>
            <a:r>
              <a:rPr sz="1200" spc="-30" dirty="0">
                <a:latin typeface="Segoe UI Emoji"/>
                <a:cs typeface="Segoe UI Emoji"/>
              </a:rPr>
              <a:t> </a:t>
            </a:r>
            <a:r>
              <a:rPr sz="1200" dirty="0">
                <a:latin typeface="Segoe UI Emoji"/>
                <a:cs typeface="Segoe UI Emoji"/>
              </a:rPr>
              <a:t>team</a:t>
            </a:r>
            <a:r>
              <a:rPr sz="1200" spc="-30" dirty="0">
                <a:latin typeface="Segoe UI Emoji"/>
                <a:cs typeface="Segoe UI Emoji"/>
              </a:rPr>
              <a:t> </a:t>
            </a:r>
            <a:r>
              <a:rPr sz="1200" dirty="0">
                <a:latin typeface="Segoe UI Emoji"/>
                <a:cs typeface="Segoe UI Emoji"/>
              </a:rPr>
              <a:t>list.</a:t>
            </a:r>
            <a:r>
              <a:rPr sz="1200" spc="-20" dirty="0">
                <a:latin typeface="Segoe UI Emoji"/>
                <a:cs typeface="Segoe UI Emoji"/>
              </a:rPr>
              <a:t> </a:t>
            </a:r>
            <a:r>
              <a:rPr sz="1200" dirty="0">
                <a:latin typeface="Segoe UI Emoji"/>
                <a:cs typeface="Segoe UI Emoji"/>
              </a:rPr>
              <a:t>Find</a:t>
            </a:r>
            <a:r>
              <a:rPr sz="1200" spc="-10" dirty="0">
                <a:latin typeface="Segoe UI Emoji"/>
                <a:cs typeface="Segoe UI Emoji"/>
              </a:rPr>
              <a:t> </a:t>
            </a:r>
            <a:r>
              <a:rPr sz="1200" dirty="0">
                <a:latin typeface="Segoe UI Emoji"/>
                <a:cs typeface="Segoe UI Emoji"/>
              </a:rPr>
              <a:t>the</a:t>
            </a:r>
            <a:r>
              <a:rPr sz="1200" spc="-30" dirty="0">
                <a:latin typeface="Segoe UI Emoji"/>
                <a:cs typeface="Segoe UI Emoji"/>
              </a:rPr>
              <a:t> </a:t>
            </a:r>
            <a:r>
              <a:rPr sz="1200" spc="-20" dirty="0">
                <a:latin typeface="Segoe UI Emoji"/>
                <a:cs typeface="Segoe UI Emoji"/>
              </a:rPr>
              <a:t>team </a:t>
            </a:r>
            <a:r>
              <a:rPr sz="1200" dirty="0">
                <a:latin typeface="Segoe UI Emoji"/>
                <a:cs typeface="Segoe UI Emoji"/>
              </a:rPr>
              <a:t>name</a:t>
            </a:r>
            <a:r>
              <a:rPr sz="1200" spc="-25" dirty="0">
                <a:latin typeface="Segoe UI Emoji"/>
                <a:cs typeface="Segoe UI Emoji"/>
              </a:rPr>
              <a:t> </a:t>
            </a:r>
            <a:r>
              <a:rPr sz="1200" dirty="0">
                <a:latin typeface="Segoe UI Emoji"/>
                <a:cs typeface="Segoe UI Emoji"/>
              </a:rPr>
              <a:t>and</a:t>
            </a:r>
            <a:r>
              <a:rPr sz="1200" spc="-30" dirty="0">
                <a:latin typeface="Segoe UI Emoji"/>
                <a:cs typeface="Segoe UI Emoji"/>
              </a:rPr>
              <a:t> </a:t>
            </a:r>
            <a:r>
              <a:rPr sz="1200" dirty="0">
                <a:latin typeface="Segoe UI Emoji"/>
                <a:cs typeface="Segoe UI Emoji"/>
              </a:rPr>
              <a:t>select</a:t>
            </a:r>
            <a:r>
              <a:rPr sz="1200" spc="-40" dirty="0">
                <a:latin typeface="Segoe UI Emoji"/>
                <a:cs typeface="Segoe UI Emoji"/>
              </a:rPr>
              <a:t> </a:t>
            </a:r>
            <a:r>
              <a:rPr sz="1200" b="1" spc="-20" dirty="0">
                <a:latin typeface="Segoe UI Emoji"/>
                <a:cs typeface="Segoe UI Emoji"/>
              </a:rPr>
              <a:t>More</a:t>
            </a:r>
            <a:endParaRPr sz="1200">
              <a:latin typeface="Segoe UI Emoji"/>
              <a:cs typeface="Segoe UI Emoji"/>
            </a:endParaRPr>
          </a:p>
          <a:p>
            <a:pPr marL="469265" marR="4433570">
              <a:lnSpc>
                <a:spcPct val="111100"/>
              </a:lnSpc>
              <a:spcBef>
                <a:spcPts val="200"/>
              </a:spcBef>
              <a:tabLst>
                <a:tab pos="1250950" algn="l"/>
                <a:tab pos="1588135" algn="l"/>
              </a:tabLst>
            </a:pPr>
            <a:r>
              <a:rPr sz="1200" b="1" spc="-10" dirty="0">
                <a:latin typeface="Segoe UI Emoji"/>
                <a:cs typeface="Segoe UI Emoji"/>
              </a:rPr>
              <a:t>options</a:t>
            </a:r>
            <a:r>
              <a:rPr sz="1200" b="1" dirty="0">
                <a:latin typeface="Segoe UI Emoji"/>
                <a:cs typeface="Segoe UI Emoji"/>
              </a:rPr>
              <a:t>	</a:t>
            </a:r>
            <a:r>
              <a:rPr sz="1200" spc="-50" dirty="0">
                <a:latin typeface="Segoe UI Emoji"/>
                <a:cs typeface="Segoe UI Emoji"/>
              </a:rPr>
              <a:t>&gt;</a:t>
            </a:r>
            <a:r>
              <a:rPr sz="1200" dirty="0">
                <a:latin typeface="Segoe UI Emoji"/>
                <a:cs typeface="Segoe UI Emoji"/>
              </a:rPr>
              <a:t>	</a:t>
            </a:r>
            <a:r>
              <a:rPr sz="1200" b="1" dirty="0">
                <a:latin typeface="Segoe UI Emoji"/>
                <a:cs typeface="Segoe UI Emoji"/>
              </a:rPr>
              <a:t>Add</a:t>
            </a:r>
            <a:r>
              <a:rPr sz="1200" b="1" spc="40" dirty="0">
                <a:latin typeface="Segoe UI Emoji"/>
                <a:cs typeface="Segoe UI Emoji"/>
              </a:rPr>
              <a:t> </a:t>
            </a:r>
            <a:r>
              <a:rPr sz="1200" b="1" dirty="0">
                <a:latin typeface="Segoe UI Emoji"/>
                <a:cs typeface="Segoe UI Emoji"/>
              </a:rPr>
              <a:t>channel</a:t>
            </a:r>
            <a:r>
              <a:rPr sz="1200" dirty="0">
                <a:latin typeface="Segoe UI Emoji"/>
                <a:cs typeface="Segoe UI Emoji"/>
              </a:rPr>
              <a:t>.</a:t>
            </a:r>
            <a:r>
              <a:rPr sz="1200" spc="25" dirty="0">
                <a:latin typeface="Segoe UI Emoji"/>
                <a:cs typeface="Segoe UI Emoji"/>
              </a:rPr>
              <a:t> </a:t>
            </a:r>
            <a:r>
              <a:rPr sz="1200" dirty="0">
                <a:latin typeface="Segoe UI Emoji"/>
                <a:cs typeface="Segoe UI Emoji"/>
              </a:rPr>
              <a:t>You</a:t>
            </a:r>
            <a:r>
              <a:rPr sz="1200" spc="30" dirty="0">
                <a:latin typeface="Segoe UI Emoji"/>
                <a:cs typeface="Segoe UI Emoji"/>
              </a:rPr>
              <a:t> </a:t>
            </a:r>
            <a:r>
              <a:rPr sz="1200" spc="-40" dirty="0">
                <a:latin typeface="Segoe UI Emoji"/>
                <a:cs typeface="Segoe UI Emoji"/>
              </a:rPr>
              <a:t>can </a:t>
            </a:r>
            <a:r>
              <a:rPr sz="1200" dirty="0">
                <a:latin typeface="Segoe UI Emoji"/>
                <a:cs typeface="Segoe UI Emoji"/>
              </a:rPr>
              <a:t>also choose</a:t>
            </a:r>
            <a:r>
              <a:rPr sz="1200" spc="5" dirty="0">
                <a:latin typeface="Segoe UI Emoji"/>
                <a:cs typeface="Segoe UI Emoji"/>
              </a:rPr>
              <a:t> </a:t>
            </a:r>
            <a:r>
              <a:rPr sz="1200" b="1" dirty="0">
                <a:latin typeface="Segoe UI Emoji"/>
                <a:cs typeface="Segoe UI Emoji"/>
              </a:rPr>
              <a:t>Manage</a:t>
            </a:r>
            <a:r>
              <a:rPr sz="1200" b="1" spc="10" dirty="0">
                <a:latin typeface="Segoe UI Emoji"/>
                <a:cs typeface="Segoe UI Emoji"/>
              </a:rPr>
              <a:t> </a:t>
            </a:r>
            <a:r>
              <a:rPr sz="1200" b="1" dirty="0">
                <a:latin typeface="Segoe UI Emoji"/>
                <a:cs typeface="Segoe UI Emoji"/>
              </a:rPr>
              <a:t>team</a:t>
            </a:r>
            <a:r>
              <a:rPr sz="1200" b="1" spc="35" dirty="0">
                <a:latin typeface="Segoe UI Emoji"/>
                <a:cs typeface="Segoe UI Emoji"/>
              </a:rPr>
              <a:t> </a:t>
            </a:r>
            <a:r>
              <a:rPr sz="1200" dirty="0">
                <a:latin typeface="Segoe UI Emoji"/>
                <a:cs typeface="Segoe UI Emoji"/>
              </a:rPr>
              <a:t>and </a:t>
            </a:r>
            <a:r>
              <a:rPr sz="1200" spc="-20" dirty="0">
                <a:latin typeface="Segoe UI Emoji"/>
                <a:cs typeface="Segoe UI Emoji"/>
              </a:rPr>
              <a:t>then </a:t>
            </a:r>
            <a:r>
              <a:rPr sz="1200" dirty="0">
                <a:latin typeface="Segoe UI Emoji"/>
                <a:cs typeface="Segoe UI Emoji"/>
              </a:rPr>
              <a:t>add</a:t>
            </a:r>
            <a:r>
              <a:rPr sz="1200" spc="10" dirty="0">
                <a:latin typeface="Segoe UI Emoji"/>
                <a:cs typeface="Segoe UI Emoji"/>
              </a:rPr>
              <a:t> </a:t>
            </a:r>
            <a:r>
              <a:rPr sz="1200" dirty="0">
                <a:latin typeface="Segoe UI Emoji"/>
                <a:cs typeface="Segoe UI Emoji"/>
              </a:rPr>
              <a:t>a</a:t>
            </a:r>
            <a:r>
              <a:rPr sz="1200" spc="-10" dirty="0">
                <a:latin typeface="Segoe UI Emoji"/>
                <a:cs typeface="Segoe UI Emoji"/>
              </a:rPr>
              <a:t> </a:t>
            </a:r>
            <a:r>
              <a:rPr sz="1200" dirty="0">
                <a:latin typeface="Segoe UI Emoji"/>
                <a:cs typeface="Segoe UI Emoji"/>
              </a:rPr>
              <a:t>channel in</a:t>
            </a:r>
            <a:r>
              <a:rPr sz="1200" spc="-5" dirty="0">
                <a:latin typeface="Segoe UI Emoji"/>
                <a:cs typeface="Segoe UI Emoji"/>
              </a:rPr>
              <a:t> </a:t>
            </a:r>
            <a:r>
              <a:rPr sz="1200" dirty="0">
                <a:latin typeface="Segoe UI Emoji"/>
                <a:cs typeface="Segoe UI Emoji"/>
              </a:rPr>
              <a:t>the </a:t>
            </a:r>
            <a:r>
              <a:rPr sz="1200" b="1" dirty="0">
                <a:latin typeface="Segoe UI Emoji"/>
                <a:cs typeface="Segoe UI Emoji"/>
              </a:rPr>
              <a:t>Channels</a:t>
            </a:r>
            <a:r>
              <a:rPr sz="1200" b="1" spc="25" dirty="0">
                <a:latin typeface="Segoe UI Emoji"/>
                <a:cs typeface="Segoe UI Emoji"/>
              </a:rPr>
              <a:t> </a:t>
            </a:r>
            <a:r>
              <a:rPr sz="1200" spc="-20" dirty="0">
                <a:latin typeface="Segoe UI Emoji"/>
                <a:cs typeface="Segoe UI Emoji"/>
              </a:rPr>
              <a:t>tab.</a:t>
            </a:r>
            <a:endParaRPr sz="1200">
              <a:latin typeface="Segoe UI Emoji"/>
              <a:cs typeface="Segoe UI Emoji"/>
            </a:endParaRPr>
          </a:p>
          <a:p>
            <a:pPr marL="469265" marR="4468495" indent="-228600">
              <a:lnSpc>
                <a:spcPts val="1600"/>
              </a:lnSpc>
              <a:spcBef>
                <a:spcPts val="55"/>
              </a:spcBef>
              <a:buFont typeface="Calibri"/>
              <a:buAutoNum type="arabicPeriod" startAt="2"/>
              <a:tabLst>
                <a:tab pos="469265" algn="l"/>
                <a:tab pos="1489075" algn="l"/>
              </a:tabLst>
            </a:pPr>
            <a:r>
              <a:rPr sz="1200" spc="-10" dirty="0">
                <a:solidFill>
                  <a:srgbClr val="2B2B2B"/>
                </a:solidFill>
                <a:latin typeface="Segoe UI Emoji"/>
                <a:cs typeface="Segoe UI Emoji"/>
              </a:rPr>
              <a:t>Select</a:t>
            </a:r>
            <a:r>
              <a:rPr sz="1200" dirty="0">
                <a:solidFill>
                  <a:srgbClr val="2B2B2B"/>
                </a:solidFill>
                <a:latin typeface="Segoe UI Emoji"/>
                <a:cs typeface="Segoe UI Emoji"/>
              </a:rPr>
              <a:t>	</a:t>
            </a:r>
            <a:r>
              <a:rPr sz="1200" b="1" dirty="0">
                <a:solidFill>
                  <a:srgbClr val="2B2B2B"/>
                </a:solidFill>
                <a:latin typeface="Segoe UI Emoji"/>
                <a:cs typeface="Segoe UI Emoji"/>
              </a:rPr>
              <a:t>More</a:t>
            </a:r>
            <a:r>
              <a:rPr sz="1200" b="1" spc="30" dirty="0">
                <a:solidFill>
                  <a:srgbClr val="2B2B2B"/>
                </a:solidFill>
                <a:latin typeface="Segoe UI Emoji"/>
                <a:cs typeface="Segoe UI Emoji"/>
              </a:rPr>
              <a:t> </a:t>
            </a:r>
            <a:r>
              <a:rPr sz="1200" b="1" dirty="0">
                <a:solidFill>
                  <a:srgbClr val="2B2B2B"/>
                </a:solidFill>
                <a:latin typeface="Segoe UI Emoji"/>
                <a:cs typeface="Segoe UI Emoji"/>
              </a:rPr>
              <a:t>options...</a:t>
            </a:r>
            <a:r>
              <a:rPr sz="1200" b="1" spc="45" dirty="0">
                <a:solidFill>
                  <a:srgbClr val="2B2B2B"/>
                </a:solidFill>
                <a:latin typeface="Segoe UI Emoji"/>
                <a:cs typeface="Segoe UI Emoji"/>
              </a:rPr>
              <a:t> </a:t>
            </a:r>
            <a:r>
              <a:rPr sz="1200" dirty="0">
                <a:solidFill>
                  <a:srgbClr val="2B2B2B"/>
                </a:solidFill>
                <a:latin typeface="Segoe UI Emoji"/>
                <a:cs typeface="Segoe UI Emoji"/>
              </a:rPr>
              <a:t>next</a:t>
            </a:r>
            <a:r>
              <a:rPr sz="1200" spc="15" dirty="0">
                <a:solidFill>
                  <a:srgbClr val="2B2B2B"/>
                </a:solidFill>
                <a:latin typeface="Segoe UI Emoji"/>
                <a:cs typeface="Segoe UI Emoji"/>
              </a:rPr>
              <a:t> </a:t>
            </a:r>
            <a:r>
              <a:rPr sz="1200" spc="-60" dirty="0">
                <a:solidFill>
                  <a:srgbClr val="2B2B2B"/>
                </a:solidFill>
                <a:latin typeface="Segoe UI Emoji"/>
                <a:cs typeface="Segoe UI Emoji"/>
              </a:rPr>
              <a:t>to </a:t>
            </a:r>
            <a:r>
              <a:rPr sz="1200" dirty="0">
                <a:solidFill>
                  <a:srgbClr val="2B2B2B"/>
                </a:solidFill>
                <a:latin typeface="Segoe UI Emoji"/>
                <a:cs typeface="Segoe UI Emoji"/>
              </a:rPr>
              <a:t>the</a:t>
            </a:r>
            <a:r>
              <a:rPr sz="1200" spc="-60" dirty="0">
                <a:solidFill>
                  <a:srgbClr val="2B2B2B"/>
                </a:solidFill>
                <a:latin typeface="Segoe UI Emoji"/>
                <a:cs typeface="Segoe UI Emoji"/>
              </a:rPr>
              <a:t> </a:t>
            </a:r>
            <a:r>
              <a:rPr sz="1200" dirty="0">
                <a:solidFill>
                  <a:srgbClr val="2B2B2B"/>
                </a:solidFill>
                <a:latin typeface="Segoe UI Emoji"/>
                <a:cs typeface="Segoe UI Emoji"/>
              </a:rPr>
              <a:t>team</a:t>
            </a:r>
            <a:r>
              <a:rPr sz="1200" spc="-40" dirty="0">
                <a:solidFill>
                  <a:srgbClr val="2B2B2B"/>
                </a:solidFill>
                <a:latin typeface="Segoe UI Emoji"/>
                <a:cs typeface="Segoe UI Emoji"/>
              </a:rPr>
              <a:t> </a:t>
            </a:r>
            <a:r>
              <a:rPr sz="1200" spc="-20" dirty="0">
                <a:solidFill>
                  <a:srgbClr val="2B2B2B"/>
                </a:solidFill>
                <a:latin typeface="Segoe UI Emoji"/>
                <a:cs typeface="Segoe UI Emoji"/>
              </a:rPr>
              <a:t>name.</a:t>
            </a:r>
            <a:endParaRPr sz="1200">
              <a:latin typeface="Segoe UI Emoji"/>
              <a:cs typeface="Segoe UI Emoji"/>
            </a:endParaRPr>
          </a:p>
          <a:p>
            <a:pPr marL="470534" indent="-229235">
              <a:lnSpc>
                <a:spcPct val="100000"/>
              </a:lnSpc>
              <a:spcBef>
                <a:spcPts val="85"/>
              </a:spcBef>
              <a:buFont typeface="Calibri"/>
              <a:buAutoNum type="arabicPeriod" startAt="2"/>
              <a:tabLst>
                <a:tab pos="470534" algn="l"/>
              </a:tabLst>
            </a:pPr>
            <a:r>
              <a:rPr sz="1200" dirty="0">
                <a:solidFill>
                  <a:srgbClr val="2B2B2B"/>
                </a:solidFill>
                <a:latin typeface="Segoe UI Emoji"/>
                <a:cs typeface="Segoe UI Emoji"/>
              </a:rPr>
              <a:t>Select </a:t>
            </a:r>
            <a:r>
              <a:rPr sz="1200" b="1" dirty="0">
                <a:solidFill>
                  <a:srgbClr val="2B2B2B"/>
                </a:solidFill>
                <a:latin typeface="Segoe UI Emoji"/>
                <a:cs typeface="Segoe UI Emoji"/>
              </a:rPr>
              <a:t>Add</a:t>
            </a:r>
            <a:r>
              <a:rPr sz="1200" b="1" spc="10" dirty="0">
                <a:solidFill>
                  <a:srgbClr val="2B2B2B"/>
                </a:solidFill>
                <a:latin typeface="Segoe UI Emoji"/>
                <a:cs typeface="Segoe UI Emoji"/>
              </a:rPr>
              <a:t> </a:t>
            </a:r>
            <a:r>
              <a:rPr sz="1200" b="1" spc="-10" dirty="0">
                <a:solidFill>
                  <a:srgbClr val="2B2B2B"/>
                </a:solidFill>
                <a:latin typeface="Segoe UI Emoji"/>
                <a:cs typeface="Segoe UI Emoji"/>
              </a:rPr>
              <a:t>channel</a:t>
            </a:r>
            <a:r>
              <a:rPr sz="1200" spc="-10" dirty="0">
                <a:solidFill>
                  <a:srgbClr val="2B2B2B"/>
                </a:solidFill>
                <a:latin typeface="Segoe UI Emoji"/>
                <a:cs typeface="Segoe UI Emoji"/>
              </a:rPr>
              <a:t>.</a:t>
            </a:r>
            <a:endParaRPr sz="1200">
              <a:latin typeface="Segoe UI Emoji"/>
              <a:cs typeface="Segoe UI Emoji"/>
            </a:endParaRPr>
          </a:p>
          <a:p>
            <a:pPr marL="469265" marR="4470400" indent="-228600">
              <a:lnSpc>
                <a:spcPct val="111100"/>
              </a:lnSpc>
              <a:spcBef>
                <a:spcPts val="75"/>
              </a:spcBef>
              <a:buFont typeface="Calibri"/>
              <a:buAutoNum type="arabicPeriod" startAt="2"/>
              <a:tabLst>
                <a:tab pos="469265" algn="l"/>
              </a:tabLst>
            </a:pPr>
            <a:r>
              <a:rPr sz="1200" dirty="0">
                <a:solidFill>
                  <a:srgbClr val="2B2B2B"/>
                </a:solidFill>
                <a:latin typeface="Segoe UI Emoji"/>
                <a:cs typeface="Segoe UI Emoji"/>
              </a:rPr>
              <a:t>Enter</a:t>
            </a:r>
            <a:r>
              <a:rPr sz="1200" spc="-25" dirty="0">
                <a:solidFill>
                  <a:srgbClr val="2B2B2B"/>
                </a:solidFill>
                <a:latin typeface="Segoe UI Emoji"/>
                <a:cs typeface="Segoe UI Emoji"/>
              </a:rPr>
              <a:t> </a:t>
            </a:r>
            <a:r>
              <a:rPr sz="1200" dirty="0">
                <a:solidFill>
                  <a:srgbClr val="2B2B2B"/>
                </a:solidFill>
                <a:latin typeface="Segoe UI Emoji"/>
                <a:cs typeface="Segoe UI Emoji"/>
              </a:rPr>
              <a:t>a</a:t>
            </a:r>
            <a:r>
              <a:rPr sz="1200" spc="-35" dirty="0">
                <a:solidFill>
                  <a:srgbClr val="2B2B2B"/>
                </a:solidFill>
                <a:latin typeface="Segoe UI Emoji"/>
                <a:cs typeface="Segoe UI Emoji"/>
              </a:rPr>
              <a:t> </a:t>
            </a:r>
            <a:r>
              <a:rPr sz="1200" dirty="0">
                <a:solidFill>
                  <a:srgbClr val="2B2B2B"/>
                </a:solidFill>
                <a:latin typeface="Segoe UI Emoji"/>
                <a:cs typeface="Segoe UI Emoji"/>
              </a:rPr>
              <a:t>name</a:t>
            </a:r>
            <a:r>
              <a:rPr sz="1200" spc="-30" dirty="0">
                <a:solidFill>
                  <a:srgbClr val="2B2B2B"/>
                </a:solidFill>
                <a:latin typeface="Segoe UI Emoji"/>
                <a:cs typeface="Segoe UI Emoji"/>
              </a:rPr>
              <a:t> </a:t>
            </a:r>
            <a:r>
              <a:rPr sz="1200" dirty="0">
                <a:solidFill>
                  <a:srgbClr val="2B2B2B"/>
                </a:solidFill>
                <a:latin typeface="Segoe UI Emoji"/>
                <a:cs typeface="Segoe UI Emoji"/>
              </a:rPr>
              <a:t>and</a:t>
            </a:r>
            <a:r>
              <a:rPr sz="1200" spc="-30" dirty="0">
                <a:solidFill>
                  <a:srgbClr val="2B2B2B"/>
                </a:solidFill>
                <a:latin typeface="Segoe UI Emoji"/>
                <a:cs typeface="Segoe UI Emoji"/>
              </a:rPr>
              <a:t> </a:t>
            </a:r>
            <a:r>
              <a:rPr sz="1200" dirty="0">
                <a:solidFill>
                  <a:srgbClr val="2B2B2B"/>
                </a:solidFill>
                <a:latin typeface="Segoe UI Emoji"/>
                <a:cs typeface="Segoe UI Emoji"/>
              </a:rPr>
              <a:t>description</a:t>
            </a:r>
            <a:r>
              <a:rPr sz="1200" spc="-30" dirty="0">
                <a:solidFill>
                  <a:srgbClr val="2B2B2B"/>
                </a:solidFill>
                <a:latin typeface="Segoe UI Emoji"/>
                <a:cs typeface="Segoe UI Emoji"/>
              </a:rPr>
              <a:t> </a:t>
            </a:r>
            <a:r>
              <a:rPr sz="1200" dirty="0">
                <a:solidFill>
                  <a:srgbClr val="2B2B2B"/>
                </a:solidFill>
                <a:latin typeface="Segoe UI Emoji"/>
                <a:cs typeface="Segoe UI Emoji"/>
              </a:rPr>
              <a:t>for</a:t>
            </a:r>
            <a:r>
              <a:rPr sz="1200" spc="-20" dirty="0">
                <a:solidFill>
                  <a:srgbClr val="2B2B2B"/>
                </a:solidFill>
                <a:latin typeface="Segoe UI Emoji"/>
                <a:cs typeface="Segoe UI Emoji"/>
              </a:rPr>
              <a:t> your </a:t>
            </a:r>
            <a:r>
              <a:rPr sz="1200" spc="-10" dirty="0">
                <a:solidFill>
                  <a:srgbClr val="2B2B2B"/>
                </a:solidFill>
                <a:latin typeface="Segoe UI Emoji"/>
                <a:cs typeface="Segoe UI Emoji"/>
              </a:rPr>
              <a:t>channel.</a:t>
            </a:r>
            <a:endParaRPr sz="1200">
              <a:latin typeface="Segoe UI Emoji"/>
              <a:cs typeface="Segoe UI Emoji"/>
            </a:endParaRPr>
          </a:p>
          <a:p>
            <a:pPr marL="12700" marR="4559935">
              <a:lnSpc>
                <a:spcPct val="111100"/>
              </a:lnSpc>
              <a:spcBef>
                <a:spcPts val="1455"/>
              </a:spcBef>
            </a:pPr>
            <a:r>
              <a:rPr sz="1200" dirty="0">
                <a:solidFill>
                  <a:srgbClr val="2B2B2B"/>
                </a:solidFill>
                <a:latin typeface="Segoe UI Emoji"/>
                <a:cs typeface="Segoe UI Emoji"/>
              </a:rPr>
              <a:t>You</a:t>
            </a:r>
            <a:r>
              <a:rPr sz="1200" spc="-30" dirty="0">
                <a:solidFill>
                  <a:srgbClr val="2B2B2B"/>
                </a:solidFill>
                <a:latin typeface="Segoe UI Emoji"/>
                <a:cs typeface="Segoe UI Emoji"/>
              </a:rPr>
              <a:t> </a:t>
            </a:r>
            <a:r>
              <a:rPr sz="1200" dirty="0">
                <a:solidFill>
                  <a:srgbClr val="2B2B2B"/>
                </a:solidFill>
                <a:latin typeface="Segoe UI Emoji"/>
                <a:cs typeface="Segoe UI Emoji"/>
              </a:rPr>
              <a:t>can</a:t>
            </a:r>
            <a:r>
              <a:rPr sz="1200" spc="-20" dirty="0">
                <a:solidFill>
                  <a:srgbClr val="2B2B2B"/>
                </a:solidFill>
                <a:latin typeface="Segoe UI Emoji"/>
                <a:cs typeface="Segoe UI Emoji"/>
              </a:rPr>
              <a:t> </a:t>
            </a:r>
            <a:r>
              <a:rPr sz="1200" dirty="0">
                <a:solidFill>
                  <a:srgbClr val="2B2B2B"/>
                </a:solidFill>
                <a:latin typeface="Segoe UI Emoji"/>
                <a:cs typeface="Segoe UI Emoji"/>
              </a:rPr>
              <a:t>build</a:t>
            </a:r>
            <a:r>
              <a:rPr sz="1200" spc="-25" dirty="0">
                <a:solidFill>
                  <a:srgbClr val="2B2B2B"/>
                </a:solidFill>
                <a:latin typeface="Segoe UI Emoji"/>
                <a:cs typeface="Segoe UI Emoji"/>
              </a:rPr>
              <a:t> </a:t>
            </a:r>
            <a:r>
              <a:rPr sz="1200" dirty="0">
                <a:solidFill>
                  <a:srgbClr val="2B2B2B"/>
                </a:solidFill>
                <a:latin typeface="Segoe UI Emoji"/>
                <a:cs typeface="Segoe UI Emoji"/>
              </a:rPr>
              <a:t>a</a:t>
            </a:r>
            <a:r>
              <a:rPr sz="1200" spc="-25" dirty="0">
                <a:solidFill>
                  <a:srgbClr val="2B2B2B"/>
                </a:solidFill>
                <a:latin typeface="Segoe UI Emoji"/>
                <a:cs typeface="Segoe UI Emoji"/>
              </a:rPr>
              <a:t> </a:t>
            </a:r>
            <a:r>
              <a:rPr sz="1200" dirty="0">
                <a:solidFill>
                  <a:srgbClr val="2B2B2B"/>
                </a:solidFill>
                <a:latin typeface="Segoe UI Emoji"/>
                <a:cs typeface="Segoe UI Emoji"/>
              </a:rPr>
              <a:t>channel</a:t>
            </a:r>
            <a:r>
              <a:rPr sz="1200" spc="-35" dirty="0">
                <a:solidFill>
                  <a:srgbClr val="2B2B2B"/>
                </a:solidFill>
                <a:latin typeface="Segoe UI Emoji"/>
                <a:cs typeface="Segoe UI Emoji"/>
              </a:rPr>
              <a:t> </a:t>
            </a:r>
            <a:r>
              <a:rPr sz="1200" dirty="0">
                <a:solidFill>
                  <a:srgbClr val="2B2B2B"/>
                </a:solidFill>
                <a:latin typeface="Segoe UI Emoji"/>
                <a:cs typeface="Segoe UI Emoji"/>
              </a:rPr>
              <a:t>around a</a:t>
            </a:r>
            <a:r>
              <a:rPr sz="1200" spc="-25" dirty="0">
                <a:solidFill>
                  <a:srgbClr val="2B2B2B"/>
                </a:solidFill>
                <a:latin typeface="Segoe UI Emoji"/>
                <a:cs typeface="Segoe UI Emoji"/>
              </a:rPr>
              <a:t> </a:t>
            </a:r>
            <a:r>
              <a:rPr sz="1200" spc="-10" dirty="0">
                <a:solidFill>
                  <a:srgbClr val="2B2B2B"/>
                </a:solidFill>
                <a:latin typeface="Segoe UI Emoji"/>
                <a:cs typeface="Segoe UI Emoji"/>
              </a:rPr>
              <a:t>topic, </a:t>
            </a:r>
            <a:r>
              <a:rPr sz="1200" dirty="0">
                <a:solidFill>
                  <a:srgbClr val="2B2B2B"/>
                </a:solidFill>
                <a:latin typeface="Segoe UI Emoji"/>
                <a:cs typeface="Segoe UI Emoji"/>
              </a:rPr>
              <a:t>project,</a:t>
            </a:r>
            <a:r>
              <a:rPr sz="1200" spc="-65" dirty="0">
                <a:solidFill>
                  <a:srgbClr val="2B2B2B"/>
                </a:solidFill>
                <a:latin typeface="Segoe UI Emoji"/>
                <a:cs typeface="Segoe UI Emoji"/>
              </a:rPr>
              <a:t> </a:t>
            </a:r>
            <a:r>
              <a:rPr sz="1200" dirty="0">
                <a:solidFill>
                  <a:srgbClr val="2B2B2B"/>
                </a:solidFill>
                <a:latin typeface="Segoe UI Emoji"/>
                <a:cs typeface="Segoe UI Emoji"/>
              </a:rPr>
              <a:t>department</a:t>
            </a:r>
            <a:r>
              <a:rPr sz="1200" spc="-35" dirty="0">
                <a:solidFill>
                  <a:srgbClr val="2B2B2B"/>
                </a:solidFill>
                <a:latin typeface="Segoe UI Emoji"/>
                <a:cs typeface="Segoe UI Emoji"/>
              </a:rPr>
              <a:t> </a:t>
            </a:r>
            <a:r>
              <a:rPr sz="1200" dirty="0">
                <a:solidFill>
                  <a:srgbClr val="2B2B2B"/>
                </a:solidFill>
                <a:latin typeface="Segoe UI Emoji"/>
                <a:cs typeface="Segoe UI Emoji"/>
              </a:rPr>
              <a:t>name,</a:t>
            </a:r>
            <a:r>
              <a:rPr sz="1200" spc="-40" dirty="0">
                <a:solidFill>
                  <a:srgbClr val="2B2B2B"/>
                </a:solidFill>
                <a:latin typeface="Segoe UI Emoji"/>
                <a:cs typeface="Segoe UI Emoji"/>
              </a:rPr>
              <a:t> </a:t>
            </a:r>
            <a:r>
              <a:rPr sz="1200" dirty="0">
                <a:solidFill>
                  <a:srgbClr val="2B2B2B"/>
                </a:solidFill>
                <a:latin typeface="Segoe UI Emoji"/>
                <a:cs typeface="Segoe UI Emoji"/>
              </a:rPr>
              <a:t>or</a:t>
            </a:r>
            <a:r>
              <a:rPr sz="1200" spc="-50" dirty="0">
                <a:solidFill>
                  <a:srgbClr val="2B2B2B"/>
                </a:solidFill>
                <a:latin typeface="Segoe UI Emoji"/>
                <a:cs typeface="Segoe UI Emoji"/>
              </a:rPr>
              <a:t> </a:t>
            </a:r>
            <a:r>
              <a:rPr sz="1200" dirty="0">
                <a:solidFill>
                  <a:srgbClr val="2B2B2B"/>
                </a:solidFill>
                <a:latin typeface="Segoe UI Emoji"/>
                <a:cs typeface="Segoe UI Emoji"/>
              </a:rPr>
              <a:t>whatever</a:t>
            </a:r>
            <a:r>
              <a:rPr sz="1200" spc="-20" dirty="0">
                <a:solidFill>
                  <a:srgbClr val="2B2B2B"/>
                </a:solidFill>
                <a:latin typeface="Segoe UI Emoji"/>
                <a:cs typeface="Segoe UI Emoji"/>
              </a:rPr>
              <a:t> </a:t>
            </a:r>
            <a:r>
              <a:rPr sz="1200" spc="-25" dirty="0">
                <a:solidFill>
                  <a:srgbClr val="2B2B2B"/>
                </a:solidFill>
                <a:latin typeface="Segoe UI Emoji"/>
                <a:cs typeface="Segoe UI Emoji"/>
              </a:rPr>
              <a:t>you </a:t>
            </a:r>
            <a:r>
              <a:rPr sz="1200" spc="-10" dirty="0">
                <a:solidFill>
                  <a:srgbClr val="2B2B2B"/>
                </a:solidFill>
                <a:latin typeface="Segoe UI Emoji"/>
                <a:cs typeface="Segoe UI Emoji"/>
              </a:rPr>
              <a:t>like.</a:t>
            </a:r>
            <a:endParaRPr sz="1200">
              <a:latin typeface="Segoe UI Emoji"/>
              <a:cs typeface="Segoe UI Emoji"/>
            </a:endParaRPr>
          </a:p>
          <a:p>
            <a:pPr marL="470534" indent="-229235">
              <a:lnSpc>
                <a:spcPct val="100000"/>
              </a:lnSpc>
              <a:spcBef>
                <a:spcPts val="335"/>
              </a:spcBef>
              <a:buFont typeface="Calibri"/>
              <a:buAutoNum type="arabicPeriod" startAt="5"/>
              <a:tabLst>
                <a:tab pos="470534" algn="l"/>
              </a:tabLst>
            </a:pPr>
            <a:r>
              <a:rPr sz="1200" dirty="0">
                <a:solidFill>
                  <a:srgbClr val="2B2B2B"/>
                </a:solidFill>
                <a:latin typeface="Segoe UI Emoji"/>
                <a:cs typeface="Segoe UI Emoji"/>
              </a:rPr>
              <a:t>Select</a:t>
            </a:r>
            <a:r>
              <a:rPr sz="1200" spc="-15" dirty="0">
                <a:solidFill>
                  <a:srgbClr val="2B2B2B"/>
                </a:solidFill>
                <a:latin typeface="Segoe UI Emoji"/>
                <a:cs typeface="Segoe UI Emoji"/>
              </a:rPr>
              <a:t> </a:t>
            </a:r>
            <a:r>
              <a:rPr sz="1200" b="1" dirty="0">
                <a:solidFill>
                  <a:srgbClr val="2B2B2B"/>
                </a:solidFill>
                <a:latin typeface="Segoe UI Emoji"/>
                <a:cs typeface="Segoe UI Emoji"/>
              </a:rPr>
              <a:t>Automatically</a:t>
            </a:r>
            <a:r>
              <a:rPr sz="1200" b="1" spc="35" dirty="0">
                <a:solidFill>
                  <a:srgbClr val="2B2B2B"/>
                </a:solidFill>
                <a:latin typeface="Segoe UI Emoji"/>
                <a:cs typeface="Segoe UI Emoji"/>
              </a:rPr>
              <a:t> </a:t>
            </a:r>
            <a:r>
              <a:rPr sz="1200" b="1" dirty="0">
                <a:solidFill>
                  <a:srgbClr val="2B2B2B"/>
                </a:solidFill>
                <a:latin typeface="Segoe UI Emoji"/>
                <a:cs typeface="Segoe UI Emoji"/>
              </a:rPr>
              <a:t>show</a:t>
            </a:r>
            <a:r>
              <a:rPr sz="1200" b="1" spc="30" dirty="0">
                <a:solidFill>
                  <a:srgbClr val="2B2B2B"/>
                </a:solidFill>
                <a:latin typeface="Segoe UI Emoji"/>
                <a:cs typeface="Segoe UI Emoji"/>
              </a:rPr>
              <a:t> </a:t>
            </a:r>
            <a:r>
              <a:rPr sz="1200" b="1" dirty="0">
                <a:solidFill>
                  <a:srgbClr val="2B2B2B"/>
                </a:solidFill>
                <a:latin typeface="Segoe UI Emoji"/>
                <a:cs typeface="Segoe UI Emoji"/>
              </a:rPr>
              <a:t>this</a:t>
            </a:r>
            <a:r>
              <a:rPr sz="1200" b="1" spc="20" dirty="0">
                <a:solidFill>
                  <a:srgbClr val="2B2B2B"/>
                </a:solidFill>
                <a:latin typeface="Segoe UI Emoji"/>
                <a:cs typeface="Segoe UI Emoji"/>
              </a:rPr>
              <a:t> </a:t>
            </a:r>
            <a:r>
              <a:rPr sz="1200" b="1" spc="-10" dirty="0">
                <a:solidFill>
                  <a:srgbClr val="2B2B2B"/>
                </a:solidFill>
                <a:latin typeface="Segoe UI Emoji"/>
                <a:cs typeface="Segoe UI Emoji"/>
              </a:rPr>
              <a:t>channel</a:t>
            </a:r>
            <a:endParaRPr sz="1200">
              <a:latin typeface="Segoe UI Emoji"/>
              <a:cs typeface="Segoe UI Emoji"/>
            </a:endParaRPr>
          </a:p>
          <a:p>
            <a:pPr marL="469265">
              <a:lnSpc>
                <a:spcPct val="100000"/>
              </a:lnSpc>
              <a:spcBef>
                <a:spcPts val="160"/>
              </a:spcBef>
            </a:pPr>
            <a:r>
              <a:rPr sz="1200" b="1" dirty="0">
                <a:solidFill>
                  <a:srgbClr val="2B2B2B"/>
                </a:solidFill>
                <a:latin typeface="Segoe UI Emoji"/>
                <a:cs typeface="Segoe UI Emoji"/>
              </a:rPr>
              <a:t>in</a:t>
            </a:r>
            <a:r>
              <a:rPr sz="1200" b="1" spc="5" dirty="0">
                <a:solidFill>
                  <a:srgbClr val="2B2B2B"/>
                </a:solidFill>
                <a:latin typeface="Segoe UI Emoji"/>
                <a:cs typeface="Segoe UI Emoji"/>
              </a:rPr>
              <a:t> </a:t>
            </a:r>
            <a:r>
              <a:rPr sz="1200" b="1" dirty="0">
                <a:solidFill>
                  <a:srgbClr val="2B2B2B"/>
                </a:solidFill>
                <a:latin typeface="Segoe UI Emoji"/>
                <a:cs typeface="Segoe UI Emoji"/>
              </a:rPr>
              <a:t>everyone's channel</a:t>
            </a:r>
            <a:r>
              <a:rPr sz="1200" b="1" spc="-10" dirty="0">
                <a:solidFill>
                  <a:srgbClr val="2B2B2B"/>
                </a:solidFill>
                <a:latin typeface="Segoe UI Emoji"/>
                <a:cs typeface="Segoe UI Emoji"/>
              </a:rPr>
              <a:t> </a:t>
            </a:r>
            <a:r>
              <a:rPr sz="1200" b="1" dirty="0">
                <a:solidFill>
                  <a:srgbClr val="2B2B2B"/>
                </a:solidFill>
                <a:latin typeface="Segoe UI Emoji"/>
                <a:cs typeface="Segoe UI Emoji"/>
              </a:rPr>
              <a:t>list </a:t>
            </a:r>
            <a:r>
              <a:rPr sz="1200" dirty="0">
                <a:solidFill>
                  <a:srgbClr val="2B2B2B"/>
                </a:solidFill>
                <a:latin typeface="Segoe UI Emoji"/>
                <a:cs typeface="Segoe UI Emoji"/>
              </a:rPr>
              <a:t>if you</a:t>
            </a:r>
            <a:r>
              <a:rPr sz="1200" spc="-35" dirty="0">
                <a:solidFill>
                  <a:srgbClr val="2B2B2B"/>
                </a:solidFill>
                <a:latin typeface="Segoe UI Emoji"/>
                <a:cs typeface="Segoe UI Emoji"/>
              </a:rPr>
              <a:t> </a:t>
            </a:r>
            <a:r>
              <a:rPr sz="1200" dirty="0">
                <a:solidFill>
                  <a:srgbClr val="2B2B2B"/>
                </a:solidFill>
                <a:latin typeface="Segoe UI Emoji"/>
                <a:cs typeface="Segoe UI Emoji"/>
              </a:rPr>
              <a:t>want</a:t>
            </a:r>
            <a:r>
              <a:rPr sz="1200" spc="-30" dirty="0">
                <a:solidFill>
                  <a:srgbClr val="2B2B2B"/>
                </a:solidFill>
                <a:latin typeface="Segoe UI Emoji"/>
                <a:cs typeface="Segoe UI Emoji"/>
              </a:rPr>
              <a:t> </a:t>
            </a:r>
            <a:r>
              <a:rPr sz="1200" dirty="0">
                <a:solidFill>
                  <a:srgbClr val="2B2B2B"/>
                </a:solidFill>
                <a:latin typeface="Segoe UI Emoji"/>
                <a:cs typeface="Segoe UI Emoji"/>
              </a:rPr>
              <a:t>this</a:t>
            </a:r>
            <a:r>
              <a:rPr sz="1200" spc="15" dirty="0">
                <a:solidFill>
                  <a:srgbClr val="2B2B2B"/>
                </a:solidFill>
                <a:latin typeface="Segoe UI Emoji"/>
                <a:cs typeface="Segoe UI Emoji"/>
              </a:rPr>
              <a:t> </a:t>
            </a:r>
            <a:r>
              <a:rPr sz="1200" dirty="0">
                <a:solidFill>
                  <a:srgbClr val="2B2B2B"/>
                </a:solidFill>
                <a:latin typeface="Segoe UI Emoji"/>
                <a:cs typeface="Segoe UI Emoji"/>
              </a:rPr>
              <a:t>channel</a:t>
            </a:r>
            <a:r>
              <a:rPr sz="1200" spc="5" dirty="0">
                <a:solidFill>
                  <a:srgbClr val="2B2B2B"/>
                </a:solidFill>
                <a:latin typeface="Segoe UI Emoji"/>
                <a:cs typeface="Segoe UI Emoji"/>
              </a:rPr>
              <a:t> </a:t>
            </a:r>
            <a:r>
              <a:rPr sz="1200" dirty="0">
                <a:solidFill>
                  <a:srgbClr val="2B2B2B"/>
                </a:solidFill>
                <a:latin typeface="Segoe UI Emoji"/>
                <a:cs typeface="Segoe UI Emoji"/>
              </a:rPr>
              <a:t>to</a:t>
            </a:r>
            <a:r>
              <a:rPr sz="1200" spc="-5" dirty="0">
                <a:solidFill>
                  <a:srgbClr val="2B2B2B"/>
                </a:solidFill>
                <a:latin typeface="Segoe UI Emoji"/>
                <a:cs typeface="Segoe UI Emoji"/>
              </a:rPr>
              <a:t> </a:t>
            </a:r>
            <a:r>
              <a:rPr sz="1200" dirty="0">
                <a:solidFill>
                  <a:srgbClr val="2B2B2B"/>
                </a:solidFill>
                <a:latin typeface="Segoe UI Emoji"/>
                <a:cs typeface="Segoe UI Emoji"/>
              </a:rPr>
              <a:t>be</a:t>
            </a:r>
            <a:r>
              <a:rPr sz="1200" spc="-5" dirty="0">
                <a:solidFill>
                  <a:srgbClr val="2B2B2B"/>
                </a:solidFill>
                <a:latin typeface="Segoe UI Emoji"/>
                <a:cs typeface="Segoe UI Emoji"/>
              </a:rPr>
              <a:t> </a:t>
            </a:r>
            <a:r>
              <a:rPr sz="1200" spc="-10" dirty="0">
                <a:solidFill>
                  <a:srgbClr val="2B2B2B"/>
                </a:solidFill>
                <a:latin typeface="Segoe UI Emoji"/>
                <a:cs typeface="Segoe UI Emoji"/>
              </a:rPr>
              <a:t>automatically</a:t>
            </a:r>
            <a:r>
              <a:rPr sz="1200" spc="-5" dirty="0">
                <a:solidFill>
                  <a:srgbClr val="2B2B2B"/>
                </a:solidFill>
                <a:latin typeface="Segoe UI Emoji"/>
                <a:cs typeface="Segoe UI Emoji"/>
              </a:rPr>
              <a:t> </a:t>
            </a:r>
            <a:r>
              <a:rPr sz="1200" dirty="0">
                <a:solidFill>
                  <a:srgbClr val="2B2B2B"/>
                </a:solidFill>
                <a:latin typeface="Segoe UI Emoji"/>
                <a:cs typeface="Segoe UI Emoji"/>
              </a:rPr>
              <a:t>visible</a:t>
            </a:r>
            <a:r>
              <a:rPr sz="1200" spc="-5" dirty="0">
                <a:solidFill>
                  <a:srgbClr val="2B2B2B"/>
                </a:solidFill>
                <a:latin typeface="Segoe UI Emoji"/>
                <a:cs typeface="Segoe UI Emoji"/>
              </a:rPr>
              <a:t> </a:t>
            </a:r>
            <a:r>
              <a:rPr sz="1200" dirty="0">
                <a:solidFill>
                  <a:srgbClr val="2B2B2B"/>
                </a:solidFill>
                <a:latin typeface="Segoe UI Emoji"/>
                <a:cs typeface="Segoe UI Emoji"/>
              </a:rPr>
              <a:t>in</a:t>
            </a:r>
            <a:r>
              <a:rPr sz="1200" spc="20" dirty="0">
                <a:solidFill>
                  <a:srgbClr val="2B2B2B"/>
                </a:solidFill>
                <a:latin typeface="Segoe UI Emoji"/>
                <a:cs typeface="Segoe UI Emoji"/>
              </a:rPr>
              <a:t> </a:t>
            </a:r>
            <a:r>
              <a:rPr sz="1200" dirty="0">
                <a:solidFill>
                  <a:srgbClr val="2B2B2B"/>
                </a:solidFill>
                <a:latin typeface="Segoe UI Emoji"/>
                <a:cs typeface="Segoe UI Emoji"/>
              </a:rPr>
              <a:t>everyone's</a:t>
            </a:r>
            <a:r>
              <a:rPr sz="1200" spc="15" dirty="0">
                <a:solidFill>
                  <a:srgbClr val="2B2B2B"/>
                </a:solidFill>
                <a:latin typeface="Segoe UI Emoji"/>
                <a:cs typeface="Segoe UI Emoji"/>
              </a:rPr>
              <a:t> </a:t>
            </a:r>
            <a:r>
              <a:rPr sz="1200" dirty="0">
                <a:solidFill>
                  <a:srgbClr val="2B2B2B"/>
                </a:solidFill>
                <a:latin typeface="Segoe UI Emoji"/>
                <a:cs typeface="Segoe UI Emoji"/>
              </a:rPr>
              <a:t>channel</a:t>
            </a:r>
            <a:r>
              <a:rPr sz="1200" spc="5" dirty="0">
                <a:solidFill>
                  <a:srgbClr val="2B2B2B"/>
                </a:solidFill>
                <a:latin typeface="Segoe UI Emoji"/>
                <a:cs typeface="Segoe UI Emoji"/>
              </a:rPr>
              <a:t> </a:t>
            </a:r>
            <a:r>
              <a:rPr sz="1200" spc="-10" dirty="0">
                <a:solidFill>
                  <a:srgbClr val="2B2B2B"/>
                </a:solidFill>
                <a:latin typeface="Segoe UI Emoji"/>
                <a:cs typeface="Segoe UI Emoji"/>
              </a:rPr>
              <a:t>list.</a:t>
            </a:r>
            <a:endParaRPr sz="1200">
              <a:latin typeface="Segoe UI Emoji"/>
              <a:cs typeface="Segoe UI Emoji"/>
            </a:endParaRPr>
          </a:p>
          <a:p>
            <a:pPr marL="470534" indent="-229235">
              <a:lnSpc>
                <a:spcPct val="100000"/>
              </a:lnSpc>
              <a:spcBef>
                <a:spcPts val="35"/>
              </a:spcBef>
              <a:buAutoNum type="arabicPeriod" startAt="6"/>
              <a:tabLst>
                <a:tab pos="470534" algn="l"/>
              </a:tabLst>
            </a:pPr>
            <a:r>
              <a:rPr sz="1200" dirty="0">
                <a:solidFill>
                  <a:srgbClr val="2B2B2B"/>
                </a:solidFill>
                <a:latin typeface="Calibri"/>
                <a:cs typeface="Calibri"/>
              </a:rPr>
              <a:t>Select</a:t>
            </a:r>
            <a:r>
              <a:rPr sz="1200" spc="-55" dirty="0">
                <a:solidFill>
                  <a:srgbClr val="2B2B2B"/>
                </a:solidFill>
                <a:latin typeface="Calibri"/>
                <a:cs typeface="Calibri"/>
              </a:rPr>
              <a:t> </a:t>
            </a:r>
            <a:r>
              <a:rPr sz="1200" b="1" spc="-20" dirty="0">
                <a:solidFill>
                  <a:srgbClr val="2B2B2B"/>
                </a:solidFill>
                <a:latin typeface="Calibri"/>
                <a:cs typeface="Calibri"/>
              </a:rPr>
              <a:t>Add</a:t>
            </a:r>
            <a:r>
              <a:rPr sz="1200" spc="-20" dirty="0">
                <a:solidFill>
                  <a:srgbClr val="2B2B2B"/>
                </a:solidFill>
                <a:latin typeface="Calibri"/>
                <a:cs typeface="Calibri"/>
              </a:rPr>
              <a:t>.</a:t>
            </a:r>
            <a:endParaRPr sz="1200">
              <a:latin typeface="Calibri"/>
              <a:cs typeface="Calibri"/>
            </a:endParaRPr>
          </a:p>
        </p:txBody>
      </p:sp>
      <p:pic>
        <p:nvPicPr>
          <p:cNvPr id="5" name="object 5" descr="More options button"/>
          <p:cNvPicPr/>
          <p:nvPr/>
        </p:nvPicPr>
        <p:blipFill>
          <a:blip r:embed="rId3" cstate="print"/>
          <a:stretch>
            <a:fillRect/>
          </a:stretch>
        </p:blipFill>
        <p:spPr>
          <a:xfrm>
            <a:off x="1950720" y="2663444"/>
            <a:ext cx="133350" cy="28575"/>
          </a:xfrm>
          <a:prstGeom prst="rect">
            <a:avLst/>
          </a:prstGeom>
        </p:spPr>
      </p:pic>
      <p:pic>
        <p:nvPicPr>
          <p:cNvPr id="6" name="object 6" descr="Add channel icon"/>
          <p:cNvPicPr/>
          <p:nvPr/>
        </p:nvPicPr>
        <p:blipFill>
          <a:blip r:embed="rId4" cstate="print"/>
          <a:stretch>
            <a:fillRect/>
          </a:stretch>
        </p:blipFill>
        <p:spPr>
          <a:xfrm>
            <a:off x="2309876" y="2615819"/>
            <a:ext cx="161925" cy="152400"/>
          </a:xfrm>
          <a:prstGeom prst="rect">
            <a:avLst/>
          </a:prstGeom>
        </p:spPr>
      </p:pic>
      <p:grpSp>
        <p:nvGrpSpPr>
          <p:cNvPr id="7" name="object 7" descr="Image showing users how to add a channel to a Microsoft Team."/>
          <p:cNvGrpSpPr/>
          <p:nvPr/>
        </p:nvGrpSpPr>
        <p:grpSpPr>
          <a:xfrm>
            <a:off x="4097591" y="2292286"/>
            <a:ext cx="5622925" cy="2914650"/>
            <a:chOff x="4097591" y="2292286"/>
            <a:chExt cx="5622925" cy="2914650"/>
          </a:xfrm>
        </p:grpSpPr>
        <p:pic>
          <p:nvPicPr>
            <p:cNvPr id="8" name="object 8"/>
            <p:cNvPicPr/>
            <p:nvPr/>
          </p:nvPicPr>
          <p:blipFill>
            <a:blip r:embed="rId5" cstate="print"/>
            <a:stretch>
              <a:fillRect/>
            </a:stretch>
          </p:blipFill>
          <p:spPr>
            <a:xfrm>
              <a:off x="4107179" y="2301874"/>
              <a:ext cx="5603875" cy="2895600"/>
            </a:xfrm>
            <a:prstGeom prst="rect">
              <a:avLst/>
            </a:prstGeom>
          </p:spPr>
        </p:pic>
        <p:sp>
          <p:nvSpPr>
            <p:cNvPr id="9" name="object 9"/>
            <p:cNvSpPr/>
            <p:nvPr/>
          </p:nvSpPr>
          <p:spPr>
            <a:xfrm>
              <a:off x="4102353" y="2297048"/>
              <a:ext cx="5613400" cy="2905125"/>
            </a:xfrm>
            <a:custGeom>
              <a:avLst/>
              <a:gdLst/>
              <a:ahLst/>
              <a:cxnLst/>
              <a:rect l="l" t="t" r="r" b="b"/>
              <a:pathLst>
                <a:path w="5613400" h="2905125">
                  <a:moveTo>
                    <a:pt x="0" y="2905125"/>
                  </a:moveTo>
                  <a:lnTo>
                    <a:pt x="5613400" y="2905125"/>
                  </a:lnTo>
                  <a:lnTo>
                    <a:pt x="5613400" y="0"/>
                  </a:lnTo>
                  <a:lnTo>
                    <a:pt x="0" y="0"/>
                  </a:lnTo>
                  <a:lnTo>
                    <a:pt x="0" y="2905125"/>
                  </a:lnTo>
                  <a:close/>
                </a:path>
              </a:pathLst>
            </a:custGeom>
            <a:ln w="9525">
              <a:solidFill>
                <a:srgbClr val="000000"/>
              </a:solidFill>
            </a:ln>
          </p:spPr>
          <p:txBody>
            <a:bodyPr wrap="square" lIns="0" tIns="0" rIns="0" bIns="0" rtlCol="0"/>
            <a:lstStyle/>
            <a:p>
              <a:endParaRPr/>
            </a:p>
          </p:txBody>
        </p:sp>
      </p:grpSp>
      <p:sp>
        <p:nvSpPr>
          <p:cNvPr id="10" name="object 10"/>
          <p:cNvSpPr txBox="1">
            <a:spLocks noGrp="1"/>
          </p:cNvSpPr>
          <p:nvPr>
            <p:ph type="sldNum" sz="quarter" idx="7"/>
          </p:nvPr>
        </p:nvSpPr>
        <p:spPr>
          <a:prstGeom prst="rect">
            <a:avLst/>
          </a:prstGeom>
        </p:spPr>
        <p:txBody>
          <a:bodyPr vert="horz" wrap="square" lIns="0" tIns="5715" rIns="0" bIns="0" rtlCol="0">
            <a:spAutoFit/>
          </a:bodyPr>
          <a:lstStyle/>
          <a:p>
            <a:pPr marL="12700">
              <a:lnSpc>
                <a:spcPct val="100000"/>
              </a:lnSpc>
              <a:spcBef>
                <a:spcPts val="45"/>
              </a:spcBef>
            </a:pPr>
            <a:fld id="{81D60167-4931-47E6-BA6A-407CBD079E47}" type="slidenum">
              <a:rPr spc="-25" dirty="0"/>
              <a:t>9</a:t>
            </a:fld>
            <a:endParaRPr spc="-25" dirty="0"/>
          </a:p>
        </p:txBody>
      </p:sp>
      <p:pic>
        <p:nvPicPr>
          <p:cNvPr id="11" name="Picture 10">
            <a:extLst>
              <a:ext uri="{FF2B5EF4-FFF2-40B4-BE49-F238E27FC236}">
                <a16:creationId xmlns:a16="http://schemas.microsoft.com/office/drawing/2014/main" id="{2754CD7F-771F-4211-9E0E-B4A0EEED5ED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58200" y="7164429"/>
            <a:ext cx="1519619" cy="47868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1644</TotalTime>
  <Words>3827</Words>
  <Application>Microsoft Office PowerPoint</Application>
  <PresentationFormat>Custom</PresentationFormat>
  <Paragraphs>333</Paragraphs>
  <Slides>36</Slides>
  <Notes>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36</vt:i4>
      </vt:variant>
    </vt:vector>
  </HeadingPairs>
  <TitlesOfParts>
    <vt:vector size="47" baseType="lpstr">
      <vt:lpstr>Aptos</vt:lpstr>
      <vt:lpstr>Arial</vt:lpstr>
      <vt:lpstr>Arial Black</vt:lpstr>
      <vt:lpstr>Calibri</vt:lpstr>
      <vt:lpstr>Segoe UI</vt:lpstr>
      <vt:lpstr>Segoe UI Emoji</vt:lpstr>
      <vt:lpstr>Symbol</vt:lpstr>
      <vt:lpstr>Tahoma</vt:lpstr>
      <vt:lpstr>Times New Roman</vt:lpstr>
      <vt:lpstr>Wingdings</vt:lpstr>
      <vt:lpstr>Office Theme</vt:lpstr>
      <vt:lpstr>Microsoft Teams</vt:lpstr>
      <vt:lpstr>Resources and Links</vt:lpstr>
      <vt:lpstr>Quick Start Guide – Getting around TEAMS</vt:lpstr>
      <vt:lpstr>Command Box</vt:lpstr>
      <vt:lpstr>Use the commands</vt:lpstr>
      <vt:lpstr>PowerPoint Presentation</vt:lpstr>
      <vt:lpstr>Create a TEAM</vt:lpstr>
      <vt:lpstr>PowerPoint Presentation</vt:lpstr>
      <vt:lpstr>Create a channel</vt:lpstr>
      <vt:lpstr>PowerPoint Presentation</vt:lpstr>
      <vt:lpstr>Start a conversation</vt:lpstr>
      <vt:lpstr>Customize and manage your team</vt:lpstr>
      <vt:lpstr>Stay on top of things</vt:lpstr>
      <vt:lpstr>Activity feed symbols</vt:lpstr>
      <vt:lpstr>PowerPoint Presentation</vt:lpstr>
      <vt:lpstr>PowerPoint Presentation</vt:lpstr>
      <vt:lpstr>Start a one-on-one chat</vt:lpstr>
      <vt:lpstr>Start and name a group chat</vt:lpstr>
      <vt:lpstr>Add people to the conversation</vt:lpstr>
      <vt:lpstr>See who's in a group chat</vt:lpstr>
      <vt:lpstr>Make video and audio calls</vt:lpstr>
      <vt:lpstr>Reply to a conversation</vt:lpstr>
      <vt:lpstr>Meetings in Microsoft Teams</vt:lpstr>
      <vt:lpstr>PowerPoint Presentation</vt:lpstr>
      <vt:lpstr>PowerPoint Presentation</vt:lpstr>
      <vt:lpstr>PowerPoint Presentation</vt:lpstr>
      <vt:lpstr>Find your personal apps</vt:lpstr>
      <vt:lpstr>Add a tab in a channel</vt:lpstr>
      <vt:lpstr>Share a file</vt:lpstr>
      <vt:lpstr>Collaborate on the files As your team works together, you'll undoubtedly have files that you'll want to share and collaborate on. Teams makes it easy to share files and work on them together. If working in Word, Excel, PowerPoint, or Visio files your colleagues can even view, edit, and collaborate on them, right within Teams (editing in Visio requires a license).</vt:lpstr>
      <vt:lpstr>Share with people outside your team</vt:lpstr>
      <vt:lpstr>Calls Tab</vt:lpstr>
      <vt:lpstr>Integration</vt:lpstr>
      <vt:lpstr>PowerPoint Presentation</vt:lpstr>
      <vt:lpstr>PowerPoint Presentation</vt:lpstr>
      <vt:lpstr>Additional Tips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Microsoft Teams</dc:title>
  <dc:creator>Fleming, Shannon</dc:creator>
  <cp:lastModifiedBy>Valenzuela, Thomas</cp:lastModifiedBy>
  <cp:revision>1</cp:revision>
  <dcterms:created xsi:type="dcterms:W3CDTF">2026-03-09T16:50:25Z</dcterms:created>
  <dcterms:modified xsi:type="dcterms:W3CDTF">2026-04-21T20:10:21Z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2023-06-27T00:00:00Z</vt:filetime>
  </property>
  <property fmtid="{D5CDD505-2E9C-101B-9397-08002B2CF9AE}" pid="3" name="Creator">
    <vt:lpwstr>Microsoft Word</vt:lpwstr>
  </property>
  <property fmtid="{D5CDD505-2E9C-101B-9397-08002B2CF9AE}" pid="4" name="LastSaved">
    <vt:filetime>2026-03-09T00:00:00Z</vt:filetime>
  </property>
</Properties>
</file>