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817600" cy="7772400"/>
  <p:notesSz cx="10058400" cy="7772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FFCEA-6AFA-4C4C-B8D0-5CF600B80CAE}" v="1224" dt="2026-03-19T15:04:04.5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p:cViewPr varScale="1">
        <p:scale>
          <a:sx n="70" d="100"/>
          <a:sy n="70" d="100"/>
        </p:scale>
        <p:origin x="102" y="432"/>
      </p:cViewPr>
      <p:guideLst>
        <p:guide orient="horz" pos="2880"/>
        <p:guide pos="2967"/>
      </p:guideLst>
    </p:cSldViewPr>
  </p:slideViewPr>
  <p:outlineViewPr>
    <p:cViewPr>
      <p:scale>
        <a:sx n="33" d="100"/>
        <a:sy n="33" d="100"/>
      </p:scale>
      <p:origin x="0" y="-12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undo custSel addSld delSld modSld modMainMaster">
      <pc:chgData name="Corrigan, Maggie" userId="cad34459-c979-4bf5-bc87-860f62c21d45" providerId="ADAL" clId="{4432E653-E446-403C-B8F9-5D60DE06C4B2}" dt="2026-03-19T15:04:04.547" v="1394" actId="13244"/>
      <pc:docMkLst>
        <pc:docMk/>
      </pc:docMkLst>
      <pc:sldChg chg="addSp delSp modSp mod setBg">
        <pc:chgData name="Corrigan, Maggie" userId="cad34459-c979-4bf5-bc87-860f62c21d45" providerId="ADAL" clId="{4432E653-E446-403C-B8F9-5D60DE06C4B2}" dt="2026-03-16T15:51:47.378" v="144" actId="33553"/>
        <pc:sldMkLst>
          <pc:docMk/>
          <pc:sldMk cId="0" sldId="256"/>
        </pc:sldMkLst>
        <pc:spChg chg="mod">
          <ac:chgData name="Corrigan, Maggie" userId="cad34459-c979-4bf5-bc87-860f62c21d45" providerId="ADAL" clId="{4432E653-E446-403C-B8F9-5D60DE06C4B2}" dt="2026-03-16T15:51:47.378" v="144" actId="33553"/>
          <ac:spMkLst>
            <pc:docMk/>
            <pc:sldMk cId="0" sldId="256"/>
            <ac:spMk id="25" creationId="{00000000-0000-0000-0000-000000000000}"/>
          </ac:spMkLst>
        </pc:spChg>
        <pc:picChg chg="add mod">
          <ac:chgData name="Corrigan, Maggie" userId="cad34459-c979-4bf5-bc87-860f62c21d45" providerId="ADAL" clId="{4432E653-E446-403C-B8F9-5D60DE06C4B2}" dt="2026-03-13T16:14:19.162" v="84" actId="1076"/>
          <ac:picMkLst>
            <pc:docMk/>
            <pc:sldMk cId="0" sldId="256"/>
            <ac:picMk id="27" creationId="{62B580CA-E7D0-B880-335F-B7FACFB3F68F}"/>
          </ac:picMkLst>
        </pc:picChg>
      </pc:sldChg>
      <pc:sldChg chg="addSp modSp mod setBg">
        <pc:chgData name="Corrigan, Maggie" userId="cad34459-c979-4bf5-bc87-860f62c21d45" providerId="ADAL" clId="{4432E653-E446-403C-B8F9-5D60DE06C4B2}" dt="2026-03-16T16:00:20.279" v="170" actId="1076"/>
        <pc:sldMkLst>
          <pc:docMk/>
          <pc:sldMk cId="0" sldId="257"/>
        </pc:sldMkLst>
        <pc:spChg chg="mod">
          <ac:chgData name="Corrigan, Maggie" userId="cad34459-c979-4bf5-bc87-860f62c21d45" providerId="ADAL" clId="{4432E653-E446-403C-B8F9-5D60DE06C4B2}" dt="2026-03-16T16:00:07.371" v="167" actId="1076"/>
          <ac:spMkLst>
            <pc:docMk/>
            <pc:sldMk cId="0" sldId="257"/>
            <ac:spMk id="2" creationId="{00000000-0000-0000-0000-000000000000}"/>
          </ac:spMkLst>
        </pc:spChg>
        <pc:spChg chg="mod">
          <ac:chgData name="Corrigan, Maggie" userId="cad34459-c979-4bf5-bc87-860f62c21d45" providerId="ADAL" clId="{4432E653-E446-403C-B8F9-5D60DE06C4B2}" dt="2026-03-16T16:00:15.663" v="169" actId="1076"/>
          <ac:spMkLst>
            <pc:docMk/>
            <pc:sldMk cId="0" sldId="257"/>
            <ac:spMk id="3" creationId="{00000000-0000-0000-0000-000000000000}"/>
          </ac:spMkLst>
        </pc:spChg>
        <pc:spChg chg="mod">
          <ac:chgData name="Corrigan, Maggie" userId="cad34459-c979-4bf5-bc87-860f62c21d45" providerId="ADAL" clId="{4432E653-E446-403C-B8F9-5D60DE06C4B2}" dt="2026-03-16T16:00:10.764" v="168" actId="1076"/>
          <ac:spMkLst>
            <pc:docMk/>
            <pc:sldMk cId="0" sldId="257"/>
            <ac:spMk id="4" creationId="{00000000-0000-0000-0000-000000000000}"/>
          </ac:spMkLst>
        </pc:spChg>
        <pc:spChg chg="add mod">
          <ac:chgData name="Corrigan, Maggie" userId="cad34459-c979-4bf5-bc87-860f62c21d45" providerId="ADAL" clId="{4432E653-E446-403C-B8F9-5D60DE06C4B2}" dt="2026-03-16T16:00:20.279" v="170" actId="1076"/>
          <ac:spMkLst>
            <pc:docMk/>
            <pc:sldMk cId="0" sldId="257"/>
            <ac:spMk id="6" creationId="{8F8122CF-C708-C468-E957-B6428AAD456E}"/>
          </ac:spMkLst>
        </pc:spChg>
        <pc:picChg chg="add mod">
          <ac:chgData name="Corrigan, Maggie" userId="cad34459-c979-4bf5-bc87-860f62c21d45" providerId="ADAL" clId="{4432E653-E446-403C-B8F9-5D60DE06C4B2}" dt="2026-03-13T16:14:33.399" v="88" actId="1076"/>
          <ac:picMkLst>
            <pc:docMk/>
            <pc:sldMk cId="0" sldId="257"/>
            <ac:picMk id="5" creationId="{28778507-EC0A-2E62-7C08-0C0B8DD2F2A4}"/>
          </ac:picMkLst>
        </pc:picChg>
      </pc:sldChg>
      <pc:sldChg chg="addSp delSp modSp mod">
        <pc:chgData name="Corrigan, Maggie" userId="cad34459-c979-4bf5-bc87-860f62c21d45" providerId="ADAL" clId="{4432E653-E446-403C-B8F9-5D60DE06C4B2}" dt="2026-03-16T16:05:10.523" v="247" actId="962"/>
        <pc:sldMkLst>
          <pc:docMk/>
          <pc:sldMk cId="0" sldId="258"/>
        </pc:sldMkLst>
        <pc:spChg chg="mod">
          <ac:chgData name="Corrigan, Maggie" userId="cad34459-c979-4bf5-bc87-860f62c21d45" providerId="ADAL" clId="{4432E653-E446-403C-B8F9-5D60DE06C4B2}" dt="2026-03-16T16:04:58.117" v="244" actId="1076"/>
          <ac:spMkLst>
            <pc:docMk/>
            <pc:sldMk cId="0" sldId="258"/>
            <ac:spMk id="4" creationId="{00000000-0000-0000-0000-000000000000}"/>
          </ac:spMkLst>
        </pc:spChg>
        <pc:spChg chg="mod">
          <ac:chgData name="Corrigan, Maggie" userId="cad34459-c979-4bf5-bc87-860f62c21d45" providerId="ADAL" clId="{4432E653-E446-403C-B8F9-5D60DE06C4B2}" dt="2026-03-16T16:02:02.504" v="176" actId="33553"/>
          <ac:spMkLst>
            <pc:docMk/>
            <pc:sldMk cId="0" sldId="258"/>
            <ac:spMk id="5" creationId="{00000000-0000-0000-0000-000000000000}"/>
          </ac:spMkLst>
        </pc:spChg>
        <pc:grpChg chg="add del mod">
          <ac:chgData name="Corrigan, Maggie" userId="cad34459-c979-4bf5-bc87-860f62c21d45" providerId="ADAL" clId="{4432E653-E446-403C-B8F9-5D60DE06C4B2}" dt="2026-03-16T16:04:58.117" v="244" actId="1076"/>
          <ac:grpSpMkLst>
            <pc:docMk/>
            <pc:sldMk cId="0" sldId="258"/>
            <ac:grpSpMk id="2" creationId="{00000000-0000-0000-0000-000000000000}"/>
          </ac:grpSpMkLst>
        </pc:grpChg>
        <pc:picChg chg="mod">
          <ac:chgData name="Corrigan, Maggie" userId="cad34459-c979-4bf5-bc87-860f62c21d45" providerId="ADAL" clId="{4432E653-E446-403C-B8F9-5D60DE06C4B2}" dt="2026-03-16T16:05:01.115" v="246" actId="962"/>
          <ac:picMkLst>
            <pc:docMk/>
            <pc:sldMk cId="0" sldId="258"/>
            <ac:picMk id="3" creationId="{00000000-0000-0000-0000-000000000000}"/>
          </ac:picMkLst>
        </pc:picChg>
        <pc:picChg chg="add mod">
          <ac:chgData name="Corrigan, Maggie" userId="cad34459-c979-4bf5-bc87-860f62c21d45" providerId="ADAL" clId="{4432E653-E446-403C-B8F9-5D60DE06C4B2}" dt="2026-03-16T16:05:10.523" v="247" actId="962"/>
          <ac:picMkLst>
            <pc:docMk/>
            <pc:sldMk cId="0" sldId="258"/>
            <ac:picMk id="6" creationId="{C0C002C1-1535-23C4-82BE-2FD0FBA30A23}"/>
          </ac:picMkLst>
        </pc:picChg>
      </pc:sldChg>
      <pc:sldChg chg="addSp modSp mod">
        <pc:chgData name="Corrigan, Maggie" userId="cad34459-c979-4bf5-bc87-860f62c21d45" providerId="ADAL" clId="{4432E653-E446-403C-B8F9-5D60DE06C4B2}" dt="2026-03-16T16:11:36.167" v="328" actId="962"/>
        <pc:sldMkLst>
          <pc:docMk/>
          <pc:sldMk cId="0" sldId="259"/>
        </pc:sldMkLst>
        <pc:spChg chg="mod">
          <ac:chgData name="Corrigan, Maggie" userId="cad34459-c979-4bf5-bc87-860f62c21d45" providerId="ADAL" clId="{4432E653-E446-403C-B8F9-5D60DE06C4B2}" dt="2026-03-16T16:08:02.044" v="289" actId="1076"/>
          <ac:spMkLst>
            <pc:docMk/>
            <pc:sldMk cId="0" sldId="259"/>
            <ac:spMk id="4" creationId="{00000000-0000-0000-0000-000000000000}"/>
          </ac:spMkLst>
        </pc:spChg>
        <pc:spChg chg="mod">
          <ac:chgData name="Corrigan, Maggie" userId="cad34459-c979-4bf5-bc87-860f62c21d45" providerId="ADAL" clId="{4432E653-E446-403C-B8F9-5D60DE06C4B2}" dt="2026-03-16T16:09:30.342" v="322" actId="13244"/>
          <ac:spMkLst>
            <pc:docMk/>
            <pc:sldMk cId="0" sldId="259"/>
            <ac:spMk id="6" creationId="{00000000-0000-0000-0000-000000000000}"/>
          </ac:spMkLst>
        </pc:spChg>
        <pc:spChg chg="mod">
          <ac:chgData name="Corrigan, Maggie" userId="cad34459-c979-4bf5-bc87-860f62c21d45" providerId="ADAL" clId="{4432E653-E446-403C-B8F9-5D60DE06C4B2}" dt="2026-03-16T16:07:52.959" v="286" actId="1076"/>
          <ac:spMkLst>
            <pc:docMk/>
            <pc:sldMk cId="0" sldId="259"/>
            <ac:spMk id="7" creationId="{00000000-0000-0000-0000-000000000000}"/>
          </ac:spMkLst>
        </pc:spChg>
        <pc:spChg chg="mod">
          <ac:chgData name="Corrigan, Maggie" userId="cad34459-c979-4bf5-bc87-860f62c21d45" providerId="ADAL" clId="{4432E653-E446-403C-B8F9-5D60DE06C4B2}" dt="2026-03-16T16:08:00.488" v="288" actId="1076"/>
          <ac:spMkLst>
            <pc:docMk/>
            <pc:sldMk cId="0" sldId="259"/>
            <ac:spMk id="8" creationId="{00000000-0000-0000-0000-000000000000}"/>
          </ac:spMkLst>
        </pc:spChg>
        <pc:spChg chg="mod">
          <ac:chgData name="Corrigan, Maggie" userId="cad34459-c979-4bf5-bc87-860f62c21d45" providerId="ADAL" clId="{4432E653-E446-403C-B8F9-5D60DE06C4B2}" dt="2026-03-16T16:07:43.736" v="283" actId="1076"/>
          <ac:spMkLst>
            <pc:docMk/>
            <pc:sldMk cId="0" sldId="259"/>
            <ac:spMk id="9" creationId="{00000000-0000-0000-0000-000000000000}"/>
          </ac:spMkLst>
        </pc:spChg>
        <pc:spChg chg="mod">
          <ac:chgData name="Corrigan, Maggie" userId="cad34459-c979-4bf5-bc87-860f62c21d45" providerId="ADAL" clId="{4432E653-E446-403C-B8F9-5D60DE06C4B2}" dt="2026-03-16T16:07:49.472" v="285" actId="1076"/>
          <ac:spMkLst>
            <pc:docMk/>
            <pc:sldMk cId="0" sldId="259"/>
            <ac:spMk id="12" creationId="{00000000-0000-0000-0000-000000000000}"/>
          </ac:spMkLst>
        </pc:spChg>
        <pc:spChg chg="mod">
          <ac:chgData name="Corrigan, Maggie" userId="cad34459-c979-4bf5-bc87-860f62c21d45" providerId="ADAL" clId="{4432E653-E446-403C-B8F9-5D60DE06C4B2}" dt="2026-03-16T16:07:55.774" v="287" actId="1076"/>
          <ac:spMkLst>
            <pc:docMk/>
            <pc:sldMk cId="0" sldId="259"/>
            <ac:spMk id="15" creationId="{00000000-0000-0000-0000-000000000000}"/>
          </ac:spMkLst>
        </pc:spChg>
        <pc:spChg chg="mod">
          <ac:chgData name="Corrigan, Maggie" userId="cad34459-c979-4bf5-bc87-860f62c21d45" providerId="ADAL" clId="{4432E653-E446-403C-B8F9-5D60DE06C4B2}" dt="2026-03-16T16:07:46.446" v="284" actId="1076"/>
          <ac:spMkLst>
            <pc:docMk/>
            <pc:sldMk cId="0" sldId="259"/>
            <ac:spMk id="18" creationId="{00000000-0000-0000-0000-000000000000}"/>
          </ac:spMkLst>
        </pc:spChg>
        <pc:spChg chg="add mod">
          <ac:chgData name="Corrigan, Maggie" userId="cad34459-c979-4bf5-bc87-860f62c21d45" providerId="ADAL" clId="{4432E653-E446-403C-B8F9-5D60DE06C4B2}" dt="2026-03-16T16:10:30.762" v="327" actId="13244"/>
          <ac:spMkLst>
            <pc:docMk/>
            <pc:sldMk cId="0" sldId="259"/>
            <ac:spMk id="20" creationId="{88C48FA7-44E8-5206-FAF4-0B120CD1C626}"/>
          </ac:spMkLst>
        </pc:spChg>
        <pc:grpChg chg="mod">
          <ac:chgData name="Corrigan, Maggie" userId="cad34459-c979-4bf5-bc87-860f62c21d45" providerId="ADAL" clId="{4432E653-E446-403C-B8F9-5D60DE06C4B2}" dt="2026-03-16T16:08:02.044" v="289" actId="1076"/>
          <ac:grpSpMkLst>
            <pc:docMk/>
            <pc:sldMk cId="0" sldId="259"/>
            <ac:grpSpMk id="2" creationId="{00000000-0000-0000-0000-000000000000}"/>
          </ac:grpSpMkLst>
        </pc:grpChg>
        <pc:grpChg chg="mod">
          <ac:chgData name="Corrigan, Maggie" userId="cad34459-c979-4bf5-bc87-860f62c21d45" providerId="ADAL" clId="{4432E653-E446-403C-B8F9-5D60DE06C4B2}" dt="2026-03-16T16:09:55.747" v="323" actId="13244"/>
          <ac:grpSpMkLst>
            <pc:docMk/>
            <pc:sldMk cId="0" sldId="259"/>
            <ac:grpSpMk id="10" creationId="{00000000-0000-0000-0000-000000000000}"/>
          </ac:grpSpMkLst>
        </pc:grpChg>
        <pc:grpChg chg="mod">
          <ac:chgData name="Corrigan, Maggie" userId="cad34459-c979-4bf5-bc87-860f62c21d45" providerId="ADAL" clId="{4432E653-E446-403C-B8F9-5D60DE06C4B2}" dt="2026-03-16T16:10:10.920" v="324" actId="13244"/>
          <ac:grpSpMkLst>
            <pc:docMk/>
            <pc:sldMk cId="0" sldId="259"/>
            <ac:grpSpMk id="13" creationId="{00000000-0000-0000-0000-000000000000}"/>
          </ac:grpSpMkLst>
        </pc:grpChg>
        <pc:grpChg chg="mod">
          <ac:chgData name="Corrigan, Maggie" userId="cad34459-c979-4bf5-bc87-860f62c21d45" providerId="ADAL" clId="{4432E653-E446-403C-B8F9-5D60DE06C4B2}" dt="2026-03-16T16:11:36.167" v="328" actId="962"/>
          <ac:grpSpMkLst>
            <pc:docMk/>
            <pc:sldMk cId="0" sldId="259"/>
            <ac:grpSpMk id="16" creationId="{00000000-0000-0000-0000-000000000000}"/>
          </ac:grpSpMkLst>
        </pc:grpChg>
        <pc:picChg chg="mod">
          <ac:chgData name="Corrigan, Maggie" userId="cad34459-c979-4bf5-bc87-860f62c21d45" providerId="ADAL" clId="{4432E653-E446-403C-B8F9-5D60DE06C4B2}" dt="2026-03-16T16:08:02.044" v="289" actId="1076"/>
          <ac:picMkLst>
            <pc:docMk/>
            <pc:sldMk cId="0" sldId="259"/>
            <ac:picMk id="3" creationId="{00000000-0000-0000-0000-000000000000}"/>
          </ac:picMkLst>
        </pc:picChg>
        <pc:picChg chg="mod">
          <ac:chgData name="Corrigan, Maggie" userId="cad34459-c979-4bf5-bc87-860f62c21d45" providerId="ADAL" clId="{4432E653-E446-403C-B8F9-5D60DE06C4B2}" dt="2026-03-16T16:08:07.615" v="290" actId="1076"/>
          <ac:picMkLst>
            <pc:docMk/>
            <pc:sldMk cId="0" sldId="259"/>
            <ac:picMk id="5" creationId="{00000000-0000-0000-0000-000000000000}"/>
          </ac:picMkLst>
        </pc:picChg>
        <pc:picChg chg="mod">
          <ac:chgData name="Corrigan, Maggie" userId="cad34459-c979-4bf5-bc87-860f62c21d45" providerId="ADAL" clId="{4432E653-E446-403C-B8F9-5D60DE06C4B2}" dt="2026-03-16T16:07:49.472" v="285" actId="1076"/>
          <ac:picMkLst>
            <pc:docMk/>
            <pc:sldMk cId="0" sldId="259"/>
            <ac:picMk id="11" creationId="{00000000-0000-0000-0000-000000000000}"/>
          </ac:picMkLst>
        </pc:picChg>
        <pc:picChg chg="mod">
          <ac:chgData name="Corrigan, Maggie" userId="cad34459-c979-4bf5-bc87-860f62c21d45" providerId="ADAL" clId="{4432E653-E446-403C-B8F9-5D60DE06C4B2}" dt="2026-03-16T16:07:55.774" v="287" actId="1076"/>
          <ac:picMkLst>
            <pc:docMk/>
            <pc:sldMk cId="0" sldId="259"/>
            <ac:picMk id="14" creationId="{00000000-0000-0000-0000-000000000000}"/>
          </ac:picMkLst>
        </pc:picChg>
        <pc:picChg chg="mod">
          <ac:chgData name="Corrigan, Maggie" userId="cad34459-c979-4bf5-bc87-860f62c21d45" providerId="ADAL" clId="{4432E653-E446-403C-B8F9-5D60DE06C4B2}" dt="2026-03-16T16:07:46.446" v="284" actId="1076"/>
          <ac:picMkLst>
            <pc:docMk/>
            <pc:sldMk cId="0" sldId="259"/>
            <ac:picMk id="17" creationId="{00000000-0000-0000-0000-000000000000}"/>
          </ac:picMkLst>
        </pc:picChg>
        <pc:picChg chg="add mod">
          <ac:chgData name="Corrigan, Maggie" userId="cad34459-c979-4bf5-bc87-860f62c21d45" providerId="ADAL" clId="{4432E653-E446-403C-B8F9-5D60DE06C4B2}" dt="2026-03-16T16:06:35.975" v="257" actId="962"/>
          <ac:picMkLst>
            <pc:docMk/>
            <pc:sldMk cId="0" sldId="259"/>
            <ac:picMk id="19" creationId="{414BED63-4675-0F08-0F98-79BE309D55C4}"/>
          </ac:picMkLst>
        </pc:picChg>
      </pc:sldChg>
      <pc:sldChg chg="addSp modSp mod">
        <pc:chgData name="Corrigan, Maggie" userId="cad34459-c979-4bf5-bc87-860f62c21d45" providerId="ADAL" clId="{4432E653-E446-403C-B8F9-5D60DE06C4B2}" dt="2026-03-16T16:16:35.474" v="379" actId="13244"/>
        <pc:sldMkLst>
          <pc:docMk/>
          <pc:sldMk cId="0" sldId="260"/>
        </pc:sldMkLst>
        <pc:spChg chg="mod">
          <ac:chgData name="Corrigan, Maggie" userId="cad34459-c979-4bf5-bc87-860f62c21d45" providerId="ADAL" clId="{4432E653-E446-403C-B8F9-5D60DE06C4B2}" dt="2026-03-13T16:10:21.726" v="0"/>
          <ac:spMkLst>
            <pc:docMk/>
            <pc:sldMk cId="0" sldId="260"/>
            <ac:spMk id="6" creationId="{00000000-0000-0000-0000-000000000000}"/>
          </ac:spMkLst>
        </pc:spChg>
        <pc:spChg chg="mod">
          <ac:chgData name="Corrigan, Maggie" userId="cad34459-c979-4bf5-bc87-860f62c21d45" providerId="ADAL" clId="{4432E653-E446-403C-B8F9-5D60DE06C4B2}" dt="2026-03-16T16:15:34.835" v="372" actId="13244"/>
          <ac:spMkLst>
            <pc:docMk/>
            <pc:sldMk cId="0" sldId="260"/>
            <ac:spMk id="7" creationId="{00000000-0000-0000-0000-000000000000}"/>
          </ac:spMkLst>
        </pc:spChg>
        <pc:spChg chg="mod">
          <ac:chgData name="Corrigan, Maggie" userId="cad34459-c979-4bf5-bc87-860f62c21d45" providerId="ADAL" clId="{4432E653-E446-403C-B8F9-5D60DE06C4B2}" dt="2026-03-16T16:15:55.893" v="374" actId="13244"/>
          <ac:spMkLst>
            <pc:docMk/>
            <pc:sldMk cId="0" sldId="260"/>
            <ac:spMk id="8" creationId="{00000000-0000-0000-0000-000000000000}"/>
          </ac:spMkLst>
        </pc:spChg>
        <pc:spChg chg="mod">
          <ac:chgData name="Corrigan, Maggie" userId="cad34459-c979-4bf5-bc87-860f62c21d45" providerId="ADAL" clId="{4432E653-E446-403C-B8F9-5D60DE06C4B2}" dt="2026-03-16T16:16:03.721" v="375" actId="13244"/>
          <ac:spMkLst>
            <pc:docMk/>
            <pc:sldMk cId="0" sldId="260"/>
            <ac:spMk id="9" creationId="{00000000-0000-0000-0000-000000000000}"/>
          </ac:spMkLst>
        </pc:spChg>
        <pc:spChg chg="mod">
          <ac:chgData name="Corrigan, Maggie" userId="cad34459-c979-4bf5-bc87-860f62c21d45" providerId="ADAL" clId="{4432E653-E446-403C-B8F9-5D60DE06C4B2}" dt="2026-03-16T16:16:27.941" v="378" actId="13244"/>
          <ac:spMkLst>
            <pc:docMk/>
            <pc:sldMk cId="0" sldId="260"/>
            <ac:spMk id="10" creationId="{00000000-0000-0000-0000-000000000000}"/>
          </ac:spMkLst>
        </pc:spChg>
        <pc:spChg chg="mod">
          <ac:chgData name="Corrigan, Maggie" userId="cad34459-c979-4bf5-bc87-860f62c21d45" providerId="ADAL" clId="{4432E653-E446-403C-B8F9-5D60DE06C4B2}" dt="2026-03-13T16:10:21.726" v="0"/>
          <ac:spMkLst>
            <pc:docMk/>
            <pc:sldMk cId="0" sldId="260"/>
            <ac:spMk id="13" creationId="{00000000-0000-0000-0000-000000000000}"/>
          </ac:spMkLst>
        </pc:spChg>
        <pc:spChg chg="mod">
          <ac:chgData name="Corrigan, Maggie" userId="cad34459-c979-4bf5-bc87-860f62c21d45" providerId="ADAL" clId="{4432E653-E446-403C-B8F9-5D60DE06C4B2}" dt="2026-03-13T16:10:21.726" v="0"/>
          <ac:spMkLst>
            <pc:docMk/>
            <pc:sldMk cId="0" sldId="260"/>
            <ac:spMk id="16" creationId="{00000000-0000-0000-0000-000000000000}"/>
          </ac:spMkLst>
        </pc:spChg>
        <pc:spChg chg="mod">
          <ac:chgData name="Corrigan, Maggie" userId="cad34459-c979-4bf5-bc87-860f62c21d45" providerId="ADAL" clId="{4432E653-E446-403C-B8F9-5D60DE06C4B2}" dt="2026-03-13T16:10:21.726" v="0"/>
          <ac:spMkLst>
            <pc:docMk/>
            <pc:sldMk cId="0" sldId="260"/>
            <ac:spMk id="19" creationId="{00000000-0000-0000-0000-000000000000}"/>
          </ac:spMkLst>
        </pc:spChg>
        <pc:spChg chg="add mod">
          <ac:chgData name="Corrigan, Maggie" userId="cad34459-c979-4bf5-bc87-860f62c21d45" providerId="ADAL" clId="{4432E653-E446-403C-B8F9-5D60DE06C4B2}" dt="2026-03-16T16:15:14.050" v="368" actId="13244"/>
          <ac:spMkLst>
            <pc:docMk/>
            <pc:sldMk cId="0" sldId="260"/>
            <ac:spMk id="21" creationId="{0D846954-7763-9F1C-B7DE-7669F3E333B6}"/>
          </ac:spMkLst>
        </pc:spChg>
        <pc:grpChg chg="mod">
          <ac:chgData name="Corrigan, Maggie" userId="cad34459-c979-4bf5-bc87-860f62c21d45" providerId="ADAL" clId="{4432E653-E446-403C-B8F9-5D60DE06C4B2}" dt="2026-03-16T16:14:23.845" v="364" actId="962"/>
          <ac:grpSpMkLst>
            <pc:docMk/>
            <pc:sldMk cId="0" sldId="260"/>
            <ac:grpSpMk id="4" creationId="{00000000-0000-0000-0000-000000000000}"/>
          </ac:grpSpMkLst>
        </pc:grpChg>
        <pc:grpChg chg="mod">
          <ac:chgData name="Corrigan, Maggie" userId="cad34459-c979-4bf5-bc87-860f62c21d45" providerId="ADAL" clId="{4432E653-E446-403C-B8F9-5D60DE06C4B2}" dt="2026-03-16T16:16:18.872" v="377" actId="13244"/>
          <ac:grpSpMkLst>
            <pc:docMk/>
            <pc:sldMk cId="0" sldId="260"/>
            <ac:grpSpMk id="11" creationId="{00000000-0000-0000-0000-000000000000}"/>
          </ac:grpSpMkLst>
        </pc:grpChg>
        <pc:grpChg chg="mod">
          <ac:chgData name="Corrigan, Maggie" userId="cad34459-c979-4bf5-bc87-860f62c21d45" providerId="ADAL" clId="{4432E653-E446-403C-B8F9-5D60DE06C4B2}" dt="2026-03-16T16:16:35.474" v="379" actId="13244"/>
          <ac:grpSpMkLst>
            <pc:docMk/>
            <pc:sldMk cId="0" sldId="260"/>
            <ac:grpSpMk id="14" creationId="{00000000-0000-0000-0000-000000000000}"/>
          </ac:grpSpMkLst>
        </pc:grpChg>
        <pc:grpChg chg="mod">
          <ac:chgData name="Corrigan, Maggie" userId="cad34459-c979-4bf5-bc87-860f62c21d45" providerId="ADAL" clId="{4432E653-E446-403C-B8F9-5D60DE06C4B2}" dt="2026-03-16T16:15:03.533" v="366" actId="962"/>
          <ac:grpSpMkLst>
            <pc:docMk/>
            <pc:sldMk cId="0" sldId="260"/>
            <ac:grpSpMk id="17" creationId="{00000000-0000-0000-0000-000000000000}"/>
          </ac:grpSpMkLst>
        </pc:grpChg>
        <pc:picChg chg="mod">
          <ac:chgData name="Corrigan, Maggie" userId="cad34459-c979-4bf5-bc87-860f62c21d45" providerId="ADAL" clId="{4432E653-E446-403C-B8F9-5D60DE06C4B2}" dt="2026-03-16T16:15:46.604" v="373" actId="13244"/>
          <ac:picMkLst>
            <pc:docMk/>
            <pc:sldMk cId="0" sldId="260"/>
            <ac:picMk id="2" creationId="{00000000-0000-0000-0000-000000000000}"/>
          </ac:picMkLst>
        </pc:picChg>
        <pc:picChg chg="mod">
          <ac:chgData name="Corrigan, Maggie" userId="cad34459-c979-4bf5-bc87-860f62c21d45" providerId="ADAL" clId="{4432E653-E446-403C-B8F9-5D60DE06C4B2}" dt="2026-03-16T16:15:25.049" v="370" actId="962"/>
          <ac:picMkLst>
            <pc:docMk/>
            <pc:sldMk cId="0" sldId="260"/>
            <ac:picMk id="3" creationId="{00000000-0000-0000-0000-000000000000}"/>
          </ac:picMkLst>
        </pc:picChg>
        <pc:picChg chg="mod">
          <ac:chgData name="Corrigan, Maggie" userId="cad34459-c979-4bf5-bc87-860f62c21d45" providerId="ADAL" clId="{4432E653-E446-403C-B8F9-5D60DE06C4B2}" dt="2026-03-13T16:10:21.726" v="0"/>
          <ac:picMkLst>
            <pc:docMk/>
            <pc:sldMk cId="0" sldId="260"/>
            <ac:picMk id="12" creationId="{00000000-0000-0000-0000-000000000000}"/>
          </ac:picMkLst>
        </pc:picChg>
        <pc:picChg chg="add mod">
          <ac:chgData name="Corrigan, Maggie" userId="cad34459-c979-4bf5-bc87-860f62c21d45" providerId="ADAL" clId="{4432E653-E446-403C-B8F9-5D60DE06C4B2}" dt="2026-03-16T16:15:04.516" v="367" actId="962"/>
          <ac:picMkLst>
            <pc:docMk/>
            <pc:sldMk cId="0" sldId="260"/>
            <ac:picMk id="20" creationId="{B60F7BFF-D0E9-4871-5B41-A144BF0B6910}"/>
          </ac:picMkLst>
        </pc:picChg>
      </pc:sldChg>
      <pc:sldChg chg="addSp modSp mod">
        <pc:chgData name="Corrigan, Maggie" userId="cad34459-c979-4bf5-bc87-860f62c21d45" providerId="ADAL" clId="{4432E653-E446-403C-B8F9-5D60DE06C4B2}" dt="2026-03-16T16:20:53.445" v="431" actId="962"/>
        <pc:sldMkLst>
          <pc:docMk/>
          <pc:sldMk cId="0" sldId="261"/>
        </pc:sldMkLst>
        <pc:spChg chg="mod">
          <ac:chgData name="Corrigan, Maggie" userId="cad34459-c979-4bf5-bc87-860f62c21d45" providerId="ADAL" clId="{4432E653-E446-403C-B8F9-5D60DE06C4B2}" dt="2026-03-16T16:17:28.903" v="384" actId="1076"/>
          <ac:spMkLst>
            <pc:docMk/>
            <pc:sldMk cId="0" sldId="261"/>
            <ac:spMk id="2" creationId="{00000000-0000-0000-0000-000000000000}"/>
          </ac:spMkLst>
        </pc:spChg>
        <pc:spChg chg="mod">
          <ac:chgData name="Corrigan, Maggie" userId="cad34459-c979-4bf5-bc87-860f62c21d45" providerId="ADAL" clId="{4432E653-E446-403C-B8F9-5D60DE06C4B2}" dt="2026-03-16T16:17:40.993" v="386" actId="1076"/>
          <ac:spMkLst>
            <pc:docMk/>
            <pc:sldMk cId="0" sldId="261"/>
            <ac:spMk id="3" creationId="{00000000-0000-0000-0000-000000000000}"/>
          </ac:spMkLst>
        </pc:spChg>
        <pc:spChg chg="mod">
          <ac:chgData name="Corrigan, Maggie" userId="cad34459-c979-4bf5-bc87-860f62c21d45" providerId="ADAL" clId="{4432E653-E446-403C-B8F9-5D60DE06C4B2}" dt="2026-03-16T16:20:26.372" v="429" actId="13244"/>
          <ac:spMkLst>
            <pc:docMk/>
            <pc:sldMk cId="0" sldId="261"/>
            <ac:spMk id="4" creationId="{00000000-0000-0000-0000-000000000000}"/>
          </ac:spMkLst>
        </pc:spChg>
        <pc:spChg chg="mod">
          <ac:chgData name="Corrigan, Maggie" userId="cad34459-c979-4bf5-bc87-860f62c21d45" providerId="ADAL" clId="{4432E653-E446-403C-B8F9-5D60DE06C4B2}" dt="2026-03-16T16:17:20.464" v="381" actId="1076"/>
          <ac:spMkLst>
            <pc:docMk/>
            <pc:sldMk cId="0" sldId="261"/>
            <ac:spMk id="5" creationId="{00000000-0000-0000-0000-000000000000}"/>
          </ac:spMkLst>
        </pc:spChg>
        <pc:spChg chg="mod">
          <ac:chgData name="Corrigan, Maggie" userId="cad34459-c979-4bf5-bc87-860f62c21d45" providerId="ADAL" clId="{4432E653-E446-403C-B8F9-5D60DE06C4B2}" dt="2026-03-16T16:17:13.506" v="380" actId="1076"/>
          <ac:spMkLst>
            <pc:docMk/>
            <pc:sldMk cId="0" sldId="261"/>
            <ac:spMk id="8" creationId="{00000000-0000-0000-0000-000000000000}"/>
          </ac:spMkLst>
        </pc:spChg>
        <pc:spChg chg="mod">
          <ac:chgData name="Corrigan, Maggie" userId="cad34459-c979-4bf5-bc87-860f62c21d45" providerId="ADAL" clId="{4432E653-E446-403C-B8F9-5D60DE06C4B2}" dt="2026-03-16T16:17:23.652" v="382" actId="1076"/>
          <ac:spMkLst>
            <pc:docMk/>
            <pc:sldMk cId="0" sldId="261"/>
            <ac:spMk id="11" creationId="{00000000-0000-0000-0000-000000000000}"/>
          </ac:spMkLst>
        </pc:spChg>
        <pc:spChg chg="mod">
          <ac:chgData name="Corrigan, Maggie" userId="cad34459-c979-4bf5-bc87-860f62c21d45" providerId="ADAL" clId="{4432E653-E446-403C-B8F9-5D60DE06C4B2}" dt="2026-03-16T16:17:45.239" v="387" actId="1076"/>
          <ac:spMkLst>
            <pc:docMk/>
            <pc:sldMk cId="0" sldId="261"/>
            <ac:spMk id="15" creationId="{00000000-0000-0000-0000-000000000000}"/>
          </ac:spMkLst>
        </pc:spChg>
        <pc:spChg chg="add mod">
          <ac:chgData name="Corrigan, Maggie" userId="cad34459-c979-4bf5-bc87-860f62c21d45" providerId="ADAL" clId="{4432E653-E446-403C-B8F9-5D60DE06C4B2}" dt="2026-03-16T16:20:47.616" v="430" actId="33553"/>
          <ac:spMkLst>
            <pc:docMk/>
            <pc:sldMk cId="0" sldId="261"/>
            <ac:spMk id="17" creationId="{E382536C-41CA-C3A6-98F5-0C36DDB24573}"/>
          </ac:spMkLst>
        </pc:spChg>
        <pc:grpChg chg="mod">
          <ac:chgData name="Corrigan, Maggie" userId="cad34459-c979-4bf5-bc87-860f62c21d45" providerId="ADAL" clId="{4432E653-E446-403C-B8F9-5D60DE06C4B2}" dt="2026-03-16T16:17:13.506" v="380" actId="1076"/>
          <ac:grpSpMkLst>
            <pc:docMk/>
            <pc:sldMk cId="0" sldId="261"/>
            <ac:grpSpMk id="6" creationId="{00000000-0000-0000-0000-000000000000}"/>
          </ac:grpSpMkLst>
        </pc:grpChg>
        <pc:grpChg chg="mod">
          <ac:chgData name="Corrigan, Maggie" userId="cad34459-c979-4bf5-bc87-860f62c21d45" providerId="ADAL" clId="{4432E653-E446-403C-B8F9-5D60DE06C4B2}" dt="2026-03-16T16:20:02.726" v="427" actId="13244"/>
          <ac:grpSpMkLst>
            <pc:docMk/>
            <pc:sldMk cId="0" sldId="261"/>
            <ac:grpSpMk id="9" creationId="{00000000-0000-0000-0000-000000000000}"/>
          </ac:grpSpMkLst>
        </pc:grpChg>
        <pc:grpChg chg="mod">
          <ac:chgData name="Corrigan, Maggie" userId="cad34459-c979-4bf5-bc87-860f62c21d45" providerId="ADAL" clId="{4432E653-E446-403C-B8F9-5D60DE06C4B2}" dt="2026-03-16T16:20:17.432" v="428" actId="13244"/>
          <ac:grpSpMkLst>
            <pc:docMk/>
            <pc:sldMk cId="0" sldId="261"/>
            <ac:grpSpMk id="13" creationId="{00000000-0000-0000-0000-000000000000}"/>
          </ac:grpSpMkLst>
        </pc:grpChg>
        <pc:picChg chg="mod">
          <ac:chgData name="Corrigan, Maggie" userId="cad34459-c979-4bf5-bc87-860f62c21d45" providerId="ADAL" clId="{4432E653-E446-403C-B8F9-5D60DE06C4B2}" dt="2026-03-16T16:17:13.506" v="380" actId="1076"/>
          <ac:picMkLst>
            <pc:docMk/>
            <pc:sldMk cId="0" sldId="261"/>
            <ac:picMk id="7" creationId="{00000000-0000-0000-0000-000000000000}"/>
          </ac:picMkLst>
        </pc:picChg>
        <pc:picChg chg="mod">
          <ac:chgData name="Corrigan, Maggie" userId="cad34459-c979-4bf5-bc87-860f62c21d45" providerId="ADAL" clId="{4432E653-E446-403C-B8F9-5D60DE06C4B2}" dt="2026-03-16T16:17:23.652" v="382" actId="1076"/>
          <ac:picMkLst>
            <pc:docMk/>
            <pc:sldMk cId="0" sldId="261"/>
            <ac:picMk id="10" creationId="{00000000-0000-0000-0000-000000000000}"/>
          </ac:picMkLst>
        </pc:picChg>
        <pc:picChg chg="mod">
          <ac:chgData name="Corrigan, Maggie" userId="cad34459-c979-4bf5-bc87-860f62c21d45" providerId="ADAL" clId="{4432E653-E446-403C-B8F9-5D60DE06C4B2}" dt="2026-03-16T16:19:55.969" v="426" actId="13244"/>
          <ac:picMkLst>
            <pc:docMk/>
            <pc:sldMk cId="0" sldId="261"/>
            <ac:picMk id="12" creationId="{00000000-0000-0000-0000-000000000000}"/>
          </ac:picMkLst>
        </pc:picChg>
        <pc:picChg chg="mod">
          <ac:chgData name="Corrigan, Maggie" userId="cad34459-c979-4bf5-bc87-860f62c21d45" providerId="ADAL" clId="{4432E653-E446-403C-B8F9-5D60DE06C4B2}" dt="2026-03-16T16:17:45.239" v="387" actId="1076"/>
          <ac:picMkLst>
            <pc:docMk/>
            <pc:sldMk cId="0" sldId="261"/>
            <ac:picMk id="14" creationId="{00000000-0000-0000-0000-000000000000}"/>
          </ac:picMkLst>
        </pc:picChg>
        <pc:picChg chg="add mod">
          <ac:chgData name="Corrigan, Maggie" userId="cad34459-c979-4bf5-bc87-860f62c21d45" providerId="ADAL" clId="{4432E653-E446-403C-B8F9-5D60DE06C4B2}" dt="2026-03-16T16:20:53.445" v="431" actId="962"/>
          <ac:picMkLst>
            <pc:docMk/>
            <pc:sldMk cId="0" sldId="261"/>
            <ac:picMk id="16" creationId="{4B165504-3C95-7614-82C8-7D0381F5C3A3}"/>
          </ac:picMkLst>
        </pc:picChg>
      </pc:sldChg>
      <pc:sldChg chg="addSp modSp mod">
        <pc:chgData name="Corrigan, Maggie" userId="cad34459-c979-4bf5-bc87-860f62c21d45" providerId="ADAL" clId="{4432E653-E446-403C-B8F9-5D60DE06C4B2}" dt="2026-03-16T16:35:47.977" v="474" actId="13244"/>
        <pc:sldMkLst>
          <pc:docMk/>
          <pc:sldMk cId="0" sldId="262"/>
        </pc:sldMkLst>
        <pc:spChg chg="mod">
          <ac:chgData name="Corrigan, Maggie" userId="cad34459-c979-4bf5-bc87-860f62c21d45" providerId="ADAL" clId="{4432E653-E446-403C-B8F9-5D60DE06C4B2}" dt="2026-03-16T16:34:35.648" v="435" actId="1076"/>
          <ac:spMkLst>
            <pc:docMk/>
            <pc:sldMk cId="0" sldId="262"/>
            <ac:spMk id="2" creationId="{00000000-0000-0000-0000-000000000000}"/>
          </ac:spMkLst>
        </pc:spChg>
        <pc:spChg chg="mod">
          <ac:chgData name="Corrigan, Maggie" userId="cad34459-c979-4bf5-bc87-860f62c21d45" providerId="ADAL" clId="{4432E653-E446-403C-B8F9-5D60DE06C4B2}" dt="2026-03-16T16:34:27.425" v="433" actId="1076"/>
          <ac:spMkLst>
            <pc:docMk/>
            <pc:sldMk cId="0" sldId="262"/>
            <ac:spMk id="3" creationId="{00000000-0000-0000-0000-000000000000}"/>
          </ac:spMkLst>
        </pc:spChg>
        <pc:spChg chg="mod">
          <ac:chgData name="Corrigan, Maggie" userId="cad34459-c979-4bf5-bc87-860f62c21d45" providerId="ADAL" clId="{4432E653-E446-403C-B8F9-5D60DE06C4B2}" dt="2026-03-16T16:34:37.600" v="436" actId="1076"/>
          <ac:spMkLst>
            <pc:docMk/>
            <pc:sldMk cId="0" sldId="262"/>
            <ac:spMk id="6" creationId="{00000000-0000-0000-0000-000000000000}"/>
          </ac:spMkLst>
        </pc:spChg>
        <pc:spChg chg="mod">
          <ac:chgData name="Corrigan, Maggie" userId="cad34459-c979-4bf5-bc87-860f62c21d45" providerId="ADAL" clId="{4432E653-E446-403C-B8F9-5D60DE06C4B2}" dt="2026-03-16T16:34:31.361" v="434" actId="1076"/>
          <ac:spMkLst>
            <pc:docMk/>
            <pc:sldMk cId="0" sldId="262"/>
            <ac:spMk id="9" creationId="{00000000-0000-0000-0000-000000000000}"/>
          </ac:spMkLst>
        </pc:spChg>
        <pc:spChg chg="add mod">
          <ac:chgData name="Corrigan, Maggie" userId="cad34459-c979-4bf5-bc87-860f62c21d45" providerId="ADAL" clId="{4432E653-E446-403C-B8F9-5D60DE06C4B2}" dt="2026-03-16T16:35:40.696" v="473" actId="13244"/>
          <ac:spMkLst>
            <pc:docMk/>
            <pc:sldMk cId="0" sldId="262"/>
            <ac:spMk id="11" creationId="{451AC307-2975-BFDF-228C-5E8813DA1CB3}"/>
          </ac:spMkLst>
        </pc:spChg>
        <pc:grpChg chg="mod">
          <ac:chgData name="Corrigan, Maggie" userId="cad34459-c979-4bf5-bc87-860f62c21d45" providerId="ADAL" clId="{4432E653-E446-403C-B8F9-5D60DE06C4B2}" dt="2026-03-16T16:35:47.977" v="474" actId="13244"/>
          <ac:grpSpMkLst>
            <pc:docMk/>
            <pc:sldMk cId="0" sldId="262"/>
            <ac:grpSpMk id="4" creationId="{00000000-0000-0000-0000-000000000000}"/>
          </ac:grpSpMkLst>
        </pc:grpChg>
        <pc:grpChg chg="mod">
          <ac:chgData name="Corrigan, Maggie" userId="cad34459-c979-4bf5-bc87-860f62c21d45" providerId="ADAL" clId="{4432E653-E446-403C-B8F9-5D60DE06C4B2}" dt="2026-03-16T16:35:32.340" v="471" actId="962"/>
          <ac:grpSpMkLst>
            <pc:docMk/>
            <pc:sldMk cId="0" sldId="262"/>
            <ac:grpSpMk id="7" creationId="{00000000-0000-0000-0000-000000000000}"/>
          </ac:grpSpMkLst>
        </pc:grpChg>
        <pc:picChg chg="mod">
          <ac:chgData name="Corrigan, Maggie" userId="cad34459-c979-4bf5-bc87-860f62c21d45" providerId="ADAL" clId="{4432E653-E446-403C-B8F9-5D60DE06C4B2}" dt="2026-03-16T16:34:37.600" v="436" actId="1076"/>
          <ac:picMkLst>
            <pc:docMk/>
            <pc:sldMk cId="0" sldId="262"/>
            <ac:picMk id="5" creationId="{00000000-0000-0000-0000-000000000000}"/>
          </ac:picMkLst>
        </pc:picChg>
        <pc:picChg chg="mod">
          <ac:chgData name="Corrigan, Maggie" userId="cad34459-c979-4bf5-bc87-860f62c21d45" providerId="ADAL" clId="{4432E653-E446-403C-B8F9-5D60DE06C4B2}" dt="2026-03-16T16:34:31.361" v="434" actId="1076"/>
          <ac:picMkLst>
            <pc:docMk/>
            <pc:sldMk cId="0" sldId="262"/>
            <ac:picMk id="8" creationId="{00000000-0000-0000-0000-000000000000}"/>
          </ac:picMkLst>
        </pc:picChg>
        <pc:picChg chg="add mod">
          <ac:chgData name="Corrigan, Maggie" userId="cad34459-c979-4bf5-bc87-860f62c21d45" providerId="ADAL" clId="{4432E653-E446-403C-B8F9-5D60DE06C4B2}" dt="2026-03-16T16:35:33.542" v="472" actId="962"/>
          <ac:picMkLst>
            <pc:docMk/>
            <pc:sldMk cId="0" sldId="262"/>
            <ac:picMk id="10" creationId="{651FDE37-85C5-CAD1-FB14-7ABAC020AFE5}"/>
          </ac:picMkLst>
        </pc:picChg>
      </pc:sldChg>
      <pc:sldChg chg="addSp modSp mod">
        <pc:chgData name="Corrigan, Maggie" userId="cad34459-c979-4bf5-bc87-860f62c21d45" providerId="ADAL" clId="{4432E653-E446-403C-B8F9-5D60DE06C4B2}" dt="2026-03-16T16:44:44.656" v="542" actId="962"/>
        <pc:sldMkLst>
          <pc:docMk/>
          <pc:sldMk cId="0" sldId="263"/>
        </pc:sldMkLst>
        <pc:spChg chg="mod">
          <ac:chgData name="Corrigan, Maggie" userId="cad34459-c979-4bf5-bc87-860f62c21d45" providerId="ADAL" clId="{4432E653-E446-403C-B8F9-5D60DE06C4B2}" dt="2026-03-16T16:39:40.348" v="486" actId="1076"/>
          <ac:spMkLst>
            <pc:docMk/>
            <pc:sldMk cId="0" sldId="263"/>
            <ac:spMk id="2" creationId="{00000000-0000-0000-0000-000000000000}"/>
          </ac:spMkLst>
        </pc:spChg>
        <pc:spChg chg="mod">
          <ac:chgData name="Corrigan, Maggie" userId="cad34459-c979-4bf5-bc87-860f62c21d45" providerId="ADAL" clId="{4432E653-E446-403C-B8F9-5D60DE06C4B2}" dt="2026-03-16T16:39:53.969" v="488" actId="20577"/>
          <ac:spMkLst>
            <pc:docMk/>
            <pc:sldMk cId="0" sldId="263"/>
            <ac:spMk id="3" creationId="{00000000-0000-0000-0000-000000000000}"/>
          </ac:spMkLst>
        </pc:spChg>
        <pc:spChg chg="mod">
          <ac:chgData name="Corrigan, Maggie" userId="cad34459-c979-4bf5-bc87-860f62c21d45" providerId="ADAL" clId="{4432E653-E446-403C-B8F9-5D60DE06C4B2}" dt="2026-03-16T16:43:38.964" v="534" actId="13244"/>
          <ac:spMkLst>
            <pc:docMk/>
            <pc:sldMk cId="0" sldId="263"/>
            <ac:spMk id="4" creationId="{00000000-0000-0000-0000-000000000000}"/>
          </ac:spMkLst>
        </pc:spChg>
        <pc:spChg chg="mod">
          <ac:chgData name="Corrigan, Maggie" userId="cad34459-c979-4bf5-bc87-860f62c21d45" providerId="ADAL" clId="{4432E653-E446-403C-B8F9-5D60DE06C4B2}" dt="2026-03-16T16:40:08.387" v="489" actId="1076"/>
          <ac:spMkLst>
            <pc:docMk/>
            <pc:sldMk cId="0" sldId="263"/>
            <ac:spMk id="7" creationId="{00000000-0000-0000-0000-000000000000}"/>
          </ac:spMkLst>
        </pc:spChg>
        <pc:spChg chg="mod">
          <ac:chgData name="Corrigan, Maggie" userId="cad34459-c979-4bf5-bc87-860f62c21d45" providerId="ADAL" clId="{4432E653-E446-403C-B8F9-5D60DE06C4B2}" dt="2026-03-16T16:39:21.078" v="485" actId="1076"/>
          <ac:spMkLst>
            <pc:docMk/>
            <pc:sldMk cId="0" sldId="263"/>
            <ac:spMk id="10" creationId="{00000000-0000-0000-0000-000000000000}"/>
          </ac:spMkLst>
        </pc:spChg>
        <pc:spChg chg="mod">
          <ac:chgData name="Corrigan, Maggie" userId="cad34459-c979-4bf5-bc87-860f62c21d45" providerId="ADAL" clId="{4432E653-E446-403C-B8F9-5D60DE06C4B2}" dt="2026-03-16T16:39:04.329" v="481" actId="1076"/>
          <ac:spMkLst>
            <pc:docMk/>
            <pc:sldMk cId="0" sldId="263"/>
            <ac:spMk id="13" creationId="{00000000-0000-0000-0000-000000000000}"/>
          </ac:spMkLst>
        </pc:spChg>
        <pc:spChg chg="mod">
          <ac:chgData name="Corrigan, Maggie" userId="cad34459-c979-4bf5-bc87-860f62c21d45" providerId="ADAL" clId="{4432E653-E446-403C-B8F9-5D60DE06C4B2}" dt="2026-03-16T16:39:07.131" v="482" actId="1076"/>
          <ac:spMkLst>
            <pc:docMk/>
            <pc:sldMk cId="0" sldId="263"/>
            <ac:spMk id="16" creationId="{00000000-0000-0000-0000-000000000000}"/>
          </ac:spMkLst>
        </pc:spChg>
        <pc:spChg chg="mod">
          <ac:chgData name="Corrigan, Maggie" userId="cad34459-c979-4bf5-bc87-860f62c21d45" providerId="ADAL" clId="{4432E653-E446-403C-B8F9-5D60DE06C4B2}" dt="2026-03-16T16:38:30.623" v="475" actId="1076"/>
          <ac:spMkLst>
            <pc:docMk/>
            <pc:sldMk cId="0" sldId="263"/>
            <ac:spMk id="19" creationId="{00000000-0000-0000-0000-000000000000}"/>
          </ac:spMkLst>
        </pc:spChg>
        <pc:spChg chg="mod">
          <ac:chgData name="Corrigan, Maggie" userId="cad34459-c979-4bf5-bc87-860f62c21d45" providerId="ADAL" clId="{4432E653-E446-403C-B8F9-5D60DE06C4B2}" dt="2026-03-16T16:39:09.345" v="483" actId="1076"/>
          <ac:spMkLst>
            <pc:docMk/>
            <pc:sldMk cId="0" sldId="263"/>
            <ac:spMk id="22" creationId="{00000000-0000-0000-0000-000000000000}"/>
          </ac:spMkLst>
        </pc:spChg>
        <pc:spChg chg="add mod">
          <ac:chgData name="Corrigan, Maggie" userId="cad34459-c979-4bf5-bc87-860f62c21d45" providerId="ADAL" clId="{4432E653-E446-403C-B8F9-5D60DE06C4B2}" dt="2026-03-16T16:44:28.404" v="537" actId="33553"/>
          <ac:spMkLst>
            <pc:docMk/>
            <pc:sldMk cId="0" sldId="263"/>
            <ac:spMk id="24" creationId="{E2D96C20-CCB7-43C0-52C9-D96A517A8E32}"/>
          </ac:spMkLst>
        </pc:spChg>
        <pc:grpChg chg="mod">
          <ac:chgData name="Corrigan, Maggie" userId="cad34459-c979-4bf5-bc87-860f62c21d45" providerId="ADAL" clId="{4432E653-E446-403C-B8F9-5D60DE06C4B2}" dt="2026-03-16T16:44:40.036" v="540" actId="962"/>
          <ac:grpSpMkLst>
            <pc:docMk/>
            <pc:sldMk cId="0" sldId="263"/>
            <ac:grpSpMk id="5" creationId="{00000000-0000-0000-0000-000000000000}"/>
          </ac:grpSpMkLst>
        </pc:grpChg>
        <pc:grpChg chg="mod">
          <ac:chgData name="Corrigan, Maggie" userId="cad34459-c979-4bf5-bc87-860f62c21d45" providerId="ADAL" clId="{4432E653-E446-403C-B8F9-5D60DE06C4B2}" dt="2026-03-16T16:44:37.041" v="538" actId="962"/>
          <ac:grpSpMkLst>
            <pc:docMk/>
            <pc:sldMk cId="0" sldId="263"/>
            <ac:grpSpMk id="8" creationId="{00000000-0000-0000-0000-000000000000}"/>
          </ac:grpSpMkLst>
        </pc:grpChg>
        <pc:grpChg chg="mod">
          <ac:chgData name="Corrigan, Maggie" userId="cad34459-c979-4bf5-bc87-860f62c21d45" providerId="ADAL" clId="{4432E653-E446-403C-B8F9-5D60DE06C4B2}" dt="2026-03-16T16:39:04.329" v="481" actId="1076"/>
          <ac:grpSpMkLst>
            <pc:docMk/>
            <pc:sldMk cId="0" sldId="263"/>
            <ac:grpSpMk id="11" creationId="{00000000-0000-0000-0000-000000000000}"/>
          </ac:grpSpMkLst>
        </pc:grpChg>
        <pc:grpChg chg="mod">
          <ac:chgData name="Corrigan, Maggie" userId="cad34459-c979-4bf5-bc87-860f62c21d45" providerId="ADAL" clId="{4432E653-E446-403C-B8F9-5D60DE06C4B2}" dt="2026-03-16T16:43:47.550" v="535" actId="13244"/>
          <ac:grpSpMkLst>
            <pc:docMk/>
            <pc:sldMk cId="0" sldId="263"/>
            <ac:grpSpMk id="14" creationId="{00000000-0000-0000-0000-000000000000}"/>
          </ac:grpSpMkLst>
        </pc:grpChg>
        <pc:grpChg chg="mod">
          <ac:chgData name="Corrigan, Maggie" userId="cad34459-c979-4bf5-bc87-860f62c21d45" providerId="ADAL" clId="{4432E653-E446-403C-B8F9-5D60DE06C4B2}" dt="2026-03-16T16:44:43.522" v="541" actId="962"/>
          <ac:grpSpMkLst>
            <pc:docMk/>
            <pc:sldMk cId="0" sldId="263"/>
            <ac:grpSpMk id="17" creationId="{00000000-0000-0000-0000-000000000000}"/>
          </ac:grpSpMkLst>
        </pc:grpChg>
        <pc:grpChg chg="mod">
          <ac:chgData name="Corrigan, Maggie" userId="cad34459-c979-4bf5-bc87-860f62c21d45" providerId="ADAL" clId="{4432E653-E446-403C-B8F9-5D60DE06C4B2}" dt="2026-03-16T16:44:38.382" v="539" actId="962"/>
          <ac:grpSpMkLst>
            <pc:docMk/>
            <pc:sldMk cId="0" sldId="263"/>
            <ac:grpSpMk id="20" creationId="{00000000-0000-0000-0000-000000000000}"/>
          </ac:grpSpMkLst>
        </pc:grpChg>
        <pc:picChg chg="mod">
          <ac:chgData name="Corrigan, Maggie" userId="cad34459-c979-4bf5-bc87-860f62c21d45" providerId="ADAL" clId="{4432E653-E446-403C-B8F9-5D60DE06C4B2}" dt="2026-03-16T16:40:08.387" v="489" actId="1076"/>
          <ac:picMkLst>
            <pc:docMk/>
            <pc:sldMk cId="0" sldId="263"/>
            <ac:picMk id="6" creationId="{00000000-0000-0000-0000-000000000000}"/>
          </ac:picMkLst>
        </pc:picChg>
        <pc:picChg chg="mod">
          <ac:chgData name="Corrigan, Maggie" userId="cad34459-c979-4bf5-bc87-860f62c21d45" providerId="ADAL" clId="{4432E653-E446-403C-B8F9-5D60DE06C4B2}" dt="2026-03-16T16:39:21.078" v="485" actId="1076"/>
          <ac:picMkLst>
            <pc:docMk/>
            <pc:sldMk cId="0" sldId="263"/>
            <ac:picMk id="9" creationId="{00000000-0000-0000-0000-000000000000}"/>
          </ac:picMkLst>
        </pc:picChg>
        <pc:picChg chg="mod">
          <ac:chgData name="Corrigan, Maggie" userId="cad34459-c979-4bf5-bc87-860f62c21d45" providerId="ADAL" clId="{4432E653-E446-403C-B8F9-5D60DE06C4B2}" dt="2026-03-16T16:39:04.329" v="481" actId="1076"/>
          <ac:picMkLst>
            <pc:docMk/>
            <pc:sldMk cId="0" sldId="263"/>
            <ac:picMk id="12" creationId="{00000000-0000-0000-0000-000000000000}"/>
          </ac:picMkLst>
        </pc:picChg>
        <pc:picChg chg="mod">
          <ac:chgData name="Corrigan, Maggie" userId="cad34459-c979-4bf5-bc87-860f62c21d45" providerId="ADAL" clId="{4432E653-E446-403C-B8F9-5D60DE06C4B2}" dt="2026-03-16T16:39:07.131" v="482" actId="1076"/>
          <ac:picMkLst>
            <pc:docMk/>
            <pc:sldMk cId="0" sldId="263"/>
            <ac:picMk id="15" creationId="{00000000-0000-0000-0000-000000000000}"/>
          </ac:picMkLst>
        </pc:picChg>
        <pc:picChg chg="mod">
          <ac:chgData name="Corrigan, Maggie" userId="cad34459-c979-4bf5-bc87-860f62c21d45" providerId="ADAL" clId="{4432E653-E446-403C-B8F9-5D60DE06C4B2}" dt="2026-03-16T16:38:30.623" v="475" actId="1076"/>
          <ac:picMkLst>
            <pc:docMk/>
            <pc:sldMk cId="0" sldId="263"/>
            <ac:picMk id="18" creationId="{00000000-0000-0000-0000-000000000000}"/>
          </ac:picMkLst>
        </pc:picChg>
        <pc:picChg chg="mod">
          <ac:chgData name="Corrigan, Maggie" userId="cad34459-c979-4bf5-bc87-860f62c21d45" providerId="ADAL" clId="{4432E653-E446-403C-B8F9-5D60DE06C4B2}" dt="2026-03-16T16:39:09.345" v="483" actId="1076"/>
          <ac:picMkLst>
            <pc:docMk/>
            <pc:sldMk cId="0" sldId="263"/>
            <ac:picMk id="21" creationId="{00000000-0000-0000-0000-000000000000}"/>
          </ac:picMkLst>
        </pc:picChg>
        <pc:picChg chg="add mod">
          <ac:chgData name="Corrigan, Maggie" userId="cad34459-c979-4bf5-bc87-860f62c21d45" providerId="ADAL" clId="{4432E653-E446-403C-B8F9-5D60DE06C4B2}" dt="2026-03-16T16:44:44.656" v="542" actId="962"/>
          <ac:picMkLst>
            <pc:docMk/>
            <pc:sldMk cId="0" sldId="263"/>
            <ac:picMk id="23" creationId="{0BFDDC3A-8A1D-D44F-F375-D4D8173B856E}"/>
          </ac:picMkLst>
        </pc:picChg>
      </pc:sldChg>
      <pc:sldChg chg="addSp delSp modSp mod">
        <pc:chgData name="Corrigan, Maggie" userId="cad34459-c979-4bf5-bc87-860f62c21d45" providerId="ADAL" clId="{4432E653-E446-403C-B8F9-5D60DE06C4B2}" dt="2026-03-16T16:59:10.347" v="723" actId="1076"/>
        <pc:sldMkLst>
          <pc:docMk/>
          <pc:sldMk cId="0" sldId="264"/>
        </pc:sldMkLst>
        <pc:spChg chg="mod">
          <ac:chgData name="Corrigan, Maggie" userId="cad34459-c979-4bf5-bc87-860f62c21d45" providerId="ADAL" clId="{4432E653-E446-403C-B8F9-5D60DE06C4B2}" dt="2026-03-16T16:52:08.464" v="552" actId="1076"/>
          <ac:spMkLst>
            <pc:docMk/>
            <pc:sldMk cId="0" sldId="264"/>
            <ac:spMk id="4" creationId="{00000000-0000-0000-0000-000000000000}"/>
          </ac:spMkLst>
        </pc:spChg>
        <pc:spChg chg="mod">
          <ac:chgData name="Corrigan, Maggie" userId="cad34459-c979-4bf5-bc87-860f62c21d45" providerId="ADAL" clId="{4432E653-E446-403C-B8F9-5D60DE06C4B2}" dt="2026-03-16T16:55:48.535" v="605" actId="13244"/>
          <ac:spMkLst>
            <pc:docMk/>
            <pc:sldMk cId="0" sldId="264"/>
            <ac:spMk id="5" creationId="{00000000-0000-0000-0000-000000000000}"/>
          </ac:spMkLst>
        </pc:spChg>
        <pc:spChg chg="mod">
          <ac:chgData name="Corrigan, Maggie" userId="cad34459-c979-4bf5-bc87-860f62c21d45" providerId="ADAL" clId="{4432E653-E446-403C-B8F9-5D60DE06C4B2}" dt="2026-03-16T16:51:52.576" v="549" actId="1076"/>
          <ac:spMkLst>
            <pc:docMk/>
            <pc:sldMk cId="0" sldId="264"/>
            <ac:spMk id="6" creationId="{00000000-0000-0000-0000-000000000000}"/>
          </ac:spMkLst>
        </pc:spChg>
        <pc:spChg chg="mod">
          <ac:chgData name="Corrigan, Maggie" userId="cad34459-c979-4bf5-bc87-860f62c21d45" providerId="ADAL" clId="{4432E653-E446-403C-B8F9-5D60DE06C4B2}" dt="2026-03-16T16:59:04.817" v="721" actId="1076"/>
          <ac:spMkLst>
            <pc:docMk/>
            <pc:sldMk cId="0" sldId="264"/>
            <ac:spMk id="9" creationId="{00000000-0000-0000-0000-000000000000}"/>
          </ac:spMkLst>
        </pc:spChg>
        <pc:spChg chg="mod">
          <ac:chgData name="Corrigan, Maggie" userId="cad34459-c979-4bf5-bc87-860f62c21d45" providerId="ADAL" clId="{4432E653-E446-403C-B8F9-5D60DE06C4B2}" dt="2026-03-16T16:59:07.587" v="722" actId="1076"/>
          <ac:spMkLst>
            <pc:docMk/>
            <pc:sldMk cId="0" sldId="264"/>
            <ac:spMk id="10" creationId="{00000000-0000-0000-0000-000000000000}"/>
          </ac:spMkLst>
        </pc:spChg>
        <pc:spChg chg="mod">
          <ac:chgData name="Corrigan, Maggie" userId="cad34459-c979-4bf5-bc87-860f62c21d45" providerId="ADAL" clId="{4432E653-E446-403C-B8F9-5D60DE06C4B2}" dt="2026-03-16T16:59:10.347" v="723" actId="1076"/>
          <ac:spMkLst>
            <pc:docMk/>
            <pc:sldMk cId="0" sldId="264"/>
            <ac:spMk id="13" creationId="{00000000-0000-0000-0000-000000000000}"/>
          </ac:spMkLst>
        </pc:spChg>
        <pc:spChg chg="mod">
          <ac:chgData name="Corrigan, Maggie" userId="cad34459-c979-4bf5-bc87-860f62c21d45" providerId="ADAL" clId="{4432E653-E446-403C-B8F9-5D60DE06C4B2}" dt="2026-03-16T16:51:58.314" v="550" actId="1076"/>
          <ac:spMkLst>
            <pc:docMk/>
            <pc:sldMk cId="0" sldId="264"/>
            <ac:spMk id="16" creationId="{00000000-0000-0000-0000-000000000000}"/>
          </ac:spMkLst>
        </pc:spChg>
        <pc:spChg chg="add mod">
          <ac:chgData name="Corrigan, Maggie" userId="cad34459-c979-4bf5-bc87-860f62c21d45" providerId="ADAL" clId="{4432E653-E446-403C-B8F9-5D60DE06C4B2}" dt="2026-03-16T16:55:40.578" v="604" actId="13244"/>
          <ac:spMkLst>
            <pc:docMk/>
            <pc:sldMk cId="0" sldId="264"/>
            <ac:spMk id="18" creationId="{67A16C7D-62C9-1F3C-F343-074082FB37E1}"/>
          </ac:spMkLst>
        </pc:spChg>
        <pc:grpChg chg="mod">
          <ac:chgData name="Corrigan, Maggie" userId="cad34459-c979-4bf5-bc87-860f62c21d45" providerId="ADAL" clId="{4432E653-E446-403C-B8F9-5D60DE06C4B2}" dt="2026-03-16T16:55:28.949" v="601" actId="962"/>
          <ac:grpSpMkLst>
            <pc:docMk/>
            <pc:sldMk cId="0" sldId="264"/>
            <ac:grpSpMk id="2" creationId="{00000000-0000-0000-0000-000000000000}"/>
          </ac:grpSpMkLst>
        </pc:grpChg>
        <pc:grpChg chg="mod">
          <ac:chgData name="Corrigan, Maggie" userId="cad34459-c979-4bf5-bc87-860f62c21d45" providerId="ADAL" clId="{4432E653-E446-403C-B8F9-5D60DE06C4B2}" dt="2026-03-16T16:59:10.347" v="723" actId="1076"/>
          <ac:grpSpMkLst>
            <pc:docMk/>
            <pc:sldMk cId="0" sldId="264"/>
            <ac:grpSpMk id="11" creationId="{00000000-0000-0000-0000-000000000000}"/>
          </ac:grpSpMkLst>
        </pc:grpChg>
        <pc:grpChg chg="mod">
          <ac:chgData name="Corrigan, Maggie" userId="cad34459-c979-4bf5-bc87-860f62c21d45" providerId="ADAL" clId="{4432E653-E446-403C-B8F9-5D60DE06C4B2}" dt="2026-03-16T16:55:31.352" v="602" actId="962"/>
          <ac:grpSpMkLst>
            <pc:docMk/>
            <pc:sldMk cId="0" sldId="264"/>
            <ac:grpSpMk id="14" creationId="{00000000-0000-0000-0000-000000000000}"/>
          </ac:grpSpMkLst>
        </pc:grpChg>
        <pc:picChg chg="mod">
          <ac:chgData name="Corrigan, Maggie" userId="cad34459-c979-4bf5-bc87-860f62c21d45" providerId="ADAL" clId="{4432E653-E446-403C-B8F9-5D60DE06C4B2}" dt="2026-03-16T16:52:08.464" v="552" actId="1076"/>
          <ac:picMkLst>
            <pc:docMk/>
            <pc:sldMk cId="0" sldId="264"/>
            <ac:picMk id="3" creationId="{00000000-0000-0000-0000-000000000000}"/>
          </ac:picMkLst>
        </pc:picChg>
        <pc:picChg chg="mod">
          <ac:chgData name="Corrigan, Maggie" userId="cad34459-c979-4bf5-bc87-860f62c21d45" providerId="ADAL" clId="{4432E653-E446-403C-B8F9-5D60DE06C4B2}" dt="2026-03-16T16:59:10.347" v="723" actId="1076"/>
          <ac:picMkLst>
            <pc:docMk/>
            <pc:sldMk cId="0" sldId="264"/>
            <ac:picMk id="12" creationId="{00000000-0000-0000-0000-000000000000}"/>
          </ac:picMkLst>
        </pc:picChg>
        <pc:picChg chg="mod">
          <ac:chgData name="Corrigan, Maggie" userId="cad34459-c979-4bf5-bc87-860f62c21d45" providerId="ADAL" clId="{4432E653-E446-403C-B8F9-5D60DE06C4B2}" dt="2026-03-16T16:51:58.314" v="550" actId="1076"/>
          <ac:picMkLst>
            <pc:docMk/>
            <pc:sldMk cId="0" sldId="264"/>
            <ac:picMk id="15" creationId="{00000000-0000-0000-0000-000000000000}"/>
          </ac:picMkLst>
        </pc:picChg>
        <pc:picChg chg="add mod">
          <ac:chgData name="Corrigan, Maggie" userId="cad34459-c979-4bf5-bc87-860f62c21d45" providerId="ADAL" clId="{4432E653-E446-403C-B8F9-5D60DE06C4B2}" dt="2026-03-16T16:55:33.210" v="603" actId="962"/>
          <ac:picMkLst>
            <pc:docMk/>
            <pc:sldMk cId="0" sldId="264"/>
            <ac:picMk id="17" creationId="{254FEC50-6CEB-ED9E-7012-9CEBE96EFFAA}"/>
          </ac:picMkLst>
        </pc:picChg>
      </pc:sldChg>
      <pc:sldChg chg="addSp delSp modSp mod setBg">
        <pc:chgData name="Corrigan, Maggie" userId="cad34459-c979-4bf5-bc87-860f62c21d45" providerId="ADAL" clId="{4432E653-E446-403C-B8F9-5D60DE06C4B2}" dt="2026-03-17T16:35:16.261" v="774" actId="478"/>
        <pc:sldMkLst>
          <pc:docMk/>
          <pc:sldMk cId="0" sldId="265"/>
        </pc:sldMkLst>
        <pc:spChg chg="mod">
          <ac:chgData name="Corrigan, Maggie" userId="cad34459-c979-4bf5-bc87-860f62c21d45" providerId="ADAL" clId="{4432E653-E446-403C-B8F9-5D60DE06C4B2}" dt="2026-03-17T16:34:31.190" v="769" actId="13244"/>
          <ac:spMkLst>
            <pc:docMk/>
            <pc:sldMk cId="0" sldId="265"/>
            <ac:spMk id="3" creationId="{00000000-0000-0000-0000-000000000000}"/>
          </ac:spMkLst>
        </pc:spChg>
        <pc:spChg chg="mod">
          <ac:chgData name="Corrigan, Maggie" userId="cad34459-c979-4bf5-bc87-860f62c21d45" providerId="ADAL" clId="{4432E653-E446-403C-B8F9-5D60DE06C4B2}" dt="2026-03-17T16:35:07.789" v="773" actId="13244"/>
          <ac:spMkLst>
            <pc:docMk/>
            <pc:sldMk cId="0" sldId="265"/>
            <ac:spMk id="4" creationId="{00000000-0000-0000-0000-000000000000}"/>
          </ac:spMkLst>
        </pc:spChg>
        <pc:spChg chg="mod">
          <ac:chgData name="Corrigan, Maggie" userId="cad34459-c979-4bf5-bc87-860f62c21d45" providerId="ADAL" clId="{4432E653-E446-403C-B8F9-5D60DE06C4B2}" dt="2026-03-13T16:10:21.726" v="0"/>
          <ac:spMkLst>
            <pc:docMk/>
            <pc:sldMk cId="0" sldId="265"/>
            <ac:spMk id="7" creationId="{00000000-0000-0000-0000-000000000000}"/>
          </ac:spMkLst>
        </pc:spChg>
        <pc:spChg chg="mod">
          <ac:chgData name="Corrigan, Maggie" userId="cad34459-c979-4bf5-bc87-860f62c21d45" providerId="ADAL" clId="{4432E653-E446-403C-B8F9-5D60DE06C4B2}" dt="2026-03-17T16:32:55.969" v="725" actId="1076"/>
          <ac:spMkLst>
            <pc:docMk/>
            <pc:sldMk cId="0" sldId="265"/>
            <ac:spMk id="10" creationId="{00000000-0000-0000-0000-000000000000}"/>
          </ac:spMkLst>
        </pc:spChg>
        <pc:spChg chg="mod">
          <ac:chgData name="Corrigan, Maggie" userId="cad34459-c979-4bf5-bc87-860f62c21d45" providerId="ADAL" clId="{4432E653-E446-403C-B8F9-5D60DE06C4B2}" dt="2026-03-17T16:32:57.959" v="726" actId="1076"/>
          <ac:spMkLst>
            <pc:docMk/>
            <pc:sldMk cId="0" sldId="265"/>
            <ac:spMk id="13" creationId="{00000000-0000-0000-0000-000000000000}"/>
          </ac:spMkLst>
        </pc:spChg>
        <pc:spChg chg="add mod">
          <ac:chgData name="Corrigan, Maggie" userId="cad34459-c979-4bf5-bc87-860f62c21d45" providerId="ADAL" clId="{4432E653-E446-403C-B8F9-5D60DE06C4B2}" dt="2026-03-17T16:34:22.255" v="768" actId="13244"/>
          <ac:spMkLst>
            <pc:docMk/>
            <pc:sldMk cId="0" sldId="265"/>
            <ac:spMk id="15" creationId="{047FA64A-9DE0-FFF3-EB2E-D32F7D85AFD3}"/>
          </ac:spMkLst>
        </pc:spChg>
        <pc:grpChg chg="mod">
          <ac:chgData name="Corrigan, Maggie" userId="cad34459-c979-4bf5-bc87-860f62c21d45" providerId="ADAL" clId="{4432E653-E446-403C-B8F9-5D60DE06C4B2}" dt="2026-03-13T16:10:21.726" v="0"/>
          <ac:grpSpMkLst>
            <pc:docMk/>
            <pc:sldMk cId="0" sldId="265"/>
            <ac:grpSpMk id="5" creationId="{00000000-0000-0000-0000-000000000000}"/>
          </ac:grpSpMkLst>
        </pc:grpChg>
        <pc:grpChg chg="mod">
          <ac:chgData name="Corrigan, Maggie" userId="cad34459-c979-4bf5-bc87-860f62c21d45" providerId="ADAL" clId="{4432E653-E446-403C-B8F9-5D60DE06C4B2}" dt="2026-03-17T16:34:46.475" v="770" actId="13244"/>
          <ac:grpSpMkLst>
            <pc:docMk/>
            <pc:sldMk cId="0" sldId="265"/>
            <ac:grpSpMk id="8" creationId="{00000000-0000-0000-0000-000000000000}"/>
          </ac:grpSpMkLst>
        </pc:grpChg>
        <pc:grpChg chg="mod">
          <ac:chgData name="Corrigan, Maggie" userId="cad34459-c979-4bf5-bc87-860f62c21d45" providerId="ADAL" clId="{4432E653-E446-403C-B8F9-5D60DE06C4B2}" dt="2026-03-17T16:34:59.495" v="772" actId="13244"/>
          <ac:grpSpMkLst>
            <pc:docMk/>
            <pc:sldMk cId="0" sldId="265"/>
            <ac:grpSpMk id="11" creationId="{00000000-0000-0000-0000-000000000000}"/>
          </ac:grpSpMkLst>
        </pc:grpChg>
        <pc:picChg chg="mod">
          <ac:chgData name="Corrigan, Maggie" userId="cad34459-c979-4bf5-bc87-860f62c21d45" providerId="ADAL" clId="{4432E653-E446-403C-B8F9-5D60DE06C4B2}" dt="2026-03-13T16:10:21.726" v="0"/>
          <ac:picMkLst>
            <pc:docMk/>
            <pc:sldMk cId="0" sldId="265"/>
            <ac:picMk id="6" creationId="{00000000-0000-0000-0000-000000000000}"/>
          </ac:picMkLst>
        </pc:picChg>
        <pc:picChg chg="mod">
          <ac:chgData name="Corrigan, Maggie" userId="cad34459-c979-4bf5-bc87-860f62c21d45" providerId="ADAL" clId="{4432E653-E446-403C-B8F9-5D60DE06C4B2}" dt="2026-03-17T16:32:55.969" v="725" actId="1076"/>
          <ac:picMkLst>
            <pc:docMk/>
            <pc:sldMk cId="0" sldId="265"/>
            <ac:picMk id="9" creationId="{00000000-0000-0000-0000-000000000000}"/>
          </ac:picMkLst>
        </pc:picChg>
        <pc:picChg chg="mod">
          <ac:chgData name="Corrigan, Maggie" userId="cad34459-c979-4bf5-bc87-860f62c21d45" providerId="ADAL" clId="{4432E653-E446-403C-B8F9-5D60DE06C4B2}" dt="2026-03-17T16:32:57.959" v="726" actId="1076"/>
          <ac:picMkLst>
            <pc:docMk/>
            <pc:sldMk cId="0" sldId="265"/>
            <ac:picMk id="12" creationId="{00000000-0000-0000-0000-000000000000}"/>
          </ac:picMkLst>
        </pc:picChg>
        <pc:picChg chg="add mod">
          <ac:chgData name="Corrigan, Maggie" userId="cad34459-c979-4bf5-bc87-860f62c21d45" providerId="ADAL" clId="{4432E653-E446-403C-B8F9-5D60DE06C4B2}" dt="2026-03-17T16:34:16.195" v="767" actId="962"/>
          <ac:picMkLst>
            <pc:docMk/>
            <pc:sldMk cId="0" sldId="265"/>
            <ac:picMk id="14" creationId="{0B8397C9-518D-36C2-E9D7-75A6A245812B}"/>
          </ac:picMkLst>
        </pc:picChg>
      </pc:sldChg>
      <pc:sldChg chg="addSp modSp mod">
        <pc:chgData name="Corrigan, Maggie" userId="cad34459-c979-4bf5-bc87-860f62c21d45" providerId="ADAL" clId="{4432E653-E446-403C-B8F9-5D60DE06C4B2}" dt="2026-03-17T16:37:43.122" v="819" actId="13244"/>
        <pc:sldMkLst>
          <pc:docMk/>
          <pc:sldMk cId="0" sldId="266"/>
        </pc:sldMkLst>
        <pc:spChg chg="mod">
          <ac:chgData name="Corrigan, Maggie" userId="cad34459-c979-4bf5-bc87-860f62c21d45" providerId="ADAL" clId="{4432E653-E446-403C-B8F9-5D60DE06C4B2}" dt="2026-03-17T16:36:11.332" v="778" actId="1076"/>
          <ac:spMkLst>
            <pc:docMk/>
            <pc:sldMk cId="0" sldId="266"/>
            <ac:spMk id="2" creationId="{00000000-0000-0000-0000-000000000000}"/>
          </ac:spMkLst>
        </pc:spChg>
        <pc:spChg chg="mod">
          <ac:chgData name="Corrigan, Maggie" userId="cad34459-c979-4bf5-bc87-860f62c21d45" providerId="ADAL" clId="{4432E653-E446-403C-B8F9-5D60DE06C4B2}" dt="2026-03-17T16:36:04.054" v="776" actId="1076"/>
          <ac:spMkLst>
            <pc:docMk/>
            <pc:sldMk cId="0" sldId="266"/>
            <ac:spMk id="3" creationId="{00000000-0000-0000-0000-000000000000}"/>
          </ac:spMkLst>
        </pc:spChg>
        <pc:spChg chg="mod">
          <ac:chgData name="Corrigan, Maggie" userId="cad34459-c979-4bf5-bc87-860f62c21d45" providerId="ADAL" clId="{4432E653-E446-403C-B8F9-5D60DE06C4B2}" dt="2026-03-17T16:35:58.523" v="775" actId="1076"/>
          <ac:spMkLst>
            <pc:docMk/>
            <pc:sldMk cId="0" sldId="266"/>
            <ac:spMk id="6" creationId="{00000000-0000-0000-0000-000000000000}"/>
          </ac:spMkLst>
        </pc:spChg>
        <pc:spChg chg="mod">
          <ac:chgData name="Corrigan, Maggie" userId="cad34459-c979-4bf5-bc87-860f62c21d45" providerId="ADAL" clId="{4432E653-E446-403C-B8F9-5D60DE06C4B2}" dt="2026-03-17T16:36:06.861" v="777" actId="1076"/>
          <ac:spMkLst>
            <pc:docMk/>
            <pc:sldMk cId="0" sldId="266"/>
            <ac:spMk id="9" creationId="{00000000-0000-0000-0000-000000000000}"/>
          </ac:spMkLst>
        </pc:spChg>
        <pc:spChg chg="mod">
          <ac:chgData name="Corrigan, Maggie" userId="cad34459-c979-4bf5-bc87-860f62c21d45" providerId="ADAL" clId="{4432E653-E446-403C-B8F9-5D60DE06C4B2}" dt="2026-03-17T16:36:13.107" v="779" actId="1076"/>
          <ac:spMkLst>
            <pc:docMk/>
            <pc:sldMk cId="0" sldId="266"/>
            <ac:spMk id="12" creationId="{00000000-0000-0000-0000-000000000000}"/>
          </ac:spMkLst>
        </pc:spChg>
        <pc:spChg chg="add mod">
          <ac:chgData name="Corrigan, Maggie" userId="cad34459-c979-4bf5-bc87-860f62c21d45" providerId="ADAL" clId="{4432E653-E446-403C-B8F9-5D60DE06C4B2}" dt="2026-03-17T16:37:21.543" v="817" actId="13244"/>
          <ac:spMkLst>
            <pc:docMk/>
            <pc:sldMk cId="0" sldId="266"/>
            <ac:spMk id="14" creationId="{A00B118C-8C4C-8C14-FF0A-16A239747D3E}"/>
          </ac:spMkLst>
        </pc:spChg>
        <pc:grpChg chg="mod">
          <ac:chgData name="Corrigan, Maggie" userId="cad34459-c979-4bf5-bc87-860f62c21d45" providerId="ADAL" clId="{4432E653-E446-403C-B8F9-5D60DE06C4B2}" dt="2026-03-17T16:35:58.523" v="775" actId="1076"/>
          <ac:grpSpMkLst>
            <pc:docMk/>
            <pc:sldMk cId="0" sldId="266"/>
            <ac:grpSpMk id="4" creationId="{00000000-0000-0000-0000-000000000000}"/>
          </ac:grpSpMkLst>
        </pc:grpChg>
        <pc:grpChg chg="mod">
          <ac:chgData name="Corrigan, Maggie" userId="cad34459-c979-4bf5-bc87-860f62c21d45" providerId="ADAL" clId="{4432E653-E446-403C-B8F9-5D60DE06C4B2}" dt="2026-03-17T16:37:43.122" v="819" actId="13244"/>
          <ac:grpSpMkLst>
            <pc:docMk/>
            <pc:sldMk cId="0" sldId="266"/>
            <ac:grpSpMk id="7" creationId="{00000000-0000-0000-0000-000000000000}"/>
          </ac:grpSpMkLst>
        </pc:grpChg>
        <pc:grpChg chg="mod">
          <ac:chgData name="Corrigan, Maggie" userId="cad34459-c979-4bf5-bc87-860f62c21d45" providerId="ADAL" clId="{4432E653-E446-403C-B8F9-5D60DE06C4B2}" dt="2026-03-17T16:37:33.809" v="818" actId="13244"/>
          <ac:grpSpMkLst>
            <pc:docMk/>
            <pc:sldMk cId="0" sldId="266"/>
            <ac:grpSpMk id="10" creationId="{00000000-0000-0000-0000-000000000000}"/>
          </ac:grpSpMkLst>
        </pc:grpChg>
        <pc:picChg chg="mod">
          <ac:chgData name="Corrigan, Maggie" userId="cad34459-c979-4bf5-bc87-860f62c21d45" providerId="ADAL" clId="{4432E653-E446-403C-B8F9-5D60DE06C4B2}" dt="2026-03-17T16:35:58.523" v="775" actId="1076"/>
          <ac:picMkLst>
            <pc:docMk/>
            <pc:sldMk cId="0" sldId="266"/>
            <ac:picMk id="5" creationId="{00000000-0000-0000-0000-000000000000}"/>
          </ac:picMkLst>
        </pc:picChg>
        <pc:picChg chg="mod">
          <ac:chgData name="Corrigan, Maggie" userId="cad34459-c979-4bf5-bc87-860f62c21d45" providerId="ADAL" clId="{4432E653-E446-403C-B8F9-5D60DE06C4B2}" dt="2026-03-17T16:36:06.861" v="777" actId="1076"/>
          <ac:picMkLst>
            <pc:docMk/>
            <pc:sldMk cId="0" sldId="266"/>
            <ac:picMk id="8" creationId="{00000000-0000-0000-0000-000000000000}"/>
          </ac:picMkLst>
        </pc:picChg>
        <pc:picChg chg="mod">
          <ac:chgData name="Corrigan, Maggie" userId="cad34459-c979-4bf5-bc87-860f62c21d45" providerId="ADAL" clId="{4432E653-E446-403C-B8F9-5D60DE06C4B2}" dt="2026-03-17T16:36:13.107" v="779" actId="1076"/>
          <ac:picMkLst>
            <pc:docMk/>
            <pc:sldMk cId="0" sldId="266"/>
            <ac:picMk id="11" creationId="{00000000-0000-0000-0000-000000000000}"/>
          </ac:picMkLst>
        </pc:picChg>
        <pc:picChg chg="add mod">
          <ac:chgData name="Corrigan, Maggie" userId="cad34459-c979-4bf5-bc87-860f62c21d45" providerId="ADAL" clId="{4432E653-E446-403C-B8F9-5D60DE06C4B2}" dt="2026-03-17T16:37:13.583" v="815" actId="962"/>
          <ac:picMkLst>
            <pc:docMk/>
            <pc:sldMk cId="0" sldId="266"/>
            <ac:picMk id="13" creationId="{AFDB4A2C-B1D0-9E67-1EC4-4018A79184D6}"/>
          </ac:picMkLst>
        </pc:picChg>
      </pc:sldChg>
      <pc:sldChg chg="addSp modSp mod">
        <pc:chgData name="Corrigan, Maggie" userId="cad34459-c979-4bf5-bc87-860f62c21d45" providerId="ADAL" clId="{4432E653-E446-403C-B8F9-5D60DE06C4B2}" dt="2026-03-18T13:45:26.843" v="866" actId="962"/>
        <pc:sldMkLst>
          <pc:docMk/>
          <pc:sldMk cId="0" sldId="267"/>
        </pc:sldMkLst>
        <pc:spChg chg="mod">
          <ac:chgData name="Corrigan, Maggie" userId="cad34459-c979-4bf5-bc87-860f62c21d45" providerId="ADAL" clId="{4432E653-E446-403C-B8F9-5D60DE06C4B2}" dt="2026-03-18T13:44:30.737" v="862" actId="13244"/>
          <ac:spMkLst>
            <pc:docMk/>
            <pc:sldMk cId="0" sldId="267"/>
            <ac:spMk id="6" creationId="{00000000-0000-0000-0000-000000000000}"/>
          </ac:spMkLst>
        </pc:spChg>
        <pc:spChg chg="mod">
          <ac:chgData name="Corrigan, Maggie" userId="cad34459-c979-4bf5-bc87-860f62c21d45" providerId="ADAL" clId="{4432E653-E446-403C-B8F9-5D60DE06C4B2}" dt="2026-03-18T13:44:50.337" v="864" actId="13244"/>
          <ac:spMkLst>
            <pc:docMk/>
            <pc:sldMk cId="0" sldId="267"/>
            <ac:spMk id="7" creationId="{00000000-0000-0000-0000-000000000000}"/>
          </ac:spMkLst>
        </pc:spChg>
        <pc:spChg chg="mod">
          <ac:chgData name="Corrigan, Maggie" userId="cad34459-c979-4bf5-bc87-860f62c21d45" providerId="ADAL" clId="{4432E653-E446-403C-B8F9-5D60DE06C4B2}" dt="2026-03-18T13:41:51.789" v="820" actId="1076"/>
          <ac:spMkLst>
            <pc:docMk/>
            <pc:sldMk cId="0" sldId="267"/>
            <ac:spMk id="8" creationId="{00000000-0000-0000-0000-000000000000}"/>
          </ac:spMkLst>
        </pc:spChg>
        <pc:spChg chg="mod">
          <ac:chgData name="Corrigan, Maggie" userId="cad34459-c979-4bf5-bc87-860f62c21d45" providerId="ADAL" clId="{4432E653-E446-403C-B8F9-5D60DE06C4B2}" dt="2026-03-18T13:42:58.370" v="830" actId="1076"/>
          <ac:spMkLst>
            <pc:docMk/>
            <pc:sldMk cId="0" sldId="267"/>
            <ac:spMk id="11" creationId="{00000000-0000-0000-0000-000000000000}"/>
          </ac:spMkLst>
        </pc:spChg>
        <pc:spChg chg="add mod">
          <ac:chgData name="Corrigan, Maggie" userId="cad34459-c979-4bf5-bc87-860f62c21d45" providerId="ADAL" clId="{4432E653-E446-403C-B8F9-5D60DE06C4B2}" dt="2026-03-18T13:42:19.364" v="822" actId="571"/>
          <ac:spMkLst>
            <pc:docMk/>
            <pc:sldMk cId="0" sldId="267"/>
            <ac:spMk id="17" creationId="{661027A6-A43C-D7F7-33EA-D39A60A5A707}"/>
          </ac:spMkLst>
        </pc:spChg>
        <pc:spChg chg="add mod">
          <ac:chgData name="Corrigan, Maggie" userId="cad34459-c979-4bf5-bc87-860f62c21d45" providerId="ADAL" clId="{4432E653-E446-403C-B8F9-5D60DE06C4B2}" dt="2026-03-18T13:45:22.877" v="865" actId="33553"/>
          <ac:spMkLst>
            <pc:docMk/>
            <pc:sldMk cId="0" sldId="267"/>
            <ac:spMk id="18" creationId="{5F397410-07A9-9FE4-E191-BF41FCD7FC93}"/>
          </ac:spMkLst>
        </pc:spChg>
        <pc:grpChg chg="mod">
          <ac:chgData name="Corrigan, Maggie" userId="cad34459-c979-4bf5-bc87-860f62c21d45" providerId="ADAL" clId="{4432E653-E446-403C-B8F9-5D60DE06C4B2}" dt="2026-03-18T13:44:37.128" v="863" actId="13244"/>
          <ac:grpSpMkLst>
            <pc:docMk/>
            <pc:sldMk cId="0" sldId="267"/>
            <ac:grpSpMk id="9" creationId="{00000000-0000-0000-0000-000000000000}"/>
          </ac:grpSpMkLst>
        </pc:grpChg>
        <pc:picChg chg="mod">
          <ac:chgData name="Corrigan, Maggie" userId="cad34459-c979-4bf5-bc87-860f62c21d45" providerId="ADAL" clId="{4432E653-E446-403C-B8F9-5D60DE06C4B2}" dt="2026-03-18T13:42:26.952" v="823" actId="1076"/>
          <ac:picMkLst>
            <pc:docMk/>
            <pc:sldMk cId="0" sldId="267"/>
            <ac:picMk id="2" creationId="{00000000-0000-0000-0000-000000000000}"/>
          </ac:picMkLst>
        </pc:picChg>
        <pc:picChg chg="mod">
          <ac:chgData name="Corrigan, Maggie" userId="cad34459-c979-4bf5-bc87-860f62c21d45" providerId="ADAL" clId="{4432E653-E446-403C-B8F9-5D60DE06C4B2}" dt="2026-03-18T13:42:38.784" v="827" actId="1076"/>
          <ac:picMkLst>
            <pc:docMk/>
            <pc:sldMk cId="0" sldId="267"/>
            <ac:picMk id="3" creationId="{00000000-0000-0000-0000-000000000000}"/>
          </ac:picMkLst>
        </pc:picChg>
        <pc:picChg chg="mod">
          <ac:chgData name="Corrigan, Maggie" userId="cad34459-c979-4bf5-bc87-860f62c21d45" providerId="ADAL" clId="{4432E653-E446-403C-B8F9-5D60DE06C4B2}" dt="2026-03-18T13:42:32.581" v="825" actId="1076"/>
          <ac:picMkLst>
            <pc:docMk/>
            <pc:sldMk cId="0" sldId="267"/>
            <ac:picMk id="4" creationId="{00000000-0000-0000-0000-000000000000}"/>
          </ac:picMkLst>
        </pc:picChg>
        <pc:picChg chg="mod">
          <ac:chgData name="Corrigan, Maggie" userId="cad34459-c979-4bf5-bc87-860f62c21d45" providerId="ADAL" clId="{4432E653-E446-403C-B8F9-5D60DE06C4B2}" dt="2026-03-18T13:42:35.026" v="826" actId="1076"/>
          <ac:picMkLst>
            <pc:docMk/>
            <pc:sldMk cId="0" sldId="267"/>
            <ac:picMk id="5" creationId="{00000000-0000-0000-0000-000000000000}"/>
          </ac:picMkLst>
        </pc:picChg>
        <pc:picChg chg="mod">
          <ac:chgData name="Corrigan, Maggie" userId="cad34459-c979-4bf5-bc87-860f62c21d45" providerId="ADAL" clId="{4432E653-E446-403C-B8F9-5D60DE06C4B2}" dt="2026-03-18T13:42:58.370" v="830" actId="1076"/>
          <ac:picMkLst>
            <pc:docMk/>
            <pc:sldMk cId="0" sldId="267"/>
            <ac:picMk id="10" creationId="{00000000-0000-0000-0000-000000000000}"/>
          </ac:picMkLst>
        </pc:picChg>
        <pc:picChg chg="add mod">
          <ac:chgData name="Corrigan, Maggie" userId="cad34459-c979-4bf5-bc87-860f62c21d45" providerId="ADAL" clId="{4432E653-E446-403C-B8F9-5D60DE06C4B2}" dt="2026-03-18T13:45:26.843" v="866" actId="962"/>
          <ac:picMkLst>
            <pc:docMk/>
            <pc:sldMk cId="0" sldId="267"/>
            <ac:picMk id="12" creationId="{FF2A744F-B11C-9B18-3D80-764865F25D52}"/>
          </ac:picMkLst>
        </pc:picChg>
        <pc:picChg chg="add mod">
          <ac:chgData name="Corrigan, Maggie" userId="cad34459-c979-4bf5-bc87-860f62c21d45" providerId="ADAL" clId="{4432E653-E446-403C-B8F9-5D60DE06C4B2}" dt="2026-03-18T13:42:19.364" v="822" actId="571"/>
          <ac:picMkLst>
            <pc:docMk/>
            <pc:sldMk cId="0" sldId="267"/>
            <ac:picMk id="13" creationId="{FF00B4E6-98A0-1C67-DBD0-BEA21856C9B3}"/>
          </ac:picMkLst>
        </pc:picChg>
        <pc:picChg chg="add mod">
          <ac:chgData name="Corrigan, Maggie" userId="cad34459-c979-4bf5-bc87-860f62c21d45" providerId="ADAL" clId="{4432E653-E446-403C-B8F9-5D60DE06C4B2}" dt="2026-03-18T13:42:19.364" v="822" actId="571"/>
          <ac:picMkLst>
            <pc:docMk/>
            <pc:sldMk cId="0" sldId="267"/>
            <ac:picMk id="14" creationId="{58783AC1-0AC4-69C5-44E8-C2A570EEBC0D}"/>
          </ac:picMkLst>
        </pc:picChg>
        <pc:picChg chg="add mod">
          <ac:chgData name="Corrigan, Maggie" userId="cad34459-c979-4bf5-bc87-860f62c21d45" providerId="ADAL" clId="{4432E653-E446-403C-B8F9-5D60DE06C4B2}" dt="2026-03-18T13:42:19.364" v="822" actId="571"/>
          <ac:picMkLst>
            <pc:docMk/>
            <pc:sldMk cId="0" sldId="267"/>
            <ac:picMk id="15" creationId="{BFA38724-D800-D4A2-A95D-34E3C7E0ADAF}"/>
          </ac:picMkLst>
        </pc:picChg>
        <pc:picChg chg="add mod">
          <ac:chgData name="Corrigan, Maggie" userId="cad34459-c979-4bf5-bc87-860f62c21d45" providerId="ADAL" clId="{4432E653-E446-403C-B8F9-5D60DE06C4B2}" dt="2026-03-18T13:42:19.364" v="822" actId="571"/>
          <ac:picMkLst>
            <pc:docMk/>
            <pc:sldMk cId="0" sldId="267"/>
            <ac:picMk id="16" creationId="{C4B1DC90-BAF5-3AF7-6003-BD66F1721F41}"/>
          </ac:picMkLst>
        </pc:picChg>
      </pc:sldChg>
      <pc:sldChg chg="addSp modSp mod">
        <pc:chgData name="Corrigan, Maggie" userId="cad34459-c979-4bf5-bc87-860f62c21d45" providerId="ADAL" clId="{4432E653-E446-403C-B8F9-5D60DE06C4B2}" dt="2026-03-18T15:17:19.531" v="900" actId="13244"/>
        <pc:sldMkLst>
          <pc:docMk/>
          <pc:sldMk cId="0" sldId="268"/>
        </pc:sldMkLst>
        <pc:spChg chg="mod">
          <ac:chgData name="Corrigan, Maggie" userId="cad34459-c979-4bf5-bc87-860f62c21d45" providerId="ADAL" clId="{4432E653-E446-403C-B8F9-5D60DE06C4B2}" dt="2026-03-18T15:14:32.628" v="893" actId="1076"/>
          <ac:spMkLst>
            <pc:docMk/>
            <pc:sldMk cId="0" sldId="268"/>
            <ac:spMk id="4" creationId="{00000000-0000-0000-0000-000000000000}"/>
          </ac:spMkLst>
        </pc:spChg>
        <pc:spChg chg="mod">
          <ac:chgData name="Corrigan, Maggie" userId="cad34459-c979-4bf5-bc87-860f62c21d45" providerId="ADAL" clId="{4432E653-E446-403C-B8F9-5D60DE06C4B2}" dt="2026-03-18T15:11:32.078" v="868" actId="1076"/>
          <ac:spMkLst>
            <pc:docMk/>
            <pc:sldMk cId="0" sldId="268"/>
            <ac:spMk id="7" creationId="{00000000-0000-0000-0000-000000000000}"/>
          </ac:spMkLst>
        </pc:spChg>
        <pc:spChg chg="mod">
          <ac:chgData name="Corrigan, Maggie" userId="cad34459-c979-4bf5-bc87-860f62c21d45" providerId="ADAL" clId="{4432E653-E446-403C-B8F9-5D60DE06C4B2}" dt="2026-03-18T15:14:28.624" v="892" actId="1076"/>
          <ac:spMkLst>
            <pc:docMk/>
            <pc:sldMk cId="0" sldId="268"/>
            <ac:spMk id="10" creationId="{00000000-0000-0000-0000-000000000000}"/>
          </ac:spMkLst>
        </pc:spChg>
        <pc:spChg chg="mod">
          <ac:chgData name="Corrigan, Maggie" userId="cad34459-c979-4bf5-bc87-860f62c21d45" providerId="ADAL" clId="{4432E653-E446-403C-B8F9-5D60DE06C4B2}" dt="2026-03-18T15:14:49.789" v="895" actId="13244"/>
          <ac:spMkLst>
            <pc:docMk/>
            <pc:sldMk cId="0" sldId="268"/>
            <ac:spMk id="11" creationId="{00000000-0000-0000-0000-000000000000}"/>
          </ac:spMkLst>
        </pc:spChg>
        <pc:spChg chg="mod">
          <ac:chgData name="Corrigan, Maggie" userId="cad34459-c979-4bf5-bc87-860f62c21d45" providerId="ADAL" clId="{4432E653-E446-403C-B8F9-5D60DE06C4B2}" dt="2026-03-13T16:10:21.726" v="0"/>
          <ac:spMkLst>
            <pc:docMk/>
            <pc:sldMk cId="0" sldId="268"/>
            <ac:spMk id="14" creationId="{00000000-0000-0000-0000-000000000000}"/>
          </ac:spMkLst>
        </pc:spChg>
        <pc:spChg chg="mod">
          <ac:chgData name="Corrigan, Maggie" userId="cad34459-c979-4bf5-bc87-860f62c21d45" providerId="ADAL" clId="{4432E653-E446-403C-B8F9-5D60DE06C4B2}" dt="2026-03-13T16:10:21.726" v="0"/>
          <ac:spMkLst>
            <pc:docMk/>
            <pc:sldMk cId="0" sldId="268"/>
            <ac:spMk id="17" creationId="{00000000-0000-0000-0000-000000000000}"/>
          </ac:spMkLst>
        </pc:spChg>
        <pc:spChg chg="mod">
          <ac:chgData name="Corrigan, Maggie" userId="cad34459-c979-4bf5-bc87-860f62c21d45" providerId="ADAL" clId="{4432E653-E446-403C-B8F9-5D60DE06C4B2}" dt="2026-03-18T15:11:53.080" v="872" actId="1076"/>
          <ac:spMkLst>
            <pc:docMk/>
            <pc:sldMk cId="0" sldId="268"/>
            <ac:spMk id="21" creationId="{00000000-0000-0000-0000-000000000000}"/>
          </ac:spMkLst>
        </pc:spChg>
        <pc:spChg chg="add mod">
          <ac:chgData name="Corrigan, Maggie" userId="cad34459-c979-4bf5-bc87-860f62c21d45" providerId="ADAL" clId="{4432E653-E446-403C-B8F9-5D60DE06C4B2}" dt="2026-03-18T15:14:41.317" v="894" actId="13244"/>
          <ac:spMkLst>
            <pc:docMk/>
            <pc:sldMk cId="0" sldId="268"/>
            <ac:spMk id="23" creationId="{2F77FEDA-93E1-91B9-52BF-7C80F4328AF9}"/>
          </ac:spMkLst>
        </pc:spChg>
        <pc:grpChg chg="mod">
          <ac:chgData name="Corrigan, Maggie" userId="cad34459-c979-4bf5-bc87-860f62c21d45" providerId="ADAL" clId="{4432E653-E446-403C-B8F9-5D60DE06C4B2}" dt="2026-03-18T15:14:32.628" v="893" actId="1076"/>
          <ac:grpSpMkLst>
            <pc:docMk/>
            <pc:sldMk cId="0" sldId="268"/>
            <ac:grpSpMk id="2" creationId="{00000000-0000-0000-0000-000000000000}"/>
          </ac:grpSpMkLst>
        </pc:grpChg>
        <pc:grpChg chg="mod">
          <ac:chgData name="Corrigan, Maggie" userId="cad34459-c979-4bf5-bc87-860f62c21d45" providerId="ADAL" clId="{4432E653-E446-403C-B8F9-5D60DE06C4B2}" dt="2026-03-18T15:11:32.078" v="868" actId="1076"/>
          <ac:grpSpMkLst>
            <pc:docMk/>
            <pc:sldMk cId="0" sldId="268"/>
            <ac:grpSpMk id="5" creationId="{00000000-0000-0000-0000-000000000000}"/>
          </ac:grpSpMkLst>
        </pc:grpChg>
        <pc:grpChg chg="mod">
          <ac:chgData name="Corrigan, Maggie" userId="cad34459-c979-4bf5-bc87-860f62c21d45" providerId="ADAL" clId="{4432E653-E446-403C-B8F9-5D60DE06C4B2}" dt="2026-03-18T15:14:28.624" v="892" actId="1076"/>
          <ac:grpSpMkLst>
            <pc:docMk/>
            <pc:sldMk cId="0" sldId="268"/>
            <ac:grpSpMk id="8" creationId="{00000000-0000-0000-0000-000000000000}"/>
          </ac:grpSpMkLst>
        </pc:grpChg>
        <pc:grpChg chg="mod">
          <ac:chgData name="Corrigan, Maggie" userId="cad34459-c979-4bf5-bc87-860f62c21d45" providerId="ADAL" clId="{4432E653-E446-403C-B8F9-5D60DE06C4B2}" dt="2026-03-18T15:16:49.834" v="898" actId="13244"/>
          <ac:grpSpMkLst>
            <pc:docMk/>
            <pc:sldMk cId="0" sldId="268"/>
            <ac:grpSpMk id="12" creationId="{00000000-0000-0000-0000-000000000000}"/>
          </ac:grpSpMkLst>
        </pc:grpChg>
        <pc:grpChg chg="mod">
          <ac:chgData name="Corrigan, Maggie" userId="cad34459-c979-4bf5-bc87-860f62c21d45" providerId="ADAL" clId="{4432E653-E446-403C-B8F9-5D60DE06C4B2}" dt="2026-03-18T15:16:45.342" v="897" actId="13244"/>
          <ac:grpSpMkLst>
            <pc:docMk/>
            <pc:sldMk cId="0" sldId="268"/>
            <ac:grpSpMk id="15" creationId="{00000000-0000-0000-0000-000000000000}"/>
          </ac:grpSpMkLst>
        </pc:grpChg>
        <pc:grpChg chg="mod">
          <ac:chgData name="Corrigan, Maggie" userId="cad34459-c979-4bf5-bc87-860f62c21d45" providerId="ADAL" clId="{4432E653-E446-403C-B8F9-5D60DE06C4B2}" dt="2026-03-18T15:17:14.715" v="899" actId="13244"/>
          <ac:grpSpMkLst>
            <pc:docMk/>
            <pc:sldMk cId="0" sldId="268"/>
            <ac:grpSpMk id="19" creationId="{00000000-0000-0000-0000-000000000000}"/>
          </ac:grpSpMkLst>
        </pc:grpChg>
        <pc:picChg chg="mod">
          <ac:chgData name="Corrigan, Maggie" userId="cad34459-c979-4bf5-bc87-860f62c21d45" providerId="ADAL" clId="{4432E653-E446-403C-B8F9-5D60DE06C4B2}" dt="2026-03-18T15:14:32.628" v="893" actId="1076"/>
          <ac:picMkLst>
            <pc:docMk/>
            <pc:sldMk cId="0" sldId="268"/>
            <ac:picMk id="3" creationId="{00000000-0000-0000-0000-000000000000}"/>
          </ac:picMkLst>
        </pc:picChg>
        <pc:picChg chg="mod">
          <ac:chgData name="Corrigan, Maggie" userId="cad34459-c979-4bf5-bc87-860f62c21d45" providerId="ADAL" clId="{4432E653-E446-403C-B8F9-5D60DE06C4B2}" dt="2026-03-18T15:11:32.078" v="868" actId="1076"/>
          <ac:picMkLst>
            <pc:docMk/>
            <pc:sldMk cId="0" sldId="268"/>
            <ac:picMk id="6" creationId="{00000000-0000-0000-0000-000000000000}"/>
          </ac:picMkLst>
        </pc:picChg>
        <pc:picChg chg="mod">
          <ac:chgData name="Corrigan, Maggie" userId="cad34459-c979-4bf5-bc87-860f62c21d45" providerId="ADAL" clId="{4432E653-E446-403C-B8F9-5D60DE06C4B2}" dt="2026-03-18T15:14:28.624" v="892" actId="1076"/>
          <ac:picMkLst>
            <pc:docMk/>
            <pc:sldMk cId="0" sldId="268"/>
            <ac:picMk id="9" creationId="{00000000-0000-0000-0000-000000000000}"/>
          </ac:picMkLst>
        </pc:picChg>
        <pc:picChg chg="mod">
          <ac:chgData name="Corrigan, Maggie" userId="cad34459-c979-4bf5-bc87-860f62c21d45" providerId="ADAL" clId="{4432E653-E446-403C-B8F9-5D60DE06C4B2}" dt="2026-03-18T15:17:19.531" v="900" actId="13244"/>
          <ac:picMkLst>
            <pc:docMk/>
            <pc:sldMk cId="0" sldId="268"/>
            <ac:picMk id="18" creationId="{00000000-0000-0000-0000-000000000000}"/>
          </ac:picMkLst>
        </pc:picChg>
        <pc:picChg chg="mod">
          <ac:chgData name="Corrigan, Maggie" userId="cad34459-c979-4bf5-bc87-860f62c21d45" providerId="ADAL" clId="{4432E653-E446-403C-B8F9-5D60DE06C4B2}" dt="2026-03-18T15:11:53.080" v="872" actId="1076"/>
          <ac:picMkLst>
            <pc:docMk/>
            <pc:sldMk cId="0" sldId="268"/>
            <ac:picMk id="20" creationId="{00000000-0000-0000-0000-000000000000}"/>
          </ac:picMkLst>
        </pc:picChg>
        <pc:picChg chg="add mod">
          <ac:chgData name="Corrigan, Maggie" userId="cad34459-c979-4bf5-bc87-860f62c21d45" providerId="ADAL" clId="{4432E653-E446-403C-B8F9-5D60DE06C4B2}" dt="2026-03-18T15:14:23.639" v="891" actId="962"/>
          <ac:picMkLst>
            <pc:docMk/>
            <pc:sldMk cId="0" sldId="268"/>
            <ac:picMk id="22" creationId="{2EFDD697-BCBD-F7FC-5564-CFA4931AC793}"/>
          </ac:picMkLst>
        </pc:picChg>
      </pc:sldChg>
      <pc:sldChg chg="addSp delSp modSp mod">
        <pc:chgData name="Corrigan, Maggie" userId="cad34459-c979-4bf5-bc87-860f62c21d45" providerId="ADAL" clId="{4432E653-E446-403C-B8F9-5D60DE06C4B2}" dt="2026-03-19T14:19:59.056" v="1022" actId="1076"/>
        <pc:sldMkLst>
          <pc:docMk/>
          <pc:sldMk cId="0" sldId="269"/>
        </pc:sldMkLst>
        <pc:spChg chg="mod">
          <ac:chgData name="Corrigan, Maggie" userId="cad34459-c979-4bf5-bc87-860f62c21d45" providerId="ADAL" clId="{4432E653-E446-403C-B8F9-5D60DE06C4B2}" dt="2026-03-19T14:19:59.056" v="1022" actId="1076"/>
          <ac:spMkLst>
            <pc:docMk/>
            <pc:sldMk cId="0" sldId="269"/>
            <ac:spMk id="2" creationId="{00000000-0000-0000-0000-000000000000}"/>
          </ac:spMkLst>
        </pc:spChg>
        <pc:spChg chg="mod">
          <ac:chgData name="Corrigan, Maggie" userId="cad34459-c979-4bf5-bc87-860f62c21d45" providerId="ADAL" clId="{4432E653-E446-403C-B8F9-5D60DE06C4B2}" dt="2026-03-19T14:07:40.043" v="906" actId="1076"/>
          <ac:spMkLst>
            <pc:docMk/>
            <pc:sldMk cId="0" sldId="269"/>
            <ac:spMk id="3" creationId="{00000000-0000-0000-0000-000000000000}"/>
          </ac:spMkLst>
        </pc:spChg>
        <pc:spChg chg="mod">
          <ac:chgData name="Corrigan, Maggie" userId="cad34459-c979-4bf5-bc87-860f62c21d45" providerId="ADAL" clId="{4432E653-E446-403C-B8F9-5D60DE06C4B2}" dt="2026-03-19T14:08:44.386" v="927" actId="1076"/>
          <ac:spMkLst>
            <pc:docMk/>
            <pc:sldMk cId="0" sldId="269"/>
            <ac:spMk id="4" creationId="{00000000-0000-0000-0000-000000000000}"/>
          </ac:spMkLst>
        </pc:spChg>
        <pc:spChg chg="mod">
          <ac:chgData name="Corrigan, Maggie" userId="cad34459-c979-4bf5-bc87-860f62c21d45" providerId="ADAL" clId="{4432E653-E446-403C-B8F9-5D60DE06C4B2}" dt="2026-03-19T14:08:39.124" v="925" actId="1076"/>
          <ac:spMkLst>
            <pc:docMk/>
            <pc:sldMk cId="0" sldId="269"/>
            <ac:spMk id="5" creationId="{00000000-0000-0000-0000-000000000000}"/>
          </ac:spMkLst>
        </pc:spChg>
        <pc:spChg chg="del mod">
          <ac:chgData name="Corrigan, Maggie" userId="cad34459-c979-4bf5-bc87-860f62c21d45" providerId="ADAL" clId="{4432E653-E446-403C-B8F9-5D60DE06C4B2}" dt="2026-03-19T14:08:22.367" v="921" actId="478"/>
          <ac:spMkLst>
            <pc:docMk/>
            <pc:sldMk cId="0" sldId="269"/>
            <ac:spMk id="6" creationId="{00000000-0000-0000-0000-000000000000}"/>
          </ac:spMkLst>
        </pc:spChg>
        <pc:spChg chg="mod">
          <ac:chgData name="Corrigan, Maggie" userId="cad34459-c979-4bf5-bc87-860f62c21d45" providerId="ADAL" clId="{4432E653-E446-403C-B8F9-5D60DE06C4B2}" dt="2026-03-19T14:07:29.634" v="903" actId="1076"/>
          <ac:spMkLst>
            <pc:docMk/>
            <pc:sldMk cId="0" sldId="269"/>
            <ac:spMk id="7" creationId="{00000000-0000-0000-0000-000000000000}"/>
          </ac:spMkLst>
        </pc:spChg>
        <pc:spChg chg="mod">
          <ac:chgData name="Corrigan, Maggie" userId="cad34459-c979-4bf5-bc87-860f62c21d45" providerId="ADAL" clId="{4432E653-E446-403C-B8F9-5D60DE06C4B2}" dt="2026-03-13T16:10:21.726" v="0"/>
          <ac:spMkLst>
            <pc:docMk/>
            <pc:sldMk cId="0" sldId="269"/>
            <ac:spMk id="8" creationId="{00000000-0000-0000-0000-000000000000}"/>
          </ac:spMkLst>
        </pc:spChg>
        <pc:spChg chg="mod">
          <ac:chgData name="Corrigan, Maggie" userId="cad34459-c979-4bf5-bc87-860f62c21d45" providerId="ADAL" clId="{4432E653-E446-403C-B8F9-5D60DE06C4B2}" dt="2026-03-19T14:08:40.167" v="926" actId="1076"/>
          <ac:spMkLst>
            <pc:docMk/>
            <pc:sldMk cId="0" sldId="269"/>
            <ac:spMk id="11" creationId="{00000000-0000-0000-0000-000000000000}"/>
          </ac:spMkLst>
        </pc:spChg>
        <pc:spChg chg="mod">
          <ac:chgData name="Corrigan, Maggie" userId="cad34459-c979-4bf5-bc87-860f62c21d45" providerId="ADAL" clId="{4432E653-E446-403C-B8F9-5D60DE06C4B2}" dt="2026-03-19T14:07:35.427" v="905" actId="1076"/>
          <ac:spMkLst>
            <pc:docMk/>
            <pc:sldMk cId="0" sldId="269"/>
            <ac:spMk id="14" creationId="{00000000-0000-0000-0000-000000000000}"/>
          </ac:spMkLst>
        </pc:spChg>
        <pc:spChg chg="mod">
          <ac:chgData name="Corrigan, Maggie" userId="cad34459-c979-4bf5-bc87-860f62c21d45" providerId="ADAL" clId="{4432E653-E446-403C-B8F9-5D60DE06C4B2}" dt="2026-03-19T14:08:47.510" v="928" actId="1076"/>
          <ac:spMkLst>
            <pc:docMk/>
            <pc:sldMk cId="0" sldId="269"/>
            <ac:spMk id="17" creationId="{00000000-0000-0000-0000-000000000000}"/>
          </ac:spMkLst>
        </pc:spChg>
        <pc:spChg chg="mod">
          <ac:chgData name="Corrigan, Maggie" userId="cad34459-c979-4bf5-bc87-860f62c21d45" providerId="ADAL" clId="{4432E653-E446-403C-B8F9-5D60DE06C4B2}" dt="2026-03-19T14:07:45.577" v="908" actId="1076"/>
          <ac:spMkLst>
            <pc:docMk/>
            <pc:sldMk cId="0" sldId="269"/>
            <ac:spMk id="20" creationId="{00000000-0000-0000-0000-000000000000}"/>
          </ac:spMkLst>
        </pc:spChg>
        <pc:spChg chg="add mod">
          <ac:chgData name="Corrigan, Maggie" userId="cad34459-c979-4bf5-bc87-860f62c21d45" providerId="ADAL" clId="{4432E653-E446-403C-B8F9-5D60DE06C4B2}" dt="2026-03-19T14:19:42.853" v="1021" actId="255"/>
          <ac:spMkLst>
            <pc:docMk/>
            <pc:sldMk cId="0" sldId="269"/>
            <ac:spMk id="22" creationId="{E6B59E21-7B7B-DE96-8653-51579A0A91B2}"/>
          </ac:spMkLst>
        </pc:spChg>
        <pc:grpChg chg="mod">
          <ac:chgData name="Corrigan, Maggie" userId="cad34459-c979-4bf5-bc87-860f62c21d45" providerId="ADAL" clId="{4432E653-E446-403C-B8F9-5D60DE06C4B2}" dt="2026-03-19T14:11:01.678" v="964" actId="13244"/>
          <ac:grpSpMkLst>
            <pc:docMk/>
            <pc:sldMk cId="0" sldId="269"/>
            <ac:grpSpMk id="9" creationId="{00000000-0000-0000-0000-000000000000}"/>
          </ac:grpSpMkLst>
        </pc:grpChg>
        <pc:grpChg chg="mod">
          <ac:chgData name="Corrigan, Maggie" userId="cad34459-c979-4bf5-bc87-860f62c21d45" providerId="ADAL" clId="{4432E653-E446-403C-B8F9-5D60DE06C4B2}" dt="2026-03-19T14:10:35.005" v="962" actId="13244"/>
          <ac:grpSpMkLst>
            <pc:docMk/>
            <pc:sldMk cId="0" sldId="269"/>
            <ac:grpSpMk id="12" creationId="{00000000-0000-0000-0000-000000000000}"/>
          </ac:grpSpMkLst>
        </pc:grpChg>
        <pc:grpChg chg="mod">
          <ac:chgData name="Corrigan, Maggie" userId="cad34459-c979-4bf5-bc87-860f62c21d45" providerId="ADAL" clId="{4432E653-E446-403C-B8F9-5D60DE06C4B2}" dt="2026-03-19T14:10:49.227" v="963" actId="13244"/>
          <ac:grpSpMkLst>
            <pc:docMk/>
            <pc:sldMk cId="0" sldId="269"/>
            <ac:grpSpMk id="15" creationId="{00000000-0000-0000-0000-000000000000}"/>
          </ac:grpSpMkLst>
        </pc:grpChg>
        <pc:grpChg chg="mod">
          <ac:chgData name="Corrigan, Maggie" userId="cad34459-c979-4bf5-bc87-860f62c21d45" providerId="ADAL" clId="{4432E653-E446-403C-B8F9-5D60DE06C4B2}" dt="2026-03-19T14:11:08.929" v="965" actId="13244"/>
          <ac:grpSpMkLst>
            <pc:docMk/>
            <pc:sldMk cId="0" sldId="269"/>
            <ac:grpSpMk id="18" creationId="{00000000-0000-0000-0000-000000000000}"/>
          </ac:grpSpMkLst>
        </pc:grpChg>
        <pc:picChg chg="mod">
          <ac:chgData name="Corrigan, Maggie" userId="cad34459-c979-4bf5-bc87-860f62c21d45" providerId="ADAL" clId="{4432E653-E446-403C-B8F9-5D60DE06C4B2}" dt="2026-03-19T14:08:40.167" v="926" actId="1076"/>
          <ac:picMkLst>
            <pc:docMk/>
            <pc:sldMk cId="0" sldId="269"/>
            <ac:picMk id="10" creationId="{00000000-0000-0000-0000-000000000000}"/>
          </ac:picMkLst>
        </pc:picChg>
        <pc:picChg chg="mod">
          <ac:chgData name="Corrigan, Maggie" userId="cad34459-c979-4bf5-bc87-860f62c21d45" providerId="ADAL" clId="{4432E653-E446-403C-B8F9-5D60DE06C4B2}" dt="2026-03-19T14:07:35.427" v="905" actId="1076"/>
          <ac:picMkLst>
            <pc:docMk/>
            <pc:sldMk cId="0" sldId="269"/>
            <ac:picMk id="13" creationId="{00000000-0000-0000-0000-000000000000}"/>
          </ac:picMkLst>
        </pc:picChg>
        <pc:picChg chg="mod">
          <ac:chgData name="Corrigan, Maggie" userId="cad34459-c979-4bf5-bc87-860f62c21d45" providerId="ADAL" clId="{4432E653-E446-403C-B8F9-5D60DE06C4B2}" dt="2026-03-19T14:08:47.510" v="928" actId="1076"/>
          <ac:picMkLst>
            <pc:docMk/>
            <pc:sldMk cId="0" sldId="269"/>
            <ac:picMk id="16" creationId="{00000000-0000-0000-0000-000000000000}"/>
          </ac:picMkLst>
        </pc:picChg>
        <pc:picChg chg="mod">
          <ac:chgData name="Corrigan, Maggie" userId="cad34459-c979-4bf5-bc87-860f62c21d45" providerId="ADAL" clId="{4432E653-E446-403C-B8F9-5D60DE06C4B2}" dt="2026-03-19T14:07:45.577" v="908" actId="1076"/>
          <ac:picMkLst>
            <pc:docMk/>
            <pc:sldMk cId="0" sldId="269"/>
            <ac:picMk id="19" creationId="{00000000-0000-0000-0000-000000000000}"/>
          </ac:picMkLst>
        </pc:picChg>
        <pc:picChg chg="add mod">
          <ac:chgData name="Corrigan, Maggie" userId="cad34459-c979-4bf5-bc87-860f62c21d45" providerId="ADAL" clId="{4432E653-E446-403C-B8F9-5D60DE06C4B2}" dt="2026-03-19T14:10:06.769" v="960" actId="962"/>
          <ac:picMkLst>
            <pc:docMk/>
            <pc:sldMk cId="0" sldId="269"/>
            <ac:picMk id="21" creationId="{AA01F376-B166-C577-3691-4D328085FD05}"/>
          </ac:picMkLst>
        </pc:picChg>
      </pc:sldChg>
      <pc:sldChg chg="addSp delSp modSp mod setBg">
        <pc:chgData name="Corrigan, Maggie" userId="cad34459-c979-4bf5-bc87-860f62c21d45" providerId="ADAL" clId="{4432E653-E446-403C-B8F9-5D60DE06C4B2}" dt="2026-03-19T14:19:00.790" v="1017" actId="13244"/>
        <pc:sldMkLst>
          <pc:docMk/>
          <pc:sldMk cId="0" sldId="270"/>
        </pc:sldMkLst>
        <pc:spChg chg="mod">
          <ac:chgData name="Corrigan, Maggie" userId="cad34459-c979-4bf5-bc87-860f62c21d45" providerId="ADAL" clId="{4432E653-E446-403C-B8F9-5D60DE06C4B2}" dt="2026-03-19T14:15:54.249" v="966" actId="1076"/>
          <ac:spMkLst>
            <pc:docMk/>
            <pc:sldMk cId="0" sldId="270"/>
            <ac:spMk id="2" creationId="{00000000-0000-0000-0000-000000000000}"/>
          </ac:spMkLst>
        </pc:spChg>
        <pc:spChg chg="mod">
          <ac:chgData name="Corrigan, Maggie" userId="cad34459-c979-4bf5-bc87-860f62c21d45" providerId="ADAL" clId="{4432E653-E446-403C-B8F9-5D60DE06C4B2}" dt="2026-03-19T14:19:00.790" v="1017" actId="13244"/>
          <ac:spMkLst>
            <pc:docMk/>
            <pc:sldMk cId="0" sldId="270"/>
            <ac:spMk id="3" creationId="{00000000-0000-0000-0000-000000000000}"/>
          </ac:spMkLst>
        </pc:spChg>
        <pc:spChg chg="mod">
          <ac:chgData name="Corrigan, Maggie" userId="cad34459-c979-4bf5-bc87-860f62c21d45" providerId="ADAL" clId="{4432E653-E446-403C-B8F9-5D60DE06C4B2}" dt="2026-03-13T16:10:21.726" v="0"/>
          <ac:spMkLst>
            <pc:docMk/>
            <pc:sldMk cId="0" sldId="270"/>
            <ac:spMk id="4" creationId="{00000000-0000-0000-0000-000000000000}"/>
          </ac:spMkLst>
        </pc:spChg>
        <pc:spChg chg="mod">
          <ac:chgData name="Corrigan, Maggie" userId="cad34459-c979-4bf5-bc87-860f62c21d45" providerId="ADAL" clId="{4432E653-E446-403C-B8F9-5D60DE06C4B2}" dt="2026-03-13T16:10:21.726" v="0"/>
          <ac:spMkLst>
            <pc:docMk/>
            <pc:sldMk cId="0" sldId="270"/>
            <ac:spMk id="7" creationId="{00000000-0000-0000-0000-000000000000}"/>
          </ac:spMkLst>
        </pc:spChg>
        <pc:spChg chg="mod">
          <ac:chgData name="Corrigan, Maggie" userId="cad34459-c979-4bf5-bc87-860f62c21d45" providerId="ADAL" clId="{4432E653-E446-403C-B8F9-5D60DE06C4B2}" dt="2026-03-13T16:10:21.726" v="0"/>
          <ac:spMkLst>
            <pc:docMk/>
            <pc:sldMk cId="0" sldId="270"/>
            <ac:spMk id="10" creationId="{00000000-0000-0000-0000-000000000000}"/>
          </ac:spMkLst>
        </pc:spChg>
        <pc:spChg chg="del mod">
          <ac:chgData name="Corrigan, Maggie" userId="cad34459-c979-4bf5-bc87-860f62c21d45" providerId="ADAL" clId="{4432E653-E446-403C-B8F9-5D60DE06C4B2}" dt="2026-03-19T14:18:15.164" v="1009" actId="478"/>
          <ac:spMkLst>
            <pc:docMk/>
            <pc:sldMk cId="0" sldId="270"/>
            <ac:spMk id="13" creationId="{00000000-0000-0000-0000-000000000000}"/>
          </ac:spMkLst>
        </pc:spChg>
        <pc:spChg chg="add mod">
          <ac:chgData name="Corrigan, Maggie" userId="cad34459-c979-4bf5-bc87-860f62c21d45" providerId="ADAL" clId="{4432E653-E446-403C-B8F9-5D60DE06C4B2}" dt="2026-03-19T14:18:38.248" v="1014" actId="13244"/>
          <ac:spMkLst>
            <pc:docMk/>
            <pc:sldMk cId="0" sldId="270"/>
            <ac:spMk id="15" creationId="{3A9C568E-C23F-E9EF-D314-D9DF76C3986F}"/>
          </ac:spMkLst>
        </pc:spChg>
        <pc:grpChg chg="mod">
          <ac:chgData name="Corrigan, Maggie" userId="cad34459-c979-4bf5-bc87-860f62c21d45" providerId="ADAL" clId="{4432E653-E446-403C-B8F9-5D60DE06C4B2}" dt="2026-03-19T14:18:45.700" v="1015" actId="13244"/>
          <ac:grpSpMkLst>
            <pc:docMk/>
            <pc:sldMk cId="0" sldId="270"/>
            <ac:grpSpMk id="5" creationId="{00000000-0000-0000-0000-000000000000}"/>
          </ac:grpSpMkLst>
        </pc:grpChg>
        <pc:grpChg chg="del mod">
          <ac:chgData name="Corrigan, Maggie" userId="cad34459-c979-4bf5-bc87-860f62c21d45" providerId="ADAL" clId="{4432E653-E446-403C-B8F9-5D60DE06C4B2}" dt="2026-03-19T14:18:15.164" v="1009" actId="478"/>
          <ac:grpSpMkLst>
            <pc:docMk/>
            <pc:sldMk cId="0" sldId="270"/>
            <ac:grpSpMk id="11" creationId="{00000000-0000-0000-0000-000000000000}"/>
          </ac:grpSpMkLst>
        </pc:grpChg>
        <pc:picChg chg="mod">
          <ac:chgData name="Corrigan, Maggie" userId="cad34459-c979-4bf5-bc87-860f62c21d45" providerId="ADAL" clId="{4432E653-E446-403C-B8F9-5D60DE06C4B2}" dt="2026-03-13T16:10:21.726" v="0"/>
          <ac:picMkLst>
            <pc:docMk/>
            <pc:sldMk cId="0" sldId="270"/>
            <ac:picMk id="6" creationId="{00000000-0000-0000-0000-000000000000}"/>
          </ac:picMkLst>
        </pc:picChg>
        <pc:picChg chg="mod">
          <ac:chgData name="Corrigan, Maggie" userId="cad34459-c979-4bf5-bc87-860f62c21d45" providerId="ADAL" clId="{4432E653-E446-403C-B8F9-5D60DE06C4B2}" dt="2026-03-13T16:10:21.726" v="0"/>
          <ac:picMkLst>
            <pc:docMk/>
            <pc:sldMk cId="0" sldId="270"/>
            <ac:picMk id="9" creationId="{00000000-0000-0000-0000-000000000000}"/>
          </ac:picMkLst>
        </pc:picChg>
        <pc:picChg chg="mod">
          <ac:chgData name="Corrigan, Maggie" userId="cad34459-c979-4bf5-bc87-860f62c21d45" providerId="ADAL" clId="{4432E653-E446-403C-B8F9-5D60DE06C4B2}" dt="2026-03-19T14:18:55.662" v="1016" actId="13244"/>
          <ac:picMkLst>
            <pc:docMk/>
            <pc:sldMk cId="0" sldId="270"/>
            <ac:picMk id="12" creationId="{00000000-0000-0000-0000-000000000000}"/>
          </ac:picMkLst>
        </pc:picChg>
        <pc:picChg chg="add mod">
          <ac:chgData name="Corrigan, Maggie" userId="cad34459-c979-4bf5-bc87-860f62c21d45" providerId="ADAL" clId="{4432E653-E446-403C-B8F9-5D60DE06C4B2}" dt="2026-03-19T14:18:36.367" v="1013" actId="962"/>
          <ac:picMkLst>
            <pc:docMk/>
            <pc:sldMk cId="0" sldId="270"/>
            <ac:picMk id="14" creationId="{BBC568BF-E346-1517-0184-689BD5992807}"/>
          </ac:picMkLst>
        </pc:picChg>
      </pc:sldChg>
      <pc:sldChg chg="addSp modSp mod">
        <pc:chgData name="Corrigan, Maggie" userId="cad34459-c979-4bf5-bc87-860f62c21d45" providerId="ADAL" clId="{4432E653-E446-403C-B8F9-5D60DE06C4B2}" dt="2026-03-19T14:22:16.772" v="1056" actId="13244"/>
        <pc:sldMkLst>
          <pc:docMk/>
          <pc:sldMk cId="0" sldId="271"/>
        </pc:sldMkLst>
        <pc:spChg chg="mod">
          <ac:chgData name="Corrigan, Maggie" userId="cad34459-c979-4bf5-bc87-860f62c21d45" providerId="ADAL" clId="{4432E653-E446-403C-B8F9-5D60DE06C4B2}" dt="2026-03-19T14:20:50.406" v="1029" actId="1076"/>
          <ac:spMkLst>
            <pc:docMk/>
            <pc:sldMk cId="0" sldId="271"/>
            <ac:spMk id="2" creationId="{00000000-0000-0000-0000-000000000000}"/>
          </ac:spMkLst>
        </pc:spChg>
        <pc:spChg chg="mod">
          <ac:chgData name="Corrigan, Maggie" userId="cad34459-c979-4bf5-bc87-860f62c21d45" providerId="ADAL" clId="{4432E653-E446-403C-B8F9-5D60DE06C4B2}" dt="2026-03-19T14:20:42.730" v="1027" actId="1076"/>
          <ac:spMkLst>
            <pc:docMk/>
            <pc:sldMk cId="0" sldId="271"/>
            <ac:spMk id="3" creationId="{00000000-0000-0000-0000-000000000000}"/>
          </ac:spMkLst>
        </pc:spChg>
        <pc:spChg chg="mod">
          <ac:chgData name="Corrigan, Maggie" userId="cad34459-c979-4bf5-bc87-860f62c21d45" providerId="ADAL" clId="{4432E653-E446-403C-B8F9-5D60DE06C4B2}" dt="2026-03-19T14:20:30.022" v="1025" actId="1076"/>
          <ac:spMkLst>
            <pc:docMk/>
            <pc:sldMk cId="0" sldId="271"/>
            <ac:spMk id="4" creationId="{00000000-0000-0000-0000-000000000000}"/>
          </ac:spMkLst>
        </pc:spChg>
        <pc:spChg chg="mod">
          <ac:chgData name="Corrigan, Maggie" userId="cad34459-c979-4bf5-bc87-860f62c21d45" providerId="ADAL" clId="{4432E653-E446-403C-B8F9-5D60DE06C4B2}" dt="2026-03-19T14:22:07.836" v="1055" actId="13244"/>
          <ac:spMkLst>
            <pc:docMk/>
            <pc:sldMk cId="0" sldId="271"/>
            <ac:spMk id="5" creationId="{00000000-0000-0000-0000-000000000000}"/>
          </ac:spMkLst>
        </pc:spChg>
        <pc:spChg chg="mod">
          <ac:chgData name="Corrigan, Maggie" userId="cad34459-c979-4bf5-bc87-860f62c21d45" providerId="ADAL" clId="{4432E653-E446-403C-B8F9-5D60DE06C4B2}" dt="2026-03-19T14:21:00.452" v="1030" actId="1076"/>
          <ac:spMkLst>
            <pc:docMk/>
            <pc:sldMk cId="0" sldId="271"/>
            <ac:spMk id="8" creationId="{00000000-0000-0000-0000-000000000000}"/>
          </ac:spMkLst>
        </pc:spChg>
        <pc:spChg chg="mod">
          <ac:chgData name="Corrigan, Maggie" userId="cad34459-c979-4bf5-bc87-860f62c21d45" providerId="ADAL" clId="{4432E653-E446-403C-B8F9-5D60DE06C4B2}" dt="2026-03-19T14:20:31.727" v="1026" actId="1076"/>
          <ac:spMkLst>
            <pc:docMk/>
            <pc:sldMk cId="0" sldId="271"/>
            <ac:spMk id="11" creationId="{00000000-0000-0000-0000-000000000000}"/>
          </ac:spMkLst>
        </pc:spChg>
        <pc:spChg chg="add mod">
          <ac:chgData name="Corrigan, Maggie" userId="cad34459-c979-4bf5-bc87-860f62c21d45" providerId="ADAL" clId="{4432E653-E446-403C-B8F9-5D60DE06C4B2}" dt="2026-03-19T14:21:59.157" v="1054" actId="13244"/>
          <ac:spMkLst>
            <pc:docMk/>
            <pc:sldMk cId="0" sldId="271"/>
            <ac:spMk id="13" creationId="{2BCEFE31-1210-AA81-FE74-EC9C1BB62352}"/>
          </ac:spMkLst>
        </pc:spChg>
        <pc:grpChg chg="mod">
          <ac:chgData name="Corrigan, Maggie" userId="cad34459-c979-4bf5-bc87-860f62c21d45" providerId="ADAL" clId="{4432E653-E446-403C-B8F9-5D60DE06C4B2}" dt="2026-03-19T14:22:16.772" v="1056" actId="13244"/>
          <ac:grpSpMkLst>
            <pc:docMk/>
            <pc:sldMk cId="0" sldId="271"/>
            <ac:grpSpMk id="6" creationId="{00000000-0000-0000-0000-000000000000}"/>
          </ac:grpSpMkLst>
        </pc:grpChg>
        <pc:grpChg chg="mod">
          <ac:chgData name="Corrigan, Maggie" userId="cad34459-c979-4bf5-bc87-860f62c21d45" providerId="ADAL" clId="{4432E653-E446-403C-B8F9-5D60DE06C4B2}" dt="2026-03-19T14:20:31.727" v="1026" actId="1076"/>
          <ac:grpSpMkLst>
            <pc:docMk/>
            <pc:sldMk cId="0" sldId="271"/>
            <ac:grpSpMk id="9" creationId="{00000000-0000-0000-0000-000000000000}"/>
          </ac:grpSpMkLst>
        </pc:grpChg>
        <pc:picChg chg="mod">
          <ac:chgData name="Corrigan, Maggie" userId="cad34459-c979-4bf5-bc87-860f62c21d45" providerId="ADAL" clId="{4432E653-E446-403C-B8F9-5D60DE06C4B2}" dt="2026-03-19T14:21:00.452" v="1030" actId="1076"/>
          <ac:picMkLst>
            <pc:docMk/>
            <pc:sldMk cId="0" sldId="271"/>
            <ac:picMk id="7" creationId="{00000000-0000-0000-0000-000000000000}"/>
          </ac:picMkLst>
        </pc:picChg>
        <pc:picChg chg="mod">
          <ac:chgData name="Corrigan, Maggie" userId="cad34459-c979-4bf5-bc87-860f62c21d45" providerId="ADAL" clId="{4432E653-E446-403C-B8F9-5D60DE06C4B2}" dt="2026-03-19T14:20:31.727" v="1026" actId="1076"/>
          <ac:picMkLst>
            <pc:docMk/>
            <pc:sldMk cId="0" sldId="271"/>
            <ac:picMk id="10" creationId="{00000000-0000-0000-0000-000000000000}"/>
          </ac:picMkLst>
        </pc:picChg>
        <pc:picChg chg="add mod">
          <ac:chgData name="Corrigan, Maggie" userId="cad34459-c979-4bf5-bc87-860f62c21d45" providerId="ADAL" clId="{4432E653-E446-403C-B8F9-5D60DE06C4B2}" dt="2026-03-19T14:21:14.061" v="1031" actId="962"/>
          <ac:picMkLst>
            <pc:docMk/>
            <pc:sldMk cId="0" sldId="271"/>
            <ac:picMk id="12" creationId="{AD11CB0A-1B90-9703-6EC2-8410C022B59A}"/>
          </ac:picMkLst>
        </pc:picChg>
      </pc:sldChg>
      <pc:sldChg chg="addSp modSp mod">
        <pc:chgData name="Corrigan, Maggie" userId="cad34459-c979-4bf5-bc87-860f62c21d45" providerId="ADAL" clId="{4432E653-E446-403C-B8F9-5D60DE06C4B2}" dt="2026-03-19T14:23:43.400" v="1113" actId="13244"/>
        <pc:sldMkLst>
          <pc:docMk/>
          <pc:sldMk cId="0" sldId="272"/>
        </pc:sldMkLst>
        <pc:spChg chg="mod">
          <ac:chgData name="Corrigan, Maggie" userId="cad34459-c979-4bf5-bc87-860f62c21d45" providerId="ADAL" clId="{4432E653-E446-403C-B8F9-5D60DE06C4B2}" dt="2026-03-19T14:23:00.884" v="1103" actId="1076"/>
          <ac:spMkLst>
            <pc:docMk/>
            <pc:sldMk cId="0" sldId="272"/>
            <ac:spMk id="2" creationId="{00000000-0000-0000-0000-000000000000}"/>
          </ac:spMkLst>
        </pc:spChg>
        <pc:spChg chg="mod">
          <ac:chgData name="Corrigan, Maggie" userId="cad34459-c979-4bf5-bc87-860f62c21d45" providerId="ADAL" clId="{4432E653-E446-403C-B8F9-5D60DE06C4B2}" dt="2026-03-19T14:22:43.461" v="1058" actId="1076"/>
          <ac:spMkLst>
            <pc:docMk/>
            <pc:sldMk cId="0" sldId="272"/>
            <ac:spMk id="3" creationId="{00000000-0000-0000-0000-000000000000}"/>
          </ac:spMkLst>
        </pc:spChg>
        <pc:spChg chg="mod">
          <ac:chgData name="Corrigan, Maggie" userId="cad34459-c979-4bf5-bc87-860f62c21d45" providerId="ADAL" clId="{4432E653-E446-403C-B8F9-5D60DE06C4B2}" dt="2026-03-13T16:10:21.726" v="0"/>
          <ac:spMkLst>
            <pc:docMk/>
            <pc:sldMk cId="0" sldId="272"/>
            <ac:spMk id="6" creationId="{00000000-0000-0000-0000-000000000000}"/>
          </ac:spMkLst>
        </pc:spChg>
        <pc:spChg chg="mod">
          <ac:chgData name="Corrigan, Maggie" userId="cad34459-c979-4bf5-bc87-860f62c21d45" providerId="ADAL" clId="{4432E653-E446-403C-B8F9-5D60DE06C4B2}" dt="2026-03-13T16:10:21.726" v="0"/>
          <ac:spMkLst>
            <pc:docMk/>
            <pc:sldMk cId="0" sldId="272"/>
            <ac:spMk id="9" creationId="{00000000-0000-0000-0000-000000000000}"/>
          </ac:spMkLst>
        </pc:spChg>
        <pc:spChg chg="mod">
          <ac:chgData name="Corrigan, Maggie" userId="cad34459-c979-4bf5-bc87-860f62c21d45" providerId="ADAL" clId="{4432E653-E446-403C-B8F9-5D60DE06C4B2}" dt="2026-03-13T16:10:21.726" v="0"/>
          <ac:spMkLst>
            <pc:docMk/>
            <pc:sldMk cId="0" sldId="272"/>
            <ac:spMk id="12" creationId="{00000000-0000-0000-0000-000000000000}"/>
          </ac:spMkLst>
        </pc:spChg>
        <pc:spChg chg="add mod">
          <ac:chgData name="Corrigan, Maggie" userId="cad34459-c979-4bf5-bc87-860f62c21d45" providerId="ADAL" clId="{4432E653-E446-403C-B8F9-5D60DE06C4B2}" dt="2026-03-19T14:23:34.187" v="1110" actId="13244"/>
          <ac:spMkLst>
            <pc:docMk/>
            <pc:sldMk cId="0" sldId="272"/>
            <ac:spMk id="14" creationId="{C0A1C510-A827-2638-7D8D-DDF4EECE850E}"/>
          </ac:spMkLst>
        </pc:spChg>
        <pc:grpChg chg="mod">
          <ac:chgData name="Corrigan, Maggie" userId="cad34459-c979-4bf5-bc87-860f62c21d45" providerId="ADAL" clId="{4432E653-E446-403C-B8F9-5D60DE06C4B2}" dt="2026-03-19T14:23:40.108" v="1111" actId="13244"/>
          <ac:grpSpMkLst>
            <pc:docMk/>
            <pc:sldMk cId="0" sldId="272"/>
            <ac:grpSpMk id="4" creationId="{00000000-0000-0000-0000-000000000000}"/>
          </ac:grpSpMkLst>
        </pc:grpChg>
        <pc:grpChg chg="mod">
          <ac:chgData name="Corrigan, Maggie" userId="cad34459-c979-4bf5-bc87-860f62c21d45" providerId="ADAL" clId="{4432E653-E446-403C-B8F9-5D60DE06C4B2}" dt="2026-03-19T14:23:41.734" v="1112" actId="13244"/>
          <ac:grpSpMkLst>
            <pc:docMk/>
            <pc:sldMk cId="0" sldId="272"/>
            <ac:grpSpMk id="7" creationId="{00000000-0000-0000-0000-000000000000}"/>
          </ac:grpSpMkLst>
        </pc:grpChg>
        <pc:grpChg chg="mod">
          <ac:chgData name="Corrigan, Maggie" userId="cad34459-c979-4bf5-bc87-860f62c21d45" providerId="ADAL" clId="{4432E653-E446-403C-B8F9-5D60DE06C4B2}" dt="2026-03-19T14:23:43.400" v="1113" actId="13244"/>
          <ac:grpSpMkLst>
            <pc:docMk/>
            <pc:sldMk cId="0" sldId="272"/>
            <ac:grpSpMk id="10" creationId="{00000000-0000-0000-0000-000000000000}"/>
          </ac:grpSpMkLst>
        </pc:grpChg>
        <pc:picChg chg="mod">
          <ac:chgData name="Corrigan, Maggie" userId="cad34459-c979-4bf5-bc87-860f62c21d45" providerId="ADAL" clId="{4432E653-E446-403C-B8F9-5D60DE06C4B2}" dt="2026-03-13T16:10:21.726" v="0"/>
          <ac:picMkLst>
            <pc:docMk/>
            <pc:sldMk cId="0" sldId="272"/>
            <ac:picMk id="5" creationId="{00000000-0000-0000-0000-000000000000}"/>
          </ac:picMkLst>
        </pc:picChg>
        <pc:picChg chg="mod">
          <ac:chgData name="Corrigan, Maggie" userId="cad34459-c979-4bf5-bc87-860f62c21d45" providerId="ADAL" clId="{4432E653-E446-403C-B8F9-5D60DE06C4B2}" dt="2026-03-13T16:10:21.726" v="0"/>
          <ac:picMkLst>
            <pc:docMk/>
            <pc:sldMk cId="0" sldId="272"/>
            <ac:picMk id="8" creationId="{00000000-0000-0000-0000-000000000000}"/>
          </ac:picMkLst>
        </pc:picChg>
        <pc:picChg chg="mod">
          <ac:chgData name="Corrigan, Maggie" userId="cad34459-c979-4bf5-bc87-860f62c21d45" providerId="ADAL" clId="{4432E653-E446-403C-B8F9-5D60DE06C4B2}" dt="2026-03-13T16:10:21.726" v="0"/>
          <ac:picMkLst>
            <pc:docMk/>
            <pc:sldMk cId="0" sldId="272"/>
            <ac:picMk id="11" creationId="{00000000-0000-0000-0000-000000000000}"/>
          </ac:picMkLst>
        </pc:picChg>
        <pc:picChg chg="add mod">
          <ac:chgData name="Corrigan, Maggie" userId="cad34459-c979-4bf5-bc87-860f62c21d45" providerId="ADAL" clId="{4432E653-E446-403C-B8F9-5D60DE06C4B2}" dt="2026-03-19T14:23:28.300" v="1109" actId="962"/>
          <ac:picMkLst>
            <pc:docMk/>
            <pc:sldMk cId="0" sldId="272"/>
            <ac:picMk id="13" creationId="{73464137-4600-95C2-FA97-599F7F1AE5A7}"/>
          </ac:picMkLst>
        </pc:picChg>
      </pc:sldChg>
      <pc:sldChg chg="addSp modSp mod">
        <pc:chgData name="Corrigan, Maggie" userId="cad34459-c979-4bf5-bc87-860f62c21d45" providerId="ADAL" clId="{4432E653-E446-403C-B8F9-5D60DE06C4B2}" dt="2026-03-19T14:27:17.203" v="1139" actId="13244"/>
        <pc:sldMkLst>
          <pc:docMk/>
          <pc:sldMk cId="0" sldId="273"/>
        </pc:sldMkLst>
        <pc:spChg chg="mod">
          <ac:chgData name="Corrigan, Maggie" userId="cad34459-c979-4bf5-bc87-860f62c21d45" providerId="ADAL" clId="{4432E653-E446-403C-B8F9-5D60DE06C4B2}" dt="2026-03-19T14:25:50.712" v="1125" actId="20577"/>
          <ac:spMkLst>
            <pc:docMk/>
            <pc:sldMk cId="0" sldId="273"/>
            <ac:spMk id="2" creationId="{00000000-0000-0000-0000-000000000000}"/>
          </ac:spMkLst>
        </pc:spChg>
        <pc:spChg chg="mod">
          <ac:chgData name="Corrigan, Maggie" userId="cad34459-c979-4bf5-bc87-860f62c21d45" providerId="ADAL" clId="{4432E653-E446-403C-B8F9-5D60DE06C4B2}" dt="2026-03-19T14:26:25.135" v="1131" actId="1076"/>
          <ac:spMkLst>
            <pc:docMk/>
            <pc:sldMk cId="0" sldId="273"/>
            <ac:spMk id="3" creationId="{00000000-0000-0000-0000-000000000000}"/>
          </ac:spMkLst>
        </pc:spChg>
        <pc:spChg chg="mod">
          <ac:chgData name="Corrigan, Maggie" userId="cad34459-c979-4bf5-bc87-860f62c21d45" providerId="ADAL" clId="{4432E653-E446-403C-B8F9-5D60DE06C4B2}" dt="2026-03-13T16:18:45.165" v="127" actId="1076"/>
          <ac:spMkLst>
            <pc:docMk/>
            <pc:sldMk cId="0" sldId="273"/>
            <ac:spMk id="4" creationId="{00000000-0000-0000-0000-000000000000}"/>
          </ac:spMkLst>
        </pc:spChg>
        <pc:spChg chg="mod">
          <ac:chgData name="Corrigan, Maggie" userId="cad34459-c979-4bf5-bc87-860f62c21d45" providerId="ADAL" clId="{4432E653-E446-403C-B8F9-5D60DE06C4B2}" dt="2026-03-13T16:10:21.726" v="0"/>
          <ac:spMkLst>
            <pc:docMk/>
            <pc:sldMk cId="0" sldId="273"/>
            <ac:spMk id="7" creationId="{00000000-0000-0000-0000-000000000000}"/>
          </ac:spMkLst>
        </pc:spChg>
        <pc:spChg chg="mod">
          <ac:chgData name="Corrigan, Maggie" userId="cad34459-c979-4bf5-bc87-860f62c21d45" providerId="ADAL" clId="{4432E653-E446-403C-B8F9-5D60DE06C4B2}" dt="2026-03-13T16:10:21.726" v="0"/>
          <ac:spMkLst>
            <pc:docMk/>
            <pc:sldMk cId="0" sldId="273"/>
            <ac:spMk id="10" creationId="{00000000-0000-0000-0000-000000000000}"/>
          </ac:spMkLst>
        </pc:spChg>
        <pc:spChg chg="mod">
          <ac:chgData name="Corrigan, Maggie" userId="cad34459-c979-4bf5-bc87-860f62c21d45" providerId="ADAL" clId="{4432E653-E446-403C-B8F9-5D60DE06C4B2}" dt="2026-03-13T16:10:21.726" v="0"/>
          <ac:spMkLst>
            <pc:docMk/>
            <pc:sldMk cId="0" sldId="273"/>
            <ac:spMk id="13" creationId="{00000000-0000-0000-0000-000000000000}"/>
          </ac:spMkLst>
        </pc:spChg>
        <pc:spChg chg="mod">
          <ac:chgData name="Corrigan, Maggie" userId="cad34459-c979-4bf5-bc87-860f62c21d45" providerId="ADAL" clId="{4432E653-E446-403C-B8F9-5D60DE06C4B2}" dt="2026-03-13T16:10:21.726" v="0"/>
          <ac:spMkLst>
            <pc:docMk/>
            <pc:sldMk cId="0" sldId="273"/>
            <ac:spMk id="16" creationId="{00000000-0000-0000-0000-000000000000}"/>
          </ac:spMkLst>
        </pc:spChg>
        <pc:spChg chg="add mod">
          <ac:chgData name="Corrigan, Maggie" userId="cad34459-c979-4bf5-bc87-860f62c21d45" providerId="ADAL" clId="{4432E653-E446-403C-B8F9-5D60DE06C4B2}" dt="2026-03-19T14:25:07.478" v="1123" actId="13244"/>
          <ac:spMkLst>
            <pc:docMk/>
            <pc:sldMk cId="0" sldId="273"/>
            <ac:spMk id="18" creationId="{D71D9F4E-257E-7A13-536D-EE0AABADBB8E}"/>
          </ac:spMkLst>
        </pc:spChg>
        <pc:spChg chg="add mod">
          <ac:chgData name="Corrigan, Maggie" userId="cad34459-c979-4bf5-bc87-860f62c21d45" providerId="ADAL" clId="{4432E653-E446-403C-B8F9-5D60DE06C4B2}" dt="2026-03-19T14:26:56.283" v="1136" actId="13244"/>
          <ac:spMkLst>
            <pc:docMk/>
            <pc:sldMk cId="0" sldId="273"/>
            <ac:spMk id="19" creationId="{D425A791-FA72-9682-2550-9ECE49FEAD4F}"/>
          </ac:spMkLst>
        </pc:spChg>
        <pc:grpChg chg="mod">
          <ac:chgData name="Corrigan, Maggie" userId="cad34459-c979-4bf5-bc87-860f62c21d45" providerId="ADAL" clId="{4432E653-E446-403C-B8F9-5D60DE06C4B2}" dt="2026-03-19T14:27:05.061" v="1137" actId="13244"/>
          <ac:grpSpMkLst>
            <pc:docMk/>
            <pc:sldMk cId="0" sldId="273"/>
            <ac:grpSpMk id="5" creationId="{00000000-0000-0000-0000-000000000000}"/>
          </ac:grpSpMkLst>
        </pc:grpChg>
        <pc:grpChg chg="mod">
          <ac:chgData name="Corrigan, Maggie" userId="cad34459-c979-4bf5-bc87-860f62c21d45" providerId="ADAL" clId="{4432E653-E446-403C-B8F9-5D60DE06C4B2}" dt="2026-03-19T14:27:17.203" v="1139" actId="13244"/>
          <ac:grpSpMkLst>
            <pc:docMk/>
            <pc:sldMk cId="0" sldId="273"/>
            <ac:grpSpMk id="8" creationId="{00000000-0000-0000-0000-000000000000}"/>
          </ac:grpSpMkLst>
        </pc:grpChg>
        <pc:grpChg chg="mod">
          <ac:chgData name="Corrigan, Maggie" userId="cad34459-c979-4bf5-bc87-860f62c21d45" providerId="ADAL" clId="{4432E653-E446-403C-B8F9-5D60DE06C4B2}" dt="2026-03-19T14:25:21.947" v="1124" actId="13244"/>
          <ac:grpSpMkLst>
            <pc:docMk/>
            <pc:sldMk cId="0" sldId="273"/>
            <ac:grpSpMk id="11" creationId="{00000000-0000-0000-0000-000000000000}"/>
          </ac:grpSpMkLst>
        </pc:grpChg>
        <pc:grpChg chg="mod">
          <ac:chgData name="Corrigan, Maggie" userId="cad34459-c979-4bf5-bc87-860f62c21d45" providerId="ADAL" clId="{4432E653-E446-403C-B8F9-5D60DE06C4B2}" dt="2026-03-19T14:27:13.610" v="1138" actId="13244"/>
          <ac:grpSpMkLst>
            <pc:docMk/>
            <pc:sldMk cId="0" sldId="273"/>
            <ac:grpSpMk id="14" creationId="{00000000-0000-0000-0000-000000000000}"/>
          </ac:grpSpMkLst>
        </pc:grpChg>
        <pc:picChg chg="mod">
          <ac:chgData name="Corrigan, Maggie" userId="cad34459-c979-4bf5-bc87-860f62c21d45" providerId="ADAL" clId="{4432E653-E446-403C-B8F9-5D60DE06C4B2}" dt="2026-03-13T16:10:21.726" v="0"/>
          <ac:picMkLst>
            <pc:docMk/>
            <pc:sldMk cId="0" sldId="273"/>
            <ac:picMk id="9" creationId="{00000000-0000-0000-0000-000000000000}"/>
          </ac:picMkLst>
        </pc:picChg>
        <pc:picChg chg="mod">
          <ac:chgData name="Corrigan, Maggie" userId="cad34459-c979-4bf5-bc87-860f62c21d45" providerId="ADAL" clId="{4432E653-E446-403C-B8F9-5D60DE06C4B2}" dt="2026-03-13T16:10:21.726" v="0"/>
          <ac:picMkLst>
            <pc:docMk/>
            <pc:sldMk cId="0" sldId="273"/>
            <ac:picMk id="12" creationId="{00000000-0000-0000-0000-000000000000}"/>
          </ac:picMkLst>
        </pc:picChg>
        <pc:picChg chg="mod">
          <ac:chgData name="Corrigan, Maggie" userId="cad34459-c979-4bf5-bc87-860f62c21d45" providerId="ADAL" clId="{4432E653-E446-403C-B8F9-5D60DE06C4B2}" dt="2026-03-13T16:10:21.726" v="0"/>
          <ac:picMkLst>
            <pc:docMk/>
            <pc:sldMk cId="0" sldId="273"/>
            <ac:picMk id="15" creationId="{00000000-0000-0000-0000-000000000000}"/>
          </ac:picMkLst>
        </pc:picChg>
        <pc:picChg chg="add mod">
          <ac:chgData name="Corrigan, Maggie" userId="cad34459-c979-4bf5-bc87-860f62c21d45" providerId="ADAL" clId="{4432E653-E446-403C-B8F9-5D60DE06C4B2}" dt="2026-03-19T14:25:02.736" v="1122" actId="962"/>
          <ac:picMkLst>
            <pc:docMk/>
            <pc:sldMk cId="0" sldId="273"/>
            <ac:picMk id="17" creationId="{72E61EBD-5E81-A5F8-2034-3019D69C6BFA}"/>
          </ac:picMkLst>
        </pc:picChg>
      </pc:sldChg>
      <pc:sldChg chg="addSp delSp modSp mod">
        <pc:chgData name="Corrigan, Maggie" userId="cad34459-c979-4bf5-bc87-860f62c21d45" providerId="ADAL" clId="{4432E653-E446-403C-B8F9-5D60DE06C4B2}" dt="2026-03-19T14:29:14.395" v="1162" actId="13244"/>
        <pc:sldMkLst>
          <pc:docMk/>
          <pc:sldMk cId="0" sldId="274"/>
        </pc:sldMkLst>
        <pc:spChg chg="del mod">
          <ac:chgData name="Corrigan, Maggie" userId="cad34459-c979-4bf5-bc87-860f62c21d45" providerId="ADAL" clId="{4432E653-E446-403C-B8F9-5D60DE06C4B2}" dt="2026-03-19T14:28:43.334" v="1154" actId="478"/>
          <ac:spMkLst>
            <pc:docMk/>
            <pc:sldMk cId="0" sldId="274"/>
            <ac:spMk id="4" creationId="{00000000-0000-0000-0000-000000000000}"/>
          </ac:spMkLst>
        </pc:spChg>
        <pc:spChg chg="mod">
          <ac:chgData name="Corrigan, Maggie" userId="cad34459-c979-4bf5-bc87-860f62c21d45" providerId="ADAL" clId="{4432E653-E446-403C-B8F9-5D60DE06C4B2}" dt="2026-03-19T14:29:14.395" v="1162" actId="13244"/>
          <ac:spMkLst>
            <pc:docMk/>
            <pc:sldMk cId="0" sldId="274"/>
            <ac:spMk id="5" creationId="{00000000-0000-0000-0000-000000000000}"/>
          </ac:spMkLst>
        </pc:spChg>
        <pc:spChg chg="add mod">
          <ac:chgData name="Corrigan, Maggie" userId="cad34459-c979-4bf5-bc87-860f62c21d45" providerId="ADAL" clId="{4432E653-E446-403C-B8F9-5D60DE06C4B2}" dt="2026-03-19T14:29:10.549" v="1161" actId="13244"/>
          <ac:spMkLst>
            <pc:docMk/>
            <pc:sldMk cId="0" sldId="274"/>
            <ac:spMk id="7" creationId="{66E397D9-BD2E-9C24-7372-93AEBC62A8C8}"/>
          </ac:spMkLst>
        </pc:spChg>
        <pc:grpChg chg="add del mod">
          <ac:chgData name="Corrigan, Maggie" userId="cad34459-c979-4bf5-bc87-860f62c21d45" providerId="ADAL" clId="{4432E653-E446-403C-B8F9-5D60DE06C4B2}" dt="2026-03-19T14:28:43.334" v="1154" actId="478"/>
          <ac:grpSpMkLst>
            <pc:docMk/>
            <pc:sldMk cId="0" sldId="274"/>
            <ac:grpSpMk id="2" creationId="{00000000-0000-0000-0000-000000000000}"/>
          </ac:grpSpMkLst>
        </pc:grpChg>
        <pc:picChg chg="mod">
          <ac:chgData name="Corrigan, Maggie" userId="cad34459-c979-4bf5-bc87-860f62c21d45" providerId="ADAL" clId="{4432E653-E446-403C-B8F9-5D60DE06C4B2}" dt="2026-03-19T14:28:58.103" v="1159" actId="962"/>
          <ac:picMkLst>
            <pc:docMk/>
            <pc:sldMk cId="0" sldId="274"/>
            <ac:picMk id="3" creationId="{00000000-0000-0000-0000-000000000000}"/>
          </ac:picMkLst>
        </pc:picChg>
        <pc:picChg chg="add mod">
          <ac:chgData name="Corrigan, Maggie" userId="cad34459-c979-4bf5-bc87-860f62c21d45" providerId="ADAL" clId="{4432E653-E446-403C-B8F9-5D60DE06C4B2}" dt="2026-03-19T14:29:04.881" v="1160" actId="962"/>
          <ac:picMkLst>
            <pc:docMk/>
            <pc:sldMk cId="0" sldId="274"/>
            <ac:picMk id="6" creationId="{22CC5E39-D6B8-6AA6-4E3A-C0A1B6D2FFA5}"/>
          </ac:picMkLst>
        </pc:picChg>
      </pc:sldChg>
      <pc:sldChg chg="addSp modSp mod">
        <pc:chgData name="Corrigan, Maggie" userId="cad34459-c979-4bf5-bc87-860f62c21d45" providerId="ADAL" clId="{4432E653-E446-403C-B8F9-5D60DE06C4B2}" dt="2026-03-19T14:35:15.631" v="1220" actId="13244"/>
        <pc:sldMkLst>
          <pc:docMk/>
          <pc:sldMk cId="0" sldId="275"/>
        </pc:sldMkLst>
        <pc:spChg chg="mod">
          <ac:chgData name="Corrigan, Maggie" userId="cad34459-c979-4bf5-bc87-860f62c21d45" providerId="ADAL" clId="{4432E653-E446-403C-B8F9-5D60DE06C4B2}" dt="2026-03-19T14:34:04.104" v="1164" actId="1076"/>
          <ac:spMkLst>
            <pc:docMk/>
            <pc:sldMk cId="0" sldId="275"/>
            <ac:spMk id="4" creationId="{00000000-0000-0000-0000-000000000000}"/>
          </ac:spMkLst>
        </pc:spChg>
        <pc:spChg chg="mod">
          <ac:chgData name="Corrigan, Maggie" userId="cad34459-c979-4bf5-bc87-860f62c21d45" providerId="ADAL" clId="{4432E653-E446-403C-B8F9-5D60DE06C4B2}" dt="2026-03-19T14:35:15.631" v="1220" actId="13244"/>
          <ac:spMkLst>
            <pc:docMk/>
            <pc:sldMk cId="0" sldId="275"/>
            <ac:spMk id="5" creationId="{00000000-0000-0000-0000-000000000000}"/>
          </ac:spMkLst>
        </pc:spChg>
        <pc:spChg chg="mod">
          <ac:chgData name="Corrigan, Maggie" userId="cad34459-c979-4bf5-bc87-860f62c21d45" providerId="ADAL" clId="{4432E653-E446-403C-B8F9-5D60DE06C4B2}" dt="2026-03-19T14:34:01.692" v="1163" actId="1076"/>
          <ac:spMkLst>
            <pc:docMk/>
            <pc:sldMk cId="0" sldId="275"/>
            <ac:spMk id="6" creationId="{00000000-0000-0000-0000-000000000000}"/>
          </ac:spMkLst>
        </pc:spChg>
        <pc:spChg chg="add mod">
          <ac:chgData name="Corrigan, Maggie" userId="cad34459-c979-4bf5-bc87-860f62c21d45" providerId="ADAL" clId="{4432E653-E446-403C-B8F9-5D60DE06C4B2}" dt="2026-03-19T14:35:11.830" v="1219" actId="13244"/>
          <ac:spMkLst>
            <pc:docMk/>
            <pc:sldMk cId="0" sldId="275"/>
            <ac:spMk id="8" creationId="{284CAD89-5D7E-B97A-628E-B06DBED92C52}"/>
          </ac:spMkLst>
        </pc:spChg>
        <pc:grpChg chg="mod">
          <ac:chgData name="Corrigan, Maggie" userId="cad34459-c979-4bf5-bc87-860f62c21d45" providerId="ADAL" clId="{4432E653-E446-403C-B8F9-5D60DE06C4B2}" dt="2026-03-19T14:35:04.263" v="1217" actId="962"/>
          <ac:grpSpMkLst>
            <pc:docMk/>
            <pc:sldMk cId="0" sldId="275"/>
            <ac:grpSpMk id="2" creationId="{00000000-0000-0000-0000-000000000000}"/>
          </ac:grpSpMkLst>
        </pc:grpChg>
        <pc:picChg chg="mod">
          <ac:chgData name="Corrigan, Maggie" userId="cad34459-c979-4bf5-bc87-860f62c21d45" providerId="ADAL" clId="{4432E653-E446-403C-B8F9-5D60DE06C4B2}" dt="2026-03-19T14:34:04.104" v="1164" actId="1076"/>
          <ac:picMkLst>
            <pc:docMk/>
            <pc:sldMk cId="0" sldId="275"/>
            <ac:picMk id="3" creationId="{00000000-0000-0000-0000-000000000000}"/>
          </ac:picMkLst>
        </pc:picChg>
        <pc:picChg chg="add mod">
          <ac:chgData name="Corrigan, Maggie" userId="cad34459-c979-4bf5-bc87-860f62c21d45" providerId="ADAL" clId="{4432E653-E446-403C-B8F9-5D60DE06C4B2}" dt="2026-03-19T14:35:05.389" v="1218" actId="962"/>
          <ac:picMkLst>
            <pc:docMk/>
            <pc:sldMk cId="0" sldId="275"/>
            <ac:picMk id="7" creationId="{F25BE384-31AA-76E6-5EBE-A3BFEFDDB432}"/>
          </ac:picMkLst>
        </pc:picChg>
      </pc:sldChg>
      <pc:sldChg chg="addSp delSp modSp mod">
        <pc:chgData name="Corrigan, Maggie" userId="cad34459-c979-4bf5-bc87-860f62c21d45" providerId="ADAL" clId="{4432E653-E446-403C-B8F9-5D60DE06C4B2}" dt="2026-03-19T14:56:24.613" v="1283" actId="13244"/>
        <pc:sldMkLst>
          <pc:docMk/>
          <pc:sldMk cId="0" sldId="276"/>
        </pc:sldMkLst>
        <pc:spChg chg="del mod">
          <ac:chgData name="Corrigan, Maggie" userId="cad34459-c979-4bf5-bc87-860f62c21d45" providerId="ADAL" clId="{4432E653-E446-403C-B8F9-5D60DE06C4B2}" dt="2026-03-19T14:55:40.628" v="1278" actId="478"/>
          <ac:spMkLst>
            <pc:docMk/>
            <pc:sldMk cId="0" sldId="276"/>
            <ac:spMk id="2" creationId="{00000000-0000-0000-0000-000000000000}"/>
          </ac:spMkLst>
        </pc:spChg>
        <pc:spChg chg="mod">
          <ac:chgData name="Corrigan, Maggie" userId="cad34459-c979-4bf5-bc87-860f62c21d45" providerId="ADAL" clId="{4432E653-E446-403C-B8F9-5D60DE06C4B2}" dt="2026-03-19T14:55:16.149" v="1273" actId="1076"/>
          <ac:spMkLst>
            <pc:docMk/>
            <pc:sldMk cId="0" sldId="276"/>
            <ac:spMk id="3" creationId="{00000000-0000-0000-0000-000000000000}"/>
          </ac:spMkLst>
        </pc:spChg>
        <pc:spChg chg="mod">
          <ac:chgData name="Corrigan, Maggie" userId="cad34459-c979-4bf5-bc87-860f62c21d45" providerId="ADAL" clId="{4432E653-E446-403C-B8F9-5D60DE06C4B2}" dt="2026-03-19T14:55:09.146" v="1271" actId="1076"/>
          <ac:spMkLst>
            <pc:docMk/>
            <pc:sldMk cId="0" sldId="276"/>
            <ac:spMk id="4" creationId="{00000000-0000-0000-0000-000000000000}"/>
          </ac:spMkLst>
        </pc:spChg>
        <pc:spChg chg="mod">
          <ac:chgData name="Corrigan, Maggie" userId="cad34459-c979-4bf5-bc87-860f62c21d45" providerId="ADAL" clId="{4432E653-E446-403C-B8F9-5D60DE06C4B2}" dt="2026-03-19T14:54:43.113" v="1266" actId="1076"/>
          <ac:spMkLst>
            <pc:docMk/>
            <pc:sldMk cId="0" sldId="276"/>
            <ac:spMk id="5" creationId="{00000000-0000-0000-0000-000000000000}"/>
          </ac:spMkLst>
        </pc:spChg>
        <pc:spChg chg="del mod">
          <ac:chgData name="Corrigan, Maggie" userId="cad34459-c979-4bf5-bc87-860f62c21d45" providerId="ADAL" clId="{4432E653-E446-403C-B8F9-5D60DE06C4B2}" dt="2026-03-19T14:55:25.150" v="1275" actId="478"/>
          <ac:spMkLst>
            <pc:docMk/>
            <pc:sldMk cId="0" sldId="276"/>
            <ac:spMk id="6" creationId="{00000000-0000-0000-0000-000000000000}"/>
          </ac:spMkLst>
        </pc:spChg>
        <pc:spChg chg="mod">
          <ac:chgData name="Corrigan, Maggie" userId="cad34459-c979-4bf5-bc87-860f62c21d45" providerId="ADAL" clId="{4432E653-E446-403C-B8F9-5D60DE06C4B2}" dt="2026-03-19T14:55:10.404" v="1272" actId="1076"/>
          <ac:spMkLst>
            <pc:docMk/>
            <pc:sldMk cId="0" sldId="276"/>
            <ac:spMk id="9" creationId="{00000000-0000-0000-0000-000000000000}"/>
          </ac:spMkLst>
        </pc:spChg>
        <pc:spChg chg="mod">
          <ac:chgData name="Corrigan, Maggie" userId="cad34459-c979-4bf5-bc87-860f62c21d45" providerId="ADAL" clId="{4432E653-E446-403C-B8F9-5D60DE06C4B2}" dt="2026-03-19T14:54:53.534" v="1269" actId="1076"/>
          <ac:spMkLst>
            <pc:docMk/>
            <pc:sldMk cId="0" sldId="276"/>
            <ac:spMk id="12" creationId="{00000000-0000-0000-0000-000000000000}"/>
          </ac:spMkLst>
        </pc:spChg>
        <pc:spChg chg="mod">
          <ac:chgData name="Corrigan, Maggie" userId="cad34459-c979-4bf5-bc87-860f62c21d45" providerId="ADAL" clId="{4432E653-E446-403C-B8F9-5D60DE06C4B2}" dt="2026-03-19T14:55:20.652" v="1274" actId="1076"/>
          <ac:spMkLst>
            <pc:docMk/>
            <pc:sldMk cId="0" sldId="276"/>
            <ac:spMk id="15" creationId="{00000000-0000-0000-0000-000000000000}"/>
          </ac:spMkLst>
        </pc:spChg>
        <pc:spChg chg="add mod">
          <ac:chgData name="Corrigan, Maggie" userId="cad34459-c979-4bf5-bc87-860f62c21d45" providerId="ADAL" clId="{4432E653-E446-403C-B8F9-5D60DE06C4B2}" dt="2026-03-19T14:55:51.670" v="1281" actId="13244"/>
          <ac:spMkLst>
            <pc:docMk/>
            <pc:sldMk cId="0" sldId="276"/>
            <ac:spMk id="17" creationId="{3491D0AD-3BE6-5DE2-18F2-94212346F625}"/>
          </ac:spMkLst>
        </pc:spChg>
        <pc:grpChg chg="mod">
          <ac:chgData name="Corrigan, Maggie" userId="cad34459-c979-4bf5-bc87-860f62c21d45" providerId="ADAL" clId="{4432E653-E446-403C-B8F9-5D60DE06C4B2}" dt="2026-03-19T14:56:24.613" v="1283" actId="13244"/>
          <ac:grpSpMkLst>
            <pc:docMk/>
            <pc:sldMk cId="0" sldId="276"/>
            <ac:grpSpMk id="7" creationId="{00000000-0000-0000-0000-000000000000}"/>
          </ac:grpSpMkLst>
        </pc:grpChg>
        <pc:grpChg chg="mod">
          <ac:chgData name="Corrigan, Maggie" userId="cad34459-c979-4bf5-bc87-860f62c21d45" providerId="ADAL" clId="{4432E653-E446-403C-B8F9-5D60DE06C4B2}" dt="2026-03-19T14:55:44.888" v="1279" actId="962"/>
          <ac:grpSpMkLst>
            <pc:docMk/>
            <pc:sldMk cId="0" sldId="276"/>
            <ac:grpSpMk id="10" creationId="{00000000-0000-0000-0000-000000000000}"/>
          </ac:grpSpMkLst>
        </pc:grpChg>
        <pc:grpChg chg="mod">
          <ac:chgData name="Corrigan, Maggie" userId="cad34459-c979-4bf5-bc87-860f62c21d45" providerId="ADAL" clId="{4432E653-E446-403C-B8F9-5D60DE06C4B2}" dt="2026-03-19T14:56:02.599" v="1282" actId="13244"/>
          <ac:grpSpMkLst>
            <pc:docMk/>
            <pc:sldMk cId="0" sldId="276"/>
            <ac:grpSpMk id="13" creationId="{00000000-0000-0000-0000-000000000000}"/>
          </ac:grpSpMkLst>
        </pc:grpChg>
        <pc:picChg chg="mod">
          <ac:chgData name="Corrigan, Maggie" userId="cad34459-c979-4bf5-bc87-860f62c21d45" providerId="ADAL" clId="{4432E653-E446-403C-B8F9-5D60DE06C4B2}" dt="2026-03-19T14:55:10.404" v="1272" actId="1076"/>
          <ac:picMkLst>
            <pc:docMk/>
            <pc:sldMk cId="0" sldId="276"/>
            <ac:picMk id="8" creationId="{00000000-0000-0000-0000-000000000000}"/>
          </ac:picMkLst>
        </pc:picChg>
        <pc:picChg chg="mod">
          <ac:chgData name="Corrigan, Maggie" userId="cad34459-c979-4bf5-bc87-860f62c21d45" providerId="ADAL" clId="{4432E653-E446-403C-B8F9-5D60DE06C4B2}" dt="2026-03-19T14:54:53.534" v="1269" actId="1076"/>
          <ac:picMkLst>
            <pc:docMk/>
            <pc:sldMk cId="0" sldId="276"/>
            <ac:picMk id="11" creationId="{00000000-0000-0000-0000-000000000000}"/>
          </ac:picMkLst>
        </pc:picChg>
        <pc:picChg chg="mod">
          <ac:chgData name="Corrigan, Maggie" userId="cad34459-c979-4bf5-bc87-860f62c21d45" providerId="ADAL" clId="{4432E653-E446-403C-B8F9-5D60DE06C4B2}" dt="2026-03-19T14:55:20.652" v="1274" actId="1076"/>
          <ac:picMkLst>
            <pc:docMk/>
            <pc:sldMk cId="0" sldId="276"/>
            <ac:picMk id="14" creationId="{00000000-0000-0000-0000-000000000000}"/>
          </ac:picMkLst>
        </pc:picChg>
        <pc:picChg chg="add mod">
          <ac:chgData name="Corrigan, Maggie" userId="cad34459-c979-4bf5-bc87-860f62c21d45" providerId="ADAL" clId="{4432E653-E446-403C-B8F9-5D60DE06C4B2}" dt="2026-03-19T14:55:46.084" v="1280" actId="962"/>
          <ac:picMkLst>
            <pc:docMk/>
            <pc:sldMk cId="0" sldId="276"/>
            <ac:picMk id="16" creationId="{7E7AE937-9E60-0A9A-0994-A2AFBE771D46}"/>
          </ac:picMkLst>
        </pc:picChg>
      </pc:sldChg>
      <pc:sldChg chg="addSp modSp mod">
        <pc:chgData name="Corrigan, Maggie" userId="cad34459-c979-4bf5-bc87-860f62c21d45" providerId="ADAL" clId="{4432E653-E446-403C-B8F9-5D60DE06C4B2}" dt="2026-03-19T14:57:41.025" v="1295" actId="962"/>
        <pc:sldMkLst>
          <pc:docMk/>
          <pc:sldMk cId="0" sldId="277"/>
        </pc:sldMkLst>
        <pc:spChg chg="mod">
          <ac:chgData name="Corrigan, Maggie" userId="cad34459-c979-4bf5-bc87-860f62c21d45" providerId="ADAL" clId="{4432E653-E446-403C-B8F9-5D60DE06C4B2}" dt="2026-03-19T14:56:57.562" v="1285" actId="1076"/>
          <ac:spMkLst>
            <pc:docMk/>
            <pc:sldMk cId="0" sldId="277"/>
            <ac:spMk id="2" creationId="{00000000-0000-0000-0000-000000000000}"/>
          </ac:spMkLst>
        </pc:spChg>
        <pc:spChg chg="mod">
          <ac:chgData name="Corrigan, Maggie" userId="cad34459-c979-4bf5-bc87-860f62c21d45" providerId="ADAL" clId="{4432E653-E446-403C-B8F9-5D60DE06C4B2}" dt="2026-03-19T14:57:01.489" v="1287" actId="1076"/>
          <ac:spMkLst>
            <pc:docMk/>
            <pc:sldMk cId="0" sldId="277"/>
            <ac:spMk id="6" creationId="{00000000-0000-0000-0000-000000000000}"/>
          </ac:spMkLst>
        </pc:spChg>
        <pc:spChg chg="add mod">
          <ac:chgData name="Corrigan, Maggie" userId="cad34459-c979-4bf5-bc87-860f62c21d45" providerId="ADAL" clId="{4432E653-E446-403C-B8F9-5D60DE06C4B2}" dt="2026-03-19T14:57:32.913" v="1293" actId="13244"/>
          <ac:spMkLst>
            <pc:docMk/>
            <pc:sldMk cId="0" sldId="277"/>
            <ac:spMk id="8" creationId="{2B1CBF89-C298-5A4E-EEEB-B653ACF97D30}"/>
          </ac:spMkLst>
        </pc:spChg>
        <pc:grpChg chg="mod">
          <ac:chgData name="Corrigan, Maggie" userId="cad34459-c979-4bf5-bc87-860f62c21d45" providerId="ADAL" clId="{4432E653-E446-403C-B8F9-5D60DE06C4B2}" dt="2026-03-19T14:57:41.025" v="1295" actId="962"/>
          <ac:grpSpMkLst>
            <pc:docMk/>
            <pc:sldMk cId="0" sldId="277"/>
            <ac:grpSpMk id="4" creationId="{00000000-0000-0000-0000-000000000000}"/>
          </ac:grpSpMkLst>
        </pc:grpChg>
        <pc:picChg chg="mod">
          <ac:chgData name="Corrigan, Maggie" userId="cad34459-c979-4bf5-bc87-860f62c21d45" providerId="ADAL" clId="{4432E653-E446-403C-B8F9-5D60DE06C4B2}" dt="2026-03-19T14:56:59.738" v="1286" actId="1076"/>
          <ac:picMkLst>
            <pc:docMk/>
            <pc:sldMk cId="0" sldId="277"/>
            <ac:picMk id="3" creationId="{00000000-0000-0000-0000-000000000000}"/>
          </ac:picMkLst>
        </pc:picChg>
        <pc:picChg chg="mod">
          <ac:chgData name="Corrigan, Maggie" userId="cad34459-c979-4bf5-bc87-860f62c21d45" providerId="ADAL" clId="{4432E653-E446-403C-B8F9-5D60DE06C4B2}" dt="2026-03-19T14:57:01.489" v="1287" actId="1076"/>
          <ac:picMkLst>
            <pc:docMk/>
            <pc:sldMk cId="0" sldId="277"/>
            <ac:picMk id="5" creationId="{00000000-0000-0000-0000-000000000000}"/>
          </ac:picMkLst>
        </pc:picChg>
        <pc:picChg chg="add mod">
          <ac:chgData name="Corrigan, Maggie" userId="cad34459-c979-4bf5-bc87-860f62c21d45" providerId="ADAL" clId="{4432E653-E446-403C-B8F9-5D60DE06C4B2}" dt="2026-03-19T14:57:28.067" v="1292" actId="962"/>
          <ac:picMkLst>
            <pc:docMk/>
            <pc:sldMk cId="0" sldId="277"/>
            <ac:picMk id="7" creationId="{BEF307F8-49C0-1E4E-42C8-5353C17E288E}"/>
          </ac:picMkLst>
        </pc:picChg>
      </pc:sldChg>
      <pc:sldChg chg="addSp modSp mod">
        <pc:chgData name="Corrigan, Maggie" userId="cad34459-c979-4bf5-bc87-860f62c21d45" providerId="ADAL" clId="{4432E653-E446-403C-B8F9-5D60DE06C4B2}" dt="2026-03-19T14:58:50.200" v="1307" actId="13244"/>
        <pc:sldMkLst>
          <pc:docMk/>
          <pc:sldMk cId="0" sldId="278"/>
        </pc:sldMkLst>
        <pc:spChg chg="mod">
          <ac:chgData name="Corrigan, Maggie" userId="cad34459-c979-4bf5-bc87-860f62c21d45" providerId="ADAL" clId="{4432E653-E446-403C-B8F9-5D60DE06C4B2}" dt="2026-03-13T16:10:21.726" v="0"/>
          <ac:spMkLst>
            <pc:docMk/>
            <pc:sldMk cId="0" sldId="278"/>
            <ac:spMk id="4" creationId="{00000000-0000-0000-0000-000000000000}"/>
          </ac:spMkLst>
        </pc:spChg>
        <pc:spChg chg="mod">
          <ac:chgData name="Corrigan, Maggie" userId="cad34459-c979-4bf5-bc87-860f62c21d45" providerId="ADAL" clId="{4432E653-E446-403C-B8F9-5D60DE06C4B2}" dt="2026-03-19T14:58:43.508" v="1306" actId="13244"/>
          <ac:spMkLst>
            <pc:docMk/>
            <pc:sldMk cId="0" sldId="278"/>
            <ac:spMk id="5" creationId="{00000000-0000-0000-0000-000000000000}"/>
          </ac:spMkLst>
        </pc:spChg>
        <pc:spChg chg="mod">
          <ac:chgData name="Corrigan, Maggie" userId="cad34459-c979-4bf5-bc87-860f62c21d45" providerId="ADAL" clId="{4432E653-E446-403C-B8F9-5D60DE06C4B2}" dt="2026-03-13T16:10:21.726" v="0"/>
          <ac:spMkLst>
            <pc:docMk/>
            <pc:sldMk cId="0" sldId="278"/>
            <ac:spMk id="8" creationId="{00000000-0000-0000-0000-000000000000}"/>
          </ac:spMkLst>
        </pc:spChg>
        <pc:spChg chg="mod">
          <ac:chgData name="Corrigan, Maggie" userId="cad34459-c979-4bf5-bc87-860f62c21d45" providerId="ADAL" clId="{4432E653-E446-403C-B8F9-5D60DE06C4B2}" dt="2026-03-13T16:10:21.726" v="0"/>
          <ac:spMkLst>
            <pc:docMk/>
            <pc:sldMk cId="0" sldId="278"/>
            <ac:spMk id="11" creationId="{00000000-0000-0000-0000-000000000000}"/>
          </ac:spMkLst>
        </pc:spChg>
        <pc:spChg chg="add mod">
          <ac:chgData name="Corrigan, Maggie" userId="cad34459-c979-4bf5-bc87-860f62c21d45" providerId="ADAL" clId="{4432E653-E446-403C-B8F9-5D60DE06C4B2}" dt="2026-03-19T14:58:23.565" v="1303" actId="13244"/>
          <ac:spMkLst>
            <pc:docMk/>
            <pc:sldMk cId="0" sldId="278"/>
            <ac:spMk id="13" creationId="{13FAD7E6-60C0-94E8-E807-25B763241883}"/>
          </ac:spMkLst>
        </pc:spChg>
        <pc:grpChg chg="mod">
          <ac:chgData name="Corrigan, Maggie" userId="cad34459-c979-4bf5-bc87-860f62c21d45" providerId="ADAL" clId="{4432E653-E446-403C-B8F9-5D60DE06C4B2}" dt="2026-03-19T14:58:39.077" v="1305" actId="13244"/>
          <ac:grpSpMkLst>
            <pc:docMk/>
            <pc:sldMk cId="0" sldId="278"/>
            <ac:grpSpMk id="2" creationId="{00000000-0000-0000-0000-000000000000}"/>
          </ac:grpSpMkLst>
        </pc:grpChg>
        <pc:grpChg chg="mod">
          <ac:chgData name="Corrigan, Maggie" userId="cad34459-c979-4bf5-bc87-860f62c21d45" providerId="ADAL" clId="{4432E653-E446-403C-B8F9-5D60DE06C4B2}" dt="2026-03-19T14:58:32.101" v="1304" actId="13244"/>
          <ac:grpSpMkLst>
            <pc:docMk/>
            <pc:sldMk cId="0" sldId="278"/>
            <ac:grpSpMk id="6" creationId="{00000000-0000-0000-0000-000000000000}"/>
          </ac:grpSpMkLst>
        </pc:grpChg>
        <pc:grpChg chg="mod">
          <ac:chgData name="Corrigan, Maggie" userId="cad34459-c979-4bf5-bc87-860f62c21d45" providerId="ADAL" clId="{4432E653-E446-403C-B8F9-5D60DE06C4B2}" dt="2026-03-19T14:58:50.200" v="1307" actId="13244"/>
          <ac:grpSpMkLst>
            <pc:docMk/>
            <pc:sldMk cId="0" sldId="278"/>
            <ac:grpSpMk id="9" creationId="{00000000-0000-0000-0000-000000000000}"/>
          </ac:grpSpMkLst>
        </pc:grpChg>
        <pc:picChg chg="mod">
          <ac:chgData name="Corrigan, Maggie" userId="cad34459-c979-4bf5-bc87-860f62c21d45" providerId="ADAL" clId="{4432E653-E446-403C-B8F9-5D60DE06C4B2}" dt="2026-03-13T16:10:21.726" v="0"/>
          <ac:picMkLst>
            <pc:docMk/>
            <pc:sldMk cId="0" sldId="278"/>
            <ac:picMk id="3" creationId="{00000000-0000-0000-0000-000000000000}"/>
          </ac:picMkLst>
        </pc:picChg>
        <pc:picChg chg="mod">
          <ac:chgData name="Corrigan, Maggie" userId="cad34459-c979-4bf5-bc87-860f62c21d45" providerId="ADAL" clId="{4432E653-E446-403C-B8F9-5D60DE06C4B2}" dt="2026-03-13T16:10:21.726" v="0"/>
          <ac:picMkLst>
            <pc:docMk/>
            <pc:sldMk cId="0" sldId="278"/>
            <ac:picMk id="7" creationId="{00000000-0000-0000-0000-000000000000}"/>
          </ac:picMkLst>
        </pc:picChg>
        <pc:picChg chg="mod">
          <ac:chgData name="Corrigan, Maggie" userId="cad34459-c979-4bf5-bc87-860f62c21d45" providerId="ADAL" clId="{4432E653-E446-403C-B8F9-5D60DE06C4B2}" dt="2026-03-13T16:10:21.726" v="0"/>
          <ac:picMkLst>
            <pc:docMk/>
            <pc:sldMk cId="0" sldId="278"/>
            <ac:picMk id="10" creationId="{00000000-0000-0000-0000-000000000000}"/>
          </ac:picMkLst>
        </pc:picChg>
        <pc:picChg chg="add mod">
          <ac:chgData name="Corrigan, Maggie" userId="cad34459-c979-4bf5-bc87-860f62c21d45" providerId="ADAL" clId="{4432E653-E446-403C-B8F9-5D60DE06C4B2}" dt="2026-03-19T14:58:18.533" v="1302" actId="962"/>
          <ac:picMkLst>
            <pc:docMk/>
            <pc:sldMk cId="0" sldId="278"/>
            <ac:picMk id="12" creationId="{D85F5002-DC8B-8F78-CD48-90D3EB44B1B3}"/>
          </ac:picMkLst>
        </pc:picChg>
      </pc:sldChg>
      <pc:sldChg chg="addSp modSp mod">
        <pc:chgData name="Corrigan, Maggie" userId="cad34459-c979-4bf5-bc87-860f62c21d45" providerId="ADAL" clId="{4432E653-E446-403C-B8F9-5D60DE06C4B2}" dt="2026-03-19T15:00:04.833" v="1351" actId="13244"/>
        <pc:sldMkLst>
          <pc:docMk/>
          <pc:sldMk cId="0" sldId="279"/>
        </pc:sldMkLst>
        <pc:spChg chg="mod">
          <ac:chgData name="Corrigan, Maggie" userId="cad34459-c979-4bf5-bc87-860f62c21d45" providerId="ADAL" clId="{4432E653-E446-403C-B8F9-5D60DE06C4B2}" dt="2026-03-19T14:59:09.577" v="1308" actId="1076"/>
          <ac:spMkLst>
            <pc:docMk/>
            <pc:sldMk cId="0" sldId="279"/>
            <ac:spMk id="2" creationId="{00000000-0000-0000-0000-000000000000}"/>
          </ac:spMkLst>
        </pc:spChg>
        <pc:spChg chg="mod">
          <ac:chgData name="Corrigan, Maggie" userId="cad34459-c979-4bf5-bc87-860f62c21d45" providerId="ADAL" clId="{4432E653-E446-403C-B8F9-5D60DE06C4B2}" dt="2026-03-19T14:59:18.943" v="1312" actId="1076"/>
          <ac:spMkLst>
            <pc:docMk/>
            <pc:sldMk cId="0" sldId="279"/>
            <ac:spMk id="5" creationId="{00000000-0000-0000-0000-000000000000}"/>
          </ac:spMkLst>
        </pc:spChg>
        <pc:spChg chg="mod">
          <ac:chgData name="Corrigan, Maggie" userId="cad34459-c979-4bf5-bc87-860f62c21d45" providerId="ADAL" clId="{4432E653-E446-403C-B8F9-5D60DE06C4B2}" dt="2026-03-19T14:59:17.701" v="1311" actId="1076"/>
          <ac:spMkLst>
            <pc:docMk/>
            <pc:sldMk cId="0" sldId="279"/>
            <ac:spMk id="8" creationId="{00000000-0000-0000-0000-000000000000}"/>
          </ac:spMkLst>
        </pc:spChg>
        <pc:spChg chg="add mod">
          <ac:chgData name="Corrigan, Maggie" userId="cad34459-c979-4bf5-bc87-860f62c21d45" providerId="ADAL" clId="{4432E653-E446-403C-B8F9-5D60DE06C4B2}" dt="2026-03-19T15:00:04.833" v="1351" actId="13244"/>
          <ac:spMkLst>
            <pc:docMk/>
            <pc:sldMk cId="0" sldId="279"/>
            <ac:spMk id="10" creationId="{29726915-35C0-D310-A3A3-414BC8DED874}"/>
          </ac:spMkLst>
        </pc:spChg>
        <pc:grpChg chg="mod">
          <ac:chgData name="Corrigan, Maggie" userId="cad34459-c979-4bf5-bc87-860f62c21d45" providerId="ADAL" clId="{4432E653-E446-403C-B8F9-5D60DE06C4B2}" dt="2026-03-19T14:59:58.790" v="1349" actId="962"/>
          <ac:grpSpMkLst>
            <pc:docMk/>
            <pc:sldMk cId="0" sldId="279"/>
            <ac:grpSpMk id="3" creationId="{00000000-0000-0000-0000-000000000000}"/>
          </ac:grpSpMkLst>
        </pc:grpChg>
        <pc:grpChg chg="mod">
          <ac:chgData name="Corrigan, Maggie" userId="cad34459-c979-4bf5-bc87-860f62c21d45" providerId="ADAL" clId="{4432E653-E446-403C-B8F9-5D60DE06C4B2}" dt="2026-03-19T14:59:17.701" v="1311" actId="1076"/>
          <ac:grpSpMkLst>
            <pc:docMk/>
            <pc:sldMk cId="0" sldId="279"/>
            <ac:grpSpMk id="6" creationId="{00000000-0000-0000-0000-000000000000}"/>
          </ac:grpSpMkLst>
        </pc:grpChg>
        <pc:picChg chg="mod">
          <ac:chgData name="Corrigan, Maggie" userId="cad34459-c979-4bf5-bc87-860f62c21d45" providerId="ADAL" clId="{4432E653-E446-403C-B8F9-5D60DE06C4B2}" dt="2026-03-19T14:59:18.943" v="1312" actId="1076"/>
          <ac:picMkLst>
            <pc:docMk/>
            <pc:sldMk cId="0" sldId="279"/>
            <ac:picMk id="4" creationId="{00000000-0000-0000-0000-000000000000}"/>
          </ac:picMkLst>
        </pc:picChg>
        <pc:picChg chg="mod">
          <ac:chgData name="Corrigan, Maggie" userId="cad34459-c979-4bf5-bc87-860f62c21d45" providerId="ADAL" clId="{4432E653-E446-403C-B8F9-5D60DE06C4B2}" dt="2026-03-19T14:59:17.701" v="1311" actId="1076"/>
          <ac:picMkLst>
            <pc:docMk/>
            <pc:sldMk cId="0" sldId="279"/>
            <ac:picMk id="7" creationId="{00000000-0000-0000-0000-000000000000}"/>
          </ac:picMkLst>
        </pc:picChg>
        <pc:picChg chg="add mod">
          <ac:chgData name="Corrigan, Maggie" userId="cad34459-c979-4bf5-bc87-860f62c21d45" providerId="ADAL" clId="{4432E653-E446-403C-B8F9-5D60DE06C4B2}" dt="2026-03-19T15:00:00.007" v="1350" actId="962"/>
          <ac:picMkLst>
            <pc:docMk/>
            <pc:sldMk cId="0" sldId="279"/>
            <ac:picMk id="9" creationId="{3CF63EC7-8A73-507B-A4C8-9C6C035E6741}"/>
          </ac:picMkLst>
        </pc:picChg>
      </pc:sldChg>
      <pc:sldChg chg="addSp modSp mod">
        <pc:chgData name="Corrigan, Maggie" userId="cad34459-c979-4bf5-bc87-860f62c21d45" providerId="ADAL" clId="{4432E653-E446-403C-B8F9-5D60DE06C4B2}" dt="2026-03-19T15:01:37.063" v="1385" actId="13244"/>
        <pc:sldMkLst>
          <pc:docMk/>
          <pc:sldMk cId="0" sldId="280"/>
        </pc:sldMkLst>
        <pc:spChg chg="mod">
          <ac:chgData name="Corrigan, Maggie" userId="cad34459-c979-4bf5-bc87-860f62c21d45" providerId="ADAL" clId="{4432E653-E446-403C-B8F9-5D60DE06C4B2}" dt="2026-03-19T15:00:39.662" v="1356" actId="1076"/>
          <ac:spMkLst>
            <pc:docMk/>
            <pc:sldMk cId="0" sldId="280"/>
            <ac:spMk id="2" creationId="{00000000-0000-0000-0000-000000000000}"/>
          </ac:spMkLst>
        </pc:spChg>
        <pc:spChg chg="mod">
          <ac:chgData name="Corrigan, Maggie" userId="cad34459-c979-4bf5-bc87-860f62c21d45" providerId="ADAL" clId="{4432E653-E446-403C-B8F9-5D60DE06C4B2}" dt="2026-03-19T15:00:42.100" v="1357" actId="1076"/>
          <ac:spMkLst>
            <pc:docMk/>
            <pc:sldMk cId="0" sldId="280"/>
            <ac:spMk id="6" creationId="{00000000-0000-0000-0000-000000000000}"/>
          </ac:spMkLst>
        </pc:spChg>
        <pc:spChg chg="add mod">
          <ac:chgData name="Corrigan, Maggie" userId="cad34459-c979-4bf5-bc87-860f62c21d45" providerId="ADAL" clId="{4432E653-E446-403C-B8F9-5D60DE06C4B2}" dt="2026-03-19T15:01:37.063" v="1385" actId="13244"/>
          <ac:spMkLst>
            <pc:docMk/>
            <pc:sldMk cId="0" sldId="280"/>
            <ac:spMk id="8" creationId="{3DC99C31-7274-918E-F9AA-CBEA4D69985D}"/>
          </ac:spMkLst>
        </pc:spChg>
        <pc:grpChg chg="mod">
          <ac:chgData name="Corrigan, Maggie" userId="cad34459-c979-4bf5-bc87-860f62c21d45" providerId="ADAL" clId="{4432E653-E446-403C-B8F9-5D60DE06C4B2}" dt="2026-03-19T15:01:30.560" v="1382" actId="962"/>
          <ac:grpSpMkLst>
            <pc:docMk/>
            <pc:sldMk cId="0" sldId="280"/>
            <ac:grpSpMk id="4" creationId="{00000000-0000-0000-0000-000000000000}"/>
          </ac:grpSpMkLst>
        </pc:grpChg>
        <pc:picChg chg="mod">
          <ac:chgData name="Corrigan, Maggie" userId="cad34459-c979-4bf5-bc87-860f62c21d45" providerId="ADAL" clId="{4432E653-E446-403C-B8F9-5D60DE06C4B2}" dt="2026-03-19T15:01:29.357" v="1381" actId="962"/>
          <ac:picMkLst>
            <pc:docMk/>
            <pc:sldMk cId="0" sldId="280"/>
            <ac:picMk id="3" creationId="{00000000-0000-0000-0000-000000000000}"/>
          </ac:picMkLst>
        </pc:picChg>
        <pc:picChg chg="mod">
          <ac:chgData name="Corrigan, Maggie" userId="cad34459-c979-4bf5-bc87-860f62c21d45" providerId="ADAL" clId="{4432E653-E446-403C-B8F9-5D60DE06C4B2}" dt="2026-03-19T15:00:42.100" v="1357" actId="1076"/>
          <ac:picMkLst>
            <pc:docMk/>
            <pc:sldMk cId="0" sldId="280"/>
            <ac:picMk id="5" creationId="{00000000-0000-0000-0000-000000000000}"/>
          </ac:picMkLst>
        </pc:picChg>
        <pc:picChg chg="add mod">
          <ac:chgData name="Corrigan, Maggie" userId="cad34459-c979-4bf5-bc87-860f62c21d45" providerId="ADAL" clId="{4432E653-E446-403C-B8F9-5D60DE06C4B2}" dt="2026-03-19T15:01:31.332" v="1383" actId="962"/>
          <ac:picMkLst>
            <pc:docMk/>
            <pc:sldMk cId="0" sldId="280"/>
            <ac:picMk id="7" creationId="{97CE2FF2-8975-6DE1-0575-3B44BAD9718E}"/>
          </ac:picMkLst>
        </pc:picChg>
      </pc:sldChg>
      <pc:sldChg chg="addSp modSp mod">
        <pc:chgData name="Corrigan, Maggie" userId="cad34459-c979-4bf5-bc87-860f62c21d45" providerId="ADAL" clId="{4432E653-E446-403C-B8F9-5D60DE06C4B2}" dt="2026-03-19T15:04:04.547" v="1394" actId="13244"/>
        <pc:sldMkLst>
          <pc:docMk/>
          <pc:sldMk cId="0" sldId="281"/>
        </pc:sldMkLst>
        <pc:spChg chg="mod">
          <ac:chgData name="Corrigan, Maggie" userId="cad34459-c979-4bf5-bc87-860f62c21d45" providerId="ADAL" clId="{4432E653-E446-403C-B8F9-5D60DE06C4B2}" dt="2026-03-13T16:10:21.726" v="0"/>
          <ac:spMkLst>
            <pc:docMk/>
            <pc:sldMk cId="0" sldId="281"/>
            <ac:spMk id="4" creationId="{00000000-0000-0000-0000-000000000000}"/>
          </ac:spMkLst>
        </pc:spChg>
        <pc:spChg chg="mod">
          <ac:chgData name="Corrigan, Maggie" userId="cad34459-c979-4bf5-bc87-860f62c21d45" providerId="ADAL" clId="{4432E653-E446-403C-B8F9-5D60DE06C4B2}" dt="2026-03-19T15:03:57.640" v="1393" actId="13244"/>
          <ac:spMkLst>
            <pc:docMk/>
            <pc:sldMk cId="0" sldId="281"/>
            <ac:spMk id="5" creationId="{00000000-0000-0000-0000-000000000000}"/>
          </ac:spMkLst>
        </pc:spChg>
        <pc:spChg chg="mod">
          <ac:chgData name="Corrigan, Maggie" userId="cad34459-c979-4bf5-bc87-860f62c21d45" providerId="ADAL" clId="{4432E653-E446-403C-B8F9-5D60DE06C4B2}" dt="2026-03-13T16:10:21.726" v="0"/>
          <ac:spMkLst>
            <pc:docMk/>
            <pc:sldMk cId="0" sldId="281"/>
            <ac:spMk id="6" creationId="{00000000-0000-0000-0000-000000000000}"/>
          </ac:spMkLst>
        </pc:spChg>
        <pc:spChg chg="mod">
          <ac:chgData name="Corrigan, Maggie" userId="cad34459-c979-4bf5-bc87-860f62c21d45" providerId="ADAL" clId="{4432E653-E446-403C-B8F9-5D60DE06C4B2}" dt="2026-03-13T16:19:47.982" v="142" actId="1076"/>
          <ac:spMkLst>
            <pc:docMk/>
            <pc:sldMk cId="0" sldId="281"/>
            <ac:spMk id="7" creationId="{00000000-0000-0000-0000-000000000000}"/>
          </ac:spMkLst>
        </pc:spChg>
        <pc:spChg chg="mod">
          <ac:chgData name="Corrigan, Maggie" userId="cad34459-c979-4bf5-bc87-860f62c21d45" providerId="ADAL" clId="{4432E653-E446-403C-B8F9-5D60DE06C4B2}" dt="2026-03-13T16:10:21.726" v="0"/>
          <ac:spMkLst>
            <pc:docMk/>
            <pc:sldMk cId="0" sldId="281"/>
            <ac:spMk id="10" creationId="{00000000-0000-0000-0000-000000000000}"/>
          </ac:spMkLst>
        </pc:spChg>
        <pc:spChg chg="add mod">
          <ac:chgData name="Corrigan, Maggie" userId="cad34459-c979-4bf5-bc87-860f62c21d45" providerId="ADAL" clId="{4432E653-E446-403C-B8F9-5D60DE06C4B2}" dt="2026-03-19T15:03:52.926" v="1392" actId="13244"/>
          <ac:spMkLst>
            <pc:docMk/>
            <pc:sldMk cId="0" sldId="281"/>
            <ac:spMk id="12" creationId="{05379D9B-7C3A-F108-8A8C-D7725C132C79}"/>
          </ac:spMkLst>
        </pc:spChg>
        <pc:grpChg chg="mod">
          <ac:chgData name="Corrigan, Maggie" userId="cad34459-c979-4bf5-bc87-860f62c21d45" providerId="ADAL" clId="{4432E653-E446-403C-B8F9-5D60DE06C4B2}" dt="2026-03-13T16:10:21.726" v="0"/>
          <ac:grpSpMkLst>
            <pc:docMk/>
            <pc:sldMk cId="0" sldId="281"/>
            <ac:grpSpMk id="2" creationId="{00000000-0000-0000-0000-000000000000}"/>
          </ac:grpSpMkLst>
        </pc:grpChg>
        <pc:grpChg chg="mod">
          <ac:chgData name="Corrigan, Maggie" userId="cad34459-c979-4bf5-bc87-860f62c21d45" providerId="ADAL" clId="{4432E653-E446-403C-B8F9-5D60DE06C4B2}" dt="2026-03-19T15:04:04.547" v="1394" actId="13244"/>
          <ac:grpSpMkLst>
            <pc:docMk/>
            <pc:sldMk cId="0" sldId="281"/>
            <ac:grpSpMk id="8" creationId="{00000000-0000-0000-0000-000000000000}"/>
          </ac:grpSpMkLst>
        </pc:grpChg>
        <pc:picChg chg="mod">
          <ac:chgData name="Corrigan, Maggie" userId="cad34459-c979-4bf5-bc87-860f62c21d45" providerId="ADAL" clId="{4432E653-E446-403C-B8F9-5D60DE06C4B2}" dt="2026-03-13T16:10:21.726" v="0"/>
          <ac:picMkLst>
            <pc:docMk/>
            <pc:sldMk cId="0" sldId="281"/>
            <ac:picMk id="3" creationId="{00000000-0000-0000-0000-000000000000}"/>
          </ac:picMkLst>
        </pc:picChg>
        <pc:picChg chg="mod">
          <ac:chgData name="Corrigan, Maggie" userId="cad34459-c979-4bf5-bc87-860f62c21d45" providerId="ADAL" clId="{4432E653-E446-403C-B8F9-5D60DE06C4B2}" dt="2026-03-13T16:10:21.726" v="0"/>
          <ac:picMkLst>
            <pc:docMk/>
            <pc:sldMk cId="0" sldId="281"/>
            <ac:picMk id="9" creationId="{00000000-0000-0000-0000-000000000000}"/>
          </ac:picMkLst>
        </pc:picChg>
        <pc:picChg chg="add mod">
          <ac:chgData name="Corrigan, Maggie" userId="cad34459-c979-4bf5-bc87-860f62c21d45" providerId="ADAL" clId="{4432E653-E446-403C-B8F9-5D60DE06C4B2}" dt="2026-03-19T15:03:48.241" v="1391" actId="962"/>
          <ac:picMkLst>
            <pc:docMk/>
            <pc:sldMk cId="0" sldId="281"/>
            <ac:picMk id="11" creationId="{BD7165A4-0747-CDDC-7303-2F9B49DBF3B5}"/>
          </ac:picMkLst>
        </pc:picChg>
      </pc:sldChg>
      <pc:sldMasterChg chg="modSp setBg modSldLayout">
        <pc:chgData name="Corrigan, Maggie" userId="cad34459-c979-4bf5-bc87-860f62c21d45" providerId="ADAL" clId="{4432E653-E446-403C-B8F9-5D60DE06C4B2}" dt="2026-03-13T16:13:38.073" v="79"/>
        <pc:sldMasterMkLst>
          <pc:docMk/>
          <pc:sldMasterMk cId="0" sldId="2147483648"/>
        </pc:sldMasterMkLst>
        <pc:spChg chg="mod">
          <ac:chgData name="Corrigan, Maggie" userId="cad34459-c979-4bf5-bc87-860f62c21d45" providerId="ADAL" clId="{4432E653-E446-403C-B8F9-5D60DE06C4B2}" dt="2026-03-13T16:10:21.726" v="0"/>
          <ac:spMkLst>
            <pc:docMk/>
            <pc:sldMasterMk cId="0" sldId="2147483648"/>
            <ac:spMk id="2" creationId="{00000000-0000-0000-0000-000000000000}"/>
          </ac:spMkLst>
        </pc:spChg>
        <pc:spChg chg="mod">
          <ac:chgData name="Corrigan, Maggie" userId="cad34459-c979-4bf5-bc87-860f62c21d45" providerId="ADAL" clId="{4432E653-E446-403C-B8F9-5D60DE06C4B2}" dt="2026-03-13T16:10:21.726" v="0"/>
          <ac:spMkLst>
            <pc:docMk/>
            <pc:sldMasterMk cId="0" sldId="2147483648"/>
            <ac:spMk id="3" creationId="{00000000-0000-0000-0000-000000000000}"/>
          </ac:spMkLst>
        </pc:spChg>
        <pc:spChg chg="mod">
          <ac:chgData name="Corrigan, Maggie" userId="cad34459-c979-4bf5-bc87-860f62c21d45" providerId="ADAL" clId="{4432E653-E446-403C-B8F9-5D60DE06C4B2}" dt="2026-03-13T16:10:21.726" v="0"/>
          <ac:spMkLst>
            <pc:docMk/>
            <pc:sldMasterMk cId="0" sldId="2147483648"/>
            <ac:spMk id="4" creationId="{00000000-0000-0000-0000-000000000000}"/>
          </ac:spMkLst>
        </pc:spChg>
        <pc:spChg chg="mod">
          <ac:chgData name="Corrigan, Maggie" userId="cad34459-c979-4bf5-bc87-860f62c21d45" providerId="ADAL" clId="{4432E653-E446-403C-B8F9-5D60DE06C4B2}" dt="2026-03-13T16:10:21.726" v="0"/>
          <ac:spMkLst>
            <pc:docMk/>
            <pc:sldMasterMk cId="0" sldId="2147483648"/>
            <ac:spMk id="5" creationId="{00000000-0000-0000-0000-000000000000}"/>
          </ac:spMkLst>
        </pc:spChg>
        <pc:spChg chg="mod">
          <ac:chgData name="Corrigan, Maggie" userId="cad34459-c979-4bf5-bc87-860f62c21d45" providerId="ADAL" clId="{4432E653-E446-403C-B8F9-5D60DE06C4B2}" dt="2026-03-13T16:10:21.726" v="0"/>
          <ac:spMkLst>
            <pc:docMk/>
            <pc:sldMasterMk cId="0" sldId="2147483648"/>
            <ac:spMk id="6" creationId="{00000000-0000-0000-0000-000000000000}"/>
          </ac:spMkLst>
        </pc:spChg>
        <pc:sldLayoutChg chg="modSp setBg">
          <pc:chgData name="Corrigan, Maggie" userId="cad34459-c979-4bf5-bc87-860f62c21d45" providerId="ADAL" clId="{4432E653-E446-403C-B8F9-5D60DE06C4B2}" dt="2026-03-13T16:13:38.073" v="79"/>
          <pc:sldLayoutMkLst>
            <pc:docMk/>
            <pc:sldMasterMk cId="0" sldId="2147483648"/>
            <pc:sldLayoutMk cId="0" sldId="2147483661"/>
          </pc:sldLayoutMkLst>
          <pc:spChg chg="mod">
            <ac:chgData name="Corrigan, Maggie" userId="cad34459-c979-4bf5-bc87-860f62c21d45" providerId="ADAL" clId="{4432E653-E446-403C-B8F9-5D60DE06C4B2}" dt="2026-03-13T16:10:21.726" v="0"/>
            <ac:spMkLst>
              <pc:docMk/>
              <pc:sldMasterMk cId="0" sldId="2147483648"/>
              <pc:sldLayoutMk cId="0" sldId="2147483661"/>
              <ac:spMk id="2" creationId="{00000000-0000-0000-0000-000000000000}"/>
            </ac:spMkLst>
          </pc:spChg>
          <pc:spChg chg="mod">
            <ac:chgData name="Corrigan, Maggie" userId="cad34459-c979-4bf5-bc87-860f62c21d45" providerId="ADAL" clId="{4432E653-E446-403C-B8F9-5D60DE06C4B2}" dt="2026-03-13T16:10:21.726" v="0"/>
            <ac:spMkLst>
              <pc:docMk/>
              <pc:sldMasterMk cId="0" sldId="2147483648"/>
              <pc:sldLayoutMk cId="0" sldId="2147483661"/>
              <ac:spMk id="3" creationId="{00000000-0000-0000-0000-000000000000}"/>
            </ac:spMkLst>
          </pc:spChg>
        </pc:sldLayoutChg>
        <pc:sldLayoutChg chg="setBg">
          <pc:chgData name="Corrigan, Maggie" userId="cad34459-c979-4bf5-bc87-860f62c21d45" providerId="ADAL" clId="{4432E653-E446-403C-B8F9-5D60DE06C4B2}" dt="2026-03-13T16:13:38.073" v="79"/>
          <pc:sldLayoutMkLst>
            <pc:docMk/>
            <pc:sldMasterMk cId="0" sldId="2147483648"/>
            <pc:sldLayoutMk cId="0" sldId="2147483662"/>
          </pc:sldLayoutMkLst>
        </pc:sldLayoutChg>
        <pc:sldLayoutChg chg="modSp setBg">
          <pc:chgData name="Corrigan, Maggie" userId="cad34459-c979-4bf5-bc87-860f62c21d45" providerId="ADAL" clId="{4432E653-E446-403C-B8F9-5D60DE06C4B2}" dt="2026-03-13T16:13:38.073" v="79"/>
          <pc:sldLayoutMkLst>
            <pc:docMk/>
            <pc:sldMasterMk cId="0" sldId="2147483648"/>
            <pc:sldLayoutMk cId="0" sldId="2147483663"/>
          </pc:sldLayoutMkLst>
          <pc:spChg chg="mod">
            <ac:chgData name="Corrigan, Maggie" userId="cad34459-c979-4bf5-bc87-860f62c21d45" providerId="ADAL" clId="{4432E653-E446-403C-B8F9-5D60DE06C4B2}" dt="2026-03-13T16:10:21.726" v="0"/>
            <ac:spMkLst>
              <pc:docMk/>
              <pc:sldMasterMk cId="0" sldId="2147483648"/>
              <pc:sldLayoutMk cId="0" sldId="2147483663"/>
              <ac:spMk id="3" creationId="{00000000-0000-0000-0000-000000000000}"/>
            </ac:spMkLst>
          </pc:spChg>
          <pc:spChg chg="mod">
            <ac:chgData name="Corrigan, Maggie" userId="cad34459-c979-4bf5-bc87-860f62c21d45" providerId="ADAL" clId="{4432E653-E446-403C-B8F9-5D60DE06C4B2}" dt="2026-03-13T16:10:21.726" v="0"/>
            <ac:spMkLst>
              <pc:docMk/>
              <pc:sldMasterMk cId="0" sldId="2147483648"/>
              <pc:sldLayoutMk cId="0" sldId="2147483663"/>
              <ac:spMk id="4" creationId="{00000000-0000-0000-0000-000000000000}"/>
            </ac:spMkLst>
          </pc:spChg>
        </pc:sldLayoutChg>
        <pc:sldLayoutChg chg="setBg">
          <pc:chgData name="Corrigan, Maggie" userId="cad34459-c979-4bf5-bc87-860f62c21d45" providerId="ADAL" clId="{4432E653-E446-403C-B8F9-5D60DE06C4B2}" dt="2026-03-13T16:13:38.073" v="79"/>
          <pc:sldLayoutMkLst>
            <pc:docMk/>
            <pc:sldMasterMk cId="0" sldId="2147483648"/>
            <pc:sldLayoutMk cId="0" sldId="2147483664"/>
          </pc:sldLayoutMkLst>
        </pc:sldLayoutChg>
        <pc:sldLayoutChg chg="setBg">
          <pc:chgData name="Corrigan, Maggie" userId="cad34459-c979-4bf5-bc87-860f62c21d45" providerId="ADAL" clId="{4432E653-E446-403C-B8F9-5D60DE06C4B2}" dt="2026-03-13T16:13:38.073" v="79"/>
          <pc:sldLayoutMkLst>
            <pc:docMk/>
            <pc:sldMasterMk cId="0" sldId="2147483648"/>
            <pc:sldLayoutMk cId="0" sldId="214748366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320" y="2409444"/>
            <a:ext cx="117449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72640" y="4352544"/>
            <a:ext cx="96723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90880" y="1787652"/>
            <a:ext cx="601065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4" y="1787652"/>
            <a:ext cx="60106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0880" y="310896"/>
            <a:ext cx="124358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90880" y="1787652"/>
            <a:ext cx="12435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697984" y="7228332"/>
            <a:ext cx="442163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90880" y="7228332"/>
            <a:ext cx="317804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6" name="Holder 6"/>
          <p:cNvSpPr>
            <a:spLocks noGrp="1"/>
          </p:cNvSpPr>
          <p:nvPr>
            <p:ph type="sldNum" sz="quarter" idx="7"/>
          </p:nvPr>
        </p:nvSpPr>
        <p:spPr>
          <a:xfrm>
            <a:off x="9948672" y="7228332"/>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hyperlink" Target="https://support.microsoft.com/en-us/office/save-a-message-as-a-file-4821bcd4-7687-4d6d-a486-b89a291a56e2#bkmk_pdf"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microsoft.com/en-us/office/create-and-add-a-signature-to-messages-8ee5d4f4-68fd-464a-a1c1-0e1c80bb27f2" TargetMode="External"/><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hyperlink" Target="https://www.howto-outlook.com/howto/icons.htm" TargetMode="Externa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0.png"/><Relationship Id="rId7" Type="http://schemas.openxmlformats.org/officeDocument/2006/relationships/image" Target="../media/image45.jp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hyperlink" Target="https://support.microsoft.com/en-us/office/create-view-and-edit-contacts-and-contact-lists-in-outlook-com-5b909158-036e-4820-92f7-2a27f57b9f01"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hyperlink" Target="https://support.microsoft.com/en-us/office/use-rules-to-create-an-out-of-office-message-9f124e4a-749e-4288-a266-2d009686b403" TargetMode="External"/><Relationship Id="rId4" Type="http://schemas.openxmlformats.org/officeDocument/2006/relationships/hyperlink" Target="https://support.microsoft.com/en-us/office/send-automatic-out-of-office-replies-from-outlook-9742f476-5348-4f9f-997f-5e208513bd6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microsoft.com/en-us/office/send-automatic-out-of-office-replies-from-outlook-9742f476-5348-4f9f-997f-5e208513bd67" TargetMode="External"/><Relationship Id="rId2" Type="http://schemas.openxmlformats.org/officeDocument/2006/relationships/image" Target="../media/image54.jp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support.microsoft.com/en-us/office/Manage-and-organize-b6d7ea98-a81f-492c-8e4b-694b6bb96b30#ID0EAABAAA%3DRules" TargetMode="External"/><Relationship Id="rId4" Type="http://schemas.openxmlformats.org/officeDocument/2006/relationships/image" Target="../media/image58.jpg"/></Relationships>
</file>

<file path=ppt/slides/_rels/slide18.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hyperlink" Target="https://support.office.com/f1/topic/recall-or-replace-an-email-message-that-you-sent-35027f88-d655-4554-b4f8-6c0729a723a0?NS=OUTLOOK&amp;Version=90" TargetMode="External"/><Relationship Id="rId5" Type="http://schemas.openxmlformats.org/officeDocument/2006/relationships/image" Target="../media/image62.jp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ithelpcentral@ttu.edu" TargetMode="External"/><Relationship Id="rId2" Type="http://schemas.openxmlformats.org/officeDocument/2006/relationships/hyperlink" Target="https://support.microsoft.com/en-us/office/open-and-use-a-shared-mailbox-in-outlook-d94a8e9e-21f1-4240-808b-de9c9c088afd" TargetMode="Externa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support.microsoft.com/en-us/office/what-s-the-difference-between-microsoft-365-plans-for-home-or-" TargetMode="External"/><Relationship Id="rId4" Type="http://schemas.openxmlformats.org/officeDocument/2006/relationships/hyperlink" Target="https://www.depts.ttu.edu/ithelpcentra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upport.microsoft.com/en-us/office/keep-upcoming-appointments-and-meetings-always-in-view-0e5f30da-c44d-4b96-8fd9-ba5d10db0962" TargetMode="Externa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hyperlink" Target="https://support.microsoft.com/en-us/office/forward-a-meeting-94f2df68-8109-4334-8bfa-f5c013dc1578" TargetMode="External"/><Relationship Id="rId2" Type="http://schemas.openxmlformats.org/officeDocument/2006/relationships/hyperlink" Target="https://support.microsoft.com/en-us/office/use-the-scheduling-assistant-and-room-finder-for-meetings-in-outlook-2e00ac07-cef1-47c8-9b99-77372434d3fa" TargetMode="Externa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hyperlink" Target="https://cdn.slipstick.com/images/2017/outlook/save-to-calendar.png" TargetMode="External"/><Relationship Id="rId2" Type="http://schemas.openxmlformats.org/officeDocument/2006/relationships/image" Target="../media/image75.jp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support.microsoft.com/en-us/office/create-or-schedule-an-appointment-be84396a-0903-4e25-b31c-1c99ce0dacf2#%3A%7E%3Atext%3DCreate%20an%20appointment%2CClose%20to%20save%20your%20appoint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g"/><Relationship Id="rId7" Type="http://schemas.openxmlformats.org/officeDocument/2006/relationships/hyperlink" Target="https://support.microsoft.com/en-us/office/customize-the-ribbon-in-office-00f24ca7-6021-48d3-9514-a31a460ecb31" TargetMode="Externa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support.microsoft.com/en-us/topic/b2098f8a-aac8-4646-9cf0-7c91d1284da6"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n-us/office/reply-to-or-forward-an-email-message-a843f8d3-01b0-48da-96f5-a71f70d0d7c8" TargetMode="External"/><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support.microsoft.com/en-us/office/attach-files-or-insert-pictures-in-outlook-email-messages-bdfafef5-792a-42b1-9a7b-84512d7de7fc" TargetMode="External"/><Relationship Id="rId7" Type="http://schemas.openxmlformats.org/officeDocument/2006/relationships/image" Target="../media/image30.jpg"/><Relationship Id="rId2" Type="http://schemas.openxmlformats.org/officeDocument/2006/relationships/image" Target="../media/image28.jp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support.microsoft.com/en-us/office/quick-parts-4ffef7c5-7596-4e95-9faf-41c771847a7b" TargetMode="External"/><Relationship Id="rId4" Type="http://schemas.openxmlformats.org/officeDocument/2006/relationships/hyperlink" Target="https://support.microsoft.com/en-us/office/open-or-save-attachments-92f87f3f-1085-425a-87f6-08d43c19b43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bject 25"/>
          <p:cNvSpPr txBox="1">
            <a:spLocks noGrp="1"/>
          </p:cNvSpPr>
          <p:nvPr>
            <p:ph type="title" idx="4294967295"/>
          </p:nvPr>
        </p:nvSpPr>
        <p:spPr>
          <a:xfrm>
            <a:off x="2336800" y="1752600"/>
            <a:ext cx="8221662" cy="86235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446405" marR="455930" lvl="0" indent="743585" algn="ctr" defTabSz="914400" eaLnBrk="1" fontAlgn="auto" latinLnBrk="0" hangingPunct="1">
              <a:lnSpc>
                <a:spcPct val="110600"/>
              </a:lnSpc>
              <a:spcBef>
                <a:spcPts val="10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Microsoft Outlook</a:t>
            </a:r>
          </a:p>
        </p:txBody>
      </p:sp>
      <p:pic>
        <p:nvPicPr>
          <p:cNvPr id="27" name="Picture 26">
            <a:extLst>
              <a:ext uri="{FF2B5EF4-FFF2-40B4-BE49-F238E27FC236}">
                <a16:creationId xmlns:a16="http://schemas.microsoft.com/office/drawing/2014/main" id="{62B580CA-E7D0-B880-335F-B7FACFB3F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0" y="152400"/>
            <a:ext cx="2477165" cy="7803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47FA64A-9DE0-FFF3-EB2E-D32F7D85AFD3}"/>
              </a:ext>
            </a:extLst>
          </p:cNvPr>
          <p:cNvSpPr txBox="1">
            <a:spLocks noGrp="1"/>
          </p:cNvSpPr>
          <p:nvPr>
            <p:ph type="title" idx="4294967295"/>
          </p:nvPr>
        </p:nvSpPr>
        <p:spPr>
          <a:xfrm>
            <a:off x="1879600" y="333463"/>
            <a:ext cx="50292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Calendar/Saving a File Message:</a:t>
            </a:r>
          </a:p>
        </p:txBody>
      </p:sp>
      <p:sp>
        <p:nvSpPr>
          <p:cNvPr id="3" name="object 3"/>
          <p:cNvSpPr txBox="1"/>
          <p:nvPr/>
        </p:nvSpPr>
        <p:spPr>
          <a:xfrm>
            <a:off x="2324100" y="1166610"/>
            <a:ext cx="3770629" cy="1717675"/>
          </a:xfrm>
          <a:prstGeom prst="rect">
            <a:avLst/>
          </a:prstGeom>
        </p:spPr>
        <p:txBody>
          <a:bodyPr vert="horz" wrap="square" lIns="0" tIns="12065" rIns="0" bIns="0" rtlCol="0">
            <a:spAutoFit/>
          </a:bodyPr>
          <a:lstStyle/>
          <a:p>
            <a:pPr marL="13970">
              <a:spcBef>
                <a:spcPts val="95"/>
              </a:spcBef>
            </a:pPr>
            <a:r>
              <a:rPr sz="1600" b="1" u="sng" dirty="0">
                <a:solidFill>
                  <a:srgbClr val="1E1E1E"/>
                </a:solidFill>
                <a:uFill>
                  <a:solidFill>
                    <a:srgbClr val="1E1E1E"/>
                  </a:solidFill>
                </a:uFill>
                <a:latin typeface="Segoe UI Emoji"/>
                <a:cs typeface="Segoe UI Emoji"/>
              </a:rPr>
              <a:t>Insert</a:t>
            </a:r>
            <a:r>
              <a:rPr sz="1600" b="1" u="sng" spc="5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9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Calendar:</a:t>
            </a:r>
            <a:endParaRPr sz="1600" dirty="0">
              <a:latin typeface="Segoe UI Emoji"/>
              <a:cs typeface="Segoe UI Emoji"/>
            </a:endParaRPr>
          </a:p>
          <a:p>
            <a:pPr>
              <a:spcBef>
                <a:spcPts val="495"/>
              </a:spcBef>
            </a:pPr>
            <a:endParaRPr sz="1600" dirty="0">
              <a:latin typeface="Segoe UI Emoji"/>
              <a:cs typeface="Segoe UI Emoji"/>
            </a:endParaRPr>
          </a:p>
          <a:p>
            <a:pPr marL="12700" marR="5080">
              <a:lnSpc>
                <a:spcPct val="110900"/>
              </a:lnSpc>
            </a:pPr>
            <a:r>
              <a:rPr sz="1100" dirty="0">
                <a:latin typeface="Segoe UI Emoji"/>
                <a:cs typeface="Segoe UI Emoji"/>
              </a:rPr>
              <a:t>The</a:t>
            </a:r>
            <a:r>
              <a:rPr sz="1100" spc="-10" dirty="0">
                <a:latin typeface="Segoe UI Emoji"/>
                <a:cs typeface="Segoe UI Emoji"/>
              </a:rPr>
              <a:t> </a:t>
            </a:r>
            <a:r>
              <a:rPr sz="1100" dirty="0">
                <a:latin typeface="Segoe UI Emoji"/>
                <a:cs typeface="Segoe UI Emoji"/>
              </a:rPr>
              <a:t>calendar</a:t>
            </a:r>
            <a:r>
              <a:rPr sz="1100" spc="-10" dirty="0">
                <a:latin typeface="Segoe UI Emoji"/>
                <a:cs typeface="Segoe UI Emoji"/>
              </a:rPr>
              <a:t> attachment</a:t>
            </a:r>
            <a:r>
              <a:rPr sz="1100" spc="-25" dirty="0">
                <a:latin typeface="Segoe UI Emoji"/>
                <a:cs typeface="Segoe UI Emoji"/>
              </a:rPr>
              <a:t> </a:t>
            </a:r>
            <a:r>
              <a:rPr sz="1100" dirty="0">
                <a:latin typeface="Segoe UI Emoji"/>
                <a:cs typeface="Segoe UI Emoji"/>
              </a:rPr>
              <a:t>feature</a:t>
            </a:r>
            <a:r>
              <a:rPr sz="1100" spc="-5" dirty="0">
                <a:latin typeface="Segoe UI Emoji"/>
                <a:cs typeface="Segoe UI Emoji"/>
              </a:rPr>
              <a:t> </a:t>
            </a:r>
            <a:r>
              <a:rPr sz="1100" dirty="0">
                <a:latin typeface="Segoe UI Emoji"/>
                <a:cs typeface="Segoe UI Emoji"/>
              </a:rPr>
              <a:t>in</a:t>
            </a:r>
            <a:r>
              <a:rPr sz="1100" spc="-10"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b="1" dirty="0">
                <a:latin typeface="Segoe UI Emoji"/>
                <a:cs typeface="Segoe UI Emoji"/>
              </a:rPr>
              <a:t>Include group</a:t>
            </a:r>
            <a:r>
              <a:rPr sz="1100" b="1" spc="10" dirty="0">
                <a:latin typeface="Segoe UI Emoji"/>
                <a:cs typeface="Segoe UI Emoji"/>
              </a:rPr>
              <a:t> </a:t>
            </a:r>
            <a:r>
              <a:rPr sz="1100" spc="-10" dirty="0">
                <a:latin typeface="Segoe UI Emoji"/>
                <a:cs typeface="Segoe UI Emoji"/>
              </a:rPr>
              <a:t>under </a:t>
            </a:r>
            <a:r>
              <a:rPr sz="1100" b="1" dirty="0">
                <a:latin typeface="Segoe UI Emoji"/>
                <a:cs typeface="Segoe UI Emoji"/>
              </a:rPr>
              <a:t>Attach</a:t>
            </a:r>
            <a:r>
              <a:rPr sz="1100" b="1" spc="-20" dirty="0">
                <a:latin typeface="Segoe UI Emoji"/>
                <a:cs typeface="Segoe UI Emoji"/>
              </a:rPr>
              <a:t> </a:t>
            </a:r>
            <a:r>
              <a:rPr sz="1100" b="1" dirty="0">
                <a:latin typeface="Segoe UI Emoji"/>
                <a:cs typeface="Segoe UI Emoji"/>
              </a:rPr>
              <a:t>Item</a:t>
            </a:r>
            <a:r>
              <a:rPr sz="1100" dirty="0">
                <a:latin typeface="Segoe UI Emoji"/>
                <a:cs typeface="Segoe UI Emoji"/>
              </a:rPr>
              <a:t>,</a:t>
            </a:r>
            <a:r>
              <a:rPr sz="1100" spc="-20" dirty="0">
                <a:latin typeface="Segoe UI Emoji"/>
                <a:cs typeface="Segoe UI Emoji"/>
              </a:rPr>
              <a:t> </a:t>
            </a:r>
            <a:r>
              <a:rPr sz="1100" dirty="0">
                <a:latin typeface="Segoe UI Emoji"/>
                <a:cs typeface="Segoe UI Emoji"/>
              </a:rPr>
              <a:t>allows</a:t>
            </a:r>
            <a:r>
              <a:rPr sz="1100" spc="-20" dirty="0">
                <a:latin typeface="Segoe UI Emoji"/>
                <a:cs typeface="Segoe UI Emoji"/>
              </a:rPr>
              <a:t> </a:t>
            </a:r>
            <a:r>
              <a:rPr sz="1100" dirty="0">
                <a:latin typeface="Segoe UI Emoji"/>
                <a:cs typeface="Segoe UI Emoji"/>
              </a:rPr>
              <a:t>the</a:t>
            </a:r>
            <a:r>
              <a:rPr sz="1100" spc="-20" dirty="0">
                <a:latin typeface="Segoe UI Emoji"/>
                <a:cs typeface="Segoe UI Emoji"/>
              </a:rPr>
              <a:t> </a:t>
            </a:r>
            <a:r>
              <a:rPr sz="1100" dirty="0">
                <a:latin typeface="Segoe UI Emoji"/>
                <a:cs typeface="Segoe UI Emoji"/>
              </a:rPr>
              <a:t>sender</a:t>
            </a:r>
            <a:r>
              <a:rPr sz="1100" spc="-20"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attach</a:t>
            </a:r>
            <a:r>
              <a:rPr sz="1100" spc="-20" dirty="0">
                <a:latin typeface="Segoe UI Emoji"/>
                <a:cs typeface="Segoe UI Emoji"/>
              </a:rPr>
              <a:t> </a:t>
            </a:r>
            <a:r>
              <a:rPr sz="1100" dirty="0">
                <a:latin typeface="Segoe UI Emoji"/>
                <a:cs typeface="Segoe UI Emoji"/>
              </a:rPr>
              <a:t>their</a:t>
            </a:r>
            <a:r>
              <a:rPr sz="1100" spc="-20" dirty="0">
                <a:latin typeface="Segoe UI Emoji"/>
                <a:cs typeface="Segoe UI Emoji"/>
              </a:rPr>
              <a:t> </a:t>
            </a:r>
            <a:r>
              <a:rPr sz="1100" dirty="0">
                <a:latin typeface="Segoe UI Emoji"/>
                <a:cs typeface="Segoe UI Emoji"/>
              </a:rPr>
              <a:t>calendar</a:t>
            </a:r>
            <a:r>
              <a:rPr sz="1100" spc="-20"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spc="-25" dirty="0">
                <a:latin typeface="Segoe UI Emoji"/>
                <a:cs typeface="Segoe UI Emoji"/>
              </a:rPr>
              <a:t>the </a:t>
            </a:r>
            <a:r>
              <a:rPr sz="1100" dirty="0">
                <a:latin typeface="Segoe UI Emoji"/>
                <a:cs typeface="Segoe UI Emoji"/>
              </a:rPr>
              <a:t>body</a:t>
            </a:r>
            <a:r>
              <a:rPr sz="1100" spc="-25" dirty="0">
                <a:latin typeface="Segoe UI Emoji"/>
                <a:cs typeface="Segoe UI Emoji"/>
              </a:rPr>
              <a:t> </a:t>
            </a:r>
            <a:r>
              <a:rPr sz="1100" dirty="0">
                <a:latin typeface="Segoe UI Emoji"/>
                <a:cs typeface="Segoe UI Emoji"/>
              </a:rPr>
              <a:t>of</a:t>
            </a:r>
            <a:r>
              <a:rPr sz="1100" spc="-25" dirty="0">
                <a:latin typeface="Segoe UI Emoji"/>
                <a:cs typeface="Segoe UI Emoji"/>
              </a:rPr>
              <a:t> </a:t>
            </a:r>
            <a:r>
              <a:rPr sz="1100" dirty="0">
                <a:latin typeface="Segoe UI Emoji"/>
                <a:cs typeface="Segoe UI Emoji"/>
              </a:rPr>
              <a:t>an</a:t>
            </a:r>
            <a:r>
              <a:rPr sz="1100" spc="-40" dirty="0">
                <a:latin typeface="Segoe UI Emoji"/>
                <a:cs typeface="Segoe UI Emoji"/>
              </a:rPr>
              <a:t> </a:t>
            </a:r>
            <a:r>
              <a:rPr sz="1100" dirty="0">
                <a:latin typeface="Segoe UI Emoji"/>
                <a:cs typeface="Segoe UI Emoji"/>
              </a:rPr>
              <a:t>email.</a:t>
            </a:r>
            <a:r>
              <a:rPr sz="1100" spc="-45" dirty="0">
                <a:latin typeface="Segoe UI Emoji"/>
                <a:cs typeface="Segoe UI Emoji"/>
              </a:rPr>
              <a:t> </a:t>
            </a:r>
            <a:r>
              <a:rPr sz="1100" dirty="0">
                <a:latin typeface="Segoe UI Emoji"/>
                <a:cs typeface="Segoe UI Emoji"/>
              </a:rPr>
              <a:t>The</a:t>
            </a:r>
            <a:r>
              <a:rPr sz="1100" spc="-40" dirty="0">
                <a:latin typeface="Segoe UI Emoji"/>
                <a:cs typeface="Segoe UI Emoji"/>
              </a:rPr>
              <a:t> </a:t>
            </a:r>
            <a:r>
              <a:rPr sz="1100" spc="-10" dirty="0">
                <a:latin typeface="Segoe UI Emoji"/>
                <a:cs typeface="Segoe UI Emoji"/>
              </a:rPr>
              <a:t>recipient</a:t>
            </a:r>
            <a:r>
              <a:rPr sz="1100" spc="-40" dirty="0">
                <a:latin typeface="Segoe UI Emoji"/>
                <a:cs typeface="Segoe UI Emoji"/>
              </a:rPr>
              <a:t> </a:t>
            </a:r>
            <a:r>
              <a:rPr sz="1100" dirty="0">
                <a:latin typeface="Segoe UI Emoji"/>
                <a:cs typeface="Segoe UI Emoji"/>
              </a:rPr>
              <a:t>will</a:t>
            </a:r>
            <a:r>
              <a:rPr sz="1100" spc="-40" dirty="0">
                <a:latin typeface="Segoe UI Emoji"/>
                <a:cs typeface="Segoe UI Emoji"/>
              </a:rPr>
              <a:t> </a:t>
            </a:r>
            <a:r>
              <a:rPr sz="1100" dirty="0">
                <a:latin typeface="Segoe UI Emoji"/>
                <a:cs typeface="Segoe UI Emoji"/>
              </a:rPr>
              <a:t>be</a:t>
            </a:r>
            <a:r>
              <a:rPr sz="1100" spc="-40" dirty="0">
                <a:latin typeface="Segoe UI Emoji"/>
                <a:cs typeface="Segoe UI Emoji"/>
              </a:rPr>
              <a:t> </a:t>
            </a:r>
            <a:r>
              <a:rPr sz="1100" dirty="0">
                <a:latin typeface="Segoe UI Emoji"/>
                <a:cs typeface="Segoe UI Emoji"/>
              </a:rPr>
              <a:t>able</a:t>
            </a:r>
            <a:r>
              <a:rPr sz="1100" spc="-45" dirty="0">
                <a:latin typeface="Segoe UI Emoji"/>
                <a:cs typeface="Segoe UI Emoji"/>
              </a:rPr>
              <a:t> </a:t>
            </a:r>
            <a:r>
              <a:rPr sz="1100" dirty="0">
                <a:latin typeface="Segoe UI Emoji"/>
                <a:cs typeface="Segoe UI Emoji"/>
              </a:rPr>
              <a:t>to</a:t>
            </a:r>
            <a:r>
              <a:rPr sz="1100" spc="-25" dirty="0">
                <a:latin typeface="Segoe UI Emoji"/>
                <a:cs typeface="Segoe UI Emoji"/>
              </a:rPr>
              <a:t> </a:t>
            </a:r>
            <a:r>
              <a:rPr sz="1100" dirty="0">
                <a:latin typeface="Segoe UI Emoji"/>
                <a:cs typeface="Segoe UI Emoji"/>
              </a:rPr>
              <a:t>view</a:t>
            </a:r>
            <a:r>
              <a:rPr sz="1100" spc="-20" dirty="0">
                <a:latin typeface="Segoe UI Emoji"/>
                <a:cs typeface="Segoe UI Emoji"/>
              </a:rPr>
              <a:t> </a:t>
            </a:r>
            <a:r>
              <a:rPr sz="1100" dirty="0">
                <a:latin typeface="Segoe UI Emoji"/>
                <a:cs typeface="Segoe UI Emoji"/>
              </a:rPr>
              <a:t>times</a:t>
            </a:r>
            <a:r>
              <a:rPr sz="1100" spc="-45" dirty="0">
                <a:latin typeface="Segoe UI Emoji"/>
                <a:cs typeface="Segoe UI Emoji"/>
              </a:rPr>
              <a:t> </a:t>
            </a:r>
            <a:r>
              <a:rPr sz="1100" spc="-20" dirty="0">
                <a:latin typeface="Segoe UI Emoji"/>
                <a:cs typeface="Segoe UI Emoji"/>
              </a:rPr>
              <a:t>that </a:t>
            </a:r>
            <a:r>
              <a:rPr sz="1100" dirty="0">
                <a:latin typeface="Segoe UI Emoji"/>
                <a:cs typeface="Segoe UI Emoji"/>
              </a:rPr>
              <a:t>are</a:t>
            </a:r>
            <a:r>
              <a:rPr sz="1100" spc="-30" dirty="0">
                <a:latin typeface="Segoe UI Emoji"/>
                <a:cs typeface="Segoe UI Emoji"/>
              </a:rPr>
              <a:t> </a:t>
            </a:r>
            <a:r>
              <a:rPr sz="1100" dirty="0">
                <a:latin typeface="Segoe UI Emoji"/>
                <a:cs typeface="Segoe UI Emoji"/>
              </a:rPr>
              <a:t>free</a:t>
            </a:r>
            <a:r>
              <a:rPr sz="1100" spc="-30" dirty="0">
                <a:latin typeface="Segoe UI Emoji"/>
                <a:cs typeface="Segoe UI Emoji"/>
              </a:rPr>
              <a:t> </a:t>
            </a:r>
            <a:r>
              <a:rPr sz="1100" dirty="0">
                <a:latin typeface="Segoe UI Emoji"/>
                <a:cs typeface="Segoe UI Emoji"/>
              </a:rPr>
              <a:t>and</a:t>
            </a:r>
            <a:r>
              <a:rPr sz="1100" spc="-35" dirty="0">
                <a:latin typeface="Segoe UI Emoji"/>
                <a:cs typeface="Segoe UI Emoji"/>
              </a:rPr>
              <a:t> </a:t>
            </a:r>
            <a:r>
              <a:rPr sz="1100" dirty="0">
                <a:latin typeface="Segoe UI Emoji"/>
                <a:cs typeface="Segoe UI Emoji"/>
              </a:rPr>
              <a:t>busy</a:t>
            </a:r>
            <a:r>
              <a:rPr sz="1100" spc="-35" dirty="0">
                <a:latin typeface="Segoe UI Emoji"/>
                <a:cs typeface="Segoe UI Emoji"/>
              </a:rPr>
              <a:t> </a:t>
            </a:r>
            <a:r>
              <a:rPr sz="1100" dirty="0">
                <a:latin typeface="Segoe UI Emoji"/>
                <a:cs typeface="Segoe UI Emoji"/>
              </a:rPr>
              <a:t>without</a:t>
            </a:r>
            <a:r>
              <a:rPr sz="1100" spc="-30" dirty="0">
                <a:latin typeface="Segoe UI Emoji"/>
                <a:cs typeface="Segoe UI Emoji"/>
              </a:rPr>
              <a:t> </a:t>
            </a:r>
            <a:r>
              <a:rPr sz="1100" dirty="0">
                <a:latin typeface="Segoe UI Emoji"/>
                <a:cs typeface="Segoe UI Emoji"/>
              </a:rPr>
              <a:t>seeing</a:t>
            </a:r>
            <a:r>
              <a:rPr sz="1100" spc="-35"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dirty="0">
                <a:latin typeface="Segoe UI Emoji"/>
                <a:cs typeface="Segoe UI Emoji"/>
              </a:rPr>
              <a:t>details</a:t>
            </a:r>
            <a:r>
              <a:rPr sz="1100" spc="-30" dirty="0">
                <a:latin typeface="Segoe UI Emoji"/>
                <a:cs typeface="Segoe UI Emoji"/>
              </a:rPr>
              <a:t> </a:t>
            </a:r>
            <a:r>
              <a:rPr sz="1100" dirty="0">
                <a:latin typeface="Segoe UI Emoji"/>
                <a:cs typeface="Segoe UI Emoji"/>
              </a:rPr>
              <a:t>of</a:t>
            </a:r>
            <a:r>
              <a:rPr sz="1100" spc="-25" dirty="0">
                <a:latin typeface="Segoe UI Emoji"/>
                <a:cs typeface="Segoe UI Emoji"/>
              </a:rPr>
              <a:t> </a:t>
            </a:r>
            <a:r>
              <a:rPr sz="1100" spc="-10" dirty="0">
                <a:latin typeface="Segoe UI Emoji"/>
                <a:cs typeface="Segoe UI Emoji"/>
              </a:rPr>
              <a:t>individual </a:t>
            </a:r>
            <a:r>
              <a:rPr sz="1100" dirty="0">
                <a:latin typeface="Segoe UI Emoji"/>
                <a:cs typeface="Segoe UI Emoji"/>
              </a:rPr>
              <a:t>meetings</a:t>
            </a:r>
            <a:r>
              <a:rPr sz="1100" spc="-35" dirty="0">
                <a:latin typeface="Segoe UI Emoji"/>
                <a:cs typeface="Segoe UI Emoji"/>
              </a:rPr>
              <a:t> </a:t>
            </a:r>
            <a:r>
              <a:rPr sz="1100" dirty="0">
                <a:latin typeface="Segoe UI Emoji"/>
                <a:cs typeface="Segoe UI Emoji"/>
              </a:rPr>
              <a:t>or</a:t>
            </a:r>
            <a:r>
              <a:rPr sz="1100" spc="-30" dirty="0">
                <a:latin typeface="Segoe UI Emoji"/>
                <a:cs typeface="Segoe UI Emoji"/>
              </a:rPr>
              <a:t> </a:t>
            </a:r>
            <a:r>
              <a:rPr sz="1100" dirty="0">
                <a:latin typeface="Segoe UI Emoji"/>
                <a:cs typeface="Segoe UI Emoji"/>
              </a:rPr>
              <a:t>calendar</a:t>
            </a:r>
            <a:r>
              <a:rPr sz="1100" spc="-30" dirty="0">
                <a:latin typeface="Segoe UI Emoji"/>
                <a:cs typeface="Segoe UI Emoji"/>
              </a:rPr>
              <a:t> </a:t>
            </a:r>
            <a:r>
              <a:rPr sz="1100" dirty="0">
                <a:latin typeface="Segoe UI Emoji"/>
                <a:cs typeface="Segoe UI Emoji"/>
              </a:rPr>
              <a:t>items.</a:t>
            </a:r>
            <a:r>
              <a:rPr sz="1100" spc="-30"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dirty="0">
                <a:latin typeface="Segoe UI Emoji"/>
                <a:cs typeface="Segoe UI Emoji"/>
              </a:rPr>
              <a:t>privacy</a:t>
            </a:r>
            <a:r>
              <a:rPr sz="1100" spc="-35" dirty="0">
                <a:latin typeface="Segoe UI Emoji"/>
                <a:cs typeface="Segoe UI Emoji"/>
              </a:rPr>
              <a:t> </a:t>
            </a:r>
            <a:r>
              <a:rPr sz="1100" dirty="0">
                <a:latin typeface="Segoe UI Emoji"/>
                <a:cs typeface="Segoe UI Emoji"/>
              </a:rPr>
              <a:t>can</a:t>
            </a:r>
            <a:r>
              <a:rPr sz="1100" spc="-35" dirty="0">
                <a:latin typeface="Segoe UI Emoji"/>
                <a:cs typeface="Segoe UI Emoji"/>
              </a:rPr>
              <a:t> </a:t>
            </a:r>
            <a:r>
              <a:rPr sz="1100" dirty="0">
                <a:latin typeface="Segoe UI Emoji"/>
                <a:cs typeface="Segoe UI Emoji"/>
              </a:rPr>
              <a:t>be</a:t>
            </a:r>
            <a:r>
              <a:rPr sz="1100" spc="-30" dirty="0">
                <a:latin typeface="Segoe UI Emoji"/>
                <a:cs typeface="Segoe UI Emoji"/>
              </a:rPr>
              <a:t> </a:t>
            </a:r>
            <a:r>
              <a:rPr sz="1100" dirty="0">
                <a:latin typeface="Segoe UI Emoji"/>
                <a:cs typeface="Segoe UI Emoji"/>
              </a:rPr>
              <a:t>adjusted</a:t>
            </a:r>
            <a:r>
              <a:rPr sz="1100" spc="-30" dirty="0">
                <a:latin typeface="Segoe UI Emoji"/>
                <a:cs typeface="Segoe UI Emoji"/>
              </a:rPr>
              <a:t> </a:t>
            </a:r>
            <a:r>
              <a:rPr sz="1100" spc="-25" dirty="0">
                <a:latin typeface="Segoe UI Emoji"/>
                <a:cs typeface="Segoe UI Emoji"/>
              </a:rPr>
              <a:t>to </a:t>
            </a:r>
            <a:r>
              <a:rPr sz="1100" dirty="0">
                <a:latin typeface="Segoe UI Emoji"/>
                <a:cs typeface="Segoe UI Emoji"/>
              </a:rPr>
              <a:t>your</a:t>
            </a:r>
            <a:r>
              <a:rPr sz="1100" spc="-30" dirty="0">
                <a:latin typeface="Segoe UI Emoji"/>
                <a:cs typeface="Segoe UI Emoji"/>
              </a:rPr>
              <a:t> </a:t>
            </a:r>
            <a:r>
              <a:rPr sz="1100" spc="-10" dirty="0">
                <a:latin typeface="Segoe UI Emoji"/>
                <a:cs typeface="Segoe UI Emoji"/>
              </a:rPr>
              <a:t>needs.</a:t>
            </a:r>
            <a:endParaRPr sz="1100" dirty="0">
              <a:latin typeface="Segoe UI Emoji"/>
              <a:cs typeface="Segoe UI Emoji"/>
            </a:endParaRPr>
          </a:p>
        </p:txBody>
      </p:sp>
      <p:grpSp>
        <p:nvGrpSpPr>
          <p:cNvPr id="8" name="object 8" descr="Graphical user interface, application  Description automatically generated "/>
          <p:cNvGrpSpPr/>
          <p:nvPr/>
        </p:nvGrpSpPr>
        <p:grpSpPr>
          <a:xfrm>
            <a:off x="6223475" y="1784741"/>
            <a:ext cx="2285365" cy="1000125"/>
            <a:chOff x="4391025" y="1072908"/>
            <a:chExt cx="2285365" cy="1000125"/>
          </a:xfrm>
        </p:grpSpPr>
        <p:pic>
          <p:nvPicPr>
            <p:cNvPr id="9" name="object 9" descr="Graphical user interface, application  Description automatically generated "/>
            <p:cNvPicPr/>
            <p:nvPr/>
          </p:nvPicPr>
          <p:blipFill>
            <a:blip r:embed="rId3" cstate="print"/>
            <a:stretch>
              <a:fillRect/>
            </a:stretch>
          </p:blipFill>
          <p:spPr>
            <a:xfrm>
              <a:off x="4400550" y="1082437"/>
              <a:ext cx="2266313" cy="981058"/>
            </a:xfrm>
            <a:prstGeom prst="rect">
              <a:avLst/>
            </a:prstGeom>
          </p:spPr>
        </p:pic>
        <p:sp>
          <p:nvSpPr>
            <p:cNvPr id="10" name="object 10"/>
            <p:cNvSpPr/>
            <p:nvPr/>
          </p:nvSpPr>
          <p:spPr>
            <a:xfrm>
              <a:off x="4395787" y="1077671"/>
              <a:ext cx="2275840" cy="990600"/>
            </a:xfrm>
            <a:custGeom>
              <a:avLst/>
              <a:gdLst/>
              <a:ahLst/>
              <a:cxnLst/>
              <a:rect l="l" t="t" r="r" b="b"/>
              <a:pathLst>
                <a:path w="2275840" h="990600">
                  <a:moveTo>
                    <a:pt x="0" y="0"/>
                  </a:moveTo>
                  <a:lnTo>
                    <a:pt x="2275840" y="0"/>
                  </a:lnTo>
                  <a:lnTo>
                    <a:pt x="2275840" y="990600"/>
                  </a:lnTo>
                  <a:lnTo>
                    <a:pt x="0" y="990600"/>
                  </a:lnTo>
                  <a:lnTo>
                    <a:pt x="0" y="0"/>
                  </a:lnTo>
                  <a:close/>
                </a:path>
              </a:pathLst>
            </a:custGeom>
            <a:ln w="9525">
              <a:solidFill>
                <a:srgbClr val="000000"/>
              </a:solidFill>
            </a:ln>
          </p:spPr>
          <p:txBody>
            <a:bodyPr wrap="square" lIns="0" tIns="0" rIns="0" bIns="0" rtlCol="0"/>
            <a:lstStyle/>
            <a:p>
              <a:endParaRPr/>
            </a:p>
          </p:txBody>
        </p:sp>
      </p:grpSp>
      <p:grpSp>
        <p:nvGrpSpPr>
          <p:cNvPr id="11" name="object 11" descr="Graphical user interface, application  Description automatically generated "/>
          <p:cNvGrpSpPr/>
          <p:nvPr/>
        </p:nvGrpSpPr>
        <p:grpSpPr>
          <a:xfrm>
            <a:off x="8657907" y="1300549"/>
            <a:ext cx="2724150" cy="1968500"/>
            <a:chOff x="6753225" y="800493"/>
            <a:chExt cx="2724150" cy="1968500"/>
          </a:xfrm>
        </p:grpSpPr>
        <p:pic>
          <p:nvPicPr>
            <p:cNvPr id="12" name="object 12" descr="Graphical user interface, application  Description automatically generated "/>
            <p:cNvPicPr/>
            <p:nvPr/>
          </p:nvPicPr>
          <p:blipFill>
            <a:blip r:embed="rId4" cstate="print"/>
            <a:stretch>
              <a:fillRect/>
            </a:stretch>
          </p:blipFill>
          <p:spPr>
            <a:xfrm>
              <a:off x="6762750" y="810018"/>
              <a:ext cx="2705074" cy="1949446"/>
            </a:xfrm>
            <a:prstGeom prst="rect">
              <a:avLst/>
            </a:prstGeom>
          </p:spPr>
        </p:pic>
        <p:sp>
          <p:nvSpPr>
            <p:cNvPr id="13" name="object 13"/>
            <p:cNvSpPr/>
            <p:nvPr/>
          </p:nvSpPr>
          <p:spPr>
            <a:xfrm>
              <a:off x="6757987" y="805256"/>
              <a:ext cx="2714625" cy="1958975"/>
            </a:xfrm>
            <a:custGeom>
              <a:avLst/>
              <a:gdLst/>
              <a:ahLst/>
              <a:cxnLst/>
              <a:rect l="l" t="t" r="r" b="b"/>
              <a:pathLst>
                <a:path w="2714625" h="1958975">
                  <a:moveTo>
                    <a:pt x="0" y="0"/>
                  </a:moveTo>
                  <a:lnTo>
                    <a:pt x="2714625" y="0"/>
                  </a:lnTo>
                  <a:lnTo>
                    <a:pt x="2714625" y="1958975"/>
                  </a:lnTo>
                  <a:lnTo>
                    <a:pt x="0" y="1958975"/>
                  </a:lnTo>
                  <a:lnTo>
                    <a:pt x="0" y="0"/>
                  </a:lnTo>
                  <a:close/>
                </a:path>
              </a:pathLst>
            </a:custGeom>
            <a:ln w="9525">
              <a:solidFill>
                <a:srgbClr val="000000"/>
              </a:solidFill>
            </a:ln>
          </p:spPr>
          <p:txBody>
            <a:bodyPr wrap="square" lIns="0" tIns="0" rIns="0" bIns="0" rtlCol="0"/>
            <a:lstStyle/>
            <a:p>
              <a:endParaRPr/>
            </a:p>
          </p:txBody>
        </p:sp>
      </p:grpSp>
      <p:sp>
        <p:nvSpPr>
          <p:cNvPr id="4" name="object 4"/>
          <p:cNvSpPr txBox="1"/>
          <p:nvPr/>
        </p:nvSpPr>
        <p:spPr>
          <a:xfrm>
            <a:off x="2324100" y="3123692"/>
            <a:ext cx="9057640" cy="3951604"/>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Save</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message</a:t>
            </a:r>
            <a:r>
              <a:rPr sz="1600" b="1" u="sng" spc="8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as</a:t>
            </a:r>
            <a:r>
              <a:rPr sz="1600" b="1" u="sng" spc="5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80" dirty="0">
                <a:solidFill>
                  <a:srgbClr val="1E1E1E"/>
                </a:solidFill>
                <a:uFill>
                  <a:solidFill>
                    <a:srgbClr val="1E1E1E"/>
                  </a:solidFill>
                </a:uFill>
                <a:latin typeface="Segoe UI Emoji"/>
                <a:cs typeface="Segoe UI Emoji"/>
              </a:rPr>
              <a:t> </a:t>
            </a:r>
            <a:r>
              <a:rPr sz="1600" b="1" u="sng" spc="-20" dirty="0">
                <a:solidFill>
                  <a:srgbClr val="1E1E1E"/>
                </a:solidFill>
                <a:uFill>
                  <a:solidFill>
                    <a:srgbClr val="1E1E1E"/>
                  </a:solidFill>
                </a:uFill>
                <a:latin typeface="Segoe UI Emoji"/>
                <a:cs typeface="Segoe UI Emoji"/>
              </a:rPr>
              <a:t>file:</a:t>
            </a:r>
            <a:r>
              <a:rPr sz="1600" b="1" u="sng" spc="500" dirty="0">
                <a:solidFill>
                  <a:srgbClr val="1E1E1E"/>
                </a:solidFill>
                <a:uFill>
                  <a:solidFill>
                    <a:srgbClr val="1E1E1E"/>
                  </a:solidFill>
                </a:uFill>
                <a:latin typeface="Segoe UI Emoji"/>
                <a:cs typeface="Segoe UI Emoji"/>
              </a:rPr>
              <a:t> </a:t>
            </a:r>
            <a:endParaRPr sz="1600">
              <a:latin typeface="Segoe UI Emoji"/>
              <a:cs typeface="Segoe UI Emoji"/>
            </a:endParaRPr>
          </a:p>
          <a:p>
            <a:pPr marL="12700" marR="5080">
              <a:lnSpc>
                <a:spcPct val="110800"/>
              </a:lnSpc>
              <a:spcBef>
                <a:spcPts val="1505"/>
              </a:spcBef>
            </a:pPr>
            <a:r>
              <a:rPr sz="1200" dirty="0">
                <a:solidFill>
                  <a:srgbClr val="1E1E1E"/>
                </a:solidFill>
                <a:latin typeface="Segoe UI Emoji"/>
                <a:cs typeface="Segoe UI Emoji"/>
              </a:rPr>
              <a:t>Outlook</a:t>
            </a:r>
            <a:r>
              <a:rPr sz="1200" spc="-35" dirty="0">
                <a:solidFill>
                  <a:srgbClr val="1E1E1E"/>
                </a:solidFill>
                <a:latin typeface="Segoe UI Emoji"/>
                <a:cs typeface="Segoe UI Emoji"/>
              </a:rPr>
              <a:t> </a:t>
            </a:r>
            <a:r>
              <a:rPr sz="1200" dirty="0">
                <a:solidFill>
                  <a:srgbClr val="1E1E1E"/>
                </a:solidFill>
                <a:latin typeface="Segoe UI Emoji"/>
                <a:cs typeface="Segoe UI Emoji"/>
              </a:rPr>
              <a:t>gives</a:t>
            </a:r>
            <a:r>
              <a:rPr sz="1200" spc="-4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several</a:t>
            </a:r>
            <a:r>
              <a:rPr sz="1200" spc="-35" dirty="0">
                <a:solidFill>
                  <a:srgbClr val="1E1E1E"/>
                </a:solidFill>
                <a:latin typeface="Segoe UI Emoji"/>
                <a:cs typeface="Segoe UI Emoji"/>
              </a:rPr>
              <a:t> </a:t>
            </a:r>
            <a:r>
              <a:rPr sz="1200" dirty="0">
                <a:solidFill>
                  <a:srgbClr val="1E1E1E"/>
                </a:solidFill>
                <a:latin typeface="Segoe UI Emoji"/>
                <a:cs typeface="Segoe UI Emoji"/>
              </a:rPr>
              <a:t>options</a:t>
            </a:r>
            <a:r>
              <a:rPr sz="1200" spc="-40" dirty="0">
                <a:solidFill>
                  <a:srgbClr val="1E1E1E"/>
                </a:solidFill>
                <a:latin typeface="Segoe UI Emoji"/>
                <a:cs typeface="Segoe UI Emoji"/>
              </a:rPr>
              <a:t> </a:t>
            </a:r>
            <a:r>
              <a:rPr sz="1200" dirty="0">
                <a:solidFill>
                  <a:srgbClr val="1E1E1E"/>
                </a:solidFill>
                <a:latin typeface="Segoe UI Emoji"/>
                <a:cs typeface="Segoe UI Emoji"/>
              </a:rPr>
              <a:t>for</a:t>
            </a:r>
            <a:r>
              <a:rPr sz="1200" spc="-35" dirty="0">
                <a:solidFill>
                  <a:srgbClr val="1E1E1E"/>
                </a:solidFill>
                <a:latin typeface="Segoe UI Emoji"/>
                <a:cs typeface="Segoe UI Emoji"/>
              </a:rPr>
              <a:t> </a:t>
            </a:r>
            <a:r>
              <a:rPr sz="1200" dirty="0">
                <a:solidFill>
                  <a:srgbClr val="1E1E1E"/>
                </a:solidFill>
                <a:latin typeface="Segoe UI Emoji"/>
                <a:cs typeface="Segoe UI Emoji"/>
              </a:rPr>
              <a:t>saving</a:t>
            </a:r>
            <a:r>
              <a:rPr sz="1200" spc="-30" dirty="0">
                <a:solidFill>
                  <a:srgbClr val="1E1E1E"/>
                </a:solidFill>
                <a:latin typeface="Segoe UI Emoji"/>
                <a:cs typeface="Segoe UI Emoji"/>
              </a:rPr>
              <a:t> </a:t>
            </a:r>
            <a:r>
              <a:rPr sz="1200" dirty="0">
                <a:solidFill>
                  <a:srgbClr val="1E1E1E"/>
                </a:solidFill>
                <a:latin typeface="Segoe UI Emoji"/>
                <a:cs typeface="Segoe UI Emoji"/>
              </a:rPr>
              <a:t>an</a:t>
            </a:r>
            <a:r>
              <a:rPr sz="1200" spc="-15" dirty="0">
                <a:solidFill>
                  <a:srgbClr val="1E1E1E"/>
                </a:solidFill>
                <a:latin typeface="Segoe UI Emoji"/>
                <a:cs typeface="Segoe UI Emoji"/>
              </a:rPr>
              <a:t> </a:t>
            </a:r>
            <a:r>
              <a:rPr sz="1200" dirty="0">
                <a:solidFill>
                  <a:srgbClr val="1E1E1E"/>
                </a:solidFill>
                <a:latin typeface="Segoe UI Emoji"/>
                <a:cs typeface="Segoe UI Emoji"/>
              </a:rPr>
              <a:t>email</a:t>
            </a:r>
            <a:r>
              <a:rPr sz="1200" spc="-35" dirty="0">
                <a:solidFill>
                  <a:srgbClr val="1E1E1E"/>
                </a:solidFill>
                <a:latin typeface="Segoe UI Emoji"/>
                <a:cs typeface="Segoe UI Emoji"/>
              </a:rPr>
              <a:t> </a:t>
            </a:r>
            <a:r>
              <a:rPr sz="1200" dirty="0">
                <a:solidFill>
                  <a:srgbClr val="1E1E1E"/>
                </a:solidFill>
                <a:latin typeface="Segoe UI Emoji"/>
                <a:cs typeface="Segoe UI Emoji"/>
              </a:rPr>
              <a:t>message.</a:t>
            </a:r>
            <a:r>
              <a:rPr sz="1200" spc="-30"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message</a:t>
            </a:r>
            <a:r>
              <a:rPr sz="1200" spc="-40" dirty="0">
                <a:solidFill>
                  <a:srgbClr val="1E1E1E"/>
                </a:solidFill>
                <a:latin typeface="Segoe UI Emoji"/>
                <a:cs typeface="Segoe UI Emoji"/>
              </a:rPr>
              <a:t> </a:t>
            </a:r>
            <a:r>
              <a:rPr sz="1200" dirty="0">
                <a:solidFill>
                  <a:srgbClr val="1E1E1E"/>
                </a:solidFill>
                <a:latin typeface="Segoe UI Emoji"/>
                <a:cs typeface="Segoe UI Emoji"/>
              </a:rPr>
              <a:t>that</a:t>
            </a:r>
            <a:r>
              <a:rPr sz="1200" spc="-3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receive,</a:t>
            </a:r>
            <a:r>
              <a:rPr sz="1200" spc="-10" dirty="0">
                <a:solidFill>
                  <a:srgbClr val="1E1E1E"/>
                </a:solidFill>
                <a:latin typeface="Segoe UI Emoji"/>
                <a:cs typeface="Segoe UI Emoji"/>
              </a:rPr>
              <a:t> </a:t>
            </a:r>
            <a:r>
              <a:rPr sz="1200" dirty="0">
                <a:solidFill>
                  <a:srgbClr val="1E1E1E"/>
                </a:solidFill>
                <a:latin typeface="Segoe UI Emoji"/>
                <a:cs typeface="Segoe UI Emoji"/>
              </a:rPr>
              <a:t>for</a:t>
            </a:r>
            <a:r>
              <a:rPr sz="1200" spc="-30" dirty="0">
                <a:solidFill>
                  <a:srgbClr val="1E1E1E"/>
                </a:solidFill>
                <a:latin typeface="Segoe UI Emoji"/>
                <a:cs typeface="Segoe UI Emoji"/>
              </a:rPr>
              <a:t> </a:t>
            </a:r>
            <a:r>
              <a:rPr sz="1200" dirty="0">
                <a:solidFill>
                  <a:srgbClr val="1E1E1E"/>
                </a:solidFill>
                <a:latin typeface="Segoe UI Emoji"/>
                <a:cs typeface="Segoe UI Emoji"/>
              </a:rPr>
              <a:t>example,</a:t>
            </a:r>
            <a:r>
              <a:rPr sz="1200" spc="-20" dirty="0">
                <a:solidFill>
                  <a:srgbClr val="1E1E1E"/>
                </a:solidFill>
                <a:latin typeface="Segoe UI Emoji"/>
                <a:cs typeface="Segoe UI Emoji"/>
              </a:rPr>
              <a:t> </a:t>
            </a:r>
            <a:r>
              <a:rPr sz="1200" dirty="0">
                <a:solidFill>
                  <a:srgbClr val="1E1E1E"/>
                </a:solidFill>
                <a:latin typeface="Segoe UI Emoji"/>
                <a:cs typeface="Segoe UI Emoji"/>
              </a:rPr>
              <a:t>can</a:t>
            </a:r>
            <a:r>
              <a:rPr sz="1200" spc="-20" dirty="0">
                <a:solidFill>
                  <a:srgbClr val="1E1E1E"/>
                </a:solidFill>
                <a:latin typeface="Segoe UI Emoji"/>
                <a:cs typeface="Segoe UI Emoji"/>
              </a:rPr>
              <a:t> </a:t>
            </a:r>
            <a:r>
              <a:rPr sz="1200" dirty="0">
                <a:solidFill>
                  <a:srgbClr val="1E1E1E"/>
                </a:solidFill>
                <a:latin typeface="Segoe UI Emoji"/>
                <a:cs typeface="Segoe UI Emoji"/>
              </a:rPr>
              <a:t>be</a:t>
            </a:r>
            <a:r>
              <a:rPr sz="1200" spc="-25" dirty="0">
                <a:solidFill>
                  <a:srgbClr val="1E1E1E"/>
                </a:solidFill>
                <a:latin typeface="Segoe UI Emoji"/>
                <a:cs typeface="Segoe UI Emoji"/>
              </a:rPr>
              <a:t> </a:t>
            </a:r>
            <a:r>
              <a:rPr sz="1200" dirty="0">
                <a:solidFill>
                  <a:srgbClr val="1E1E1E"/>
                </a:solidFill>
                <a:latin typeface="Segoe UI Emoji"/>
                <a:cs typeface="Segoe UI Emoji"/>
              </a:rPr>
              <a:t>saved</a:t>
            </a:r>
            <a:r>
              <a:rPr sz="1200" spc="-35" dirty="0">
                <a:solidFill>
                  <a:srgbClr val="1E1E1E"/>
                </a:solidFill>
                <a:latin typeface="Segoe UI Emoji"/>
                <a:cs typeface="Segoe UI Emoji"/>
              </a:rPr>
              <a:t> </a:t>
            </a:r>
            <a:r>
              <a:rPr sz="1200" dirty="0">
                <a:solidFill>
                  <a:srgbClr val="1E1E1E"/>
                </a:solidFill>
                <a:latin typeface="Segoe UI Emoji"/>
                <a:cs typeface="Segoe UI Emoji"/>
              </a:rPr>
              <a:t>as</a:t>
            </a:r>
            <a:r>
              <a:rPr sz="1200" spc="-40"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file</a:t>
            </a:r>
            <a:r>
              <a:rPr sz="1200" spc="-25" dirty="0">
                <a:solidFill>
                  <a:srgbClr val="1E1E1E"/>
                </a:solidFill>
                <a:latin typeface="Segoe UI Emoji"/>
                <a:cs typeface="Segoe UI Emoji"/>
              </a:rPr>
              <a:t> </a:t>
            </a:r>
            <a:r>
              <a:rPr sz="1200" dirty="0">
                <a:solidFill>
                  <a:srgbClr val="1E1E1E"/>
                </a:solidFill>
                <a:latin typeface="Segoe UI Emoji"/>
                <a:cs typeface="Segoe UI Emoji"/>
              </a:rPr>
              <a:t>on</a:t>
            </a:r>
            <a:r>
              <a:rPr sz="1200" spc="-15" dirty="0">
                <a:solidFill>
                  <a:srgbClr val="1E1E1E"/>
                </a:solidFill>
                <a:latin typeface="Segoe UI Emoji"/>
                <a:cs typeface="Segoe UI Emoji"/>
              </a:rPr>
              <a:t> </a:t>
            </a:r>
            <a:r>
              <a:rPr sz="1200" spc="-20" dirty="0">
                <a:solidFill>
                  <a:srgbClr val="1E1E1E"/>
                </a:solidFill>
                <a:latin typeface="Segoe UI Emoji"/>
                <a:cs typeface="Segoe UI Emoji"/>
              </a:rPr>
              <a:t>your </a:t>
            </a:r>
            <a:r>
              <a:rPr sz="1200" dirty="0">
                <a:solidFill>
                  <a:srgbClr val="1E1E1E"/>
                </a:solidFill>
                <a:latin typeface="Segoe UI Emoji"/>
                <a:cs typeface="Segoe UI Emoji"/>
              </a:rPr>
              <a:t>computer</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another</a:t>
            </a:r>
            <a:r>
              <a:rPr sz="1200" spc="-20" dirty="0">
                <a:solidFill>
                  <a:srgbClr val="1E1E1E"/>
                </a:solidFill>
                <a:latin typeface="Segoe UI Emoji"/>
                <a:cs typeface="Segoe UI Emoji"/>
              </a:rPr>
              <a:t> </a:t>
            </a:r>
            <a:r>
              <a:rPr sz="1200" dirty="0">
                <a:solidFill>
                  <a:srgbClr val="1E1E1E"/>
                </a:solidFill>
                <a:latin typeface="Segoe UI Emoji"/>
                <a:cs typeface="Segoe UI Emoji"/>
              </a:rPr>
              <a:t>folder</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Outlook.</a:t>
            </a:r>
            <a:r>
              <a:rPr sz="1200" spc="-2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message</a:t>
            </a:r>
            <a:r>
              <a:rPr sz="1200" spc="-20" dirty="0">
                <a:solidFill>
                  <a:srgbClr val="1E1E1E"/>
                </a:solidFill>
                <a:latin typeface="Segoe UI Emoji"/>
                <a:cs typeface="Segoe UI Emoji"/>
              </a:rPr>
              <a:t> </a:t>
            </a:r>
            <a:r>
              <a:rPr sz="1200" dirty="0">
                <a:solidFill>
                  <a:srgbClr val="1E1E1E"/>
                </a:solidFill>
                <a:latin typeface="Segoe UI Emoji"/>
                <a:cs typeface="Segoe UI Emoji"/>
              </a:rPr>
              <a:t>you're</a:t>
            </a:r>
            <a:r>
              <a:rPr sz="1200" spc="-30" dirty="0">
                <a:solidFill>
                  <a:srgbClr val="1E1E1E"/>
                </a:solidFill>
                <a:latin typeface="Segoe UI Emoji"/>
                <a:cs typeface="Segoe UI Emoji"/>
              </a:rPr>
              <a:t> </a:t>
            </a:r>
            <a:r>
              <a:rPr sz="1200" dirty="0">
                <a:solidFill>
                  <a:srgbClr val="1E1E1E"/>
                </a:solidFill>
                <a:latin typeface="Segoe UI Emoji"/>
                <a:cs typeface="Segoe UI Emoji"/>
              </a:rPr>
              <a:t>composing</a:t>
            </a:r>
            <a:r>
              <a:rPr sz="1200" spc="-20" dirty="0">
                <a:solidFill>
                  <a:srgbClr val="1E1E1E"/>
                </a:solidFill>
                <a:latin typeface="Segoe UI Emoji"/>
                <a:cs typeface="Segoe UI Emoji"/>
              </a:rPr>
              <a:t> </a:t>
            </a:r>
            <a:r>
              <a:rPr sz="1200" dirty="0">
                <a:solidFill>
                  <a:srgbClr val="1E1E1E"/>
                </a:solidFill>
                <a:latin typeface="Segoe UI Emoji"/>
                <a:cs typeface="Segoe UI Emoji"/>
              </a:rPr>
              <a:t>can</a:t>
            </a:r>
            <a:r>
              <a:rPr sz="1200" spc="-20" dirty="0">
                <a:solidFill>
                  <a:srgbClr val="1E1E1E"/>
                </a:solidFill>
                <a:latin typeface="Segoe UI Emoji"/>
                <a:cs typeface="Segoe UI Emoji"/>
              </a:rPr>
              <a:t> </a:t>
            </a:r>
            <a:r>
              <a:rPr sz="1200" dirty="0">
                <a:solidFill>
                  <a:srgbClr val="1E1E1E"/>
                </a:solidFill>
                <a:latin typeface="Segoe UI Emoji"/>
                <a:cs typeface="Segoe UI Emoji"/>
              </a:rPr>
              <a:t>be</a:t>
            </a:r>
            <a:r>
              <a:rPr sz="1200" spc="-20" dirty="0">
                <a:solidFill>
                  <a:srgbClr val="1E1E1E"/>
                </a:solidFill>
                <a:latin typeface="Segoe UI Emoji"/>
                <a:cs typeface="Segoe UI Emoji"/>
              </a:rPr>
              <a:t> </a:t>
            </a:r>
            <a:r>
              <a:rPr sz="1200" dirty="0">
                <a:solidFill>
                  <a:srgbClr val="1E1E1E"/>
                </a:solidFill>
                <a:latin typeface="Segoe UI Emoji"/>
                <a:cs typeface="Segoe UI Emoji"/>
              </a:rPr>
              <a:t>saved</a:t>
            </a:r>
            <a:r>
              <a:rPr sz="1200" spc="-25" dirty="0">
                <a:solidFill>
                  <a:srgbClr val="1E1E1E"/>
                </a:solidFill>
                <a:latin typeface="Segoe UI Emoji"/>
                <a:cs typeface="Segoe UI Emoji"/>
              </a:rPr>
              <a:t> </a:t>
            </a:r>
            <a:r>
              <a:rPr sz="1200" dirty="0">
                <a:solidFill>
                  <a:srgbClr val="1E1E1E"/>
                </a:solidFill>
                <a:latin typeface="Segoe UI Emoji"/>
                <a:cs typeface="Segoe UI Emoji"/>
              </a:rPr>
              <a:t>as</a:t>
            </a:r>
            <a:r>
              <a:rPr sz="1200" spc="-1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draft</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finished</a:t>
            </a:r>
            <a:r>
              <a:rPr sz="1200" spc="-20" dirty="0">
                <a:solidFill>
                  <a:srgbClr val="1E1E1E"/>
                </a:solidFill>
                <a:latin typeface="Segoe UI Emoji"/>
                <a:cs typeface="Segoe UI Emoji"/>
              </a:rPr>
              <a:t> </a:t>
            </a:r>
            <a:r>
              <a:rPr sz="1200" spc="-10" dirty="0">
                <a:solidFill>
                  <a:srgbClr val="1E1E1E"/>
                </a:solidFill>
                <a:latin typeface="Segoe UI Emoji"/>
                <a:cs typeface="Segoe UI Emoji"/>
              </a:rPr>
              <a:t>later.</a:t>
            </a:r>
            <a:endParaRPr sz="1200">
              <a:latin typeface="Segoe UI Emoji"/>
              <a:cs typeface="Segoe UI Emoji"/>
            </a:endParaRPr>
          </a:p>
          <a:p>
            <a:pPr>
              <a:lnSpc>
                <a:spcPct val="100000"/>
              </a:lnSpc>
            </a:pPr>
            <a:endParaRPr sz="1200">
              <a:latin typeface="Segoe UI Emoji"/>
              <a:cs typeface="Segoe UI Emoji"/>
            </a:endParaRPr>
          </a:p>
          <a:p>
            <a:pPr marL="12700" marR="48895">
              <a:lnSpc>
                <a:spcPct val="110800"/>
              </a:lnSpc>
            </a:pPr>
            <a:r>
              <a:rPr sz="1200" dirty="0">
                <a:latin typeface="Segoe UI Emoji"/>
                <a:cs typeface="Segoe UI Emoji"/>
              </a:rPr>
              <a:t>Do</a:t>
            </a:r>
            <a:r>
              <a:rPr sz="1200" spc="-30" dirty="0">
                <a:latin typeface="Segoe UI Emoji"/>
                <a:cs typeface="Segoe UI Emoji"/>
              </a:rPr>
              <a:t> </a:t>
            </a:r>
            <a:r>
              <a:rPr sz="1200" dirty="0">
                <a:latin typeface="Segoe UI Emoji"/>
                <a:cs typeface="Segoe UI Emoji"/>
              </a:rPr>
              <a:t>you</a:t>
            </a:r>
            <a:r>
              <a:rPr sz="1200" spc="-20" dirty="0">
                <a:latin typeface="Segoe UI Emoji"/>
                <a:cs typeface="Segoe UI Emoji"/>
              </a:rPr>
              <a:t> </a:t>
            </a:r>
            <a:r>
              <a:rPr sz="1200" dirty="0">
                <a:latin typeface="Segoe UI Emoji"/>
                <a:cs typeface="Segoe UI Emoji"/>
              </a:rPr>
              <a:t>want</a:t>
            </a:r>
            <a:r>
              <a:rPr sz="1200" spc="-2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dirty="0">
                <a:latin typeface="Segoe UI Emoji"/>
                <a:cs typeface="Segoe UI Emoji"/>
              </a:rPr>
              <a:t>save</a:t>
            </a:r>
            <a:r>
              <a:rPr sz="1200" spc="-40" dirty="0">
                <a:latin typeface="Segoe UI Emoji"/>
                <a:cs typeface="Segoe UI Emoji"/>
              </a:rPr>
              <a:t> </a:t>
            </a:r>
            <a:r>
              <a:rPr sz="1200" dirty="0">
                <a:latin typeface="Segoe UI Emoji"/>
                <a:cs typeface="Segoe UI Emoji"/>
              </a:rPr>
              <a:t>an</a:t>
            </a:r>
            <a:r>
              <a:rPr sz="1200" spc="-15" dirty="0">
                <a:latin typeface="Segoe UI Emoji"/>
                <a:cs typeface="Segoe UI Emoji"/>
              </a:rPr>
              <a:t> </a:t>
            </a:r>
            <a:r>
              <a:rPr sz="1200" dirty="0">
                <a:latin typeface="Segoe UI Emoji"/>
                <a:cs typeface="Segoe UI Emoji"/>
              </a:rPr>
              <a:t>email</a:t>
            </a:r>
            <a:r>
              <a:rPr sz="1200" spc="-35" dirty="0">
                <a:latin typeface="Segoe UI Emoji"/>
                <a:cs typeface="Segoe UI Emoji"/>
              </a:rPr>
              <a:t> </a:t>
            </a:r>
            <a:r>
              <a:rPr sz="1200" dirty="0">
                <a:latin typeface="Segoe UI Emoji"/>
                <a:cs typeface="Segoe UI Emoji"/>
              </a:rPr>
              <a:t>message</a:t>
            </a:r>
            <a:r>
              <a:rPr sz="1200" spc="-40" dirty="0">
                <a:latin typeface="Segoe UI Emoji"/>
                <a:cs typeface="Segoe UI Emoji"/>
              </a:rPr>
              <a:t> </a:t>
            </a:r>
            <a:r>
              <a:rPr sz="1200" dirty="0">
                <a:latin typeface="Segoe UI Emoji"/>
                <a:cs typeface="Segoe UI Emoji"/>
              </a:rPr>
              <a:t>as</a:t>
            </a:r>
            <a:r>
              <a:rPr sz="1200" spc="-25" dirty="0">
                <a:latin typeface="Segoe UI Emoji"/>
                <a:cs typeface="Segoe UI Emoji"/>
              </a:rPr>
              <a:t> </a:t>
            </a:r>
            <a:r>
              <a:rPr sz="1200" dirty="0">
                <a:latin typeface="Segoe UI Emoji"/>
                <a:cs typeface="Segoe UI Emoji"/>
              </a:rPr>
              <a:t>a</a:t>
            </a:r>
            <a:r>
              <a:rPr sz="1200" spc="-20" dirty="0">
                <a:latin typeface="Segoe UI Emoji"/>
                <a:cs typeface="Segoe UI Emoji"/>
              </a:rPr>
              <a:t> </a:t>
            </a:r>
            <a:r>
              <a:rPr sz="1200" dirty="0">
                <a:latin typeface="Segoe UI Emoji"/>
                <a:cs typeface="Segoe UI Emoji"/>
              </a:rPr>
              <a:t>PDF</a:t>
            </a:r>
            <a:r>
              <a:rPr sz="1200" spc="-20" dirty="0">
                <a:latin typeface="Segoe UI Emoji"/>
                <a:cs typeface="Segoe UI Emoji"/>
              </a:rPr>
              <a:t> </a:t>
            </a:r>
            <a:r>
              <a:rPr sz="1200" dirty="0">
                <a:latin typeface="Segoe UI Emoji"/>
                <a:cs typeface="Segoe UI Emoji"/>
              </a:rPr>
              <a:t>file?</a:t>
            </a:r>
            <a:r>
              <a:rPr sz="1200" spc="-20" dirty="0">
                <a:latin typeface="Segoe UI Emoji"/>
                <a:cs typeface="Segoe UI Emoji"/>
              </a:rPr>
              <a:t> </a:t>
            </a:r>
            <a:r>
              <a:rPr sz="1200" dirty="0">
                <a:latin typeface="Segoe UI Emoji"/>
                <a:cs typeface="Segoe UI Emoji"/>
              </a:rPr>
              <a:t>In</a:t>
            </a:r>
            <a:r>
              <a:rPr sz="1200" spc="-15" dirty="0">
                <a:latin typeface="Segoe UI Emoji"/>
                <a:cs typeface="Segoe UI Emoji"/>
              </a:rPr>
              <a:t> </a:t>
            </a:r>
            <a:r>
              <a:rPr sz="1200" dirty="0">
                <a:latin typeface="Segoe UI Emoji"/>
                <a:cs typeface="Segoe UI Emoji"/>
              </a:rPr>
              <a:t>Windows</a:t>
            </a:r>
            <a:r>
              <a:rPr sz="1200" spc="-40" dirty="0">
                <a:latin typeface="Segoe UI Emoji"/>
                <a:cs typeface="Segoe UI Emoji"/>
              </a:rPr>
              <a:t> </a:t>
            </a:r>
            <a:r>
              <a:rPr sz="1200" dirty="0">
                <a:latin typeface="Segoe UI Emoji"/>
                <a:cs typeface="Segoe UI Emoji"/>
              </a:rPr>
              <a:t>10,</a:t>
            </a:r>
            <a:r>
              <a:rPr sz="1200" spc="-20" dirty="0">
                <a:latin typeface="Segoe UI Emoji"/>
                <a:cs typeface="Segoe UI Emoji"/>
              </a:rPr>
              <a:t> </a:t>
            </a:r>
            <a:r>
              <a:rPr sz="1200" dirty="0">
                <a:latin typeface="Segoe UI Emoji"/>
                <a:cs typeface="Segoe UI Emoji"/>
              </a:rPr>
              <a:t>use</a:t>
            </a:r>
            <a:r>
              <a:rPr sz="1200" spc="-40" dirty="0">
                <a:latin typeface="Segoe UI Emoji"/>
                <a:cs typeface="Segoe UI Emoji"/>
              </a:rPr>
              <a:t> </a:t>
            </a:r>
            <a:r>
              <a:rPr sz="1200" dirty="0">
                <a:latin typeface="Segoe UI Emoji"/>
                <a:cs typeface="Segoe UI Emoji"/>
              </a:rPr>
              <a:t>the</a:t>
            </a:r>
            <a:r>
              <a:rPr sz="1200" spc="-40" dirty="0">
                <a:latin typeface="Segoe UI Emoji"/>
                <a:cs typeface="Segoe UI Emoji"/>
              </a:rPr>
              <a:t> </a:t>
            </a:r>
            <a:r>
              <a:rPr sz="1200" dirty="0">
                <a:latin typeface="Segoe UI Emoji"/>
                <a:cs typeface="Segoe UI Emoji"/>
              </a:rPr>
              <a:t>Print</a:t>
            </a:r>
            <a:r>
              <a:rPr sz="1200" spc="-20" dirty="0">
                <a:latin typeface="Segoe UI Emoji"/>
                <a:cs typeface="Segoe UI Emoji"/>
              </a:rPr>
              <a:t> </a:t>
            </a:r>
            <a:r>
              <a:rPr sz="1200" dirty="0">
                <a:latin typeface="Segoe UI Emoji"/>
                <a:cs typeface="Segoe UI Emoji"/>
              </a:rPr>
              <a:t>command</a:t>
            </a:r>
            <a:r>
              <a:rPr sz="1200" spc="-2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dirty="0">
                <a:latin typeface="Segoe UI Emoji"/>
                <a:cs typeface="Segoe UI Emoji"/>
              </a:rPr>
              <a:t>print</a:t>
            </a:r>
            <a:r>
              <a:rPr sz="1200" spc="-30" dirty="0">
                <a:latin typeface="Segoe UI Emoji"/>
                <a:cs typeface="Segoe UI Emoji"/>
              </a:rPr>
              <a:t> </a:t>
            </a:r>
            <a:r>
              <a:rPr sz="1200" dirty="0">
                <a:latin typeface="Segoe UI Emoji"/>
                <a:cs typeface="Segoe UI Emoji"/>
              </a:rPr>
              <a:t>your</a:t>
            </a:r>
            <a:r>
              <a:rPr sz="1200" spc="-30" dirty="0">
                <a:latin typeface="Segoe UI Emoji"/>
                <a:cs typeface="Segoe UI Emoji"/>
              </a:rPr>
              <a:t> </a:t>
            </a:r>
            <a:r>
              <a:rPr sz="1200" dirty="0">
                <a:latin typeface="Segoe UI Emoji"/>
                <a:cs typeface="Segoe UI Emoji"/>
              </a:rPr>
              <a:t>message</a:t>
            </a:r>
            <a:r>
              <a:rPr sz="1200" spc="-4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dirty="0">
                <a:latin typeface="Segoe UI Emoji"/>
                <a:cs typeface="Segoe UI Emoji"/>
              </a:rPr>
              <a:t>a</a:t>
            </a:r>
            <a:r>
              <a:rPr sz="1200" spc="-20" dirty="0">
                <a:latin typeface="Segoe UI Emoji"/>
                <a:cs typeface="Segoe UI Emoji"/>
              </a:rPr>
              <a:t> </a:t>
            </a:r>
            <a:r>
              <a:rPr sz="1200" dirty="0">
                <a:latin typeface="Segoe UI Emoji"/>
                <a:cs typeface="Segoe UI Emoji"/>
              </a:rPr>
              <a:t>PDF.</a:t>
            </a:r>
            <a:r>
              <a:rPr sz="1200" spc="-30" dirty="0">
                <a:latin typeface="Segoe UI Emoji"/>
                <a:cs typeface="Segoe UI Emoji"/>
              </a:rPr>
              <a:t> </a:t>
            </a:r>
            <a:r>
              <a:rPr sz="1200" dirty="0">
                <a:latin typeface="Segoe UI Emoji"/>
                <a:cs typeface="Segoe UI Emoji"/>
              </a:rPr>
              <a:t>For</a:t>
            </a:r>
            <a:r>
              <a:rPr sz="1200" spc="-20" dirty="0">
                <a:latin typeface="Segoe UI Emoji"/>
                <a:cs typeface="Segoe UI Emoji"/>
              </a:rPr>
              <a:t> more </a:t>
            </a:r>
            <a:r>
              <a:rPr sz="1200" dirty="0">
                <a:latin typeface="Segoe UI Emoji"/>
                <a:cs typeface="Segoe UI Emoji"/>
              </a:rPr>
              <a:t>instructions</a:t>
            </a:r>
            <a:r>
              <a:rPr sz="1200" spc="-60" dirty="0">
                <a:latin typeface="Segoe UI Emoji"/>
                <a:cs typeface="Segoe UI Emoji"/>
              </a:rPr>
              <a:t> </a:t>
            </a:r>
            <a:r>
              <a:rPr sz="1200" dirty="0">
                <a:latin typeface="Segoe UI Emoji"/>
                <a:cs typeface="Segoe UI Emoji"/>
              </a:rPr>
              <a:t>or</a:t>
            </a:r>
            <a:r>
              <a:rPr sz="1200" spc="-35" dirty="0">
                <a:latin typeface="Segoe UI Emoji"/>
                <a:cs typeface="Segoe UI Emoji"/>
              </a:rPr>
              <a:t> </a:t>
            </a:r>
            <a:r>
              <a:rPr sz="1200" dirty="0">
                <a:latin typeface="Segoe UI Emoji"/>
                <a:cs typeface="Segoe UI Emoji"/>
              </a:rPr>
              <a:t>for</a:t>
            </a:r>
            <a:r>
              <a:rPr sz="1200" spc="-30" dirty="0">
                <a:latin typeface="Segoe UI Emoji"/>
                <a:cs typeface="Segoe UI Emoji"/>
              </a:rPr>
              <a:t> </a:t>
            </a:r>
            <a:r>
              <a:rPr sz="1200" dirty="0">
                <a:latin typeface="Segoe UI Emoji"/>
                <a:cs typeface="Segoe UI Emoji"/>
              </a:rPr>
              <a:t>other</a:t>
            </a:r>
            <a:r>
              <a:rPr sz="1200" spc="-30" dirty="0">
                <a:latin typeface="Segoe UI Emoji"/>
                <a:cs typeface="Segoe UI Emoji"/>
              </a:rPr>
              <a:t> </a:t>
            </a:r>
            <a:r>
              <a:rPr sz="1200" dirty="0">
                <a:latin typeface="Segoe UI Emoji"/>
                <a:cs typeface="Segoe UI Emoji"/>
              </a:rPr>
              <a:t>versions</a:t>
            </a:r>
            <a:r>
              <a:rPr sz="1200" spc="-40" dirty="0">
                <a:latin typeface="Segoe UI Emoji"/>
                <a:cs typeface="Segoe UI Emoji"/>
              </a:rPr>
              <a:t> </a:t>
            </a:r>
            <a:r>
              <a:rPr sz="1200" dirty="0">
                <a:latin typeface="Segoe UI Emoji"/>
                <a:cs typeface="Segoe UI Emoji"/>
              </a:rPr>
              <a:t>of</a:t>
            </a:r>
            <a:r>
              <a:rPr sz="1200" spc="-30" dirty="0">
                <a:latin typeface="Segoe UI Emoji"/>
                <a:cs typeface="Segoe UI Emoji"/>
              </a:rPr>
              <a:t> </a:t>
            </a:r>
            <a:r>
              <a:rPr sz="1200" dirty="0">
                <a:latin typeface="Segoe UI Emoji"/>
                <a:cs typeface="Segoe UI Emoji"/>
              </a:rPr>
              <a:t>Windows,</a:t>
            </a:r>
            <a:r>
              <a:rPr sz="1200" spc="-5" dirty="0">
                <a:latin typeface="Segoe UI Emoji"/>
                <a:cs typeface="Segoe UI Emoji"/>
              </a:rPr>
              <a:t> </a:t>
            </a:r>
            <a:r>
              <a:rPr sz="1200" dirty="0">
                <a:latin typeface="Segoe UI Emoji"/>
                <a:cs typeface="Segoe UI Emoji"/>
              </a:rPr>
              <a:t>see</a:t>
            </a:r>
            <a:r>
              <a:rPr sz="1200" spc="260" dirty="0">
                <a:latin typeface="Segoe UI Emoji"/>
                <a:cs typeface="Segoe UI Emoji"/>
              </a:rPr>
              <a:t> </a:t>
            </a:r>
            <a:r>
              <a:rPr sz="1200" u="sng" dirty="0">
                <a:solidFill>
                  <a:srgbClr val="006CAC"/>
                </a:solidFill>
                <a:uFill>
                  <a:solidFill>
                    <a:srgbClr val="006CAC"/>
                  </a:solidFill>
                </a:uFill>
                <a:latin typeface="Segoe UI Emoji"/>
                <a:cs typeface="Segoe UI Emoji"/>
                <a:hlinkClick r:id="rId5"/>
              </a:rPr>
              <a:t>Save</a:t>
            </a:r>
            <a:r>
              <a:rPr sz="1200" u="sng" spc="-4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a</a:t>
            </a:r>
            <a:r>
              <a:rPr sz="1200" u="sng" spc="-2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message</a:t>
            </a:r>
            <a:r>
              <a:rPr sz="1200" u="sng" spc="-3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as</a:t>
            </a:r>
            <a:r>
              <a:rPr sz="1200" u="sng" spc="-25"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a</a:t>
            </a:r>
            <a:r>
              <a:rPr sz="1200" u="sng" spc="-35"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PDF</a:t>
            </a:r>
            <a:r>
              <a:rPr sz="1200" u="sng" spc="-25" dirty="0">
                <a:solidFill>
                  <a:srgbClr val="006CAC"/>
                </a:solidFill>
                <a:uFill>
                  <a:solidFill>
                    <a:srgbClr val="006CAC"/>
                  </a:solidFill>
                </a:uFill>
                <a:latin typeface="Segoe UI Emoji"/>
                <a:cs typeface="Segoe UI Emoji"/>
                <a:hlinkClick r:id="rId5"/>
              </a:rPr>
              <a:t> </a:t>
            </a:r>
            <a:r>
              <a:rPr sz="1200" u="sng" spc="-10" dirty="0">
                <a:solidFill>
                  <a:srgbClr val="006CAC"/>
                </a:solidFill>
                <a:uFill>
                  <a:solidFill>
                    <a:srgbClr val="006CAC"/>
                  </a:solidFill>
                </a:uFill>
                <a:latin typeface="Segoe UI Emoji"/>
                <a:cs typeface="Segoe UI Emoji"/>
                <a:hlinkClick r:id="rId5"/>
              </a:rPr>
              <a:t>file</a:t>
            </a:r>
            <a:r>
              <a:rPr sz="1200" spc="-10" dirty="0">
                <a:solidFill>
                  <a:srgbClr val="1E1E1E"/>
                </a:solidFill>
                <a:latin typeface="Segoe UI Emoji"/>
                <a:cs typeface="Segoe UI Emoji"/>
                <a:hlinkClick r:id="rId5"/>
              </a:rPr>
              <a:t>.</a:t>
            </a:r>
            <a:endParaRPr sz="1200">
              <a:latin typeface="Segoe UI Emoji"/>
              <a:cs typeface="Segoe UI Emoji"/>
            </a:endParaRPr>
          </a:p>
          <a:p>
            <a:pPr>
              <a:spcBef>
                <a:spcPts val="630"/>
              </a:spcBef>
            </a:pPr>
            <a:endParaRPr sz="1200">
              <a:latin typeface="Segoe UI Emoji"/>
              <a:cs typeface="Segoe UI Emoji"/>
            </a:endParaRPr>
          </a:p>
          <a:p>
            <a:pPr marL="12700"/>
            <a:r>
              <a:rPr sz="1600" b="1" u="sng" dirty="0">
                <a:solidFill>
                  <a:srgbClr val="1E1E1E"/>
                </a:solidFill>
                <a:uFill>
                  <a:solidFill>
                    <a:srgbClr val="1E1E1E"/>
                  </a:solidFill>
                </a:uFill>
                <a:latin typeface="Segoe UI Emoji"/>
                <a:cs typeface="Segoe UI Emoji"/>
              </a:rPr>
              <a:t>Save</a:t>
            </a:r>
            <a:r>
              <a:rPr sz="1600" b="1" u="sng" spc="6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message</a:t>
            </a:r>
            <a:r>
              <a:rPr sz="1600" b="1" u="sng" spc="8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as</a:t>
            </a:r>
            <a:r>
              <a:rPr sz="1600" b="1" u="sng" spc="5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file</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on</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a:t>
            </a:r>
            <a:r>
              <a:rPr sz="1600" b="1" u="sng" spc="6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computer</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or</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in</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the</a:t>
            </a:r>
            <a:r>
              <a:rPr sz="1600" b="1" u="sng" spc="12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cloud:</a:t>
            </a:r>
            <a:endParaRPr sz="1600">
              <a:latin typeface="Segoe UI Emoji"/>
              <a:cs typeface="Segoe UI Emoji"/>
            </a:endParaRPr>
          </a:p>
          <a:p>
            <a:pPr>
              <a:spcBef>
                <a:spcPts val="470"/>
              </a:spcBef>
            </a:pPr>
            <a:endParaRPr sz="1600">
              <a:latin typeface="Segoe UI Emoji"/>
              <a:cs typeface="Segoe UI Emoji"/>
            </a:endParaRPr>
          </a:p>
          <a:p>
            <a:pPr marL="695325" marR="3365500" indent="-170815">
              <a:lnSpc>
                <a:spcPct val="110800"/>
              </a:lnSpc>
              <a:buAutoNum type="arabicPeriod"/>
              <a:tabLst>
                <a:tab pos="753110" algn="l"/>
              </a:tabLst>
            </a:pPr>
            <a:r>
              <a:rPr sz="1200" spc="-10" dirty="0">
                <a:solidFill>
                  <a:srgbClr val="1E1E1E"/>
                </a:solidFill>
                <a:latin typeface="Segoe UI Emoji"/>
                <a:cs typeface="Segoe UI Emoji"/>
              </a:rPr>
              <a:t>Double-</a:t>
            </a:r>
            <a:r>
              <a:rPr sz="1200" dirty="0">
                <a:solidFill>
                  <a:srgbClr val="1E1E1E"/>
                </a:solidFill>
                <a:latin typeface="Segoe UI Emoji"/>
                <a:cs typeface="Segoe UI Emoji"/>
              </a:rPr>
              <a:t>click</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open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message</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want</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save,</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on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b="1" dirty="0">
                <a:solidFill>
                  <a:srgbClr val="1E1E1E"/>
                </a:solidFill>
                <a:latin typeface="Segoe UI Emoji"/>
                <a:cs typeface="Segoe UI Emoji"/>
              </a:rPr>
              <a:t>File</a:t>
            </a:r>
            <a:r>
              <a:rPr sz="1200" b="1" spc="-20" dirty="0">
                <a:solidFill>
                  <a:srgbClr val="1E1E1E"/>
                </a:solidFill>
                <a:latin typeface="Segoe UI Emoji"/>
                <a:cs typeface="Segoe UI Emoji"/>
              </a:rPr>
              <a:t> </a:t>
            </a:r>
            <a:r>
              <a:rPr sz="1200" spc="-10" dirty="0">
                <a:solidFill>
                  <a:srgbClr val="1E1E1E"/>
                </a:solidFill>
                <a:latin typeface="Segoe UI Emoji"/>
                <a:cs typeface="Segoe UI Emoji"/>
              </a:rPr>
              <a:t>menu, 	</a:t>
            </a:r>
            <a:r>
              <a:rPr sz="1200" dirty="0">
                <a:solidFill>
                  <a:srgbClr val="1E1E1E"/>
                </a:solidFill>
                <a:latin typeface="Segoe UI Emoji"/>
                <a:cs typeface="Segoe UI Emoji"/>
              </a:rPr>
              <a:t>click</a:t>
            </a:r>
            <a:r>
              <a:rPr sz="1200" spc="10" dirty="0">
                <a:solidFill>
                  <a:srgbClr val="1E1E1E"/>
                </a:solidFill>
                <a:latin typeface="Segoe UI Emoji"/>
                <a:cs typeface="Segoe UI Emoji"/>
              </a:rPr>
              <a:t> </a:t>
            </a:r>
            <a:r>
              <a:rPr sz="1200" b="1" dirty="0">
                <a:solidFill>
                  <a:srgbClr val="1E1E1E"/>
                </a:solidFill>
                <a:latin typeface="Segoe UI Emoji"/>
                <a:cs typeface="Segoe UI Emoji"/>
              </a:rPr>
              <a:t>Save</a:t>
            </a:r>
            <a:r>
              <a:rPr sz="1200" b="1" spc="25" dirty="0">
                <a:solidFill>
                  <a:srgbClr val="1E1E1E"/>
                </a:solidFill>
                <a:latin typeface="Segoe UI Emoji"/>
                <a:cs typeface="Segoe UI Emoji"/>
              </a:rPr>
              <a:t> </a:t>
            </a:r>
            <a:r>
              <a:rPr sz="1200" b="1" spc="-25" dirty="0">
                <a:solidFill>
                  <a:srgbClr val="1E1E1E"/>
                </a:solidFill>
                <a:latin typeface="Segoe UI Emoji"/>
                <a:cs typeface="Segoe UI Emoji"/>
              </a:rPr>
              <a:t>As</a:t>
            </a:r>
            <a:r>
              <a:rPr sz="1200" spc="-25" dirty="0">
                <a:solidFill>
                  <a:srgbClr val="1E1E1E"/>
                </a:solidFill>
                <a:latin typeface="Segoe UI Emoji"/>
                <a:cs typeface="Segoe UI Emoji"/>
              </a:rPr>
              <a:t>.</a:t>
            </a:r>
            <a:endParaRPr sz="1200">
              <a:latin typeface="Segoe UI Emoji"/>
              <a:cs typeface="Segoe UI Emoji"/>
            </a:endParaRPr>
          </a:p>
          <a:p>
            <a:pPr>
              <a:lnSpc>
                <a:spcPct val="100000"/>
              </a:lnSpc>
              <a:buClr>
                <a:srgbClr val="1E1E1E"/>
              </a:buClr>
              <a:buFont typeface="Segoe UI Emoji"/>
              <a:buAutoNum type="arabicPeriod"/>
            </a:pPr>
            <a:endParaRPr sz="1200">
              <a:latin typeface="Segoe UI Emoji"/>
              <a:cs typeface="Segoe UI Emoji"/>
            </a:endParaRPr>
          </a:p>
          <a:p>
            <a:pPr marL="695325" marR="3337560" indent="-170815">
              <a:lnSpc>
                <a:spcPct val="110800"/>
              </a:lnSpc>
              <a:buAutoNum type="arabicPeriod"/>
              <a:tabLst>
                <a:tab pos="753110" algn="l"/>
              </a:tabLst>
            </a:pP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b="1" dirty="0">
                <a:solidFill>
                  <a:srgbClr val="1E1E1E"/>
                </a:solidFill>
                <a:latin typeface="Segoe UI Emoji"/>
                <a:cs typeface="Segoe UI Emoji"/>
              </a:rPr>
              <a:t>Save</a:t>
            </a:r>
            <a:r>
              <a:rPr sz="1200" b="1" spc="5" dirty="0">
                <a:solidFill>
                  <a:srgbClr val="1E1E1E"/>
                </a:solidFill>
                <a:latin typeface="Segoe UI Emoji"/>
                <a:cs typeface="Segoe UI Emoji"/>
              </a:rPr>
              <a:t> </a:t>
            </a:r>
            <a:r>
              <a:rPr sz="1200" b="1" dirty="0">
                <a:solidFill>
                  <a:srgbClr val="1E1E1E"/>
                </a:solidFill>
                <a:latin typeface="Segoe UI Emoji"/>
                <a:cs typeface="Segoe UI Emoji"/>
              </a:rPr>
              <a:t>as</a:t>
            </a:r>
            <a:r>
              <a:rPr sz="1200" b="1" spc="20" dirty="0">
                <a:solidFill>
                  <a:srgbClr val="1E1E1E"/>
                </a:solidFill>
                <a:latin typeface="Segoe UI Emoji"/>
                <a:cs typeface="Segoe UI Emoji"/>
              </a:rPr>
              <a:t> </a:t>
            </a:r>
            <a:r>
              <a:rPr sz="1200" dirty="0">
                <a:solidFill>
                  <a:srgbClr val="1E1E1E"/>
                </a:solidFill>
                <a:latin typeface="Segoe UI Emoji"/>
                <a:cs typeface="Segoe UI Emoji"/>
              </a:rPr>
              <a:t>dialog</a:t>
            </a:r>
            <a:r>
              <a:rPr sz="1200" spc="-5" dirty="0">
                <a:solidFill>
                  <a:srgbClr val="1E1E1E"/>
                </a:solidFill>
                <a:latin typeface="Segoe UI Emoji"/>
                <a:cs typeface="Segoe UI Emoji"/>
              </a:rPr>
              <a:t> </a:t>
            </a:r>
            <a:r>
              <a:rPr sz="1200" dirty="0">
                <a:solidFill>
                  <a:srgbClr val="1E1E1E"/>
                </a:solidFill>
                <a:latin typeface="Segoe UI Emoji"/>
                <a:cs typeface="Segoe UI Emoji"/>
              </a:rPr>
              <a:t>box,</a:t>
            </a:r>
            <a:r>
              <a:rPr sz="1200" spc="-5" dirty="0">
                <a:solidFill>
                  <a:srgbClr val="1E1E1E"/>
                </a:solidFill>
                <a:latin typeface="Segoe UI Emoji"/>
                <a:cs typeface="Segoe UI Emoji"/>
              </a:rPr>
              <a:t> </a:t>
            </a:r>
            <a:r>
              <a:rPr sz="1200" dirty="0">
                <a:solidFill>
                  <a:srgbClr val="1E1E1E"/>
                </a:solidFill>
                <a:latin typeface="Segoe UI Emoji"/>
                <a:cs typeface="Segoe UI Emoji"/>
              </a:rPr>
              <a:t>in the</a:t>
            </a:r>
            <a:r>
              <a:rPr sz="1200" spc="-20" dirty="0">
                <a:solidFill>
                  <a:srgbClr val="1E1E1E"/>
                </a:solidFill>
                <a:latin typeface="Segoe UI Emoji"/>
                <a:cs typeface="Segoe UI Emoji"/>
              </a:rPr>
              <a:t> </a:t>
            </a:r>
            <a:r>
              <a:rPr sz="1200" b="1" dirty="0">
                <a:solidFill>
                  <a:srgbClr val="1E1E1E"/>
                </a:solidFill>
                <a:latin typeface="Segoe UI Emoji"/>
                <a:cs typeface="Segoe UI Emoji"/>
              </a:rPr>
              <a:t>Folder</a:t>
            </a:r>
            <a:r>
              <a:rPr sz="1200" b="1" spc="15" dirty="0">
                <a:solidFill>
                  <a:srgbClr val="1E1E1E"/>
                </a:solidFill>
                <a:latin typeface="Segoe UI Emoji"/>
                <a:cs typeface="Segoe UI Emoji"/>
              </a:rPr>
              <a:t> </a:t>
            </a:r>
            <a:r>
              <a:rPr sz="1200" dirty="0">
                <a:solidFill>
                  <a:srgbClr val="1E1E1E"/>
                </a:solidFill>
                <a:latin typeface="Segoe UI Emoji"/>
                <a:cs typeface="Segoe UI Emoji"/>
              </a:rPr>
              <a:t>pane,</a:t>
            </a:r>
            <a:r>
              <a:rPr sz="1200" spc="-30" dirty="0">
                <a:solidFill>
                  <a:srgbClr val="1E1E1E"/>
                </a:solidFill>
                <a:latin typeface="Segoe UI Emoji"/>
                <a:cs typeface="Segoe UI Emoji"/>
              </a:rPr>
              <a:t> </a:t>
            </a:r>
            <a:r>
              <a:rPr sz="1200" dirty="0">
                <a:solidFill>
                  <a:srgbClr val="1E1E1E"/>
                </a:solidFill>
                <a:latin typeface="Segoe UI Emoji"/>
                <a:cs typeface="Segoe UI Emoji"/>
              </a:rPr>
              <a:t>choose</a:t>
            </a:r>
            <a:r>
              <a:rPr sz="1200" spc="-20" dirty="0">
                <a:solidFill>
                  <a:srgbClr val="1E1E1E"/>
                </a:solidFill>
                <a:latin typeface="Segoe UI Emoji"/>
                <a:cs typeface="Segoe UI Emoji"/>
              </a:rPr>
              <a:t> </a:t>
            </a:r>
            <a:r>
              <a:rPr sz="1200" dirty="0">
                <a:solidFill>
                  <a:srgbClr val="1E1E1E"/>
                </a:solidFill>
                <a:latin typeface="Segoe UI Emoji"/>
                <a:cs typeface="Segoe UI Emoji"/>
              </a:rPr>
              <a:t>a</a:t>
            </a:r>
            <a:r>
              <a:rPr sz="1200" spc="-5" dirty="0">
                <a:solidFill>
                  <a:srgbClr val="1E1E1E"/>
                </a:solidFill>
                <a:latin typeface="Segoe UI Emoji"/>
                <a:cs typeface="Segoe UI Emoji"/>
              </a:rPr>
              <a:t> </a:t>
            </a:r>
            <a:r>
              <a:rPr sz="1200" b="1" dirty="0">
                <a:solidFill>
                  <a:srgbClr val="1E1E1E"/>
                </a:solidFill>
                <a:latin typeface="Segoe UI Emoji"/>
                <a:cs typeface="Segoe UI Emoji"/>
              </a:rPr>
              <a:t>folder</a:t>
            </a:r>
            <a:r>
              <a:rPr sz="1200" dirty="0">
                <a:solidFill>
                  <a:srgbClr val="1E1E1E"/>
                </a:solidFill>
                <a:latin typeface="Segoe UI Emoji"/>
                <a:cs typeface="Segoe UI Emoji"/>
              </a:rPr>
              <a:t>,</a:t>
            </a:r>
            <a:r>
              <a:rPr sz="1200" spc="-5" dirty="0">
                <a:solidFill>
                  <a:srgbClr val="1E1E1E"/>
                </a:solidFill>
                <a:latin typeface="Segoe UI Emoji"/>
                <a:cs typeface="Segoe UI Emoji"/>
              </a:rPr>
              <a:t> </a:t>
            </a:r>
            <a:r>
              <a:rPr sz="1200" dirty="0">
                <a:solidFill>
                  <a:srgbClr val="1E1E1E"/>
                </a:solidFill>
                <a:latin typeface="Segoe UI Emoji"/>
                <a:cs typeface="Segoe UI Emoji"/>
              </a:rPr>
              <a:t>and</a:t>
            </a:r>
            <a:r>
              <a:rPr sz="1200" spc="-5" dirty="0">
                <a:solidFill>
                  <a:srgbClr val="1E1E1E"/>
                </a:solidFill>
                <a:latin typeface="Segoe UI Emoji"/>
                <a:cs typeface="Segoe UI Emoji"/>
              </a:rPr>
              <a:t> </a:t>
            </a:r>
            <a:r>
              <a:rPr sz="1200" dirty="0">
                <a:solidFill>
                  <a:srgbClr val="1E1E1E"/>
                </a:solidFill>
                <a:latin typeface="Segoe UI Emoji"/>
                <a:cs typeface="Segoe UI Emoji"/>
              </a:rPr>
              <a:t>then </a:t>
            </a:r>
            <a:r>
              <a:rPr sz="1200" spc="-25" dirty="0">
                <a:solidFill>
                  <a:srgbClr val="1E1E1E"/>
                </a:solidFill>
                <a:latin typeface="Segoe UI Emoji"/>
                <a:cs typeface="Segoe UI Emoji"/>
              </a:rPr>
              <a:t>the 	</a:t>
            </a:r>
            <a:r>
              <a:rPr sz="1200" dirty="0">
                <a:solidFill>
                  <a:srgbClr val="1E1E1E"/>
                </a:solidFill>
                <a:latin typeface="Segoe UI Emoji"/>
                <a:cs typeface="Segoe UI Emoji"/>
              </a:rPr>
              <a:t>location</a:t>
            </a:r>
            <a:r>
              <a:rPr sz="1200" spc="-20"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that</a:t>
            </a:r>
            <a:r>
              <a:rPr sz="1200" spc="-20" dirty="0">
                <a:solidFill>
                  <a:srgbClr val="1E1E1E"/>
                </a:solidFill>
                <a:latin typeface="Segoe UI Emoji"/>
                <a:cs typeface="Segoe UI Emoji"/>
              </a:rPr>
              <a:t> </a:t>
            </a:r>
            <a:r>
              <a:rPr sz="1200" dirty="0">
                <a:solidFill>
                  <a:srgbClr val="1E1E1E"/>
                </a:solidFill>
                <a:latin typeface="Segoe UI Emoji"/>
                <a:cs typeface="Segoe UI Emoji"/>
              </a:rPr>
              <a:t>selected</a:t>
            </a:r>
            <a:r>
              <a:rPr sz="1200" spc="-20" dirty="0">
                <a:solidFill>
                  <a:srgbClr val="1E1E1E"/>
                </a:solidFill>
                <a:latin typeface="Segoe UI Emoji"/>
                <a:cs typeface="Segoe UI Emoji"/>
              </a:rPr>
              <a:t> </a:t>
            </a:r>
            <a:r>
              <a:rPr sz="1200" dirty="0">
                <a:solidFill>
                  <a:srgbClr val="1E1E1E"/>
                </a:solidFill>
                <a:latin typeface="Segoe UI Emoji"/>
                <a:cs typeface="Segoe UI Emoji"/>
              </a:rPr>
              <a:t>folder</a:t>
            </a:r>
            <a:r>
              <a:rPr sz="1200" spc="-20" dirty="0">
                <a:solidFill>
                  <a:srgbClr val="1E1E1E"/>
                </a:solidFill>
                <a:latin typeface="Segoe UI Emoji"/>
                <a:cs typeface="Segoe UI Emoji"/>
              </a:rPr>
              <a:t> </a:t>
            </a:r>
            <a:r>
              <a:rPr sz="1200" dirty="0">
                <a:solidFill>
                  <a:srgbClr val="1E1E1E"/>
                </a:solidFill>
                <a:latin typeface="Segoe UI Emoji"/>
                <a:cs typeface="Segoe UI Emoji"/>
              </a:rPr>
              <a:t>where</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want</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save</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spc="-10" dirty="0">
                <a:solidFill>
                  <a:srgbClr val="1E1E1E"/>
                </a:solidFill>
                <a:latin typeface="Segoe UI Emoji"/>
                <a:cs typeface="Segoe UI Emoji"/>
              </a:rPr>
              <a:t>file.</a:t>
            </a:r>
            <a:endParaRPr sz="1200">
              <a:latin typeface="Segoe UI Emoji"/>
              <a:cs typeface="Segoe UI Emoji"/>
            </a:endParaRPr>
          </a:p>
          <a:p>
            <a:pPr>
              <a:lnSpc>
                <a:spcPct val="100000"/>
              </a:lnSpc>
              <a:buClr>
                <a:srgbClr val="1E1E1E"/>
              </a:buClr>
              <a:buFont typeface="Segoe UI Emoji"/>
              <a:buAutoNum type="arabicPeriod"/>
            </a:pPr>
            <a:endParaRPr sz="1200">
              <a:latin typeface="Segoe UI Emoji"/>
              <a:cs typeface="Segoe UI Emoji"/>
            </a:endParaRPr>
          </a:p>
          <a:p>
            <a:pPr marL="695325" marR="3725545" indent="-167640">
              <a:lnSpc>
                <a:spcPct val="110800"/>
              </a:lnSpc>
              <a:buAutoNum type="arabicPeriod"/>
              <a:tabLst>
                <a:tab pos="756285" algn="l"/>
              </a:tabLst>
            </a:pPr>
            <a:r>
              <a:rPr sz="1200" dirty="0">
                <a:solidFill>
                  <a:srgbClr val="1E1E1E"/>
                </a:solidFill>
                <a:latin typeface="Segoe UI Emoji"/>
                <a:cs typeface="Segoe UI Emoji"/>
              </a:rPr>
              <a:t>In the</a:t>
            </a:r>
            <a:r>
              <a:rPr sz="1200" spc="-25" dirty="0">
                <a:solidFill>
                  <a:srgbClr val="1E1E1E"/>
                </a:solidFill>
                <a:latin typeface="Segoe UI Emoji"/>
                <a:cs typeface="Segoe UI Emoji"/>
              </a:rPr>
              <a:t> </a:t>
            </a:r>
            <a:r>
              <a:rPr sz="1200" b="1" dirty="0">
                <a:solidFill>
                  <a:srgbClr val="1E1E1E"/>
                </a:solidFill>
                <a:latin typeface="Segoe UI Emoji"/>
                <a:cs typeface="Segoe UI Emoji"/>
              </a:rPr>
              <a:t>File</a:t>
            </a:r>
            <a:r>
              <a:rPr sz="1200" b="1" spc="10" dirty="0">
                <a:solidFill>
                  <a:srgbClr val="1E1E1E"/>
                </a:solidFill>
                <a:latin typeface="Segoe UI Emoji"/>
                <a:cs typeface="Segoe UI Emoji"/>
              </a:rPr>
              <a:t> </a:t>
            </a:r>
            <a:r>
              <a:rPr sz="1200" b="1" dirty="0">
                <a:solidFill>
                  <a:srgbClr val="1E1E1E"/>
                </a:solidFill>
                <a:latin typeface="Segoe UI Emoji"/>
                <a:cs typeface="Segoe UI Emoji"/>
              </a:rPr>
              <a:t>name</a:t>
            </a:r>
            <a:r>
              <a:rPr sz="1200" b="1" spc="5" dirty="0">
                <a:solidFill>
                  <a:srgbClr val="1E1E1E"/>
                </a:solidFill>
                <a:latin typeface="Segoe UI Emoji"/>
                <a:cs typeface="Segoe UI Emoji"/>
              </a:rPr>
              <a:t> </a:t>
            </a:r>
            <a:r>
              <a:rPr sz="1200" dirty="0">
                <a:solidFill>
                  <a:srgbClr val="1E1E1E"/>
                </a:solidFill>
                <a:latin typeface="Segoe UI Emoji"/>
                <a:cs typeface="Segoe UI Emoji"/>
              </a:rPr>
              <a:t>box, type</a:t>
            </a:r>
            <a:r>
              <a:rPr sz="1200" spc="-10" dirty="0">
                <a:solidFill>
                  <a:srgbClr val="1E1E1E"/>
                </a:solidFill>
                <a:latin typeface="Segoe UI Emoji"/>
                <a:cs typeface="Segoe UI Emoji"/>
              </a:rPr>
              <a:t> </a:t>
            </a:r>
            <a:r>
              <a:rPr sz="1200" dirty="0">
                <a:solidFill>
                  <a:srgbClr val="1E1E1E"/>
                </a:solidFill>
                <a:latin typeface="Segoe UI Emoji"/>
                <a:cs typeface="Segoe UI Emoji"/>
              </a:rPr>
              <a:t>a</a:t>
            </a:r>
            <a:r>
              <a:rPr sz="1200" spc="-5" dirty="0">
                <a:solidFill>
                  <a:srgbClr val="1E1E1E"/>
                </a:solidFill>
                <a:latin typeface="Segoe UI Emoji"/>
                <a:cs typeface="Segoe UI Emoji"/>
              </a:rPr>
              <a:t> </a:t>
            </a:r>
            <a:r>
              <a:rPr sz="1200" dirty="0">
                <a:solidFill>
                  <a:srgbClr val="1E1E1E"/>
                </a:solidFill>
                <a:latin typeface="Segoe UI Emoji"/>
                <a:cs typeface="Segoe UI Emoji"/>
              </a:rPr>
              <a:t>name</a:t>
            </a:r>
            <a:r>
              <a:rPr sz="1200" spc="-5" dirty="0">
                <a:solidFill>
                  <a:srgbClr val="1E1E1E"/>
                </a:solidFill>
                <a:latin typeface="Segoe UI Emoji"/>
                <a:cs typeface="Segoe UI Emoji"/>
              </a:rPr>
              <a:t> </a:t>
            </a:r>
            <a:r>
              <a:rPr sz="1200" dirty="0">
                <a:solidFill>
                  <a:srgbClr val="1E1E1E"/>
                </a:solidFill>
                <a:latin typeface="Segoe UI Emoji"/>
                <a:cs typeface="Segoe UI Emoji"/>
              </a:rPr>
              <a:t>for</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5" dirty="0">
                <a:solidFill>
                  <a:srgbClr val="1E1E1E"/>
                </a:solidFill>
                <a:latin typeface="Segoe UI Emoji"/>
                <a:cs typeface="Segoe UI Emoji"/>
              </a:rPr>
              <a:t> </a:t>
            </a:r>
            <a:r>
              <a:rPr sz="1200" dirty="0">
                <a:solidFill>
                  <a:srgbClr val="1E1E1E"/>
                </a:solidFill>
                <a:latin typeface="Segoe UI Emoji"/>
                <a:cs typeface="Segoe UI Emoji"/>
              </a:rPr>
              <a:t>file.</a:t>
            </a:r>
            <a:r>
              <a:rPr sz="1200" spc="210" dirty="0">
                <a:solidFill>
                  <a:srgbClr val="1E1E1E"/>
                </a:solidFill>
                <a:latin typeface="Segoe UI Emoji"/>
                <a:cs typeface="Segoe UI Emoji"/>
              </a:rPr>
              <a:t> </a:t>
            </a: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a:t>
            </a:r>
            <a:r>
              <a:rPr sz="1200" b="1" dirty="0">
                <a:solidFill>
                  <a:srgbClr val="1E1E1E"/>
                </a:solidFill>
                <a:latin typeface="Segoe UI Emoji"/>
                <a:cs typeface="Segoe UI Emoji"/>
              </a:rPr>
              <a:t>Save as</a:t>
            </a:r>
            <a:r>
              <a:rPr sz="1200" b="1" spc="-5" dirty="0">
                <a:solidFill>
                  <a:srgbClr val="1E1E1E"/>
                </a:solidFill>
                <a:latin typeface="Segoe UI Emoji"/>
                <a:cs typeface="Segoe UI Emoji"/>
              </a:rPr>
              <a:t> </a:t>
            </a:r>
            <a:r>
              <a:rPr sz="1200" b="1" dirty="0">
                <a:solidFill>
                  <a:srgbClr val="1E1E1E"/>
                </a:solidFill>
                <a:latin typeface="Segoe UI Emoji"/>
                <a:cs typeface="Segoe UI Emoji"/>
              </a:rPr>
              <a:t>type</a:t>
            </a:r>
            <a:r>
              <a:rPr sz="1200" b="1" spc="10" dirty="0">
                <a:solidFill>
                  <a:srgbClr val="1E1E1E"/>
                </a:solidFill>
                <a:latin typeface="Segoe UI Emoji"/>
                <a:cs typeface="Segoe UI Emoji"/>
              </a:rPr>
              <a:t> </a:t>
            </a:r>
            <a:r>
              <a:rPr sz="1200" spc="-10" dirty="0">
                <a:solidFill>
                  <a:srgbClr val="1E1E1E"/>
                </a:solidFill>
                <a:latin typeface="Segoe UI Emoji"/>
                <a:cs typeface="Segoe UI Emoji"/>
              </a:rPr>
              <a:t>list, 	</a:t>
            </a:r>
            <a:r>
              <a:rPr sz="1200" dirty="0">
                <a:solidFill>
                  <a:srgbClr val="1E1E1E"/>
                </a:solidFill>
                <a:latin typeface="Segoe UI Emoji"/>
                <a:cs typeface="Segoe UI Emoji"/>
              </a:rPr>
              <a:t>accept</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default</a:t>
            </a:r>
            <a:r>
              <a:rPr sz="1200" spc="-20" dirty="0">
                <a:solidFill>
                  <a:srgbClr val="1E1E1E"/>
                </a:solidFill>
                <a:latin typeface="Segoe UI Emoji"/>
                <a:cs typeface="Segoe UI Emoji"/>
              </a:rPr>
              <a:t> </a:t>
            </a:r>
            <a:r>
              <a:rPr sz="1200" dirty="0">
                <a:solidFill>
                  <a:srgbClr val="1E1E1E"/>
                </a:solidFill>
                <a:latin typeface="Segoe UI Emoji"/>
                <a:cs typeface="Segoe UI Emoji"/>
              </a:rPr>
              <a:t>type,</a:t>
            </a:r>
            <a:r>
              <a:rPr sz="1200" spc="-1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choose</a:t>
            </a:r>
            <a:r>
              <a:rPr sz="1200" spc="-20" dirty="0">
                <a:solidFill>
                  <a:srgbClr val="1E1E1E"/>
                </a:solidFill>
                <a:latin typeface="Segoe UI Emoji"/>
                <a:cs typeface="Segoe UI Emoji"/>
              </a:rPr>
              <a:t> </a:t>
            </a:r>
            <a:r>
              <a:rPr sz="1200" dirty="0">
                <a:solidFill>
                  <a:srgbClr val="1E1E1E"/>
                </a:solidFill>
                <a:latin typeface="Segoe UI Emoji"/>
                <a:cs typeface="Segoe UI Emoji"/>
              </a:rPr>
              <a:t>another</a:t>
            </a:r>
            <a:r>
              <a:rPr sz="1200" spc="-15" dirty="0">
                <a:solidFill>
                  <a:srgbClr val="1E1E1E"/>
                </a:solidFill>
                <a:latin typeface="Segoe UI Emoji"/>
                <a:cs typeface="Segoe UI Emoji"/>
              </a:rPr>
              <a:t> </a:t>
            </a:r>
            <a:r>
              <a:rPr sz="1200" dirty="0">
                <a:solidFill>
                  <a:srgbClr val="1E1E1E"/>
                </a:solidFill>
                <a:latin typeface="Segoe UI Emoji"/>
                <a:cs typeface="Segoe UI Emoji"/>
              </a:rPr>
              <a:t>file</a:t>
            </a:r>
            <a:r>
              <a:rPr sz="1200" spc="-25" dirty="0">
                <a:solidFill>
                  <a:srgbClr val="1E1E1E"/>
                </a:solidFill>
                <a:latin typeface="Segoe UI Emoji"/>
                <a:cs typeface="Segoe UI Emoji"/>
              </a:rPr>
              <a:t> </a:t>
            </a:r>
            <a:r>
              <a:rPr sz="1200" dirty="0">
                <a:solidFill>
                  <a:srgbClr val="1E1E1E"/>
                </a:solidFill>
                <a:latin typeface="Segoe UI Emoji"/>
                <a:cs typeface="Segoe UI Emoji"/>
              </a:rPr>
              <a:t>type</a:t>
            </a:r>
            <a:r>
              <a:rPr sz="1200" spc="-20"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list.</a:t>
            </a:r>
            <a:endParaRPr sz="1200">
              <a:latin typeface="Segoe UI Emoji"/>
              <a:cs typeface="Segoe UI Emoji"/>
            </a:endParaRPr>
          </a:p>
        </p:txBody>
      </p:sp>
      <p:grpSp>
        <p:nvGrpSpPr>
          <p:cNvPr id="5" name="object 5" descr="Select the File menu, then Save As. "/>
          <p:cNvGrpSpPr/>
          <p:nvPr/>
        </p:nvGrpSpPr>
        <p:grpSpPr>
          <a:xfrm>
            <a:off x="8261350" y="5534647"/>
            <a:ext cx="3130550" cy="1543050"/>
            <a:chOff x="6381750" y="5534647"/>
            <a:chExt cx="3130550" cy="1543050"/>
          </a:xfrm>
        </p:grpSpPr>
        <p:pic>
          <p:nvPicPr>
            <p:cNvPr id="6" name="object 6" descr="Select the File menu, then Save As. "/>
            <p:cNvPicPr/>
            <p:nvPr/>
          </p:nvPicPr>
          <p:blipFill>
            <a:blip r:embed="rId6" cstate="print"/>
            <a:stretch>
              <a:fillRect/>
            </a:stretch>
          </p:blipFill>
          <p:spPr>
            <a:xfrm>
              <a:off x="6391275" y="5544172"/>
              <a:ext cx="3111498" cy="1523987"/>
            </a:xfrm>
            <a:prstGeom prst="rect">
              <a:avLst/>
            </a:prstGeom>
          </p:spPr>
        </p:pic>
        <p:sp>
          <p:nvSpPr>
            <p:cNvPr id="7" name="object 7"/>
            <p:cNvSpPr/>
            <p:nvPr/>
          </p:nvSpPr>
          <p:spPr>
            <a:xfrm>
              <a:off x="6386512" y="5539409"/>
              <a:ext cx="3121025" cy="1533525"/>
            </a:xfrm>
            <a:custGeom>
              <a:avLst/>
              <a:gdLst/>
              <a:ahLst/>
              <a:cxnLst/>
              <a:rect l="l" t="t" r="r" b="b"/>
              <a:pathLst>
                <a:path w="3121025" h="1533525">
                  <a:moveTo>
                    <a:pt x="0" y="0"/>
                  </a:moveTo>
                  <a:lnTo>
                    <a:pt x="3121025" y="0"/>
                  </a:lnTo>
                  <a:lnTo>
                    <a:pt x="3121025" y="1533525"/>
                  </a:lnTo>
                  <a:lnTo>
                    <a:pt x="0" y="1533525"/>
                  </a:lnTo>
                  <a:lnTo>
                    <a:pt x="0" y="0"/>
                  </a:lnTo>
                  <a:close/>
                </a:path>
              </a:pathLst>
            </a:custGeom>
            <a:ln w="9525">
              <a:solidFill>
                <a:srgbClr val="000000"/>
              </a:solidFill>
            </a:ln>
          </p:spPr>
          <p:txBody>
            <a:bodyPr wrap="square" lIns="0" tIns="0" rIns="0" bIns="0" rtlCol="0"/>
            <a:lstStyle/>
            <a:p>
              <a:endParaRPr/>
            </a:p>
          </p:txBody>
        </p:sp>
      </p:grpSp>
      <p:pic>
        <p:nvPicPr>
          <p:cNvPr id="14" name="Picture 13">
            <a:extLst>
              <a:ext uri="{FF2B5EF4-FFF2-40B4-BE49-F238E27FC236}">
                <a16:creationId xmlns:a16="http://schemas.microsoft.com/office/drawing/2014/main" id="{0B8397C9-518D-36C2-E9D7-75A6A245812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00B118C-8C4C-8C14-FF0A-16A239747D3E}"/>
              </a:ext>
            </a:extLst>
          </p:cNvPr>
          <p:cNvSpPr txBox="1">
            <a:spLocks noGrp="1"/>
          </p:cNvSpPr>
          <p:nvPr>
            <p:ph type="title" idx="4294967295"/>
          </p:nvPr>
        </p:nvSpPr>
        <p:spPr>
          <a:xfrm>
            <a:off x="1117600" y="122129"/>
            <a:ext cx="5257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Attachment/Signatures/Tags:</a:t>
            </a:r>
          </a:p>
        </p:txBody>
      </p:sp>
      <p:sp>
        <p:nvSpPr>
          <p:cNvPr id="2" name="object 2"/>
          <p:cNvSpPr txBox="1"/>
          <p:nvPr/>
        </p:nvSpPr>
        <p:spPr>
          <a:xfrm>
            <a:off x="2260600" y="876929"/>
            <a:ext cx="5494655" cy="1059180"/>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Save</a:t>
            </a:r>
            <a:r>
              <a:rPr sz="1600" b="1" u="sng" spc="6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an</a:t>
            </a:r>
            <a:r>
              <a:rPr sz="1600" b="1" u="sng" spc="7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attachment:</a:t>
            </a:r>
            <a:endParaRPr sz="1600" dirty="0">
              <a:latin typeface="Segoe UI Emoji"/>
              <a:cs typeface="Segoe UI Emoji"/>
            </a:endParaRPr>
          </a:p>
          <a:p>
            <a:pPr marL="696595" indent="-226695">
              <a:spcBef>
                <a:spcPts val="1590"/>
              </a:spcBef>
              <a:buSzPct val="91666"/>
              <a:buChar char="•"/>
              <a:tabLst>
                <a:tab pos="696595" algn="l"/>
              </a:tabLst>
            </a:pPr>
            <a:r>
              <a:rPr sz="1200" dirty="0">
                <a:solidFill>
                  <a:srgbClr val="1E1E1E"/>
                </a:solidFill>
                <a:latin typeface="Segoe UI Emoji"/>
                <a:cs typeface="Segoe UI Emoji"/>
              </a:rPr>
              <a:t>Choose</a:t>
            </a:r>
            <a:r>
              <a:rPr sz="1200" spc="-6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attachment</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reading</a:t>
            </a:r>
            <a:r>
              <a:rPr sz="1200" spc="-30" dirty="0">
                <a:solidFill>
                  <a:srgbClr val="1E1E1E"/>
                </a:solidFill>
                <a:latin typeface="Segoe UI Emoji"/>
                <a:cs typeface="Segoe UI Emoji"/>
              </a:rPr>
              <a:t> </a:t>
            </a:r>
            <a:r>
              <a:rPr sz="1200" dirty="0">
                <a:solidFill>
                  <a:srgbClr val="1E1E1E"/>
                </a:solidFill>
                <a:latin typeface="Segoe UI Emoji"/>
                <a:cs typeface="Segoe UI Emoji"/>
              </a:rPr>
              <a:t>pane</a:t>
            </a:r>
            <a:r>
              <a:rPr sz="1200" spc="-35" dirty="0">
                <a:solidFill>
                  <a:srgbClr val="1E1E1E"/>
                </a:solidFill>
                <a:latin typeface="Segoe UI Emoji"/>
                <a:cs typeface="Segoe UI Emoji"/>
              </a:rPr>
              <a:t> </a:t>
            </a:r>
            <a:r>
              <a:rPr sz="1200" dirty="0">
                <a:solidFill>
                  <a:srgbClr val="1E1E1E"/>
                </a:solidFill>
                <a:latin typeface="Segoe UI Emoji"/>
                <a:cs typeface="Segoe UI Emoji"/>
              </a:rPr>
              <a:t>or</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open</a:t>
            </a:r>
            <a:r>
              <a:rPr sz="1200" spc="-15" dirty="0">
                <a:solidFill>
                  <a:srgbClr val="1E1E1E"/>
                </a:solidFill>
                <a:latin typeface="Segoe UI Emoji"/>
                <a:cs typeface="Segoe UI Emoji"/>
              </a:rPr>
              <a:t> </a:t>
            </a:r>
            <a:r>
              <a:rPr sz="1200" spc="-10" dirty="0">
                <a:solidFill>
                  <a:srgbClr val="1E1E1E"/>
                </a:solidFill>
                <a:latin typeface="Segoe UI Emoji"/>
                <a:cs typeface="Segoe UI Emoji"/>
              </a:rPr>
              <a:t>message.</a:t>
            </a:r>
            <a:endParaRPr sz="1200" dirty="0">
              <a:latin typeface="Segoe UI Emoji"/>
              <a:cs typeface="Segoe UI Emoji"/>
            </a:endParaRPr>
          </a:p>
          <a:p>
            <a:pPr marL="698500" marR="5080" indent="-228600">
              <a:lnSpc>
                <a:spcPct val="110800"/>
              </a:lnSpc>
              <a:buSzPct val="91666"/>
              <a:buChar char="•"/>
              <a:tabLst>
                <a:tab pos="698500" algn="l"/>
              </a:tabLst>
            </a:pPr>
            <a:r>
              <a:rPr sz="1200" dirty="0">
                <a:solidFill>
                  <a:srgbClr val="1E1E1E"/>
                </a:solidFill>
                <a:latin typeface="Segoe UI Emoji"/>
                <a:cs typeface="Segoe UI Emoji"/>
              </a:rPr>
              <a:t>On</a:t>
            </a:r>
            <a:r>
              <a:rPr sz="1200" spc="5" dirty="0">
                <a:solidFill>
                  <a:srgbClr val="1E1E1E"/>
                </a:solidFill>
                <a:latin typeface="Segoe UI Emoji"/>
                <a:cs typeface="Segoe UI Emoji"/>
              </a:rPr>
              <a:t> </a:t>
            </a:r>
            <a:r>
              <a:rPr sz="1200" dirty="0">
                <a:solidFill>
                  <a:srgbClr val="1E1E1E"/>
                </a:solidFill>
                <a:latin typeface="Segoe UI Emoji"/>
                <a:cs typeface="Segoe UI Emoji"/>
              </a:rPr>
              <a:t>the </a:t>
            </a:r>
            <a:r>
              <a:rPr sz="1200" b="1" dirty="0">
                <a:solidFill>
                  <a:srgbClr val="1E1E1E"/>
                </a:solidFill>
                <a:latin typeface="Segoe UI Emoji"/>
                <a:cs typeface="Segoe UI Emoji"/>
              </a:rPr>
              <a:t>Attachments</a:t>
            </a:r>
            <a:r>
              <a:rPr sz="1200" b="1" spc="25" dirty="0">
                <a:solidFill>
                  <a:srgbClr val="1E1E1E"/>
                </a:solidFill>
                <a:latin typeface="Segoe UI Emoji"/>
                <a:cs typeface="Segoe UI Emoji"/>
              </a:rPr>
              <a:t> </a:t>
            </a:r>
            <a:r>
              <a:rPr sz="1200" dirty="0">
                <a:solidFill>
                  <a:srgbClr val="1E1E1E"/>
                </a:solidFill>
                <a:latin typeface="Segoe UI Emoji"/>
                <a:cs typeface="Segoe UI Emoji"/>
              </a:rPr>
              <a:t>tab,</a:t>
            </a:r>
            <a:r>
              <a:rPr sz="1200" spc="5" dirty="0">
                <a:solidFill>
                  <a:srgbClr val="1E1E1E"/>
                </a:solidFill>
                <a:latin typeface="Segoe UI Emoji"/>
                <a:cs typeface="Segoe UI Emoji"/>
              </a:rPr>
              <a:t> </a:t>
            </a:r>
            <a:r>
              <a:rPr sz="1200" dirty="0">
                <a:solidFill>
                  <a:srgbClr val="1E1E1E"/>
                </a:solidFill>
                <a:latin typeface="Segoe UI Emoji"/>
                <a:cs typeface="Segoe UI Emoji"/>
              </a:rPr>
              <a:t>in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5" dirty="0">
                <a:solidFill>
                  <a:srgbClr val="1E1E1E"/>
                </a:solidFill>
                <a:latin typeface="Segoe UI Emoji"/>
                <a:cs typeface="Segoe UI Emoji"/>
              </a:rPr>
              <a:t> </a:t>
            </a:r>
            <a:r>
              <a:rPr sz="1200" b="1" dirty="0">
                <a:solidFill>
                  <a:srgbClr val="1E1E1E"/>
                </a:solidFill>
                <a:latin typeface="Segoe UI Emoji"/>
                <a:cs typeface="Segoe UI Emoji"/>
              </a:rPr>
              <a:t>Actions</a:t>
            </a:r>
            <a:r>
              <a:rPr sz="1200" b="1" spc="15" dirty="0">
                <a:solidFill>
                  <a:srgbClr val="1E1E1E"/>
                </a:solidFill>
                <a:latin typeface="Segoe UI Emoji"/>
                <a:cs typeface="Segoe UI Emoji"/>
              </a:rPr>
              <a:t> </a:t>
            </a:r>
            <a:r>
              <a:rPr sz="1200" dirty="0">
                <a:solidFill>
                  <a:srgbClr val="1E1E1E"/>
                </a:solidFill>
                <a:latin typeface="Segoe UI Emoji"/>
                <a:cs typeface="Segoe UI Emoji"/>
              </a:rPr>
              <a:t>group, choose </a:t>
            </a:r>
            <a:r>
              <a:rPr sz="1200" b="1" dirty="0">
                <a:solidFill>
                  <a:srgbClr val="1E1E1E"/>
                </a:solidFill>
                <a:latin typeface="Segoe UI Emoji"/>
                <a:cs typeface="Segoe UI Emoji"/>
              </a:rPr>
              <a:t>Save</a:t>
            </a:r>
            <a:r>
              <a:rPr sz="1200" b="1" spc="5" dirty="0">
                <a:solidFill>
                  <a:srgbClr val="1E1E1E"/>
                </a:solidFill>
                <a:latin typeface="Segoe UI Emoji"/>
                <a:cs typeface="Segoe UI Emoji"/>
              </a:rPr>
              <a:t> </a:t>
            </a:r>
            <a:r>
              <a:rPr sz="1200" b="1" dirty="0">
                <a:solidFill>
                  <a:srgbClr val="1E1E1E"/>
                </a:solidFill>
                <a:latin typeface="Segoe UI Emoji"/>
                <a:cs typeface="Segoe UI Emoji"/>
              </a:rPr>
              <a:t>As</a:t>
            </a:r>
            <a:r>
              <a:rPr sz="1200" dirty="0">
                <a:solidFill>
                  <a:srgbClr val="1E1E1E"/>
                </a:solidFill>
                <a:latin typeface="Segoe UI Emoji"/>
                <a:cs typeface="Segoe UI Emoji"/>
              </a:rPr>
              <a:t>. You</a:t>
            </a:r>
            <a:r>
              <a:rPr sz="1200" spc="10" dirty="0">
                <a:solidFill>
                  <a:srgbClr val="1E1E1E"/>
                </a:solidFill>
                <a:latin typeface="Segoe UI Emoji"/>
                <a:cs typeface="Segoe UI Emoji"/>
              </a:rPr>
              <a:t> </a:t>
            </a:r>
            <a:r>
              <a:rPr sz="1200" spc="-25" dirty="0">
                <a:solidFill>
                  <a:srgbClr val="1E1E1E"/>
                </a:solidFill>
                <a:latin typeface="Segoe UI Emoji"/>
                <a:cs typeface="Segoe UI Emoji"/>
              </a:rPr>
              <a:t>can </a:t>
            </a:r>
            <a:r>
              <a:rPr sz="1200" dirty="0">
                <a:solidFill>
                  <a:srgbClr val="1E1E1E"/>
                </a:solidFill>
                <a:latin typeface="Segoe UI Emoji"/>
                <a:cs typeface="Segoe UI Emoji"/>
              </a:rPr>
              <a:t>also</a:t>
            </a:r>
            <a:r>
              <a:rPr sz="1200" spc="-10" dirty="0">
                <a:solidFill>
                  <a:srgbClr val="1E1E1E"/>
                </a:solidFill>
                <a:latin typeface="Segoe UI Emoji"/>
                <a:cs typeface="Segoe UI Emoji"/>
              </a:rPr>
              <a:t> right-</a:t>
            </a:r>
            <a:r>
              <a:rPr sz="1200" dirty="0">
                <a:solidFill>
                  <a:srgbClr val="1E1E1E"/>
                </a:solidFill>
                <a:latin typeface="Segoe UI Emoji"/>
                <a:cs typeface="Segoe UI Emoji"/>
              </a:rPr>
              <a:t>click</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dirty="0">
                <a:solidFill>
                  <a:srgbClr val="1E1E1E"/>
                </a:solidFill>
                <a:latin typeface="Segoe UI Emoji"/>
                <a:cs typeface="Segoe UI Emoji"/>
              </a:rPr>
              <a:t>attachment,</a:t>
            </a:r>
            <a:r>
              <a:rPr sz="1200" spc="-15" dirty="0">
                <a:solidFill>
                  <a:srgbClr val="1E1E1E"/>
                </a:solidFill>
                <a:latin typeface="Segoe UI Emoji"/>
                <a:cs typeface="Segoe UI Emoji"/>
              </a:rPr>
              <a:t> </a:t>
            </a:r>
            <a:r>
              <a:rPr sz="1200" dirty="0">
                <a:solidFill>
                  <a:srgbClr val="1E1E1E"/>
                </a:solidFill>
                <a:latin typeface="Segoe UI Emoji"/>
                <a:cs typeface="Segoe UI Emoji"/>
              </a:rPr>
              <a:t>and</a:t>
            </a:r>
            <a:r>
              <a:rPr sz="1200" spc="-15" dirty="0">
                <a:solidFill>
                  <a:srgbClr val="1E1E1E"/>
                </a:solidFill>
                <a:latin typeface="Segoe UI Emoji"/>
                <a:cs typeface="Segoe UI Emoji"/>
              </a:rPr>
              <a:t> </a:t>
            </a:r>
            <a:r>
              <a:rPr sz="1200" dirty="0">
                <a:solidFill>
                  <a:srgbClr val="1E1E1E"/>
                </a:solidFill>
                <a:latin typeface="Segoe UI Emoji"/>
                <a:cs typeface="Segoe UI Emoji"/>
              </a:rPr>
              <a:t>then</a:t>
            </a:r>
            <a:r>
              <a:rPr sz="1200" spc="-5" dirty="0">
                <a:solidFill>
                  <a:srgbClr val="1E1E1E"/>
                </a:solidFill>
                <a:latin typeface="Segoe UI Emoji"/>
                <a:cs typeface="Segoe UI Emoji"/>
              </a:rPr>
              <a:t> </a:t>
            </a:r>
            <a:r>
              <a:rPr sz="1200" dirty="0">
                <a:solidFill>
                  <a:srgbClr val="1E1E1E"/>
                </a:solidFill>
                <a:latin typeface="Segoe UI Emoji"/>
                <a:cs typeface="Segoe UI Emoji"/>
              </a:rPr>
              <a:t>choose</a:t>
            </a:r>
            <a:r>
              <a:rPr sz="1200" spc="-20" dirty="0">
                <a:solidFill>
                  <a:srgbClr val="1E1E1E"/>
                </a:solidFill>
                <a:latin typeface="Segoe UI Emoji"/>
                <a:cs typeface="Segoe UI Emoji"/>
              </a:rPr>
              <a:t> </a:t>
            </a:r>
            <a:r>
              <a:rPr sz="1200" b="1" dirty="0">
                <a:solidFill>
                  <a:srgbClr val="1E1E1E"/>
                </a:solidFill>
                <a:latin typeface="Segoe UI Emoji"/>
                <a:cs typeface="Segoe UI Emoji"/>
              </a:rPr>
              <a:t>Save</a:t>
            </a:r>
            <a:r>
              <a:rPr sz="1200" b="1" spc="-10" dirty="0">
                <a:solidFill>
                  <a:srgbClr val="1E1E1E"/>
                </a:solidFill>
                <a:latin typeface="Segoe UI Emoji"/>
                <a:cs typeface="Segoe UI Emoji"/>
              </a:rPr>
              <a:t> </a:t>
            </a:r>
            <a:r>
              <a:rPr sz="1200" b="1" spc="-25" dirty="0">
                <a:solidFill>
                  <a:srgbClr val="1E1E1E"/>
                </a:solidFill>
                <a:latin typeface="Segoe UI Emoji"/>
                <a:cs typeface="Segoe UI Emoji"/>
              </a:rPr>
              <a:t>As</a:t>
            </a:r>
            <a:r>
              <a:rPr sz="1200" spc="-25" dirty="0">
                <a:solidFill>
                  <a:srgbClr val="1E1E1E"/>
                </a:solidFill>
                <a:latin typeface="Segoe UI Emoji"/>
                <a:cs typeface="Segoe UI Emoji"/>
              </a:rPr>
              <a:t>.</a:t>
            </a:r>
            <a:endParaRPr sz="1200" dirty="0">
              <a:latin typeface="Segoe UI Emoji"/>
              <a:cs typeface="Segoe UI Emoji"/>
            </a:endParaRPr>
          </a:p>
        </p:txBody>
      </p:sp>
      <p:grpSp>
        <p:nvGrpSpPr>
          <p:cNvPr id="10" name="object 10" descr="Save as attachments "/>
          <p:cNvGrpSpPr/>
          <p:nvPr/>
        </p:nvGrpSpPr>
        <p:grpSpPr>
          <a:xfrm>
            <a:off x="7975600" y="1279220"/>
            <a:ext cx="3133725" cy="1019175"/>
            <a:chOff x="6181725" y="728980"/>
            <a:chExt cx="3133725" cy="1019175"/>
          </a:xfrm>
        </p:grpSpPr>
        <p:pic>
          <p:nvPicPr>
            <p:cNvPr id="11" name="object 11" descr="Save as attachments "/>
            <p:cNvPicPr/>
            <p:nvPr/>
          </p:nvPicPr>
          <p:blipFill>
            <a:blip r:embed="rId2" cstate="print"/>
            <a:stretch>
              <a:fillRect/>
            </a:stretch>
          </p:blipFill>
          <p:spPr>
            <a:xfrm>
              <a:off x="6191250" y="738505"/>
              <a:ext cx="3114673" cy="1000111"/>
            </a:xfrm>
            <a:prstGeom prst="rect">
              <a:avLst/>
            </a:prstGeom>
          </p:spPr>
        </p:pic>
        <p:sp>
          <p:nvSpPr>
            <p:cNvPr id="12" name="object 12"/>
            <p:cNvSpPr/>
            <p:nvPr/>
          </p:nvSpPr>
          <p:spPr>
            <a:xfrm>
              <a:off x="6186487" y="733742"/>
              <a:ext cx="3124200" cy="1009650"/>
            </a:xfrm>
            <a:custGeom>
              <a:avLst/>
              <a:gdLst/>
              <a:ahLst/>
              <a:cxnLst/>
              <a:rect l="l" t="t" r="r" b="b"/>
              <a:pathLst>
                <a:path w="3124200" h="1009650">
                  <a:moveTo>
                    <a:pt x="0" y="0"/>
                  </a:moveTo>
                  <a:lnTo>
                    <a:pt x="3124200" y="0"/>
                  </a:lnTo>
                  <a:lnTo>
                    <a:pt x="3124200" y="1009650"/>
                  </a:lnTo>
                  <a:lnTo>
                    <a:pt x="0" y="1009650"/>
                  </a:lnTo>
                  <a:lnTo>
                    <a:pt x="0" y="0"/>
                  </a:lnTo>
                  <a:close/>
                </a:path>
              </a:pathLst>
            </a:custGeom>
            <a:ln w="9525">
              <a:solidFill>
                <a:srgbClr val="000000"/>
              </a:solidFill>
            </a:ln>
          </p:spPr>
          <p:txBody>
            <a:bodyPr wrap="square" lIns="0" tIns="0" rIns="0" bIns="0" rtlCol="0"/>
            <a:lstStyle/>
            <a:p>
              <a:endParaRPr/>
            </a:p>
          </p:txBody>
        </p:sp>
      </p:grpSp>
      <p:sp>
        <p:nvSpPr>
          <p:cNvPr id="3" name="object 3"/>
          <p:cNvSpPr txBox="1"/>
          <p:nvPr/>
        </p:nvSpPr>
        <p:spPr>
          <a:xfrm>
            <a:off x="2565400" y="2133600"/>
            <a:ext cx="9126855" cy="4643755"/>
          </a:xfrm>
          <a:prstGeom prst="rect">
            <a:avLst/>
          </a:prstGeom>
        </p:spPr>
        <p:txBody>
          <a:bodyPr vert="horz" wrap="square" lIns="0" tIns="12065" rIns="0" bIns="0" rtlCol="0">
            <a:spAutoFit/>
          </a:bodyPr>
          <a:lstStyle/>
          <a:p>
            <a:pPr marL="13970">
              <a:spcBef>
                <a:spcPts val="95"/>
              </a:spcBef>
            </a:pPr>
            <a:r>
              <a:rPr sz="1600" b="1" u="sng" dirty="0">
                <a:solidFill>
                  <a:srgbClr val="1E1E1E"/>
                </a:solidFill>
                <a:uFill>
                  <a:solidFill>
                    <a:srgbClr val="1E1E1E"/>
                  </a:solidFill>
                </a:uFill>
                <a:latin typeface="Segoe UI Emoji"/>
                <a:cs typeface="Segoe UI Emoji"/>
              </a:rPr>
              <a:t>Add</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an</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email</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signature</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to</a:t>
            </a:r>
            <a:r>
              <a:rPr sz="1600" b="1" u="sng" spc="10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messages:</a:t>
            </a:r>
            <a:endParaRPr sz="1600" dirty="0">
              <a:latin typeface="Segoe UI Emoji"/>
              <a:cs typeface="Segoe UI Emoji"/>
            </a:endParaRPr>
          </a:p>
          <a:p>
            <a:pPr>
              <a:spcBef>
                <a:spcPts val="50"/>
              </a:spcBef>
            </a:pPr>
            <a:endParaRPr sz="1600" dirty="0">
              <a:latin typeface="Segoe UI Emoji"/>
              <a:cs typeface="Segoe UI Emoji"/>
            </a:endParaRPr>
          </a:p>
          <a:p>
            <a:pPr marL="13970" marR="241935" indent="-635">
              <a:lnSpc>
                <a:spcPct val="110900"/>
              </a:lnSpc>
            </a:pPr>
            <a:r>
              <a:rPr sz="1100" dirty="0">
                <a:latin typeface="Segoe UI Emoji"/>
                <a:cs typeface="Segoe UI Emoji"/>
              </a:rPr>
              <a:t>Create</a:t>
            </a:r>
            <a:r>
              <a:rPr sz="1100" spc="-35" dirty="0">
                <a:latin typeface="Segoe UI Emoji"/>
                <a:cs typeface="Segoe UI Emoji"/>
              </a:rPr>
              <a:t> </a:t>
            </a:r>
            <a:r>
              <a:rPr sz="1100" spc="-10" dirty="0">
                <a:latin typeface="Segoe UI Emoji"/>
                <a:cs typeface="Segoe UI Emoji"/>
              </a:rPr>
              <a:t>personalized</a:t>
            </a:r>
            <a:r>
              <a:rPr sz="1100" spc="-40" dirty="0">
                <a:latin typeface="Segoe UI Emoji"/>
                <a:cs typeface="Segoe UI Emoji"/>
              </a:rPr>
              <a:t> </a:t>
            </a:r>
            <a:r>
              <a:rPr sz="1100" spc="-10" dirty="0">
                <a:latin typeface="Segoe UI Emoji"/>
                <a:cs typeface="Segoe UI Emoji"/>
              </a:rPr>
              <a:t>signatures</a:t>
            </a:r>
            <a:r>
              <a:rPr sz="1100" spc="-30" dirty="0">
                <a:latin typeface="Segoe UI Emoji"/>
                <a:cs typeface="Segoe UI Emoji"/>
              </a:rPr>
              <a:t> </a:t>
            </a:r>
            <a:r>
              <a:rPr sz="1100" dirty="0">
                <a:latin typeface="Segoe UI Emoji"/>
                <a:cs typeface="Segoe UI Emoji"/>
              </a:rPr>
              <a:t>that</a:t>
            </a:r>
            <a:r>
              <a:rPr sz="1100" spc="-40" dirty="0">
                <a:latin typeface="Segoe UI Emoji"/>
                <a:cs typeface="Segoe UI Emoji"/>
              </a:rPr>
              <a:t> </a:t>
            </a:r>
            <a:r>
              <a:rPr sz="1100" dirty="0">
                <a:latin typeface="Segoe UI Emoji"/>
                <a:cs typeface="Segoe UI Emoji"/>
              </a:rPr>
              <a:t>appear</a:t>
            </a:r>
            <a:r>
              <a:rPr sz="1100" spc="-30" dirty="0">
                <a:latin typeface="Segoe UI Emoji"/>
                <a:cs typeface="Segoe UI Emoji"/>
              </a:rPr>
              <a:t> </a:t>
            </a:r>
            <a:r>
              <a:rPr sz="1100" dirty="0">
                <a:latin typeface="Segoe UI Emoji"/>
                <a:cs typeface="Segoe UI Emoji"/>
              </a:rPr>
              <a:t>at</a:t>
            </a:r>
            <a:r>
              <a:rPr sz="1100" spc="-40"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dirty="0">
                <a:latin typeface="Segoe UI Emoji"/>
                <a:cs typeface="Segoe UI Emoji"/>
              </a:rPr>
              <a:t>bottom</a:t>
            </a:r>
            <a:r>
              <a:rPr sz="1100" spc="-35" dirty="0">
                <a:latin typeface="Segoe UI Emoji"/>
                <a:cs typeface="Segoe UI Emoji"/>
              </a:rPr>
              <a:t> </a:t>
            </a:r>
            <a:r>
              <a:rPr sz="1100" dirty="0">
                <a:latin typeface="Segoe UI Emoji"/>
                <a:cs typeface="Segoe UI Emoji"/>
              </a:rPr>
              <a:t>of</a:t>
            </a:r>
            <a:r>
              <a:rPr sz="1100" spc="-35" dirty="0">
                <a:latin typeface="Segoe UI Emoji"/>
                <a:cs typeface="Segoe UI Emoji"/>
              </a:rPr>
              <a:t> </a:t>
            </a:r>
            <a:r>
              <a:rPr sz="1100" dirty="0">
                <a:latin typeface="Segoe UI Emoji"/>
                <a:cs typeface="Segoe UI Emoji"/>
              </a:rPr>
              <a:t>your</a:t>
            </a:r>
            <a:r>
              <a:rPr sz="1100" spc="-30" dirty="0">
                <a:latin typeface="Segoe UI Emoji"/>
                <a:cs typeface="Segoe UI Emoji"/>
              </a:rPr>
              <a:t> </a:t>
            </a:r>
            <a:r>
              <a:rPr sz="1100" dirty="0">
                <a:latin typeface="Segoe UI Emoji"/>
                <a:cs typeface="Segoe UI Emoji"/>
              </a:rPr>
              <a:t>messages.</a:t>
            </a:r>
            <a:r>
              <a:rPr sz="1100" spc="-35" dirty="0">
                <a:latin typeface="Segoe UI Emoji"/>
                <a:cs typeface="Segoe UI Emoji"/>
              </a:rPr>
              <a:t> </a:t>
            </a:r>
            <a:r>
              <a:rPr sz="1100" spc="-10" dirty="0">
                <a:latin typeface="Segoe UI Emoji"/>
                <a:cs typeface="Segoe UI Emoji"/>
              </a:rPr>
              <a:t>Signatures</a:t>
            </a:r>
            <a:r>
              <a:rPr sz="1100" spc="-45" dirty="0">
                <a:latin typeface="Segoe UI Emoji"/>
                <a:cs typeface="Segoe UI Emoji"/>
              </a:rPr>
              <a:t> </a:t>
            </a:r>
            <a:r>
              <a:rPr sz="1100" dirty="0">
                <a:latin typeface="Segoe UI Emoji"/>
                <a:cs typeface="Segoe UI Emoji"/>
              </a:rPr>
              <a:t>can</a:t>
            </a:r>
            <a:r>
              <a:rPr sz="1100" spc="-35" dirty="0">
                <a:latin typeface="Segoe UI Emoji"/>
                <a:cs typeface="Segoe UI Emoji"/>
              </a:rPr>
              <a:t> </a:t>
            </a:r>
            <a:r>
              <a:rPr sz="1100" dirty="0">
                <a:latin typeface="Segoe UI Emoji"/>
                <a:cs typeface="Segoe UI Emoji"/>
              </a:rPr>
              <a:t>include</a:t>
            </a:r>
            <a:r>
              <a:rPr sz="1100" spc="-45" dirty="0">
                <a:latin typeface="Segoe UI Emoji"/>
                <a:cs typeface="Segoe UI Emoji"/>
              </a:rPr>
              <a:t> </a:t>
            </a:r>
            <a:r>
              <a:rPr sz="1100" dirty="0">
                <a:latin typeface="Segoe UI Emoji"/>
                <a:cs typeface="Segoe UI Emoji"/>
              </a:rPr>
              <a:t>text,</a:t>
            </a:r>
            <a:r>
              <a:rPr sz="1100" spc="-35" dirty="0">
                <a:latin typeface="Segoe UI Emoji"/>
                <a:cs typeface="Segoe UI Emoji"/>
              </a:rPr>
              <a:t> </a:t>
            </a:r>
            <a:r>
              <a:rPr sz="1100" dirty="0">
                <a:latin typeface="Segoe UI Emoji"/>
                <a:cs typeface="Segoe UI Emoji"/>
              </a:rPr>
              <a:t>images,</a:t>
            </a:r>
            <a:r>
              <a:rPr sz="1100" spc="-30" dirty="0">
                <a:latin typeface="Segoe UI Emoji"/>
                <a:cs typeface="Segoe UI Emoji"/>
              </a:rPr>
              <a:t> </a:t>
            </a:r>
            <a:r>
              <a:rPr sz="1100" dirty="0">
                <a:latin typeface="Segoe UI Emoji"/>
                <a:cs typeface="Segoe UI Emoji"/>
              </a:rPr>
              <a:t>your</a:t>
            </a:r>
            <a:r>
              <a:rPr sz="1100" spc="-50" dirty="0">
                <a:latin typeface="Segoe UI Emoji"/>
                <a:cs typeface="Segoe UI Emoji"/>
              </a:rPr>
              <a:t> </a:t>
            </a:r>
            <a:r>
              <a:rPr sz="1100" dirty="0">
                <a:latin typeface="Segoe UI Emoji"/>
                <a:cs typeface="Segoe UI Emoji"/>
              </a:rPr>
              <a:t>Electronic</a:t>
            </a:r>
            <a:r>
              <a:rPr sz="1100" spc="-10" dirty="0">
                <a:latin typeface="Segoe UI Emoji"/>
                <a:cs typeface="Segoe UI Emoji"/>
              </a:rPr>
              <a:t> </a:t>
            </a:r>
            <a:r>
              <a:rPr sz="1100" dirty="0">
                <a:latin typeface="Segoe UI Emoji"/>
                <a:cs typeface="Segoe UI Emoji"/>
              </a:rPr>
              <a:t>Business</a:t>
            </a:r>
            <a:r>
              <a:rPr sz="1100" spc="-35" dirty="0">
                <a:latin typeface="Segoe UI Emoji"/>
                <a:cs typeface="Segoe UI Emoji"/>
              </a:rPr>
              <a:t> </a:t>
            </a:r>
            <a:r>
              <a:rPr sz="1100" dirty="0">
                <a:latin typeface="Segoe UI Emoji"/>
                <a:cs typeface="Segoe UI Emoji"/>
              </a:rPr>
              <a:t>Card,</a:t>
            </a:r>
            <a:r>
              <a:rPr sz="1100" spc="-35" dirty="0">
                <a:latin typeface="Segoe UI Emoji"/>
                <a:cs typeface="Segoe UI Emoji"/>
              </a:rPr>
              <a:t> </a:t>
            </a:r>
            <a:r>
              <a:rPr sz="1100" spc="-50" dirty="0">
                <a:latin typeface="Segoe UI Emoji"/>
                <a:cs typeface="Segoe UI Emoji"/>
              </a:rPr>
              <a:t>a </a:t>
            </a:r>
            <a:r>
              <a:rPr sz="1100" dirty="0">
                <a:latin typeface="Segoe UI Emoji"/>
                <a:cs typeface="Segoe UI Emoji"/>
              </a:rPr>
              <a:t>logo,</a:t>
            </a:r>
            <a:r>
              <a:rPr sz="1100" spc="-20" dirty="0">
                <a:latin typeface="Segoe UI Emoji"/>
                <a:cs typeface="Segoe UI Emoji"/>
              </a:rPr>
              <a:t> </a:t>
            </a:r>
            <a:r>
              <a:rPr sz="1100" dirty="0">
                <a:latin typeface="Segoe UI Emoji"/>
                <a:cs typeface="Segoe UI Emoji"/>
              </a:rPr>
              <a:t>or</a:t>
            </a:r>
            <a:r>
              <a:rPr sz="1100" spc="-20" dirty="0">
                <a:latin typeface="Segoe UI Emoji"/>
                <a:cs typeface="Segoe UI Emoji"/>
              </a:rPr>
              <a:t> </a:t>
            </a:r>
            <a:r>
              <a:rPr sz="1100" dirty="0">
                <a:latin typeface="Segoe UI Emoji"/>
                <a:cs typeface="Segoe UI Emoji"/>
              </a:rPr>
              <a:t>even</a:t>
            </a:r>
            <a:r>
              <a:rPr sz="1100" spc="-20" dirty="0">
                <a:latin typeface="Segoe UI Emoji"/>
                <a:cs typeface="Segoe UI Emoji"/>
              </a:rPr>
              <a:t> </a:t>
            </a:r>
            <a:r>
              <a:rPr sz="1100" dirty="0">
                <a:latin typeface="Segoe UI Emoji"/>
                <a:cs typeface="Segoe UI Emoji"/>
              </a:rPr>
              <a:t>an</a:t>
            </a:r>
            <a:r>
              <a:rPr sz="1100" spc="-20" dirty="0">
                <a:latin typeface="Segoe UI Emoji"/>
                <a:cs typeface="Segoe UI Emoji"/>
              </a:rPr>
              <a:t> </a:t>
            </a:r>
            <a:r>
              <a:rPr sz="1100" dirty="0">
                <a:latin typeface="Segoe UI Emoji"/>
                <a:cs typeface="Segoe UI Emoji"/>
              </a:rPr>
              <a:t>image</a:t>
            </a:r>
            <a:r>
              <a:rPr sz="1100" spc="-20" dirty="0">
                <a:latin typeface="Segoe UI Emoji"/>
                <a:cs typeface="Segoe UI Emoji"/>
              </a:rPr>
              <a:t> </a:t>
            </a:r>
            <a:r>
              <a:rPr sz="1100" dirty="0">
                <a:latin typeface="Segoe UI Emoji"/>
                <a:cs typeface="Segoe UI Emoji"/>
              </a:rPr>
              <a:t>of</a:t>
            </a:r>
            <a:r>
              <a:rPr sz="1100" spc="-15" dirty="0">
                <a:latin typeface="Segoe UI Emoji"/>
                <a:cs typeface="Segoe UI Emoji"/>
              </a:rPr>
              <a:t> </a:t>
            </a:r>
            <a:r>
              <a:rPr sz="1100" dirty="0">
                <a:latin typeface="Segoe UI Emoji"/>
                <a:cs typeface="Segoe UI Emoji"/>
              </a:rPr>
              <a:t>your</a:t>
            </a:r>
            <a:r>
              <a:rPr sz="1100" spc="-20" dirty="0">
                <a:latin typeface="Segoe UI Emoji"/>
                <a:cs typeface="Segoe UI Emoji"/>
              </a:rPr>
              <a:t> </a:t>
            </a:r>
            <a:r>
              <a:rPr sz="1100" spc="-10" dirty="0">
                <a:latin typeface="Segoe UI Emoji"/>
                <a:cs typeface="Segoe UI Emoji"/>
              </a:rPr>
              <a:t>handwritten</a:t>
            </a:r>
            <a:r>
              <a:rPr sz="1100" spc="-20" dirty="0">
                <a:latin typeface="Segoe UI Emoji"/>
                <a:cs typeface="Segoe UI Emoji"/>
              </a:rPr>
              <a:t> </a:t>
            </a:r>
            <a:r>
              <a:rPr sz="1100" spc="-10" dirty="0">
                <a:latin typeface="Segoe UI Emoji"/>
                <a:cs typeface="Segoe UI Emoji"/>
              </a:rPr>
              <a:t>signature.</a:t>
            </a:r>
            <a:endParaRPr sz="1100" dirty="0">
              <a:latin typeface="Segoe UI Emoji"/>
              <a:cs typeface="Segoe UI Emoji"/>
            </a:endParaRPr>
          </a:p>
          <a:p>
            <a:pPr>
              <a:spcBef>
                <a:spcPts val="180"/>
              </a:spcBef>
            </a:pPr>
            <a:endParaRPr sz="1100" dirty="0">
              <a:latin typeface="Segoe UI Emoji"/>
              <a:cs typeface="Segoe UI Emoji"/>
            </a:endParaRPr>
          </a:p>
          <a:p>
            <a:pPr marL="467995" indent="-225425">
              <a:spcBef>
                <a:spcPts val="5"/>
              </a:spcBef>
              <a:buAutoNum type="arabicPeriod"/>
              <a:tabLst>
                <a:tab pos="467995" algn="l"/>
              </a:tabLst>
            </a:pPr>
            <a:r>
              <a:rPr sz="1100" dirty="0">
                <a:latin typeface="Segoe UI Emoji"/>
                <a:cs typeface="Segoe UI Emoji"/>
              </a:rPr>
              <a:t>In</a:t>
            </a:r>
            <a:r>
              <a:rPr sz="1100" spc="-25" dirty="0">
                <a:latin typeface="Segoe UI Emoji"/>
                <a:cs typeface="Segoe UI Emoji"/>
              </a:rPr>
              <a:t> </a:t>
            </a:r>
            <a:r>
              <a:rPr sz="1100" dirty="0">
                <a:latin typeface="Segoe UI Emoji"/>
                <a:cs typeface="Segoe UI Emoji"/>
              </a:rPr>
              <a:t>a</a:t>
            </a:r>
            <a:r>
              <a:rPr sz="1100" spc="-10" dirty="0">
                <a:latin typeface="Segoe UI Emoji"/>
                <a:cs typeface="Segoe UI Emoji"/>
              </a:rPr>
              <a:t> </a:t>
            </a:r>
            <a:r>
              <a:rPr sz="1100" dirty="0">
                <a:latin typeface="Segoe UI Emoji"/>
                <a:cs typeface="Segoe UI Emoji"/>
              </a:rPr>
              <a:t>new</a:t>
            </a:r>
            <a:r>
              <a:rPr sz="1100" spc="-10" dirty="0">
                <a:latin typeface="Segoe UI Emoji"/>
                <a:cs typeface="Segoe UI Emoji"/>
              </a:rPr>
              <a:t> </a:t>
            </a:r>
            <a:r>
              <a:rPr sz="1100" dirty="0">
                <a:latin typeface="Segoe UI Emoji"/>
                <a:cs typeface="Segoe UI Emoji"/>
              </a:rPr>
              <a:t>message,</a:t>
            </a:r>
            <a:r>
              <a:rPr sz="1100" spc="-35" dirty="0">
                <a:latin typeface="Segoe UI Emoji"/>
                <a:cs typeface="Segoe UI Emoji"/>
              </a:rPr>
              <a:t> </a:t>
            </a:r>
            <a:r>
              <a:rPr sz="1100" dirty="0">
                <a:latin typeface="Segoe UI Emoji"/>
                <a:cs typeface="Segoe UI Emoji"/>
              </a:rPr>
              <a:t>choose</a:t>
            </a:r>
            <a:r>
              <a:rPr sz="1100" spc="-30" dirty="0">
                <a:latin typeface="Segoe UI Emoji"/>
                <a:cs typeface="Segoe UI Emoji"/>
              </a:rPr>
              <a:t> </a:t>
            </a:r>
            <a:r>
              <a:rPr sz="1100" b="1" dirty="0">
                <a:latin typeface="Segoe UI Emoji"/>
                <a:cs typeface="Segoe UI Emoji"/>
              </a:rPr>
              <a:t>Signature</a:t>
            </a:r>
            <a:r>
              <a:rPr sz="1100" b="1" spc="5" dirty="0">
                <a:latin typeface="Segoe UI Emoji"/>
                <a:cs typeface="Segoe UI Emoji"/>
              </a:rPr>
              <a:t> </a:t>
            </a:r>
            <a:r>
              <a:rPr sz="1100" spc="-10" dirty="0">
                <a:latin typeface="Segoe UI Emoji"/>
                <a:cs typeface="Segoe UI Emoji"/>
              </a:rPr>
              <a:t>&gt;</a:t>
            </a:r>
            <a:r>
              <a:rPr sz="1100" b="1" spc="-10" dirty="0">
                <a:latin typeface="Segoe UI Emoji"/>
                <a:cs typeface="Segoe UI Emoji"/>
              </a:rPr>
              <a:t>Signatures</a:t>
            </a:r>
            <a:r>
              <a:rPr sz="1100" spc="-10" dirty="0">
                <a:latin typeface="Segoe UI Emoji"/>
                <a:cs typeface="Segoe UI Emoji"/>
              </a:rPr>
              <a:t>.</a:t>
            </a:r>
            <a:endParaRPr sz="1100" dirty="0">
              <a:latin typeface="Segoe UI Emoji"/>
              <a:cs typeface="Segoe UI Emoji"/>
            </a:endParaRPr>
          </a:p>
          <a:p>
            <a:pPr marL="467995" indent="-225425">
              <a:spcBef>
                <a:spcPts val="130"/>
              </a:spcBef>
              <a:buAutoNum type="arabicPeriod"/>
              <a:tabLst>
                <a:tab pos="467995" algn="l"/>
              </a:tabLst>
            </a:pPr>
            <a:r>
              <a:rPr sz="1100" dirty="0">
                <a:latin typeface="Segoe UI Emoji"/>
                <a:cs typeface="Segoe UI Emoji"/>
              </a:rPr>
              <a:t>On</a:t>
            </a:r>
            <a:r>
              <a:rPr sz="1100" spc="-5" dirty="0">
                <a:latin typeface="Segoe UI Emoji"/>
                <a:cs typeface="Segoe UI Emoji"/>
              </a:rPr>
              <a:t> </a:t>
            </a:r>
            <a:r>
              <a:rPr sz="1100" dirty="0">
                <a:latin typeface="Segoe UI Emoji"/>
                <a:cs typeface="Segoe UI Emoji"/>
              </a:rPr>
              <a:t>the</a:t>
            </a:r>
            <a:r>
              <a:rPr sz="1100" spc="-5" dirty="0">
                <a:latin typeface="Segoe UI Emoji"/>
                <a:cs typeface="Segoe UI Emoji"/>
              </a:rPr>
              <a:t> </a:t>
            </a:r>
            <a:r>
              <a:rPr sz="1100" b="1" dirty="0">
                <a:latin typeface="Segoe UI Emoji"/>
                <a:cs typeface="Segoe UI Emoji"/>
              </a:rPr>
              <a:t>Email</a:t>
            </a:r>
            <a:r>
              <a:rPr sz="1100" b="1" spc="10" dirty="0">
                <a:latin typeface="Segoe UI Emoji"/>
                <a:cs typeface="Segoe UI Emoji"/>
              </a:rPr>
              <a:t> </a:t>
            </a:r>
            <a:r>
              <a:rPr sz="1100" b="1" dirty="0">
                <a:latin typeface="Segoe UI Emoji"/>
                <a:cs typeface="Segoe UI Emoji"/>
              </a:rPr>
              <a:t>Signature</a:t>
            </a:r>
            <a:r>
              <a:rPr sz="1100" b="1" spc="25" dirty="0">
                <a:latin typeface="Segoe UI Emoji"/>
                <a:cs typeface="Segoe UI Emoji"/>
              </a:rPr>
              <a:t> </a:t>
            </a:r>
            <a:r>
              <a:rPr sz="1100" dirty="0">
                <a:latin typeface="Segoe UI Emoji"/>
                <a:cs typeface="Segoe UI Emoji"/>
              </a:rPr>
              <a:t>tab,</a:t>
            </a:r>
            <a:r>
              <a:rPr sz="1100" spc="-5" dirty="0">
                <a:latin typeface="Segoe UI Emoji"/>
                <a:cs typeface="Segoe UI Emoji"/>
              </a:rPr>
              <a:t> </a:t>
            </a:r>
            <a:r>
              <a:rPr sz="1100" dirty="0">
                <a:latin typeface="Segoe UI Emoji"/>
                <a:cs typeface="Segoe UI Emoji"/>
              </a:rPr>
              <a:t>choose</a:t>
            </a:r>
            <a:r>
              <a:rPr sz="1100" spc="-15" dirty="0">
                <a:latin typeface="Segoe UI Emoji"/>
                <a:cs typeface="Segoe UI Emoji"/>
              </a:rPr>
              <a:t> </a:t>
            </a:r>
            <a:r>
              <a:rPr sz="1100" b="1" spc="-20" dirty="0">
                <a:latin typeface="Segoe UI Emoji"/>
                <a:cs typeface="Segoe UI Emoji"/>
              </a:rPr>
              <a:t>New</a:t>
            </a:r>
            <a:r>
              <a:rPr sz="1100" spc="-20" dirty="0">
                <a:latin typeface="Segoe UI Emoji"/>
                <a:cs typeface="Segoe UI Emoji"/>
              </a:rPr>
              <a:t>.</a:t>
            </a:r>
            <a:endParaRPr sz="1100" dirty="0">
              <a:latin typeface="Segoe UI Emoji"/>
              <a:cs typeface="Segoe UI Emoji"/>
            </a:endParaRPr>
          </a:p>
          <a:p>
            <a:pPr marL="467995" indent="-225425">
              <a:spcBef>
                <a:spcPts val="80"/>
              </a:spcBef>
              <a:buAutoNum type="arabicPeriod"/>
              <a:tabLst>
                <a:tab pos="467995" algn="l"/>
              </a:tabLst>
            </a:pPr>
            <a:r>
              <a:rPr sz="1100" dirty="0">
                <a:latin typeface="Segoe UI Emoji"/>
                <a:cs typeface="Segoe UI Emoji"/>
              </a:rPr>
              <a:t>Type</a:t>
            </a:r>
            <a:r>
              <a:rPr sz="1100" spc="-50" dirty="0">
                <a:latin typeface="Segoe UI Emoji"/>
                <a:cs typeface="Segoe UI Emoji"/>
              </a:rPr>
              <a:t> </a:t>
            </a:r>
            <a:r>
              <a:rPr sz="1100" dirty="0">
                <a:latin typeface="Segoe UI Emoji"/>
                <a:cs typeface="Segoe UI Emoji"/>
              </a:rPr>
              <a:t>a</a:t>
            </a:r>
            <a:r>
              <a:rPr sz="1100" spc="-45" dirty="0">
                <a:latin typeface="Segoe UI Emoji"/>
                <a:cs typeface="Segoe UI Emoji"/>
              </a:rPr>
              <a:t> </a:t>
            </a:r>
            <a:r>
              <a:rPr sz="1200" i="1" spc="-40" dirty="0">
                <a:latin typeface="Segoe UI Emoji"/>
                <a:cs typeface="Segoe UI Emoji"/>
              </a:rPr>
              <a:t>name</a:t>
            </a:r>
            <a:r>
              <a:rPr sz="1200" i="1" spc="-80" dirty="0">
                <a:latin typeface="Segoe UI Emoji"/>
                <a:cs typeface="Segoe UI Emoji"/>
              </a:rPr>
              <a:t> </a:t>
            </a:r>
            <a:r>
              <a:rPr sz="1100" dirty="0">
                <a:latin typeface="Segoe UI Emoji"/>
                <a:cs typeface="Segoe UI Emoji"/>
              </a:rPr>
              <a:t>and</a:t>
            </a:r>
            <a:r>
              <a:rPr sz="1100" spc="-45" dirty="0">
                <a:latin typeface="Segoe UI Emoji"/>
                <a:cs typeface="Segoe UI Emoji"/>
              </a:rPr>
              <a:t> </a:t>
            </a:r>
            <a:r>
              <a:rPr sz="1100" dirty="0">
                <a:latin typeface="Segoe UI Emoji"/>
                <a:cs typeface="Segoe UI Emoji"/>
              </a:rPr>
              <a:t>then</a:t>
            </a:r>
            <a:r>
              <a:rPr sz="1100" spc="-60" dirty="0">
                <a:latin typeface="Segoe UI Emoji"/>
                <a:cs typeface="Segoe UI Emoji"/>
              </a:rPr>
              <a:t> </a:t>
            </a:r>
            <a:r>
              <a:rPr sz="1100" spc="-10" dirty="0">
                <a:latin typeface="Segoe UI Emoji"/>
                <a:cs typeface="Segoe UI Emoji"/>
              </a:rPr>
              <a:t>choose</a:t>
            </a:r>
            <a:r>
              <a:rPr sz="1100" spc="-45" dirty="0">
                <a:latin typeface="Segoe UI Emoji"/>
                <a:cs typeface="Segoe UI Emoji"/>
              </a:rPr>
              <a:t> </a:t>
            </a:r>
            <a:r>
              <a:rPr sz="1100" b="1" spc="-25" dirty="0">
                <a:latin typeface="Segoe UI Emoji"/>
                <a:cs typeface="Segoe UI Emoji"/>
              </a:rPr>
              <a:t>OK</a:t>
            </a:r>
            <a:r>
              <a:rPr sz="1100" spc="-25" dirty="0">
                <a:latin typeface="Segoe UI Emoji"/>
                <a:cs typeface="Segoe UI Emoji"/>
              </a:rPr>
              <a:t>.</a:t>
            </a:r>
            <a:endParaRPr sz="1100" dirty="0">
              <a:latin typeface="Segoe UI Emoji"/>
              <a:cs typeface="Segoe UI Emoji"/>
            </a:endParaRPr>
          </a:p>
          <a:p>
            <a:pPr marL="467995" indent="-225425">
              <a:spcBef>
                <a:spcPts val="160"/>
              </a:spcBef>
              <a:buAutoNum type="arabicPeriod"/>
              <a:tabLst>
                <a:tab pos="467995" algn="l"/>
              </a:tabLst>
            </a:pPr>
            <a:r>
              <a:rPr sz="1100" dirty="0">
                <a:latin typeface="Segoe UI Emoji"/>
                <a:cs typeface="Segoe UI Emoji"/>
              </a:rPr>
              <a:t>Under </a:t>
            </a:r>
            <a:r>
              <a:rPr sz="1100" b="1" dirty="0">
                <a:latin typeface="Segoe UI Emoji"/>
                <a:cs typeface="Segoe UI Emoji"/>
              </a:rPr>
              <a:t>Choose</a:t>
            </a:r>
            <a:r>
              <a:rPr sz="1100" b="1" spc="35" dirty="0">
                <a:latin typeface="Segoe UI Emoji"/>
                <a:cs typeface="Segoe UI Emoji"/>
              </a:rPr>
              <a:t> </a:t>
            </a:r>
            <a:r>
              <a:rPr sz="1100" b="1" dirty="0">
                <a:latin typeface="Segoe UI Emoji"/>
                <a:cs typeface="Segoe UI Emoji"/>
              </a:rPr>
              <a:t>default</a:t>
            </a:r>
            <a:r>
              <a:rPr sz="1100" b="1" spc="35" dirty="0">
                <a:latin typeface="Segoe UI Emoji"/>
                <a:cs typeface="Segoe UI Emoji"/>
              </a:rPr>
              <a:t> </a:t>
            </a:r>
            <a:r>
              <a:rPr sz="1100" b="1" dirty="0">
                <a:latin typeface="Segoe UI Emoji"/>
                <a:cs typeface="Segoe UI Emoji"/>
              </a:rPr>
              <a:t>signature</a:t>
            </a:r>
            <a:r>
              <a:rPr sz="1100" dirty="0">
                <a:latin typeface="Segoe UI Emoji"/>
                <a:cs typeface="Segoe UI Emoji"/>
              </a:rPr>
              <a:t>,</a:t>
            </a:r>
            <a:r>
              <a:rPr sz="1100" spc="20" dirty="0">
                <a:latin typeface="Segoe UI Emoji"/>
                <a:cs typeface="Segoe UI Emoji"/>
              </a:rPr>
              <a:t> </a:t>
            </a:r>
            <a:r>
              <a:rPr sz="1100" dirty="0">
                <a:latin typeface="Segoe UI Emoji"/>
                <a:cs typeface="Segoe UI Emoji"/>
              </a:rPr>
              <a:t>do</a:t>
            </a:r>
            <a:r>
              <a:rPr sz="1100" spc="30" dirty="0">
                <a:latin typeface="Segoe UI Emoji"/>
                <a:cs typeface="Segoe UI Emoji"/>
              </a:rPr>
              <a:t> </a:t>
            </a:r>
            <a:r>
              <a:rPr sz="1100" dirty="0">
                <a:latin typeface="Segoe UI Emoji"/>
                <a:cs typeface="Segoe UI Emoji"/>
              </a:rPr>
              <a:t>the</a:t>
            </a:r>
            <a:r>
              <a:rPr sz="1100" spc="15" dirty="0">
                <a:latin typeface="Segoe UI Emoji"/>
                <a:cs typeface="Segoe UI Emoji"/>
              </a:rPr>
              <a:t> </a:t>
            </a:r>
            <a:r>
              <a:rPr sz="1100" spc="-10" dirty="0">
                <a:latin typeface="Segoe UI Emoji"/>
                <a:cs typeface="Segoe UI Emoji"/>
              </a:rPr>
              <a:t>following:</a:t>
            </a:r>
            <a:endParaRPr sz="1100" dirty="0">
              <a:latin typeface="Segoe UI Emoji"/>
              <a:cs typeface="Segoe UI Emoji"/>
            </a:endParaRPr>
          </a:p>
          <a:p>
            <a:pPr marL="467359" marR="4241165" indent="-225425">
              <a:lnSpc>
                <a:spcPct val="110000"/>
              </a:lnSpc>
              <a:spcBef>
                <a:spcPts val="25"/>
              </a:spcBef>
              <a:buAutoNum type="arabicPeriod"/>
              <a:tabLst>
                <a:tab pos="471170" algn="l"/>
              </a:tabLst>
            </a:pPr>
            <a:r>
              <a:rPr sz="1100" dirty="0">
                <a:latin typeface="Segoe UI Emoji"/>
                <a:cs typeface="Segoe UI Emoji"/>
              </a:rPr>
              <a:t>In</a:t>
            </a:r>
            <a:r>
              <a:rPr sz="1100" spc="-15"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b="1" dirty="0">
                <a:latin typeface="Segoe UI Emoji"/>
                <a:cs typeface="Segoe UI Emoji"/>
              </a:rPr>
              <a:t>E-mail</a:t>
            </a:r>
            <a:r>
              <a:rPr sz="1100" b="1" spc="-10" dirty="0">
                <a:latin typeface="Segoe UI Emoji"/>
                <a:cs typeface="Segoe UI Emoji"/>
              </a:rPr>
              <a:t> </a:t>
            </a:r>
            <a:r>
              <a:rPr sz="1100" b="1" dirty="0">
                <a:latin typeface="Segoe UI Emoji"/>
                <a:cs typeface="Segoe UI Emoji"/>
              </a:rPr>
              <a:t>account</a:t>
            </a:r>
            <a:r>
              <a:rPr sz="1100" b="1" spc="5" dirty="0">
                <a:latin typeface="Segoe UI Emoji"/>
                <a:cs typeface="Segoe UI Emoji"/>
              </a:rPr>
              <a:t> </a:t>
            </a:r>
            <a:r>
              <a:rPr sz="1100" dirty="0">
                <a:latin typeface="Segoe UI Emoji"/>
                <a:cs typeface="Segoe UI Emoji"/>
              </a:rPr>
              <a:t>list,</a:t>
            </a:r>
            <a:r>
              <a:rPr sz="1100" spc="-35" dirty="0">
                <a:latin typeface="Segoe UI Emoji"/>
                <a:cs typeface="Segoe UI Emoji"/>
              </a:rPr>
              <a:t> </a:t>
            </a:r>
            <a:r>
              <a:rPr sz="1100" dirty="0">
                <a:latin typeface="Segoe UI Emoji"/>
                <a:cs typeface="Segoe UI Emoji"/>
              </a:rPr>
              <a:t>choose</a:t>
            </a:r>
            <a:r>
              <a:rPr sz="1100" spc="-20" dirty="0">
                <a:latin typeface="Segoe UI Emoji"/>
                <a:cs typeface="Segoe UI Emoji"/>
              </a:rPr>
              <a:t> </a:t>
            </a:r>
            <a:r>
              <a:rPr sz="1100" dirty="0">
                <a:latin typeface="Segoe UI Emoji"/>
                <a:cs typeface="Segoe UI Emoji"/>
              </a:rPr>
              <a:t>an</a:t>
            </a:r>
            <a:r>
              <a:rPr sz="1100" spc="-25" dirty="0">
                <a:latin typeface="Segoe UI Emoji"/>
                <a:cs typeface="Segoe UI Emoji"/>
              </a:rPr>
              <a:t> </a:t>
            </a:r>
            <a:r>
              <a:rPr sz="1100" dirty="0">
                <a:latin typeface="Segoe UI Emoji"/>
                <a:cs typeface="Segoe UI Emoji"/>
              </a:rPr>
              <a:t>email</a:t>
            </a:r>
            <a:r>
              <a:rPr sz="1100" spc="-10" dirty="0">
                <a:latin typeface="Segoe UI Emoji"/>
                <a:cs typeface="Segoe UI Emoji"/>
              </a:rPr>
              <a:t> account</a:t>
            </a:r>
            <a:r>
              <a:rPr sz="1100" spc="-30" dirty="0">
                <a:latin typeface="Segoe UI Emoji"/>
                <a:cs typeface="Segoe UI Emoji"/>
              </a:rPr>
              <a:t> </a:t>
            </a:r>
            <a:r>
              <a:rPr sz="1100" dirty="0">
                <a:latin typeface="Segoe UI Emoji"/>
                <a:cs typeface="Segoe UI Emoji"/>
              </a:rPr>
              <a:t>to</a:t>
            </a:r>
            <a:r>
              <a:rPr sz="1100" spc="-5" dirty="0">
                <a:latin typeface="Segoe UI Emoji"/>
                <a:cs typeface="Segoe UI Emoji"/>
              </a:rPr>
              <a:t> </a:t>
            </a:r>
            <a:r>
              <a:rPr sz="1100" dirty="0">
                <a:latin typeface="Segoe UI Emoji"/>
                <a:cs typeface="Segoe UI Emoji"/>
              </a:rPr>
              <a:t>associate</a:t>
            </a:r>
            <a:r>
              <a:rPr sz="1100" spc="-25" dirty="0">
                <a:latin typeface="Segoe UI Emoji"/>
                <a:cs typeface="Segoe UI Emoji"/>
              </a:rPr>
              <a:t> </a:t>
            </a:r>
            <a:r>
              <a:rPr sz="1100" dirty="0">
                <a:latin typeface="Segoe UI Emoji"/>
                <a:cs typeface="Segoe UI Emoji"/>
              </a:rPr>
              <a:t>with</a:t>
            </a:r>
            <a:r>
              <a:rPr sz="1100" spc="-10" dirty="0">
                <a:latin typeface="Segoe UI Emoji"/>
                <a:cs typeface="Segoe UI Emoji"/>
              </a:rPr>
              <a:t> </a:t>
            </a:r>
            <a:r>
              <a:rPr sz="1100" spc="-25" dirty="0">
                <a:latin typeface="Segoe UI Emoji"/>
                <a:cs typeface="Segoe UI Emoji"/>
              </a:rPr>
              <a:t>the 	</a:t>
            </a:r>
            <a:r>
              <a:rPr sz="1100" spc="-10" dirty="0">
                <a:latin typeface="Segoe UI Emoji"/>
                <a:cs typeface="Segoe UI Emoji"/>
              </a:rPr>
              <a:t>signature.</a:t>
            </a:r>
            <a:endParaRPr sz="1100" dirty="0">
              <a:latin typeface="Segoe UI Emoji"/>
              <a:cs typeface="Segoe UI Emoji"/>
            </a:endParaRPr>
          </a:p>
          <a:p>
            <a:pPr marL="466090" marR="5080" indent="-225425">
              <a:lnSpc>
                <a:spcPct val="110900"/>
              </a:lnSpc>
              <a:spcBef>
                <a:spcPts val="25"/>
              </a:spcBef>
              <a:buAutoNum type="arabicPeriod"/>
              <a:tabLst>
                <a:tab pos="471170" algn="l"/>
              </a:tabLst>
            </a:pPr>
            <a:r>
              <a:rPr sz="1100" dirty="0">
                <a:latin typeface="Segoe UI Emoji"/>
                <a:cs typeface="Segoe UI Emoji"/>
              </a:rPr>
              <a:t>In</a:t>
            </a:r>
            <a:r>
              <a:rPr sz="1100" spc="-20"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b="1" dirty="0">
                <a:latin typeface="Segoe UI Emoji"/>
                <a:cs typeface="Segoe UI Emoji"/>
              </a:rPr>
              <a:t>New messages</a:t>
            </a:r>
            <a:r>
              <a:rPr sz="1100" b="1" spc="-15" dirty="0">
                <a:latin typeface="Segoe UI Emoji"/>
                <a:cs typeface="Segoe UI Emoji"/>
              </a:rPr>
              <a:t> </a:t>
            </a:r>
            <a:r>
              <a:rPr sz="1100" dirty="0">
                <a:latin typeface="Segoe UI Emoji"/>
                <a:cs typeface="Segoe UI Emoji"/>
              </a:rPr>
              <a:t>list,</a:t>
            </a:r>
            <a:r>
              <a:rPr sz="1100" spc="-30" dirty="0">
                <a:latin typeface="Segoe UI Emoji"/>
                <a:cs typeface="Segoe UI Emoji"/>
              </a:rPr>
              <a:t> </a:t>
            </a:r>
            <a:r>
              <a:rPr sz="1100" dirty="0">
                <a:latin typeface="Segoe UI Emoji"/>
                <a:cs typeface="Segoe UI Emoji"/>
              </a:rPr>
              <a:t>choose</a:t>
            </a:r>
            <a:r>
              <a:rPr sz="1100" spc="-20" dirty="0">
                <a:latin typeface="Segoe UI Emoji"/>
                <a:cs typeface="Segoe UI Emoji"/>
              </a:rPr>
              <a:t> </a:t>
            </a:r>
            <a:r>
              <a:rPr sz="1100" dirty="0">
                <a:latin typeface="Segoe UI Emoji"/>
                <a:cs typeface="Segoe UI Emoji"/>
              </a:rPr>
              <a:t>the</a:t>
            </a:r>
            <a:r>
              <a:rPr sz="1100" spc="-15" dirty="0">
                <a:latin typeface="Segoe UI Emoji"/>
                <a:cs typeface="Segoe UI Emoji"/>
              </a:rPr>
              <a:t> </a:t>
            </a:r>
            <a:r>
              <a:rPr sz="1100" dirty="0">
                <a:latin typeface="Segoe UI Emoji"/>
                <a:cs typeface="Segoe UI Emoji"/>
              </a:rPr>
              <a:t>signature</a:t>
            </a:r>
            <a:r>
              <a:rPr sz="1100" spc="-20" dirty="0">
                <a:latin typeface="Segoe UI Emoji"/>
                <a:cs typeface="Segoe UI Emoji"/>
              </a:rPr>
              <a:t> </a:t>
            </a:r>
            <a:r>
              <a:rPr sz="1100" dirty="0">
                <a:latin typeface="Segoe UI Emoji"/>
                <a:cs typeface="Segoe UI Emoji"/>
              </a:rPr>
              <a:t>that</a:t>
            </a:r>
            <a:r>
              <a:rPr sz="1100" spc="-20" dirty="0">
                <a:latin typeface="Segoe UI Emoji"/>
                <a:cs typeface="Segoe UI Emoji"/>
              </a:rPr>
              <a:t> </a:t>
            </a:r>
            <a:r>
              <a:rPr sz="1100" dirty="0">
                <a:latin typeface="Segoe UI Emoji"/>
                <a:cs typeface="Segoe UI Emoji"/>
              </a:rPr>
              <a:t>you</a:t>
            </a:r>
            <a:r>
              <a:rPr sz="1100" spc="-40" dirty="0">
                <a:latin typeface="Segoe UI Emoji"/>
                <a:cs typeface="Segoe UI Emoji"/>
              </a:rPr>
              <a:t> </a:t>
            </a:r>
            <a:r>
              <a:rPr sz="1100" dirty="0">
                <a:latin typeface="Segoe UI Emoji"/>
                <a:cs typeface="Segoe UI Emoji"/>
              </a:rPr>
              <a:t>want</a:t>
            </a:r>
            <a:r>
              <a:rPr sz="1100" spc="-20" dirty="0">
                <a:latin typeface="Segoe UI Emoji"/>
                <a:cs typeface="Segoe UI Emoji"/>
              </a:rPr>
              <a:t> </a:t>
            </a:r>
            <a:r>
              <a:rPr sz="1100" dirty="0">
                <a:latin typeface="Segoe UI Emoji"/>
                <a:cs typeface="Segoe UI Emoji"/>
              </a:rPr>
              <a:t>to</a:t>
            </a:r>
            <a:r>
              <a:rPr sz="1100" spc="-10" dirty="0">
                <a:latin typeface="Segoe UI Emoji"/>
                <a:cs typeface="Segoe UI Emoji"/>
              </a:rPr>
              <a:t> </a:t>
            </a:r>
            <a:r>
              <a:rPr sz="1100" dirty="0">
                <a:latin typeface="Segoe UI Emoji"/>
                <a:cs typeface="Segoe UI Emoji"/>
              </a:rPr>
              <a:t>be</a:t>
            </a:r>
            <a:r>
              <a:rPr sz="1100" spc="-35" dirty="0">
                <a:latin typeface="Segoe UI Emoji"/>
                <a:cs typeface="Segoe UI Emoji"/>
              </a:rPr>
              <a:t> </a:t>
            </a:r>
            <a:r>
              <a:rPr sz="1100" dirty="0">
                <a:latin typeface="Segoe UI Emoji"/>
                <a:cs typeface="Segoe UI Emoji"/>
              </a:rPr>
              <a:t>added</a:t>
            </a:r>
            <a:r>
              <a:rPr sz="1100" spc="-50" dirty="0">
                <a:latin typeface="Segoe UI Emoji"/>
                <a:cs typeface="Segoe UI Emoji"/>
              </a:rPr>
              <a:t> </a:t>
            </a:r>
            <a:r>
              <a:rPr sz="1100" spc="-10" dirty="0">
                <a:latin typeface="Segoe UI Emoji"/>
                <a:cs typeface="Segoe UI Emoji"/>
              </a:rPr>
              <a:t>automatically</a:t>
            </a:r>
            <a:r>
              <a:rPr sz="1100" spc="-15" dirty="0">
                <a:latin typeface="Segoe UI Emoji"/>
                <a:cs typeface="Segoe UI Emoji"/>
              </a:rPr>
              <a:t> </a:t>
            </a:r>
            <a:r>
              <a:rPr sz="1100" dirty="0">
                <a:latin typeface="Segoe UI Emoji"/>
                <a:cs typeface="Segoe UI Emoji"/>
              </a:rPr>
              <a:t>to</a:t>
            </a:r>
            <a:r>
              <a:rPr sz="1100" spc="-15" dirty="0">
                <a:latin typeface="Segoe UI Emoji"/>
                <a:cs typeface="Segoe UI Emoji"/>
              </a:rPr>
              <a:t> </a:t>
            </a:r>
            <a:r>
              <a:rPr sz="1100" dirty="0">
                <a:latin typeface="Segoe UI Emoji"/>
                <a:cs typeface="Segoe UI Emoji"/>
              </a:rPr>
              <a:t>all</a:t>
            </a:r>
            <a:r>
              <a:rPr sz="1100" spc="-20" dirty="0">
                <a:latin typeface="Segoe UI Emoji"/>
                <a:cs typeface="Segoe UI Emoji"/>
              </a:rPr>
              <a:t> </a:t>
            </a:r>
            <a:r>
              <a:rPr sz="1100" dirty="0">
                <a:latin typeface="Segoe UI Emoji"/>
                <a:cs typeface="Segoe UI Emoji"/>
              </a:rPr>
              <a:t>new</a:t>
            </a:r>
            <a:r>
              <a:rPr sz="1100" spc="-20" dirty="0">
                <a:latin typeface="Segoe UI Emoji"/>
                <a:cs typeface="Segoe UI Emoji"/>
              </a:rPr>
              <a:t> </a:t>
            </a:r>
            <a:r>
              <a:rPr sz="1100" dirty="0">
                <a:latin typeface="Segoe UI Emoji"/>
                <a:cs typeface="Segoe UI Emoji"/>
              </a:rPr>
              <a:t>email</a:t>
            </a:r>
            <a:r>
              <a:rPr sz="1100" spc="-20" dirty="0">
                <a:latin typeface="Segoe UI Emoji"/>
                <a:cs typeface="Segoe UI Emoji"/>
              </a:rPr>
              <a:t> </a:t>
            </a:r>
            <a:r>
              <a:rPr sz="1100" dirty="0">
                <a:latin typeface="Segoe UI Emoji"/>
                <a:cs typeface="Segoe UI Emoji"/>
              </a:rPr>
              <a:t>messages.</a:t>
            </a:r>
            <a:r>
              <a:rPr sz="1100" spc="-20" dirty="0">
                <a:latin typeface="Segoe UI Emoji"/>
                <a:cs typeface="Segoe UI Emoji"/>
              </a:rPr>
              <a:t> </a:t>
            </a:r>
            <a:r>
              <a:rPr sz="1100" dirty="0">
                <a:latin typeface="Segoe UI Emoji"/>
                <a:cs typeface="Segoe UI Emoji"/>
              </a:rPr>
              <a:t>If</a:t>
            </a:r>
            <a:r>
              <a:rPr sz="1100" spc="-10" dirty="0">
                <a:latin typeface="Segoe UI Emoji"/>
                <a:cs typeface="Segoe UI Emoji"/>
              </a:rPr>
              <a:t> </a:t>
            </a:r>
            <a:r>
              <a:rPr sz="1100" dirty="0">
                <a:latin typeface="Segoe UI Emoji"/>
                <a:cs typeface="Segoe UI Emoji"/>
              </a:rPr>
              <a:t>you</a:t>
            </a:r>
            <a:r>
              <a:rPr sz="1100" spc="-20" dirty="0">
                <a:latin typeface="Segoe UI Emoji"/>
                <a:cs typeface="Segoe UI Emoji"/>
              </a:rPr>
              <a:t> </a:t>
            </a:r>
            <a:r>
              <a:rPr sz="1100" dirty="0">
                <a:latin typeface="Segoe UI Emoji"/>
                <a:cs typeface="Segoe UI Emoji"/>
              </a:rPr>
              <a:t>don't</a:t>
            </a:r>
            <a:r>
              <a:rPr sz="1100" spc="-20" dirty="0">
                <a:latin typeface="Segoe UI Emoji"/>
                <a:cs typeface="Segoe UI Emoji"/>
              </a:rPr>
              <a:t> </a:t>
            </a:r>
            <a:r>
              <a:rPr sz="1100" dirty="0">
                <a:latin typeface="Segoe UI Emoji"/>
                <a:cs typeface="Segoe UI Emoji"/>
              </a:rPr>
              <a:t>want</a:t>
            </a:r>
            <a:r>
              <a:rPr sz="1100" spc="-15" dirty="0">
                <a:latin typeface="Segoe UI Emoji"/>
                <a:cs typeface="Segoe UI Emoji"/>
              </a:rPr>
              <a:t> </a:t>
            </a:r>
            <a:r>
              <a:rPr sz="1100" dirty="0">
                <a:latin typeface="Segoe UI Emoji"/>
                <a:cs typeface="Segoe UI Emoji"/>
              </a:rPr>
              <a:t>to</a:t>
            </a:r>
            <a:r>
              <a:rPr sz="1100" spc="-45" dirty="0">
                <a:latin typeface="Segoe UI Emoji"/>
                <a:cs typeface="Segoe UI Emoji"/>
              </a:rPr>
              <a:t> </a:t>
            </a:r>
            <a:r>
              <a:rPr sz="1100" spc="-20" dirty="0">
                <a:latin typeface="Segoe UI Emoji"/>
                <a:cs typeface="Segoe UI Emoji"/>
              </a:rPr>
              <a:t>auto 	</a:t>
            </a:r>
            <a:r>
              <a:rPr sz="1100" dirty="0">
                <a:latin typeface="Segoe UI Emoji"/>
                <a:cs typeface="Segoe UI Emoji"/>
              </a:rPr>
              <a:t>sign</a:t>
            </a:r>
            <a:r>
              <a:rPr sz="1100" spc="-25" dirty="0">
                <a:latin typeface="Segoe UI Emoji"/>
                <a:cs typeface="Segoe UI Emoji"/>
              </a:rPr>
              <a:t> </a:t>
            </a:r>
            <a:r>
              <a:rPr sz="1100" dirty="0">
                <a:latin typeface="Segoe UI Emoji"/>
                <a:cs typeface="Segoe UI Emoji"/>
              </a:rPr>
              <a:t>your</a:t>
            </a:r>
            <a:r>
              <a:rPr sz="1100" spc="-25" dirty="0">
                <a:latin typeface="Segoe UI Emoji"/>
                <a:cs typeface="Segoe UI Emoji"/>
              </a:rPr>
              <a:t> </a:t>
            </a:r>
            <a:r>
              <a:rPr sz="1100" dirty="0">
                <a:latin typeface="Segoe UI Emoji"/>
                <a:cs typeface="Segoe UI Emoji"/>
              </a:rPr>
              <a:t>email</a:t>
            </a:r>
            <a:r>
              <a:rPr sz="1100" spc="-25" dirty="0">
                <a:latin typeface="Segoe UI Emoji"/>
                <a:cs typeface="Segoe UI Emoji"/>
              </a:rPr>
              <a:t> </a:t>
            </a:r>
            <a:r>
              <a:rPr sz="1100" dirty="0">
                <a:latin typeface="Segoe UI Emoji"/>
                <a:cs typeface="Segoe UI Emoji"/>
              </a:rPr>
              <a:t>messages,</a:t>
            </a:r>
            <a:r>
              <a:rPr sz="1100" spc="-25" dirty="0">
                <a:latin typeface="Segoe UI Emoji"/>
                <a:cs typeface="Segoe UI Emoji"/>
              </a:rPr>
              <a:t> </a:t>
            </a:r>
            <a:r>
              <a:rPr sz="1100" dirty="0">
                <a:latin typeface="Segoe UI Emoji"/>
                <a:cs typeface="Segoe UI Emoji"/>
              </a:rPr>
              <a:t>you</a:t>
            </a:r>
            <a:r>
              <a:rPr sz="1100" spc="-35" dirty="0">
                <a:latin typeface="Segoe UI Emoji"/>
                <a:cs typeface="Segoe UI Emoji"/>
              </a:rPr>
              <a:t> </a:t>
            </a:r>
            <a:r>
              <a:rPr sz="1100" dirty="0">
                <a:latin typeface="Segoe UI Emoji"/>
                <a:cs typeface="Segoe UI Emoji"/>
              </a:rPr>
              <a:t>can</a:t>
            </a:r>
            <a:r>
              <a:rPr sz="1100" spc="-25" dirty="0">
                <a:latin typeface="Segoe UI Emoji"/>
                <a:cs typeface="Segoe UI Emoji"/>
              </a:rPr>
              <a:t> </a:t>
            </a:r>
            <a:r>
              <a:rPr sz="1100" dirty="0">
                <a:latin typeface="Segoe UI Emoji"/>
                <a:cs typeface="Segoe UI Emoji"/>
              </a:rPr>
              <a:t>ignore</a:t>
            </a:r>
            <a:r>
              <a:rPr sz="1100" spc="-25" dirty="0">
                <a:latin typeface="Segoe UI Emoji"/>
                <a:cs typeface="Segoe UI Emoji"/>
              </a:rPr>
              <a:t> </a:t>
            </a:r>
            <a:r>
              <a:rPr sz="1100" dirty="0">
                <a:latin typeface="Segoe UI Emoji"/>
                <a:cs typeface="Segoe UI Emoji"/>
              </a:rPr>
              <a:t>this</a:t>
            </a:r>
            <a:r>
              <a:rPr sz="1100" spc="-25" dirty="0">
                <a:latin typeface="Segoe UI Emoji"/>
                <a:cs typeface="Segoe UI Emoji"/>
              </a:rPr>
              <a:t> </a:t>
            </a:r>
            <a:r>
              <a:rPr sz="1100" dirty="0">
                <a:latin typeface="Segoe UI Emoji"/>
                <a:cs typeface="Segoe UI Emoji"/>
              </a:rPr>
              <a:t>option</a:t>
            </a:r>
            <a:r>
              <a:rPr sz="1100" spc="-25" dirty="0">
                <a:latin typeface="Segoe UI Emoji"/>
                <a:cs typeface="Segoe UI Emoji"/>
              </a:rPr>
              <a:t> </a:t>
            </a:r>
            <a:r>
              <a:rPr sz="1100" dirty="0">
                <a:latin typeface="Segoe UI Emoji"/>
                <a:cs typeface="Segoe UI Emoji"/>
              </a:rPr>
              <a:t>as</a:t>
            </a:r>
            <a:r>
              <a:rPr sz="1100" spc="-35" dirty="0">
                <a:latin typeface="Segoe UI Emoji"/>
                <a:cs typeface="Segoe UI Emoji"/>
              </a:rPr>
              <a:t> </a:t>
            </a:r>
            <a:r>
              <a:rPr sz="1100" b="1" dirty="0">
                <a:latin typeface="Segoe UI Emoji"/>
                <a:cs typeface="Segoe UI Emoji"/>
              </a:rPr>
              <a:t>(none)</a:t>
            </a:r>
            <a:r>
              <a:rPr sz="1100" b="1" spc="-5" dirty="0">
                <a:latin typeface="Segoe UI Emoji"/>
                <a:cs typeface="Segoe UI Emoji"/>
              </a:rPr>
              <a:t> </a:t>
            </a:r>
            <a:r>
              <a:rPr sz="1100" dirty="0">
                <a:latin typeface="Segoe UI Emoji"/>
                <a:cs typeface="Segoe UI Emoji"/>
              </a:rPr>
              <a:t>is</a:t>
            </a:r>
            <a:r>
              <a:rPr sz="1100" spc="-25"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dirty="0">
                <a:latin typeface="Segoe UI Emoji"/>
                <a:cs typeface="Segoe UI Emoji"/>
              </a:rPr>
              <a:t>default</a:t>
            </a:r>
            <a:r>
              <a:rPr sz="1100" spc="-25" dirty="0">
                <a:latin typeface="Segoe UI Emoji"/>
                <a:cs typeface="Segoe UI Emoji"/>
              </a:rPr>
              <a:t> </a:t>
            </a:r>
            <a:r>
              <a:rPr sz="1100" spc="-10" dirty="0">
                <a:latin typeface="Segoe UI Emoji"/>
                <a:cs typeface="Segoe UI Emoji"/>
              </a:rPr>
              <a:t>value.</a:t>
            </a:r>
            <a:endParaRPr sz="1100" dirty="0">
              <a:latin typeface="Segoe UI Emoji"/>
              <a:cs typeface="Segoe UI Emoji"/>
            </a:endParaRPr>
          </a:p>
          <a:p>
            <a:pPr marL="467359" marR="601345" indent="-225425">
              <a:lnSpc>
                <a:spcPct val="109100"/>
              </a:lnSpc>
              <a:spcBef>
                <a:spcPts val="45"/>
              </a:spcBef>
              <a:buAutoNum type="arabicPeriod"/>
              <a:tabLst>
                <a:tab pos="471170" algn="l"/>
              </a:tabLst>
            </a:pPr>
            <a:r>
              <a:rPr sz="1100" dirty="0">
                <a:latin typeface="Segoe UI Emoji"/>
                <a:cs typeface="Segoe UI Emoji"/>
              </a:rPr>
              <a:t>In</a:t>
            </a:r>
            <a:r>
              <a:rPr sz="1100" spc="-25"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b="1" dirty="0">
                <a:latin typeface="Segoe UI Emoji"/>
                <a:cs typeface="Segoe UI Emoji"/>
              </a:rPr>
              <a:t>Replies/forwards</a:t>
            </a:r>
            <a:r>
              <a:rPr sz="1100" b="1" spc="-15" dirty="0">
                <a:latin typeface="Segoe UI Emoji"/>
                <a:cs typeface="Segoe UI Emoji"/>
              </a:rPr>
              <a:t> </a:t>
            </a:r>
            <a:r>
              <a:rPr sz="1100" dirty="0">
                <a:latin typeface="Segoe UI Emoji"/>
                <a:cs typeface="Segoe UI Emoji"/>
              </a:rPr>
              <a:t>list,</a:t>
            </a:r>
            <a:r>
              <a:rPr sz="1100" spc="-20" dirty="0">
                <a:latin typeface="Segoe UI Emoji"/>
                <a:cs typeface="Segoe UI Emoji"/>
              </a:rPr>
              <a:t> </a:t>
            </a:r>
            <a:r>
              <a:rPr sz="1100" dirty="0">
                <a:latin typeface="Segoe UI Emoji"/>
                <a:cs typeface="Segoe UI Emoji"/>
              </a:rPr>
              <a:t>choose</a:t>
            </a:r>
            <a:r>
              <a:rPr sz="1100" spc="-20"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dirty="0">
                <a:latin typeface="Segoe UI Emoji"/>
                <a:cs typeface="Segoe UI Emoji"/>
              </a:rPr>
              <a:t>signature</a:t>
            </a:r>
            <a:r>
              <a:rPr sz="1100" spc="-35" dirty="0">
                <a:latin typeface="Segoe UI Emoji"/>
                <a:cs typeface="Segoe UI Emoji"/>
              </a:rPr>
              <a:t> </a:t>
            </a:r>
            <a:r>
              <a:rPr sz="1100" dirty="0">
                <a:latin typeface="Segoe UI Emoji"/>
                <a:cs typeface="Segoe UI Emoji"/>
              </a:rPr>
              <a:t>that</a:t>
            </a:r>
            <a:r>
              <a:rPr sz="1100" spc="-20" dirty="0">
                <a:latin typeface="Segoe UI Emoji"/>
                <a:cs typeface="Segoe UI Emoji"/>
              </a:rPr>
              <a:t> </a:t>
            </a:r>
            <a:r>
              <a:rPr sz="1100" dirty="0">
                <a:latin typeface="Segoe UI Emoji"/>
                <a:cs typeface="Segoe UI Emoji"/>
              </a:rPr>
              <a:t>you</a:t>
            </a:r>
            <a:r>
              <a:rPr sz="1100" spc="-45" dirty="0">
                <a:latin typeface="Segoe UI Emoji"/>
                <a:cs typeface="Segoe UI Emoji"/>
              </a:rPr>
              <a:t> </a:t>
            </a:r>
            <a:r>
              <a:rPr sz="1100" dirty="0">
                <a:latin typeface="Segoe UI Emoji"/>
                <a:cs typeface="Segoe UI Emoji"/>
              </a:rPr>
              <a:t>want</a:t>
            </a:r>
            <a:r>
              <a:rPr sz="1100" spc="-20"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be</a:t>
            </a:r>
            <a:r>
              <a:rPr sz="1100" spc="-20" dirty="0">
                <a:latin typeface="Segoe UI Emoji"/>
                <a:cs typeface="Segoe UI Emoji"/>
              </a:rPr>
              <a:t> </a:t>
            </a:r>
            <a:r>
              <a:rPr sz="1100" dirty="0">
                <a:latin typeface="Segoe UI Emoji"/>
                <a:cs typeface="Segoe UI Emoji"/>
              </a:rPr>
              <a:t>added</a:t>
            </a:r>
            <a:r>
              <a:rPr sz="1100" spc="-20" dirty="0">
                <a:latin typeface="Segoe UI Emoji"/>
                <a:cs typeface="Segoe UI Emoji"/>
              </a:rPr>
              <a:t> </a:t>
            </a:r>
            <a:r>
              <a:rPr sz="1100" spc="-10" dirty="0">
                <a:latin typeface="Segoe UI Emoji"/>
                <a:cs typeface="Segoe UI Emoji"/>
              </a:rPr>
              <a:t>automatically</a:t>
            </a:r>
            <a:r>
              <a:rPr sz="1100" spc="-30" dirty="0">
                <a:latin typeface="Segoe UI Emoji"/>
                <a:cs typeface="Segoe UI Emoji"/>
              </a:rPr>
              <a:t> </a:t>
            </a:r>
            <a:r>
              <a:rPr sz="1100" dirty="0">
                <a:latin typeface="Segoe UI Emoji"/>
                <a:cs typeface="Segoe UI Emoji"/>
              </a:rPr>
              <a:t>(auto</a:t>
            </a:r>
            <a:r>
              <a:rPr sz="1100" spc="-15" dirty="0">
                <a:latin typeface="Segoe UI Emoji"/>
                <a:cs typeface="Segoe UI Emoji"/>
              </a:rPr>
              <a:t> </a:t>
            </a:r>
            <a:r>
              <a:rPr sz="1100" dirty="0">
                <a:latin typeface="Segoe UI Emoji"/>
                <a:cs typeface="Segoe UI Emoji"/>
              </a:rPr>
              <a:t>sign)</a:t>
            </a:r>
            <a:r>
              <a:rPr sz="1100" spc="-20" dirty="0">
                <a:latin typeface="Segoe UI Emoji"/>
                <a:cs typeface="Segoe UI Emoji"/>
              </a:rPr>
              <a:t> </a:t>
            </a:r>
            <a:r>
              <a:rPr sz="1100" dirty="0">
                <a:latin typeface="Segoe UI Emoji"/>
                <a:cs typeface="Segoe UI Emoji"/>
              </a:rPr>
              <a:t>when</a:t>
            </a:r>
            <a:r>
              <a:rPr sz="1100" spc="-45" dirty="0">
                <a:latin typeface="Segoe UI Emoji"/>
                <a:cs typeface="Segoe UI Emoji"/>
              </a:rPr>
              <a:t> </a:t>
            </a:r>
            <a:r>
              <a:rPr sz="1100" dirty="0">
                <a:latin typeface="Segoe UI Emoji"/>
                <a:cs typeface="Segoe UI Emoji"/>
              </a:rPr>
              <a:t>you</a:t>
            </a:r>
            <a:r>
              <a:rPr sz="1100" spc="-20" dirty="0">
                <a:latin typeface="Segoe UI Emoji"/>
                <a:cs typeface="Segoe UI Emoji"/>
              </a:rPr>
              <a:t> </a:t>
            </a:r>
            <a:r>
              <a:rPr sz="1100" dirty="0">
                <a:latin typeface="Segoe UI Emoji"/>
                <a:cs typeface="Segoe UI Emoji"/>
              </a:rPr>
              <a:t>reply</a:t>
            </a:r>
            <a:r>
              <a:rPr sz="1100" spc="-15"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or</a:t>
            </a:r>
            <a:r>
              <a:rPr sz="1100" spc="-30" dirty="0">
                <a:latin typeface="Segoe UI Emoji"/>
                <a:cs typeface="Segoe UI Emoji"/>
              </a:rPr>
              <a:t> </a:t>
            </a:r>
            <a:r>
              <a:rPr sz="1100" spc="-10" dirty="0">
                <a:latin typeface="Segoe UI Emoji"/>
                <a:cs typeface="Segoe UI Emoji"/>
              </a:rPr>
              <a:t>forward 	</a:t>
            </a:r>
            <a:r>
              <a:rPr sz="1100" dirty="0">
                <a:latin typeface="Segoe UI Emoji"/>
                <a:cs typeface="Segoe UI Emoji"/>
              </a:rPr>
              <a:t>messages.</a:t>
            </a:r>
            <a:r>
              <a:rPr sz="1100" spc="-45" dirty="0">
                <a:latin typeface="Segoe UI Emoji"/>
                <a:cs typeface="Segoe UI Emoji"/>
              </a:rPr>
              <a:t> </a:t>
            </a:r>
            <a:r>
              <a:rPr sz="1100" dirty="0">
                <a:latin typeface="Segoe UI Emoji"/>
                <a:cs typeface="Segoe UI Emoji"/>
              </a:rPr>
              <a:t>Otherwise,</a:t>
            </a:r>
            <a:r>
              <a:rPr sz="1100" spc="-40" dirty="0">
                <a:latin typeface="Segoe UI Emoji"/>
                <a:cs typeface="Segoe UI Emoji"/>
              </a:rPr>
              <a:t> </a:t>
            </a:r>
            <a:r>
              <a:rPr sz="1100" dirty="0">
                <a:latin typeface="Segoe UI Emoji"/>
                <a:cs typeface="Segoe UI Emoji"/>
              </a:rPr>
              <a:t>accept</a:t>
            </a:r>
            <a:r>
              <a:rPr sz="1100" spc="-40" dirty="0">
                <a:latin typeface="Segoe UI Emoji"/>
                <a:cs typeface="Segoe UI Emoji"/>
              </a:rPr>
              <a:t> </a:t>
            </a:r>
            <a:r>
              <a:rPr sz="1100" dirty="0">
                <a:latin typeface="Segoe UI Emoji"/>
                <a:cs typeface="Segoe UI Emoji"/>
              </a:rPr>
              <a:t>the</a:t>
            </a:r>
            <a:r>
              <a:rPr sz="1100" spc="-40" dirty="0">
                <a:latin typeface="Segoe UI Emoji"/>
                <a:cs typeface="Segoe UI Emoji"/>
              </a:rPr>
              <a:t> </a:t>
            </a:r>
            <a:r>
              <a:rPr sz="1100" dirty="0">
                <a:latin typeface="Segoe UI Emoji"/>
                <a:cs typeface="Segoe UI Emoji"/>
              </a:rPr>
              <a:t>default</a:t>
            </a:r>
            <a:r>
              <a:rPr sz="1100" spc="-40" dirty="0">
                <a:latin typeface="Segoe UI Emoji"/>
                <a:cs typeface="Segoe UI Emoji"/>
              </a:rPr>
              <a:t> </a:t>
            </a:r>
            <a:r>
              <a:rPr sz="1100" dirty="0">
                <a:latin typeface="Segoe UI Emoji"/>
                <a:cs typeface="Segoe UI Emoji"/>
              </a:rPr>
              <a:t>option</a:t>
            </a:r>
            <a:r>
              <a:rPr sz="1100" spc="-45" dirty="0">
                <a:latin typeface="Segoe UI Emoji"/>
                <a:cs typeface="Segoe UI Emoji"/>
              </a:rPr>
              <a:t> </a:t>
            </a:r>
            <a:r>
              <a:rPr sz="1100" dirty="0">
                <a:latin typeface="Segoe UI Emoji"/>
                <a:cs typeface="Segoe UI Emoji"/>
              </a:rPr>
              <a:t>of</a:t>
            </a:r>
            <a:r>
              <a:rPr sz="1100" spc="-45" dirty="0">
                <a:latin typeface="Segoe UI Emoji"/>
                <a:cs typeface="Segoe UI Emoji"/>
              </a:rPr>
              <a:t> </a:t>
            </a:r>
            <a:r>
              <a:rPr sz="1100" b="1" spc="-10" dirty="0">
                <a:latin typeface="Segoe UI Emoji"/>
                <a:cs typeface="Segoe UI Emoji"/>
              </a:rPr>
              <a:t>(none)</a:t>
            </a:r>
            <a:r>
              <a:rPr sz="1100" spc="-10" dirty="0">
                <a:latin typeface="Segoe UI Emoji"/>
                <a:cs typeface="Segoe UI Emoji"/>
              </a:rPr>
              <a:t>.</a:t>
            </a:r>
            <a:endParaRPr sz="1100" dirty="0">
              <a:latin typeface="Segoe UI Emoji"/>
              <a:cs typeface="Segoe UI Emoji"/>
            </a:endParaRPr>
          </a:p>
          <a:p>
            <a:pPr>
              <a:spcBef>
                <a:spcPts val="755"/>
              </a:spcBef>
            </a:pPr>
            <a:endParaRPr sz="1100" dirty="0">
              <a:latin typeface="Segoe UI Emoji"/>
              <a:cs typeface="Segoe UI Emoji"/>
            </a:endParaRPr>
          </a:p>
          <a:p>
            <a:pPr marL="13970">
              <a:spcBef>
                <a:spcPts val="5"/>
              </a:spcBef>
            </a:pPr>
            <a:r>
              <a:rPr sz="1100" dirty="0">
                <a:latin typeface="Segoe UI Emoji"/>
                <a:cs typeface="Segoe UI Emoji"/>
              </a:rPr>
              <a:t>For</a:t>
            </a:r>
            <a:r>
              <a:rPr sz="1100" spc="-50" dirty="0">
                <a:latin typeface="Segoe UI Emoji"/>
                <a:cs typeface="Segoe UI Emoji"/>
              </a:rPr>
              <a:t> </a:t>
            </a:r>
            <a:r>
              <a:rPr sz="1100" dirty="0">
                <a:latin typeface="Segoe UI Emoji"/>
                <a:cs typeface="Segoe UI Emoji"/>
              </a:rPr>
              <a:t>more</a:t>
            </a:r>
            <a:r>
              <a:rPr sz="1100" spc="-40" dirty="0">
                <a:latin typeface="Segoe UI Emoji"/>
                <a:cs typeface="Segoe UI Emoji"/>
              </a:rPr>
              <a:t> </a:t>
            </a:r>
            <a:r>
              <a:rPr sz="1100" spc="-10" dirty="0">
                <a:latin typeface="Segoe UI Emoji"/>
                <a:cs typeface="Segoe UI Emoji"/>
              </a:rPr>
              <a:t>information,</a:t>
            </a:r>
            <a:r>
              <a:rPr sz="1100" spc="-35" dirty="0">
                <a:latin typeface="Segoe UI Emoji"/>
                <a:cs typeface="Segoe UI Emoji"/>
              </a:rPr>
              <a:t> </a:t>
            </a:r>
            <a:r>
              <a:rPr sz="1100" dirty="0">
                <a:latin typeface="Segoe UI Emoji"/>
                <a:cs typeface="Segoe UI Emoji"/>
              </a:rPr>
              <a:t>see</a:t>
            </a:r>
            <a:r>
              <a:rPr sz="1100" spc="-40" dirty="0">
                <a:latin typeface="Segoe UI Emoji"/>
                <a:cs typeface="Segoe UI Emoji"/>
              </a:rPr>
              <a:t> </a:t>
            </a:r>
            <a:r>
              <a:rPr sz="1100" u="sng" dirty="0">
                <a:solidFill>
                  <a:srgbClr val="0000FF"/>
                </a:solidFill>
                <a:uFill>
                  <a:solidFill>
                    <a:srgbClr val="0000FF"/>
                  </a:solidFill>
                </a:uFill>
                <a:latin typeface="Segoe UI Emoji"/>
                <a:cs typeface="Segoe UI Emoji"/>
                <a:hlinkClick r:id="rId3"/>
              </a:rPr>
              <a:t>Create</a:t>
            </a:r>
            <a:r>
              <a:rPr sz="1100" u="sng" spc="-40"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and</a:t>
            </a:r>
            <a:r>
              <a:rPr sz="1100" u="sng" spc="-2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add</a:t>
            </a:r>
            <a:r>
              <a:rPr sz="1100" u="sng" spc="-50"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an</a:t>
            </a:r>
            <a:r>
              <a:rPr sz="1100" u="sng" spc="-40"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email</a:t>
            </a:r>
            <a:r>
              <a:rPr sz="1100" u="sng" spc="-40"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message</a:t>
            </a:r>
            <a:r>
              <a:rPr sz="1100" u="sng" spc="-30" dirty="0">
                <a:solidFill>
                  <a:srgbClr val="0000FF"/>
                </a:solidFill>
                <a:uFill>
                  <a:solidFill>
                    <a:srgbClr val="0000FF"/>
                  </a:solidFill>
                </a:uFill>
                <a:latin typeface="Segoe UI Emoji"/>
                <a:cs typeface="Segoe UI Emoji"/>
                <a:hlinkClick r:id="rId3"/>
              </a:rPr>
              <a:t> </a:t>
            </a:r>
            <a:r>
              <a:rPr sz="1100" u="sng" spc="-10" dirty="0">
                <a:solidFill>
                  <a:srgbClr val="0000FF"/>
                </a:solidFill>
                <a:uFill>
                  <a:solidFill>
                    <a:srgbClr val="0000FF"/>
                  </a:solidFill>
                </a:uFill>
                <a:latin typeface="Segoe UI Emoji"/>
                <a:cs typeface="Segoe UI Emoji"/>
                <a:hlinkClick r:id="rId3"/>
              </a:rPr>
              <a:t>signature</a:t>
            </a:r>
            <a:r>
              <a:rPr sz="1100" spc="-10" dirty="0">
                <a:latin typeface="Segoe UI Emoji"/>
                <a:cs typeface="Segoe UI Emoji"/>
                <a:hlinkClick r:id="rId3"/>
              </a:rPr>
              <a:t>.</a:t>
            </a:r>
            <a:endParaRPr sz="1100" dirty="0">
              <a:latin typeface="Segoe UI Emoji"/>
              <a:cs typeface="Segoe UI Emoji"/>
            </a:endParaRPr>
          </a:p>
          <a:p>
            <a:pPr>
              <a:spcBef>
                <a:spcPts val="650"/>
              </a:spcBef>
            </a:pPr>
            <a:endParaRPr sz="1100" dirty="0">
              <a:latin typeface="Segoe UI Emoji"/>
              <a:cs typeface="Segoe UI Emoji"/>
            </a:endParaRPr>
          </a:p>
          <a:p>
            <a:pPr marL="13970"/>
            <a:r>
              <a:rPr sz="1600" b="1" u="sng" spc="-10" dirty="0">
                <a:solidFill>
                  <a:srgbClr val="1E1E1E"/>
                </a:solidFill>
                <a:uFill>
                  <a:solidFill>
                    <a:srgbClr val="1E1E1E"/>
                  </a:solidFill>
                </a:uFill>
                <a:latin typeface="Segoe UI Emoji"/>
                <a:cs typeface="Segoe UI Emoji"/>
              </a:rPr>
              <a:t>Tags:</a:t>
            </a:r>
            <a:endParaRPr sz="1600" dirty="0">
              <a:latin typeface="Segoe UI Emoji"/>
              <a:cs typeface="Segoe UI Emoji"/>
            </a:endParaRPr>
          </a:p>
          <a:p>
            <a:pPr>
              <a:spcBef>
                <a:spcPts val="484"/>
              </a:spcBef>
            </a:pPr>
            <a:endParaRPr sz="1600" dirty="0">
              <a:latin typeface="Segoe UI Emoji"/>
              <a:cs typeface="Segoe UI Emoji"/>
            </a:endParaRPr>
          </a:p>
          <a:p>
            <a:pPr marL="13970" marR="4242435" indent="-1905">
              <a:lnSpc>
                <a:spcPct val="110900"/>
              </a:lnSpc>
            </a:pPr>
            <a:r>
              <a:rPr sz="1100" dirty="0">
                <a:latin typeface="Segoe UI Emoji"/>
                <a:cs typeface="Segoe UI Emoji"/>
              </a:rPr>
              <a:t>By</a:t>
            </a:r>
            <a:r>
              <a:rPr sz="1100" spc="-15" dirty="0">
                <a:latin typeface="Segoe UI Emoji"/>
                <a:cs typeface="Segoe UI Emoji"/>
              </a:rPr>
              <a:t> </a:t>
            </a:r>
            <a:r>
              <a:rPr sz="1100" dirty="0">
                <a:latin typeface="Segoe UI Emoji"/>
                <a:cs typeface="Segoe UI Emoji"/>
              </a:rPr>
              <a:t>using</a:t>
            </a:r>
            <a:r>
              <a:rPr sz="1100" spc="-25"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dirty="0">
                <a:latin typeface="Segoe UI Emoji"/>
                <a:cs typeface="Segoe UI Emoji"/>
              </a:rPr>
              <a:t>commands</a:t>
            </a:r>
            <a:r>
              <a:rPr sz="1100" spc="-30" dirty="0">
                <a:latin typeface="Segoe UI Emoji"/>
                <a:cs typeface="Segoe UI Emoji"/>
              </a:rPr>
              <a:t> </a:t>
            </a:r>
            <a:r>
              <a:rPr sz="1100" dirty="0">
                <a:latin typeface="Segoe UI Emoji"/>
                <a:cs typeface="Segoe UI Emoji"/>
              </a:rPr>
              <a:t>in</a:t>
            </a:r>
            <a:r>
              <a:rPr sz="1100" spc="-20"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b="1" dirty="0">
                <a:latin typeface="Segoe UI Emoji"/>
                <a:cs typeface="Segoe UI Emoji"/>
              </a:rPr>
              <a:t>Tags </a:t>
            </a:r>
            <a:r>
              <a:rPr sz="1100" dirty="0">
                <a:latin typeface="Segoe UI Emoji"/>
                <a:cs typeface="Segoe UI Emoji"/>
              </a:rPr>
              <a:t>group</a:t>
            </a:r>
            <a:r>
              <a:rPr sz="1100" spc="-20" dirty="0">
                <a:latin typeface="Segoe UI Emoji"/>
                <a:cs typeface="Segoe UI Emoji"/>
              </a:rPr>
              <a:t> </a:t>
            </a:r>
            <a:r>
              <a:rPr sz="1100" dirty="0">
                <a:latin typeface="Segoe UI Emoji"/>
                <a:cs typeface="Segoe UI Emoji"/>
              </a:rPr>
              <a:t>under</a:t>
            </a:r>
            <a:r>
              <a:rPr sz="1100" spc="-30"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b="1" dirty="0">
                <a:latin typeface="Segoe UI Emoji"/>
                <a:cs typeface="Segoe UI Emoji"/>
              </a:rPr>
              <a:t>Message</a:t>
            </a:r>
            <a:r>
              <a:rPr sz="1100" b="1" spc="-15" dirty="0">
                <a:latin typeface="Segoe UI Emoji"/>
                <a:cs typeface="Segoe UI Emoji"/>
              </a:rPr>
              <a:t> </a:t>
            </a:r>
            <a:r>
              <a:rPr sz="1100" b="1" dirty="0">
                <a:latin typeface="Segoe UI Emoji"/>
                <a:cs typeface="Segoe UI Emoji"/>
              </a:rPr>
              <a:t>tab</a:t>
            </a:r>
            <a:r>
              <a:rPr sz="1100" dirty="0">
                <a:latin typeface="Segoe UI Emoji"/>
                <a:cs typeface="Segoe UI Emoji"/>
              </a:rPr>
              <a:t>,</a:t>
            </a:r>
            <a:r>
              <a:rPr sz="1100" spc="-20" dirty="0">
                <a:latin typeface="Segoe UI Emoji"/>
                <a:cs typeface="Segoe UI Emoji"/>
              </a:rPr>
              <a:t> </a:t>
            </a:r>
            <a:r>
              <a:rPr sz="1100" dirty="0">
                <a:latin typeface="Segoe UI Emoji"/>
                <a:cs typeface="Segoe UI Emoji"/>
              </a:rPr>
              <a:t>user</a:t>
            </a:r>
            <a:r>
              <a:rPr sz="1100" spc="-25" dirty="0">
                <a:latin typeface="Segoe UI Emoji"/>
                <a:cs typeface="Segoe UI Emoji"/>
              </a:rPr>
              <a:t> </a:t>
            </a:r>
            <a:r>
              <a:rPr sz="1100" dirty="0">
                <a:latin typeface="Segoe UI Emoji"/>
                <a:cs typeface="Segoe UI Emoji"/>
              </a:rPr>
              <a:t>has</a:t>
            </a:r>
            <a:r>
              <a:rPr sz="1100" spc="-45" dirty="0">
                <a:latin typeface="Segoe UI Emoji"/>
                <a:cs typeface="Segoe UI Emoji"/>
              </a:rPr>
              <a:t> </a:t>
            </a:r>
            <a:r>
              <a:rPr sz="1100" spc="-25" dirty="0">
                <a:latin typeface="Segoe UI Emoji"/>
                <a:cs typeface="Segoe UI Emoji"/>
              </a:rPr>
              <a:t>the </a:t>
            </a:r>
            <a:r>
              <a:rPr sz="1100" dirty="0">
                <a:latin typeface="Segoe UI Emoji"/>
                <a:cs typeface="Segoe UI Emoji"/>
              </a:rPr>
              <a:t>option</a:t>
            </a:r>
            <a:r>
              <a:rPr sz="1100" spc="-35" dirty="0">
                <a:latin typeface="Segoe UI Emoji"/>
                <a:cs typeface="Segoe UI Emoji"/>
              </a:rPr>
              <a:t> </a:t>
            </a:r>
            <a:r>
              <a:rPr sz="1100" dirty="0">
                <a:latin typeface="Segoe UI Emoji"/>
                <a:cs typeface="Segoe UI Emoji"/>
              </a:rPr>
              <a:t>to</a:t>
            </a:r>
            <a:r>
              <a:rPr sz="1100" spc="-30" dirty="0">
                <a:latin typeface="Segoe UI Emoji"/>
                <a:cs typeface="Segoe UI Emoji"/>
              </a:rPr>
              <a:t> </a:t>
            </a:r>
            <a:r>
              <a:rPr sz="1100" dirty="0">
                <a:latin typeface="Segoe UI Emoji"/>
                <a:cs typeface="Segoe UI Emoji"/>
              </a:rPr>
              <a:t>set</a:t>
            </a:r>
            <a:r>
              <a:rPr sz="1100" spc="-30" dirty="0">
                <a:latin typeface="Segoe UI Emoji"/>
                <a:cs typeface="Segoe UI Emoji"/>
              </a:rPr>
              <a:t> </a:t>
            </a:r>
            <a:r>
              <a:rPr sz="1100" dirty="0">
                <a:latin typeface="Segoe UI Emoji"/>
                <a:cs typeface="Segoe UI Emoji"/>
              </a:rPr>
              <a:t>priorities,</a:t>
            </a:r>
            <a:r>
              <a:rPr sz="1100" spc="-30" dirty="0">
                <a:latin typeface="Segoe UI Emoji"/>
                <a:cs typeface="Segoe UI Emoji"/>
              </a:rPr>
              <a:t> </a:t>
            </a:r>
            <a:r>
              <a:rPr sz="1100" dirty="0">
                <a:latin typeface="Segoe UI Emoji"/>
                <a:cs typeface="Segoe UI Emoji"/>
              </a:rPr>
              <a:t>flag</a:t>
            </a:r>
            <a:r>
              <a:rPr sz="1100" spc="-35" dirty="0">
                <a:latin typeface="Segoe UI Emoji"/>
                <a:cs typeface="Segoe UI Emoji"/>
              </a:rPr>
              <a:t> </a:t>
            </a:r>
            <a:r>
              <a:rPr sz="1100" dirty="0">
                <a:latin typeface="Segoe UI Emoji"/>
                <a:cs typeface="Segoe UI Emoji"/>
              </a:rPr>
              <a:t>emails</a:t>
            </a:r>
            <a:r>
              <a:rPr sz="1100" spc="-30" dirty="0">
                <a:latin typeface="Segoe UI Emoji"/>
                <a:cs typeface="Segoe UI Emoji"/>
              </a:rPr>
              <a:t> </a:t>
            </a:r>
            <a:r>
              <a:rPr sz="1100" dirty="0">
                <a:latin typeface="Segoe UI Emoji"/>
                <a:cs typeface="Segoe UI Emoji"/>
              </a:rPr>
              <a:t>for</a:t>
            </a:r>
            <a:r>
              <a:rPr sz="1100" spc="-35" dirty="0">
                <a:latin typeface="Segoe UI Emoji"/>
                <a:cs typeface="Segoe UI Emoji"/>
              </a:rPr>
              <a:t> </a:t>
            </a:r>
            <a:r>
              <a:rPr sz="1100" dirty="0">
                <a:latin typeface="Segoe UI Emoji"/>
                <a:cs typeface="Segoe UI Emoji"/>
              </a:rPr>
              <a:t>follow</a:t>
            </a:r>
            <a:r>
              <a:rPr sz="1100" spc="-25" dirty="0">
                <a:latin typeface="Segoe UI Emoji"/>
                <a:cs typeface="Segoe UI Emoji"/>
              </a:rPr>
              <a:t> </a:t>
            </a:r>
            <a:r>
              <a:rPr sz="1100" dirty="0">
                <a:latin typeface="Segoe UI Emoji"/>
                <a:cs typeface="Segoe UI Emoji"/>
              </a:rPr>
              <a:t>up</a:t>
            </a:r>
            <a:r>
              <a:rPr sz="1100" spc="-30" dirty="0">
                <a:latin typeface="Segoe UI Emoji"/>
                <a:cs typeface="Segoe UI Emoji"/>
              </a:rPr>
              <a:t> </a:t>
            </a:r>
            <a:r>
              <a:rPr sz="1100" dirty="0">
                <a:latin typeface="Segoe UI Emoji"/>
                <a:cs typeface="Segoe UI Emoji"/>
              </a:rPr>
              <a:t>and</a:t>
            </a:r>
            <a:r>
              <a:rPr sz="1100" spc="-35" dirty="0">
                <a:latin typeface="Segoe UI Emoji"/>
                <a:cs typeface="Segoe UI Emoji"/>
              </a:rPr>
              <a:t> </a:t>
            </a:r>
            <a:r>
              <a:rPr sz="1100" dirty="0">
                <a:latin typeface="Segoe UI Emoji"/>
                <a:cs typeface="Segoe UI Emoji"/>
              </a:rPr>
              <a:t>set</a:t>
            </a:r>
            <a:r>
              <a:rPr sz="1100" spc="-35" dirty="0">
                <a:latin typeface="Segoe UI Emoji"/>
                <a:cs typeface="Segoe UI Emoji"/>
              </a:rPr>
              <a:t> </a:t>
            </a:r>
            <a:r>
              <a:rPr sz="1100" dirty="0">
                <a:latin typeface="Segoe UI Emoji"/>
                <a:cs typeface="Segoe UI Emoji"/>
              </a:rPr>
              <a:t>importance</a:t>
            </a:r>
            <a:r>
              <a:rPr sz="1100" spc="-30" dirty="0">
                <a:latin typeface="Segoe UI Emoji"/>
                <a:cs typeface="Segoe UI Emoji"/>
              </a:rPr>
              <a:t> </a:t>
            </a:r>
            <a:r>
              <a:rPr sz="1100" spc="-10" dirty="0">
                <a:latin typeface="Segoe UI Emoji"/>
                <a:cs typeface="Segoe UI Emoji"/>
              </a:rPr>
              <a:t>levels.</a:t>
            </a:r>
            <a:endParaRPr sz="1100" dirty="0">
              <a:latin typeface="Segoe UI Emoji"/>
              <a:cs typeface="Segoe UI Emoji"/>
            </a:endParaRPr>
          </a:p>
        </p:txBody>
      </p:sp>
      <p:grpSp>
        <p:nvGrpSpPr>
          <p:cNvPr id="7" name="object 7" descr="Signature "/>
          <p:cNvGrpSpPr/>
          <p:nvPr/>
        </p:nvGrpSpPr>
        <p:grpSpPr>
          <a:xfrm>
            <a:off x="7509185" y="3132449"/>
            <a:ext cx="3133725" cy="1009650"/>
            <a:chOff x="5969000" y="3012655"/>
            <a:chExt cx="3133725" cy="1009650"/>
          </a:xfrm>
        </p:grpSpPr>
        <p:pic>
          <p:nvPicPr>
            <p:cNvPr id="8" name="object 8" descr="Signature "/>
            <p:cNvPicPr/>
            <p:nvPr/>
          </p:nvPicPr>
          <p:blipFill>
            <a:blip r:embed="rId4" cstate="print"/>
            <a:stretch>
              <a:fillRect/>
            </a:stretch>
          </p:blipFill>
          <p:spPr>
            <a:xfrm>
              <a:off x="5978525" y="3022193"/>
              <a:ext cx="3114649" cy="990583"/>
            </a:xfrm>
            <a:prstGeom prst="rect">
              <a:avLst/>
            </a:prstGeom>
          </p:spPr>
        </p:pic>
        <p:sp>
          <p:nvSpPr>
            <p:cNvPr id="9" name="object 9"/>
            <p:cNvSpPr/>
            <p:nvPr/>
          </p:nvSpPr>
          <p:spPr>
            <a:xfrm>
              <a:off x="5973762" y="3017418"/>
              <a:ext cx="3124200" cy="1000125"/>
            </a:xfrm>
            <a:custGeom>
              <a:avLst/>
              <a:gdLst/>
              <a:ahLst/>
              <a:cxnLst/>
              <a:rect l="l" t="t" r="r" b="b"/>
              <a:pathLst>
                <a:path w="3124200" h="1000125">
                  <a:moveTo>
                    <a:pt x="0" y="0"/>
                  </a:moveTo>
                  <a:lnTo>
                    <a:pt x="3124200" y="0"/>
                  </a:lnTo>
                  <a:lnTo>
                    <a:pt x="3124200" y="1000125"/>
                  </a:lnTo>
                  <a:lnTo>
                    <a:pt x="0" y="1000125"/>
                  </a:lnTo>
                  <a:lnTo>
                    <a:pt x="0" y="0"/>
                  </a:lnTo>
                  <a:close/>
                </a:path>
              </a:pathLst>
            </a:custGeom>
            <a:ln w="9525">
              <a:solidFill>
                <a:srgbClr val="000000"/>
              </a:solidFill>
            </a:ln>
          </p:spPr>
          <p:txBody>
            <a:bodyPr wrap="square" lIns="0" tIns="0" rIns="0" bIns="0" rtlCol="0"/>
            <a:lstStyle/>
            <a:p>
              <a:endParaRPr/>
            </a:p>
          </p:txBody>
        </p:sp>
      </p:grpSp>
      <p:grpSp>
        <p:nvGrpSpPr>
          <p:cNvPr id="4" name="object 4" descr="C:\Users\sbailey\Desktop\Capture.JPG "/>
          <p:cNvGrpSpPr/>
          <p:nvPr/>
        </p:nvGrpSpPr>
        <p:grpSpPr>
          <a:xfrm>
            <a:off x="8204200" y="6145835"/>
            <a:ext cx="1743710" cy="981075"/>
            <a:chOff x="5667375" y="6030582"/>
            <a:chExt cx="1743710" cy="981075"/>
          </a:xfrm>
        </p:grpSpPr>
        <p:pic>
          <p:nvPicPr>
            <p:cNvPr id="5" name="object 5" descr="C:\Users\sbailey\Desktop\Capture.JPG "/>
            <p:cNvPicPr/>
            <p:nvPr/>
          </p:nvPicPr>
          <p:blipFill>
            <a:blip r:embed="rId5" cstate="print"/>
            <a:stretch>
              <a:fillRect/>
            </a:stretch>
          </p:blipFill>
          <p:spPr>
            <a:xfrm>
              <a:off x="5676900" y="6040107"/>
              <a:ext cx="1724647" cy="962022"/>
            </a:xfrm>
            <a:prstGeom prst="rect">
              <a:avLst/>
            </a:prstGeom>
          </p:spPr>
        </p:pic>
        <p:sp>
          <p:nvSpPr>
            <p:cNvPr id="6" name="object 6"/>
            <p:cNvSpPr/>
            <p:nvPr/>
          </p:nvSpPr>
          <p:spPr>
            <a:xfrm>
              <a:off x="5672137" y="6035344"/>
              <a:ext cx="1734185" cy="971550"/>
            </a:xfrm>
            <a:custGeom>
              <a:avLst/>
              <a:gdLst/>
              <a:ahLst/>
              <a:cxnLst/>
              <a:rect l="l" t="t" r="r" b="b"/>
              <a:pathLst>
                <a:path w="1734184" h="971550">
                  <a:moveTo>
                    <a:pt x="0" y="0"/>
                  </a:moveTo>
                  <a:lnTo>
                    <a:pt x="1734184" y="0"/>
                  </a:lnTo>
                  <a:lnTo>
                    <a:pt x="1734184" y="971550"/>
                  </a:lnTo>
                  <a:lnTo>
                    <a:pt x="0" y="971550"/>
                  </a:lnTo>
                  <a:lnTo>
                    <a:pt x="0" y="0"/>
                  </a:lnTo>
                  <a:close/>
                </a:path>
              </a:pathLst>
            </a:custGeom>
            <a:ln w="9525">
              <a:solidFill>
                <a:srgbClr val="000000"/>
              </a:solidFill>
            </a:ln>
          </p:spPr>
          <p:txBody>
            <a:bodyPr wrap="square" lIns="0" tIns="0" rIns="0" bIns="0" rtlCol="0"/>
            <a:lstStyle/>
            <a:p>
              <a:endParaRPr/>
            </a:p>
          </p:txBody>
        </p:sp>
      </p:grpSp>
      <p:pic>
        <p:nvPicPr>
          <p:cNvPr id="13" name="Picture 12">
            <a:extLst>
              <a:ext uri="{FF2B5EF4-FFF2-40B4-BE49-F238E27FC236}">
                <a16:creationId xmlns:a16="http://schemas.microsoft.com/office/drawing/2014/main" id="{AFDB4A2C-B1D0-9E67-1EC4-4018A79184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F397410-07A9-9FE4-E191-BF41FCD7FC93}"/>
              </a:ext>
            </a:extLst>
          </p:cNvPr>
          <p:cNvSpPr txBox="1">
            <a:spLocks noGrp="1"/>
          </p:cNvSpPr>
          <p:nvPr>
            <p:ph type="title" idx="4294967295"/>
          </p:nvPr>
        </p:nvSpPr>
        <p:spPr>
          <a:xfrm>
            <a:off x="2082284" y="383594"/>
            <a:ext cx="6477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Options Tab/Message Icon:</a:t>
            </a:r>
          </a:p>
        </p:txBody>
      </p:sp>
      <p:sp>
        <p:nvSpPr>
          <p:cNvPr id="6" name="object 6"/>
          <p:cNvSpPr txBox="1"/>
          <p:nvPr/>
        </p:nvSpPr>
        <p:spPr>
          <a:xfrm>
            <a:off x="1727200" y="1336230"/>
            <a:ext cx="3907154" cy="1598295"/>
          </a:xfrm>
          <a:prstGeom prst="rect">
            <a:avLst/>
          </a:prstGeom>
        </p:spPr>
        <p:txBody>
          <a:bodyPr vert="horz" wrap="square" lIns="0" tIns="12065" rIns="0" bIns="0" rtlCol="0">
            <a:spAutoFit/>
          </a:bodyPr>
          <a:lstStyle/>
          <a:p>
            <a:pPr marL="13970">
              <a:spcBef>
                <a:spcPts val="95"/>
              </a:spcBef>
            </a:pPr>
            <a:r>
              <a:rPr sz="1600" b="1" u="sng" dirty="0">
                <a:solidFill>
                  <a:srgbClr val="1E1E1E"/>
                </a:solidFill>
                <a:uFill>
                  <a:solidFill>
                    <a:srgbClr val="1E1E1E"/>
                  </a:solidFill>
                </a:uFill>
                <a:latin typeface="Segoe UI Emoji"/>
                <a:cs typeface="Segoe UI Emoji"/>
              </a:rPr>
              <a:t>Options</a:t>
            </a:r>
            <a:r>
              <a:rPr sz="1600" b="1" u="sng" spc="130" dirty="0">
                <a:solidFill>
                  <a:srgbClr val="1E1E1E"/>
                </a:solidFill>
                <a:uFill>
                  <a:solidFill>
                    <a:srgbClr val="1E1E1E"/>
                  </a:solidFill>
                </a:uFill>
                <a:latin typeface="Segoe UI Emoji"/>
                <a:cs typeface="Segoe UI Emoji"/>
              </a:rPr>
              <a:t> </a:t>
            </a:r>
            <a:r>
              <a:rPr sz="1600" b="1" u="sng" spc="-20" dirty="0">
                <a:solidFill>
                  <a:srgbClr val="1E1E1E"/>
                </a:solidFill>
                <a:uFill>
                  <a:solidFill>
                    <a:srgbClr val="1E1E1E"/>
                  </a:solidFill>
                </a:uFill>
                <a:latin typeface="Segoe UI Emoji"/>
                <a:cs typeface="Segoe UI Emoji"/>
              </a:rPr>
              <a:t>Tab:</a:t>
            </a:r>
            <a:endParaRPr sz="1600" dirty="0">
              <a:latin typeface="Segoe UI Emoji"/>
              <a:cs typeface="Segoe UI Emoji"/>
            </a:endParaRPr>
          </a:p>
          <a:p>
            <a:pPr marL="12700" marR="1075690" indent="-635">
              <a:lnSpc>
                <a:spcPct val="110900"/>
              </a:lnSpc>
              <a:spcBef>
                <a:spcPts val="1545"/>
              </a:spcBef>
            </a:pPr>
            <a:r>
              <a:rPr sz="1100" dirty="0">
                <a:latin typeface="Segoe UI Emoji"/>
                <a:cs typeface="Segoe UI Emoji"/>
              </a:rPr>
              <a:t>The</a:t>
            </a:r>
            <a:r>
              <a:rPr sz="1100" spc="-15" dirty="0">
                <a:latin typeface="Segoe UI Emoji"/>
                <a:cs typeface="Segoe UI Emoji"/>
              </a:rPr>
              <a:t> </a:t>
            </a:r>
            <a:r>
              <a:rPr sz="1100" b="1" dirty="0">
                <a:latin typeface="Segoe UI Emoji"/>
                <a:cs typeface="Segoe UI Emoji"/>
              </a:rPr>
              <a:t>Options Tab</a:t>
            </a:r>
            <a:r>
              <a:rPr sz="1100" b="1" spc="-5" dirty="0">
                <a:latin typeface="Segoe UI Emoji"/>
                <a:cs typeface="Segoe UI Emoji"/>
              </a:rPr>
              <a:t> </a:t>
            </a:r>
            <a:r>
              <a:rPr sz="1100" spc="-10" dirty="0">
                <a:latin typeface="Segoe UI Emoji"/>
                <a:cs typeface="Segoe UI Emoji"/>
              </a:rPr>
              <a:t>contains</a:t>
            </a:r>
            <a:r>
              <a:rPr sz="1100" spc="-15" dirty="0">
                <a:latin typeface="Segoe UI Emoji"/>
                <a:cs typeface="Segoe UI Emoji"/>
              </a:rPr>
              <a:t> </a:t>
            </a:r>
            <a:r>
              <a:rPr sz="1100" dirty="0">
                <a:latin typeface="Segoe UI Emoji"/>
                <a:cs typeface="Segoe UI Emoji"/>
              </a:rPr>
              <a:t>options</a:t>
            </a:r>
            <a:r>
              <a:rPr sz="1100" spc="-10" dirty="0">
                <a:latin typeface="Segoe UI Emoji"/>
                <a:cs typeface="Segoe UI Emoji"/>
              </a:rPr>
              <a:t> </a:t>
            </a:r>
            <a:r>
              <a:rPr sz="1100" dirty="0">
                <a:latin typeface="Segoe UI Emoji"/>
                <a:cs typeface="Segoe UI Emoji"/>
              </a:rPr>
              <a:t>for</a:t>
            </a:r>
            <a:r>
              <a:rPr sz="1100" spc="-15" dirty="0">
                <a:latin typeface="Segoe UI Emoji"/>
                <a:cs typeface="Segoe UI Emoji"/>
              </a:rPr>
              <a:t> </a:t>
            </a:r>
            <a:r>
              <a:rPr sz="1100" spc="-10" dirty="0">
                <a:latin typeface="Segoe UI Emoji"/>
                <a:cs typeface="Segoe UI Emoji"/>
              </a:rPr>
              <a:t>sending </a:t>
            </a:r>
            <a:r>
              <a:rPr sz="1100" dirty="0">
                <a:latin typeface="Segoe UI Emoji"/>
                <a:cs typeface="Segoe UI Emoji"/>
              </a:rPr>
              <a:t>and</a:t>
            </a:r>
            <a:r>
              <a:rPr sz="1100" spc="-30" dirty="0">
                <a:latin typeface="Segoe UI Emoji"/>
                <a:cs typeface="Segoe UI Emoji"/>
              </a:rPr>
              <a:t> </a:t>
            </a:r>
            <a:r>
              <a:rPr sz="1100" dirty="0">
                <a:latin typeface="Segoe UI Emoji"/>
                <a:cs typeface="Segoe UI Emoji"/>
              </a:rPr>
              <a:t>receiving</a:t>
            </a:r>
            <a:r>
              <a:rPr sz="1100" spc="-30" dirty="0">
                <a:latin typeface="Segoe UI Emoji"/>
                <a:cs typeface="Segoe UI Emoji"/>
              </a:rPr>
              <a:t> </a:t>
            </a:r>
            <a:r>
              <a:rPr sz="1100" dirty="0">
                <a:latin typeface="Segoe UI Emoji"/>
                <a:cs typeface="Segoe UI Emoji"/>
              </a:rPr>
              <a:t>email.</a:t>
            </a:r>
            <a:r>
              <a:rPr sz="1100" spc="-25" dirty="0">
                <a:latin typeface="Segoe UI Emoji"/>
                <a:cs typeface="Segoe UI Emoji"/>
              </a:rPr>
              <a:t> </a:t>
            </a:r>
            <a:r>
              <a:rPr sz="1100" dirty="0">
                <a:latin typeface="Segoe UI Emoji"/>
                <a:cs typeface="Segoe UI Emoji"/>
              </a:rPr>
              <a:t>This</a:t>
            </a:r>
            <a:r>
              <a:rPr sz="1100" spc="-35" dirty="0">
                <a:latin typeface="Segoe UI Emoji"/>
                <a:cs typeface="Segoe UI Emoji"/>
              </a:rPr>
              <a:t> </a:t>
            </a:r>
            <a:r>
              <a:rPr sz="1100" dirty="0">
                <a:latin typeface="Segoe UI Emoji"/>
                <a:cs typeface="Segoe UI Emoji"/>
              </a:rPr>
              <a:t>is</a:t>
            </a:r>
            <a:r>
              <a:rPr sz="1100" spc="-20" dirty="0">
                <a:latin typeface="Segoe UI Emoji"/>
                <a:cs typeface="Segoe UI Emoji"/>
              </a:rPr>
              <a:t> </a:t>
            </a:r>
            <a:r>
              <a:rPr sz="1100" dirty="0">
                <a:latin typeface="Segoe UI Emoji"/>
                <a:cs typeface="Segoe UI Emoji"/>
              </a:rPr>
              <a:t>where</a:t>
            </a:r>
            <a:r>
              <a:rPr sz="1100" spc="-25" dirty="0">
                <a:latin typeface="Segoe UI Emoji"/>
                <a:cs typeface="Segoe UI Emoji"/>
              </a:rPr>
              <a:t> </a:t>
            </a:r>
            <a:r>
              <a:rPr sz="1100" dirty="0">
                <a:latin typeface="Segoe UI Emoji"/>
                <a:cs typeface="Segoe UI Emoji"/>
              </a:rPr>
              <a:t>a</a:t>
            </a:r>
            <a:r>
              <a:rPr sz="1100" spc="-20" dirty="0">
                <a:latin typeface="Segoe UI Emoji"/>
                <a:cs typeface="Segoe UI Emoji"/>
              </a:rPr>
              <a:t> </a:t>
            </a:r>
            <a:r>
              <a:rPr sz="1100" dirty="0">
                <a:latin typeface="Segoe UI Emoji"/>
                <a:cs typeface="Segoe UI Emoji"/>
              </a:rPr>
              <a:t>user</a:t>
            </a:r>
            <a:r>
              <a:rPr sz="1100" spc="-35" dirty="0">
                <a:latin typeface="Segoe UI Emoji"/>
                <a:cs typeface="Segoe UI Emoji"/>
              </a:rPr>
              <a:t> </a:t>
            </a:r>
            <a:r>
              <a:rPr sz="1100" spc="-25" dirty="0">
                <a:latin typeface="Segoe UI Emoji"/>
                <a:cs typeface="Segoe UI Emoji"/>
              </a:rPr>
              <a:t>can </a:t>
            </a:r>
            <a:r>
              <a:rPr sz="1100" dirty="0">
                <a:latin typeface="Segoe UI Emoji"/>
                <a:cs typeface="Segoe UI Emoji"/>
              </a:rPr>
              <a:t>change</a:t>
            </a:r>
            <a:r>
              <a:rPr sz="1100" spc="-35"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dirty="0">
                <a:latin typeface="Segoe UI Emoji"/>
                <a:cs typeface="Segoe UI Emoji"/>
              </a:rPr>
              <a:t>theme,</a:t>
            </a:r>
            <a:r>
              <a:rPr sz="1100" spc="-35" dirty="0">
                <a:latin typeface="Segoe UI Emoji"/>
                <a:cs typeface="Segoe UI Emoji"/>
              </a:rPr>
              <a:t> </a:t>
            </a:r>
            <a:r>
              <a:rPr sz="1100" dirty="0">
                <a:latin typeface="Segoe UI Emoji"/>
                <a:cs typeface="Segoe UI Emoji"/>
              </a:rPr>
              <a:t>fields,</a:t>
            </a:r>
            <a:r>
              <a:rPr sz="1100" spc="-45" dirty="0">
                <a:latin typeface="Segoe UI Emoji"/>
                <a:cs typeface="Segoe UI Emoji"/>
              </a:rPr>
              <a:t> </a:t>
            </a:r>
            <a:r>
              <a:rPr sz="1100" spc="-10" dirty="0">
                <a:latin typeface="Segoe UI Emoji"/>
                <a:cs typeface="Segoe UI Emoji"/>
              </a:rPr>
              <a:t>permissions, </a:t>
            </a:r>
            <a:r>
              <a:rPr sz="1100" dirty="0">
                <a:latin typeface="Segoe UI Emoji"/>
                <a:cs typeface="Segoe UI Emoji"/>
              </a:rPr>
              <a:t>tracking,</a:t>
            </a:r>
            <a:r>
              <a:rPr sz="1100" spc="-40" dirty="0">
                <a:latin typeface="Segoe UI Emoji"/>
                <a:cs typeface="Segoe UI Emoji"/>
              </a:rPr>
              <a:t> </a:t>
            </a:r>
            <a:r>
              <a:rPr sz="1100" dirty="0">
                <a:latin typeface="Segoe UI Emoji"/>
                <a:cs typeface="Segoe UI Emoji"/>
              </a:rPr>
              <a:t>Save</a:t>
            </a:r>
            <a:r>
              <a:rPr sz="1100" spc="-40" dirty="0">
                <a:latin typeface="Segoe UI Emoji"/>
                <a:cs typeface="Segoe UI Emoji"/>
              </a:rPr>
              <a:t> </a:t>
            </a:r>
            <a:r>
              <a:rPr sz="1100" dirty="0">
                <a:latin typeface="Segoe UI Emoji"/>
                <a:cs typeface="Segoe UI Emoji"/>
              </a:rPr>
              <a:t>Sent</a:t>
            </a:r>
            <a:r>
              <a:rPr sz="1100" spc="-40" dirty="0">
                <a:latin typeface="Segoe UI Emoji"/>
                <a:cs typeface="Segoe UI Emoji"/>
              </a:rPr>
              <a:t> </a:t>
            </a:r>
            <a:r>
              <a:rPr sz="1100" dirty="0">
                <a:latin typeface="Segoe UI Emoji"/>
                <a:cs typeface="Segoe UI Emoji"/>
              </a:rPr>
              <a:t>Items,</a:t>
            </a:r>
            <a:r>
              <a:rPr sz="1100" spc="-40" dirty="0">
                <a:latin typeface="Segoe UI Emoji"/>
                <a:cs typeface="Segoe UI Emoji"/>
              </a:rPr>
              <a:t> </a:t>
            </a:r>
            <a:r>
              <a:rPr sz="1100" dirty="0">
                <a:latin typeface="Segoe UI Emoji"/>
                <a:cs typeface="Segoe UI Emoji"/>
              </a:rPr>
              <a:t>Delay</a:t>
            </a:r>
            <a:r>
              <a:rPr sz="1100" spc="-35" dirty="0">
                <a:latin typeface="Segoe UI Emoji"/>
                <a:cs typeface="Segoe UI Emoji"/>
              </a:rPr>
              <a:t> </a:t>
            </a:r>
            <a:r>
              <a:rPr sz="1100" dirty="0">
                <a:latin typeface="Segoe UI Emoji"/>
                <a:cs typeface="Segoe UI Emoji"/>
              </a:rPr>
              <a:t>Delivery</a:t>
            </a:r>
            <a:r>
              <a:rPr sz="1100" spc="-35" dirty="0">
                <a:latin typeface="Segoe UI Emoji"/>
                <a:cs typeface="Segoe UI Emoji"/>
              </a:rPr>
              <a:t> </a:t>
            </a:r>
            <a:r>
              <a:rPr sz="1100" spc="-25" dirty="0">
                <a:latin typeface="Segoe UI Emoji"/>
                <a:cs typeface="Segoe UI Emoji"/>
              </a:rPr>
              <a:t>and </a:t>
            </a:r>
            <a:r>
              <a:rPr sz="1100" dirty="0">
                <a:latin typeface="Segoe UI Emoji"/>
                <a:cs typeface="Segoe UI Emoji"/>
              </a:rPr>
              <a:t>Direct</a:t>
            </a:r>
            <a:r>
              <a:rPr sz="1100" spc="-25" dirty="0">
                <a:latin typeface="Segoe UI Emoji"/>
                <a:cs typeface="Segoe UI Emoji"/>
              </a:rPr>
              <a:t> </a:t>
            </a:r>
            <a:r>
              <a:rPr sz="1100" spc="-10" dirty="0">
                <a:latin typeface="Segoe UI Emoji"/>
                <a:cs typeface="Segoe UI Emoji"/>
              </a:rPr>
              <a:t>Replies.</a:t>
            </a:r>
            <a:endParaRPr sz="1100" dirty="0">
              <a:latin typeface="Segoe UI Emoji"/>
              <a:cs typeface="Segoe UI Emoji"/>
            </a:endParaRPr>
          </a:p>
          <a:p>
            <a:pPr marL="13970">
              <a:spcBef>
                <a:spcPts val="165"/>
              </a:spcBef>
            </a:pPr>
            <a:r>
              <a:rPr sz="1200" b="1" dirty="0">
                <a:solidFill>
                  <a:srgbClr val="FF0000"/>
                </a:solidFill>
                <a:latin typeface="Segoe UI Emoji"/>
                <a:cs typeface="Segoe UI Emoji"/>
              </a:rPr>
              <a:t>*You</a:t>
            </a:r>
            <a:r>
              <a:rPr sz="1200" b="1" spc="65" dirty="0">
                <a:solidFill>
                  <a:srgbClr val="FF0000"/>
                </a:solidFill>
                <a:latin typeface="Segoe UI Emoji"/>
                <a:cs typeface="Segoe UI Emoji"/>
              </a:rPr>
              <a:t> </a:t>
            </a:r>
            <a:r>
              <a:rPr sz="1200" b="1" dirty="0">
                <a:solidFill>
                  <a:srgbClr val="FF0000"/>
                </a:solidFill>
                <a:latin typeface="Segoe UI Emoji"/>
                <a:cs typeface="Segoe UI Emoji"/>
              </a:rPr>
              <a:t>only</a:t>
            </a:r>
            <a:r>
              <a:rPr sz="1200" b="1" spc="55" dirty="0">
                <a:solidFill>
                  <a:srgbClr val="FF0000"/>
                </a:solidFill>
                <a:latin typeface="Segoe UI Emoji"/>
                <a:cs typeface="Segoe UI Emoji"/>
              </a:rPr>
              <a:t> </a:t>
            </a:r>
            <a:r>
              <a:rPr sz="1200" b="1" dirty="0">
                <a:solidFill>
                  <a:srgbClr val="FF0000"/>
                </a:solidFill>
                <a:latin typeface="Segoe UI Emoji"/>
                <a:cs typeface="Segoe UI Emoji"/>
              </a:rPr>
              <a:t>see</a:t>
            </a:r>
            <a:r>
              <a:rPr sz="1200" b="1" spc="60" dirty="0">
                <a:solidFill>
                  <a:srgbClr val="FF0000"/>
                </a:solidFill>
                <a:latin typeface="Segoe UI Emoji"/>
                <a:cs typeface="Segoe UI Emoji"/>
              </a:rPr>
              <a:t> </a:t>
            </a:r>
            <a:r>
              <a:rPr sz="1200" b="1" dirty="0">
                <a:solidFill>
                  <a:srgbClr val="FF0000"/>
                </a:solidFill>
                <a:latin typeface="Segoe UI Emoji"/>
                <a:cs typeface="Segoe UI Emoji"/>
              </a:rPr>
              <a:t>this</a:t>
            </a:r>
            <a:r>
              <a:rPr sz="1200" b="1" spc="55" dirty="0">
                <a:solidFill>
                  <a:srgbClr val="FF0000"/>
                </a:solidFill>
                <a:latin typeface="Segoe UI Emoji"/>
                <a:cs typeface="Segoe UI Emoji"/>
              </a:rPr>
              <a:t> </a:t>
            </a:r>
            <a:r>
              <a:rPr sz="1200" b="1" dirty="0">
                <a:solidFill>
                  <a:srgbClr val="FF0000"/>
                </a:solidFill>
                <a:latin typeface="Segoe UI Emoji"/>
                <a:cs typeface="Segoe UI Emoji"/>
              </a:rPr>
              <a:t>option</a:t>
            </a:r>
            <a:r>
              <a:rPr sz="1200" b="1" spc="70" dirty="0">
                <a:solidFill>
                  <a:srgbClr val="FF0000"/>
                </a:solidFill>
                <a:latin typeface="Segoe UI Emoji"/>
                <a:cs typeface="Segoe UI Emoji"/>
              </a:rPr>
              <a:t> </a:t>
            </a:r>
            <a:r>
              <a:rPr sz="1200" b="1" dirty="0">
                <a:solidFill>
                  <a:srgbClr val="FF0000"/>
                </a:solidFill>
                <a:latin typeface="Segoe UI Emoji"/>
                <a:cs typeface="Segoe UI Emoji"/>
              </a:rPr>
              <a:t>when</a:t>
            </a:r>
            <a:r>
              <a:rPr sz="1200" b="1" spc="80" dirty="0">
                <a:solidFill>
                  <a:srgbClr val="FF0000"/>
                </a:solidFill>
                <a:latin typeface="Segoe UI Emoji"/>
                <a:cs typeface="Segoe UI Emoji"/>
              </a:rPr>
              <a:t> </a:t>
            </a:r>
            <a:r>
              <a:rPr sz="1200" b="1" dirty="0">
                <a:solidFill>
                  <a:srgbClr val="FF0000"/>
                </a:solidFill>
                <a:latin typeface="Segoe UI Emoji"/>
                <a:cs typeface="Segoe UI Emoji"/>
              </a:rPr>
              <a:t>you</a:t>
            </a:r>
            <a:r>
              <a:rPr sz="1200" b="1" spc="65" dirty="0">
                <a:solidFill>
                  <a:srgbClr val="FF0000"/>
                </a:solidFill>
                <a:latin typeface="Segoe UI Emoji"/>
                <a:cs typeface="Segoe UI Emoji"/>
              </a:rPr>
              <a:t> </a:t>
            </a:r>
            <a:r>
              <a:rPr sz="1200" b="1" dirty="0">
                <a:solidFill>
                  <a:srgbClr val="FF0000"/>
                </a:solidFill>
                <a:latin typeface="Segoe UI Emoji"/>
                <a:cs typeface="Segoe UI Emoji"/>
              </a:rPr>
              <a:t>have</a:t>
            </a:r>
            <a:r>
              <a:rPr sz="1200" b="1" spc="40" dirty="0">
                <a:solidFill>
                  <a:srgbClr val="FF0000"/>
                </a:solidFill>
                <a:latin typeface="Segoe UI Emoji"/>
                <a:cs typeface="Segoe UI Emoji"/>
              </a:rPr>
              <a:t> </a:t>
            </a:r>
            <a:r>
              <a:rPr sz="1200" b="1" dirty="0">
                <a:solidFill>
                  <a:srgbClr val="FF0000"/>
                </a:solidFill>
                <a:latin typeface="Segoe UI Emoji"/>
                <a:cs typeface="Segoe UI Emoji"/>
              </a:rPr>
              <a:t>an</a:t>
            </a:r>
            <a:r>
              <a:rPr sz="1200" b="1" spc="70" dirty="0">
                <a:solidFill>
                  <a:srgbClr val="FF0000"/>
                </a:solidFill>
                <a:latin typeface="Segoe UI Emoji"/>
                <a:cs typeface="Segoe UI Emoji"/>
              </a:rPr>
              <a:t> </a:t>
            </a:r>
            <a:r>
              <a:rPr sz="1200" b="1" dirty="0">
                <a:solidFill>
                  <a:srgbClr val="FF0000"/>
                </a:solidFill>
                <a:latin typeface="Segoe UI Emoji"/>
                <a:cs typeface="Segoe UI Emoji"/>
              </a:rPr>
              <a:t>email</a:t>
            </a:r>
            <a:r>
              <a:rPr sz="1200" b="1" spc="70" dirty="0">
                <a:solidFill>
                  <a:srgbClr val="FF0000"/>
                </a:solidFill>
                <a:latin typeface="Segoe UI Emoji"/>
                <a:cs typeface="Segoe UI Emoji"/>
              </a:rPr>
              <a:t> </a:t>
            </a:r>
            <a:r>
              <a:rPr sz="1200" b="1" spc="-50" dirty="0">
                <a:solidFill>
                  <a:srgbClr val="FF0000"/>
                </a:solidFill>
                <a:latin typeface="Segoe UI Emoji"/>
                <a:cs typeface="Segoe UI Emoji"/>
              </a:rPr>
              <a:t>started</a:t>
            </a:r>
            <a:endParaRPr sz="1200" dirty="0">
              <a:latin typeface="Segoe UI Emoji"/>
              <a:cs typeface="Segoe UI Emoji"/>
            </a:endParaRPr>
          </a:p>
        </p:txBody>
      </p:sp>
      <p:grpSp>
        <p:nvGrpSpPr>
          <p:cNvPr id="9" name="object 9" descr="Graphical user interface, text, application  Description automatically generated "/>
          <p:cNvGrpSpPr/>
          <p:nvPr/>
        </p:nvGrpSpPr>
        <p:grpSpPr>
          <a:xfrm>
            <a:off x="6006370" y="1713335"/>
            <a:ext cx="5972175" cy="1219200"/>
            <a:chOff x="3486150" y="548005"/>
            <a:chExt cx="5972175" cy="1219200"/>
          </a:xfrm>
        </p:grpSpPr>
        <p:pic>
          <p:nvPicPr>
            <p:cNvPr id="10" name="object 10" descr="Graphical user interface, text, application  Description automatically generated "/>
            <p:cNvPicPr/>
            <p:nvPr/>
          </p:nvPicPr>
          <p:blipFill>
            <a:blip r:embed="rId2" cstate="print"/>
            <a:stretch>
              <a:fillRect/>
            </a:stretch>
          </p:blipFill>
          <p:spPr>
            <a:xfrm>
              <a:off x="3495675" y="557530"/>
              <a:ext cx="5953122" cy="1172385"/>
            </a:xfrm>
            <a:prstGeom prst="rect">
              <a:avLst/>
            </a:prstGeom>
          </p:spPr>
        </p:pic>
        <p:sp>
          <p:nvSpPr>
            <p:cNvPr id="11" name="object 11"/>
            <p:cNvSpPr/>
            <p:nvPr/>
          </p:nvSpPr>
          <p:spPr>
            <a:xfrm>
              <a:off x="3490912" y="552767"/>
              <a:ext cx="5962650" cy="1209675"/>
            </a:xfrm>
            <a:custGeom>
              <a:avLst/>
              <a:gdLst/>
              <a:ahLst/>
              <a:cxnLst/>
              <a:rect l="l" t="t" r="r" b="b"/>
              <a:pathLst>
                <a:path w="5962650" h="1209675">
                  <a:moveTo>
                    <a:pt x="0" y="0"/>
                  </a:moveTo>
                  <a:lnTo>
                    <a:pt x="5962650" y="0"/>
                  </a:lnTo>
                  <a:lnTo>
                    <a:pt x="5962650" y="1209675"/>
                  </a:lnTo>
                  <a:lnTo>
                    <a:pt x="0" y="1209675"/>
                  </a:lnTo>
                  <a:lnTo>
                    <a:pt x="0" y="0"/>
                  </a:lnTo>
                  <a:close/>
                </a:path>
              </a:pathLst>
            </a:custGeom>
            <a:ln w="9525">
              <a:solidFill>
                <a:srgbClr val="000000"/>
              </a:solidFill>
            </a:ln>
          </p:spPr>
          <p:txBody>
            <a:bodyPr wrap="square" lIns="0" tIns="0" rIns="0" bIns="0" rtlCol="0"/>
            <a:lstStyle/>
            <a:p>
              <a:endParaRPr/>
            </a:p>
          </p:txBody>
        </p:sp>
      </p:grpSp>
      <p:sp>
        <p:nvSpPr>
          <p:cNvPr id="7" name="object 7"/>
          <p:cNvSpPr txBox="1"/>
          <p:nvPr/>
        </p:nvSpPr>
        <p:spPr>
          <a:xfrm>
            <a:off x="2413635" y="3280299"/>
            <a:ext cx="7999730" cy="881380"/>
          </a:xfrm>
          <a:prstGeom prst="rect">
            <a:avLst/>
          </a:prstGeom>
        </p:spPr>
        <p:txBody>
          <a:bodyPr vert="horz" wrap="square" lIns="0" tIns="12065" rIns="0" bIns="0" rtlCol="0">
            <a:spAutoFit/>
          </a:bodyPr>
          <a:lstStyle/>
          <a:p>
            <a:pPr marL="13970">
              <a:spcBef>
                <a:spcPts val="95"/>
              </a:spcBef>
            </a:pPr>
            <a:r>
              <a:rPr sz="1600" b="1" u="sng" dirty="0">
                <a:solidFill>
                  <a:srgbClr val="1E1E1E"/>
                </a:solidFill>
                <a:uFill>
                  <a:solidFill>
                    <a:srgbClr val="1E1E1E"/>
                  </a:solidFill>
                </a:uFill>
                <a:latin typeface="Segoe UI Emoji"/>
                <a:cs typeface="Segoe UI Emoji"/>
              </a:rPr>
              <a:t>Message</a:t>
            </a:r>
            <a:r>
              <a:rPr sz="1600" b="1" u="sng" spc="16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Icons:</a:t>
            </a:r>
            <a:endParaRPr sz="1600" dirty="0">
              <a:latin typeface="Segoe UI Emoji"/>
              <a:cs typeface="Segoe UI Emoji"/>
            </a:endParaRPr>
          </a:p>
          <a:p>
            <a:pPr marL="18415" marR="5080" indent="-6350">
              <a:lnSpc>
                <a:spcPct val="123600"/>
              </a:lnSpc>
              <a:spcBef>
                <a:spcPts val="1555"/>
              </a:spcBef>
            </a:pPr>
            <a:r>
              <a:rPr sz="1100" spc="-10" dirty="0">
                <a:latin typeface="Segoe UI Emoji"/>
                <a:cs typeface="Segoe UI Emoji"/>
              </a:rPr>
              <a:t>Understanding</a:t>
            </a:r>
            <a:r>
              <a:rPr sz="1100" spc="-55" dirty="0">
                <a:latin typeface="Segoe UI Emoji"/>
                <a:cs typeface="Segoe UI Emoji"/>
              </a:rPr>
              <a:t> </a:t>
            </a:r>
            <a:r>
              <a:rPr sz="1100" dirty="0">
                <a:latin typeface="Segoe UI Emoji"/>
                <a:cs typeface="Segoe UI Emoji"/>
              </a:rPr>
              <a:t>what</a:t>
            </a:r>
            <a:r>
              <a:rPr sz="1100" spc="-55" dirty="0">
                <a:latin typeface="Segoe UI Emoji"/>
                <a:cs typeface="Segoe UI Emoji"/>
              </a:rPr>
              <a:t> </a:t>
            </a:r>
            <a:r>
              <a:rPr sz="1100" spc="-10" dirty="0">
                <a:latin typeface="Segoe UI Emoji"/>
                <a:cs typeface="Segoe UI Emoji"/>
              </a:rPr>
              <a:t>each</a:t>
            </a:r>
            <a:r>
              <a:rPr sz="1100" spc="-50" dirty="0">
                <a:latin typeface="Segoe UI Emoji"/>
                <a:cs typeface="Segoe UI Emoji"/>
              </a:rPr>
              <a:t> </a:t>
            </a:r>
            <a:r>
              <a:rPr sz="1100" dirty="0">
                <a:latin typeface="Segoe UI Emoji"/>
                <a:cs typeface="Segoe UI Emoji"/>
              </a:rPr>
              <a:t>of</a:t>
            </a:r>
            <a:r>
              <a:rPr sz="1100" spc="-40" dirty="0">
                <a:latin typeface="Segoe UI Emoji"/>
                <a:cs typeface="Segoe UI Emoji"/>
              </a:rPr>
              <a:t> </a:t>
            </a:r>
            <a:r>
              <a:rPr sz="1100" dirty="0">
                <a:latin typeface="Segoe UI Emoji"/>
                <a:cs typeface="Segoe UI Emoji"/>
              </a:rPr>
              <a:t>these</a:t>
            </a:r>
            <a:r>
              <a:rPr sz="1100" spc="-30" dirty="0">
                <a:latin typeface="Segoe UI Emoji"/>
                <a:cs typeface="Segoe UI Emoji"/>
              </a:rPr>
              <a:t> </a:t>
            </a:r>
            <a:r>
              <a:rPr sz="1100" dirty="0">
                <a:latin typeface="Segoe UI Emoji"/>
                <a:cs typeface="Segoe UI Emoji"/>
              </a:rPr>
              <a:t>little</a:t>
            </a:r>
            <a:r>
              <a:rPr sz="1100" spc="-35" dirty="0">
                <a:latin typeface="Segoe UI Emoji"/>
                <a:cs typeface="Segoe UI Emoji"/>
              </a:rPr>
              <a:t> </a:t>
            </a:r>
            <a:r>
              <a:rPr sz="1100" dirty="0">
                <a:latin typeface="Segoe UI Emoji"/>
                <a:cs typeface="Segoe UI Emoji"/>
              </a:rPr>
              <a:t>icons</a:t>
            </a:r>
            <a:r>
              <a:rPr sz="1100" spc="-55" dirty="0">
                <a:latin typeface="Segoe UI Emoji"/>
                <a:cs typeface="Segoe UI Emoji"/>
              </a:rPr>
              <a:t> </a:t>
            </a:r>
            <a:r>
              <a:rPr sz="1100" dirty="0">
                <a:latin typeface="Segoe UI Emoji"/>
                <a:cs typeface="Segoe UI Emoji"/>
              </a:rPr>
              <a:t>means</a:t>
            </a:r>
            <a:r>
              <a:rPr sz="1100" spc="-50" dirty="0">
                <a:latin typeface="Segoe UI Emoji"/>
                <a:cs typeface="Segoe UI Emoji"/>
              </a:rPr>
              <a:t> </a:t>
            </a:r>
            <a:r>
              <a:rPr sz="1100" dirty="0">
                <a:latin typeface="Segoe UI Emoji"/>
                <a:cs typeface="Segoe UI Emoji"/>
              </a:rPr>
              <a:t>could</a:t>
            </a:r>
            <a:r>
              <a:rPr sz="1100" spc="-45" dirty="0">
                <a:latin typeface="Segoe UI Emoji"/>
                <a:cs typeface="Segoe UI Emoji"/>
              </a:rPr>
              <a:t> </a:t>
            </a:r>
            <a:r>
              <a:rPr sz="1100" dirty="0">
                <a:latin typeface="Segoe UI Emoji"/>
                <a:cs typeface="Segoe UI Emoji"/>
              </a:rPr>
              <a:t>save</a:t>
            </a:r>
            <a:r>
              <a:rPr sz="1100" spc="-55" dirty="0">
                <a:latin typeface="Segoe UI Emoji"/>
                <a:cs typeface="Segoe UI Emoji"/>
              </a:rPr>
              <a:t> </a:t>
            </a:r>
            <a:r>
              <a:rPr sz="1100" dirty="0">
                <a:latin typeface="Segoe UI Emoji"/>
                <a:cs typeface="Segoe UI Emoji"/>
              </a:rPr>
              <a:t>you</a:t>
            </a:r>
            <a:r>
              <a:rPr sz="1100" spc="-50" dirty="0">
                <a:latin typeface="Segoe UI Emoji"/>
                <a:cs typeface="Segoe UI Emoji"/>
              </a:rPr>
              <a:t> </a:t>
            </a:r>
            <a:r>
              <a:rPr sz="1100" dirty="0">
                <a:latin typeface="Segoe UI Emoji"/>
                <a:cs typeface="Segoe UI Emoji"/>
              </a:rPr>
              <a:t>some</a:t>
            </a:r>
            <a:r>
              <a:rPr sz="1100" spc="-55" dirty="0">
                <a:latin typeface="Segoe UI Emoji"/>
                <a:cs typeface="Segoe UI Emoji"/>
              </a:rPr>
              <a:t> </a:t>
            </a:r>
            <a:r>
              <a:rPr sz="1100" spc="-10" dirty="0">
                <a:latin typeface="Segoe UI Emoji"/>
                <a:cs typeface="Segoe UI Emoji"/>
              </a:rPr>
              <a:t>organization</a:t>
            </a:r>
            <a:r>
              <a:rPr sz="1100" spc="-45" dirty="0">
                <a:latin typeface="Segoe UI Emoji"/>
                <a:cs typeface="Segoe UI Emoji"/>
              </a:rPr>
              <a:t> </a:t>
            </a:r>
            <a:r>
              <a:rPr sz="1100" dirty="0">
                <a:latin typeface="Segoe UI Emoji"/>
                <a:cs typeface="Segoe UI Emoji"/>
              </a:rPr>
              <a:t>time,</a:t>
            </a:r>
            <a:r>
              <a:rPr sz="1100" spc="-50" dirty="0">
                <a:latin typeface="Segoe UI Emoji"/>
                <a:cs typeface="Segoe UI Emoji"/>
              </a:rPr>
              <a:t> </a:t>
            </a:r>
            <a:r>
              <a:rPr sz="1100" dirty="0">
                <a:latin typeface="Segoe UI Emoji"/>
                <a:cs typeface="Segoe UI Emoji"/>
              </a:rPr>
              <a:t>and</a:t>
            </a:r>
            <a:r>
              <a:rPr sz="1100" spc="-40" dirty="0">
                <a:latin typeface="Segoe UI Emoji"/>
                <a:cs typeface="Segoe UI Emoji"/>
              </a:rPr>
              <a:t> </a:t>
            </a:r>
            <a:r>
              <a:rPr sz="1100" dirty="0">
                <a:latin typeface="Segoe UI Emoji"/>
                <a:cs typeface="Segoe UI Emoji"/>
              </a:rPr>
              <a:t>some</a:t>
            </a:r>
            <a:r>
              <a:rPr sz="1100" spc="-30" dirty="0">
                <a:latin typeface="Segoe UI Emoji"/>
                <a:cs typeface="Segoe UI Emoji"/>
              </a:rPr>
              <a:t> </a:t>
            </a:r>
            <a:r>
              <a:rPr sz="1100" dirty="0">
                <a:latin typeface="Segoe UI Emoji"/>
                <a:cs typeface="Segoe UI Emoji"/>
              </a:rPr>
              <a:t>effort</a:t>
            </a:r>
            <a:r>
              <a:rPr sz="1100" spc="-30" dirty="0">
                <a:latin typeface="Segoe UI Emoji"/>
                <a:cs typeface="Segoe UI Emoji"/>
              </a:rPr>
              <a:t> </a:t>
            </a:r>
            <a:r>
              <a:rPr sz="1100" dirty="0">
                <a:latin typeface="Segoe UI Emoji"/>
                <a:cs typeface="Segoe UI Emoji"/>
              </a:rPr>
              <a:t>on</a:t>
            </a:r>
            <a:r>
              <a:rPr sz="1100" spc="-30" dirty="0">
                <a:latin typeface="Segoe UI Emoji"/>
                <a:cs typeface="Segoe UI Emoji"/>
              </a:rPr>
              <a:t> </a:t>
            </a:r>
            <a:r>
              <a:rPr sz="1100" dirty="0">
                <a:latin typeface="Segoe UI Emoji"/>
                <a:cs typeface="Segoe UI Emoji"/>
              </a:rPr>
              <a:t>what</a:t>
            </a:r>
            <a:r>
              <a:rPr sz="1100" spc="-35" dirty="0">
                <a:latin typeface="Segoe UI Emoji"/>
                <a:cs typeface="Segoe UI Emoji"/>
              </a:rPr>
              <a:t> </a:t>
            </a:r>
            <a:r>
              <a:rPr sz="1100" dirty="0">
                <a:latin typeface="Segoe UI Emoji"/>
                <a:cs typeface="Segoe UI Emoji"/>
              </a:rPr>
              <a:t>you</a:t>
            </a:r>
            <a:r>
              <a:rPr sz="1100" spc="-30" dirty="0">
                <a:latin typeface="Segoe UI Emoji"/>
                <a:cs typeface="Segoe UI Emoji"/>
              </a:rPr>
              <a:t> </a:t>
            </a:r>
            <a:r>
              <a:rPr sz="1100" dirty="0">
                <a:latin typeface="Segoe UI Emoji"/>
                <a:cs typeface="Segoe UI Emoji"/>
              </a:rPr>
              <a:t>need</a:t>
            </a:r>
            <a:r>
              <a:rPr sz="1100" spc="-35" dirty="0">
                <a:latin typeface="Segoe UI Emoji"/>
                <a:cs typeface="Segoe UI Emoji"/>
              </a:rPr>
              <a:t> </a:t>
            </a:r>
            <a:r>
              <a:rPr sz="1100" spc="-25" dirty="0">
                <a:latin typeface="Segoe UI Emoji"/>
                <a:cs typeface="Segoe UI Emoji"/>
              </a:rPr>
              <a:t>to </a:t>
            </a:r>
            <a:r>
              <a:rPr sz="1100" dirty="0">
                <a:latin typeface="Segoe UI Emoji"/>
                <a:cs typeface="Segoe UI Emoji"/>
              </a:rPr>
              <a:t>accomplish</a:t>
            </a:r>
            <a:r>
              <a:rPr sz="1100" spc="-30" dirty="0">
                <a:latin typeface="Segoe UI Emoji"/>
                <a:cs typeface="Segoe UI Emoji"/>
              </a:rPr>
              <a:t> </a:t>
            </a:r>
            <a:r>
              <a:rPr sz="1100" dirty="0">
                <a:latin typeface="Segoe UI Emoji"/>
                <a:cs typeface="Segoe UI Emoji"/>
              </a:rPr>
              <a:t>in</a:t>
            </a:r>
            <a:r>
              <a:rPr sz="1100" spc="-30" dirty="0">
                <a:latin typeface="Segoe UI Emoji"/>
                <a:cs typeface="Segoe UI Emoji"/>
              </a:rPr>
              <a:t> </a:t>
            </a:r>
            <a:r>
              <a:rPr sz="1100" dirty="0">
                <a:latin typeface="Segoe UI Emoji"/>
                <a:cs typeface="Segoe UI Emoji"/>
              </a:rPr>
              <a:t>Outlook.</a:t>
            </a:r>
            <a:r>
              <a:rPr sz="1100" spc="-30" dirty="0">
                <a:latin typeface="Segoe UI Emoji"/>
                <a:cs typeface="Segoe UI Emoji"/>
              </a:rPr>
              <a:t> </a:t>
            </a:r>
            <a:r>
              <a:rPr sz="1100" dirty="0">
                <a:latin typeface="Segoe UI Emoji"/>
                <a:cs typeface="Segoe UI Emoji"/>
              </a:rPr>
              <a:t>Here</a:t>
            </a:r>
            <a:r>
              <a:rPr sz="1100" spc="-25" dirty="0">
                <a:latin typeface="Segoe UI Emoji"/>
                <a:cs typeface="Segoe UI Emoji"/>
              </a:rPr>
              <a:t> </a:t>
            </a:r>
            <a:r>
              <a:rPr sz="1100" dirty="0">
                <a:latin typeface="Segoe UI Emoji"/>
                <a:cs typeface="Segoe UI Emoji"/>
              </a:rPr>
              <a:t>are</a:t>
            </a:r>
            <a:r>
              <a:rPr sz="1100" spc="-30" dirty="0">
                <a:latin typeface="Segoe UI Emoji"/>
                <a:cs typeface="Segoe UI Emoji"/>
              </a:rPr>
              <a:t> </a:t>
            </a:r>
            <a:r>
              <a:rPr sz="1100" dirty="0">
                <a:latin typeface="Segoe UI Emoji"/>
                <a:cs typeface="Segoe UI Emoji"/>
              </a:rPr>
              <a:t>just</a:t>
            </a:r>
            <a:r>
              <a:rPr sz="1100" spc="-30" dirty="0">
                <a:latin typeface="Segoe UI Emoji"/>
                <a:cs typeface="Segoe UI Emoji"/>
              </a:rPr>
              <a:t> </a:t>
            </a:r>
            <a:r>
              <a:rPr sz="1100" dirty="0">
                <a:latin typeface="Segoe UI Emoji"/>
                <a:cs typeface="Segoe UI Emoji"/>
              </a:rPr>
              <a:t>a</a:t>
            </a:r>
            <a:r>
              <a:rPr sz="1100" spc="-20" dirty="0">
                <a:latin typeface="Segoe UI Emoji"/>
                <a:cs typeface="Segoe UI Emoji"/>
              </a:rPr>
              <a:t> few:</a:t>
            </a:r>
            <a:endParaRPr sz="1100" dirty="0">
              <a:latin typeface="Segoe UI Emoji"/>
              <a:cs typeface="Segoe UI Emoji"/>
            </a:endParaRPr>
          </a:p>
        </p:txBody>
      </p:sp>
      <p:pic>
        <p:nvPicPr>
          <p:cNvPr id="2" name="object 2" descr="Graphical user interface, text  Description automatically generated  "/>
          <p:cNvPicPr/>
          <p:nvPr/>
        </p:nvPicPr>
        <p:blipFill>
          <a:blip r:embed="rId3" cstate="print"/>
          <a:stretch>
            <a:fillRect/>
          </a:stretch>
        </p:blipFill>
        <p:spPr>
          <a:xfrm>
            <a:off x="2226476" y="4456817"/>
            <a:ext cx="1779714" cy="1122678"/>
          </a:xfrm>
          <a:prstGeom prst="rect">
            <a:avLst/>
          </a:prstGeom>
        </p:spPr>
      </p:pic>
      <p:pic>
        <p:nvPicPr>
          <p:cNvPr id="3" name="object 3" descr="Graphical user interface, text  Description automatically generated  "/>
          <p:cNvPicPr/>
          <p:nvPr/>
        </p:nvPicPr>
        <p:blipFill>
          <a:blip r:embed="rId4" cstate="print"/>
          <a:stretch>
            <a:fillRect/>
          </a:stretch>
        </p:blipFill>
        <p:spPr>
          <a:xfrm>
            <a:off x="4299161" y="4652497"/>
            <a:ext cx="1555748" cy="926998"/>
          </a:xfrm>
          <a:prstGeom prst="rect">
            <a:avLst/>
          </a:prstGeom>
        </p:spPr>
      </p:pic>
      <p:pic>
        <p:nvPicPr>
          <p:cNvPr id="4" name="object 4" descr="Graphical user interface, text  Description automatically generated  "/>
          <p:cNvPicPr/>
          <p:nvPr/>
        </p:nvPicPr>
        <p:blipFill>
          <a:blip r:embed="rId5" cstate="print"/>
          <a:stretch>
            <a:fillRect/>
          </a:stretch>
        </p:blipFill>
        <p:spPr>
          <a:xfrm>
            <a:off x="6413500" y="4631594"/>
            <a:ext cx="2285987" cy="947901"/>
          </a:xfrm>
          <a:prstGeom prst="rect">
            <a:avLst/>
          </a:prstGeom>
        </p:spPr>
      </p:pic>
      <p:pic>
        <p:nvPicPr>
          <p:cNvPr id="5" name="object 5" descr="Text  Description automatically generated  "/>
          <p:cNvPicPr/>
          <p:nvPr/>
        </p:nvPicPr>
        <p:blipFill>
          <a:blip r:embed="rId6" cstate="print"/>
          <a:stretch>
            <a:fillRect/>
          </a:stretch>
        </p:blipFill>
        <p:spPr>
          <a:xfrm>
            <a:off x="8992458" y="4839865"/>
            <a:ext cx="2659696" cy="699134"/>
          </a:xfrm>
          <a:prstGeom prst="rect">
            <a:avLst/>
          </a:prstGeom>
        </p:spPr>
      </p:pic>
      <p:sp>
        <p:nvSpPr>
          <p:cNvPr id="8" name="object 8"/>
          <p:cNvSpPr txBox="1"/>
          <p:nvPr/>
        </p:nvSpPr>
        <p:spPr>
          <a:xfrm>
            <a:off x="2196148" y="6019800"/>
            <a:ext cx="6348730" cy="197490"/>
          </a:xfrm>
          <a:prstGeom prst="rect">
            <a:avLst/>
          </a:prstGeom>
        </p:spPr>
        <p:txBody>
          <a:bodyPr vert="horz" wrap="square" lIns="0" tIns="12700" rIns="0" bIns="0" rtlCol="0">
            <a:spAutoFit/>
          </a:bodyPr>
          <a:lstStyle/>
          <a:p>
            <a:pPr marL="12700">
              <a:spcBef>
                <a:spcPts val="100"/>
              </a:spcBef>
            </a:pPr>
            <a:r>
              <a:rPr sz="1200" dirty="0">
                <a:latin typeface="Segoe UI Emoji"/>
                <a:cs typeface="Segoe UI Emoji"/>
              </a:rPr>
              <a:t>For</a:t>
            </a:r>
            <a:r>
              <a:rPr sz="1200" spc="-55" dirty="0">
                <a:latin typeface="Segoe UI Emoji"/>
                <a:cs typeface="Segoe UI Emoji"/>
              </a:rPr>
              <a:t> </a:t>
            </a:r>
            <a:r>
              <a:rPr sz="1200" dirty="0">
                <a:latin typeface="Segoe UI Emoji"/>
                <a:cs typeface="Segoe UI Emoji"/>
              </a:rPr>
              <a:t>a</a:t>
            </a:r>
            <a:r>
              <a:rPr sz="1200" spc="-40" dirty="0">
                <a:latin typeface="Segoe UI Emoji"/>
                <a:cs typeface="Segoe UI Emoji"/>
              </a:rPr>
              <a:t> </a:t>
            </a:r>
            <a:r>
              <a:rPr sz="1200" spc="-10" dirty="0">
                <a:latin typeface="Segoe UI Emoji"/>
                <a:cs typeface="Segoe UI Emoji"/>
              </a:rPr>
              <a:t>more</a:t>
            </a:r>
            <a:r>
              <a:rPr sz="1200" spc="-60" dirty="0">
                <a:latin typeface="Segoe UI Emoji"/>
                <a:cs typeface="Segoe UI Emoji"/>
              </a:rPr>
              <a:t> </a:t>
            </a:r>
            <a:r>
              <a:rPr sz="1200" spc="-10" dirty="0">
                <a:latin typeface="Segoe UI Emoji"/>
                <a:cs typeface="Segoe UI Emoji"/>
              </a:rPr>
              <a:t>comprehensive</a:t>
            </a:r>
            <a:r>
              <a:rPr sz="1200" spc="-45" dirty="0">
                <a:latin typeface="Segoe UI Emoji"/>
                <a:cs typeface="Segoe UI Emoji"/>
              </a:rPr>
              <a:t> </a:t>
            </a:r>
            <a:r>
              <a:rPr sz="1200" dirty="0">
                <a:latin typeface="Segoe UI Emoji"/>
                <a:cs typeface="Segoe UI Emoji"/>
              </a:rPr>
              <a:t>list</a:t>
            </a:r>
            <a:r>
              <a:rPr sz="1200" spc="-15" dirty="0">
                <a:latin typeface="Segoe UI Emoji"/>
                <a:cs typeface="Segoe UI Emoji"/>
              </a:rPr>
              <a:t> </a:t>
            </a:r>
            <a:r>
              <a:rPr sz="1200" dirty="0">
                <a:latin typeface="Segoe UI Emoji"/>
                <a:cs typeface="Segoe UI Emoji"/>
              </a:rPr>
              <a:t>of</a:t>
            </a:r>
            <a:r>
              <a:rPr sz="1200" spc="-45" dirty="0">
                <a:latin typeface="Segoe UI Emoji"/>
                <a:cs typeface="Segoe UI Emoji"/>
              </a:rPr>
              <a:t> </a:t>
            </a:r>
            <a:r>
              <a:rPr sz="1200" spc="-10" dirty="0">
                <a:latin typeface="Segoe UI Emoji"/>
                <a:cs typeface="Segoe UI Emoji"/>
              </a:rPr>
              <a:t>icons</a:t>
            </a:r>
            <a:r>
              <a:rPr sz="1200" spc="-55" dirty="0">
                <a:latin typeface="Segoe UI Emoji"/>
                <a:cs typeface="Segoe UI Emoji"/>
              </a:rPr>
              <a:t> </a:t>
            </a:r>
            <a:r>
              <a:rPr sz="1200" dirty="0">
                <a:latin typeface="Segoe UI Emoji"/>
                <a:cs typeface="Segoe UI Emoji"/>
              </a:rPr>
              <a:t>go</a:t>
            </a:r>
            <a:r>
              <a:rPr sz="1200" spc="-1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u="sng" spc="-10" dirty="0">
                <a:solidFill>
                  <a:srgbClr val="0000FF"/>
                </a:solidFill>
                <a:uFill>
                  <a:solidFill>
                    <a:srgbClr val="0000FF"/>
                  </a:solidFill>
                </a:uFill>
                <a:latin typeface="Segoe UI Emoji"/>
                <a:cs typeface="Segoe UI Emoji"/>
                <a:hlinkClick r:id="rId7"/>
              </a:rPr>
              <a:t>https://www.howto-outlook.com/howto/icons.htm</a:t>
            </a:r>
            <a:endParaRPr sz="1200" dirty="0">
              <a:latin typeface="Segoe UI Emoji"/>
              <a:cs typeface="Segoe UI Emoji"/>
            </a:endParaRPr>
          </a:p>
        </p:txBody>
      </p:sp>
      <p:pic>
        <p:nvPicPr>
          <p:cNvPr id="12" name="Picture 11">
            <a:extLst>
              <a:ext uri="{FF2B5EF4-FFF2-40B4-BE49-F238E27FC236}">
                <a16:creationId xmlns:a16="http://schemas.microsoft.com/office/drawing/2014/main" id="{FF2A744F-B11C-9B18-3D80-764865F25D5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F77FEDA-93E1-91B9-52BF-7C80F4328AF9}"/>
              </a:ext>
            </a:extLst>
          </p:cNvPr>
          <p:cNvSpPr txBox="1">
            <a:spLocks noGrp="1"/>
          </p:cNvSpPr>
          <p:nvPr>
            <p:ph type="title" idx="4294967295"/>
          </p:nvPr>
        </p:nvSpPr>
        <p:spPr>
          <a:xfrm>
            <a:off x="5646725" y="118269"/>
            <a:ext cx="708310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Contacts:</a:t>
            </a:r>
          </a:p>
        </p:txBody>
      </p:sp>
      <p:sp>
        <p:nvSpPr>
          <p:cNvPr id="11" name="object 11"/>
          <p:cNvSpPr txBox="1"/>
          <p:nvPr/>
        </p:nvSpPr>
        <p:spPr>
          <a:xfrm>
            <a:off x="2340291" y="533400"/>
            <a:ext cx="9137015" cy="4890135"/>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Add</a:t>
            </a:r>
            <a:r>
              <a:rPr sz="1600" b="1" u="sng" spc="5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7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contact:</a:t>
            </a:r>
            <a:endParaRPr sz="1600" dirty="0">
              <a:latin typeface="Segoe UI Emoji"/>
              <a:cs typeface="Segoe UI Emoji"/>
            </a:endParaRPr>
          </a:p>
          <a:p>
            <a:pPr marL="12700" marR="5080">
              <a:lnSpc>
                <a:spcPct val="110800"/>
              </a:lnSpc>
              <a:spcBef>
                <a:spcPts val="1670"/>
              </a:spcBef>
            </a:pPr>
            <a:r>
              <a:rPr sz="1200" dirty="0">
                <a:solidFill>
                  <a:srgbClr val="1E1E1E"/>
                </a:solidFill>
                <a:latin typeface="Segoe UI Emoji"/>
                <a:cs typeface="Segoe UI Emoji"/>
              </a:rPr>
              <a:t>A</a:t>
            </a:r>
            <a:r>
              <a:rPr sz="1200" spc="-25" dirty="0">
                <a:solidFill>
                  <a:srgbClr val="1E1E1E"/>
                </a:solidFill>
                <a:latin typeface="Segoe UI Emoji"/>
                <a:cs typeface="Segoe UI Emoji"/>
              </a:rPr>
              <a:t> </a:t>
            </a:r>
            <a:r>
              <a:rPr sz="1200" dirty="0">
                <a:solidFill>
                  <a:srgbClr val="1E1E1E"/>
                </a:solidFill>
                <a:latin typeface="Segoe UI Emoji"/>
                <a:cs typeface="Segoe UI Emoji"/>
              </a:rPr>
              <a:t>contact</a:t>
            </a:r>
            <a:r>
              <a:rPr sz="1200" spc="-25" dirty="0">
                <a:solidFill>
                  <a:srgbClr val="1E1E1E"/>
                </a:solidFill>
                <a:latin typeface="Segoe UI Emoji"/>
                <a:cs typeface="Segoe UI Emoji"/>
              </a:rPr>
              <a:t> </a:t>
            </a:r>
            <a:r>
              <a:rPr sz="1200" dirty="0">
                <a:solidFill>
                  <a:srgbClr val="1E1E1E"/>
                </a:solidFill>
                <a:latin typeface="Segoe UI Emoji"/>
                <a:cs typeface="Segoe UI Emoji"/>
              </a:rPr>
              <a:t>can</a:t>
            </a:r>
            <a:r>
              <a:rPr sz="1200" spc="-20" dirty="0">
                <a:solidFill>
                  <a:srgbClr val="1E1E1E"/>
                </a:solidFill>
                <a:latin typeface="Segoe UI Emoji"/>
                <a:cs typeface="Segoe UI Emoji"/>
              </a:rPr>
              <a:t> </a:t>
            </a:r>
            <a:r>
              <a:rPr sz="1200" dirty="0">
                <a:solidFill>
                  <a:srgbClr val="1E1E1E"/>
                </a:solidFill>
                <a:latin typeface="Segoe UI Emoji"/>
                <a:cs typeface="Segoe UI Emoji"/>
              </a:rPr>
              <a:t>be</a:t>
            </a:r>
            <a:r>
              <a:rPr sz="1200" spc="-30" dirty="0">
                <a:solidFill>
                  <a:srgbClr val="1E1E1E"/>
                </a:solidFill>
                <a:latin typeface="Segoe UI Emoji"/>
                <a:cs typeface="Segoe UI Emoji"/>
              </a:rPr>
              <a:t> </a:t>
            </a:r>
            <a:r>
              <a:rPr sz="1200" dirty="0">
                <a:solidFill>
                  <a:srgbClr val="1E1E1E"/>
                </a:solidFill>
                <a:latin typeface="Segoe UI Emoji"/>
                <a:cs typeface="Segoe UI Emoji"/>
              </a:rPr>
              <a:t>as</a:t>
            </a:r>
            <a:r>
              <a:rPr sz="1200" spc="-30" dirty="0">
                <a:solidFill>
                  <a:srgbClr val="1E1E1E"/>
                </a:solidFill>
                <a:latin typeface="Segoe UI Emoji"/>
                <a:cs typeface="Segoe UI Emoji"/>
              </a:rPr>
              <a:t> </a:t>
            </a:r>
            <a:r>
              <a:rPr sz="1200" dirty="0">
                <a:solidFill>
                  <a:srgbClr val="1E1E1E"/>
                </a:solidFill>
                <a:latin typeface="Segoe UI Emoji"/>
                <a:cs typeface="Segoe UI Emoji"/>
              </a:rPr>
              <a:t>simple</a:t>
            </a:r>
            <a:r>
              <a:rPr sz="1200" spc="-30" dirty="0">
                <a:solidFill>
                  <a:srgbClr val="1E1E1E"/>
                </a:solidFill>
                <a:latin typeface="Segoe UI Emoji"/>
                <a:cs typeface="Segoe UI Emoji"/>
              </a:rPr>
              <a:t> </a:t>
            </a:r>
            <a:r>
              <a:rPr sz="1200" dirty="0">
                <a:solidFill>
                  <a:srgbClr val="1E1E1E"/>
                </a:solidFill>
                <a:latin typeface="Segoe UI Emoji"/>
                <a:cs typeface="Segoe UI Emoji"/>
              </a:rPr>
              <a:t>as</a:t>
            </a:r>
            <a:r>
              <a:rPr sz="1200" spc="-20" dirty="0">
                <a:solidFill>
                  <a:srgbClr val="1E1E1E"/>
                </a:solidFill>
                <a:latin typeface="Segoe UI Emoji"/>
                <a:cs typeface="Segoe UI Emoji"/>
              </a:rPr>
              <a:t> </a:t>
            </a:r>
            <a:r>
              <a:rPr sz="1200" dirty="0">
                <a:solidFill>
                  <a:srgbClr val="1E1E1E"/>
                </a:solidFill>
                <a:latin typeface="Segoe UI Emoji"/>
                <a:cs typeface="Segoe UI Emoji"/>
              </a:rPr>
              <a:t>a</a:t>
            </a:r>
            <a:r>
              <a:rPr sz="1200" spc="-25" dirty="0">
                <a:solidFill>
                  <a:srgbClr val="1E1E1E"/>
                </a:solidFill>
                <a:latin typeface="Segoe UI Emoji"/>
                <a:cs typeface="Segoe UI Emoji"/>
              </a:rPr>
              <a:t> </a:t>
            </a:r>
            <a:r>
              <a:rPr sz="1200" dirty="0">
                <a:solidFill>
                  <a:srgbClr val="1E1E1E"/>
                </a:solidFill>
                <a:latin typeface="Segoe UI Emoji"/>
                <a:cs typeface="Segoe UI Emoji"/>
              </a:rPr>
              <a:t>name</a:t>
            </a:r>
            <a:r>
              <a:rPr sz="1200" spc="-35" dirty="0">
                <a:solidFill>
                  <a:srgbClr val="1E1E1E"/>
                </a:solidFill>
                <a:latin typeface="Segoe UI Emoji"/>
                <a:cs typeface="Segoe UI Emoji"/>
              </a:rPr>
              <a:t>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email</a:t>
            </a:r>
            <a:r>
              <a:rPr sz="1200" spc="-30" dirty="0">
                <a:solidFill>
                  <a:srgbClr val="1E1E1E"/>
                </a:solidFill>
                <a:latin typeface="Segoe UI Emoji"/>
                <a:cs typeface="Segoe UI Emoji"/>
              </a:rPr>
              <a:t> </a:t>
            </a:r>
            <a:r>
              <a:rPr sz="1200" dirty="0">
                <a:solidFill>
                  <a:srgbClr val="1E1E1E"/>
                </a:solidFill>
                <a:latin typeface="Segoe UI Emoji"/>
                <a:cs typeface="Segoe UI Emoji"/>
              </a:rPr>
              <a:t>addresses,</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can</a:t>
            </a:r>
            <a:r>
              <a:rPr sz="1200" spc="-25" dirty="0">
                <a:solidFill>
                  <a:srgbClr val="1E1E1E"/>
                </a:solidFill>
                <a:latin typeface="Segoe UI Emoji"/>
                <a:cs typeface="Segoe UI Emoji"/>
              </a:rPr>
              <a:t> </a:t>
            </a:r>
            <a:r>
              <a:rPr sz="1200" dirty="0">
                <a:solidFill>
                  <a:srgbClr val="1E1E1E"/>
                </a:solidFill>
                <a:latin typeface="Segoe UI Emoji"/>
                <a:cs typeface="Segoe UI Emoji"/>
              </a:rPr>
              <a:t>include,</a:t>
            </a:r>
            <a:r>
              <a:rPr sz="1200" spc="-25" dirty="0">
                <a:solidFill>
                  <a:srgbClr val="1E1E1E"/>
                </a:solidFill>
                <a:latin typeface="Segoe UI Emoji"/>
                <a:cs typeface="Segoe UI Emoji"/>
              </a:rPr>
              <a:t> </a:t>
            </a:r>
            <a:r>
              <a:rPr sz="1200" dirty="0">
                <a:solidFill>
                  <a:srgbClr val="1E1E1E"/>
                </a:solidFill>
                <a:latin typeface="Segoe UI Emoji"/>
                <a:cs typeface="Segoe UI Emoji"/>
              </a:rPr>
              <a:t>for</a:t>
            </a:r>
            <a:r>
              <a:rPr sz="1200" spc="-25" dirty="0">
                <a:solidFill>
                  <a:srgbClr val="1E1E1E"/>
                </a:solidFill>
                <a:latin typeface="Segoe UI Emoji"/>
                <a:cs typeface="Segoe UI Emoji"/>
              </a:rPr>
              <a:t> </a:t>
            </a:r>
            <a:r>
              <a:rPr sz="1200" dirty="0">
                <a:solidFill>
                  <a:srgbClr val="1E1E1E"/>
                </a:solidFill>
                <a:latin typeface="Segoe UI Emoji"/>
                <a:cs typeface="Segoe UI Emoji"/>
              </a:rPr>
              <a:t>example,</a:t>
            </a:r>
            <a:r>
              <a:rPr sz="1200" spc="-25" dirty="0">
                <a:solidFill>
                  <a:srgbClr val="1E1E1E"/>
                </a:solidFill>
                <a:latin typeface="Segoe UI Emoji"/>
                <a:cs typeface="Segoe UI Emoji"/>
              </a:rPr>
              <a:t> </a:t>
            </a:r>
            <a:r>
              <a:rPr sz="1200" dirty="0">
                <a:solidFill>
                  <a:srgbClr val="1E1E1E"/>
                </a:solidFill>
                <a:latin typeface="Segoe UI Emoji"/>
                <a:cs typeface="Segoe UI Emoji"/>
              </a:rPr>
              <a:t>details</a:t>
            </a:r>
            <a:r>
              <a:rPr sz="1200" spc="-20" dirty="0">
                <a:solidFill>
                  <a:srgbClr val="1E1E1E"/>
                </a:solidFill>
                <a:latin typeface="Segoe UI Emoji"/>
                <a:cs typeface="Segoe UI Emoji"/>
              </a:rPr>
              <a:t> </a:t>
            </a:r>
            <a:r>
              <a:rPr sz="1200" dirty="0">
                <a:solidFill>
                  <a:srgbClr val="1E1E1E"/>
                </a:solidFill>
                <a:latin typeface="Segoe UI Emoji"/>
                <a:cs typeface="Segoe UI Emoji"/>
              </a:rPr>
              <a:t>such</a:t>
            </a:r>
            <a:r>
              <a:rPr sz="1200" spc="-20" dirty="0">
                <a:solidFill>
                  <a:srgbClr val="1E1E1E"/>
                </a:solidFill>
                <a:latin typeface="Segoe UI Emoji"/>
                <a:cs typeface="Segoe UI Emoji"/>
              </a:rPr>
              <a:t> </a:t>
            </a:r>
            <a:r>
              <a:rPr sz="1200" dirty="0">
                <a:solidFill>
                  <a:srgbClr val="1E1E1E"/>
                </a:solidFill>
                <a:latin typeface="Segoe UI Emoji"/>
                <a:cs typeface="Segoe UI Emoji"/>
              </a:rPr>
              <a:t>as</a:t>
            </a:r>
            <a:r>
              <a:rPr sz="1200" spc="-20" dirty="0">
                <a:solidFill>
                  <a:srgbClr val="1E1E1E"/>
                </a:solidFill>
                <a:latin typeface="Segoe UI Emoji"/>
                <a:cs typeface="Segoe UI Emoji"/>
              </a:rPr>
              <a:t> </a:t>
            </a:r>
            <a:r>
              <a:rPr sz="1200" dirty="0">
                <a:solidFill>
                  <a:srgbClr val="1E1E1E"/>
                </a:solidFill>
                <a:latin typeface="Segoe UI Emoji"/>
                <a:cs typeface="Segoe UI Emoji"/>
              </a:rPr>
              <a:t>street</a:t>
            </a:r>
            <a:r>
              <a:rPr sz="1200" spc="-20" dirty="0">
                <a:solidFill>
                  <a:srgbClr val="1E1E1E"/>
                </a:solidFill>
                <a:latin typeface="Segoe UI Emoji"/>
                <a:cs typeface="Segoe UI Emoji"/>
              </a:rPr>
              <a:t> </a:t>
            </a:r>
            <a:r>
              <a:rPr sz="1200" dirty="0">
                <a:solidFill>
                  <a:srgbClr val="1E1E1E"/>
                </a:solidFill>
                <a:latin typeface="Segoe UI Emoji"/>
                <a:cs typeface="Segoe UI Emoji"/>
              </a:rPr>
              <a:t>addresses,</a:t>
            </a:r>
            <a:r>
              <a:rPr sz="1200" spc="-25" dirty="0">
                <a:solidFill>
                  <a:srgbClr val="1E1E1E"/>
                </a:solidFill>
                <a:latin typeface="Segoe UI Emoji"/>
                <a:cs typeface="Segoe UI Emoji"/>
              </a:rPr>
              <a:t> </a:t>
            </a:r>
            <a:r>
              <a:rPr sz="1200" spc="-10" dirty="0">
                <a:solidFill>
                  <a:srgbClr val="1E1E1E"/>
                </a:solidFill>
                <a:latin typeface="Segoe UI Emoji"/>
                <a:cs typeface="Segoe UI Emoji"/>
              </a:rPr>
              <a:t>multiple </a:t>
            </a:r>
            <a:r>
              <a:rPr sz="1200" dirty="0">
                <a:solidFill>
                  <a:srgbClr val="1E1E1E"/>
                </a:solidFill>
                <a:latin typeface="Segoe UI Emoji"/>
                <a:cs typeface="Segoe UI Emoji"/>
              </a:rPr>
              <a:t>phone</a:t>
            </a:r>
            <a:r>
              <a:rPr sz="1200" spc="-50" dirty="0">
                <a:solidFill>
                  <a:srgbClr val="1E1E1E"/>
                </a:solidFill>
                <a:latin typeface="Segoe UI Emoji"/>
                <a:cs typeface="Segoe UI Emoji"/>
              </a:rPr>
              <a:t> </a:t>
            </a:r>
            <a:r>
              <a:rPr sz="1200" dirty="0">
                <a:solidFill>
                  <a:srgbClr val="1E1E1E"/>
                </a:solidFill>
                <a:latin typeface="Segoe UI Emoji"/>
                <a:cs typeface="Segoe UI Emoji"/>
              </a:rPr>
              <a:t>numbers,</a:t>
            </a:r>
            <a:r>
              <a:rPr sz="1200" spc="-35" dirty="0">
                <a:solidFill>
                  <a:srgbClr val="1E1E1E"/>
                </a:solidFill>
                <a:latin typeface="Segoe UI Emoji"/>
                <a:cs typeface="Segoe UI Emoji"/>
              </a:rPr>
              <a:t> </a:t>
            </a:r>
            <a:r>
              <a:rPr sz="1200" dirty="0">
                <a:solidFill>
                  <a:srgbClr val="1E1E1E"/>
                </a:solidFill>
                <a:latin typeface="Segoe UI Emoji"/>
                <a:cs typeface="Segoe UI Emoji"/>
              </a:rPr>
              <a:t>a</a:t>
            </a:r>
            <a:r>
              <a:rPr sz="1200" spc="-40" dirty="0">
                <a:solidFill>
                  <a:srgbClr val="1E1E1E"/>
                </a:solidFill>
                <a:latin typeface="Segoe UI Emoji"/>
                <a:cs typeface="Segoe UI Emoji"/>
              </a:rPr>
              <a:t> </a:t>
            </a:r>
            <a:r>
              <a:rPr sz="1200" dirty="0">
                <a:solidFill>
                  <a:srgbClr val="1E1E1E"/>
                </a:solidFill>
                <a:latin typeface="Segoe UI Emoji"/>
                <a:cs typeface="Segoe UI Emoji"/>
              </a:rPr>
              <a:t>picture,</a:t>
            </a:r>
            <a:r>
              <a:rPr sz="1200" spc="-35" dirty="0">
                <a:solidFill>
                  <a:srgbClr val="1E1E1E"/>
                </a:solidFill>
                <a:latin typeface="Segoe UI Emoji"/>
                <a:cs typeface="Segoe UI Emoji"/>
              </a:rPr>
              <a:t> </a:t>
            </a:r>
            <a:r>
              <a:rPr sz="1200" dirty="0">
                <a:solidFill>
                  <a:srgbClr val="1E1E1E"/>
                </a:solidFill>
                <a:latin typeface="Segoe UI Emoji"/>
                <a:cs typeface="Segoe UI Emoji"/>
              </a:rPr>
              <a:t>and</a:t>
            </a:r>
            <a:r>
              <a:rPr sz="1200" spc="-40" dirty="0">
                <a:solidFill>
                  <a:srgbClr val="1E1E1E"/>
                </a:solidFill>
                <a:latin typeface="Segoe UI Emoji"/>
                <a:cs typeface="Segoe UI Emoji"/>
              </a:rPr>
              <a:t> </a:t>
            </a:r>
            <a:r>
              <a:rPr sz="1200" dirty="0">
                <a:solidFill>
                  <a:srgbClr val="1E1E1E"/>
                </a:solidFill>
                <a:latin typeface="Segoe UI Emoji"/>
                <a:cs typeface="Segoe UI Emoji"/>
              </a:rPr>
              <a:t>birthdays.</a:t>
            </a:r>
            <a:r>
              <a:rPr sz="1200" spc="-35" dirty="0">
                <a:solidFill>
                  <a:srgbClr val="1E1E1E"/>
                </a:solidFill>
                <a:latin typeface="Segoe UI Emoji"/>
                <a:cs typeface="Segoe UI Emoji"/>
              </a:rPr>
              <a:t> </a:t>
            </a:r>
            <a:r>
              <a:rPr sz="1200" dirty="0">
                <a:latin typeface="Segoe UI Emoji"/>
                <a:cs typeface="Segoe UI Emoji"/>
              </a:rPr>
              <a:t>Use</a:t>
            </a:r>
            <a:r>
              <a:rPr sz="1200" spc="-45" dirty="0">
                <a:latin typeface="Segoe UI Emoji"/>
                <a:cs typeface="Segoe UI Emoji"/>
              </a:rPr>
              <a:t> </a:t>
            </a:r>
            <a:r>
              <a:rPr sz="1200" dirty="0">
                <a:latin typeface="Segoe UI Emoji"/>
                <a:cs typeface="Segoe UI Emoji"/>
              </a:rPr>
              <a:t>the</a:t>
            </a:r>
            <a:r>
              <a:rPr sz="1200" spc="-45" dirty="0">
                <a:latin typeface="Segoe UI Emoji"/>
                <a:cs typeface="Segoe UI Emoji"/>
              </a:rPr>
              <a:t> </a:t>
            </a:r>
            <a:r>
              <a:rPr sz="1200" dirty="0">
                <a:latin typeface="Segoe UI Emoji"/>
                <a:cs typeface="Segoe UI Emoji"/>
              </a:rPr>
              <a:t>People</a:t>
            </a:r>
            <a:r>
              <a:rPr sz="1200" spc="-45" dirty="0">
                <a:latin typeface="Segoe UI Emoji"/>
                <a:cs typeface="Segoe UI Emoji"/>
              </a:rPr>
              <a:t> </a:t>
            </a:r>
            <a:r>
              <a:rPr sz="1200" dirty="0">
                <a:latin typeface="Segoe UI Emoji"/>
                <a:cs typeface="Segoe UI Emoji"/>
              </a:rPr>
              <a:t>page</a:t>
            </a:r>
            <a:r>
              <a:rPr sz="1200" spc="-35" dirty="0">
                <a:latin typeface="Segoe UI Emoji"/>
                <a:cs typeface="Segoe UI Emoji"/>
              </a:rPr>
              <a:t> </a:t>
            </a:r>
            <a:r>
              <a:rPr sz="1200" dirty="0">
                <a:latin typeface="Segoe UI Emoji"/>
                <a:cs typeface="Segoe UI Emoji"/>
              </a:rPr>
              <a:t>in</a:t>
            </a:r>
            <a:r>
              <a:rPr sz="1200" spc="-25" dirty="0">
                <a:latin typeface="Segoe UI Emoji"/>
                <a:cs typeface="Segoe UI Emoji"/>
              </a:rPr>
              <a:t> </a:t>
            </a:r>
            <a:r>
              <a:rPr sz="1200" dirty="0">
                <a:latin typeface="Segoe UI Emoji"/>
                <a:cs typeface="Segoe UI Emoji"/>
              </a:rPr>
              <a:t>Outlook.com</a:t>
            </a:r>
            <a:r>
              <a:rPr sz="1200" spc="-40" dirty="0">
                <a:latin typeface="Segoe UI Emoji"/>
                <a:cs typeface="Segoe UI Emoji"/>
              </a:rPr>
              <a:t> </a:t>
            </a:r>
            <a:r>
              <a:rPr sz="1200" dirty="0">
                <a:latin typeface="Segoe UI Emoji"/>
                <a:cs typeface="Segoe UI Emoji"/>
              </a:rPr>
              <a:t>to</a:t>
            </a:r>
            <a:r>
              <a:rPr sz="1200" spc="-25" dirty="0">
                <a:latin typeface="Segoe UI Emoji"/>
                <a:cs typeface="Segoe UI Emoji"/>
              </a:rPr>
              <a:t> </a:t>
            </a:r>
            <a:r>
              <a:rPr sz="1200" dirty="0">
                <a:latin typeface="Segoe UI Emoji"/>
                <a:cs typeface="Segoe UI Emoji"/>
              </a:rPr>
              <a:t>view,</a:t>
            </a:r>
            <a:r>
              <a:rPr sz="1200" spc="-35" dirty="0">
                <a:latin typeface="Segoe UI Emoji"/>
                <a:cs typeface="Segoe UI Emoji"/>
              </a:rPr>
              <a:t> </a:t>
            </a:r>
            <a:r>
              <a:rPr sz="1200" dirty="0">
                <a:latin typeface="Segoe UI Emoji"/>
                <a:cs typeface="Segoe UI Emoji"/>
              </a:rPr>
              <a:t>create,</a:t>
            </a:r>
            <a:r>
              <a:rPr sz="1200" spc="-35" dirty="0">
                <a:latin typeface="Segoe UI Emoji"/>
                <a:cs typeface="Segoe UI Emoji"/>
              </a:rPr>
              <a:t> </a:t>
            </a:r>
            <a:r>
              <a:rPr sz="1200" dirty="0">
                <a:latin typeface="Segoe UI Emoji"/>
                <a:cs typeface="Segoe UI Emoji"/>
              </a:rPr>
              <a:t>and</a:t>
            </a:r>
            <a:r>
              <a:rPr sz="1200" spc="-40" dirty="0">
                <a:latin typeface="Segoe UI Emoji"/>
                <a:cs typeface="Segoe UI Emoji"/>
              </a:rPr>
              <a:t> </a:t>
            </a:r>
            <a:r>
              <a:rPr sz="1200" dirty="0">
                <a:latin typeface="Segoe UI Emoji"/>
                <a:cs typeface="Segoe UI Emoji"/>
              </a:rPr>
              <a:t>edit</a:t>
            </a:r>
            <a:r>
              <a:rPr sz="1200" spc="-40" dirty="0">
                <a:latin typeface="Segoe UI Emoji"/>
                <a:cs typeface="Segoe UI Emoji"/>
              </a:rPr>
              <a:t> </a:t>
            </a:r>
            <a:r>
              <a:rPr sz="1200" dirty="0">
                <a:latin typeface="Segoe UI Emoji"/>
                <a:cs typeface="Segoe UI Emoji"/>
              </a:rPr>
              <a:t>contacts</a:t>
            </a:r>
            <a:r>
              <a:rPr sz="1200" spc="-45" dirty="0">
                <a:latin typeface="Segoe UI Emoji"/>
                <a:cs typeface="Segoe UI Emoji"/>
              </a:rPr>
              <a:t> </a:t>
            </a:r>
            <a:r>
              <a:rPr sz="1200" dirty="0">
                <a:latin typeface="Segoe UI Emoji"/>
                <a:cs typeface="Segoe UI Emoji"/>
              </a:rPr>
              <a:t>and</a:t>
            </a:r>
            <a:r>
              <a:rPr sz="1200" spc="-40" dirty="0">
                <a:latin typeface="Segoe UI Emoji"/>
                <a:cs typeface="Segoe UI Emoji"/>
              </a:rPr>
              <a:t> </a:t>
            </a:r>
            <a:r>
              <a:rPr sz="1200" dirty="0">
                <a:latin typeface="Segoe UI Emoji"/>
                <a:cs typeface="Segoe UI Emoji"/>
              </a:rPr>
              <a:t>contact</a:t>
            </a:r>
            <a:r>
              <a:rPr sz="1200" spc="-30" dirty="0">
                <a:latin typeface="Segoe UI Emoji"/>
                <a:cs typeface="Segoe UI Emoji"/>
              </a:rPr>
              <a:t> </a:t>
            </a:r>
            <a:r>
              <a:rPr sz="1200" dirty="0">
                <a:latin typeface="Segoe UI Emoji"/>
                <a:cs typeface="Segoe UI Emoji"/>
              </a:rPr>
              <a:t>lists.</a:t>
            </a:r>
            <a:r>
              <a:rPr sz="1200" spc="-35" dirty="0">
                <a:latin typeface="Segoe UI Emoji"/>
                <a:cs typeface="Segoe UI Emoji"/>
              </a:rPr>
              <a:t> </a:t>
            </a:r>
            <a:r>
              <a:rPr sz="1200" spc="-10" dirty="0">
                <a:latin typeface="Segoe UI Emoji"/>
                <a:cs typeface="Segoe UI Emoji"/>
              </a:rPr>
              <a:t>Create </a:t>
            </a:r>
            <a:r>
              <a:rPr sz="1200" dirty="0">
                <a:latin typeface="Segoe UI Emoji"/>
                <a:cs typeface="Segoe UI Emoji"/>
              </a:rPr>
              <a:t>new</a:t>
            </a:r>
            <a:r>
              <a:rPr sz="1200" spc="-30" dirty="0">
                <a:latin typeface="Segoe UI Emoji"/>
                <a:cs typeface="Segoe UI Emoji"/>
              </a:rPr>
              <a:t> </a:t>
            </a:r>
            <a:r>
              <a:rPr sz="1200" dirty="0">
                <a:latin typeface="Segoe UI Emoji"/>
                <a:cs typeface="Segoe UI Emoji"/>
              </a:rPr>
              <a:t>contacts</a:t>
            </a:r>
            <a:r>
              <a:rPr sz="1200" spc="-30" dirty="0">
                <a:latin typeface="Segoe UI Emoji"/>
                <a:cs typeface="Segoe UI Emoji"/>
              </a:rPr>
              <a:t> </a:t>
            </a:r>
            <a:r>
              <a:rPr sz="1200" dirty="0">
                <a:latin typeface="Segoe UI Emoji"/>
                <a:cs typeface="Segoe UI Emoji"/>
              </a:rPr>
              <a:t>from</a:t>
            </a:r>
            <a:r>
              <a:rPr sz="1200" spc="-25" dirty="0">
                <a:latin typeface="Segoe UI Emoji"/>
                <a:cs typeface="Segoe UI Emoji"/>
              </a:rPr>
              <a:t> </a:t>
            </a:r>
            <a:r>
              <a:rPr sz="1200" dirty="0">
                <a:latin typeface="Segoe UI Emoji"/>
                <a:cs typeface="Segoe UI Emoji"/>
              </a:rPr>
              <a:t>scratch,</a:t>
            </a:r>
            <a:r>
              <a:rPr sz="1200" spc="-25" dirty="0">
                <a:latin typeface="Segoe UI Emoji"/>
                <a:cs typeface="Segoe UI Emoji"/>
              </a:rPr>
              <a:t> </a:t>
            </a:r>
            <a:r>
              <a:rPr sz="1200" dirty="0">
                <a:latin typeface="Segoe UI Emoji"/>
                <a:cs typeface="Segoe UI Emoji"/>
              </a:rPr>
              <a:t>or</a:t>
            </a:r>
            <a:r>
              <a:rPr sz="1200" spc="-25" dirty="0">
                <a:latin typeface="Segoe UI Emoji"/>
                <a:cs typeface="Segoe UI Emoji"/>
              </a:rPr>
              <a:t> </a:t>
            </a:r>
            <a:r>
              <a:rPr sz="1200" dirty="0">
                <a:latin typeface="Segoe UI Emoji"/>
                <a:cs typeface="Segoe UI Emoji"/>
              </a:rPr>
              <a:t>add</a:t>
            </a:r>
            <a:r>
              <a:rPr sz="1200" spc="-20" dirty="0">
                <a:latin typeface="Segoe UI Emoji"/>
                <a:cs typeface="Segoe UI Emoji"/>
              </a:rPr>
              <a:t> </a:t>
            </a:r>
            <a:r>
              <a:rPr sz="1200" dirty="0">
                <a:latin typeface="Segoe UI Emoji"/>
                <a:cs typeface="Segoe UI Emoji"/>
              </a:rPr>
              <a:t>someone</a:t>
            </a:r>
            <a:r>
              <a:rPr sz="1200" spc="-30" dirty="0">
                <a:latin typeface="Segoe UI Emoji"/>
                <a:cs typeface="Segoe UI Emoji"/>
              </a:rPr>
              <a:t> </a:t>
            </a:r>
            <a:r>
              <a:rPr sz="1200" dirty="0">
                <a:latin typeface="Segoe UI Emoji"/>
                <a:cs typeface="Segoe UI Emoji"/>
              </a:rPr>
              <a:t>as</a:t>
            </a:r>
            <a:r>
              <a:rPr sz="1200" spc="-30" dirty="0">
                <a:latin typeface="Segoe UI Emoji"/>
                <a:cs typeface="Segoe UI Emoji"/>
              </a:rPr>
              <a:t> </a:t>
            </a:r>
            <a:r>
              <a:rPr sz="1200" dirty="0">
                <a:latin typeface="Segoe UI Emoji"/>
                <a:cs typeface="Segoe UI Emoji"/>
              </a:rPr>
              <a:t>a</a:t>
            </a:r>
            <a:r>
              <a:rPr sz="1200" spc="-20" dirty="0">
                <a:latin typeface="Segoe UI Emoji"/>
                <a:cs typeface="Segoe UI Emoji"/>
              </a:rPr>
              <a:t> </a:t>
            </a:r>
            <a:r>
              <a:rPr sz="1200" dirty="0">
                <a:latin typeface="Segoe UI Emoji"/>
                <a:cs typeface="Segoe UI Emoji"/>
              </a:rPr>
              <a:t>contact</a:t>
            </a:r>
            <a:r>
              <a:rPr sz="1200" spc="-25" dirty="0">
                <a:latin typeface="Segoe UI Emoji"/>
                <a:cs typeface="Segoe UI Emoji"/>
              </a:rPr>
              <a:t> </a:t>
            </a:r>
            <a:r>
              <a:rPr sz="1200" dirty="0">
                <a:latin typeface="Segoe UI Emoji"/>
                <a:cs typeface="Segoe UI Emoji"/>
              </a:rPr>
              <a:t>from</a:t>
            </a:r>
            <a:r>
              <a:rPr sz="1200" spc="-30" dirty="0">
                <a:latin typeface="Segoe UI Emoji"/>
                <a:cs typeface="Segoe UI Emoji"/>
              </a:rPr>
              <a:t> </a:t>
            </a:r>
            <a:r>
              <a:rPr sz="1200" dirty="0">
                <a:latin typeface="Segoe UI Emoji"/>
                <a:cs typeface="Segoe UI Emoji"/>
              </a:rPr>
              <a:t>an</a:t>
            </a:r>
            <a:r>
              <a:rPr sz="1200" spc="-15" dirty="0">
                <a:latin typeface="Segoe UI Emoji"/>
                <a:cs typeface="Segoe UI Emoji"/>
              </a:rPr>
              <a:t> </a:t>
            </a:r>
            <a:r>
              <a:rPr sz="1200" dirty="0">
                <a:latin typeface="Segoe UI Emoji"/>
                <a:cs typeface="Segoe UI Emoji"/>
              </a:rPr>
              <a:t>email</a:t>
            </a:r>
            <a:r>
              <a:rPr sz="1200" spc="-30" dirty="0">
                <a:latin typeface="Segoe UI Emoji"/>
                <a:cs typeface="Segoe UI Emoji"/>
              </a:rPr>
              <a:t> </a:t>
            </a:r>
            <a:r>
              <a:rPr sz="1200" dirty="0">
                <a:latin typeface="Segoe UI Emoji"/>
                <a:cs typeface="Segoe UI Emoji"/>
              </a:rPr>
              <a:t>message.</a:t>
            </a:r>
            <a:r>
              <a:rPr sz="1200" spc="-25" dirty="0">
                <a:latin typeface="Segoe UI Emoji"/>
                <a:cs typeface="Segoe UI Emoji"/>
              </a:rPr>
              <a:t> </a:t>
            </a:r>
            <a:r>
              <a:rPr sz="1200" dirty="0">
                <a:latin typeface="Segoe UI Emoji"/>
                <a:cs typeface="Segoe UI Emoji"/>
              </a:rPr>
              <a:t>You</a:t>
            </a:r>
            <a:r>
              <a:rPr sz="1200" spc="-15" dirty="0">
                <a:latin typeface="Segoe UI Emoji"/>
                <a:cs typeface="Segoe UI Emoji"/>
              </a:rPr>
              <a:t> </a:t>
            </a:r>
            <a:r>
              <a:rPr sz="1200" dirty="0">
                <a:latin typeface="Segoe UI Emoji"/>
                <a:cs typeface="Segoe UI Emoji"/>
              </a:rPr>
              <a:t>can</a:t>
            </a:r>
            <a:r>
              <a:rPr sz="1200" spc="-20" dirty="0">
                <a:latin typeface="Segoe UI Emoji"/>
                <a:cs typeface="Segoe UI Emoji"/>
              </a:rPr>
              <a:t> </a:t>
            </a:r>
            <a:r>
              <a:rPr sz="1200" dirty="0">
                <a:latin typeface="Segoe UI Emoji"/>
                <a:cs typeface="Segoe UI Emoji"/>
              </a:rPr>
              <a:t>also</a:t>
            </a:r>
            <a:r>
              <a:rPr sz="1200" spc="-20" dirty="0">
                <a:latin typeface="Segoe UI Emoji"/>
                <a:cs typeface="Segoe UI Emoji"/>
              </a:rPr>
              <a:t> </a:t>
            </a:r>
            <a:r>
              <a:rPr sz="1200" dirty="0">
                <a:latin typeface="Segoe UI Emoji"/>
                <a:cs typeface="Segoe UI Emoji"/>
              </a:rPr>
              <a:t>create</a:t>
            </a:r>
            <a:r>
              <a:rPr sz="1200" spc="-25" dirty="0">
                <a:latin typeface="Segoe UI Emoji"/>
                <a:cs typeface="Segoe UI Emoji"/>
              </a:rPr>
              <a:t> </a:t>
            </a:r>
            <a:r>
              <a:rPr sz="1200" dirty="0">
                <a:latin typeface="Segoe UI Emoji"/>
                <a:cs typeface="Segoe UI Emoji"/>
              </a:rPr>
              <a:t>a</a:t>
            </a:r>
            <a:r>
              <a:rPr sz="1200" spc="-15" dirty="0">
                <a:latin typeface="Segoe UI Emoji"/>
                <a:cs typeface="Segoe UI Emoji"/>
              </a:rPr>
              <a:t> </a:t>
            </a:r>
            <a:r>
              <a:rPr sz="1200" dirty="0">
                <a:latin typeface="Segoe UI Emoji"/>
                <a:cs typeface="Segoe UI Emoji"/>
              </a:rPr>
              <a:t>contact</a:t>
            </a:r>
            <a:r>
              <a:rPr sz="1200" spc="-25" dirty="0">
                <a:latin typeface="Segoe UI Emoji"/>
                <a:cs typeface="Segoe UI Emoji"/>
              </a:rPr>
              <a:t> </a:t>
            </a:r>
            <a:r>
              <a:rPr sz="1200" dirty="0">
                <a:latin typeface="Segoe UI Emoji"/>
                <a:cs typeface="Segoe UI Emoji"/>
              </a:rPr>
              <a:t>list</a:t>
            </a:r>
            <a:r>
              <a:rPr sz="1200" spc="-15" dirty="0">
                <a:latin typeface="Segoe UI Emoji"/>
                <a:cs typeface="Segoe UI Emoji"/>
              </a:rPr>
              <a:t> </a:t>
            </a:r>
            <a:r>
              <a:rPr sz="1200" dirty="0">
                <a:latin typeface="Segoe UI Emoji"/>
                <a:cs typeface="Segoe UI Emoji"/>
              </a:rPr>
              <a:t>for</a:t>
            </a:r>
            <a:r>
              <a:rPr sz="1200" spc="-20" dirty="0">
                <a:latin typeface="Segoe UI Emoji"/>
                <a:cs typeface="Segoe UI Emoji"/>
              </a:rPr>
              <a:t> </a:t>
            </a:r>
            <a:r>
              <a:rPr sz="1200" dirty="0">
                <a:latin typeface="Segoe UI Emoji"/>
                <a:cs typeface="Segoe UI Emoji"/>
              </a:rPr>
              <a:t>sending</a:t>
            </a:r>
            <a:r>
              <a:rPr sz="1200" spc="-25" dirty="0">
                <a:latin typeface="Segoe UI Emoji"/>
                <a:cs typeface="Segoe UI Emoji"/>
              </a:rPr>
              <a:t> </a:t>
            </a:r>
            <a:r>
              <a:rPr sz="1200" dirty="0">
                <a:latin typeface="Segoe UI Emoji"/>
                <a:cs typeface="Segoe UI Emoji"/>
              </a:rPr>
              <a:t>email</a:t>
            </a:r>
            <a:r>
              <a:rPr sz="1200" spc="-20" dirty="0">
                <a:latin typeface="Segoe UI Emoji"/>
                <a:cs typeface="Segoe UI Emoji"/>
              </a:rPr>
              <a:t> </a:t>
            </a:r>
            <a:r>
              <a:rPr sz="1200" spc="-25" dirty="0">
                <a:latin typeface="Segoe UI Emoji"/>
                <a:cs typeface="Segoe UI Emoji"/>
              </a:rPr>
              <a:t>to</a:t>
            </a:r>
            <a:r>
              <a:rPr sz="1200" spc="500" dirty="0">
                <a:latin typeface="Segoe UI Emoji"/>
                <a:cs typeface="Segoe UI Emoji"/>
              </a:rPr>
              <a:t>  </a:t>
            </a:r>
            <a:r>
              <a:rPr sz="1200" dirty="0">
                <a:latin typeface="Segoe UI Emoji"/>
                <a:cs typeface="Segoe UI Emoji"/>
              </a:rPr>
              <a:t>a</a:t>
            </a:r>
            <a:r>
              <a:rPr sz="1200" spc="-10" dirty="0">
                <a:latin typeface="Segoe UI Emoji"/>
                <a:cs typeface="Segoe UI Emoji"/>
              </a:rPr>
              <a:t> </a:t>
            </a:r>
            <a:r>
              <a:rPr sz="1200" dirty="0">
                <a:latin typeface="Segoe UI Emoji"/>
                <a:cs typeface="Segoe UI Emoji"/>
              </a:rPr>
              <a:t>group</a:t>
            </a:r>
            <a:r>
              <a:rPr sz="1200" spc="-10" dirty="0">
                <a:latin typeface="Segoe UI Emoji"/>
                <a:cs typeface="Segoe UI Emoji"/>
              </a:rPr>
              <a:t> </a:t>
            </a:r>
            <a:r>
              <a:rPr sz="1200" dirty="0">
                <a:latin typeface="Segoe UI Emoji"/>
                <a:cs typeface="Segoe UI Emoji"/>
              </a:rPr>
              <a:t>of</a:t>
            </a:r>
            <a:r>
              <a:rPr sz="1200" spc="-15" dirty="0">
                <a:latin typeface="Segoe UI Emoji"/>
                <a:cs typeface="Segoe UI Emoji"/>
              </a:rPr>
              <a:t> </a:t>
            </a:r>
            <a:r>
              <a:rPr sz="1200" spc="-10" dirty="0">
                <a:latin typeface="Segoe UI Emoji"/>
                <a:cs typeface="Segoe UI Emoji"/>
              </a:rPr>
              <a:t>people.</a:t>
            </a:r>
            <a:endParaRPr sz="1200" dirty="0">
              <a:latin typeface="Segoe UI Emoji"/>
              <a:cs typeface="Segoe UI Emoji"/>
            </a:endParaRPr>
          </a:p>
          <a:p>
            <a:pPr>
              <a:spcBef>
                <a:spcPts val="145"/>
              </a:spcBef>
            </a:pPr>
            <a:endParaRPr sz="1200" dirty="0">
              <a:latin typeface="Segoe UI Emoji"/>
              <a:cs typeface="Segoe UI Emoji"/>
            </a:endParaRPr>
          </a:p>
          <a:p>
            <a:pPr marL="469900" marR="3705225" indent="-228600">
              <a:lnSpc>
                <a:spcPct val="110800"/>
              </a:lnSpc>
              <a:buClr>
                <a:srgbClr val="1E1E1E"/>
              </a:buClr>
              <a:buSzPct val="116666"/>
              <a:buFont typeface="Symbol"/>
              <a:buChar char=""/>
              <a:tabLst>
                <a:tab pos="469900" algn="l"/>
              </a:tabLst>
            </a:pPr>
            <a:r>
              <a:rPr sz="1200" dirty="0">
                <a:latin typeface="Segoe UI Emoji"/>
                <a:cs typeface="Segoe UI Emoji"/>
              </a:rPr>
              <a:t>To</a:t>
            </a:r>
            <a:r>
              <a:rPr sz="1200" spc="-35" dirty="0">
                <a:latin typeface="Segoe UI Emoji"/>
                <a:cs typeface="Segoe UI Emoji"/>
              </a:rPr>
              <a:t> </a:t>
            </a:r>
            <a:r>
              <a:rPr sz="1200" dirty="0">
                <a:latin typeface="Segoe UI Emoji"/>
                <a:cs typeface="Segoe UI Emoji"/>
              </a:rPr>
              <a:t>go</a:t>
            </a:r>
            <a:r>
              <a:rPr sz="1200" spc="-30" dirty="0">
                <a:latin typeface="Segoe UI Emoji"/>
                <a:cs typeface="Segoe UI Emoji"/>
              </a:rPr>
              <a:t> </a:t>
            </a:r>
            <a:r>
              <a:rPr sz="1200" dirty="0">
                <a:latin typeface="Segoe UI Emoji"/>
                <a:cs typeface="Segoe UI Emoji"/>
              </a:rPr>
              <a:t>to</a:t>
            </a:r>
            <a:r>
              <a:rPr sz="1200" spc="-30" dirty="0">
                <a:latin typeface="Segoe UI Emoji"/>
                <a:cs typeface="Segoe UI Emoji"/>
              </a:rPr>
              <a:t> </a:t>
            </a:r>
            <a:r>
              <a:rPr sz="1200" dirty="0">
                <a:latin typeface="Segoe UI Emoji"/>
                <a:cs typeface="Segoe UI Emoji"/>
              </a:rPr>
              <a:t>the</a:t>
            </a:r>
            <a:r>
              <a:rPr sz="1200" spc="-50" dirty="0">
                <a:latin typeface="Segoe UI Emoji"/>
                <a:cs typeface="Segoe UI Emoji"/>
              </a:rPr>
              <a:t> </a:t>
            </a:r>
            <a:r>
              <a:rPr sz="1200" dirty="0">
                <a:latin typeface="Segoe UI Emoji"/>
                <a:cs typeface="Segoe UI Emoji"/>
              </a:rPr>
              <a:t>People</a:t>
            </a:r>
            <a:r>
              <a:rPr sz="1200" spc="-35" dirty="0">
                <a:latin typeface="Segoe UI Emoji"/>
                <a:cs typeface="Segoe UI Emoji"/>
              </a:rPr>
              <a:t> </a:t>
            </a:r>
            <a:r>
              <a:rPr sz="1200" dirty="0">
                <a:latin typeface="Segoe UI Emoji"/>
                <a:cs typeface="Segoe UI Emoji"/>
              </a:rPr>
              <a:t>page,</a:t>
            </a:r>
            <a:r>
              <a:rPr sz="1200" spc="-35" dirty="0">
                <a:latin typeface="Segoe UI Emoji"/>
                <a:cs typeface="Segoe UI Emoji"/>
              </a:rPr>
              <a:t> </a:t>
            </a:r>
            <a:r>
              <a:rPr sz="1200" dirty="0">
                <a:latin typeface="Segoe UI Emoji"/>
                <a:cs typeface="Segoe UI Emoji"/>
              </a:rPr>
              <a:t>sign</a:t>
            </a:r>
            <a:r>
              <a:rPr sz="1200" spc="-30" dirty="0">
                <a:latin typeface="Segoe UI Emoji"/>
                <a:cs typeface="Segoe UI Emoji"/>
              </a:rPr>
              <a:t> </a:t>
            </a:r>
            <a:r>
              <a:rPr sz="1200" dirty="0">
                <a:latin typeface="Segoe UI Emoji"/>
                <a:cs typeface="Segoe UI Emoji"/>
              </a:rPr>
              <a:t>in</a:t>
            </a:r>
            <a:r>
              <a:rPr sz="1200" spc="-3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dirty="0">
                <a:latin typeface="Segoe UI Emoji"/>
                <a:cs typeface="Segoe UI Emoji"/>
              </a:rPr>
              <a:t>Outlook.com</a:t>
            </a:r>
            <a:r>
              <a:rPr sz="1200" spc="-45" dirty="0">
                <a:latin typeface="Segoe UI Emoji"/>
                <a:cs typeface="Segoe UI Emoji"/>
              </a:rPr>
              <a:t> </a:t>
            </a:r>
            <a:r>
              <a:rPr sz="1200" dirty="0">
                <a:latin typeface="Segoe UI Emoji"/>
                <a:cs typeface="Segoe UI Emoji"/>
              </a:rPr>
              <a:t>and</a:t>
            </a:r>
            <a:r>
              <a:rPr sz="1200" spc="-35" dirty="0">
                <a:latin typeface="Segoe UI Emoji"/>
                <a:cs typeface="Segoe UI Emoji"/>
              </a:rPr>
              <a:t> </a:t>
            </a:r>
            <a:r>
              <a:rPr sz="1200" dirty="0">
                <a:latin typeface="Segoe UI Emoji"/>
                <a:cs typeface="Segoe UI Emoji"/>
              </a:rPr>
              <a:t>select</a:t>
            </a:r>
            <a:r>
              <a:rPr sz="1200" spc="-20" dirty="0">
                <a:latin typeface="Segoe UI Emoji"/>
                <a:cs typeface="Segoe UI Emoji"/>
              </a:rPr>
              <a:t> </a:t>
            </a:r>
            <a:r>
              <a:rPr sz="1200" dirty="0">
                <a:latin typeface="Segoe UI Emoji"/>
                <a:cs typeface="Segoe UI Emoji"/>
              </a:rPr>
              <a:t>People</a:t>
            </a:r>
            <a:r>
              <a:rPr sz="1200" spc="-40" dirty="0">
                <a:latin typeface="Segoe UI Emoji"/>
                <a:cs typeface="Segoe UI Emoji"/>
              </a:rPr>
              <a:t> </a:t>
            </a:r>
            <a:r>
              <a:rPr sz="1200" dirty="0">
                <a:latin typeface="Segoe UI Emoji"/>
                <a:cs typeface="Segoe UI Emoji"/>
              </a:rPr>
              <a:t>at</a:t>
            </a:r>
            <a:r>
              <a:rPr sz="1200" spc="-35" dirty="0">
                <a:latin typeface="Segoe UI Emoji"/>
                <a:cs typeface="Segoe UI Emoji"/>
              </a:rPr>
              <a:t> </a:t>
            </a:r>
            <a:r>
              <a:rPr sz="1200" spc="-25" dirty="0">
                <a:latin typeface="Segoe UI Emoji"/>
                <a:cs typeface="Segoe UI Emoji"/>
              </a:rPr>
              <a:t>the </a:t>
            </a:r>
            <a:r>
              <a:rPr sz="1200" dirty="0">
                <a:latin typeface="Segoe UI Emoji"/>
                <a:cs typeface="Segoe UI Emoji"/>
              </a:rPr>
              <a:t>lower</a:t>
            </a:r>
            <a:r>
              <a:rPr sz="1200" spc="-20" dirty="0">
                <a:latin typeface="Segoe UI Emoji"/>
                <a:cs typeface="Segoe UI Emoji"/>
              </a:rPr>
              <a:t> </a:t>
            </a:r>
            <a:r>
              <a:rPr sz="1200" dirty="0">
                <a:latin typeface="Segoe UI Emoji"/>
                <a:cs typeface="Segoe UI Emoji"/>
              </a:rPr>
              <a:t>left</a:t>
            </a:r>
            <a:r>
              <a:rPr sz="1200" spc="-5" dirty="0">
                <a:latin typeface="Segoe UI Emoji"/>
                <a:cs typeface="Segoe UI Emoji"/>
              </a:rPr>
              <a:t> </a:t>
            </a:r>
            <a:r>
              <a:rPr sz="1200" dirty="0">
                <a:latin typeface="Segoe UI Emoji"/>
                <a:cs typeface="Segoe UI Emoji"/>
              </a:rPr>
              <a:t>corner</a:t>
            </a:r>
            <a:r>
              <a:rPr sz="1200" spc="-15" dirty="0">
                <a:latin typeface="Segoe UI Emoji"/>
                <a:cs typeface="Segoe UI Emoji"/>
              </a:rPr>
              <a:t> </a:t>
            </a:r>
            <a:r>
              <a:rPr sz="1200" dirty="0">
                <a:latin typeface="Segoe UI Emoji"/>
                <a:cs typeface="Segoe UI Emoji"/>
              </a:rPr>
              <a:t>of</a:t>
            </a:r>
            <a:r>
              <a:rPr sz="1200" spc="-20" dirty="0">
                <a:latin typeface="Segoe UI Emoji"/>
                <a:cs typeface="Segoe UI Emoji"/>
              </a:rPr>
              <a:t> </a:t>
            </a:r>
            <a:r>
              <a:rPr sz="1200" dirty="0">
                <a:latin typeface="Segoe UI Emoji"/>
                <a:cs typeface="Segoe UI Emoji"/>
              </a:rPr>
              <a:t>the</a:t>
            </a:r>
            <a:r>
              <a:rPr sz="1200" spc="-20" dirty="0">
                <a:latin typeface="Segoe UI Emoji"/>
                <a:cs typeface="Segoe UI Emoji"/>
              </a:rPr>
              <a:t> </a:t>
            </a:r>
            <a:r>
              <a:rPr sz="1200" spc="-10" dirty="0">
                <a:latin typeface="Segoe UI Emoji"/>
                <a:cs typeface="Segoe UI Emoji"/>
              </a:rPr>
              <a:t>page.</a:t>
            </a:r>
            <a:endParaRPr sz="1200" dirty="0">
              <a:latin typeface="Segoe UI Emoji"/>
              <a:cs typeface="Segoe UI Emoji"/>
            </a:endParaRPr>
          </a:p>
          <a:p>
            <a:pPr>
              <a:spcBef>
                <a:spcPts val="459"/>
              </a:spcBef>
              <a:buFont typeface="Symbol"/>
              <a:buChar char=""/>
            </a:pPr>
            <a:endParaRPr sz="1200" dirty="0">
              <a:latin typeface="Segoe UI Emoji"/>
              <a:cs typeface="Segoe UI Emoji"/>
            </a:endParaRPr>
          </a:p>
          <a:p>
            <a:pPr marL="12700"/>
            <a:r>
              <a:rPr sz="1400" b="1" u="sng" dirty="0">
                <a:solidFill>
                  <a:srgbClr val="1E1E1E"/>
                </a:solidFill>
                <a:uFill>
                  <a:solidFill>
                    <a:srgbClr val="1E1E1E"/>
                  </a:solidFill>
                </a:uFill>
                <a:latin typeface="Segoe UI Emoji"/>
                <a:cs typeface="Segoe UI Emoji"/>
              </a:rPr>
              <a:t>To</a:t>
            </a:r>
            <a:r>
              <a:rPr sz="1400" b="1" u="sng" spc="8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add</a:t>
            </a:r>
            <a:r>
              <a:rPr sz="1400" b="1" u="sng" spc="7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a</a:t>
            </a:r>
            <a:r>
              <a:rPr sz="1400" b="1" u="sng" spc="9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contact</a:t>
            </a:r>
            <a:r>
              <a:rPr sz="1400" b="1" u="sng" spc="7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from</a:t>
            </a:r>
            <a:r>
              <a:rPr sz="1400" b="1" u="sng" spc="85" dirty="0">
                <a:solidFill>
                  <a:srgbClr val="1E1E1E"/>
                </a:solidFill>
                <a:uFill>
                  <a:solidFill>
                    <a:srgbClr val="1E1E1E"/>
                  </a:solidFill>
                </a:uFill>
                <a:latin typeface="Segoe UI Emoji"/>
                <a:cs typeface="Segoe UI Emoji"/>
              </a:rPr>
              <a:t> </a:t>
            </a:r>
            <a:r>
              <a:rPr sz="1400" b="1" u="sng" spc="-10" dirty="0">
                <a:solidFill>
                  <a:srgbClr val="1E1E1E"/>
                </a:solidFill>
                <a:uFill>
                  <a:solidFill>
                    <a:srgbClr val="1E1E1E"/>
                  </a:solidFill>
                </a:uFill>
                <a:latin typeface="Segoe UI Emoji"/>
                <a:cs typeface="Segoe UI Emoji"/>
              </a:rPr>
              <a:t>scratch:</a:t>
            </a:r>
            <a:endParaRPr sz="1400" dirty="0">
              <a:latin typeface="Segoe UI Emoji"/>
              <a:cs typeface="Segoe UI Emoji"/>
            </a:endParaRPr>
          </a:p>
          <a:p>
            <a:pPr marL="467995" indent="-226695">
              <a:spcBef>
                <a:spcPts val="1795"/>
              </a:spcBef>
              <a:buFont typeface="Symbol"/>
              <a:buChar char=""/>
              <a:tabLst>
                <a:tab pos="467995" algn="l"/>
              </a:tabLst>
            </a:pP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People,</a:t>
            </a:r>
            <a:r>
              <a:rPr sz="1200" spc="-5" dirty="0">
                <a:solidFill>
                  <a:srgbClr val="1E1E1E"/>
                </a:solidFill>
                <a:latin typeface="Segoe UI Emoji"/>
                <a:cs typeface="Segoe UI Emoji"/>
              </a:rPr>
              <a:t> </a:t>
            </a:r>
            <a:r>
              <a:rPr sz="1200" dirty="0">
                <a:solidFill>
                  <a:srgbClr val="1E1E1E"/>
                </a:solidFill>
                <a:latin typeface="Segoe UI Emoji"/>
                <a:cs typeface="Segoe UI Emoji"/>
              </a:rPr>
              <a:t>choose</a:t>
            </a:r>
            <a:r>
              <a:rPr sz="1200" spc="-20" dirty="0">
                <a:solidFill>
                  <a:srgbClr val="1E1E1E"/>
                </a:solidFill>
                <a:latin typeface="Segoe UI Emoji"/>
                <a:cs typeface="Segoe UI Emoji"/>
              </a:rPr>
              <a:t> </a:t>
            </a:r>
            <a:r>
              <a:rPr sz="1200" b="1" dirty="0">
                <a:solidFill>
                  <a:srgbClr val="1E1E1E"/>
                </a:solidFill>
                <a:latin typeface="Segoe UI Emoji"/>
                <a:cs typeface="Segoe UI Emoji"/>
              </a:rPr>
              <a:t>New</a:t>
            </a:r>
            <a:r>
              <a:rPr sz="1200" b="1" spc="-10" dirty="0">
                <a:solidFill>
                  <a:srgbClr val="1E1E1E"/>
                </a:solidFill>
                <a:latin typeface="Segoe UI Emoji"/>
                <a:cs typeface="Segoe UI Emoji"/>
              </a:rPr>
              <a:t> Contact</a:t>
            </a:r>
            <a:r>
              <a:rPr sz="1200" spc="-10" dirty="0">
                <a:solidFill>
                  <a:srgbClr val="1E1E1E"/>
                </a:solidFill>
                <a:latin typeface="Segoe UI Emoji"/>
                <a:cs typeface="Segoe UI Emoji"/>
              </a:rPr>
              <a:t>.</a:t>
            </a:r>
            <a:endParaRPr sz="1200" dirty="0">
              <a:latin typeface="Segoe UI Emoji"/>
              <a:cs typeface="Segoe UI Emoji"/>
            </a:endParaRPr>
          </a:p>
          <a:p>
            <a:pPr marL="467995" indent="-226695">
              <a:spcBef>
                <a:spcPts val="170"/>
              </a:spcBef>
              <a:buFont typeface="Symbol"/>
              <a:buChar char=""/>
              <a:tabLst>
                <a:tab pos="467995" algn="l"/>
              </a:tabLst>
            </a:pPr>
            <a:r>
              <a:rPr sz="1200" dirty="0">
                <a:solidFill>
                  <a:srgbClr val="1E1E1E"/>
                </a:solidFill>
                <a:latin typeface="Segoe UI Emoji"/>
                <a:cs typeface="Segoe UI Emoji"/>
              </a:rPr>
              <a:t>Enter</a:t>
            </a:r>
            <a:r>
              <a:rPr sz="1200" spc="-35" dirty="0">
                <a:solidFill>
                  <a:srgbClr val="1E1E1E"/>
                </a:solidFill>
                <a:latin typeface="Segoe UI Emoji"/>
                <a:cs typeface="Segoe UI Emoji"/>
              </a:rPr>
              <a:t> </a:t>
            </a:r>
            <a:r>
              <a:rPr sz="1200" dirty="0">
                <a:solidFill>
                  <a:srgbClr val="1E1E1E"/>
                </a:solidFill>
                <a:latin typeface="Segoe UI Emoji"/>
                <a:cs typeface="Segoe UI Emoji"/>
              </a:rPr>
              <a:t>details</a:t>
            </a:r>
            <a:r>
              <a:rPr sz="1200" spc="-40" dirty="0">
                <a:solidFill>
                  <a:srgbClr val="1E1E1E"/>
                </a:solidFill>
                <a:latin typeface="Segoe UI Emoji"/>
                <a:cs typeface="Segoe UI Emoji"/>
              </a:rPr>
              <a:t> </a:t>
            </a:r>
            <a:r>
              <a:rPr sz="1200" dirty="0">
                <a:solidFill>
                  <a:srgbClr val="1E1E1E"/>
                </a:solidFill>
                <a:latin typeface="Segoe UI Emoji"/>
                <a:cs typeface="Segoe UI Emoji"/>
              </a:rPr>
              <a:t>for</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spc="-10" dirty="0">
                <a:solidFill>
                  <a:srgbClr val="1E1E1E"/>
                </a:solidFill>
                <a:latin typeface="Segoe UI Emoji"/>
                <a:cs typeface="Segoe UI Emoji"/>
              </a:rPr>
              <a:t>contact.</a:t>
            </a:r>
            <a:endParaRPr sz="1200" dirty="0">
              <a:latin typeface="Segoe UI Emoji"/>
              <a:cs typeface="Segoe UI Emoji"/>
            </a:endParaRPr>
          </a:p>
          <a:p>
            <a:pPr marL="467995" indent="-226695">
              <a:spcBef>
                <a:spcPts val="180"/>
              </a:spcBef>
              <a:buFont typeface="Symbol"/>
              <a:buChar char=""/>
              <a:tabLst>
                <a:tab pos="467995" algn="l"/>
              </a:tabLst>
            </a:pPr>
            <a:r>
              <a:rPr sz="1200" dirty="0">
                <a:solidFill>
                  <a:srgbClr val="1E1E1E"/>
                </a:solidFill>
                <a:latin typeface="Segoe UI Emoji"/>
                <a:cs typeface="Segoe UI Emoji"/>
              </a:rPr>
              <a:t>Click</a:t>
            </a:r>
            <a:r>
              <a:rPr sz="1200" spc="-40" dirty="0">
                <a:solidFill>
                  <a:srgbClr val="1E1E1E"/>
                </a:solidFill>
                <a:latin typeface="Segoe UI Emoji"/>
                <a:cs typeface="Segoe UI Emoji"/>
              </a:rPr>
              <a:t> </a:t>
            </a:r>
            <a:r>
              <a:rPr sz="1200" dirty="0">
                <a:solidFill>
                  <a:srgbClr val="1E1E1E"/>
                </a:solidFill>
                <a:latin typeface="Segoe UI Emoji"/>
                <a:cs typeface="Segoe UI Emoji"/>
              </a:rPr>
              <a:t>Save</a:t>
            </a:r>
            <a:r>
              <a:rPr sz="1200" spc="-35" dirty="0">
                <a:solidFill>
                  <a:srgbClr val="1E1E1E"/>
                </a:solidFill>
                <a:latin typeface="Segoe UI Emoji"/>
                <a:cs typeface="Segoe UI Emoji"/>
              </a:rPr>
              <a:t>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spc="-20" dirty="0">
                <a:solidFill>
                  <a:srgbClr val="1E1E1E"/>
                </a:solidFill>
                <a:latin typeface="Segoe UI Emoji"/>
                <a:cs typeface="Segoe UI Emoji"/>
              </a:rPr>
              <a:t>Close</a:t>
            </a:r>
            <a:endParaRPr sz="1200" dirty="0">
              <a:latin typeface="Segoe UI Emoji"/>
              <a:cs typeface="Segoe UI Emoji"/>
            </a:endParaRPr>
          </a:p>
          <a:p>
            <a:pPr>
              <a:lnSpc>
                <a:spcPct val="100000"/>
              </a:lnSpc>
              <a:buFont typeface="Symbol"/>
              <a:buChar char=""/>
            </a:pPr>
            <a:endParaRPr sz="1200" dirty="0">
              <a:latin typeface="Segoe UI Emoji"/>
              <a:cs typeface="Segoe UI Emoji"/>
            </a:endParaRPr>
          </a:p>
          <a:p>
            <a:pPr>
              <a:spcBef>
                <a:spcPts val="229"/>
              </a:spcBef>
              <a:buFont typeface="Symbol"/>
              <a:buChar char=""/>
            </a:pPr>
            <a:endParaRPr sz="1200" dirty="0">
              <a:latin typeface="Segoe UI Emoji"/>
              <a:cs typeface="Segoe UI Emoji"/>
            </a:endParaRPr>
          </a:p>
          <a:p>
            <a:pPr marL="12700"/>
            <a:r>
              <a:rPr sz="1400" b="1" u="sng" dirty="0">
                <a:solidFill>
                  <a:srgbClr val="1E1E1E"/>
                </a:solidFill>
                <a:uFill>
                  <a:solidFill>
                    <a:srgbClr val="1E1E1E"/>
                  </a:solidFill>
                </a:uFill>
                <a:latin typeface="Segoe UI Emoji"/>
                <a:cs typeface="Segoe UI Emoji"/>
              </a:rPr>
              <a:t>To</a:t>
            </a:r>
            <a:r>
              <a:rPr sz="1400" b="1" u="sng" spc="9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add</a:t>
            </a:r>
            <a:r>
              <a:rPr sz="1400" b="1" u="sng" spc="7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a</a:t>
            </a:r>
            <a:r>
              <a:rPr sz="1400" b="1" u="sng" spc="7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contact</a:t>
            </a:r>
            <a:r>
              <a:rPr sz="1400" b="1" u="sng" spc="8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from</a:t>
            </a:r>
            <a:r>
              <a:rPr sz="1400" b="1" u="sng" spc="6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an</a:t>
            </a:r>
            <a:r>
              <a:rPr sz="1400" b="1" u="sng" spc="70" dirty="0">
                <a:solidFill>
                  <a:srgbClr val="1E1E1E"/>
                </a:solidFill>
                <a:uFill>
                  <a:solidFill>
                    <a:srgbClr val="1E1E1E"/>
                  </a:solidFill>
                </a:uFill>
                <a:latin typeface="Segoe UI Emoji"/>
                <a:cs typeface="Segoe UI Emoji"/>
              </a:rPr>
              <a:t> </a:t>
            </a:r>
            <a:r>
              <a:rPr sz="1400" b="1" u="sng" spc="-10" dirty="0">
                <a:solidFill>
                  <a:srgbClr val="1E1E1E"/>
                </a:solidFill>
                <a:uFill>
                  <a:solidFill>
                    <a:srgbClr val="1E1E1E"/>
                  </a:solidFill>
                </a:uFill>
                <a:latin typeface="Segoe UI Emoji"/>
                <a:cs typeface="Segoe UI Emoji"/>
              </a:rPr>
              <a:t>email:</a:t>
            </a:r>
            <a:endParaRPr sz="1400" dirty="0">
              <a:latin typeface="Segoe UI Emoji"/>
              <a:cs typeface="Segoe UI Emoji"/>
            </a:endParaRPr>
          </a:p>
          <a:p>
            <a:pPr marL="467995" marR="546735" indent="-228600">
              <a:lnSpc>
                <a:spcPct val="111700"/>
              </a:lnSpc>
              <a:spcBef>
                <a:spcPts val="1639"/>
              </a:spcBef>
              <a:buFont typeface="Symbol"/>
              <a:buChar char=""/>
              <a:tabLst>
                <a:tab pos="509270" algn="l"/>
              </a:tabLst>
            </a:pPr>
            <a:r>
              <a:rPr sz="1200" dirty="0">
                <a:solidFill>
                  <a:srgbClr val="1E1E1E"/>
                </a:solidFill>
                <a:latin typeface="Segoe UI Emoji"/>
                <a:cs typeface="Segoe UI Emoji"/>
              </a:rPr>
              <a:t>Open</a:t>
            </a:r>
            <a:r>
              <a:rPr sz="1200" spc="-20" dirty="0">
                <a:solidFill>
                  <a:srgbClr val="1E1E1E"/>
                </a:solidFill>
                <a:latin typeface="Segoe UI Emoji"/>
                <a:cs typeface="Segoe UI Emoji"/>
              </a:rPr>
              <a:t> </a:t>
            </a:r>
            <a:r>
              <a:rPr sz="1200" dirty="0">
                <a:solidFill>
                  <a:srgbClr val="1E1E1E"/>
                </a:solidFill>
                <a:latin typeface="Segoe UI Emoji"/>
                <a:cs typeface="Segoe UI Emoji"/>
              </a:rPr>
              <a:t>an</a:t>
            </a:r>
            <a:r>
              <a:rPr sz="1200" spc="-15" dirty="0">
                <a:solidFill>
                  <a:srgbClr val="1E1E1E"/>
                </a:solidFill>
                <a:latin typeface="Segoe UI Emoji"/>
                <a:cs typeface="Segoe UI Emoji"/>
              </a:rPr>
              <a:t> </a:t>
            </a:r>
            <a:r>
              <a:rPr sz="1200" dirty="0">
                <a:solidFill>
                  <a:srgbClr val="1E1E1E"/>
                </a:solidFill>
                <a:latin typeface="Segoe UI Emoji"/>
                <a:cs typeface="Segoe UI Emoji"/>
              </a:rPr>
              <a:t>email</a:t>
            </a:r>
            <a:r>
              <a:rPr sz="1200" spc="-25" dirty="0">
                <a:solidFill>
                  <a:srgbClr val="1E1E1E"/>
                </a:solidFill>
                <a:latin typeface="Segoe UI Emoji"/>
                <a:cs typeface="Segoe UI Emoji"/>
              </a:rPr>
              <a:t> </a:t>
            </a:r>
            <a:r>
              <a:rPr sz="1200" dirty="0">
                <a:solidFill>
                  <a:srgbClr val="1E1E1E"/>
                </a:solidFill>
                <a:latin typeface="Segoe UI Emoji"/>
                <a:cs typeface="Segoe UI Emoji"/>
              </a:rPr>
              <a:t>message</a:t>
            </a:r>
            <a:r>
              <a:rPr sz="1200" spc="-30"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reading</a:t>
            </a:r>
            <a:r>
              <a:rPr sz="1200" spc="-30" dirty="0">
                <a:solidFill>
                  <a:srgbClr val="1E1E1E"/>
                </a:solidFill>
                <a:latin typeface="Segoe UI Emoji"/>
                <a:cs typeface="Segoe UI Emoji"/>
              </a:rPr>
              <a:t> </a:t>
            </a:r>
            <a:r>
              <a:rPr sz="1200" dirty="0">
                <a:solidFill>
                  <a:srgbClr val="1E1E1E"/>
                </a:solidFill>
                <a:latin typeface="Segoe UI Emoji"/>
                <a:cs typeface="Segoe UI Emoji"/>
              </a:rPr>
              <a:t>pane,</a:t>
            </a:r>
            <a:r>
              <a:rPr sz="1200" spc="-20" dirty="0">
                <a:solidFill>
                  <a:srgbClr val="1E1E1E"/>
                </a:solidFill>
                <a:latin typeface="Segoe UI Emoji"/>
                <a:cs typeface="Segoe UI Emoji"/>
              </a:rPr>
              <a:t>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dirty="0">
                <a:solidFill>
                  <a:srgbClr val="1E1E1E"/>
                </a:solidFill>
                <a:latin typeface="Segoe UI Emoji"/>
                <a:cs typeface="Segoe UI Emoji"/>
              </a:rPr>
              <a:t>then</a:t>
            </a:r>
            <a:r>
              <a:rPr sz="1200" spc="-15" dirty="0">
                <a:solidFill>
                  <a:srgbClr val="1E1E1E"/>
                </a:solidFill>
                <a:latin typeface="Segoe UI Emoji"/>
                <a:cs typeface="Segoe UI Emoji"/>
              </a:rPr>
              <a:t> </a:t>
            </a:r>
            <a:r>
              <a:rPr sz="1200" dirty="0">
                <a:solidFill>
                  <a:srgbClr val="1E1E1E"/>
                </a:solidFill>
                <a:latin typeface="Segoe UI Emoji"/>
                <a:cs typeface="Segoe UI Emoji"/>
              </a:rPr>
              <a:t>hover</a:t>
            </a:r>
            <a:r>
              <a:rPr sz="1200" spc="-30" dirty="0">
                <a:solidFill>
                  <a:srgbClr val="1E1E1E"/>
                </a:solidFill>
                <a:latin typeface="Segoe UI Emoji"/>
                <a:cs typeface="Segoe UI Emoji"/>
              </a:rPr>
              <a:t> </a:t>
            </a:r>
            <a:r>
              <a:rPr sz="1200" dirty="0">
                <a:solidFill>
                  <a:srgbClr val="1E1E1E"/>
                </a:solidFill>
                <a:latin typeface="Segoe UI Emoji"/>
                <a:cs typeface="Segoe UI Emoji"/>
              </a:rPr>
              <a:t>over</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name</a:t>
            </a:r>
            <a:r>
              <a:rPr sz="1200" spc="-40" dirty="0">
                <a:solidFill>
                  <a:srgbClr val="1E1E1E"/>
                </a:solidFill>
                <a:latin typeface="Segoe UI Emoji"/>
                <a:cs typeface="Segoe UI Emoji"/>
              </a:rPr>
              <a:t> </a:t>
            </a:r>
            <a:r>
              <a:rPr sz="1200" dirty="0">
                <a:solidFill>
                  <a:srgbClr val="1E1E1E"/>
                </a:solidFill>
                <a:latin typeface="Segoe UI Emoji"/>
                <a:cs typeface="Segoe UI Emoji"/>
              </a:rPr>
              <a:t>of</a:t>
            </a:r>
            <a:r>
              <a:rPr sz="1200" spc="-4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sender</a:t>
            </a:r>
            <a:r>
              <a:rPr sz="1200" spc="-20" dirty="0">
                <a:solidFill>
                  <a:srgbClr val="1E1E1E"/>
                </a:solidFill>
                <a:latin typeface="Segoe UI Emoji"/>
                <a:cs typeface="Segoe UI Emoji"/>
              </a:rPr>
              <a:t> </a:t>
            </a:r>
            <a:r>
              <a:rPr sz="1200" dirty="0">
                <a:solidFill>
                  <a:srgbClr val="1E1E1E"/>
                </a:solidFill>
                <a:latin typeface="Segoe UI Emoji"/>
                <a:cs typeface="Segoe UI Emoji"/>
              </a:rPr>
              <a:t>or</a:t>
            </a:r>
            <a:r>
              <a:rPr sz="1200" spc="-30" dirty="0">
                <a:solidFill>
                  <a:srgbClr val="1E1E1E"/>
                </a:solidFill>
                <a:latin typeface="Segoe UI Emoji"/>
                <a:cs typeface="Segoe UI Emoji"/>
              </a:rPr>
              <a:t> </a:t>
            </a:r>
            <a:r>
              <a:rPr sz="1200" dirty="0">
                <a:solidFill>
                  <a:srgbClr val="1E1E1E"/>
                </a:solidFill>
                <a:latin typeface="Segoe UI Emoji"/>
                <a:cs typeface="Segoe UI Emoji"/>
              </a:rPr>
              <a:t>recipient</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want</a:t>
            </a:r>
            <a:r>
              <a:rPr sz="1200" spc="-30"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add</a:t>
            </a:r>
            <a:r>
              <a:rPr sz="1200" spc="-35"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your </a:t>
            </a:r>
            <a:r>
              <a:rPr sz="1200" spc="-10" dirty="0">
                <a:solidFill>
                  <a:srgbClr val="1E1E1E"/>
                </a:solidFill>
                <a:latin typeface="Segoe UI Emoji"/>
                <a:cs typeface="Segoe UI Emoji"/>
              </a:rPr>
              <a:t>contacts.</a:t>
            </a:r>
            <a:endParaRPr sz="1200" dirty="0">
              <a:latin typeface="Segoe UI Emoji"/>
              <a:cs typeface="Segoe UI Emoji"/>
            </a:endParaRPr>
          </a:p>
          <a:p>
            <a:pPr marL="467995" indent="-228600">
              <a:spcBef>
                <a:spcPts val="180"/>
              </a:spcBef>
              <a:buFont typeface="Symbol"/>
              <a:buChar char=""/>
              <a:tabLst>
                <a:tab pos="467995" algn="l"/>
              </a:tabLst>
            </a:pPr>
            <a:r>
              <a:rPr sz="1200" dirty="0">
                <a:solidFill>
                  <a:srgbClr val="1E1E1E"/>
                </a:solidFill>
                <a:latin typeface="Segoe UI Emoji"/>
                <a:cs typeface="Segoe UI Emoji"/>
              </a:rPr>
              <a:t>Click</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spc="-10" dirty="0">
                <a:solidFill>
                  <a:srgbClr val="1E1E1E"/>
                </a:solidFill>
                <a:latin typeface="Segoe UI Emoji"/>
                <a:cs typeface="Segoe UI Emoji"/>
              </a:rPr>
              <a:t>ellipses</a:t>
            </a:r>
            <a:endParaRPr sz="1200" dirty="0">
              <a:latin typeface="Segoe UI Emoji"/>
              <a:cs typeface="Segoe UI Emoji"/>
            </a:endParaRPr>
          </a:p>
          <a:p>
            <a:pPr marL="467995" indent="-228600">
              <a:spcBef>
                <a:spcPts val="180"/>
              </a:spcBef>
              <a:buFont typeface="Symbol"/>
              <a:buChar char=""/>
              <a:tabLst>
                <a:tab pos="467995" algn="l"/>
              </a:tabLst>
            </a:pPr>
            <a:r>
              <a:rPr sz="1200" dirty="0">
                <a:solidFill>
                  <a:srgbClr val="1E1E1E"/>
                </a:solidFill>
                <a:latin typeface="Segoe UI Emoji"/>
                <a:cs typeface="Segoe UI Emoji"/>
              </a:rPr>
              <a:t>Click</a:t>
            </a:r>
            <a:r>
              <a:rPr sz="1200" spc="-30" dirty="0">
                <a:solidFill>
                  <a:srgbClr val="1E1E1E"/>
                </a:solidFill>
                <a:latin typeface="Segoe UI Emoji"/>
                <a:cs typeface="Segoe UI Emoji"/>
              </a:rPr>
              <a:t> </a:t>
            </a:r>
            <a:r>
              <a:rPr sz="1200" dirty="0">
                <a:solidFill>
                  <a:srgbClr val="1E1E1E"/>
                </a:solidFill>
                <a:latin typeface="Segoe UI Emoji"/>
                <a:cs typeface="Segoe UI Emoji"/>
              </a:rPr>
              <a:t>Add</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spc="-10" dirty="0">
                <a:solidFill>
                  <a:srgbClr val="1E1E1E"/>
                </a:solidFill>
                <a:latin typeface="Segoe UI Emoji"/>
                <a:cs typeface="Segoe UI Emoji"/>
              </a:rPr>
              <a:t>contact</a:t>
            </a:r>
            <a:endParaRPr sz="1200" dirty="0">
              <a:latin typeface="Segoe UI Emoji"/>
              <a:cs typeface="Segoe UI Emoji"/>
            </a:endParaRPr>
          </a:p>
        </p:txBody>
      </p:sp>
      <p:grpSp>
        <p:nvGrpSpPr>
          <p:cNvPr id="15" name="object 15" descr="Outlook quick access bar showing Mail, Calendar, People, Tasks, and More options icons "/>
          <p:cNvGrpSpPr/>
          <p:nvPr/>
        </p:nvGrpSpPr>
        <p:grpSpPr>
          <a:xfrm>
            <a:off x="5908675" y="2211896"/>
            <a:ext cx="2000250" cy="371475"/>
            <a:chOff x="4029075" y="2211895"/>
            <a:chExt cx="2000250" cy="371475"/>
          </a:xfrm>
        </p:grpSpPr>
        <p:pic>
          <p:nvPicPr>
            <p:cNvPr id="16" name="object 16" descr="Outlook quick access bar showing Mail, Calendar, People, Tasks, and More options icons "/>
            <p:cNvPicPr/>
            <p:nvPr/>
          </p:nvPicPr>
          <p:blipFill>
            <a:blip r:embed="rId2" cstate="print"/>
            <a:stretch>
              <a:fillRect/>
            </a:stretch>
          </p:blipFill>
          <p:spPr>
            <a:xfrm>
              <a:off x="4038600" y="2221422"/>
              <a:ext cx="1981198" cy="352422"/>
            </a:xfrm>
            <a:prstGeom prst="rect">
              <a:avLst/>
            </a:prstGeom>
          </p:spPr>
        </p:pic>
        <p:sp>
          <p:nvSpPr>
            <p:cNvPr id="17" name="object 17"/>
            <p:cNvSpPr/>
            <p:nvPr/>
          </p:nvSpPr>
          <p:spPr>
            <a:xfrm>
              <a:off x="4033837" y="2216657"/>
              <a:ext cx="1990725" cy="361950"/>
            </a:xfrm>
            <a:custGeom>
              <a:avLst/>
              <a:gdLst/>
              <a:ahLst/>
              <a:cxnLst/>
              <a:rect l="l" t="t" r="r" b="b"/>
              <a:pathLst>
                <a:path w="1990725" h="361950">
                  <a:moveTo>
                    <a:pt x="0" y="0"/>
                  </a:moveTo>
                  <a:lnTo>
                    <a:pt x="1990725" y="0"/>
                  </a:lnTo>
                  <a:lnTo>
                    <a:pt x="1990725" y="361950"/>
                  </a:lnTo>
                  <a:lnTo>
                    <a:pt x="0" y="361950"/>
                  </a:lnTo>
                  <a:lnTo>
                    <a:pt x="0" y="0"/>
                  </a:lnTo>
                  <a:close/>
                </a:path>
              </a:pathLst>
            </a:custGeom>
            <a:ln w="9525">
              <a:solidFill>
                <a:srgbClr val="000000"/>
              </a:solidFill>
            </a:ln>
          </p:spPr>
          <p:txBody>
            <a:bodyPr wrap="square" lIns="0" tIns="0" rIns="0" bIns="0" rtlCol="0"/>
            <a:lstStyle/>
            <a:p>
              <a:endParaRPr/>
            </a:p>
          </p:txBody>
        </p:sp>
      </p:grpSp>
      <p:grpSp>
        <p:nvGrpSpPr>
          <p:cNvPr id="12" name="object 12" descr="Outlook quick access bar showing, by name, Mail, Calendar, People, and Tasks buttons, and More (the three dots or ellipses) options "/>
          <p:cNvGrpSpPr/>
          <p:nvPr/>
        </p:nvGrpSpPr>
        <p:grpSpPr>
          <a:xfrm>
            <a:off x="8156576" y="2202371"/>
            <a:ext cx="3095625" cy="371475"/>
            <a:chOff x="6276975" y="2202370"/>
            <a:chExt cx="3095625" cy="371475"/>
          </a:xfrm>
        </p:grpSpPr>
        <p:pic>
          <p:nvPicPr>
            <p:cNvPr id="13" name="object 13" descr="Outlook quick access bar showing, by name, Mail, Calendar, People, and Tasks buttons, and More (the three dots or ellipses) options "/>
            <p:cNvPicPr/>
            <p:nvPr/>
          </p:nvPicPr>
          <p:blipFill>
            <a:blip r:embed="rId3" cstate="print"/>
            <a:stretch>
              <a:fillRect/>
            </a:stretch>
          </p:blipFill>
          <p:spPr>
            <a:xfrm>
              <a:off x="6286500" y="2211898"/>
              <a:ext cx="3076562" cy="352422"/>
            </a:xfrm>
            <a:prstGeom prst="rect">
              <a:avLst/>
            </a:prstGeom>
          </p:spPr>
        </p:pic>
        <p:sp>
          <p:nvSpPr>
            <p:cNvPr id="14" name="object 14"/>
            <p:cNvSpPr/>
            <p:nvPr/>
          </p:nvSpPr>
          <p:spPr>
            <a:xfrm>
              <a:off x="6281737" y="2207132"/>
              <a:ext cx="3086100" cy="361950"/>
            </a:xfrm>
            <a:custGeom>
              <a:avLst/>
              <a:gdLst/>
              <a:ahLst/>
              <a:cxnLst/>
              <a:rect l="l" t="t" r="r" b="b"/>
              <a:pathLst>
                <a:path w="3086100" h="361950">
                  <a:moveTo>
                    <a:pt x="0" y="0"/>
                  </a:moveTo>
                  <a:lnTo>
                    <a:pt x="3086100" y="0"/>
                  </a:lnTo>
                  <a:lnTo>
                    <a:pt x="3086100" y="361950"/>
                  </a:lnTo>
                  <a:lnTo>
                    <a:pt x="0" y="361950"/>
                  </a:lnTo>
                  <a:lnTo>
                    <a:pt x="0" y="0"/>
                  </a:lnTo>
                  <a:close/>
                </a:path>
              </a:pathLst>
            </a:custGeom>
            <a:ln w="9525">
              <a:solidFill>
                <a:srgbClr val="000000"/>
              </a:solidFill>
            </a:ln>
          </p:spPr>
          <p:txBody>
            <a:bodyPr wrap="square" lIns="0" tIns="0" rIns="0" bIns="0" rtlCol="0"/>
            <a:lstStyle/>
            <a:p>
              <a:endParaRPr/>
            </a:p>
          </p:txBody>
        </p:sp>
      </p:grpSp>
      <p:pic>
        <p:nvPicPr>
          <p:cNvPr id="18" name="object 18" descr="New Contact  "/>
          <p:cNvPicPr/>
          <p:nvPr/>
        </p:nvPicPr>
        <p:blipFill>
          <a:blip r:embed="rId4" cstate="print"/>
          <a:stretch>
            <a:fillRect/>
          </a:stretch>
        </p:blipFill>
        <p:spPr>
          <a:xfrm>
            <a:off x="5253157" y="2978467"/>
            <a:ext cx="3112960" cy="1151885"/>
          </a:xfrm>
          <a:prstGeom prst="rect">
            <a:avLst/>
          </a:prstGeom>
        </p:spPr>
      </p:pic>
      <p:grpSp>
        <p:nvGrpSpPr>
          <p:cNvPr id="19" name="object 19" descr="Graphical user interface, application  Description automatically generated "/>
          <p:cNvGrpSpPr/>
          <p:nvPr/>
        </p:nvGrpSpPr>
        <p:grpSpPr>
          <a:xfrm>
            <a:off x="8751887" y="2873052"/>
            <a:ext cx="2638425" cy="1257300"/>
            <a:chOff x="6800850" y="2775254"/>
            <a:chExt cx="2638425" cy="1257300"/>
          </a:xfrm>
        </p:grpSpPr>
        <p:pic>
          <p:nvPicPr>
            <p:cNvPr id="20" name="object 20" descr="Graphical user interface, application  Description automatically generated "/>
            <p:cNvPicPr/>
            <p:nvPr/>
          </p:nvPicPr>
          <p:blipFill>
            <a:blip r:embed="rId5" cstate="print"/>
            <a:stretch>
              <a:fillRect/>
            </a:stretch>
          </p:blipFill>
          <p:spPr>
            <a:xfrm>
              <a:off x="6810375" y="2784780"/>
              <a:ext cx="2619373" cy="1238248"/>
            </a:xfrm>
            <a:prstGeom prst="rect">
              <a:avLst/>
            </a:prstGeom>
          </p:spPr>
        </p:pic>
        <p:sp>
          <p:nvSpPr>
            <p:cNvPr id="21" name="object 21"/>
            <p:cNvSpPr/>
            <p:nvPr/>
          </p:nvSpPr>
          <p:spPr>
            <a:xfrm>
              <a:off x="6805612" y="2780017"/>
              <a:ext cx="2628900" cy="1247775"/>
            </a:xfrm>
            <a:custGeom>
              <a:avLst/>
              <a:gdLst/>
              <a:ahLst/>
              <a:cxnLst/>
              <a:rect l="l" t="t" r="r" b="b"/>
              <a:pathLst>
                <a:path w="2628900" h="1247775">
                  <a:moveTo>
                    <a:pt x="0" y="0"/>
                  </a:moveTo>
                  <a:lnTo>
                    <a:pt x="2628900" y="0"/>
                  </a:lnTo>
                  <a:lnTo>
                    <a:pt x="2628900" y="1247775"/>
                  </a:lnTo>
                  <a:lnTo>
                    <a:pt x="0" y="1247775"/>
                  </a:lnTo>
                  <a:lnTo>
                    <a:pt x="0" y="0"/>
                  </a:lnTo>
                  <a:close/>
                </a:path>
              </a:pathLst>
            </a:custGeom>
            <a:ln w="9525">
              <a:solidFill>
                <a:srgbClr val="000000"/>
              </a:solidFill>
            </a:ln>
          </p:spPr>
          <p:txBody>
            <a:bodyPr wrap="square" lIns="0" tIns="0" rIns="0" bIns="0" rtlCol="0"/>
            <a:lstStyle/>
            <a:p>
              <a:endParaRPr/>
            </a:p>
          </p:txBody>
        </p:sp>
      </p:grpSp>
      <p:grpSp>
        <p:nvGrpSpPr>
          <p:cNvPr id="2" name="object 2" descr="Graphical user interface, text, application  Description automatically generated "/>
          <p:cNvGrpSpPr/>
          <p:nvPr/>
        </p:nvGrpSpPr>
        <p:grpSpPr>
          <a:xfrm>
            <a:off x="2340291" y="5701791"/>
            <a:ext cx="3314700" cy="974725"/>
            <a:chOff x="466725" y="5613400"/>
            <a:chExt cx="3314700" cy="974725"/>
          </a:xfrm>
        </p:grpSpPr>
        <p:pic>
          <p:nvPicPr>
            <p:cNvPr id="3" name="object 3" descr="Graphical user interface, text, application  Description automatically generated "/>
            <p:cNvPicPr/>
            <p:nvPr/>
          </p:nvPicPr>
          <p:blipFill>
            <a:blip r:embed="rId6" cstate="print"/>
            <a:stretch>
              <a:fillRect/>
            </a:stretch>
          </p:blipFill>
          <p:spPr>
            <a:xfrm>
              <a:off x="476250" y="5622929"/>
              <a:ext cx="3295637" cy="930841"/>
            </a:xfrm>
            <a:prstGeom prst="rect">
              <a:avLst/>
            </a:prstGeom>
          </p:spPr>
        </p:pic>
        <p:sp>
          <p:nvSpPr>
            <p:cNvPr id="4" name="object 4"/>
            <p:cNvSpPr/>
            <p:nvPr/>
          </p:nvSpPr>
          <p:spPr>
            <a:xfrm>
              <a:off x="471487" y="5618162"/>
              <a:ext cx="3305175" cy="965200"/>
            </a:xfrm>
            <a:custGeom>
              <a:avLst/>
              <a:gdLst/>
              <a:ahLst/>
              <a:cxnLst/>
              <a:rect l="l" t="t" r="r" b="b"/>
              <a:pathLst>
                <a:path w="3305175" h="965200">
                  <a:moveTo>
                    <a:pt x="0" y="0"/>
                  </a:moveTo>
                  <a:lnTo>
                    <a:pt x="3305175" y="0"/>
                  </a:lnTo>
                  <a:lnTo>
                    <a:pt x="3305175" y="965200"/>
                  </a:lnTo>
                  <a:lnTo>
                    <a:pt x="0" y="965200"/>
                  </a:lnTo>
                  <a:lnTo>
                    <a:pt x="0" y="0"/>
                  </a:lnTo>
                  <a:close/>
                </a:path>
              </a:pathLst>
            </a:custGeom>
            <a:ln w="9525">
              <a:solidFill>
                <a:srgbClr val="000000"/>
              </a:solidFill>
            </a:ln>
          </p:spPr>
          <p:txBody>
            <a:bodyPr wrap="square" lIns="0" tIns="0" rIns="0" bIns="0" rtlCol="0"/>
            <a:lstStyle/>
            <a:p>
              <a:endParaRPr/>
            </a:p>
          </p:txBody>
        </p:sp>
      </p:grpSp>
      <p:grpSp>
        <p:nvGrpSpPr>
          <p:cNvPr id="5" name="object 5" descr="Graphical user interface, text, application, chat or text message  Description automatically generated "/>
          <p:cNvGrpSpPr/>
          <p:nvPr/>
        </p:nvGrpSpPr>
        <p:grpSpPr>
          <a:xfrm>
            <a:off x="6022969" y="5632894"/>
            <a:ext cx="2352675" cy="1048385"/>
            <a:chOff x="4162425" y="5478145"/>
            <a:chExt cx="2352675" cy="1048385"/>
          </a:xfrm>
        </p:grpSpPr>
        <p:pic>
          <p:nvPicPr>
            <p:cNvPr id="6" name="object 6" descr="Graphical user interface, text, application, chat or text message  Description automatically generated "/>
            <p:cNvPicPr/>
            <p:nvPr/>
          </p:nvPicPr>
          <p:blipFill>
            <a:blip r:embed="rId7" cstate="print"/>
            <a:stretch>
              <a:fillRect/>
            </a:stretch>
          </p:blipFill>
          <p:spPr>
            <a:xfrm>
              <a:off x="4171950" y="5487670"/>
              <a:ext cx="2333623" cy="1029321"/>
            </a:xfrm>
            <a:prstGeom prst="rect">
              <a:avLst/>
            </a:prstGeom>
          </p:spPr>
        </p:pic>
        <p:sp>
          <p:nvSpPr>
            <p:cNvPr id="7" name="object 7"/>
            <p:cNvSpPr/>
            <p:nvPr/>
          </p:nvSpPr>
          <p:spPr>
            <a:xfrm>
              <a:off x="4167187" y="5482907"/>
              <a:ext cx="2343150" cy="1038860"/>
            </a:xfrm>
            <a:custGeom>
              <a:avLst/>
              <a:gdLst/>
              <a:ahLst/>
              <a:cxnLst/>
              <a:rect l="l" t="t" r="r" b="b"/>
              <a:pathLst>
                <a:path w="2343150" h="1038859">
                  <a:moveTo>
                    <a:pt x="0" y="0"/>
                  </a:moveTo>
                  <a:lnTo>
                    <a:pt x="2343150" y="0"/>
                  </a:lnTo>
                  <a:lnTo>
                    <a:pt x="2343150" y="1038859"/>
                  </a:lnTo>
                  <a:lnTo>
                    <a:pt x="0" y="1038859"/>
                  </a:lnTo>
                  <a:lnTo>
                    <a:pt x="0" y="0"/>
                  </a:lnTo>
                  <a:close/>
                </a:path>
              </a:pathLst>
            </a:custGeom>
            <a:ln w="9525">
              <a:solidFill>
                <a:srgbClr val="000000"/>
              </a:solidFill>
            </a:ln>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8756649" y="5674487"/>
            <a:ext cx="2724150" cy="995680"/>
            <a:chOff x="6867525" y="5509895"/>
            <a:chExt cx="2724150" cy="995680"/>
          </a:xfrm>
        </p:grpSpPr>
        <p:pic>
          <p:nvPicPr>
            <p:cNvPr id="9" name="object 9" descr="Graphical user interface, text, application, chat or text message  Description automatically generated "/>
            <p:cNvPicPr/>
            <p:nvPr/>
          </p:nvPicPr>
          <p:blipFill>
            <a:blip r:embed="rId8" cstate="print"/>
            <a:stretch>
              <a:fillRect/>
            </a:stretch>
          </p:blipFill>
          <p:spPr>
            <a:xfrm>
              <a:off x="6997433" y="5519420"/>
              <a:ext cx="2584702" cy="912923"/>
            </a:xfrm>
            <a:prstGeom prst="rect">
              <a:avLst/>
            </a:prstGeom>
          </p:spPr>
        </p:pic>
        <p:sp>
          <p:nvSpPr>
            <p:cNvPr id="10" name="object 10"/>
            <p:cNvSpPr/>
            <p:nvPr/>
          </p:nvSpPr>
          <p:spPr>
            <a:xfrm>
              <a:off x="6872287" y="5514657"/>
              <a:ext cx="2714625" cy="986155"/>
            </a:xfrm>
            <a:custGeom>
              <a:avLst/>
              <a:gdLst/>
              <a:ahLst/>
              <a:cxnLst/>
              <a:rect l="l" t="t" r="r" b="b"/>
              <a:pathLst>
                <a:path w="2714625" h="986154">
                  <a:moveTo>
                    <a:pt x="0" y="0"/>
                  </a:moveTo>
                  <a:lnTo>
                    <a:pt x="2714625" y="0"/>
                  </a:lnTo>
                  <a:lnTo>
                    <a:pt x="2714625" y="986154"/>
                  </a:lnTo>
                  <a:lnTo>
                    <a:pt x="0" y="986154"/>
                  </a:lnTo>
                  <a:lnTo>
                    <a:pt x="0" y="0"/>
                  </a:lnTo>
                  <a:close/>
                </a:path>
              </a:pathLst>
            </a:custGeom>
            <a:ln w="9525">
              <a:solidFill>
                <a:srgbClr val="000000"/>
              </a:solidFill>
            </a:ln>
          </p:spPr>
          <p:txBody>
            <a:bodyPr wrap="square" lIns="0" tIns="0" rIns="0" bIns="0" rtlCol="0"/>
            <a:lstStyle/>
            <a:p>
              <a:endParaRPr/>
            </a:p>
          </p:txBody>
        </p:sp>
      </p:grpSp>
      <p:pic>
        <p:nvPicPr>
          <p:cNvPr id="22" name="Picture 21">
            <a:extLst>
              <a:ext uri="{FF2B5EF4-FFF2-40B4-BE49-F238E27FC236}">
                <a16:creationId xmlns:a16="http://schemas.microsoft.com/office/drawing/2014/main" id="{2EFDD697-BCBD-F7FC-5564-CFA4931AC79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6B59E21-7B7B-DE96-8653-51579A0A91B2}"/>
              </a:ext>
            </a:extLst>
          </p:cNvPr>
          <p:cNvSpPr>
            <a:spLocks noGrp="1"/>
          </p:cNvSpPr>
          <p:nvPr>
            <p:ph type="title" idx="4294967295"/>
          </p:nvPr>
        </p:nvSpPr>
        <p:spPr>
          <a:xfrm>
            <a:off x="690880" y="310896"/>
            <a:ext cx="12435840" cy="738664"/>
          </a:xfrm>
        </p:spPr>
        <p:txBody>
          <a:bodyPr/>
          <a:lstStyle/>
          <a:p>
            <a:r>
              <a:rPr lang="en-US" b="1" u="sng" dirty="0">
                <a:solidFill>
                  <a:srgbClr val="1E1E1E"/>
                </a:solidFill>
                <a:uFill>
                  <a:solidFill>
                    <a:srgbClr val="1E1E1E"/>
                  </a:solidFill>
                </a:uFill>
                <a:latin typeface="Segoe UI Emoji"/>
                <a:cs typeface="Segoe UI Emoji"/>
              </a:rPr>
              <a:t>Contact</a:t>
            </a:r>
            <a:r>
              <a:rPr lang="en-US" b="1" u="sng" spc="120"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List</a:t>
            </a:r>
            <a:r>
              <a:rPr lang="en-US" b="1" u="sng" spc="120"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Distribution</a:t>
            </a:r>
            <a:r>
              <a:rPr lang="en-US" b="1" u="sng" spc="125" dirty="0">
                <a:solidFill>
                  <a:srgbClr val="1E1E1E"/>
                </a:solidFill>
                <a:uFill>
                  <a:solidFill>
                    <a:srgbClr val="1E1E1E"/>
                  </a:solidFill>
                </a:uFill>
                <a:latin typeface="Segoe UI Emoji"/>
                <a:cs typeface="Segoe UI Emoji"/>
              </a:rPr>
              <a:t> </a:t>
            </a:r>
            <a:r>
              <a:rPr lang="en-US" b="1" u="sng" spc="-10" dirty="0">
                <a:solidFill>
                  <a:srgbClr val="1E1E1E"/>
                </a:solidFill>
                <a:uFill>
                  <a:solidFill>
                    <a:srgbClr val="1E1E1E"/>
                  </a:solidFill>
                </a:uFill>
                <a:latin typeface="Segoe UI Emoji"/>
                <a:cs typeface="Segoe UI Emoji"/>
              </a:rPr>
              <a:t>Lists):</a:t>
            </a:r>
            <a:br>
              <a:rPr lang="en-US" sz="2400" dirty="0">
                <a:latin typeface="Segoe UI Emoji"/>
                <a:cs typeface="Segoe UI Emoji"/>
              </a:rPr>
            </a:br>
            <a:endParaRPr lang="en-US" sz="2400" dirty="0"/>
          </a:p>
        </p:txBody>
      </p:sp>
      <p:sp>
        <p:nvSpPr>
          <p:cNvPr id="2" name="object 2"/>
          <p:cNvSpPr txBox="1"/>
          <p:nvPr/>
        </p:nvSpPr>
        <p:spPr>
          <a:xfrm>
            <a:off x="2299970" y="1327063"/>
            <a:ext cx="8735695" cy="752129"/>
          </a:xfrm>
          <a:prstGeom prst="rect">
            <a:avLst/>
          </a:prstGeom>
        </p:spPr>
        <p:txBody>
          <a:bodyPr vert="horz" wrap="square" lIns="0" tIns="12065" rIns="0" bIns="0" rtlCol="0">
            <a:spAutoFit/>
          </a:bodyPr>
          <a:lstStyle/>
          <a:p>
            <a:pPr marL="12700" marR="5080" indent="-635">
              <a:lnSpc>
                <a:spcPct val="110900"/>
              </a:lnSpc>
              <a:spcBef>
                <a:spcPts val="1675"/>
              </a:spcBef>
            </a:pPr>
            <a:r>
              <a:rPr sz="1100" dirty="0">
                <a:latin typeface="Segoe UI Emoji"/>
                <a:cs typeface="Segoe UI Emoji"/>
              </a:rPr>
              <a:t>A</a:t>
            </a:r>
            <a:r>
              <a:rPr sz="1100" spc="-45" dirty="0">
                <a:latin typeface="Segoe UI Emoji"/>
                <a:cs typeface="Segoe UI Emoji"/>
              </a:rPr>
              <a:t> </a:t>
            </a:r>
            <a:r>
              <a:rPr sz="1100" dirty="0">
                <a:latin typeface="Segoe UI Emoji"/>
                <a:cs typeface="Segoe UI Emoji"/>
              </a:rPr>
              <a:t>contact</a:t>
            </a:r>
            <a:r>
              <a:rPr sz="1100" spc="-40" dirty="0">
                <a:latin typeface="Segoe UI Emoji"/>
                <a:cs typeface="Segoe UI Emoji"/>
              </a:rPr>
              <a:t> </a:t>
            </a:r>
            <a:r>
              <a:rPr sz="1100" dirty="0">
                <a:latin typeface="Segoe UI Emoji"/>
                <a:cs typeface="Segoe UI Emoji"/>
              </a:rPr>
              <a:t>list</a:t>
            </a:r>
            <a:r>
              <a:rPr sz="1100" spc="-40" dirty="0">
                <a:latin typeface="Segoe UI Emoji"/>
                <a:cs typeface="Segoe UI Emoji"/>
              </a:rPr>
              <a:t> </a:t>
            </a:r>
            <a:r>
              <a:rPr sz="1100" dirty="0">
                <a:latin typeface="Segoe UI Emoji"/>
                <a:cs typeface="Segoe UI Emoji"/>
              </a:rPr>
              <a:t>is</a:t>
            </a:r>
            <a:r>
              <a:rPr sz="1100" spc="-35" dirty="0">
                <a:latin typeface="Segoe UI Emoji"/>
                <a:cs typeface="Segoe UI Emoji"/>
              </a:rPr>
              <a:t> </a:t>
            </a:r>
            <a:r>
              <a:rPr sz="1100" dirty="0">
                <a:latin typeface="Segoe UI Emoji"/>
                <a:cs typeface="Segoe UI Emoji"/>
              </a:rPr>
              <a:t>a</a:t>
            </a:r>
            <a:r>
              <a:rPr sz="1100" spc="-25" dirty="0">
                <a:latin typeface="Segoe UI Emoji"/>
                <a:cs typeface="Segoe UI Emoji"/>
              </a:rPr>
              <a:t> </a:t>
            </a:r>
            <a:r>
              <a:rPr sz="1100" dirty="0">
                <a:latin typeface="Segoe UI Emoji"/>
                <a:cs typeface="Segoe UI Emoji"/>
              </a:rPr>
              <a:t>collection</a:t>
            </a:r>
            <a:r>
              <a:rPr sz="1100" spc="-35" dirty="0">
                <a:latin typeface="Segoe UI Emoji"/>
                <a:cs typeface="Segoe UI Emoji"/>
              </a:rPr>
              <a:t> </a:t>
            </a:r>
            <a:r>
              <a:rPr sz="1100" dirty="0">
                <a:latin typeface="Segoe UI Emoji"/>
                <a:cs typeface="Segoe UI Emoji"/>
              </a:rPr>
              <a:t>of</a:t>
            </a:r>
            <a:r>
              <a:rPr sz="1100" spc="-25" dirty="0">
                <a:latin typeface="Segoe UI Emoji"/>
                <a:cs typeface="Segoe UI Emoji"/>
              </a:rPr>
              <a:t> </a:t>
            </a:r>
            <a:r>
              <a:rPr sz="1100" dirty="0">
                <a:latin typeface="Segoe UI Emoji"/>
                <a:cs typeface="Segoe UI Emoji"/>
              </a:rPr>
              <a:t>email</a:t>
            </a:r>
            <a:r>
              <a:rPr sz="1100" spc="-40" dirty="0">
                <a:latin typeface="Segoe UI Emoji"/>
                <a:cs typeface="Segoe UI Emoji"/>
              </a:rPr>
              <a:t> </a:t>
            </a:r>
            <a:r>
              <a:rPr lang="en-US" sz="1100" dirty="0">
                <a:latin typeface="Segoe UI Emoji"/>
                <a:cs typeface="Segoe UI Emoji"/>
              </a:rPr>
              <a:t>addresses and</a:t>
            </a:r>
            <a:r>
              <a:rPr sz="1100" spc="-45" dirty="0">
                <a:latin typeface="Segoe UI Emoji"/>
                <a:cs typeface="Segoe UI Emoji"/>
              </a:rPr>
              <a:t> </a:t>
            </a:r>
            <a:r>
              <a:rPr sz="1100" dirty="0">
                <a:latin typeface="Segoe UI Emoji"/>
                <a:cs typeface="Segoe UI Emoji"/>
              </a:rPr>
              <a:t>is</a:t>
            </a:r>
            <a:r>
              <a:rPr sz="1100" spc="-40" dirty="0">
                <a:latin typeface="Segoe UI Emoji"/>
                <a:cs typeface="Segoe UI Emoji"/>
              </a:rPr>
              <a:t> </a:t>
            </a:r>
            <a:r>
              <a:rPr sz="1100" dirty="0">
                <a:latin typeface="Segoe UI Emoji"/>
                <a:cs typeface="Segoe UI Emoji"/>
              </a:rPr>
              <a:t>useful</a:t>
            </a:r>
            <a:r>
              <a:rPr sz="1100" spc="-40" dirty="0">
                <a:latin typeface="Segoe UI Emoji"/>
                <a:cs typeface="Segoe UI Emoji"/>
              </a:rPr>
              <a:t> </a:t>
            </a:r>
            <a:r>
              <a:rPr sz="1100" dirty="0">
                <a:latin typeface="Segoe UI Emoji"/>
                <a:cs typeface="Segoe UI Emoji"/>
              </a:rPr>
              <a:t>for</a:t>
            </a:r>
            <a:r>
              <a:rPr sz="1100" spc="-35" dirty="0">
                <a:latin typeface="Segoe UI Emoji"/>
                <a:cs typeface="Segoe UI Emoji"/>
              </a:rPr>
              <a:t> </a:t>
            </a:r>
            <a:r>
              <a:rPr sz="1100" dirty="0">
                <a:latin typeface="Segoe UI Emoji"/>
                <a:cs typeface="Segoe UI Emoji"/>
              </a:rPr>
              <a:t>sending</a:t>
            </a:r>
            <a:r>
              <a:rPr sz="1100" spc="-50" dirty="0">
                <a:latin typeface="Segoe UI Emoji"/>
                <a:cs typeface="Segoe UI Emoji"/>
              </a:rPr>
              <a:t> </a:t>
            </a:r>
            <a:r>
              <a:rPr sz="1100" dirty="0">
                <a:latin typeface="Segoe UI Emoji"/>
                <a:cs typeface="Segoe UI Emoji"/>
              </a:rPr>
              <a:t>email</a:t>
            </a:r>
            <a:r>
              <a:rPr sz="1100" spc="-40" dirty="0">
                <a:latin typeface="Segoe UI Emoji"/>
                <a:cs typeface="Segoe UI Emoji"/>
              </a:rPr>
              <a:t> </a:t>
            </a:r>
            <a:r>
              <a:rPr sz="1100" dirty="0">
                <a:latin typeface="Segoe UI Emoji"/>
                <a:cs typeface="Segoe UI Emoji"/>
              </a:rPr>
              <a:t>to</a:t>
            </a:r>
            <a:r>
              <a:rPr sz="1100" spc="-25" dirty="0">
                <a:latin typeface="Segoe UI Emoji"/>
                <a:cs typeface="Segoe UI Emoji"/>
              </a:rPr>
              <a:t> </a:t>
            </a:r>
            <a:r>
              <a:rPr sz="1100" dirty="0">
                <a:latin typeface="Segoe UI Emoji"/>
                <a:cs typeface="Segoe UI Emoji"/>
              </a:rPr>
              <a:t>a</a:t>
            </a:r>
            <a:r>
              <a:rPr sz="1100" spc="-20" dirty="0">
                <a:latin typeface="Segoe UI Emoji"/>
                <a:cs typeface="Segoe UI Emoji"/>
              </a:rPr>
              <a:t> </a:t>
            </a:r>
            <a:r>
              <a:rPr sz="1100" dirty="0">
                <a:latin typeface="Segoe UI Emoji"/>
                <a:cs typeface="Segoe UI Emoji"/>
              </a:rPr>
              <a:t>group</a:t>
            </a:r>
            <a:r>
              <a:rPr sz="1100" spc="-40" dirty="0">
                <a:latin typeface="Segoe UI Emoji"/>
                <a:cs typeface="Segoe UI Emoji"/>
              </a:rPr>
              <a:t> </a:t>
            </a:r>
            <a:r>
              <a:rPr sz="1100" dirty="0">
                <a:latin typeface="Segoe UI Emoji"/>
                <a:cs typeface="Segoe UI Emoji"/>
              </a:rPr>
              <a:t>of</a:t>
            </a:r>
            <a:r>
              <a:rPr sz="1100" spc="-25" dirty="0">
                <a:latin typeface="Segoe UI Emoji"/>
                <a:cs typeface="Segoe UI Emoji"/>
              </a:rPr>
              <a:t> </a:t>
            </a:r>
            <a:r>
              <a:rPr sz="1100" dirty="0">
                <a:latin typeface="Segoe UI Emoji"/>
                <a:cs typeface="Segoe UI Emoji"/>
              </a:rPr>
              <a:t>people.</a:t>
            </a:r>
            <a:r>
              <a:rPr sz="1100" spc="-35" dirty="0">
                <a:latin typeface="Segoe UI Emoji"/>
                <a:cs typeface="Segoe UI Emoji"/>
              </a:rPr>
              <a:t> </a:t>
            </a:r>
            <a:r>
              <a:rPr sz="1100" dirty="0">
                <a:latin typeface="Segoe UI Emoji"/>
                <a:cs typeface="Segoe UI Emoji"/>
              </a:rPr>
              <a:t>Contact</a:t>
            </a:r>
            <a:r>
              <a:rPr sz="1100" spc="-40" dirty="0">
                <a:latin typeface="Segoe UI Emoji"/>
                <a:cs typeface="Segoe UI Emoji"/>
              </a:rPr>
              <a:t> </a:t>
            </a:r>
            <a:r>
              <a:rPr sz="1100" dirty="0">
                <a:latin typeface="Segoe UI Emoji"/>
                <a:cs typeface="Segoe UI Emoji"/>
              </a:rPr>
              <a:t>lists</a:t>
            </a:r>
            <a:r>
              <a:rPr sz="1100" spc="-40" dirty="0">
                <a:latin typeface="Segoe UI Emoji"/>
                <a:cs typeface="Segoe UI Emoji"/>
              </a:rPr>
              <a:t> </a:t>
            </a:r>
            <a:r>
              <a:rPr sz="1100" dirty="0">
                <a:latin typeface="Segoe UI Emoji"/>
                <a:cs typeface="Segoe UI Emoji"/>
              </a:rPr>
              <a:t>are</a:t>
            </a:r>
            <a:r>
              <a:rPr sz="1100" spc="-35" dirty="0">
                <a:latin typeface="Segoe UI Emoji"/>
                <a:cs typeface="Segoe UI Emoji"/>
              </a:rPr>
              <a:t> </a:t>
            </a:r>
            <a:r>
              <a:rPr sz="1100" dirty="0">
                <a:latin typeface="Segoe UI Emoji"/>
                <a:cs typeface="Segoe UI Emoji"/>
              </a:rPr>
              <a:t>sometimes</a:t>
            </a:r>
            <a:r>
              <a:rPr sz="1100" spc="-40" dirty="0">
                <a:latin typeface="Segoe UI Emoji"/>
                <a:cs typeface="Segoe UI Emoji"/>
              </a:rPr>
              <a:t> </a:t>
            </a:r>
            <a:r>
              <a:rPr sz="1100" dirty="0">
                <a:latin typeface="Segoe UI Emoji"/>
                <a:cs typeface="Segoe UI Emoji"/>
              </a:rPr>
              <a:t>referred</a:t>
            </a:r>
            <a:r>
              <a:rPr sz="1100" spc="-40" dirty="0">
                <a:latin typeface="Segoe UI Emoji"/>
                <a:cs typeface="Segoe UI Emoji"/>
              </a:rPr>
              <a:t> </a:t>
            </a:r>
            <a:r>
              <a:rPr sz="1100" dirty="0">
                <a:latin typeface="Segoe UI Emoji"/>
                <a:cs typeface="Segoe UI Emoji"/>
              </a:rPr>
              <a:t>to</a:t>
            </a:r>
            <a:r>
              <a:rPr sz="1100" spc="-25" dirty="0">
                <a:latin typeface="Segoe UI Emoji"/>
                <a:cs typeface="Segoe UI Emoji"/>
              </a:rPr>
              <a:t> as </a:t>
            </a:r>
            <a:r>
              <a:rPr sz="1100" dirty="0">
                <a:latin typeface="Segoe UI Emoji"/>
                <a:cs typeface="Segoe UI Emoji"/>
              </a:rPr>
              <a:t>distribution</a:t>
            </a:r>
            <a:r>
              <a:rPr sz="1100" spc="-70" dirty="0">
                <a:latin typeface="Segoe UI Emoji"/>
                <a:cs typeface="Segoe UI Emoji"/>
              </a:rPr>
              <a:t> </a:t>
            </a:r>
            <a:r>
              <a:rPr sz="1100" spc="-10" dirty="0">
                <a:latin typeface="Segoe UI Emoji"/>
                <a:cs typeface="Segoe UI Emoji"/>
              </a:rPr>
              <a:t>lists.</a:t>
            </a:r>
            <a:endParaRPr sz="1100" dirty="0">
              <a:latin typeface="Segoe UI Emoji"/>
              <a:cs typeface="Segoe UI Emoji"/>
            </a:endParaRPr>
          </a:p>
          <a:p>
            <a:pPr>
              <a:spcBef>
                <a:spcPts val="180"/>
              </a:spcBef>
            </a:pPr>
            <a:endParaRPr sz="1100" dirty="0">
              <a:latin typeface="Segoe UI Emoji"/>
              <a:cs typeface="Segoe UI Emoji"/>
            </a:endParaRPr>
          </a:p>
          <a:p>
            <a:pPr marL="12700"/>
            <a:r>
              <a:rPr sz="1100" b="1" dirty="0">
                <a:latin typeface="Segoe UI Emoji"/>
                <a:cs typeface="Segoe UI Emoji"/>
              </a:rPr>
              <a:t>To</a:t>
            </a:r>
            <a:r>
              <a:rPr sz="1100" b="1" spc="60" dirty="0">
                <a:latin typeface="Segoe UI Emoji"/>
                <a:cs typeface="Segoe UI Emoji"/>
              </a:rPr>
              <a:t> </a:t>
            </a:r>
            <a:r>
              <a:rPr sz="1100" b="1" dirty="0">
                <a:latin typeface="Segoe UI Emoji"/>
                <a:cs typeface="Segoe UI Emoji"/>
              </a:rPr>
              <a:t>set</a:t>
            </a:r>
            <a:r>
              <a:rPr sz="1100" b="1" spc="50" dirty="0">
                <a:latin typeface="Segoe UI Emoji"/>
                <a:cs typeface="Segoe UI Emoji"/>
              </a:rPr>
              <a:t> </a:t>
            </a:r>
            <a:r>
              <a:rPr sz="1100" b="1" dirty="0">
                <a:latin typeface="Segoe UI Emoji"/>
                <a:cs typeface="Segoe UI Emoji"/>
              </a:rPr>
              <a:t>up</a:t>
            </a:r>
            <a:r>
              <a:rPr sz="1100" b="1" spc="50" dirty="0">
                <a:latin typeface="Segoe UI Emoji"/>
                <a:cs typeface="Segoe UI Emoji"/>
              </a:rPr>
              <a:t> </a:t>
            </a:r>
            <a:r>
              <a:rPr sz="1100" b="1" dirty="0">
                <a:latin typeface="Segoe UI Emoji"/>
                <a:cs typeface="Segoe UI Emoji"/>
              </a:rPr>
              <a:t>a</a:t>
            </a:r>
            <a:r>
              <a:rPr sz="1100" b="1" spc="60" dirty="0">
                <a:latin typeface="Segoe UI Emoji"/>
                <a:cs typeface="Segoe UI Emoji"/>
              </a:rPr>
              <a:t> </a:t>
            </a:r>
            <a:r>
              <a:rPr sz="1100" b="1" dirty="0">
                <a:latin typeface="Segoe UI Emoji"/>
                <a:cs typeface="Segoe UI Emoji"/>
              </a:rPr>
              <a:t>new</a:t>
            </a:r>
            <a:r>
              <a:rPr sz="1100" b="1" spc="70" dirty="0">
                <a:latin typeface="Segoe UI Emoji"/>
                <a:cs typeface="Segoe UI Emoji"/>
              </a:rPr>
              <a:t> </a:t>
            </a:r>
            <a:r>
              <a:rPr sz="1100" b="1" dirty="0">
                <a:latin typeface="Segoe UI Emoji"/>
                <a:cs typeface="Segoe UI Emoji"/>
              </a:rPr>
              <a:t>Contact</a:t>
            </a:r>
            <a:r>
              <a:rPr sz="1100" b="1" spc="35" dirty="0">
                <a:latin typeface="Segoe UI Emoji"/>
                <a:cs typeface="Segoe UI Emoji"/>
              </a:rPr>
              <a:t> </a:t>
            </a:r>
            <a:r>
              <a:rPr sz="1100" b="1" spc="-20" dirty="0">
                <a:latin typeface="Segoe UI Emoji"/>
                <a:cs typeface="Segoe UI Emoji"/>
              </a:rPr>
              <a:t>List:</a:t>
            </a:r>
            <a:endParaRPr sz="1100" dirty="0">
              <a:latin typeface="Segoe UI Emoji"/>
              <a:cs typeface="Segoe UI Emoji"/>
            </a:endParaRPr>
          </a:p>
        </p:txBody>
      </p:sp>
      <p:sp>
        <p:nvSpPr>
          <p:cNvPr id="3" name="object 3"/>
          <p:cNvSpPr txBox="1"/>
          <p:nvPr/>
        </p:nvSpPr>
        <p:spPr>
          <a:xfrm>
            <a:off x="2349500" y="2403677"/>
            <a:ext cx="2358390" cy="182742"/>
          </a:xfrm>
          <a:prstGeom prst="rect">
            <a:avLst/>
          </a:prstGeom>
        </p:spPr>
        <p:txBody>
          <a:bodyPr vert="horz" wrap="square" lIns="0" tIns="13335" rIns="0" bIns="0" rtlCol="0">
            <a:spAutoFit/>
          </a:bodyPr>
          <a:lstStyle/>
          <a:p>
            <a:pPr marL="12700">
              <a:spcBef>
                <a:spcPts val="105"/>
              </a:spcBef>
            </a:pPr>
            <a:r>
              <a:rPr sz="1100" dirty="0">
                <a:latin typeface="Segoe UI Emoji"/>
                <a:cs typeface="Segoe UI Emoji"/>
              </a:rPr>
              <a:t>1.)</a:t>
            </a:r>
            <a:r>
              <a:rPr sz="1100" spc="-45" dirty="0">
                <a:latin typeface="Segoe UI Emoji"/>
                <a:cs typeface="Segoe UI Emoji"/>
              </a:rPr>
              <a:t> </a:t>
            </a:r>
            <a:r>
              <a:rPr sz="1100" dirty="0">
                <a:latin typeface="Segoe UI Emoji"/>
                <a:cs typeface="Segoe UI Emoji"/>
              </a:rPr>
              <a:t>On</a:t>
            </a:r>
            <a:r>
              <a:rPr sz="1100" spc="-40" dirty="0">
                <a:latin typeface="Segoe UI Emoji"/>
                <a:cs typeface="Segoe UI Emoji"/>
              </a:rPr>
              <a:t> </a:t>
            </a:r>
            <a:r>
              <a:rPr sz="1100" dirty="0">
                <a:latin typeface="Segoe UI Emoji"/>
                <a:cs typeface="Segoe UI Emoji"/>
              </a:rPr>
              <a:t>the</a:t>
            </a:r>
            <a:r>
              <a:rPr sz="1100" spc="-55" dirty="0">
                <a:latin typeface="Segoe UI Emoji"/>
                <a:cs typeface="Segoe UI Emoji"/>
              </a:rPr>
              <a:t> </a:t>
            </a:r>
            <a:r>
              <a:rPr sz="1100" dirty="0">
                <a:latin typeface="Segoe UI Emoji"/>
                <a:cs typeface="Segoe UI Emoji"/>
              </a:rPr>
              <a:t>Navigation</a:t>
            </a:r>
            <a:r>
              <a:rPr sz="1100" spc="-40" dirty="0">
                <a:latin typeface="Segoe UI Emoji"/>
                <a:cs typeface="Segoe UI Emoji"/>
              </a:rPr>
              <a:t> </a:t>
            </a:r>
            <a:r>
              <a:rPr sz="1100" dirty="0">
                <a:latin typeface="Segoe UI Emoji"/>
                <a:cs typeface="Segoe UI Emoji"/>
              </a:rPr>
              <a:t>bar,</a:t>
            </a:r>
            <a:r>
              <a:rPr sz="1100" spc="-40" dirty="0">
                <a:latin typeface="Segoe UI Emoji"/>
                <a:cs typeface="Segoe UI Emoji"/>
              </a:rPr>
              <a:t> </a:t>
            </a:r>
            <a:r>
              <a:rPr sz="1100" dirty="0">
                <a:latin typeface="Segoe UI Emoji"/>
                <a:cs typeface="Segoe UI Emoji"/>
              </a:rPr>
              <a:t>click</a:t>
            </a:r>
            <a:r>
              <a:rPr sz="1100" spc="-60" dirty="0">
                <a:latin typeface="Segoe UI Emoji"/>
                <a:cs typeface="Segoe UI Emoji"/>
              </a:rPr>
              <a:t> </a:t>
            </a:r>
            <a:r>
              <a:rPr sz="1100" b="1" spc="-10" dirty="0">
                <a:latin typeface="Segoe UI Emoji"/>
                <a:cs typeface="Segoe UI Emoji"/>
              </a:rPr>
              <a:t>People</a:t>
            </a:r>
            <a:endParaRPr sz="1100" dirty="0">
              <a:latin typeface="Segoe UI Emoji"/>
              <a:cs typeface="Segoe UI Emoji"/>
            </a:endParaRPr>
          </a:p>
        </p:txBody>
      </p:sp>
      <p:grpSp>
        <p:nvGrpSpPr>
          <p:cNvPr id="12" name="object 12" descr="Graphical user interface  Description automatically generated "/>
          <p:cNvGrpSpPr/>
          <p:nvPr/>
        </p:nvGrpSpPr>
        <p:grpSpPr>
          <a:xfrm>
            <a:off x="2299970" y="2891311"/>
            <a:ext cx="2654935" cy="762000"/>
            <a:chOff x="466725" y="2162378"/>
            <a:chExt cx="2654935" cy="762000"/>
          </a:xfrm>
        </p:grpSpPr>
        <p:pic>
          <p:nvPicPr>
            <p:cNvPr id="13" name="object 13" descr="Graphical user interface  Description automatically generated "/>
            <p:cNvPicPr/>
            <p:nvPr/>
          </p:nvPicPr>
          <p:blipFill>
            <a:blip r:embed="rId2" cstate="print"/>
            <a:stretch>
              <a:fillRect/>
            </a:stretch>
          </p:blipFill>
          <p:spPr>
            <a:xfrm>
              <a:off x="476262" y="2171907"/>
              <a:ext cx="2635871" cy="742946"/>
            </a:xfrm>
            <a:prstGeom prst="rect">
              <a:avLst/>
            </a:prstGeom>
          </p:spPr>
        </p:pic>
        <p:sp>
          <p:nvSpPr>
            <p:cNvPr id="14" name="object 14"/>
            <p:cNvSpPr/>
            <p:nvPr/>
          </p:nvSpPr>
          <p:spPr>
            <a:xfrm>
              <a:off x="471487" y="2167140"/>
              <a:ext cx="2645410" cy="752475"/>
            </a:xfrm>
            <a:custGeom>
              <a:avLst/>
              <a:gdLst/>
              <a:ahLst/>
              <a:cxnLst/>
              <a:rect l="l" t="t" r="r" b="b"/>
              <a:pathLst>
                <a:path w="2645410" h="752475">
                  <a:moveTo>
                    <a:pt x="0" y="0"/>
                  </a:moveTo>
                  <a:lnTo>
                    <a:pt x="2645410" y="0"/>
                  </a:lnTo>
                  <a:lnTo>
                    <a:pt x="2645410" y="752475"/>
                  </a:lnTo>
                  <a:lnTo>
                    <a:pt x="0" y="752475"/>
                  </a:lnTo>
                  <a:lnTo>
                    <a:pt x="0" y="0"/>
                  </a:lnTo>
                  <a:close/>
                </a:path>
              </a:pathLst>
            </a:custGeom>
            <a:ln w="9525">
              <a:solidFill>
                <a:srgbClr val="000000"/>
              </a:solidFill>
            </a:ln>
          </p:spPr>
          <p:txBody>
            <a:bodyPr wrap="square" lIns="0" tIns="0" rIns="0" bIns="0" rtlCol="0"/>
            <a:lstStyle/>
            <a:p>
              <a:endParaRPr/>
            </a:p>
          </p:txBody>
        </p:sp>
      </p:grpSp>
      <p:sp>
        <p:nvSpPr>
          <p:cNvPr id="4" name="object 4"/>
          <p:cNvSpPr txBox="1"/>
          <p:nvPr/>
        </p:nvSpPr>
        <p:spPr>
          <a:xfrm>
            <a:off x="5271612" y="2403677"/>
            <a:ext cx="4304030" cy="182742"/>
          </a:xfrm>
          <a:prstGeom prst="rect">
            <a:avLst/>
          </a:prstGeom>
        </p:spPr>
        <p:txBody>
          <a:bodyPr vert="horz" wrap="square" lIns="0" tIns="13335" rIns="0" bIns="0" rtlCol="0">
            <a:spAutoFit/>
          </a:bodyPr>
          <a:lstStyle/>
          <a:p>
            <a:pPr marL="12700">
              <a:spcBef>
                <a:spcPts val="105"/>
              </a:spcBef>
            </a:pPr>
            <a:r>
              <a:rPr sz="1100" dirty="0">
                <a:latin typeface="Segoe UI Emoji"/>
                <a:cs typeface="Segoe UI Emoji"/>
              </a:rPr>
              <a:t>2.)</a:t>
            </a:r>
            <a:r>
              <a:rPr sz="1100" spc="-20" dirty="0">
                <a:latin typeface="Segoe UI Emoji"/>
                <a:cs typeface="Segoe UI Emoji"/>
              </a:rPr>
              <a:t> </a:t>
            </a:r>
            <a:r>
              <a:rPr sz="1100" dirty="0">
                <a:latin typeface="Segoe UI Emoji"/>
                <a:cs typeface="Segoe UI Emoji"/>
              </a:rPr>
              <a:t>Under</a:t>
            </a:r>
            <a:r>
              <a:rPr sz="1100" spc="-45" dirty="0">
                <a:latin typeface="Segoe UI Emoji"/>
                <a:cs typeface="Segoe UI Emoji"/>
              </a:rPr>
              <a:t> </a:t>
            </a:r>
            <a:r>
              <a:rPr sz="1100" b="1" dirty="0">
                <a:latin typeface="Segoe UI Emoji"/>
                <a:cs typeface="Segoe UI Emoji"/>
              </a:rPr>
              <a:t>My Contacts</a:t>
            </a:r>
            <a:r>
              <a:rPr sz="1100" dirty="0">
                <a:latin typeface="Segoe UI Emoji"/>
                <a:cs typeface="Segoe UI Emoji"/>
              </a:rPr>
              <a:t>,</a:t>
            </a:r>
            <a:r>
              <a:rPr sz="1100" spc="-35" dirty="0">
                <a:latin typeface="Segoe UI Emoji"/>
                <a:cs typeface="Segoe UI Emoji"/>
              </a:rPr>
              <a:t> </a:t>
            </a:r>
            <a:r>
              <a:rPr sz="1100" dirty="0">
                <a:latin typeface="Segoe UI Emoji"/>
                <a:cs typeface="Segoe UI Emoji"/>
              </a:rPr>
              <a:t>pick</a:t>
            </a:r>
            <a:r>
              <a:rPr sz="1100" spc="-40" dirty="0">
                <a:latin typeface="Segoe UI Emoji"/>
                <a:cs typeface="Segoe UI Emoji"/>
              </a:rPr>
              <a:t> </a:t>
            </a:r>
            <a:r>
              <a:rPr sz="1100" dirty="0">
                <a:latin typeface="Segoe UI Emoji"/>
                <a:cs typeface="Segoe UI Emoji"/>
              </a:rPr>
              <a:t>where</a:t>
            </a:r>
            <a:r>
              <a:rPr sz="1100" spc="-35" dirty="0">
                <a:latin typeface="Segoe UI Emoji"/>
                <a:cs typeface="Segoe UI Emoji"/>
              </a:rPr>
              <a:t> </a:t>
            </a:r>
            <a:r>
              <a:rPr sz="1100" dirty="0">
                <a:latin typeface="Segoe UI Emoji"/>
                <a:cs typeface="Segoe UI Emoji"/>
              </a:rPr>
              <a:t>you</a:t>
            </a:r>
            <a:r>
              <a:rPr sz="1100" spc="-50" dirty="0">
                <a:latin typeface="Segoe UI Emoji"/>
                <a:cs typeface="Segoe UI Emoji"/>
              </a:rPr>
              <a:t> </a:t>
            </a:r>
            <a:r>
              <a:rPr sz="1100" dirty="0">
                <a:latin typeface="Segoe UI Emoji"/>
                <a:cs typeface="Segoe UI Emoji"/>
              </a:rPr>
              <a:t>want</a:t>
            </a:r>
            <a:r>
              <a:rPr sz="1100" spc="-20"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add</a:t>
            </a:r>
            <a:r>
              <a:rPr sz="1100" spc="-20"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dirty="0">
                <a:latin typeface="Segoe UI Emoji"/>
                <a:cs typeface="Segoe UI Emoji"/>
              </a:rPr>
              <a:t>contact</a:t>
            </a:r>
            <a:r>
              <a:rPr sz="1100" spc="-20" dirty="0">
                <a:latin typeface="Segoe UI Emoji"/>
                <a:cs typeface="Segoe UI Emoji"/>
              </a:rPr>
              <a:t> </a:t>
            </a:r>
            <a:r>
              <a:rPr sz="1100" spc="-10" dirty="0">
                <a:latin typeface="Segoe UI Emoji"/>
                <a:cs typeface="Segoe UI Emoji"/>
              </a:rPr>
              <a:t>group</a:t>
            </a:r>
            <a:endParaRPr sz="1100" dirty="0">
              <a:latin typeface="Segoe UI Emoji"/>
              <a:cs typeface="Segoe UI Emoji"/>
            </a:endParaRPr>
          </a:p>
        </p:txBody>
      </p:sp>
      <p:grpSp>
        <p:nvGrpSpPr>
          <p:cNvPr id="15" name="object 15" descr="Graphical user interface, application  Description automatically generated "/>
          <p:cNvGrpSpPr/>
          <p:nvPr/>
        </p:nvGrpSpPr>
        <p:grpSpPr>
          <a:xfrm>
            <a:off x="6299200" y="2737837"/>
            <a:ext cx="1924050" cy="1303020"/>
            <a:chOff x="3971925" y="2121103"/>
            <a:chExt cx="1924050" cy="1303020"/>
          </a:xfrm>
        </p:grpSpPr>
        <p:pic>
          <p:nvPicPr>
            <p:cNvPr id="16" name="object 16" descr="Graphical user interface, application  Description automatically generated "/>
            <p:cNvPicPr/>
            <p:nvPr/>
          </p:nvPicPr>
          <p:blipFill>
            <a:blip r:embed="rId3" cstate="print"/>
            <a:stretch>
              <a:fillRect/>
            </a:stretch>
          </p:blipFill>
          <p:spPr>
            <a:xfrm>
              <a:off x="3981450" y="2130630"/>
              <a:ext cx="1904998" cy="1283955"/>
            </a:xfrm>
            <a:prstGeom prst="rect">
              <a:avLst/>
            </a:prstGeom>
          </p:spPr>
        </p:pic>
        <p:sp>
          <p:nvSpPr>
            <p:cNvPr id="17" name="object 17"/>
            <p:cNvSpPr/>
            <p:nvPr/>
          </p:nvSpPr>
          <p:spPr>
            <a:xfrm>
              <a:off x="3976687" y="2125865"/>
              <a:ext cx="1914525" cy="1293495"/>
            </a:xfrm>
            <a:custGeom>
              <a:avLst/>
              <a:gdLst/>
              <a:ahLst/>
              <a:cxnLst/>
              <a:rect l="l" t="t" r="r" b="b"/>
              <a:pathLst>
                <a:path w="1914525" h="1293495">
                  <a:moveTo>
                    <a:pt x="0" y="0"/>
                  </a:moveTo>
                  <a:lnTo>
                    <a:pt x="1914525" y="0"/>
                  </a:lnTo>
                  <a:lnTo>
                    <a:pt x="1914525" y="1293494"/>
                  </a:lnTo>
                  <a:lnTo>
                    <a:pt x="0" y="1293494"/>
                  </a:lnTo>
                  <a:lnTo>
                    <a:pt x="0" y="0"/>
                  </a:lnTo>
                  <a:close/>
                </a:path>
              </a:pathLst>
            </a:custGeom>
            <a:ln w="9525">
              <a:solidFill>
                <a:srgbClr val="000000"/>
              </a:solidFill>
            </a:ln>
          </p:spPr>
          <p:txBody>
            <a:bodyPr wrap="square" lIns="0" tIns="0" rIns="0" bIns="0" rtlCol="0"/>
            <a:lstStyle/>
            <a:p>
              <a:endParaRPr/>
            </a:p>
          </p:txBody>
        </p:sp>
      </p:grpSp>
      <p:sp>
        <p:nvSpPr>
          <p:cNvPr id="5" name="object 5"/>
          <p:cNvSpPr txBox="1"/>
          <p:nvPr/>
        </p:nvSpPr>
        <p:spPr>
          <a:xfrm>
            <a:off x="10139364" y="2457640"/>
            <a:ext cx="1840864" cy="182742"/>
          </a:xfrm>
          <a:prstGeom prst="rect">
            <a:avLst/>
          </a:prstGeom>
        </p:spPr>
        <p:txBody>
          <a:bodyPr vert="horz" wrap="square" lIns="0" tIns="13335" rIns="0" bIns="0" rtlCol="0">
            <a:spAutoFit/>
          </a:bodyPr>
          <a:lstStyle/>
          <a:p>
            <a:pPr marL="12700">
              <a:spcBef>
                <a:spcPts val="105"/>
              </a:spcBef>
            </a:pPr>
            <a:r>
              <a:rPr sz="1100" dirty="0">
                <a:latin typeface="Segoe UI Emoji"/>
                <a:cs typeface="Segoe UI Emoji"/>
              </a:rPr>
              <a:t>3.)Click</a:t>
            </a:r>
            <a:r>
              <a:rPr sz="1100" spc="-5" dirty="0">
                <a:latin typeface="Segoe UI Emoji"/>
                <a:cs typeface="Segoe UI Emoji"/>
              </a:rPr>
              <a:t> </a:t>
            </a:r>
            <a:r>
              <a:rPr sz="1100" b="1" dirty="0">
                <a:latin typeface="Segoe UI Emoji"/>
                <a:cs typeface="Segoe UI Emoji"/>
              </a:rPr>
              <a:t>Home</a:t>
            </a:r>
            <a:r>
              <a:rPr sz="1100" b="1" spc="50" dirty="0">
                <a:latin typeface="Segoe UI Emoji"/>
                <a:cs typeface="Segoe UI Emoji"/>
              </a:rPr>
              <a:t> </a:t>
            </a:r>
            <a:r>
              <a:rPr sz="1100" dirty="0">
                <a:latin typeface="Segoe UI Emoji"/>
                <a:cs typeface="Segoe UI Emoji"/>
              </a:rPr>
              <a:t>&lt; </a:t>
            </a:r>
            <a:r>
              <a:rPr sz="1100" b="1" dirty="0">
                <a:latin typeface="Segoe UI Emoji"/>
                <a:cs typeface="Segoe UI Emoji"/>
              </a:rPr>
              <a:t>New</a:t>
            </a:r>
            <a:r>
              <a:rPr sz="1100" b="1" spc="45" dirty="0">
                <a:latin typeface="Segoe UI Emoji"/>
                <a:cs typeface="Segoe UI Emoji"/>
              </a:rPr>
              <a:t> </a:t>
            </a:r>
            <a:r>
              <a:rPr sz="1100" b="1" spc="-10" dirty="0">
                <a:latin typeface="Segoe UI Emoji"/>
                <a:cs typeface="Segoe UI Emoji"/>
              </a:rPr>
              <a:t>Contact</a:t>
            </a:r>
            <a:endParaRPr sz="1100" dirty="0">
              <a:latin typeface="Segoe UI Emoji"/>
              <a:cs typeface="Segoe UI Emoji"/>
            </a:endParaRPr>
          </a:p>
        </p:txBody>
      </p:sp>
      <p:grpSp>
        <p:nvGrpSpPr>
          <p:cNvPr id="9" name="object 9" descr="Create a contact group or distribution list in Outlook for PC "/>
          <p:cNvGrpSpPr/>
          <p:nvPr/>
        </p:nvGrpSpPr>
        <p:grpSpPr>
          <a:xfrm>
            <a:off x="9888221" y="2820439"/>
            <a:ext cx="2343150" cy="1076960"/>
            <a:chOff x="7248525" y="2168093"/>
            <a:chExt cx="2343150" cy="1076960"/>
          </a:xfrm>
        </p:grpSpPr>
        <p:pic>
          <p:nvPicPr>
            <p:cNvPr id="10" name="object 10" descr="Create a contact group or distribution list in Outlook for PC "/>
            <p:cNvPicPr/>
            <p:nvPr/>
          </p:nvPicPr>
          <p:blipFill>
            <a:blip r:embed="rId4" cstate="print"/>
            <a:stretch>
              <a:fillRect/>
            </a:stretch>
          </p:blipFill>
          <p:spPr>
            <a:xfrm>
              <a:off x="7258050" y="2177621"/>
              <a:ext cx="2324098" cy="1057893"/>
            </a:xfrm>
            <a:prstGeom prst="rect">
              <a:avLst/>
            </a:prstGeom>
          </p:spPr>
        </p:pic>
        <p:sp>
          <p:nvSpPr>
            <p:cNvPr id="11" name="object 11"/>
            <p:cNvSpPr/>
            <p:nvPr/>
          </p:nvSpPr>
          <p:spPr>
            <a:xfrm>
              <a:off x="7253287" y="2172855"/>
              <a:ext cx="2333625" cy="1067435"/>
            </a:xfrm>
            <a:custGeom>
              <a:avLst/>
              <a:gdLst/>
              <a:ahLst/>
              <a:cxnLst/>
              <a:rect l="l" t="t" r="r" b="b"/>
              <a:pathLst>
                <a:path w="2333625" h="1067435">
                  <a:moveTo>
                    <a:pt x="0" y="0"/>
                  </a:moveTo>
                  <a:lnTo>
                    <a:pt x="2333625" y="0"/>
                  </a:lnTo>
                  <a:lnTo>
                    <a:pt x="2333625" y="1067435"/>
                  </a:lnTo>
                  <a:lnTo>
                    <a:pt x="0" y="1067435"/>
                  </a:lnTo>
                  <a:lnTo>
                    <a:pt x="0" y="0"/>
                  </a:lnTo>
                  <a:close/>
                </a:path>
              </a:pathLst>
            </a:custGeom>
            <a:ln w="9525">
              <a:solidFill>
                <a:srgbClr val="000000"/>
              </a:solidFill>
            </a:ln>
          </p:spPr>
          <p:txBody>
            <a:bodyPr wrap="square" lIns="0" tIns="0" rIns="0" bIns="0" rtlCol="0"/>
            <a:lstStyle/>
            <a:p>
              <a:endParaRPr/>
            </a:p>
          </p:txBody>
        </p:sp>
      </p:grpSp>
      <p:sp>
        <p:nvSpPr>
          <p:cNvPr id="7" name="object 7"/>
          <p:cNvSpPr txBox="1"/>
          <p:nvPr/>
        </p:nvSpPr>
        <p:spPr>
          <a:xfrm>
            <a:off x="2299970" y="4433166"/>
            <a:ext cx="4608830" cy="1132840"/>
          </a:xfrm>
          <a:prstGeom prst="rect">
            <a:avLst/>
          </a:prstGeom>
        </p:spPr>
        <p:txBody>
          <a:bodyPr vert="horz" wrap="square" lIns="0" tIns="13335" rIns="0" bIns="0" rtlCol="0">
            <a:spAutoFit/>
          </a:bodyPr>
          <a:lstStyle/>
          <a:p>
            <a:pPr marL="196850" indent="-184150">
              <a:spcBef>
                <a:spcPts val="105"/>
              </a:spcBef>
              <a:buAutoNum type="arabicParenR" startAt="4"/>
              <a:tabLst>
                <a:tab pos="196850" algn="l"/>
              </a:tabLst>
            </a:pPr>
            <a:r>
              <a:rPr sz="1100" dirty="0">
                <a:latin typeface="Segoe UI Emoji"/>
                <a:cs typeface="Segoe UI Emoji"/>
              </a:rPr>
              <a:t>On</a:t>
            </a:r>
            <a:r>
              <a:rPr sz="1100" spc="-5" dirty="0">
                <a:latin typeface="Segoe UI Emoji"/>
                <a:cs typeface="Segoe UI Emoji"/>
              </a:rPr>
              <a:t> </a:t>
            </a:r>
            <a:r>
              <a:rPr sz="1100" dirty="0">
                <a:latin typeface="Segoe UI Emoji"/>
                <a:cs typeface="Segoe UI Emoji"/>
              </a:rPr>
              <a:t>the </a:t>
            </a:r>
            <a:r>
              <a:rPr sz="1100" b="1" dirty="0">
                <a:latin typeface="Segoe UI Emoji"/>
                <a:cs typeface="Segoe UI Emoji"/>
              </a:rPr>
              <a:t>Contact</a:t>
            </a:r>
            <a:r>
              <a:rPr sz="1100" b="1" spc="15" dirty="0">
                <a:latin typeface="Segoe UI Emoji"/>
                <a:cs typeface="Segoe UI Emoji"/>
              </a:rPr>
              <a:t> </a:t>
            </a:r>
            <a:r>
              <a:rPr sz="1100" b="1" dirty="0">
                <a:latin typeface="Segoe UI Emoji"/>
                <a:cs typeface="Segoe UI Emoji"/>
              </a:rPr>
              <a:t>Group tab</a:t>
            </a:r>
            <a:r>
              <a:rPr sz="1100" dirty="0">
                <a:latin typeface="Segoe UI Emoji"/>
                <a:cs typeface="Segoe UI Emoji"/>
              </a:rPr>
              <a:t>, in the</a:t>
            </a:r>
            <a:r>
              <a:rPr sz="1100" spc="-5" dirty="0">
                <a:latin typeface="Segoe UI Emoji"/>
                <a:cs typeface="Segoe UI Emoji"/>
              </a:rPr>
              <a:t> </a:t>
            </a:r>
            <a:r>
              <a:rPr sz="1100" b="1" dirty="0">
                <a:latin typeface="Segoe UI Emoji"/>
                <a:cs typeface="Segoe UI Emoji"/>
              </a:rPr>
              <a:t>Name</a:t>
            </a:r>
            <a:r>
              <a:rPr sz="1100" b="1" spc="20" dirty="0">
                <a:latin typeface="Segoe UI Emoji"/>
                <a:cs typeface="Segoe UI Emoji"/>
              </a:rPr>
              <a:t> </a:t>
            </a:r>
            <a:r>
              <a:rPr sz="1100" b="1" dirty="0">
                <a:latin typeface="Segoe UI Emoji"/>
                <a:cs typeface="Segoe UI Emoji"/>
              </a:rPr>
              <a:t>box</a:t>
            </a:r>
            <a:r>
              <a:rPr sz="1100" dirty="0">
                <a:latin typeface="Segoe UI Emoji"/>
                <a:cs typeface="Segoe UI Emoji"/>
              </a:rPr>
              <a:t>, type</a:t>
            </a:r>
            <a:r>
              <a:rPr sz="1100" spc="-5" dirty="0">
                <a:latin typeface="Segoe UI Emoji"/>
                <a:cs typeface="Segoe UI Emoji"/>
              </a:rPr>
              <a:t> </a:t>
            </a:r>
            <a:r>
              <a:rPr sz="1100" dirty="0">
                <a:latin typeface="Segoe UI Emoji"/>
                <a:cs typeface="Segoe UI Emoji"/>
              </a:rPr>
              <a:t>a</a:t>
            </a:r>
            <a:r>
              <a:rPr sz="1100" spc="15" dirty="0">
                <a:latin typeface="Segoe UI Emoji"/>
                <a:cs typeface="Segoe UI Emoji"/>
              </a:rPr>
              <a:t> </a:t>
            </a:r>
            <a:r>
              <a:rPr sz="1100" dirty="0">
                <a:latin typeface="Segoe UI Emoji"/>
                <a:cs typeface="Segoe UI Emoji"/>
              </a:rPr>
              <a:t>name for</a:t>
            </a:r>
            <a:r>
              <a:rPr sz="1100" spc="15" dirty="0">
                <a:latin typeface="Segoe UI Emoji"/>
                <a:cs typeface="Segoe UI Emoji"/>
              </a:rPr>
              <a:t> </a:t>
            </a:r>
            <a:r>
              <a:rPr sz="1100" dirty="0">
                <a:latin typeface="Segoe UI Emoji"/>
                <a:cs typeface="Segoe UI Emoji"/>
              </a:rPr>
              <a:t>the</a:t>
            </a:r>
            <a:r>
              <a:rPr sz="1100" spc="-5" dirty="0">
                <a:latin typeface="Segoe UI Emoji"/>
                <a:cs typeface="Segoe UI Emoji"/>
              </a:rPr>
              <a:t> </a:t>
            </a:r>
            <a:r>
              <a:rPr sz="1100" spc="-10" dirty="0">
                <a:latin typeface="Segoe UI Emoji"/>
                <a:cs typeface="Segoe UI Emoji"/>
              </a:rPr>
              <a:t>group</a:t>
            </a:r>
            <a:endParaRPr sz="1100" dirty="0">
              <a:latin typeface="Segoe UI Emoji"/>
              <a:cs typeface="Segoe UI Emoji"/>
            </a:endParaRPr>
          </a:p>
          <a:p>
            <a:pPr>
              <a:spcBef>
                <a:spcPts val="35"/>
              </a:spcBef>
              <a:buFont typeface="Segoe UI Emoji"/>
              <a:buAutoNum type="arabicParenR" startAt="4"/>
            </a:pPr>
            <a:endParaRPr sz="1100" dirty="0">
              <a:latin typeface="Segoe UI Emoji"/>
              <a:cs typeface="Segoe UI Emoji"/>
            </a:endParaRPr>
          </a:p>
          <a:p>
            <a:pPr marL="12700" marR="168275" indent="-635">
              <a:lnSpc>
                <a:spcPct val="110900"/>
              </a:lnSpc>
              <a:buAutoNum type="arabicParenR" startAt="4"/>
              <a:tabLst>
                <a:tab pos="12700" algn="l"/>
                <a:tab pos="196215" algn="l"/>
              </a:tabLst>
            </a:pPr>
            <a:r>
              <a:rPr sz="1100" dirty="0">
                <a:latin typeface="Segoe UI Emoji"/>
                <a:cs typeface="Segoe UI Emoji"/>
              </a:rPr>
              <a:t>	Click</a:t>
            </a:r>
            <a:r>
              <a:rPr sz="1100" spc="-45" dirty="0">
                <a:latin typeface="Segoe UI Emoji"/>
                <a:cs typeface="Segoe UI Emoji"/>
              </a:rPr>
              <a:t> </a:t>
            </a:r>
            <a:r>
              <a:rPr sz="1100" b="1" dirty="0">
                <a:latin typeface="Segoe UI Emoji"/>
                <a:cs typeface="Segoe UI Emoji"/>
              </a:rPr>
              <a:t>Add</a:t>
            </a:r>
            <a:r>
              <a:rPr sz="1100" b="1" spc="-15" dirty="0">
                <a:latin typeface="Segoe UI Emoji"/>
                <a:cs typeface="Segoe UI Emoji"/>
              </a:rPr>
              <a:t> </a:t>
            </a:r>
            <a:r>
              <a:rPr sz="1100" b="1" dirty="0">
                <a:latin typeface="Segoe UI Emoji"/>
                <a:cs typeface="Segoe UI Emoji"/>
              </a:rPr>
              <a:t>Members</a:t>
            </a:r>
            <a:r>
              <a:rPr sz="1100" dirty="0">
                <a:latin typeface="Segoe UI Emoji"/>
                <a:cs typeface="Segoe UI Emoji"/>
              </a:rPr>
              <a:t>,</a:t>
            </a:r>
            <a:r>
              <a:rPr sz="1100" spc="-30" dirty="0">
                <a:latin typeface="Segoe UI Emoji"/>
                <a:cs typeface="Segoe UI Emoji"/>
              </a:rPr>
              <a:t> </a:t>
            </a:r>
            <a:r>
              <a:rPr sz="1100" dirty="0">
                <a:latin typeface="Segoe UI Emoji"/>
                <a:cs typeface="Segoe UI Emoji"/>
              </a:rPr>
              <a:t>and</a:t>
            </a:r>
            <a:r>
              <a:rPr sz="1100" spc="-50" dirty="0">
                <a:latin typeface="Segoe UI Emoji"/>
                <a:cs typeface="Segoe UI Emoji"/>
              </a:rPr>
              <a:t> </a:t>
            </a:r>
            <a:r>
              <a:rPr sz="1100" dirty="0">
                <a:latin typeface="Segoe UI Emoji"/>
                <a:cs typeface="Segoe UI Emoji"/>
              </a:rPr>
              <a:t>then</a:t>
            </a:r>
            <a:r>
              <a:rPr sz="1100" spc="-20" dirty="0">
                <a:latin typeface="Segoe UI Emoji"/>
                <a:cs typeface="Segoe UI Emoji"/>
              </a:rPr>
              <a:t> </a:t>
            </a:r>
            <a:r>
              <a:rPr sz="1100" dirty="0">
                <a:latin typeface="Segoe UI Emoji"/>
                <a:cs typeface="Segoe UI Emoji"/>
              </a:rPr>
              <a:t>add</a:t>
            </a:r>
            <a:r>
              <a:rPr sz="1100" spc="-25" dirty="0">
                <a:latin typeface="Segoe UI Emoji"/>
                <a:cs typeface="Segoe UI Emoji"/>
              </a:rPr>
              <a:t> </a:t>
            </a:r>
            <a:r>
              <a:rPr sz="1100" dirty="0">
                <a:latin typeface="Segoe UI Emoji"/>
                <a:cs typeface="Segoe UI Emoji"/>
              </a:rPr>
              <a:t>people</a:t>
            </a:r>
            <a:r>
              <a:rPr sz="1100" spc="-20" dirty="0">
                <a:latin typeface="Segoe UI Emoji"/>
                <a:cs typeface="Segoe UI Emoji"/>
              </a:rPr>
              <a:t> </a:t>
            </a:r>
            <a:r>
              <a:rPr sz="1100" dirty="0">
                <a:latin typeface="Segoe UI Emoji"/>
                <a:cs typeface="Segoe UI Emoji"/>
              </a:rPr>
              <a:t>from</a:t>
            </a:r>
            <a:r>
              <a:rPr sz="1100" spc="-45" dirty="0">
                <a:latin typeface="Segoe UI Emoji"/>
                <a:cs typeface="Segoe UI Emoji"/>
              </a:rPr>
              <a:t> </a:t>
            </a:r>
            <a:r>
              <a:rPr sz="1100" dirty="0">
                <a:latin typeface="Segoe UI Emoji"/>
                <a:cs typeface="Segoe UI Emoji"/>
              </a:rPr>
              <a:t>your</a:t>
            </a:r>
            <a:r>
              <a:rPr sz="1100" spc="-20" dirty="0">
                <a:latin typeface="Segoe UI Emoji"/>
                <a:cs typeface="Segoe UI Emoji"/>
              </a:rPr>
              <a:t> </a:t>
            </a:r>
            <a:r>
              <a:rPr sz="1100" dirty="0">
                <a:latin typeface="Segoe UI Emoji"/>
                <a:cs typeface="Segoe UI Emoji"/>
              </a:rPr>
              <a:t>address</a:t>
            </a:r>
            <a:r>
              <a:rPr sz="1100" spc="-30" dirty="0">
                <a:latin typeface="Segoe UI Emoji"/>
                <a:cs typeface="Segoe UI Emoji"/>
              </a:rPr>
              <a:t> </a:t>
            </a:r>
            <a:r>
              <a:rPr sz="1100" dirty="0">
                <a:latin typeface="Segoe UI Emoji"/>
                <a:cs typeface="Segoe UI Emoji"/>
              </a:rPr>
              <a:t>book</a:t>
            </a:r>
            <a:r>
              <a:rPr sz="1100" spc="-20" dirty="0">
                <a:latin typeface="Segoe UI Emoji"/>
                <a:cs typeface="Segoe UI Emoji"/>
              </a:rPr>
              <a:t> </a:t>
            </a:r>
            <a:r>
              <a:rPr sz="1100" spc="-25" dirty="0">
                <a:latin typeface="Segoe UI Emoji"/>
                <a:cs typeface="Segoe UI Emoji"/>
              </a:rPr>
              <a:t>or </a:t>
            </a:r>
            <a:r>
              <a:rPr sz="1100" dirty="0">
                <a:latin typeface="Segoe UI Emoji"/>
                <a:cs typeface="Segoe UI Emoji"/>
              </a:rPr>
              <a:t>contacts</a:t>
            </a:r>
            <a:r>
              <a:rPr sz="1100" spc="-55" dirty="0">
                <a:latin typeface="Segoe UI Emoji"/>
                <a:cs typeface="Segoe UI Emoji"/>
              </a:rPr>
              <a:t> </a:t>
            </a:r>
            <a:r>
              <a:rPr sz="1100" spc="-10" dirty="0">
                <a:latin typeface="Segoe UI Emoji"/>
                <a:cs typeface="Segoe UI Emoji"/>
              </a:rPr>
              <a:t>list.</a:t>
            </a:r>
            <a:endParaRPr sz="1100" dirty="0">
              <a:latin typeface="Segoe UI Emoji"/>
              <a:cs typeface="Segoe UI Emoji"/>
            </a:endParaRPr>
          </a:p>
          <a:p>
            <a:pPr>
              <a:spcBef>
                <a:spcPts val="180"/>
              </a:spcBef>
              <a:buFont typeface="Segoe UI Emoji"/>
              <a:buAutoNum type="arabicParenR" startAt="4"/>
            </a:pPr>
            <a:endParaRPr sz="1100" dirty="0">
              <a:latin typeface="Segoe UI Emoji"/>
              <a:cs typeface="Segoe UI Emoji"/>
            </a:endParaRPr>
          </a:p>
          <a:p>
            <a:pPr marL="196850" indent="-184150">
              <a:buAutoNum type="arabicParenR" startAt="4"/>
              <a:tabLst>
                <a:tab pos="196850" algn="l"/>
              </a:tabLst>
            </a:pPr>
            <a:r>
              <a:rPr sz="1100" dirty="0">
                <a:latin typeface="Segoe UI Emoji"/>
                <a:cs typeface="Segoe UI Emoji"/>
              </a:rPr>
              <a:t>Click</a:t>
            </a:r>
            <a:r>
              <a:rPr sz="1100" spc="-30" dirty="0">
                <a:latin typeface="Segoe UI Emoji"/>
                <a:cs typeface="Segoe UI Emoji"/>
              </a:rPr>
              <a:t> </a:t>
            </a:r>
            <a:r>
              <a:rPr sz="1100" spc="-25" dirty="0">
                <a:latin typeface="Segoe UI Emoji"/>
                <a:cs typeface="Segoe UI Emoji"/>
              </a:rPr>
              <a:t>OK</a:t>
            </a:r>
            <a:endParaRPr sz="1100" dirty="0">
              <a:latin typeface="Segoe UI Emoji"/>
              <a:cs typeface="Segoe UI Emoji"/>
            </a:endParaRPr>
          </a:p>
        </p:txBody>
      </p:sp>
      <p:grpSp>
        <p:nvGrpSpPr>
          <p:cNvPr id="18" name="object 18" descr="Graphical user interface, application, Word  Description automatically generated "/>
          <p:cNvGrpSpPr/>
          <p:nvPr/>
        </p:nvGrpSpPr>
        <p:grpSpPr>
          <a:xfrm>
            <a:off x="7097331" y="4403956"/>
            <a:ext cx="3550920" cy="2324100"/>
            <a:chOff x="5514975" y="3770312"/>
            <a:chExt cx="3550920" cy="2324100"/>
          </a:xfrm>
        </p:grpSpPr>
        <p:pic>
          <p:nvPicPr>
            <p:cNvPr id="19" name="object 19" descr="Graphical user interface, application, Word  Description automatically generated "/>
            <p:cNvPicPr/>
            <p:nvPr/>
          </p:nvPicPr>
          <p:blipFill>
            <a:blip r:embed="rId5" cstate="print"/>
            <a:stretch>
              <a:fillRect/>
            </a:stretch>
          </p:blipFill>
          <p:spPr>
            <a:xfrm>
              <a:off x="5524500" y="3779837"/>
              <a:ext cx="3531868" cy="2305045"/>
            </a:xfrm>
            <a:prstGeom prst="rect">
              <a:avLst/>
            </a:prstGeom>
          </p:spPr>
        </p:pic>
        <p:sp>
          <p:nvSpPr>
            <p:cNvPr id="20" name="object 20"/>
            <p:cNvSpPr/>
            <p:nvPr/>
          </p:nvSpPr>
          <p:spPr>
            <a:xfrm>
              <a:off x="5519737" y="3775075"/>
              <a:ext cx="3541395" cy="2314575"/>
            </a:xfrm>
            <a:custGeom>
              <a:avLst/>
              <a:gdLst/>
              <a:ahLst/>
              <a:cxnLst/>
              <a:rect l="l" t="t" r="r" b="b"/>
              <a:pathLst>
                <a:path w="3541395" h="2314575">
                  <a:moveTo>
                    <a:pt x="0" y="0"/>
                  </a:moveTo>
                  <a:lnTo>
                    <a:pt x="3541395" y="0"/>
                  </a:lnTo>
                  <a:lnTo>
                    <a:pt x="3541395" y="2314575"/>
                  </a:lnTo>
                  <a:lnTo>
                    <a:pt x="0" y="2314575"/>
                  </a:lnTo>
                  <a:lnTo>
                    <a:pt x="0" y="0"/>
                  </a:lnTo>
                  <a:close/>
                </a:path>
              </a:pathLst>
            </a:custGeom>
            <a:ln w="9525">
              <a:solidFill>
                <a:srgbClr val="000000"/>
              </a:solidFill>
            </a:ln>
          </p:spPr>
          <p:txBody>
            <a:bodyPr wrap="square" lIns="0" tIns="0" rIns="0" bIns="0" rtlCol="0"/>
            <a:lstStyle/>
            <a:p>
              <a:endParaRPr/>
            </a:p>
          </p:txBody>
        </p:sp>
      </p:grpSp>
      <p:sp>
        <p:nvSpPr>
          <p:cNvPr id="8" name="object 8"/>
          <p:cNvSpPr txBox="1"/>
          <p:nvPr/>
        </p:nvSpPr>
        <p:spPr>
          <a:xfrm>
            <a:off x="2324100" y="6363716"/>
            <a:ext cx="3856354" cy="197490"/>
          </a:xfrm>
          <a:prstGeom prst="rect">
            <a:avLst/>
          </a:prstGeom>
        </p:spPr>
        <p:txBody>
          <a:bodyPr vert="horz" wrap="square" lIns="0" tIns="12700" rIns="0" bIns="0" rtlCol="0">
            <a:spAutoFit/>
          </a:bodyPr>
          <a:lstStyle/>
          <a:p>
            <a:pPr marL="12700">
              <a:spcBef>
                <a:spcPts val="100"/>
              </a:spcBef>
            </a:pPr>
            <a:r>
              <a:rPr sz="1200" dirty="0">
                <a:solidFill>
                  <a:srgbClr val="1E1E1E"/>
                </a:solidFill>
                <a:latin typeface="Segoe UI Emoji"/>
                <a:cs typeface="Segoe UI Emoji"/>
              </a:rPr>
              <a:t>For</a:t>
            </a:r>
            <a:r>
              <a:rPr sz="1200" spc="-45" dirty="0">
                <a:solidFill>
                  <a:srgbClr val="1E1E1E"/>
                </a:solidFill>
                <a:latin typeface="Segoe UI Emoji"/>
                <a:cs typeface="Segoe UI Emoji"/>
              </a:rPr>
              <a:t> </a:t>
            </a:r>
            <a:r>
              <a:rPr sz="1200" dirty="0">
                <a:solidFill>
                  <a:srgbClr val="1E1E1E"/>
                </a:solidFill>
                <a:latin typeface="Segoe UI Emoji"/>
                <a:cs typeface="Segoe UI Emoji"/>
              </a:rPr>
              <a:t>more</a:t>
            </a:r>
            <a:r>
              <a:rPr sz="1200" spc="-40" dirty="0">
                <a:solidFill>
                  <a:srgbClr val="1E1E1E"/>
                </a:solidFill>
                <a:latin typeface="Segoe UI Emoji"/>
                <a:cs typeface="Segoe UI Emoji"/>
              </a:rPr>
              <a:t> </a:t>
            </a:r>
            <a:r>
              <a:rPr sz="1200" dirty="0">
                <a:solidFill>
                  <a:srgbClr val="1E1E1E"/>
                </a:solidFill>
                <a:latin typeface="Segoe UI Emoji"/>
                <a:cs typeface="Segoe UI Emoji"/>
              </a:rPr>
              <a:t>information,</a:t>
            </a:r>
            <a:r>
              <a:rPr sz="1200" spc="-45" dirty="0">
                <a:solidFill>
                  <a:srgbClr val="1E1E1E"/>
                </a:solidFill>
                <a:latin typeface="Segoe UI Emoji"/>
                <a:cs typeface="Segoe UI Emoji"/>
              </a:rPr>
              <a:t> </a:t>
            </a:r>
            <a:r>
              <a:rPr sz="1200" dirty="0">
                <a:solidFill>
                  <a:srgbClr val="1E1E1E"/>
                </a:solidFill>
                <a:latin typeface="Segoe UI Emoji"/>
                <a:cs typeface="Segoe UI Emoji"/>
              </a:rPr>
              <a:t>see</a:t>
            </a:r>
            <a:r>
              <a:rPr sz="1200" spc="-40" dirty="0">
                <a:solidFill>
                  <a:srgbClr val="1E1E1E"/>
                </a:solidFill>
                <a:latin typeface="Segoe UI Emoji"/>
                <a:cs typeface="Segoe UI Emoji"/>
              </a:rPr>
              <a:t> </a:t>
            </a:r>
            <a:r>
              <a:rPr sz="1200" u="sng" dirty="0">
                <a:solidFill>
                  <a:srgbClr val="0000FF"/>
                </a:solidFill>
                <a:uFill>
                  <a:solidFill>
                    <a:srgbClr val="0000FF"/>
                  </a:solidFill>
                </a:uFill>
                <a:latin typeface="Segoe UI Emoji"/>
                <a:cs typeface="Segoe UI Emoji"/>
                <a:hlinkClick r:id="rId6"/>
              </a:rPr>
              <a:t>Create,</a:t>
            </a:r>
            <a:r>
              <a:rPr sz="1200" u="sng" spc="-25" dirty="0">
                <a:solidFill>
                  <a:srgbClr val="0000FF"/>
                </a:solidFill>
                <a:uFill>
                  <a:solidFill>
                    <a:srgbClr val="0000FF"/>
                  </a:solidFill>
                </a:uFill>
                <a:latin typeface="Segoe UI Emoji"/>
                <a:cs typeface="Segoe UI Emoji"/>
                <a:hlinkClick r:id="rId6"/>
              </a:rPr>
              <a:t> </a:t>
            </a:r>
            <a:r>
              <a:rPr sz="1200" u="sng" dirty="0">
                <a:solidFill>
                  <a:srgbClr val="0000FF"/>
                </a:solidFill>
                <a:uFill>
                  <a:solidFill>
                    <a:srgbClr val="0000FF"/>
                  </a:solidFill>
                </a:uFill>
                <a:latin typeface="Segoe UI Emoji"/>
                <a:cs typeface="Segoe UI Emoji"/>
                <a:hlinkClick r:id="rId6"/>
              </a:rPr>
              <a:t>view,</a:t>
            </a:r>
            <a:r>
              <a:rPr sz="1200" u="sng" spc="-30" dirty="0">
                <a:solidFill>
                  <a:srgbClr val="0000FF"/>
                </a:solidFill>
                <a:uFill>
                  <a:solidFill>
                    <a:srgbClr val="0000FF"/>
                  </a:solidFill>
                </a:uFill>
                <a:latin typeface="Segoe UI Emoji"/>
                <a:cs typeface="Segoe UI Emoji"/>
                <a:hlinkClick r:id="rId6"/>
              </a:rPr>
              <a:t> </a:t>
            </a:r>
            <a:r>
              <a:rPr sz="1200" u="sng" dirty="0">
                <a:solidFill>
                  <a:srgbClr val="0000FF"/>
                </a:solidFill>
                <a:uFill>
                  <a:solidFill>
                    <a:srgbClr val="0000FF"/>
                  </a:solidFill>
                </a:uFill>
                <a:latin typeface="Segoe UI Emoji"/>
                <a:cs typeface="Segoe UI Emoji"/>
                <a:hlinkClick r:id="rId6"/>
              </a:rPr>
              <a:t>and</a:t>
            </a:r>
            <a:r>
              <a:rPr sz="1200" u="sng" spc="-35" dirty="0">
                <a:solidFill>
                  <a:srgbClr val="0000FF"/>
                </a:solidFill>
                <a:uFill>
                  <a:solidFill>
                    <a:srgbClr val="0000FF"/>
                  </a:solidFill>
                </a:uFill>
                <a:latin typeface="Segoe UI Emoji"/>
                <a:cs typeface="Segoe UI Emoji"/>
                <a:hlinkClick r:id="rId6"/>
              </a:rPr>
              <a:t> </a:t>
            </a:r>
            <a:r>
              <a:rPr sz="1200" u="sng" dirty="0">
                <a:solidFill>
                  <a:srgbClr val="0000FF"/>
                </a:solidFill>
                <a:uFill>
                  <a:solidFill>
                    <a:srgbClr val="0000FF"/>
                  </a:solidFill>
                </a:uFill>
                <a:latin typeface="Segoe UI Emoji"/>
                <a:cs typeface="Segoe UI Emoji"/>
                <a:hlinkClick r:id="rId6"/>
              </a:rPr>
              <a:t>edit</a:t>
            </a:r>
            <a:r>
              <a:rPr sz="1200" u="sng" spc="-35" dirty="0">
                <a:solidFill>
                  <a:srgbClr val="0000FF"/>
                </a:solidFill>
                <a:uFill>
                  <a:solidFill>
                    <a:srgbClr val="0000FF"/>
                  </a:solidFill>
                </a:uFill>
                <a:latin typeface="Segoe UI Emoji"/>
                <a:cs typeface="Segoe UI Emoji"/>
                <a:hlinkClick r:id="rId6"/>
              </a:rPr>
              <a:t> </a:t>
            </a:r>
            <a:r>
              <a:rPr sz="1200" u="sng" spc="-10" dirty="0">
                <a:solidFill>
                  <a:srgbClr val="0000FF"/>
                </a:solidFill>
                <a:uFill>
                  <a:solidFill>
                    <a:srgbClr val="0000FF"/>
                  </a:solidFill>
                </a:uFill>
                <a:latin typeface="Segoe UI Emoji"/>
                <a:cs typeface="Segoe UI Emoji"/>
                <a:hlinkClick r:id="rId6"/>
              </a:rPr>
              <a:t>contacts</a:t>
            </a:r>
            <a:r>
              <a:rPr sz="1200" spc="-10" dirty="0">
                <a:solidFill>
                  <a:srgbClr val="1E1E1E"/>
                </a:solidFill>
                <a:latin typeface="Segoe UI Emoji"/>
                <a:cs typeface="Segoe UI Emoji"/>
                <a:hlinkClick r:id="rId6"/>
              </a:rPr>
              <a:t>.</a:t>
            </a:r>
            <a:endParaRPr sz="1200">
              <a:latin typeface="Segoe UI Emoji"/>
              <a:cs typeface="Segoe UI Emoji"/>
            </a:endParaRPr>
          </a:p>
        </p:txBody>
      </p:sp>
      <p:pic>
        <p:nvPicPr>
          <p:cNvPr id="21" name="Picture 20">
            <a:extLst>
              <a:ext uri="{FF2B5EF4-FFF2-40B4-BE49-F238E27FC236}">
                <a16:creationId xmlns:a16="http://schemas.microsoft.com/office/drawing/2014/main" id="{AA01F376-B166-C577-3691-4D328085FD0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A9C568E-C23F-E9EF-D314-D9DF76C3986F}"/>
              </a:ext>
            </a:extLst>
          </p:cNvPr>
          <p:cNvSpPr>
            <a:spLocks noGrp="1"/>
          </p:cNvSpPr>
          <p:nvPr>
            <p:ph type="title" idx="4294967295"/>
          </p:nvPr>
        </p:nvSpPr>
        <p:spPr>
          <a:xfrm>
            <a:off x="690880" y="310896"/>
            <a:ext cx="12435840" cy="369332"/>
          </a:xfrm>
        </p:spPr>
        <p:txBody>
          <a:bodyPr/>
          <a:lstStyle/>
          <a:p>
            <a:r>
              <a:rPr lang="en-US" sz="2400" u="sng" dirty="0">
                <a:latin typeface="Arial" panose="020B0604020202020204" pitchFamily="34" charset="0"/>
                <a:cs typeface="Arial" panose="020B0604020202020204" pitchFamily="34" charset="0"/>
              </a:rPr>
              <a:t>Folders/Automatic Replies:</a:t>
            </a:r>
          </a:p>
        </p:txBody>
      </p:sp>
      <p:sp>
        <p:nvSpPr>
          <p:cNvPr id="2" name="object 2"/>
          <p:cNvSpPr txBox="1"/>
          <p:nvPr/>
        </p:nvSpPr>
        <p:spPr>
          <a:xfrm>
            <a:off x="2108200" y="801704"/>
            <a:ext cx="6830059" cy="2147570"/>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Organizing</a:t>
            </a:r>
            <a:r>
              <a:rPr sz="1600" b="1" u="sng" spc="114"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the</a:t>
            </a:r>
            <a:r>
              <a:rPr sz="1600" b="1" u="sng" spc="13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Inbox:</a:t>
            </a:r>
            <a:endParaRPr sz="1600" dirty="0">
              <a:latin typeface="Segoe UI Emoji"/>
              <a:cs typeface="Segoe UI Emoji"/>
            </a:endParaRPr>
          </a:p>
          <a:p>
            <a:pPr marL="12700" marR="5080" indent="-635">
              <a:lnSpc>
                <a:spcPct val="110900"/>
              </a:lnSpc>
              <a:spcBef>
                <a:spcPts val="1520"/>
              </a:spcBef>
            </a:pPr>
            <a:r>
              <a:rPr sz="1100" dirty="0">
                <a:latin typeface="Segoe UI Emoji"/>
                <a:cs typeface="Segoe UI Emoji"/>
              </a:rPr>
              <a:t>Folders</a:t>
            </a:r>
            <a:r>
              <a:rPr sz="1100" spc="-35" dirty="0">
                <a:latin typeface="Segoe UI Emoji"/>
                <a:cs typeface="Segoe UI Emoji"/>
              </a:rPr>
              <a:t> </a:t>
            </a:r>
            <a:r>
              <a:rPr sz="1100" dirty="0">
                <a:latin typeface="Segoe UI Emoji"/>
                <a:cs typeface="Segoe UI Emoji"/>
              </a:rPr>
              <a:t>provide</a:t>
            </a:r>
            <a:r>
              <a:rPr sz="1100" spc="-35" dirty="0">
                <a:latin typeface="Segoe UI Emoji"/>
                <a:cs typeface="Segoe UI Emoji"/>
              </a:rPr>
              <a:t> </a:t>
            </a:r>
            <a:r>
              <a:rPr sz="1100" dirty="0">
                <a:latin typeface="Segoe UI Emoji"/>
                <a:cs typeface="Segoe UI Emoji"/>
              </a:rPr>
              <a:t>a</a:t>
            </a:r>
            <a:r>
              <a:rPr sz="1100" spc="-45" dirty="0">
                <a:latin typeface="Segoe UI Emoji"/>
                <a:cs typeface="Segoe UI Emoji"/>
              </a:rPr>
              <a:t> </a:t>
            </a:r>
            <a:r>
              <a:rPr sz="1100" dirty="0">
                <a:latin typeface="Segoe UI Emoji"/>
                <a:cs typeface="Segoe UI Emoji"/>
              </a:rPr>
              <a:t>way</a:t>
            </a:r>
            <a:r>
              <a:rPr sz="1100" spc="-30" dirty="0">
                <a:latin typeface="Segoe UI Emoji"/>
                <a:cs typeface="Segoe UI Emoji"/>
              </a:rPr>
              <a:t> </a:t>
            </a:r>
            <a:r>
              <a:rPr sz="1100" dirty="0">
                <a:latin typeface="Segoe UI Emoji"/>
                <a:cs typeface="Segoe UI Emoji"/>
              </a:rPr>
              <a:t>to</a:t>
            </a:r>
            <a:r>
              <a:rPr sz="1100" spc="-45" dirty="0">
                <a:latin typeface="Segoe UI Emoji"/>
                <a:cs typeface="Segoe UI Emoji"/>
              </a:rPr>
              <a:t> </a:t>
            </a:r>
            <a:r>
              <a:rPr sz="1100" dirty="0">
                <a:latin typeface="Segoe UI Emoji"/>
                <a:cs typeface="Segoe UI Emoji"/>
              </a:rPr>
              <a:t>organize</a:t>
            </a:r>
            <a:r>
              <a:rPr sz="1100" spc="-35" dirty="0">
                <a:latin typeface="Segoe UI Emoji"/>
                <a:cs typeface="Segoe UI Emoji"/>
              </a:rPr>
              <a:t> </a:t>
            </a:r>
            <a:r>
              <a:rPr sz="1100" dirty="0">
                <a:latin typeface="Segoe UI Emoji"/>
                <a:cs typeface="Segoe UI Emoji"/>
              </a:rPr>
              <a:t>email</a:t>
            </a:r>
            <a:r>
              <a:rPr sz="1100" spc="-40" dirty="0">
                <a:latin typeface="Segoe UI Emoji"/>
                <a:cs typeface="Segoe UI Emoji"/>
              </a:rPr>
              <a:t> </a:t>
            </a:r>
            <a:r>
              <a:rPr sz="1100" dirty="0">
                <a:latin typeface="Segoe UI Emoji"/>
                <a:cs typeface="Segoe UI Emoji"/>
              </a:rPr>
              <a:t>messages,</a:t>
            </a:r>
            <a:r>
              <a:rPr sz="1100" spc="-35" dirty="0">
                <a:latin typeface="Segoe UI Emoji"/>
                <a:cs typeface="Segoe UI Emoji"/>
              </a:rPr>
              <a:t> </a:t>
            </a:r>
            <a:r>
              <a:rPr sz="1100" dirty="0">
                <a:latin typeface="Segoe UI Emoji"/>
                <a:cs typeface="Segoe UI Emoji"/>
              </a:rPr>
              <a:t>calendars,</a:t>
            </a:r>
            <a:r>
              <a:rPr sz="1100" spc="-30" dirty="0">
                <a:latin typeface="Segoe UI Emoji"/>
                <a:cs typeface="Segoe UI Emoji"/>
              </a:rPr>
              <a:t> </a:t>
            </a:r>
            <a:r>
              <a:rPr sz="1100" spc="-10" dirty="0">
                <a:latin typeface="Segoe UI Emoji"/>
                <a:cs typeface="Segoe UI Emoji"/>
              </a:rPr>
              <a:t>contacts,</a:t>
            </a:r>
            <a:r>
              <a:rPr sz="1100" spc="-45" dirty="0">
                <a:latin typeface="Segoe UI Emoji"/>
                <a:cs typeface="Segoe UI Emoji"/>
              </a:rPr>
              <a:t> </a:t>
            </a:r>
            <a:r>
              <a:rPr sz="1100" dirty="0">
                <a:latin typeface="Segoe UI Emoji"/>
                <a:cs typeface="Segoe UI Emoji"/>
              </a:rPr>
              <a:t>and</a:t>
            </a:r>
            <a:r>
              <a:rPr sz="1100" spc="-65" dirty="0">
                <a:latin typeface="Segoe UI Emoji"/>
                <a:cs typeface="Segoe UI Emoji"/>
              </a:rPr>
              <a:t> </a:t>
            </a:r>
            <a:r>
              <a:rPr sz="1100" dirty="0">
                <a:latin typeface="Segoe UI Emoji"/>
                <a:cs typeface="Segoe UI Emoji"/>
              </a:rPr>
              <a:t>tasks</a:t>
            </a:r>
            <a:r>
              <a:rPr sz="1100" spc="-35" dirty="0">
                <a:latin typeface="Segoe UI Emoji"/>
                <a:cs typeface="Segoe UI Emoji"/>
              </a:rPr>
              <a:t> </a:t>
            </a:r>
            <a:r>
              <a:rPr sz="1100" dirty="0">
                <a:latin typeface="Segoe UI Emoji"/>
                <a:cs typeface="Segoe UI Emoji"/>
              </a:rPr>
              <a:t>in</a:t>
            </a:r>
            <a:r>
              <a:rPr sz="1100" spc="-35" dirty="0">
                <a:latin typeface="Segoe UI Emoji"/>
                <a:cs typeface="Segoe UI Emoji"/>
              </a:rPr>
              <a:t> </a:t>
            </a:r>
            <a:r>
              <a:rPr sz="1100" dirty="0">
                <a:latin typeface="Segoe UI Emoji"/>
                <a:cs typeface="Segoe UI Emoji"/>
              </a:rPr>
              <a:t>Outlook.</a:t>
            </a:r>
            <a:r>
              <a:rPr sz="1100" spc="-35" dirty="0">
                <a:latin typeface="Segoe UI Emoji"/>
                <a:cs typeface="Segoe UI Emoji"/>
              </a:rPr>
              <a:t> </a:t>
            </a:r>
            <a:r>
              <a:rPr sz="1100" dirty="0">
                <a:latin typeface="Segoe UI Emoji"/>
                <a:cs typeface="Segoe UI Emoji"/>
              </a:rPr>
              <a:t>To</a:t>
            </a:r>
            <a:r>
              <a:rPr sz="1100" spc="-30" dirty="0">
                <a:latin typeface="Segoe UI Emoji"/>
                <a:cs typeface="Segoe UI Emoji"/>
              </a:rPr>
              <a:t> </a:t>
            </a:r>
            <a:r>
              <a:rPr sz="1100" dirty="0">
                <a:latin typeface="Segoe UI Emoji"/>
                <a:cs typeface="Segoe UI Emoji"/>
              </a:rPr>
              <a:t>add</a:t>
            </a:r>
            <a:r>
              <a:rPr sz="1100" spc="-60" dirty="0">
                <a:latin typeface="Segoe UI Emoji"/>
                <a:cs typeface="Segoe UI Emoji"/>
              </a:rPr>
              <a:t> </a:t>
            </a:r>
            <a:r>
              <a:rPr sz="1100" dirty="0">
                <a:latin typeface="Segoe UI Emoji"/>
                <a:cs typeface="Segoe UI Emoji"/>
              </a:rPr>
              <a:t>a</a:t>
            </a:r>
            <a:r>
              <a:rPr sz="1100" spc="-20" dirty="0">
                <a:latin typeface="Segoe UI Emoji"/>
                <a:cs typeface="Segoe UI Emoji"/>
              </a:rPr>
              <a:t> </a:t>
            </a:r>
            <a:r>
              <a:rPr sz="1100" dirty="0">
                <a:latin typeface="Segoe UI Emoji"/>
                <a:cs typeface="Segoe UI Emoji"/>
              </a:rPr>
              <a:t>folder</a:t>
            </a:r>
            <a:r>
              <a:rPr sz="1100" spc="-35" dirty="0">
                <a:latin typeface="Segoe UI Emoji"/>
                <a:cs typeface="Segoe UI Emoji"/>
              </a:rPr>
              <a:t> </a:t>
            </a:r>
            <a:r>
              <a:rPr sz="1100" spc="-25" dirty="0">
                <a:latin typeface="Segoe UI Emoji"/>
                <a:cs typeface="Segoe UI Emoji"/>
              </a:rPr>
              <a:t>to </a:t>
            </a:r>
            <a:r>
              <a:rPr sz="1100" dirty="0">
                <a:latin typeface="Segoe UI Emoji"/>
                <a:cs typeface="Segoe UI Emoji"/>
              </a:rPr>
              <a:t>the</a:t>
            </a:r>
            <a:r>
              <a:rPr sz="1100" spc="-30" dirty="0">
                <a:latin typeface="Segoe UI Emoji"/>
                <a:cs typeface="Segoe UI Emoji"/>
              </a:rPr>
              <a:t> </a:t>
            </a:r>
            <a:r>
              <a:rPr sz="1100" dirty="0">
                <a:latin typeface="Segoe UI Emoji"/>
                <a:cs typeface="Segoe UI Emoji"/>
              </a:rPr>
              <a:t>folder</a:t>
            </a:r>
            <a:r>
              <a:rPr sz="1100" spc="-25" dirty="0">
                <a:latin typeface="Segoe UI Emoji"/>
                <a:cs typeface="Segoe UI Emoji"/>
              </a:rPr>
              <a:t> </a:t>
            </a:r>
            <a:r>
              <a:rPr sz="1100" dirty="0">
                <a:latin typeface="Segoe UI Emoji"/>
                <a:cs typeface="Segoe UI Emoji"/>
              </a:rPr>
              <a:t>pane,</a:t>
            </a:r>
            <a:r>
              <a:rPr sz="1100" spc="-25" dirty="0">
                <a:latin typeface="Segoe UI Emoji"/>
                <a:cs typeface="Segoe UI Emoji"/>
              </a:rPr>
              <a:t> </a:t>
            </a:r>
            <a:r>
              <a:rPr sz="1100" dirty="0">
                <a:latin typeface="Segoe UI Emoji"/>
                <a:cs typeface="Segoe UI Emoji"/>
              </a:rPr>
              <a:t>do</a:t>
            </a:r>
            <a:r>
              <a:rPr sz="1100" spc="-20"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spc="-10" dirty="0">
                <a:latin typeface="Segoe UI Emoji"/>
                <a:cs typeface="Segoe UI Emoji"/>
              </a:rPr>
              <a:t>following:</a:t>
            </a:r>
            <a:endParaRPr sz="1100" dirty="0">
              <a:latin typeface="Segoe UI Emoji"/>
              <a:cs typeface="Segoe UI Emoji"/>
            </a:endParaRPr>
          </a:p>
          <a:p>
            <a:pPr>
              <a:spcBef>
                <a:spcPts val="35"/>
              </a:spcBef>
            </a:pPr>
            <a:endParaRPr sz="1100" dirty="0">
              <a:latin typeface="Segoe UI Emoji"/>
              <a:cs typeface="Segoe UI Emoji"/>
            </a:endParaRPr>
          </a:p>
          <a:p>
            <a:pPr marL="469900" marR="29209" indent="-229235">
              <a:lnSpc>
                <a:spcPct val="110900"/>
              </a:lnSpc>
              <a:buClr>
                <a:srgbClr val="000000"/>
              </a:buClr>
              <a:buFont typeface="Symbol"/>
              <a:buChar char=""/>
              <a:tabLst>
                <a:tab pos="469900" algn="l"/>
              </a:tabLst>
            </a:pPr>
            <a:r>
              <a:rPr sz="1100" dirty="0">
                <a:solidFill>
                  <a:srgbClr val="1E1E1E"/>
                </a:solidFill>
                <a:latin typeface="Segoe UI Emoji"/>
                <a:cs typeface="Segoe UI Emoji"/>
              </a:rPr>
              <a:t>In</a:t>
            </a:r>
            <a:r>
              <a:rPr sz="1100" spc="-25" dirty="0">
                <a:solidFill>
                  <a:srgbClr val="1E1E1E"/>
                </a:solidFill>
                <a:latin typeface="Segoe UI Emoji"/>
                <a:cs typeface="Segoe UI Emoji"/>
              </a:rPr>
              <a:t> </a:t>
            </a:r>
            <a:r>
              <a:rPr sz="1100" dirty="0">
                <a:solidFill>
                  <a:srgbClr val="1E1E1E"/>
                </a:solidFill>
                <a:latin typeface="Segoe UI Emoji"/>
                <a:cs typeface="Segoe UI Emoji"/>
              </a:rPr>
              <a:t>the</a:t>
            </a:r>
            <a:r>
              <a:rPr sz="1100" spc="-25" dirty="0">
                <a:solidFill>
                  <a:srgbClr val="1E1E1E"/>
                </a:solidFill>
                <a:latin typeface="Segoe UI Emoji"/>
                <a:cs typeface="Segoe UI Emoji"/>
              </a:rPr>
              <a:t> </a:t>
            </a:r>
            <a:r>
              <a:rPr sz="1100" dirty="0">
                <a:solidFill>
                  <a:srgbClr val="1E1E1E"/>
                </a:solidFill>
                <a:latin typeface="Segoe UI Emoji"/>
                <a:cs typeface="Segoe UI Emoji"/>
              </a:rPr>
              <a:t>left</a:t>
            </a:r>
            <a:r>
              <a:rPr sz="1100" spc="-25" dirty="0">
                <a:solidFill>
                  <a:srgbClr val="1E1E1E"/>
                </a:solidFill>
                <a:latin typeface="Segoe UI Emoji"/>
                <a:cs typeface="Segoe UI Emoji"/>
              </a:rPr>
              <a:t> </a:t>
            </a:r>
            <a:r>
              <a:rPr sz="1100" dirty="0">
                <a:solidFill>
                  <a:srgbClr val="1E1E1E"/>
                </a:solidFill>
                <a:latin typeface="Segoe UI Emoji"/>
                <a:cs typeface="Segoe UI Emoji"/>
              </a:rPr>
              <a:t>pane</a:t>
            </a:r>
            <a:r>
              <a:rPr sz="1100" spc="-35" dirty="0">
                <a:solidFill>
                  <a:srgbClr val="1E1E1E"/>
                </a:solidFill>
                <a:latin typeface="Segoe UI Emoji"/>
                <a:cs typeface="Segoe UI Emoji"/>
              </a:rPr>
              <a:t> </a:t>
            </a:r>
            <a:r>
              <a:rPr sz="1100" dirty="0">
                <a:solidFill>
                  <a:srgbClr val="1E1E1E"/>
                </a:solidFill>
                <a:latin typeface="Segoe UI Emoji"/>
                <a:cs typeface="Segoe UI Emoji"/>
              </a:rPr>
              <a:t>of</a:t>
            </a:r>
            <a:r>
              <a:rPr sz="1100" spc="-35" dirty="0">
                <a:solidFill>
                  <a:srgbClr val="1E1E1E"/>
                </a:solidFill>
                <a:latin typeface="Segoe UI Emoji"/>
                <a:cs typeface="Segoe UI Emoji"/>
              </a:rPr>
              <a:t> </a:t>
            </a:r>
            <a:r>
              <a:rPr sz="1100" dirty="0">
                <a:solidFill>
                  <a:srgbClr val="1E1E1E"/>
                </a:solidFill>
                <a:latin typeface="Segoe UI Emoji"/>
                <a:cs typeface="Segoe UI Emoji"/>
              </a:rPr>
              <a:t>your</a:t>
            </a:r>
            <a:r>
              <a:rPr sz="1100" spc="-55" dirty="0">
                <a:solidFill>
                  <a:srgbClr val="1E1E1E"/>
                </a:solidFill>
                <a:latin typeface="Segoe UI Emoji"/>
                <a:cs typeface="Segoe UI Emoji"/>
              </a:rPr>
              <a:t> </a:t>
            </a:r>
            <a:r>
              <a:rPr sz="1100" dirty="0">
                <a:solidFill>
                  <a:srgbClr val="1E1E1E"/>
                </a:solidFill>
                <a:latin typeface="Segoe UI Emoji"/>
                <a:cs typeface="Segoe UI Emoji"/>
              </a:rPr>
              <a:t>Mail,</a:t>
            </a:r>
            <a:r>
              <a:rPr sz="1100" spc="-25" dirty="0">
                <a:solidFill>
                  <a:srgbClr val="1E1E1E"/>
                </a:solidFill>
                <a:latin typeface="Segoe UI Emoji"/>
                <a:cs typeface="Segoe UI Emoji"/>
              </a:rPr>
              <a:t> </a:t>
            </a:r>
            <a:r>
              <a:rPr sz="1100" dirty="0">
                <a:solidFill>
                  <a:srgbClr val="1E1E1E"/>
                </a:solidFill>
                <a:latin typeface="Segoe UI Emoji"/>
                <a:cs typeface="Segoe UI Emoji"/>
              </a:rPr>
              <a:t>Contacts,</a:t>
            </a:r>
            <a:r>
              <a:rPr sz="1100" spc="-25" dirty="0">
                <a:solidFill>
                  <a:srgbClr val="1E1E1E"/>
                </a:solidFill>
                <a:latin typeface="Segoe UI Emoji"/>
                <a:cs typeface="Segoe UI Emoji"/>
              </a:rPr>
              <a:t> </a:t>
            </a:r>
            <a:r>
              <a:rPr sz="1100" dirty="0">
                <a:solidFill>
                  <a:srgbClr val="1E1E1E"/>
                </a:solidFill>
                <a:latin typeface="Segoe UI Emoji"/>
                <a:cs typeface="Segoe UI Emoji"/>
              </a:rPr>
              <a:t>Tasks,</a:t>
            </a:r>
            <a:r>
              <a:rPr sz="1100" spc="-50" dirty="0">
                <a:solidFill>
                  <a:srgbClr val="1E1E1E"/>
                </a:solidFill>
                <a:latin typeface="Segoe UI Emoji"/>
                <a:cs typeface="Segoe UI Emoji"/>
              </a:rPr>
              <a:t> </a:t>
            </a:r>
            <a:r>
              <a:rPr sz="1100" dirty="0">
                <a:solidFill>
                  <a:srgbClr val="1E1E1E"/>
                </a:solidFill>
                <a:latin typeface="Segoe UI Emoji"/>
                <a:cs typeface="Segoe UI Emoji"/>
              </a:rPr>
              <a:t>or</a:t>
            </a:r>
            <a:r>
              <a:rPr sz="1100" spc="-45" dirty="0">
                <a:solidFill>
                  <a:srgbClr val="1E1E1E"/>
                </a:solidFill>
                <a:latin typeface="Segoe UI Emoji"/>
                <a:cs typeface="Segoe UI Emoji"/>
              </a:rPr>
              <a:t> </a:t>
            </a:r>
            <a:r>
              <a:rPr sz="1100" dirty="0">
                <a:solidFill>
                  <a:srgbClr val="1E1E1E"/>
                </a:solidFill>
                <a:latin typeface="Segoe UI Emoji"/>
                <a:cs typeface="Segoe UI Emoji"/>
              </a:rPr>
              <a:t>Calendar,</a:t>
            </a:r>
            <a:r>
              <a:rPr sz="1100" spc="150" dirty="0">
                <a:solidFill>
                  <a:srgbClr val="1E1E1E"/>
                </a:solidFill>
                <a:latin typeface="Segoe UI Emoji"/>
                <a:cs typeface="Segoe UI Emoji"/>
              </a:rPr>
              <a:t> </a:t>
            </a:r>
            <a:r>
              <a:rPr sz="1100" b="1" dirty="0">
                <a:solidFill>
                  <a:srgbClr val="FF0000"/>
                </a:solidFill>
                <a:latin typeface="Segoe UI Emoji"/>
                <a:cs typeface="Segoe UI Emoji"/>
              </a:rPr>
              <a:t>right-click</a:t>
            </a:r>
            <a:r>
              <a:rPr sz="1100" b="1" spc="-15" dirty="0">
                <a:solidFill>
                  <a:srgbClr val="FF0000"/>
                </a:solidFill>
                <a:latin typeface="Segoe UI Emoji"/>
                <a:cs typeface="Segoe UI Emoji"/>
              </a:rPr>
              <a:t> </a:t>
            </a:r>
            <a:r>
              <a:rPr sz="1100" dirty="0">
                <a:solidFill>
                  <a:srgbClr val="1E1E1E"/>
                </a:solidFill>
                <a:latin typeface="Segoe UI Emoji"/>
                <a:cs typeface="Segoe UI Emoji"/>
              </a:rPr>
              <a:t>where</a:t>
            </a:r>
            <a:r>
              <a:rPr sz="1100" spc="-25" dirty="0">
                <a:solidFill>
                  <a:srgbClr val="1E1E1E"/>
                </a:solidFill>
                <a:latin typeface="Segoe UI Emoji"/>
                <a:cs typeface="Segoe UI Emoji"/>
              </a:rPr>
              <a:t> </a:t>
            </a:r>
            <a:r>
              <a:rPr sz="1100" dirty="0">
                <a:solidFill>
                  <a:srgbClr val="1E1E1E"/>
                </a:solidFill>
                <a:latin typeface="Segoe UI Emoji"/>
                <a:cs typeface="Segoe UI Emoji"/>
              </a:rPr>
              <a:t>you</a:t>
            </a:r>
            <a:r>
              <a:rPr sz="1100" spc="-35" dirty="0">
                <a:solidFill>
                  <a:srgbClr val="1E1E1E"/>
                </a:solidFill>
                <a:latin typeface="Segoe UI Emoji"/>
                <a:cs typeface="Segoe UI Emoji"/>
              </a:rPr>
              <a:t> </a:t>
            </a:r>
            <a:r>
              <a:rPr sz="1100" dirty="0">
                <a:solidFill>
                  <a:srgbClr val="1E1E1E"/>
                </a:solidFill>
                <a:latin typeface="Segoe UI Emoji"/>
                <a:cs typeface="Segoe UI Emoji"/>
              </a:rPr>
              <a:t>want</a:t>
            </a:r>
            <a:r>
              <a:rPr sz="1100" spc="-25" dirty="0">
                <a:solidFill>
                  <a:srgbClr val="1E1E1E"/>
                </a:solidFill>
                <a:latin typeface="Segoe UI Emoji"/>
                <a:cs typeface="Segoe UI Emoji"/>
              </a:rPr>
              <a:t> </a:t>
            </a:r>
            <a:r>
              <a:rPr sz="1100" dirty="0">
                <a:solidFill>
                  <a:srgbClr val="1E1E1E"/>
                </a:solidFill>
                <a:latin typeface="Segoe UI Emoji"/>
                <a:cs typeface="Segoe UI Emoji"/>
              </a:rPr>
              <a:t>to</a:t>
            </a:r>
            <a:r>
              <a:rPr sz="1100" spc="-40" dirty="0">
                <a:solidFill>
                  <a:srgbClr val="1E1E1E"/>
                </a:solidFill>
                <a:latin typeface="Segoe UI Emoji"/>
                <a:cs typeface="Segoe UI Emoji"/>
              </a:rPr>
              <a:t> </a:t>
            </a:r>
            <a:r>
              <a:rPr sz="1100" dirty="0">
                <a:solidFill>
                  <a:srgbClr val="1E1E1E"/>
                </a:solidFill>
                <a:latin typeface="Segoe UI Emoji"/>
                <a:cs typeface="Segoe UI Emoji"/>
              </a:rPr>
              <a:t>add</a:t>
            </a:r>
            <a:r>
              <a:rPr sz="1100" spc="-25" dirty="0">
                <a:solidFill>
                  <a:srgbClr val="1E1E1E"/>
                </a:solidFill>
                <a:latin typeface="Segoe UI Emoji"/>
                <a:cs typeface="Segoe UI Emoji"/>
              </a:rPr>
              <a:t> </a:t>
            </a:r>
            <a:r>
              <a:rPr sz="1100" dirty="0">
                <a:solidFill>
                  <a:srgbClr val="1E1E1E"/>
                </a:solidFill>
                <a:latin typeface="Segoe UI Emoji"/>
                <a:cs typeface="Segoe UI Emoji"/>
              </a:rPr>
              <a:t>the</a:t>
            </a:r>
            <a:r>
              <a:rPr sz="1100" spc="-35" dirty="0">
                <a:solidFill>
                  <a:srgbClr val="1E1E1E"/>
                </a:solidFill>
                <a:latin typeface="Segoe UI Emoji"/>
                <a:cs typeface="Segoe UI Emoji"/>
              </a:rPr>
              <a:t> </a:t>
            </a:r>
            <a:r>
              <a:rPr sz="1100" spc="-10" dirty="0">
                <a:solidFill>
                  <a:srgbClr val="1E1E1E"/>
                </a:solidFill>
                <a:latin typeface="Segoe UI Emoji"/>
                <a:cs typeface="Segoe UI Emoji"/>
              </a:rPr>
              <a:t>folder, </a:t>
            </a:r>
            <a:r>
              <a:rPr sz="1100" dirty="0">
                <a:solidFill>
                  <a:srgbClr val="1E1E1E"/>
                </a:solidFill>
                <a:latin typeface="Segoe UI Emoji"/>
                <a:cs typeface="Segoe UI Emoji"/>
              </a:rPr>
              <a:t>and</a:t>
            </a:r>
            <a:r>
              <a:rPr sz="1100" spc="-25" dirty="0">
                <a:solidFill>
                  <a:srgbClr val="1E1E1E"/>
                </a:solidFill>
                <a:latin typeface="Segoe UI Emoji"/>
                <a:cs typeface="Segoe UI Emoji"/>
              </a:rPr>
              <a:t> </a:t>
            </a:r>
            <a:r>
              <a:rPr sz="1100" dirty="0">
                <a:solidFill>
                  <a:srgbClr val="1E1E1E"/>
                </a:solidFill>
                <a:latin typeface="Segoe UI Emoji"/>
                <a:cs typeface="Segoe UI Emoji"/>
              </a:rPr>
              <a:t>then</a:t>
            </a:r>
            <a:r>
              <a:rPr sz="1100" spc="-15" dirty="0">
                <a:solidFill>
                  <a:srgbClr val="1E1E1E"/>
                </a:solidFill>
                <a:latin typeface="Segoe UI Emoji"/>
                <a:cs typeface="Segoe UI Emoji"/>
              </a:rPr>
              <a:t> </a:t>
            </a:r>
            <a:r>
              <a:rPr sz="1100" dirty="0">
                <a:solidFill>
                  <a:srgbClr val="1E1E1E"/>
                </a:solidFill>
                <a:latin typeface="Segoe UI Emoji"/>
                <a:cs typeface="Segoe UI Emoji"/>
              </a:rPr>
              <a:t>click</a:t>
            </a:r>
            <a:r>
              <a:rPr sz="1100" spc="-25" dirty="0">
                <a:solidFill>
                  <a:srgbClr val="1E1E1E"/>
                </a:solidFill>
                <a:latin typeface="Segoe UI Emoji"/>
                <a:cs typeface="Segoe UI Emoji"/>
              </a:rPr>
              <a:t> </a:t>
            </a:r>
            <a:r>
              <a:rPr sz="1100" b="1" dirty="0">
                <a:solidFill>
                  <a:srgbClr val="FF0000"/>
                </a:solidFill>
                <a:latin typeface="Segoe UI Emoji"/>
                <a:cs typeface="Segoe UI Emoji"/>
              </a:rPr>
              <a:t>New Folder</a:t>
            </a:r>
            <a:r>
              <a:rPr sz="1100" dirty="0">
                <a:solidFill>
                  <a:srgbClr val="1E1E1E"/>
                </a:solidFill>
                <a:latin typeface="Segoe UI Emoji"/>
                <a:cs typeface="Segoe UI Emoji"/>
              </a:rPr>
              <a:t>.</a:t>
            </a:r>
            <a:r>
              <a:rPr sz="1100" spc="175" dirty="0">
                <a:solidFill>
                  <a:srgbClr val="1E1E1E"/>
                </a:solidFill>
                <a:latin typeface="Segoe UI Emoji"/>
                <a:cs typeface="Segoe UI Emoji"/>
              </a:rPr>
              <a:t> </a:t>
            </a:r>
            <a:r>
              <a:rPr sz="1100" dirty="0">
                <a:solidFill>
                  <a:srgbClr val="1E1E1E"/>
                </a:solidFill>
                <a:latin typeface="Segoe UI Emoji"/>
                <a:cs typeface="Segoe UI Emoji"/>
              </a:rPr>
              <a:t>In</a:t>
            </a:r>
            <a:r>
              <a:rPr sz="1100" spc="-15" dirty="0">
                <a:solidFill>
                  <a:srgbClr val="1E1E1E"/>
                </a:solidFill>
                <a:latin typeface="Segoe UI Emoji"/>
                <a:cs typeface="Segoe UI Emoji"/>
              </a:rPr>
              <a:t> </a:t>
            </a:r>
            <a:r>
              <a:rPr sz="1100" dirty="0">
                <a:solidFill>
                  <a:srgbClr val="1E1E1E"/>
                </a:solidFill>
                <a:latin typeface="Segoe UI Emoji"/>
                <a:cs typeface="Segoe UI Emoji"/>
              </a:rPr>
              <a:t>the</a:t>
            </a:r>
            <a:r>
              <a:rPr sz="1100" spc="-20" dirty="0">
                <a:solidFill>
                  <a:srgbClr val="1E1E1E"/>
                </a:solidFill>
                <a:latin typeface="Segoe UI Emoji"/>
                <a:cs typeface="Segoe UI Emoji"/>
              </a:rPr>
              <a:t> </a:t>
            </a:r>
            <a:r>
              <a:rPr sz="1100" dirty="0">
                <a:solidFill>
                  <a:srgbClr val="1E1E1E"/>
                </a:solidFill>
                <a:latin typeface="Segoe UI Emoji"/>
                <a:cs typeface="Segoe UI Emoji"/>
              </a:rPr>
              <a:t>main</a:t>
            </a:r>
            <a:r>
              <a:rPr sz="1100" spc="-25" dirty="0">
                <a:solidFill>
                  <a:srgbClr val="1E1E1E"/>
                </a:solidFill>
                <a:latin typeface="Segoe UI Emoji"/>
                <a:cs typeface="Segoe UI Emoji"/>
              </a:rPr>
              <a:t> </a:t>
            </a:r>
            <a:r>
              <a:rPr sz="1100" dirty="0">
                <a:solidFill>
                  <a:srgbClr val="1E1E1E"/>
                </a:solidFill>
                <a:latin typeface="Segoe UI Emoji"/>
                <a:cs typeface="Segoe UI Emoji"/>
              </a:rPr>
              <a:t>folders</a:t>
            </a:r>
            <a:r>
              <a:rPr sz="1100" spc="-15" dirty="0">
                <a:solidFill>
                  <a:srgbClr val="1E1E1E"/>
                </a:solidFill>
                <a:latin typeface="Segoe UI Emoji"/>
                <a:cs typeface="Segoe UI Emoji"/>
              </a:rPr>
              <a:t> </a:t>
            </a:r>
            <a:r>
              <a:rPr sz="1100" dirty="0">
                <a:solidFill>
                  <a:srgbClr val="1E1E1E"/>
                </a:solidFill>
                <a:latin typeface="Segoe UI Emoji"/>
                <a:cs typeface="Segoe UI Emoji"/>
              </a:rPr>
              <a:t>it</a:t>
            </a:r>
            <a:r>
              <a:rPr sz="1100" spc="-15" dirty="0">
                <a:solidFill>
                  <a:srgbClr val="1E1E1E"/>
                </a:solidFill>
                <a:latin typeface="Segoe UI Emoji"/>
                <a:cs typeface="Segoe UI Emoji"/>
              </a:rPr>
              <a:t> </a:t>
            </a:r>
            <a:r>
              <a:rPr sz="1100" dirty="0">
                <a:solidFill>
                  <a:srgbClr val="1E1E1E"/>
                </a:solidFill>
                <a:latin typeface="Segoe UI Emoji"/>
                <a:cs typeface="Segoe UI Emoji"/>
              </a:rPr>
              <a:t>falls</a:t>
            </a:r>
            <a:r>
              <a:rPr sz="1100" spc="-15" dirty="0">
                <a:solidFill>
                  <a:srgbClr val="1E1E1E"/>
                </a:solidFill>
                <a:latin typeface="Segoe UI Emoji"/>
                <a:cs typeface="Segoe UI Emoji"/>
              </a:rPr>
              <a:t> </a:t>
            </a:r>
            <a:r>
              <a:rPr sz="1100" dirty="0">
                <a:solidFill>
                  <a:srgbClr val="1E1E1E"/>
                </a:solidFill>
                <a:latin typeface="Segoe UI Emoji"/>
                <a:cs typeface="Segoe UI Emoji"/>
              </a:rPr>
              <a:t>in</a:t>
            </a:r>
            <a:r>
              <a:rPr sz="1100" spc="-15" dirty="0">
                <a:solidFill>
                  <a:srgbClr val="1E1E1E"/>
                </a:solidFill>
                <a:latin typeface="Segoe UI Emoji"/>
                <a:cs typeface="Segoe UI Emoji"/>
              </a:rPr>
              <a:t> </a:t>
            </a:r>
            <a:r>
              <a:rPr sz="1100" dirty="0">
                <a:solidFill>
                  <a:srgbClr val="1E1E1E"/>
                </a:solidFill>
                <a:latin typeface="Segoe UI Emoji"/>
                <a:cs typeface="Segoe UI Emoji"/>
              </a:rPr>
              <a:t>alpha</a:t>
            </a:r>
            <a:r>
              <a:rPr sz="1100" spc="-10" dirty="0">
                <a:solidFill>
                  <a:srgbClr val="1E1E1E"/>
                </a:solidFill>
                <a:latin typeface="Segoe UI Emoji"/>
                <a:cs typeface="Segoe UI Emoji"/>
              </a:rPr>
              <a:t> order.</a:t>
            </a:r>
            <a:endParaRPr sz="1100" dirty="0">
              <a:latin typeface="Segoe UI Emoji"/>
              <a:cs typeface="Segoe UI Emoji"/>
            </a:endParaRPr>
          </a:p>
          <a:p>
            <a:pPr>
              <a:spcBef>
                <a:spcPts val="180"/>
              </a:spcBef>
              <a:buFont typeface="Symbol"/>
              <a:buChar char=""/>
            </a:pPr>
            <a:endParaRPr sz="1100" dirty="0">
              <a:latin typeface="Segoe UI Emoji"/>
              <a:cs typeface="Segoe UI Emoji"/>
            </a:endParaRPr>
          </a:p>
          <a:p>
            <a:pPr marL="469900" indent="-228600">
              <a:spcBef>
                <a:spcPts val="5"/>
              </a:spcBef>
              <a:buFont typeface="Symbol"/>
              <a:buChar char=""/>
              <a:tabLst>
                <a:tab pos="469900" algn="l"/>
              </a:tabLst>
            </a:pPr>
            <a:r>
              <a:rPr sz="1100" dirty="0">
                <a:latin typeface="Segoe UI Emoji"/>
                <a:cs typeface="Segoe UI Emoji"/>
              </a:rPr>
              <a:t>In</a:t>
            </a:r>
            <a:r>
              <a:rPr sz="1100" spc="-60"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dirty="0">
                <a:latin typeface="Segoe UI Emoji"/>
                <a:cs typeface="Segoe UI Emoji"/>
              </a:rPr>
              <a:t>Name</a:t>
            </a:r>
            <a:r>
              <a:rPr sz="1100" spc="-40" dirty="0">
                <a:latin typeface="Segoe UI Emoji"/>
                <a:cs typeface="Segoe UI Emoji"/>
              </a:rPr>
              <a:t> </a:t>
            </a:r>
            <a:r>
              <a:rPr sz="1100" dirty="0">
                <a:latin typeface="Segoe UI Emoji"/>
                <a:cs typeface="Segoe UI Emoji"/>
              </a:rPr>
              <a:t>box,</a:t>
            </a:r>
            <a:r>
              <a:rPr sz="1100" spc="-40" dirty="0">
                <a:latin typeface="Segoe UI Emoji"/>
                <a:cs typeface="Segoe UI Emoji"/>
              </a:rPr>
              <a:t> </a:t>
            </a:r>
            <a:r>
              <a:rPr sz="1100" dirty="0">
                <a:latin typeface="Segoe UI Emoji"/>
                <a:cs typeface="Segoe UI Emoji"/>
              </a:rPr>
              <a:t>enter</a:t>
            </a:r>
            <a:r>
              <a:rPr sz="1100" spc="-30" dirty="0">
                <a:latin typeface="Segoe UI Emoji"/>
                <a:cs typeface="Segoe UI Emoji"/>
              </a:rPr>
              <a:t> </a:t>
            </a:r>
            <a:r>
              <a:rPr sz="1100" dirty="0">
                <a:latin typeface="Segoe UI Emoji"/>
                <a:cs typeface="Segoe UI Emoji"/>
              </a:rPr>
              <a:t>a</a:t>
            </a:r>
            <a:r>
              <a:rPr sz="1100" spc="-60" dirty="0">
                <a:latin typeface="Segoe UI Emoji"/>
                <a:cs typeface="Segoe UI Emoji"/>
              </a:rPr>
              <a:t> </a:t>
            </a:r>
            <a:r>
              <a:rPr sz="1100" dirty="0">
                <a:latin typeface="Segoe UI Emoji"/>
                <a:cs typeface="Segoe UI Emoji"/>
              </a:rPr>
              <a:t>name</a:t>
            </a:r>
            <a:r>
              <a:rPr sz="1100" spc="-30" dirty="0">
                <a:latin typeface="Segoe UI Emoji"/>
                <a:cs typeface="Segoe UI Emoji"/>
              </a:rPr>
              <a:t> </a:t>
            </a:r>
            <a:r>
              <a:rPr sz="1100" dirty="0">
                <a:latin typeface="Segoe UI Emoji"/>
                <a:cs typeface="Segoe UI Emoji"/>
              </a:rPr>
              <a:t>for</a:t>
            </a:r>
            <a:r>
              <a:rPr sz="1100" spc="-45"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dirty="0">
                <a:latin typeface="Segoe UI Emoji"/>
                <a:cs typeface="Segoe UI Emoji"/>
              </a:rPr>
              <a:t>folder,</a:t>
            </a:r>
            <a:r>
              <a:rPr sz="1100" spc="-30" dirty="0">
                <a:latin typeface="Segoe UI Emoji"/>
                <a:cs typeface="Segoe UI Emoji"/>
              </a:rPr>
              <a:t> </a:t>
            </a:r>
            <a:r>
              <a:rPr sz="1100" spc="-10" dirty="0">
                <a:latin typeface="Segoe UI Emoji"/>
                <a:cs typeface="Segoe UI Emoji"/>
              </a:rPr>
              <a:t>and</a:t>
            </a:r>
            <a:r>
              <a:rPr sz="1100" spc="-65" dirty="0">
                <a:latin typeface="Segoe UI Emoji"/>
                <a:cs typeface="Segoe UI Emoji"/>
              </a:rPr>
              <a:t> </a:t>
            </a:r>
            <a:r>
              <a:rPr sz="1100" dirty="0">
                <a:latin typeface="Segoe UI Emoji"/>
                <a:cs typeface="Segoe UI Emoji"/>
              </a:rPr>
              <a:t>press</a:t>
            </a:r>
            <a:r>
              <a:rPr sz="1100" spc="-35" dirty="0">
                <a:latin typeface="Segoe UI Emoji"/>
                <a:cs typeface="Segoe UI Emoji"/>
              </a:rPr>
              <a:t> </a:t>
            </a:r>
            <a:r>
              <a:rPr sz="1100" spc="-10" dirty="0">
                <a:latin typeface="Segoe UI Emoji"/>
                <a:cs typeface="Segoe UI Emoji"/>
              </a:rPr>
              <a:t>Enter.</a:t>
            </a:r>
            <a:endParaRPr sz="1100" dirty="0">
              <a:latin typeface="Segoe UI Emoji"/>
              <a:cs typeface="Segoe UI Emoji"/>
            </a:endParaRPr>
          </a:p>
          <a:p>
            <a:pPr>
              <a:spcBef>
                <a:spcPts val="165"/>
              </a:spcBef>
              <a:buFont typeface="Symbol"/>
              <a:buChar char=""/>
            </a:pPr>
            <a:endParaRPr sz="1100" dirty="0">
              <a:latin typeface="Segoe UI Emoji"/>
              <a:cs typeface="Segoe UI Emoji"/>
            </a:endParaRPr>
          </a:p>
          <a:p>
            <a:pPr marL="469900" indent="-228600">
              <a:buFont typeface="Symbol"/>
              <a:buChar char=""/>
              <a:tabLst>
                <a:tab pos="469900" algn="l"/>
              </a:tabLst>
            </a:pPr>
            <a:r>
              <a:rPr sz="1100" spc="-10" dirty="0">
                <a:latin typeface="Segoe UI Emoji"/>
                <a:cs typeface="Segoe UI Emoji"/>
              </a:rPr>
              <a:t>Right</a:t>
            </a:r>
            <a:r>
              <a:rPr sz="1100" spc="-60" dirty="0">
                <a:latin typeface="Segoe UI Emoji"/>
                <a:cs typeface="Segoe UI Emoji"/>
              </a:rPr>
              <a:t> </a:t>
            </a:r>
            <a:r>
              <a:rPr sz="1100" dirty="0">
                <a:latin typeface="Segoe UI Emoji"/>
                <a:cs typeface="Segoe UI Emoji"/>
              </a:rPr>
              <a:t>click</a:t>
            </a:r>
            <a:r>
              <a:rPr sz="1100" spc="-35" dirty="0">
                <a:latin typeface="Segoe UI Emoji"/>
                <a:cs typeface="Segoe UI Emoji"/>
              </a:rPr>
              <a:t> </a:t>
            </a:r>
            <a:r>
              <a:rPr sz="1100" dirty="0">
                <a:latin typeface="Segoe UI Emoji"/>
                <a:cs typeface="Segoe UI Emoji"/>
              </a:rPr>
              <a:t>on</a:t>
            </a:r>
            <a:r>
              <a:rPr sz="1100" spc="-50" dirty="0">
                <a:latin typeface="Segoe UI Emoji"/>
                <a:cs typeface="Segoe UI Emoji"/>
              </a:rPr>
              <a:t> </a:t>
            </a:r>
            <a:r>
              <a:rPr sz="1100" dirty="0">
                <a:latin typeface="Segoe UI Emoji"/>
                <a:cs typeface="Segoe UI Emoji"/>
              </a:rPr>
              <a:t>any</a:t>
            </a:r>
            <a:r>
              <a:rPr sz="1100" spc="-35" dirty="0">
                <a:latin typeface="Segoe UI Emoji"/>
                <a:cs typeface="Segoe UI Emoji"/>
              </a:rPr>
              <a:t> </a:t>
            </a:r>
            <a:r>
              <a:rPr sz="1100" dirty="0">
                <a:latin typeface="Segoe UI Emoji"/>
                <a:cs typeface="Segoe UI Emoji"/>
              </a:rPr>
              <a:t>folder</a:t>
            </a:r>
            <a:r>
              <a:rPr sz="1100" spc="-60" dirty="0">
                <a:latin typeface="Segoe UI Emoji"/>
                <a:cs typeface="Segoe UI Emoji"/>
              </a:rPr>
              <a:t> </a:t>
            </a:r>
            <a:r>
              <a:rPr sz="1100" dirty="0">
                <a:latin typeface="Segoe UI Emoji"/>
                <a:cs typeface="Segoe UI Emoji"/>
              </a:rPr>
              <a:t>to</a:t>
            </a:r>
            <a:r>
              <a:rPr sz="1100" spc="-35" dirty="0">
                <a:latin typeface="Segoe UI Emoji"/>
                <a:cs typeface="Segoe UI Emoji"/>
              </a:rPr>
              <a:t> </a:t>
            </a:r>
            <a:r>
              <a:rPr sz="1100" dirty="0">
                <a:latin typeface="Segoe UI Emoji"/>
                <a:cs typeface="Segoe UI Emoji"/>
              </a:rPr>
              <a:t>rename</a:t>
            </a:r>
            <a:r>
              <a:rPr sz="1100" spc="-50" dirty="0">
                <a:latin typeface="Segoe UI Emoji"/>
                <a:cs typeface="Segoe UI Emoji"/>
              </a:rPr>
              <a:t> </a:t>
            </a:r>
            <a:r>
              <a:rPr sz="1100" dirty="0">
                <a:latin typeface="Segoe UI Emoji"/>
                <a:cs typeface="Segoe UI Emoji"/>
              </a:rPr>
              <a:t>or</a:t>
            </a:r>
            <a:r>
              <a:rPr sz="1100" spc="-50" dirty="0">
                <a:latin typeface="Segoe UI Emoji"/>
                <a:cs typeface="Segoe UI Emoji"/>
              </a:rPr>
              <a:t> </a:t>
            </a:r>
            <a:r>
              <a:rPr sz="1100" dirty="0">
                <a:latin typeface="Segoe UI Emoji"/>
                <a:cs typeface="Segoe UI Emoji"/>
              </a:rPr>
              <a:t>make</a:t>
            </a:r>
            <a:r>
              <a:rPr sz="1100" spc="-50" dirty="0">
                <a:latin typeface="Segoe UI Emoji"/>
                <a:cs typeface="Segoe UI Emoji"/>
              </a:rPr>
              <a:t> </a:t>
            </a:r>
            <a:r>
              <a:rPr sz="1100" dirty="0">
                <a:latin typeface="Segoe UI Emoji"/>
                <a:cs typeface="Segoe UI Emoji"/>
              </a:rPr>
              <a:t>any</a:t>
            </a:r>
            <a:r>
              <a:rPr sz="1100" spc="-40" dirty="0">
                <a:latin typeface="Segoe UI Emoji"/>
                <a:cs typeface="Segoe UI Emoji"/>
              </a:rPr>
              <a:t> </a:t>
            </a:r>
            <a:r>
              <a:rPr sz="1100" dirty="0">
                <a:latin typeface="Segoe UI Emoji"/>
                <a:cs typeface="Segoe UI Emoji"/>
              </a:rPr>
              <a:t>changes</a:t>
            </a:r>
            <a:r>
              <a:rPr sz="1100" spc="-35" dirty="0">
                <a:latin typeface="Segoe UI Emoji"/>
                <a:cs typeface="Segoe UI Emoji"/>
              </a:rPr>
              <a:t> </a:t>
            </a:r>
            <a:r>
              <a:rPr sz="1100" spc="-10" dirty="0">
                <a:latin typeface="Segoe UI Emoji"/>
                <a:cs typeface="Segoe UI Emoji"/>
              </a:rPr>
              <a:t>needed.</a:t>
            </a:r>
            <a:endParaRPr sz="1100" dirty="0">
              <a:latin typeface="Segoe UI Emoji"/>
              <a:cs typeface="Segoe UI Emoji"/>
            </a:endParaRPr>
          </a:p>
        </p:txBody>
      </p:sp>
      <p:grpSp>
        <p:nvGrpSpPr>
          <p:cNvPr id="5" name="object 5" descr="Add a new folder "/>
          <p:cNvGrpSpPr/>
          <p:nvPr/>
        </p:nvGrpSpPr>
        <p:grpSpPr>
          <a:xfrm>
            <a:off x="9318626" y="466725"/>
            <a:ext cx="1848485" cy="2533650"/>
            <a:chOff x="7439025" y="466725"/>
            <a:chExt cx="1848485" cy="2533650"/>
          </a:xfrm>
        </p:grpSpPr>
        <p:pic>
          <p:nvPicPr>
            <p:cNvPr id="6" name="object 6" descr="Add a new folder "/>
            <p:cNvPicPr/>
            <p:nvPr/>
          </p:nvPicPr>
          <p:blipFill>
            <a:blip r:embed="rId3" cstate="print"/>
            <a:stretch>
              <a:fillRect/>
            </a:stretch>
          </p:blipFill>
          <p:spPr>
            <a:xfrm>
              <a:off x="7448550" y="476250"/>
              <a:ext cx="1829421" cy="2514587"/>
            </a:xfrm>
            <a:prstGeom prst="rect">
              <a:avLst/>
            </a:prstGeom>
          </p:spPr>
        </p:pic>
        <p:sp>
          <p:nvSpPr>
            <p:cNvPr id="7" name="object 7"/>
            <p:cNvSpPr/>
            <p:nvPr/>
          </p:nvSpPr>
          <p:spPr>
            <a:xfrm>
              <a:off x="7443787" y="471487"/>
              <a:ext cx="1838960" cy="2524125"/>
            </a:xfrm>
            <a:custGeom>
              <a:avLst/>
              <a:gdLst/>
              <a:ahLst/>
              <a:cxnLst/>
              <a:rect l="l" t="t" r="r" b="b"/>
              <a:pathLst>
                <a:path w="1838959" h="2524125">
                  <a:moveTo>
                    <a:pt x="0" y="0"/>
                  </a:moveTo>
                  <a:lnTo>
                    <a:pt x="1838959" y="0"/>
                  </a:lnTo>
                  <a:lnTo>
                    <a:pt x="1838959" y="2524125"/>
                  </a:lnTo>
                  <a:lnTo>
                    <a:pt x="0" y="2524125"/>
                  </a:lnTo>
                  <a:lnTo>
                    <a:pt x="0" y="0"/>
                  </a:lnTo>
                  <a:close/>
                </a:path>
              </a:pathLst>
            </a:custGeom>
            <a:ln w="9525">
              <a:solidFill>
                <a:srgbClr val="000000"/>
              </a:solidFill>
            </a:ln>
          </p:spPr>
          <p:txBody>
            <a:bodyPr wrap="square" lIns="0" tIns="0" rIns="0" bIns="0" rtlCol="0"/>
            <a:lstStyle/>
            <a:p>
              <a:endParaRPr/>
            </a:p>
          </p:txBody>
        </p:sp>
      </p:grpSp>
      <p:sp>
        <p:nvSpPr>
          <p:cNvPr id="3" name="object 3"/>
          <p:cNvSpPr txBox="1"/>
          <p:nvPr/>
        </p:nvSpPr>
        <p:spPr>
          <a:xfrm>
            <a:off x="2324100" y="3227323"/>
            <a:ext cx="3823970" cy="2585720"/>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Automatic</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Replies</a:t>
            </a:r>
            <a:r>
              <a:rPr sz="1600" b="1" u="sng" spc="13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(Out</a:t>
            </a:r>
            <a:r>
              <a:rPr sz="1600" b="1" u="sng" spc="10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of</a:t>
            </a:r>
            <a:r>
              <a:rPr sz="1600" b="1" u="sng" spc="12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Office):</a:t>
            </a:r>
            <a:endParaRPr sz="1600">
              <a:latin typeface="Segoe UI Emoji"/>
              <a:cs typeface="Segoe UI Emoji"/>
            </a:endParaRPr>
          </a:p>
          <a:p>
            <a:pPr marL="12700" marR="55244">
              <a:lnSpc>
                <a:spcPct val="110800"/>
              </a:lnSpc>
              <a:spcBef>
                <a:spcPts val="1410"/>
              </a:spcBef>
            </a:pPr>
            <a:r>
              <a:rPr sz="1200" dirty="0">
                <a:solidFill>
                  <a:srgbClr val="1E1E1E"/>
                </a:solidFill>
                <a:latin typeface="Segoe UI Emoji"/>
                <a:cs typeface="Segoe UI Emoji"/>
              </a:rPr>
              <a:t>There</a:t>
            </a:r>
            <a:r>
              <a:rPr sz="1200" spc="-20" dirty="0">
                <a:solidFill>
                  <a:srgbClr val="1E1E1E"/>
                </a:solidFill>
                <a:latin typeface="Segoe UI Emoji"/>
                <a:cs typeface="Segoe UI Emoji"/>
              </a:rPr>
              <a:t> </a:t>
            </a:r>
            <a:r>
              <a:rPr sz="1200" dirty="0">
                <a:solidFill>
                  <a:srgbClr val="1E1E1E"/>
                </a:solidFill>
                <a:latin typeface="Segoe UI Emoji"/>
                <a:cs typeface="Segoe UI Emoji"/>
              </a:rPr>
              <a:t>are</a:t>
            </a:r>
            <a:r>
              <a:rPr sz="1200" spc="-20" dirty="0">
                <a:solidFill>
                  <a:srgbClr val="1E1E1E"/>
                </a:solidFill>
                <a:latin typeface="Segoe UI Emoji"/>
                <a:cs typeface="Segoe UI Emoji"/>
              </a:rPr>
              <a:t> </a:t>
            </a:r>
            <a:r>
              <a:rPr sz="1200" dirty="0">
                <a:solidFill>
                  <a:srgbClr val="1E1E1E"/>
                </a:solidFill>
                <a:latin typeface="Segoe UI Emoji"/>
                <a:cs typeface="Segoe UI Emoji"/>
              </a:rPr>
              <a:t>two ways</a:t>
            </a:r>
            <a:r>
              <a:rPr sz="1200" spc="-10" dirty="0">
                <a:solidFill>
                  <a:srgbClr val="1E1E1E"/>
                </a:solidFill>
                <a:latin typeface="Segoe UI Emoji"/>
                <a:cs typeface="Segoe UI Emoji"/>
              </a:rPr>
              <a:t> </a:t>
            </a:r>
            <a:r>
              <a:rPr sz="1200" dirty="0">
                <a:solidFill>
                  <a:srgbClr val="1E1E1E"/>
                </a:solidFill>
                <a:latin typeface="Segoe UI Emoji"/>
                <a:cs typeface="Segoe UI Emoji"/>
              </a:rPr>
              <a:t>to send</a:t>
            </a:r>
            <a:r>
              <a:rPr sz="1200" spc="-15" dirty="0">
                <a:solidFill>
                  <a:srgbClr val="1E1E1E"/>
                </a:solidFill>
                <a:latin typeface="Segoe UI Emoji"/>
                <a:cs typeface="Segoe UI Emoji"/>
              </a:rPr>
              <a:t> </a:t>
            </a:r>
            <a:r>
              <a:rPr sz="1200" dirty="0">
                <a:solidFill>
                  <a:srgbClr val="1E1E1E"/>
                </a:solidFill>
                <a:latin typeface="Segoe UI Emoji"/>
                <a:cs typeface="Segoe UI Emoji"/>
              </a:rPr>
              <a:t>automatic</a:t>
            </a:r>
            <a:r>
              <a:rPr sz="1200" spc="-20" dirty="0">
                <a:solidFill>
                  <a:srgbClr val="1E1E1E"/>
                </a:solidFill>
                <a:latin typeface="Segoe UI Emoji"/>
                <a:cs typeface="Segoe UI Emoji"/>
              </a:rPr>
              <a:t> </a:t>
            </a:r>
            <a:r>
              <a:rPr sz="1200" spc="-10" dirty="0">
                <a:solidFill>
                  <a:srgbClr val="1E1E1E"/>
                </a:solidFill>
                <a:latin typeface="Segoe UI Emoji"/>
                <a:cs typeface="Segoe UI Emoji"/>
              </a:rPr>
              <a:t>out-of-office </a:t>
            </a:r>
            <a:r>
              <a:rPr sz="1200" dirty="0">
                <a:solidFill>
                  <a:srgbClr val="1E1E1E"/>
                </a:solidFill>
                <a:latin typeface="Segoe UI Emoji"/>
                <a:cs typeface="Segoe UI Emoji"/>
              </a:rPr>
              <a:t>replies.</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way</a:t>
            </a:r>
            <a:r>
              <a:rPr sz="1200" spc="-35" dirty="0">
                <a:solidFill>
                  <a:srgbClr val="1E1E1E"/>
                </a:solidFill>
                <a:latin typeface="Segoe UI Emoji"/>
                <a:cs typeface="Segoe UI Emoji"/>
              </a:rPr>
              <a:t> </a:t>
            </a:r>
            <a:r>
              <a:rPr sz="1200" dirty="0">
                <a:solidFill>
                  <a:srgbClr val="1E1E1E"/>
                </a:solidFill>
                <a:latin typeface="Segoe UI Emoji"/>
                <a:cs typeface="Segoe UI Emoji"/>
              </a:rPr>
              <a:t>you</a:t>
            </a:r>
            <a:r>
              <a:rPr sz="1200" spc="-25" dirty="0">
                <a:solidFill>
                  <a:srgbClr val="1E1E1E"/>
                </a:solidFill>
                <a:latin typeface="Segoe UI Emoji"/>
                <a:cs typeface="Segoe UI Emoji"/>
              </a:rPr>
              <a:t> </a:t>
            </a:r>
            <a:r>
              <a:rPr sz="1200" dirty="0">
                <a:solidFill>
                  <a:srgbClr val="1E1E1E"/>
                </a:solidFill>
                <a:latin typeface="Segoe UI Emoji"/>
                <a:cs typeface="Segoe UI Emoji"/>
              </a:rPr>
              <a:t>use</a:t>
            </a:r>
            <a:r>
              <a:rPr sz="1200" spc="-45" dirty="0">
                <a:solidFill>
                  <a:srgbClr val="1E1E1E"/>
                </a:solidFill>
                <a:latin typeface="Segoe UI Emoji"/>
                <a:cs typeface="Segoe UI Emoji"/>
              </a:rPr>
              <a:t> </a:t>
            </a:r>
            <a:r>
              <a:rPr sz="1200" dirty="0">
                <a:solidFill>
                  <a:srgbClr val="1E1E1E"/>
                </a:solidFill>
                <a:latin typeface="Segoe UI Emoji"/>
                <a:cs typeface="Segoe UI Emoji"/>
              </a:rPr>
              <a:t>it</a:t>
            </a:r>
            <a:r>
              <a:rPr sz="1200" spc="-35" dirty="0">
                <a:solidFill>
                  <a:srgbClr val="1E1E1E"/>
                </a:solidFill>
                <a:latin typeface="Segoe UI Emoji"/>
                <a:cs typeface="Segoe UI Emoji"/>
              </a:rPr>
              <a:t> </a:t>
            </a:r>
            <a:r>
              <a:rPr sz="1200" dirty="0">
                <a:solidFill>
                  <a:srgbClr val="1E1E1E"/>
                </a:solidFill>
                <a:latin typeface="Segoe UI Emoji"/>
                <a:cs typeface="Segoe UI Emoji"/>
              </a:rPr>
              <a:t>depends</a:t>
            </a:r>
            <a:r>
              <a:rPr sz="1200" spc="-35" dirty="0">
                <a:solidFill>
                  <a:srgbClr val="1E1E1E"/>
                </a:solidFill>
                <a:latin typeface="Segoe UI Emoji"/>
                <a:cs typeface="Segoe UI Emoji"/>
              </a:rPr>
              <a:t> </a:t>
            </a:r>
            <a:r>
              <a:rPr sz="1200" dirty="0">
                <a:solidFill>
                  <a:srgbClr val="1E1E1E"/>
                </a:solidFill>
                <a:latin typeface="Segoe UI Emoji"/>
                <a:cs typeface="Segoe UI Emoji"/>
              </a:rPr>
              <a:t>on</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type</a:t>
            </a:r>
            <a:r>
              <a:rPr sz="1200" spc="-45" dirty="0">
                <a:solidFill>
                  <a:srgbClr val="1E1E1E"/>
                </a:solidFill>
                <a:latin typeface="Segoe UI Emoji"/>
                <a:cs typeface="Segoe UI Emoji"/>
              </a:rPr>
              <a:t> </a:t>
            </a:r>
            <a:r>
              <a:rPr sz="1200" dirty="0">
                <a:solidFill>
                  <a:srgbClr val="1E1E1E"/>
                </a:solidFill>
                <a:latin typeface="Segoe UI Emoji"/>
                <a:cs typeface="Segoe UI Emoji"/>
              </a:rPr>
              <a:t>of</a:t>
            </a:r>
            <a:r>
              <a:rPr sz="1200" spc="-40" dirty="0">
                <a:solidFill>
                  <a:srgbClr val="1E1E1E"/>
                </a:solidFill>
                <a:latin typeface="Segoe UI Emoji"/>
                <a:cs typeface="Segoe UI Emoji"/>
              </a:rPr>
              <a:t> </a:t>
            </a:r>
            <a:r>
              <a:rPr sz="1200" spc="-10" dirty="0">
                <a:solidFill>
                  <a:srgbClr val="1E1E1E"/>
                </a:solidFill>
                <a:latin typeface="Segoe UI Emoji"/>
                <a:cs typeface="Segoe UI Emoji"/>
              </a:rPr>
              <a:t>email </a:t>
            </a:r>
            <a:r>
              <a:rPr sz="1200" dirty="0">
                <a:solidFill>
                  <a:srgbClr val="1E1E1E"/>
                </a:solidFill>
                <a:latin typeface="Segoe UI Emoji"/>
                <a:cs typeface="Segoe UI Emoji"/>
              </a:rPr>
              <a:t>account</a:t>
            </a:r>
            <a:r>
              <a:rPr sz="1200" spc="-10" dirty="0">
                <a:solidFill>
                  <a:srgbClr val="1E1E1E"/>
                </a:solidFill>
                <a:latin typeface="Segoe UI Emoji"/>
                <a:cs typeface="Segoe UI Emoji"/>
              </a:rPr>
              <a:t> </a:t>
            </a:r>
            <a:r>
              <a:rPr sz="1200" dirty="0">
                <a:solidFill>
                  <a:srgbClr val="1E1E1E"/>
                </a:solidFill>
                <a:latin typeface="Segoe UI Emoji"/>
                <a:cs typeface="Segoe UI Emoji"/>
              </a:rPr>
              <a:t>you</a:t>
            </a:r>
            <a:r>
              <a:rPr sz="1200" spc="-5" dirty="0">
                <a:solidFill>
                  <a:srgbClr val="1E1E1E"/>
                </a:solidFill>
                <a:latin typeface="Segoe UI Emoji"/>
                <a:cs typeface="Segoe UI Emoji"/>
              </a:rPr>
              <a:t> </a:t>
            </a:r>
            <a:r>
              <a:rPr sz="1200" spc="-20" dirty="0">
                <a:solidFill>
                  <a:srgbClr val="1E1E1E"/>
                </a:solidFill>
                <a:latin typeface="Segoe UI Emoji"/>
                <a:cs typeface="Segoe UI Emoji"/>
              </a:rPr>
              <a:t>have.</a:t>
            </a:r>
            <a:endParaRPr sz="1200">
              <a:latin typeface="Segoe UI Emoji"/>
              <a:cs typeface="Segoe UI Emoji"/>
            </a:endParaRPr>
          </a:p>
          <a:p>
            <a:pPr marL="12700" marR="5080">
              <a:lnSpc>
                <a:spcPct val="110800"/>
              </a:lnSpc>
              <a:spcBef>
                <a:spcPts val="1400"/>
              </a:spcBef>
            </a:pPr>
            <a:r>
              <a:rPr sz="1200" dirty="0">
                <a:solidFill>
                  <a:srgbClr val="1E1E1E"/>
                </a:solidFill>
                <a:latin typeface="Segoe UI Emoji"/>
                <a:cs typeface="Segoe UI Emoji"/>
              </a:rPr>
              <a:t>Click</a:t>
            </a:r>
            <a:r>
              <a:rPr sz="1200" spc="-35" dirty="0">
                <a:solidFill>
                  <a:srgbClr val="1E1E1E"/>
                </a:solidFill>
                <a:latin typeface="Segoe UI Emoji"/>
                <a:cs typeface="Segoe UI Emoji"/>
              </a:rPr>
              <a:t> </a:t>
            </a:r>
            <a:r>
              <a:rPr sz="1200" b="1" dirty="0">
                <a:solidFill>
                  <a:srgbClr val="1E1E1E"/>
                </a:solidFill>
                <a:latin typeface="Segoe UI Emoji"/>
                <a:cs typeface="Segoe UI Emoji"/>
              </a:rPr>
              <a:t>File</a:t>
            </a:r>
            <a:r>
              <a:rPr sz="1200" dirty="0">
                <a:solidFill>
                  <a:srgbClr val="1E1E1E"/>
                </a:solidFill>
                <a:latin typeface="Segoe UI Emoji"/>
                <a:cs typeface="Segoe UI Emoji"/>
              </a:rPr>
              <a:t>,</a:t>
            </a:r>
            <a:r>
              <a:rPr sz="1200" spc="-30" dirty="0">
                <a:solidFill>
                  <a:srgbClr val="1E1E1E"/>
                </a:solidFill>
                <a:latin typeface="Segoe UI Emoji"/>
                <a:cs typeface="Segoe UI Emoji"/>
              </a:rPr>
              <a:t> </a:t>
            </a:r>
            <a:r>
              <a:rPr sz="1200" dirty="0">
                <a:solidFill>
                  <a:srgbClr val="1E1E1E"/>
                </a:solidFill>
                <a:latin typeface="Segoe UI Emoji"/>
                <a:cs typeface="Segoe UI Emoji"/>
              </a:rPr>
              <a:t>then</a:t>
            </a:r>
            <a:r>
              <a:rPr sz="1200" spc="-30" dirty="0">
                <a:solidFill>
                  <a:srgbClr val="1E1E1E"/>
                </a:solidFill>
                <a:latin typeface="Segoe UI Emoji"/>
                <a:cs typeface="Segoe UI Emoji"/>
              </a:rPr>
              <a:t> </a:t>
            </a:r>
            <a:r>
              <a:rPr sz="1200" dirty="0">
                <a:solidFill>
                  <a:srgbClr val="1E1E1E"/>
                </a:solidFill>
                <a:latin typeface="Segoe UI Emoji"/>
                <a:cs typeface="Segoe UI Emoji"/>
              </a:rPr>
              <a:t>select</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image</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right</a:t>
            </a:r>
            <a:r>
              <a:rPr sz="1200" spc="-35" dirty="0">
                <a:solidFill>
                  <a:srgbClr val="1E1E1E"/>
                </a:solidFill>
                <a:latin typeface="Segoe UI Emoji"/>
                <a:cs typeface="Segoe UI Emoji"/>
              </a:rPr>
              <a:t> </a:t>
            </a:r>
            <a:r>
              <a:rPr sz="1200" dirty="0">
                <a:solidFill>
                  <a:srgbClr val="1E1E1E"/>
                </a:solidFill>
                <a:latin typeface="Segoe UI Emoji"/>
                <a:cs typeface="Segoe UI Emoji"/>
              </a:rPr>
              <a:t>that</a:t>
            </a:r>
            <a:r>
              <a:rPr sz="1200" spc="-35" dirty="0">
                <a:solidFill>
                  <a:srgbClr val="1E1E1E"/>
                </a:solidFill>
                <a:latin typeface="Segoe UI Emoji"/>
                <a:cs typeface="Segoe UI Emoji"/>
              </a:rPr>
              <a:t> </a:t>
            </a:r>
            <a:r>
              <a:rPr sz="1200" spc="-10" dirty="0">
                <a:solidFill>
                  <a:srgbClr val="1E1E1E"/>
                </a:solidFill>
                <a:latin typeface="Segoe UI Emoji"/>
                <a:cs typeface="Segoe UI Emoji"/>
              </a:rPr>
              <a:t>matches </a:t>
            </a:r>
            <a:r>
              <a:rPr sz="1200" dirty="0">
                <a:solidFill>
                  <a:srgbClr val="1E1E1E"/>
                </a:solidFill>
                <a:latin typeface="Segoe UI Emoji"/>
                <a:cs typeface="Segoe UI Emoji"/>
              </a:rPr>
              <a:t>your</a:t>
            </a:r>
            <a:r>
              <a:rPr sz="1200" spc="-15" dirty="0">
                <a:solidFill>
                  <a:srgbClr val="1E1E1E"/>
                </a:solidFill>
                <a:latin typeface="Segoe UI Emoji"/>
                <a:cs typeface="Segoe UI Emoji"/>
              </a:rPr>
              <a:t> </a:t>
            </a:r>
            <a:r>
              <a:rPr sz="1200" dirty="0">
                <a:solidFill>
                  <a:srgbClr val="1E1E1E"/>
                </a:solidFill>
                <a:latin typeface="Segoe UI Emoji"/>
                <a:cs typeface="Segoe UI Emoji"/>
              </a:rPr>
              <a:t>version</a:t>
            </a:r>
            <a:r>
              <a:rPr sz="1200" spc="-5" dirty="0">
                <a:solidFill>
                  <a:srgbClr val="1E1E1E"/>
                </a:solidFill>
                <a:latin typeface="Segoe UI Emoji"/>
                <a:cs typeface="Segoe UI Emoji"/>
              </a:rPr>
              <a:t> </a:t>
            </a:r>
            <a:r>
              <a:rPr sz="1200" dirty="0">
                <a:solidFill>
                  <a:srgbClr val="1E1E1E"/>
                </a:solidFill>
                <a:latin typeface="Segoe UI Emoji"/>
                <a:cs typeface="Segoe UI Emoji"/>
              </a:rPr>
              <a:t>of</a:t>
            </a:r>
            <a:r>
              <a:rPr sz="1200" spc="-15" dirty="0">
                <a:solidFill>
                  <a:srgbClr val="1E1E1E"/>
                </a:solidFill>
                <a:latin typeface="Segoe UI Emoji"/>
                <a:cs typeface="Segoe UI Emoji"/>
              </a:rPr>
              <a:t> </a:t>
            </a:r>
            <a:r>
              <a:rPr sz="1200" spc="-10" dirty="0">
                <a:solidFill>
                  <a:srgbClr val="1E1E1E"/>
                </a:solidFill>
                <a:latin typeface="Segoe UI Emoji"/>
                <a:cs typeface="Segoe UI Emoji"/>
              </a:rPr>
              <a:t>Outlook.</a:t>
            </a:r>
            <a:endParaRPr sz="1200">
              <a:latin typeface="Segoe UI Emoji"/>
              <a:cs typeface="Segoe UI Emoji"/>
            </a:endParaRPr>
          </a:p>
          <a:p>
            <a:pPr marL="12700">
              <a:spcBef>
                <a:spcPts val="1555"/>
              </a:spcBef>
            </a:pPr>
            <a:r>
              <a:rPr sz="1100" dirty="0">
                <a:latin typeface="Segoe UI Emoji"/>
                <a:cs typeface="Segoe UI Emoji"/>
              </a:rPr>
              <a:t>For</a:t>
            </a:r>
            <a:r>
              <a:rPr sz="1100" spc="-55" dirty="0">
                <a:latin typeface="Segoe UI Emoji"/>
                <a:cs typeface="Segoe UI Emoji"/>
              </a:rPr>
              <a:t> </a:t>
            </a:r>
            <a:r>
              <a:rPr sz="1100" dirty="0">
                <a:latin typeface="Segoe UI Emoji"/>
                <a:cs typeface="Segoe UI Emoji"/>
              </a:rPr>
              <a:t>more</a:t>
            </a:r>
            <a:r>
              <a:rPr sz="1100" spc="-45" dirty="0">
                <a:latin typeface="Segoe UI Emoji"/>
                <a:cs typeface="Segoe UI Emoji"/>
              </a:rPr>
              <a:t> </a:t>
            </a:r>
            <a:r>
              <a:rPr sz="1100" spc="-10" dirty="0">
                <a:latin typeface="Segoe UI Emoji"/>
                <a:cs typeface="Segoe UI Emoji"/>
              </a:rPr>
              <a:t>information,</a:t>
            </a:r>
            <a:r>
              <a:rPr sz="1100" spc="-40" dirty="0">
                <a:latin typeface="Segoe UI Emoji"/>
                <a:cs typeface="Segoe UI Emoji"/>
              </a:rPr>
              <a:t> </a:t>
            </a:r>
            <a:r>
              <a:rPr sz="1100" dirty="0">
                <a:latin typeface="Segoe UI Emoji"/>
                <a:cs typeface="Segoe UI Emoji"/>
              </a:rPr>
              <a:t>see</a:t>
            </a:r>
            <a:r>
              <a:rPr sz="1100" spc="-45" dirty="0">
                <a:latin typeface="Segoe UI Emoji"/>
                <a:cs typeface="Segoe UI Emoji"/>
              </a:rPr>
              <a:t> </a:t>
            </a:r>
            <a:r>
              <a:rPr sz="1100" u="sng" dirty="0">
                <a:solidFill>
                  <a:srgbClr val="0000FF"/>
                </a:solidFill>
                <a:uFill>
                  <a:solidFill>
                    <a:srgbClr val="0000FF"/>
                  </a:solidFill>
                </a:uFill>
                <a:latin typeface="Segoe UI Emoji"/>
                <a:cs typeface="Segoe UI Emoji"/>
                <a:hlinkClick r:id="rId4"/>
              </a:rPr>
              <a:t>Send</a:t>
            </a:r>
            <a:r>
              <a:rPr sz="1100" u="sng" spc="-45" dirty="0">
                <a:solidFill>
                  <a:srgbClr val="0000FF"/>
                </a:solidFill>
                <a:uFill>
                  <a:solidFill>
                    <a:srgbClr val="0000FF"/>
                  </a:solidFill>
                </a:uFill>
                <a:latin typeface="Segoe UI Emoji"/>
                <a:cs typeface="Segoe UI Emoji"/>
                <a:hlinkClick r:id="rId4"/>
              </a:rPr>
              <a:t> </a:t>
            </a:r>
            <a:r>
              <a:rPr sz="1100" u="sng" dirty="0">
                <a:solidFill>
                  <a:srgbClr val="0000FF"/>
                </a:solidFill>
                <a:uFill>
                  <a:solidFill>
                    <a:srgbClr val="0000FF"/>
                  </a:solidFill>
                </a:uFill>
                <a:latin typeface="Segoe UI Emoji"/>
                <a:cs typeface="Segoe UI Emoji"/>
                <a:hlinkClick r:id="rId4"/>
              </a:rPr>
              <a:t>automatic</a:t>
            </a:r>
            <a:r>
              <a:rPr sz="1100" u="sng" spc="-25" dirty="0">
                <a:solidFill>
                  <a:srgbClr val="0000FF"/>
                </a:solidFill>
                <a:uFill>
                  <a:solidFill>
                    <a:srgbClr val="0000FF"/>
                  </a:solidFill>
                </a:uFill>
                <a:latin typeface="Segoe UI Emoji"/>
                <a:cs typeface="Segoe UI Emoji"/>
                <a:hlinkClick r:id="rId4"/>
              </a:rPr>
              <a:t> </a:t>
            </a:r>
            <a:r>
              <a:rPr sz="1100" u="sng" dirty="0">
                <a:solidFill>
                  <a:srgbClr val="0000FF"/>
                </a:solidFill>
                <a:uFill>
                  <a:solidFill>
                    <a:srgbClr val="0000FF"/>
                  </a:solidFill>
                </a:uFill>
                <a:latin typeface="Segoe UI Emoji"/>
                <a:cs typeface="Segoe UI Emoji"/>
                <a:hlinkClick r:id="rId4"/>
              </a:rPr>
              <a:t>out</a:t>
            </a:r>
            <a:r>
              <a:rPr sz="1100" u="sng" spc="-45" dirty="0">
                <a:solidFill>
                  <a:srgbClr val="0000FF"/>
                </a:solidFill>
                <a:uFill>
                  <a:solidFill>
                    <a:srgbClr val="0000FF"/>
                  </a:solidFill>
                </a:uFill>
                <a:latin typeface="Segoe UI Emoji"/>
                <a:cs typeface="Segoe UI Emoji"/>
                <a:hlinkClick r:id="rId4"/>
              </a:rPr>
              <a:t> </a:t>
            </a:r>
            <a:r>
              <a:rPr sz="1100" u="sng" dirty="0">
                <a:solidFill>
                  <a:srgbClr val="0000FF"/>
                </a:solidFill>
                <a:uFill>
                  <a:solidFill>
                    <a:srgbClr val="0000FF"/>
                  </a:solidFill>
                </a:uFill>
                <a:latin typeface="Segoe UI Emoji"/>
                <a:cs typeface="Segoe UI Emoji"/>
                <a:hlinkClick r:id="rId4"/>
              </a:rPr>
              <a:t>of</a:t>
            </a:r>
            <a:r>
              <a:rPr sz="1100" u="sng" spc="-40" dirty="0">
                <a:solidFill>
                  <a:srgbClr val="0000FF"/>
                </a:solidFill>
                <a:uFill>
                  <a:solidFill>
                    <a:srgbClr val="0000FF"/>
                  </a:solidFill>
                </a:uFill>
                <a:latin typeface="Segoe UI Emoji"/>
                <a:cs typeface="Segoe UI Emoji"/>
                <a:hlinkClick r:id="rId4"/>
              </a:rPr>
              <a:t> </a:t>
            </a:r>
            <a:r>
              <a:rPr sz="1100" u="sng" dirty="0">
                <a:solidFill>
                  <a:srgbClr val="0000FF"/>
                </a:solidFill>
                <a:uFill>
                  <a:solidFill>
                    <a:srgbClr val="0000FF"/>
                  </a:solidFill>
                </a:uFill>
                <a:latin typeface="Segoe UI Emoji"/>
                <a:cs typeface="Segoe UI Emoji"/>
                <a:hlinkClick r:id="rId4"/>
              </a:rPr>
              <a:t>office</a:t>
            </a:r>
            <a:r>
              <a:rPr sz="1100" u="sng" spc="-45" dirty="0">
                <a:solidFill>
                  <a:srgbClr val="0000FF"/>
                </a:solidFill>
                <a:uFill>
                  <a:solidFill>
                    <a:srgbClr val="0000FF"/>
                  </a:solidFill>
                </a:uFill>
                <a:latin typeface="Segoe UI Emoji"/>
                <a:cs typeface="Segoe UI Emoji"/>
                <a:hlinkClick r:id="rId4"/>
              </a:rPr>
              <a:t> </a:t>
            </a:r>
            <a:r>
              <a:rPr sz="1100" u="sng" spc="-10" dirty="0">
                <a:solidFill>
                  <a:srgbClr val="0000FF"/>
                </a:solidFill>
                <a:uFill>
                  <a:solidFill>
                    <a:srgbClr val="0000FF"/>
                  </a:solidFill>
                </a:uFill>
                <a:latin typeface="Segoe UI Emoji"/>
                <a:cs typeface="Segoe UI Emoji"/>
                <a:hlinkClick r:id="rId4"/>
              </a:rPr>
              <a:t>replies</a:t>
            </a:r>
            <a:endParaRPr sz="1100">
              <a:latin typeface="Segoe UI Emoji"/>
              <a:cs typeface="Segoe UI Emoji"/>
            </a:endParaRPr>
          </a:p>
          <a:p>
            <a:pPr marL="12700" marR="13970">
              <a:lnSpc>
                <a:spcPct val="110800"/>
              </a:lnSpc>
              <a:spcBef>
                <a:spcPts val="1390"/>
              </a:spcBef>
            </a:pPr>
            <a:r>
              <a:rPr sz="1200" dirty="0">
                <a:solidFill>
                  <a:srgbClr val="1E1E1E"/>
                </a:solidFill>
                <a:latin typeface="Segoe UI Emoji"/>
                <a:cs typeface="Segoe UI Emoji"/>
              </a:rPr>
              <a:t>If</a:t>
            </a:r>
            <a:r>
              <a:rPr sz="1200" spc="-25" dirty="0">
                <a:solidFill>
                  <a:srgbClr val="1E1E1E"/>
                </a:solidFill>
                <a:latin typeface="Segoe UI Emoji"/>
                <a:cs typeface="Segoe UI Emoji"/>
              </a:rPr>
              <a:t> </a:t>
            </a:r>
            <a:r>
              <a:rPr sz="1200" dirty="0">
                <a:solidFill>
                  <a:srgbClr val="1E1E1E"/>
                </a:solidFill>
                <a:latin typeface="Segoe UI Emoji"/>
                <a:cs typeface="Segoe UI Emoji"/>
              </a:rPr>
              <a:t>you don't see</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b="1" dirty="0">
                <a:solidFill>
                  <a:srgbClr val="1E1E1E"/>
                </a:solidFill>
                <a:latin typeface="Segoe UI Emoji"/>
                <a:cs typeface="Segoe UI Emoji"/>
              </a:rPr>
              <a:t>Automatic</a:t>
            </a:r>
            <a:r>
              <a:rPr sz="1200" b="1" spc="10" dirty="0">
                <a:solidFill>
                  <a:srgbClr val="1E1E1E"/>
                </a:solidFill>
                <a:latin typeface="Segoe UI Emoji"/>
                <a:cs typeface="Segoe UI Emoji"/>
              </a:rPr>
              <a:t> </a:t>
            </a:r>
            <a:r>
              <a:rPr sz="1200" b="1" dirty="0">
                <a:solidFill>
                  <a:srgbClr val="1E1E1E"/>
                </a:solidFill>
                <a:latin typeface="Segoe UI Emoji"/>
                <a:cs typeface="Segoe UI Emoji"/>
              </a:rPr>
              <a:t>Replies</a:t>
            </a:r>
            <a:r>
              <a:rPr sz="1200" b="1" spc="10" dirty="0">
                <a:solidFill>
                  <a:srgbClr val="1E1E1E"/>
                </a:solidFill>
                <a:latin typeface="Segoe UI Emoji"/>
                <a:cs typeface="Segoe UI Emoji"/>
              </a:rPr>
              <a:t> </a:t>
            </a:r>
            <a:r>
              <a:rPr sz="1200" dirty="0">
                <a:solidFill>
                  <a:srgbClr val="1E1E1E"/>
                </a:solidFill>
                <a:latin typeface="Segoe UI Emoji"/>
                <a:cs typeface="Segoe UI Emoji"/>
              </a:rPr>
              <a:t>button,</a:t>
            </a:r>
            <a:r>
              <a:rPr sz="1200" spc="-15" dirty="0">
                <a:solidFill>
                  <a:srgbClr val="1E1E1E"/>
                </a:solidFill>
                <a:latin typeface="Segoe UI Emoji"/>
                <a:cs typeface="Segoe UI Emoji"/>
              </a:rPr>
              <a:t> </a:t>
            </a:r>
            <a:r>
              <a:rPr sz="1200" dirty="0">
                <a:solidFill>
                  <a:srgbClr val="1E1E1E"/>
                </a:solidFill>
                <a:latin typeface="Segoe UI Emoji"/>
                <a:cs typeface="Segoe UI Emoji"/>
              </a:rPr>
              <a:t>follow</a:t>
            </a:r>
            <a:r>
              <a:rPr sz="1200" spc="-20" dirty="0">
                <a:solidFill>
                  <a:srgbClr val="1E1E1E"/>
                </a:solidFill>
                <a:latin typeface="Segoe UI Emoji"/>
                <a:cs typeface="Segoe UI Emoji"/>
              </a:rPr>
              <a:t> </a:t>
            </a:r>
            <a:r>
              <a:rPr sz="1200" spc="-25" dirty="0">
                <a:solidFill>
                  <a:srgbClr val="1E1E1E"/>
                </a:solidFill>
                <a:latin typeface="Segoe UI Emoji"/>
                <a:cs typeface="Segoe UI Emoji"/>
              </a:rPr>
              <a:t>the </a:t>
            </a:r>
            <a:r>
              <a:rPr sz="1200" dirty="0">
                <a:solidFill>
                  <a:srgbClr val="1E1E1E"/>
                </a:solidFill>
                <a:latin typeface="Segoe UI Emoji"/>
                <a:cs typeface="Segoe UI Emoji"/>
              </a:rPr>
              <a:t>steps</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u="sng" dirty="0">
                <a:solidFill>
                  <a:srgbClr val="006CAC"/>
                </a:solidFill>
                <a:uFill>
                  <a:solidFill>
                    <a:srgbClr val="006CAC"/>
                  </a:solidFill>
                </a:uFill>
                <a:latin typeface="Segoe UI Emoji"/>
                <a:cs typeface="Segoe UI Emoji"/>
                <a:hlinkClick r:id="rId5"/>
              </a:rPr>
              <a:t>use</a:t>
            </a:r>
            <a:r>
              <a:rPr sz="1200" u="sng" spc="-1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rules</a:t>
            </a:r>
            <a:r>
              <a:rPr sz="1200" u="sng" spc="-1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to</a:t>
            </a:r>
            <a:r>
              <a:rPr sz="1200" u="sng" spc="-1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send</a:t>
            </a:r>
            <a:r>
              <a:rPr sz="1200" u="sng" spc="-15"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an</a:t>
            </a:r>
            <a:r>
              <a:rPr sz="1200" u="sng" spc="-1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out</a:t>
            </a:r>
            <a:r>
              <a:rPr sz="1200" u="sng" spc="-15"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of</a:t>
            </a:r>
            <a:r>
              <a:rPr sz="1200" u="sng" spc="-20" dirty="0">
                <a:solidFill>
                  <a:srgbClr val="006CAC"/>
                </a:solidFill>
                <a:uFill>
                  <a:solidFill>
                    <a:srgbClr val="006CAC"/>
                  </a:solidFill>
                </a:uFill>
                <a:latin typeface="Segoe UI Emoji"/>
                <a:cs typeface="Segoe UI Emoji"/>
                <a:hlinkClick r:id="rId5"/>
              </a:rPr>
              <a:t> </a:t>
            </a:r>
            <a:r>
              <a:rPr sz="1200" u="sng" dirty="0">
                <a:solidFill>
                  <a:srgbClr val="006CAC"/>
                </a:solidFill>
                <a:uFill>
                  <a:solidFill>
                    <a:srgbClr val="006CAC"/>
                  </a:solidFill>
                </a:uFill>
                <a:latin typeface="Segoe UI Emoji"/>
                <a:cs typeface="Segoe UI Emoji"/>
                <a:hlinkClick r:id="rId5"/>
              </a:rPr>
              <a:t>office</a:t>
            </a:r>
            <a:r>
              <a:rPr sz="1200" u="sng" spc="-20" dirty="0">
                <a:solidFill>
                  <a:srgbClr val="006CAC"/>
                </a:solidFill>
                <a:uFill>
                  <a:solidFill>
                    <a:srgbClr val="006CAC"/>
                  </a:solidFill>
                </a:uFill>
                <a:latin typeface="Segoe UI Emoji"/>
                <a:cs typeface="Segoe UI Emoji"/>
                <a:hlinkClick r:id="rId5"/>
              </a:rPr>
              <a:t> </a:t>
            </a:r>
            <a:r>
              <a:rPr sz="1200" u="sng" spc="-10" dirty="0">
                <a:solidFill>
                  <a:srgbClr val="006CAC"/>
                </a:solidFill>
                <a:uFill>
                  <a:solidFill>
                    <a:srgbClr val="006CAC"/>
                  </a:solidFill>
                </a:uFill>
                <a:latin typeface="Segoe UI Emoji"/>
                <a:cs typeface="Segoe UI Emoji"/>
                <a:hlinkClick r:id="rId5"/>
              </a:rPr>
              <a:t>message</a:t>
            </a:r>
            <a:r>
              <a:rPr sz="1200" spc="-10" dirty="0">
                <a:solidFill>
                  <a:srgbClr val="1E1E1E"/>
                </a:solidFill>
                <a:latin typeface="Segoe UI Emoji"/>
                <a:cs typeface="Segoe UI Emoji"/>
                <a:hlinkClick r:id="rId5"/>
              </a:rPr>
              <a:t>.</a:t>
            </a:r>
            <a:endParaRPr sz="1200">
              <a:latin typeface="Segoe UI Emoji"/>
              <a:cs typeface="Segoe UI Emoji"/>
            </a:endParaRPr>
          </a:p>
        </p:txBody>
      </p:sp>
      <p:pic>
        <p:nvPicPr>
          <p:cNvPr id="12" name="object 12" descr="Screenshot comparison of two Microsoft Outlook Account Information panels showing presence and absence of the Automatic Replies button. The left panel includes Automatic Replies with options for mailbox settings and rules, while the right panel lacks Automatic Replies and highlights using rules to send out-of-office messages.&#10;&#10;"/>
          <p:cNvPicPr/>
          <p:nvPr/>
        </p:nvPicPr>
        <p:blipFill>
          <a:blip r:embed="rId6" cstate="print"/>
          <a:stretch>
            <a:fillRect/>
          </a:stretch>
        </p:blipFill>
        <p:spPr>
          <a:xfrm>
            <a:off x="6426036" y="3378335"/>
            <a:ext cx="4731536" cy="2339873"/>
          </a:xfrm>
          <a:prstGeom prst="rect">
            <a:avLst/>
          </a:prstGeom>
        </p:spPr>
      </p:pic>
      <p:sp>
        <p:nvSpPr>
          <p:cNvPr id="4" name="object 4"/>
          <p:cNvSpPr txBox="1"/>
          <p:nvPr/>
        </p:nvSpPr>
        <p:spPr>
          <a:xfrm>
            <a:off x="2552701" y="6366764"/>
            <a:ext cx="4495165" cy="588010"/>
          </a:xfrm>
          <a:prstGeom prst="rect">
            <a:avLst/>
          </a:prstGeom>
        </p:spPr>
        <p:txBody>
          <a:bodyPr vert="horz" wrap="square" lIns="0" tIns="12700" rIns="0" bIns="0" rtlCol="0">
            <a:spAutoFit/>
          </a:bodyPr>
          <a:lstStyle/>
          <a:p>
            <a:pPr marL="12700">
              <a:spcBef>
                <a:spcPts val="100"/>
              </a:spcBef>
            </a:pPr>
            <a:r>
              <a:rPr sz="1200" dirty="0">
                <a:solidFill>
                  <a:srgbClr val="1E1E1E"/>
                </a:solidFill>
                <a:latin typeface="Segoe UI Emoji"/>
                <a:cs typeface="Segoe UI Emoji"/>
              </a:rPr>
              <a:t>1.</a:t>
            </a:r>
            <a:r>
              <a:rPr sz="1200" spc="114" dirty="0">
                <a:solidFill>
                  <a:srgbClr val="1E1E1E"/>
                </a:solidFill>
                <a:latin typeface="Segoe UI Emoji"/>
                <a:cs typeface="Segoe UI Emoji"/>
              </a:rPr>
              <a:t>  </a:t>
            </a:r>
            <a:r>
              <a:rPr sz="1200" dirty="0">
                <a:solidFill>
                  <a:srgbClr val="1E1E1E"/>
                </a:solidFill>
                <a:latin typeface="Segoe UI Emoji"/>
                <a:cs typeface="Segoe UI Emoji"/>
              </a:rPr>
              <a:t>Select</a:t>
            </a:r>
            <a:r>
              <a:rPr sz="1200" spc="20" dirty="0">
                <a:solidFill>
                  <a:srgbClr val="1E1E1E"/>
                </a:solidFill>
                <a:latin typeface="Segoe UI Emoji"/>
                <a:cs typeface="Segoe UI Emoji"/>
              </a:rPr>
              <a:t> </a:t>
            </a:r>
            <a:r>
              <a:rPr sz="1200" b="1" dirty="0">
                <a:solidFill>
                  <a:srgbClr val="1E1E1E"/>
                </a:solidFill>
                <a:latin typeface="Segoe UI Emoji"/>
                <a:cs typeface="Segoe UI Emoji"/>
              </a:rPr>
              <a:t>File</a:t>
            </a:r>
            <a:r>
              <a:rPr sz="1200" b="1" spc="35" dirty="0">
                <a:solidFill>
                  <a:srgbClr val="1E1E1E"/>
                </a:solidFill>
                <a:latin typeface="Segoe UI Emoji"/>
                <a:cs typeface="Segoe UI Emoji"/>
              </a:rPr>
              <a:t> </a:t>
            </a:r>
            <a:r>
              <a:rPr sz="1200" dirty="0">
                <a:solidFill>
                  <a:srgbClr val="1E1E1E"/>
                </a:solidFill>
                <a:latin typeface="Segoe UI Emoji"/>
                <a:cs typeface="Segoe UI Emoji"/>
              </a:rPr>
              <a:t>&gt;</a:t>
            </a:r>
            <a:r>
              <a:rPr sz="1200" spc="-15" dirty="0">
                <a:solidFill>
                  <a:srgbClr val="1E1E1E"/>
                </a:solidFill>
                <a:latin typeface="Segoe UI Emoji"/>
                <a:cs typeface="Segoe UI Emoji"/>
              </a:rPr>
              <a:t> </a:t>
            </a:r>
            <a:r>
              <a:rPr sz="1200" b="1" dirty="0">
                <a:solidFill>
                  <a:srgbClr val="1E1E1E"/>
                </a:solidFill>
                <a:latin typeface="Segoe UI Emoji"/>
                <a:cs typeface="Segoe UI Emoji"/>
              </a:rPr>
              <a:t>Automatic</a:t>
            </a:r>
            <a:r>
              <a:rPr sz="1200" b="1" spc="20" dirty="0">
                <a:solidFill>
                  <a:srgbClr val="1E1E1E"/>
                </a:solidFill>
                <a:latin typeface="Segoe UI Emoji"/>
                <a:cs typeface="Segoe UI Emoji"/>
              </a:rPr>
              <a:t> </a:t>
            </a:r>
            <a:r>
              <a:rPr sz="1200" b="1" spc="-10" dirty="0">
                <a:solidFill>
                  <a:srgbClr val="1E1E1E"/>
                </a:solidFill>
                <a:latin typeface="Segoe UI Emoji"/>
                <a:cs typeface="Segoe UI Emoji"/>
              </a:rPr>
              <a:t>Replies</a:t>
            </a:r>
            <a:r>
              <a:rPr sz="1200" spc="-10" dirty="0">
                <a:solidFill>
                  <a:srgbClr val="1E1E1E"/>
                </a:solidFill>
                <a:latin typeface="Segoe UI Emoji"/>
                <a:cs typeface="Segoe UI Emoji"/>
              </a:rPr>
              <a:t>.</a:t>
            </a:r>
            <a:endParaRPr sz="1200">
              <a:latin typeface="Segoe UI Emoji"/>
              <a:cs typeface="Segoe UI Emoji"/>
            </a:endParaRPr>
          </a:p>
          <a:p>
            <a:pPr marL="241300">
              <a:spcBef>
                <a:spcPts val="1545"/>
              </a:spcBef>
            </a:pPr>
            <a:r>
              <a:rPr sz="1200" b="1" dirty="0">
                <a:solidFill>
                  <a:srgbClr val="1E1E1E"/>
                </a:solidFill>
                <a:latin typeface="Segoe UI Emoji"/>
                <a:cs typeface="Segoe UI Emoji"/>
              </a:rPr>
              <a:t>Note:</a:t>
            </a:r>
            <a:r>
              <a:rPr sz="1200" b="1" spc="65" dirty="0">
                <a:solidFill>
                  <a:srgbClr val="1E1E1E"/>
                </a:solidFill>
                <a:latin typeface="Segoe UI Emoji"/>
                <a:cs typeface="Segoe UI Emoji"/>
              </a:rPr>
              <a:t> </a:t>
            </a:r>
            <a:r>
              <a:rPr sz="1200" dirty="0">
                <a:solidFill>
                  <a:srgbClr val="1E1E1E"/>
                </a:solidFill>
                <a:latin typeface="Segoe UI Emoji"/>
                <a:cs typeface="Segoe UI Emoji"/>
              </a:rPr>
              <a:t>For</a:t>
            </a:r>
            <a:r>
              <a:rPr sz="1200" spc="15" dirty="0">
                <a:solidFill>
                  <a:srgbClr val="1E1E1E"/>
                </a:solidFill>
                <a:latin typeface="Segoe UI Emoji"/>
                <a:cs typeface="Segoe UI Emoji"/>
              </a:rPr>
              <a:t> </a:t>
            </a:r>
            <a:r>
              <a:rPr sz="1200" b="1" dirty="0">
                <a:solidFill>
                  <a:srgbClr val="1E1E1E"/>
                </a:solidFill>
                <a:latin typeface="Segoe UI Emoji"/>
                <a:cs typeface="Segoe UI Emoji"/>
              </a:rPr>
              <a:t>Outlook</a:t>
            </a:r>
            <a:r>
              <a:rPr sz="1200" b="1" spc="25" dirty="0">
                <a:solidFill>
                  <a:srgbClr val="1E1E1E"/>
                </a:solidFill>
                <a:latin typeface="Segoe UI Emoji"/>
                <a:cs typeface="Segoe UI Emoji"/>
              </a:rPr>
              <a:t> </a:t>
            </a:r>
            <a:r>
              <a:rPr sz="1200" b="1" dirty="0">
                <a:solidFill>
                  <a:srgbClr val="1E1E1E"/>
                </a:solidFill>
                <a:latin typeface="Segoe UI Emoji"/>
                <a:cs typeface="Segoe UI Emoji"/>
              </a:rPr>
              <a:t>2007</a:t>
            </a:r>
            <a:r>
              <a:rPr sz="1200" b="1" spc="60" dirty="0">
                <a:solidFill>
                  <a:srgbClr val="1E1E1E"/>
                </a:solidFill>
                <a:latin typeface="Segoe UI Emoji"/>
                <a:cs typeface="Segoe UI Emoji"/>
              </a:rPr>
              <a:t> </a:t>
            </a:r>
            <a:r>
              <a:rPr sz="1200" dirty="0">
                <a:solidFill>
                  <a:srgbClr val="1E1E1E"/>
                </a:solidFill>
                <a:latin typeface="Segoe UI Emoji"/>
                <a:cs typeface="Segoe UI Emoji"/>
              </a:rPr>
              <a:t>choose</a:t>
            </a:r>
            <a:r>
              <a:rPr sz="1200" spc="15" dirty="0">
                <a:solidFill>
                  <a:srgbClr val="1E1E1E"/>
                </a:solidFill>
                <a:latin typeface="Segoe UI Emoji"/>
                <a:cs typeface="Segoe UI Emoji"/>
              </a:rPr>
              <a:t> </a:t>
            </a:r>
            <a:r>
              <a:rPr sz="1200" b="1" dirty="0">
                <a:solidFill>
                  <a:srgbClr val="1E1E1E"/>
                </a:solidFill>
                <a:latin typeface="Segoe UI Emoji"/>
                <a:cs typeface="Segoe UI Emoji"/>
              </a:rPr>
              <a:t>Tools</a:t>
            </a:r>
            <a:r>
              <a:rPr sz="1200" b="1" spc="45" dirty="0">
                <a:solidFill>
                  <a:srgbClr val="1E1E1E"/>
                </a:solidFill>
                <a:latin typeface="Segoe UI Emoji"/>
                <a:cs typeface="Segoe UI Emoji"/>
              </a:rPr>
              <a:t> </a:t>
            </a:r>
            <a:r>
              <a:rPr sz="1200" dirty="0">
                <a:solidFill>
                  <a:srgbClr val="1E1E1E"/>
                </a:solidFill>
                <a:latin typeface="Segoe UI Emoji"/>
                <a:cs typeface="Segoe UI Emoji"/>
              </a:rPr>
              <a:t>&gt;</a:t>
            </a:r>
            <a:r>
              <a:rPr sz="1200" spc="10" dirty="0">
                <a:solidFill>
                  <a:srgbClr val="1E1E1E"/>
                </a:solidFill>
                <a:latin typeface="Segoe UI Emoji"/>
                <a:cs typeface="Segoe UI Emoji"/>
              </a:rPr>
              <a:t> </a:t>
            </a:r>
            <a:r>
              <a:rPr sz="1200" b="1" dirty="0">
                <a:solidFill>
                  <a:srgbClr val="1E1E1E"/>
                </a:solidFill>
                <a:latin typeface="Segoe UI Emoji"/>
                <a:cs typeface="Segoe UI Emoji"/>
              </a:rPr>
              <a:t>Out</a:t>
            </a:r>
            <a:r>
              <a:rPr sz="1200" b="1" spc="50" dirty="0">
                <a:solidFill>
                  <a:srgbClr val="1E1E1E"/>
                </a:solidFill>
                <a:latin typeface="Segoe UI Emoji"/>
                <a:cs typeface="Segoe UI Emoji"/>
              </a:rPr>
              <a:t> </a:t>
            </a:r>
            <a:r>
              <a:rPr sz="1200" b="1" dirty="0">
                <a:solidFill>
                  <a:srgbClr val="1E1E1E"/>
                </a:solidFill>
                <a:latin typeface="Segoe UI Emoji"/>
                <a:cs typeface="Segoe UI Emoji"/>
              </a:rPr>
              <a:t>of</a:t>
            </a:r>
            <a:r>
              <a:rPr sz="1200" b="1" spc="45" dirty="0">
                <a:solidFill>
                  <a:srgbClr val="1E1E1E"/>
                </a:solidFill>
                <a:latin typeface="Segoe UI Emoji"/>
                <a:cs typeface="Segoe UI Emoji"/>
              </a:rPr>
              <a:t> </a:t>
            </a:r>
            <a:r>
              <a:rPr sz="1200" b="1" dirty="0">
                <a:solidFill>
                  <a:srgbClr val="1E1E1E"/>
                </a:solidFill>
                <a:latin typeface="Segoe UI Emoji"/>
                <a:cs typeface="Segoe UI Emoji"/>
              </a:rPr>
              <a:t>Office</a:t>
            </a:r>
            <a:r>
              <a:rPr sz="1200" b="1" spc="30" dirty="0">
                <a:solidFill>
                  <a:srgbClr val="1E1E1E"/>
                </a:solidFill>
                <a:latin typeface="Segoe UI Emoji"/>
                <a:cs typeface="Segoe UI Emoji"/>
              </a:rPr>
              <a:t> </a:t>
            </a:r>
            <a:r>
              <a:rPr sz="1200" b="1" spc="-30" dirty="0">
                <a:solidFill>
                  <a:srgbClr val="1E1E1E"/>
                </a:solidFill>
                <a:latin typeface="Segoe UI Emoji"/>
                <a:cs typeface="Segoe UI Emoji"/>
              </a:rPr>
              <a:t>Assistant.</a:t>
            </a:r>
            <a:endParaRPr sz="1200">
              <a:latin typeface="Segoe UI Emoji"/>
              <a:cs typeface="Segoe UI Emoji"/>
            </a:endParaRPr>
          </a:p>
        </p:txBody>
      </p:sp>
      <p:grpSp>
        <p:nvGrpSpPr>
          <p:cNvPr id="8" name="object 8" descr="Automatic replies "/>
          <p:cNvGrpSpPr/>
          <p:nvPr/>
        </p:nvGrpSpPr>
        <p:grpSpPr>
          <a:xfrm>
            <a:off x="7280275" y="6142507"/>
            <a:ext cx="3837940" cy="760730"/>
            <a:chOff x="5400675" y="6142507"/>
            <a:chExt cx="3837940" cy="760730"/>
          </a:xfrm>
        </p:grpSpPr>
        <p:pic>
          <p:nvPicPr>
            <p:cNvPr id="9" name="object 9" descr="Automatic replies "/>
            <p:cNvPicPr/>
            <p:nvPr/>
          </p:nvPicPr>
          <p:blipFill>
            <a:blip r:embed="rId7" cstate="print"/>
            <a:stretch>
              <a:fillRect/>
            </a:stretch>
          </p:blipFill>
          <p:spPr>
            <a:xfrm>
              <a:off x="5410200" y="6152044"/>
              <a:ext cx="3818545" cy="741654"/>
            </a:xfrm>
            <a:prstGeom prst="rect">
              <a:avLst/>
            </a:prstGeom>
          </p:spPr>
        </p:pic>
        <p:sp>
          <p:nvSpPr>
            <p:cNvPr id="10" name="object 10"/>
            <p:cNvSpPr/>
            <p:nvPr/>
          </p:nvSpPr>
          <p:spPr>
            <a:xfrm>
              <a:off x="5405437" y="6147269"/>
              <a:ext cx="3828415" cy="751205"/>
            </a:xfrm>
            <a:custGeom>
              <a:avLst/>
              <a:gdLst/>
              <a:ahLst/>
              <a:cxnLst/>
              <a:rect l="l" t="t" r="r" b="b"/>
              <a:pathLst>
                <a:path w="3828415" h="751204">
                  <a:moveTo>
                    <a:pt x="0" y="0"/>
                  </a:moveTo>
                  <a:lnTo>
                    <a:pt x="3828072" y="0"/>
                  </a:lnTo>
                  <a:lnTo>
                    <a:pt x="3828072" y="751204"/>
                  </a:lnTo>
                  <a:lnTo>
                    <a:pt x="0" y="751204"/>
                  </a:lnTo>
                  <a:lnTo>
                    <a:pt x="0" y="0"/>
                  </a:lnTo>
                  <a:close/>
                </a:path>
              </a:pathLst>
            </a:custGeom>
            <a:ln w="9525">
              <a:solidFill>
                <a:srgbClr val="000000"/>
              </a:solidFill>
            </a:ln>
          </p:spPr>
          <p:txBody>
            <a:bodyPr wrap="square" lIns="0" tIns="0" rIns="0" bIns="0" rtlCol="0"/>
            <a:lstStyle/>
            <a:p>
              <a:endParaRPr/>
            </a:p>
          </p:txBody>
        </p:sp>
      </p:grpSp>
      <p:pic>
        <p:nvPicPr>
          <p:cNvPr id="14" name="Picture 13" descr="Logo of Texas Tech University featuring a large red and black double &quot;T&quot; with white and gray shadows on a black background. The design emphasizes bold, collegiate style lettering representing the university's brand identity.&#10;&#10;AI-generated content may be incorrect.">
            <a:extLst>
              <a:ext uri="{FF2B5EF4-FFF2-40B4-BE49-F238E27FC236}">
                <a16:creationId xmlns:a16="http://schemas.microsoft.com/office/drawing/2014/main" id="{BBC568BF-E346-1517-0184-689BD599280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BCEFE31-1210-AA81-FE74-EC9C1BB62352}"/>
              </a:ext>
            </a:extLst>
          </p:cNvPr>
          <p:cNvSpPr>
            <a:spLocks noGrp="1"/>
          </p:cNvSpPr>
          <p:nvPr>
            <p:ph type="title" idx="4294967295"/>
          </p:nvPr>
        </p:nvSpPr>
        <p:spPr>
          <a:xfrm>
            <a:off x="690880" y="310896"/>
            <a:ext cx="12435840" cy="369332"/>
          </a:xfrm>
        </p:spPr>
        <p:txBody>
          <a:bodyPr/>
          <a:lstStyle/>
          <a:p>
            <a:r>
              <a:rPr lang="en-US" sz="2400" u="sng" dirty="0">
                <a:latin typeface="Arial" panose="020B0604020202020204" pitchFamily="34" charset="0"/>
                <a:cs typeface="Arial" panose="020B0604020202020204" pitchFamily="34" charset="0"/>
              </a:rPr>
              <a:t>Automatic Replies:</a:t>
            </a:r>
          </a:p>
        </p:txBody>
      </p:sp>
      <p:sp>
        <p:nvSpPr>
          <p:cNvPr id="2" name="object 2"/>
          <p:cNvSpPr txBox="1"/>
          <p:nvPr/>
        </p:nvSpPr>
        <p:spPr>
          <a:xfrm>
            <a:off x="2482029" y="840956"/>
            <a:ext cx="4617720" cy="1191260"/>
          </a:xfrm>
          <a:prstGeom prst="rect">
            <a:avLst/>
          </a:prstGeom>
        </p:spPr>
        <p:txBody>
          <a:bodyPr vert="horz" wrap="square" lIns="0" tIns="108585" rIns="0" bIns="0" rtlCol="0">
            <a:spAutoFit/>
          </a:bodyPr>
          <a:lstStyle/>
          <a:p>
            <a:pPr marL="12700">
              <a:spcBef>
                <a:spcPts val="855"/>
              </a:spcBef>
            </a:pPr>
            <a:r>
              <a:rPr sz="1200" dirty="0">
                <a:solidFill>
                  <a:srgbClr val="1E1E1E"/>
                </a:solidFill>
                <a:latin typeface="Segoe UI Emoji"/>
                <a:cs typeface="Segoe UI Emoji"/>
              </a:rPr>
              <a:t>2.</a:t>
            </a:r>
            <a:r>
              <a:rPr sz="1200" spc="12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b="1" dirty="0">
                <a:solidFill>
                  <a:srgbClr val="1E1E1E"/>
                </a:solidFill>
                <a:latin typeface="Segoe UI Emoji"/>
                <a:cs typeface="Segoe UI Emoji"/>
              </a:rPr>
              <a:t>Automatic</a:t>
            </a:r>
            <a:r>
              <a:rPr sz="1200" b="1" spc="35" dirty="0">
                <a:solidFill>
                  <a:srgbClr val="1E1E1E"/>
                </a:solidFill>
                <a:latin typeface="Segoe UI Emoji"/>
                <a:cs typeface="Segoe UI Emoji"/>
              </a:rPr>
              <a:t> </a:t>
            </a:r>
            <a:r>
              <a:rPr sz="1200" b="1" dirty="0">
                <a:solidFill>
                  <a:srgbClr val="1E1E1E"/>
                </a:solidFill>
                <a:latin typeface="Segoe UI Emoji"/>
                <a:cs typeface="Segoe UI Emoji"/>
              </a:rPr>
              <a:t>Replies</a:t>
            </a:r>
            <a:r>
              <a:rPr sz="1200" b="1" spc="25" dirty="0">
                <a:solidFill>
                  <a:srgbClr val="1E1E1E"/>
                </a:solidFill>
                <a:latin typeface="Segoe UI Emoji"/>
                <a:cs typeface="Segoe UI Emoji"/>
              </a:rPr>
              <a:t> </a:t>
            </a:r>
            <a:r>
              <a:rPr sz="1200" dirty="0">
                <a:solidFill>
                  <a:srgbClr val="1E1E1E"/>
                </a:solidFill>
                <a:latin typeface="Segoe UI Emoji"/>
                <a:cs typeface="Segoe UI Emoji"/>
              </a:rPr>
              <a:t>box,</a:t>
            </a:r>
            <a:r>
              <a:rPr sz="1200" spc="25" dirty="0">
                <a:solidFill>
                  <a:srgbClr val="1E1E1E"/>
                </a:solidFill>
                <a:latin typeface="Segoe UI Emoji"/>
                <a:cs typeface="Segoe UI Emoji"/>
              </a:rPr>
              <a:t> </a:t>
            </a:r>
            <a:r>
              <a:rPr sz="1200" dirty="0">
                <a:solidFill>
                  <a:srgbClr val="1E1E1E"/>
                </a:solidFill>
                <a:latin typeface="Segoe UI Emoji"/>
                <a:cs typeface="Segoe UI Emoji"/>
              </a:rPr>
              <a:t>select</a:t>
            </a:r>
            <a:r>
              <a:rPr sz="1200" spc="20" dirty="0">
                <a:solidFill>
                  <a:srgbClr val="1E1E1E"/>
                </a:solidFill>
                <a:latin typeface="Segoe UI Emoji"/>
                <a:cs typeface="Segoe UI Emoji"/>
              </a:rPr>
              <a:t> </a:t>
            </a:r>
            <a:r>
              <a:rPr sz="1200" b="1" dirty="0">
                <a:solidFill>
                  <a:srgbClr val="1E1E1E"/>
                </a:solidFill>
                <a:latin typeface="Segoe UI Emoji"/>
                <a:cs typeface="Segoe UI Emoji"/>
              </a:rPr>
              <a:t>Send</a:t>
            </a:r>
            <a:r>
              <a:rPr sz="1200" b="1" spc="40" dirty="0">
                <a:solidFill>
                  <a:srgbClr val="1E1E1E"/>
                </a:solidFill>
                <a:latin typeface="Segoe UI Emoji"/>
                <a:cs typeface="Segoe UI Emoji"/>
              </a:rPr>
              <a:t> </a:t>
            </a:r>
            <a:r>
              <a:rPr sz="1200" b="1" dirty="0">
                <a:solidFill>
                  <a:srgbClr val="1E1E1E"/>
                </a:solidFill>
                <a:latin typeface="Segoe UI Emoji"/>
                <a:cs typeface="Segoe UI Emoji"/>
              </a:rPr>
              <a:t>automatic</a:t>
            </a:r>
            <a:r>
              <a:rPr sz="1200" b="1" spc="30" dirty="0">
                <a:solidFill>
                  <a:srgbClr val="1E1E1E"/>
                </a:solidFill>
                <a:latin typeface="Segoe UI Emoji"/>
                <a:cs typeface="Segoe UI Emoji"/>
              </a:rPr>
              <a:t> </a:t>
            </a:r>
            <a:r>
              <a:rPr sz="1200" b="1" spc="-10" dirty="0">
                <a:solidFill>
                  <a:srgbClr val="1E1E1E"/>
                </a:solidFill>
                <a:latin typeface="Segoe UI Emoji"/>
                <a:cs typeface="Segoe UI Emoji"/>
              </a:rPr>
              <a:t>replies</a:t>
            </a:r>
            <a:r>
              <a:rPr sz="1200" spc="-10" dirty="0">
                <a:solidFill>
                  <a:srgbClr val="1E1E1E"/>
                </a:solidFill>
                <a:latin typeface="Segoe UI Emoji"/>
                <a:cs typeface="Segoe UI Emoji"/>
              </a:rPr>
              <a:t>.</a:t>
            </a:r>
            <a:endParaRPr sz="1200" dirty="0">
              <a:latin typeface="Segoe UI Emoji"/>
              <a:cs typeface="Segoe UI Emoji"/>
            </a:endParaRPr>
          </a:p>
          <a:p>
            <a:pPr marL="355600" marR="5080">
              <a:lnSpc>
                <a:spcPct val="110800"/>
              </a:lnSpc>
              <a:spcBef>
                <a:spcPts val="600"/>
              </a:spcBef>
            </a:pPr>
            <a:r>
              <a:rPr sz="1200" dirty="0">
                <a:solidFill>
                  <a:srgbClr val="FF0000"/>
                </a:solidFill>
                <a:latin typeface="Segoe UI Emoji"/>
                <a:cs typeface="Segoe UI Emoji"/>
              </a:rPr>
              <a:t>Optionally,</a:t>
            </a:r>
            <a:r>
              <a:rPr sz="1200" spc="15" dirty="0">
                <a:solidFill>
                  <a:srgbClr val="FF0000"/>
                </a:solidFill>
                <a:latin typeface="Segoe UI Emoji"/>
                <a:cs typeface="Segoe UI Emoji"/>
              </a:rPr>
              <a:t> </a:t>
            </a:r>
            <a:r>
              <a:rPr sz="1200" b="1" dirty="0">
                <a:solidFill>
                  <a:srgbClr val="FF0000"/>
                </a:solidFill>
                <a:latin typeface="Segoe UI Emoji"/>
                <a:cs typeface="Segoe UI Emoji"/>
              </a:rPr>
              <a:t>set</a:t>
            </a:r>
            <a:r>
              <a:rPr sz="1200" b="1" spc="35" dirty="0">
                <a:solidFill>
                  <a:srgbClr val="FF0000"/>
                </a:solidFill>
                <a:latin typeface="Segoe UI Emoji"/>
                <a:cs typeface="Segoe UI Emoji"/>
              </a:rPr>
              <a:t> </a:t>
            </a:r>
            <a:r>
              <a:rPr sz="1200" b="1" dirty="0">
                <a:solidFill>
                  <a:srgbClr val="FF0000"/>
                </a:solidFill>
                <a:latin typeface="Segoe UI Emoji"/>
                <a:cs typeface="Segoe UI Emoji"/>
              </a:rPr>
              <a:t>a</a:t>
            </a:r>
            <a:r>
              <a:rPr sz="1200" b="1" spc="25" dirty="0">
                <a:solidFill>
                  <a:srgbClr val="FF0000"/>
                </a:solidFill>
                <a:latin typeface="Segoe UI Emoji"/>
                <a:cs typeface="Segoe UI Emoji"/>
              </a:rPr>
              <a:t> </a:t>
            </a:r>
            <a:r>
              <a:rPr sz="1200" b="1" dirty="0">
                <a:solidFill>
                  <a:srgbClr val="FF0000"/>
                </a:solidFill>
                <a:latin typeface="Segoe UI Emoji"/>
                <a:cs typeface="Segoe UI Emoji"/>
              </a:rPr>
              <a:t>date</a:t>
            </a:r>
            <a:r>
              <a:rPr sz="1200" b="1" spc="20" dirty="0">
                <a:solidFill>
                  <a:srgbClr val="FF0000"/>
                </a:solidFill>
                <a:latin typeface="Segoe UI Emoji"/>
                <a:cs typeface="Segoe UI Emoji"/>
              </a:rPr>
              <a:t> </a:t>
            </a:r>
            <a:r>
              <a:rPr sz="1200" b="1" dirty="0">
                <a:solidFill>
                  <a:srgbClr val="FF0000"/>
                </a:solidFill>
                <a:latin typeface="Segoe UI Emoji"/>
                <a:cs typeface="Segoe UI Emoji"/>
              </a:rPr>
              <a:t>range</a:t>
            </a:r>
            <a:r>
              <a:rPr sz="1200" b="1" spc="30" dirty="0">
                <a:solidFill>
                  <a:srgbClr val="FF0000"/>
                </a:solidFill>
                <a:latin typeface="Segoe UI Emoji"/>
                <a:cs typeface="Segoe UI Emoji"/>
              </a:rPr>
              <a:t> </a:t>
            </a:r>
            <a:r>
              <a:rPr sz="1200" b="1" dirty="0">
                <a:solidFill>
                  <a:srgbClr val="FF0000"/>
                </a:solidFill>
                <a:latin typeface="Segoe UI Emoji"/>
                <a:cs typeface="Segoe UI Emoji"/>
              </a:rPr>
              <a:t>for</a:t>
            </a:r>
            <a:r>
              <a:rPr sz="1200" b="1" spc="25" dirty="0">
                <a:solidFill>
                  <a:srgbClr val="FF0000"/>
                </a:solidFill>
                <a:latin typeface="Segoe UI Emoji"/>
                <a:cs typeface="Segoe UI Emoji"/>
              </a:rPr>
              <a:t> </a:t>
            </a:r>
            <a:r>
              <a:rPr sz="1200" b="1" dirty="0">
                <a:solidFill>
                  <a:srgbClr val="FF0000"/>
                </a:solidFill>
                <a:latin typeface="Segoe UI Emoji"/>
                <a:cs typeface="Segoe UI Emoji"/>
              </a:rPr>
              <a:t>your</a:t>
            </a:r>
            <a:r>
              <a:rPr sz="1200" b="1" spc="25" dirty="0">
                <a:solidFill>
                  <a:srgbClr val="FF0000"/>
                </a:solidFill>
                <a:latin typeface="Segoe UI Emoji"/>
                <a:cs typeface="Segoe UI Emoji"/>
              </a:rPr>
              <a:t> </a:t>
            </a:r>
            <a:r>
              <a:rPr sz="1200" b="1" dirty="0">
                <a:solidFill>
                  <a:srgbClr val="FF0000"/>
                </a:solidFill>
                <a:latin typeface="Segoe UI Emoji"/>
                <a:cs typeface="Segoe UI Emoji"/>
              </a:rPr>
              <a:t>automatic</a:t>
            </a:r>
            <a:r>
              <a:rPr sz="1200" b="1" spc="35" dirty="0">
                <a:solidFill>
                  <a:srgbClr val="FF0000"/>
                </a:solidFill>
                <a:latin typeface="Segoe UI Emoji"/>
                <a:cs typeface="Segoe UI Emoji"/>
              </a:rPr>
              <a:t> </a:t>
            </a:r>
            <a:r>
              <a:rPr sz="1200" b="1" dirty="0">
                <a:solidFill>
                  <a:srgbClr val="FF0000"/>
                </a:solidFill>
                <a:latin typeface="Segoe UI Emoji"/>
                <a:cs typeface="Segoe UI Emoji"/>
              </a:rPr>
              <a:t>replies</a:t>
            </a:r>
            <a:r>
              <a:rPr sz="1200" dirty="0">
                <a:solidFill>
                  <a:srgbClr val="FF0000"/>
                </a:solidFill>
                <a:latin typeface="Segoe UI Emoji"/>
                <a:cs typeface="Segoe UI Emoji"/>
              </a:rPr>
              <a:t>.</a:t>
            </a:r>
            <a:r>
              <a:rPr sz="1200" spc="15" dirty="0">
                <a:solidFill>
                  <a:srgbClr val="FF0000"/>
                </a:solidFill>
                <a:latin typeface="Segoe UI Emoji"/>
                <a:cs typeface="Segoe UI Emoji"/>
              </a:rPr>
              <a:t> </a:t>
            </a:r>
            <a:r>
              <a:rPr sz="1200" dirty="0">
                <a:solidFill>
                  <a:srgbClr val="FF0000"/>
                </a:solidFill>
                <a:latin typeface="Segoe UI Emoji"/>
                <a:cs typeface="Segoe UI Emoji"/>
              </a:rPr>
              <a:t>This</a:t>
            </a:r>
            <a:r>
              <a:rPr sz="1200" spc="15" dirty="0">
                <a:solidFill>
                  <a:srgbClr val="FF0000"/>
                </a:solidFill>
                <a:latin typeface="Segoe UI Emoji"/>
                <a:cs typeface="Segoe UI Emoji"/>
              </a:rPr>
              <a:t> </a:t>
            </a:r>
            <a:r>
              <a:rPr sz="1200" spc="-20" dirty="0">
                <a:solidFill>
                  <a:srgbClr val="FF0000"/>
                </a:solidFill>
                <a:latin typeface="Segoe UI Emoji"/>
                <a:cs typeface="Segoe UI Emoji"/>
              </a:rPr>
              <a:t>will </a:t>
            </a:r>
            <a:r>
              <a:rPr sz="1200" dirty="0">
                <a:solidFill>
                  <a:srgbClr val="FF0000"/>
                </a:solidFill>
                <a:latin typeface="Segoe UI Emoji"/>
                <a:cs typeface="Segoe UI Emoji"/>
              </a:rPr>
              <a:t>turn</a:t>
            </a:r>
            <a:r>
              <a:rPr sz="1200" spc="-25" dirty="0">
                <a:solidFill>
                  <a:srgbClr val="FF0000"/>
                </a:solidFill>
                <a:latin typeface="Segoe UI Emoji"/>
                <a:cs typeface="Segoe UI Emoji"/>
              </a:rPr>
              <a:t> </a:t>
            </a:r>
            <a:r>
              <a:rPr sz="1200" dirty="0">
                <a:solidFill>
                  <a:srgbClr val="FF0000"/>
                </a:solidFill>
                <a:latin typeface="Segoe UI Emoji"/>
                <a:cs typeface="Segoe UI Emoji"/>
              </a:rPr>
              <a:t>off</a:t>
            </a:r>
            <a:r>
              <a:rPr sz="1200" spc="-45" dirty="0">
                <a:solidFill>
                  <a:srgbClr val="FF0000"/>
                </a:solidFill>
                <a:latin typeface="Segoe UI Emoji"/>
                <a:cs typeface="Segoe UI Emoji"/>
              </a:rPr>
              <a:t> </a:t>
            </a:r>
            <a:r>
              <a:rPr sz="1200" spc="-10" dirty="0">
                <a:solidFill>
                  <a:srgbClr val="FF0000"/>
                </a:solidFill>
                <a:latin typeface="Segoe UI Emoji"/>
                <a:cs typeface="Segoe UI Emoji"/>
              </a:rPr>
              <a:t>automatic</a:t>
            </a:r>
            <a:r>
              <a:rPr sz="1200" spc="-40" dirty="0">
                <a:solidFill>
                  <a:srgbClr val="FF0000"/>
                </a:solidFill>
                <a:latin typeface="Segoe UI Emoji"/>
                <a:cs typeface="Segoe UI Emoji"/>
              </a:rPr>
              <a:t> </a:t>
            </a:r>
            <a:r>
              <a:rPr sz="1200" dirty="0">
                <a:solidFill>
                  <a:srgbClr val="FF0000"/>
                </a:solidFill>
                <a:latin typeface="Segoe UI Emoji"/>
                <a:cs typeface="Segoe UI Emoji"/>
              </a:rPr>
              <a:t>replies</a:t>
            </a:r>
            <a:r>
              <a:rPr sz="1200" spc="-45" dirty="0">
                <a:solidFill>
                  <a:srgbClr val="FF0000"/>
                </a:solidFill>
                <a:latin typeface="Segoe UI Emoji"/>
                <a:cs typeface="Segoe UI Emoji"/>
              </a:rPr>
              <a:t> </a:t>
            </a:r>
            <a:r>
              <a:rPr sz="1200" dirty="0">
                <a:solidFill>
                  <a:srgbClr val="FF0000"/>
                </a:solidFill>
                <a:latin typeface="Segoe UI Emoji"/>
                <a:cs typeface="Segoe UI Emoji"/>
              </a:rPr>
              <a:t>at</a:t>
            </a:r>
            <a:r>
              <a:rPr sz="1200" spc="-25" dirty="0">
                <a:solidFill>
                  <a:srgbClr val="FF0000"/>
                </a:solidFill>
                <a:latin typeface="Segoe UI Emoji"/>
                <a:cs typeface="Segoe UI Emoji"/>
              </a:rPr>
              <a:t> </a:t>
            </a:r>
            <a:r>
              <a:rPr sz="1200" dirty="0">
                <a:solidFill>
                  <a:srgbClr val="FF0000"/>
                </a:solidFill>
                <a:latin typeface="Segoe UI Emoji"/>
                <a:cs typeface="Segoe UI Emoji"/>
              </a:rPr>
              <a:t>the</a:t>
            </a:r>
            <a:r>
              <a:rPr sz="1200" spc="-45" dirty="0">
                <a:solidFill>
                  <a:srgbClr val="FF0000"/>
                </a:solidFill>
                <a:latin typeface="Segoe UI Emoji"/>
                <a:cs typeface="Segoe UI Emoji"/>
              </a:rPr>
              <a:t> </a:t>
            </a:r>
            <a:r>
              <a:rPr sz="1200" dirty="0">
                <a:solidFill>
                  <a:srgbClr val="FF0000"/>
                </a:solidFill>
                <a:latin typeface="Segoe UI Emoji"/>
                <a:cs typeface="Segoe UI Emoji"/>
              </a:rPr>
              <a:t>date</a:t>
            </a:r>
            <a:r>
              <a:rPr sz="1200" spc="-30" dirty="0">
                <a:solidFill>
                  <a:srgbClr val="FF0000"/>
                </a:solidFill>
                <a:latin typeface="Segoe UI Emoji"/>
                <a:cs typeface="Segoe UI Emoji"/>
              </a:rPr>
              <a:t> </a:t>
            </a:r>
            <a:r>
              <a:rPr sz="1200" dirty="0">
                <a:solidFill>
                  <a:srgbClr val="FF0000"/>
                </a:solidFill>
                <a:latin typeface="Segoe UI Emoji"/>
                <a:cs typeface="Segoe UI Emoji"/>
              </a:rPr>
              <a:t>and</a:t>
            </a:r>
            <a:r>
              <a:rPr sz="1200" spc="-40" dirty="0">
                <a:solidFill>
                  <a:srgbClr val="FF0000"/>
                </a:solidFill>
                <a:latin typeface="Segoe UI Emoji"/>
                <a:cs typeface="Segoe UI Emoji"/>
              </a:rPr>
              <a:t> </a:t>
            </a:r>
            <a:r>
              <a:rPr sz="1200" dirty="0">
                <a:solidFill>
                  <a:srgbClr val="FF0000"/>
                </a:solidFill>
                <a:latin typeface="Segoe UI Emoji"/>
                <a:cs typeface="Segoe UI Emoji"/>
              </a:rPr>
              <a:t>time</a:t>
            </a:r>
            <a:r>
              <a:rPr sz="1200" spc="-20" dirty="0">
                <a:solidFill>
                  <a:srgbClr val="FF0000"/>
                </a:solidFill>
                <a:latin typeface="Segoe UI Emoji"/>
                <a:cs typeface="Segoe UI Emoji"/>
              </a:rPr>
              <a:t> </a:t>
            </a:r>
            <a:r>
              <a:rPr sz="1200" dirty="0">
                <a:solidFill>
                  <a:srgbClr val="FF0000"/>
                </a:solidFill>
                <a:latin typeface="Segoe UI Emoji"/>
                <a:cs typeface="Segoe UI Emoji"/>
              </a:rPr>
              <a:t>you</a:t>
            </a:r>
            <a:r>
              <a:rPr sz="1200" spc="-20" dirty="0">
                <a:solidFill>
                  <a:srgbClr val="FF0000"/>
                </a:solidFill>
                <a:latin typeface="Segoe UI Emoji"/>
                <a:cs typeface="Segoe UI Emoji"/>
              </a:rPr>
              <a:t> </a:t>
            </a:r>
            <a:r>
              <a:rPr sz="1200" dirty="0">
                <a:solidFill>
                  <a:srgbClr val="FF0000"/>
                </a:solidFill>
                <a:latin typeface="Segoe UI Emoji"/>
                <a:cs typeface="Segoe UI Emoji"/>
              </a:rPr>
              <a:t>enter</a:t>
            </a:r>
            <a:r>
              <a:rPr sz="1200" spc="-40" dirty="0">
                <a:solidFill>
                  <a:srgbClr val="FF0000"/>
                </a:solidFill>
                <a:latin typeface="Segoe UI Emoji"/>
                <a:cs typeface="Segoe UI Emoji"/>
              </a:rPr>
              <a:t> </a:t>
            </a:r>
            <a:r>
              <a:rPr sz="1200" dirty="0">
                <a:solidFill>
                  <a:srgbClr val="FF0000"/>
                </a:solidFill>
                <a:latin typeface="Segoe UI Emoji"/>
                <a:cs typeface="Segoe UI Emoji"/>
              </a:rPr>
              <a:t>for</a:t>
            </a:r>
            <a:r>
              <a:rPr sz="1200" spc="-40" dirty="0">
                <a:solidFill>
                  <a:srgbClr val="FF0000"/>
                </a:solidFill>
                <a:latin typeface="Segoe UI Emoji"/>
                <a:cs typeface="Segoe UI Emoji"/>
              </a:rPr>
              <a:t> </a:t>
            </a:r>
            <a:r>
              <a:rPr sz="1200" spc="-25" dirty="0">
                <a:solidFill>
                  <a:srgbClr val="FF0000"/>
                </a:solidFill>
                <a:latin typeface="Segoe UI Emoji"/>
                <a:cs typeface="Segoe UI Emoji"/>
              </a:rPr>
              <a:t>the </a:t>
            </a:r>
            <a:r>
              <a:rPr sz="1200" dirty="0">
                <a:solidFill>
                  <a:srgbClr val="FF0000"/>
                </a:solidFill>
                <a:latin typeface="Segoe UI Emoji"/>
                <a:cs typeface="Segoe UI Emoji"/>
              </a:rPr>
              <a:t>end</a:t>
            </a:r>
            <a:r>
              <a:rPr sz="1200" spc="-25" dirty="0">
                <a:solidFill>
                  <a:srgbClr val="FF0000"/>
                </a:solidFill>
                <a:latin typeface="Segoe UI Emoji"/>
                <a:cs typeface="Segoe UI Emoji"/>
              </a:rPr>
              <a:t> </a:t>
            </a:r>
            <a:r>
              <a:rPr sz="1200" dirty="0">
                <a:solidFill>
                  <a:srgbClr val="FF0000"/>
                </a:solidFill>
                <a:latin typeface="Segoe UI Emoji"/>
                <a:cs typeface="Segoe UI Emoji"/>
              </a:rPr>
              <a:t>time.</a:t>
            </a:r>
            <a:r>
              <a:rPr sz="1200" spc="-25" dirty="0">
                <a:solidFill>
                  <a:srgbClr val="FF0000"/>
                </a:solidFill>
                <a:latin typeface="Segoe UI Emoji"/>
                <a:cs typeface="Segoe UI Emoji"/>
              </a:rPr>
              <a:t> </a:t>
            </a:r>
            <a:r>
              <a:rPr sz="1200" dirty="0">
                <a:solidFill>
                  <a:srgbClr val="FF0000"/>
                </a:solidFill>
                <a:latin typeface="Segoe UI Emoji"/>
                <a:cs typeface="Segoe UI Emoji"/>
              </a:rPr>
              <a:t>Otherwise,</a:t>
            </a:r>
            <a:r>
              <a:rPr sz="1200" spc="-25" dirty="0">
                <a:solidFill>
                  <a:srgbClr val="FF0000"/>
                </a:solidFill>
                <a:latin typeface="Segoe UI Emoji"/>
                <a:cs typeface="Segoe UI Emoji"/>
              </a:rPr>
              <a:t> </a:t>
            </a:r>
            <a:r>
              <a:rPr sz="1200" dirty="0">
                <a:solidFill>
                  <a:srgbClr val="FF0000"/>
                </a:solidFill>
                <a:latin typeface="Segoe UI Emoji"/>
                <a:cs typeface="Segoe UI Emoji"/>
              </a:rPr>
              <a:t>you'll</a:t>
            </a:r>
            <a:r>
              <a:rPr sz="1200" spc="-25" dirty="0">
                <a:solidFill>
                  <a:srgbClr val="FF0000"/>
                </a:solidFill>
                <a:latin typeface="Segoe UI Emoji"/>
                <a:cs typeface="Segoe UI Emoji"/>
              </a:rPr>
              <a:t> </a:t>
            </a:r>
            <a:r>
              <a:rPr sz="1200" dirty="0">
                <a:solidFill>
                  <a:srgbClr val="FF0000"/>
                </a:solidFill>
                <a:latin typeface="Segoe UI Emoji"/>
                <a:cs typeface="Segoe UI Emoji"/>
              </a:rPr>
              <a:t>need</a:t>
            </a:r>
            <a:r>
              <a:rPr sz="1200" spc="-25" dirty="0">
                <a:solidFill>
                  <a:srgbClr val="FF0000"/>
                </a:solidFill>
                <a:latin typeface="Segoe UI Emoji"/>
                <a:cs typeface="Segoe UI Emoji"/>
              </a:rPr>
              <a:t> </a:t>
            </a:r>
            <a:r>
              <a:rPr sz="1200" dirty="0">
                <a:solidFill>
                  <a:srgbClr val="FF0000"/>
                </a:solidFill>
                <a:latin typeface="Segoe UI Emoji"/>
                <a:cs typeface="Segoe UI Emoji"/>
              </a:rPr>
              <a:t>to</a:t>
            </a:r>
            <a:r>
              <a:rPr sz="1200" spc="-20" dirty="0">
                <a:solidFill>
                  <a:srgbClr val="FF0000"/>
                </a:solidFill>
                <a:latin typeface="Segoe UI Emoji"/>
                <a:cs typeface="Segoe UI Emoji"/>
              </a:rPr>
              <a:t> </a:t>
            </a:r>
            <a:r>
              <a:rPr sz="1200" dirty="0">
                <a:solidFill>
                  <a:srgbClr val="FF0000"/>
                </a:solidFill>
                <a:latin typeface="Segoe UI Emoji"/>
                <a:cs typeface="Segoe UI Emoji"/>
              </a:rPr>
              <a:t>turn</a:t>
            </a:r>
            <a:r>
              <a:rPr sz="1200" spc="-20" dirty="0">
                <a:solidFill>
                  <a:srgbClr val="FF0000"/>
                </a:solidFill>
                <a:latin typeface="Segoe UI Emoji"/>
                <a:cs typeface="Segoe UI Emoji"/>
              </a:rPr>
              <a:t> </a:t>
            </a:r>
            <a:r>
              <a:rPr sz="1200" dirty="0">
                <a:solidFill>
                  <a:srgbClr val="FF0000"/>
                </a:solidFill>
                <a:latin typeface="Segoe UI Emoji"/>
                <a:cs typeface="Segoe UI Emoji"/>
              </a:rPr>
              <a:t>off</a:t>
            </a:r>
            <a:r>
              <a:rPr sz="1200" spc="-30" dirty="0">
                <a:solidFill>
                  <a:srgbClr val="FF0000"/>
                </a:solidFill>
                <a:latin typeface="Segoe UI Emoji"/>
                <a:cs typeface="Segoe UI Emoji"/>
              </a:rPr>
              <a:t> </a:t>
            </a:r>
            <a:r>
              <a:rPr sz="1200" dirty="0">
                <a:solidFill>
                  <a:srgbClr val="FF0000"/>
                </a:solidFill>
                <a:latin typeface="Segoe UI Emoji"/>
                <a:cs typeface="Segoe UI Emoji"/>
              </a:rPr>
              <a:t>automatic</a:t>
            </a:r>
            <a:r>
              <a:rPr sz="1200" spc="-25" dirty="0">
                <a:solidFill>
                  <a:srgbClr val="FF0000"/>
                </a:solidFill>
                <a:latin typeface="Segoe UI Emoji"/>
                <a:cs typeface="Segoe UI Emoji"/>
              </a:rPr>
              <a:t> </a:t>
            </a:r>
            <a:r>
              <a:rPr sz="1200" spc="-10" dirty="0">
                <a:solidFill>
                  <a:srgbClr val="FF0000"/>
                </a:solidFill>
                <a:latin typeface="Segoe UI Emoji"/>
                <a:cs typeface="Segoe UI Emoji"/>
              </a:rPr>
              <a:t>replies manually.</a:t>
            </a:r>
            <a:endParaRPr sz="1200" dirty="0">
              <a:latin typeface="Segoe UI Emoji"/>
              <a:cs typeface="Segoe UI Emoji"/>
            </a:endParaRPr>
          </a:p>
        </p:txBody>
      </p:sp>
      <p:sp>
        <p:nvSpPr>
          <p:cNvPr id="5" name="object 5"/>
          <p:cNvSpPr txBox="1"/>
          <p:nvPr/>
        </p:nvSpPr>
        <p:spPr>
          <a:xfrm>
            <a:off x="2729215" y="2103501"/>
            <a:ext cx="4541520" cy="462819"/>
          </a:xfrm>
          <a:prstGeom prst="rect">
            <a:avLst/>
          </a:prstGeom>
          <a:solidFill>
            <a:srgbClr val="F3F3F3"/>
          </a:solidFill>
        </p:spPr>
        <p:txBody>
          <a:bodyPr vert="horz" wrap="square" lIns="0" tIns="68580" rIns="0" bIns="0" rtlCol="0">
            <a:spAutoFit/>
          </a:bodyPr>
          <a:lstStyle/>
          <a:p>
            <a:pPr marL="18415" marR="201295">
              <a:lnSpc>
                <a:spcPct val="110800"/>
              </a:lnSpc>
              <a:spcBef>
                <a:spcPts val="540"/>
              </a:spcBef>
            </a:pPr>
            <a:r>
              <a:rPr sz="1200" b="1" dirty="0">
                <a:solidFill>
                  <a:srgbClr val="1E1E1E"/>
                </a:solidFill>
                <a:latin typeface="Segoe UI Emoji"/>
                <a:cs typeface="Segoe UI Emoji"/>
              </a:rPr>
              <a:t>Note:</a:t>
            </a:r>
            <a:r>
              <a:rPr sz="1200" b="1" spc="20" dirty="0">
                <a:solidFill>
                  <a:srgbClr val="1E1E1E"/>
                </a:solidFill>
                <a:latin typeface="Segoe UI Emoji"/>
                <a:cs typeface="Segoe UI Emoji"/>
              </a:rPr>
              <a:t> </a:t>
            </a:r>
            <a:r>
              <a:rPr sz="1200" dirty="0">
                <a:solidFill>
                  <a:srgbClr val="1E1E1E"/>
                </a:solidFill>
                <a:latin typeface="Segoe UI Emoji"/>
                <a:cs typeface="Segoe UI Emoji"/>
              </a:rPr>
              <a:t>If</a:t>
            </a:r>
            <a:r>
              <a:rPr sz="1200" spc="-5" dirty="0">
                <a:solidFill>
                  <a:srgbClr val="1E1E1E"/>
                </a:solidFill>
                <a:latin typeface="Segoe UI Emoji"/>
                <a:cs typeface="Segoe UI Emoji"/>
              </a:rPr>
              <a:t> </a:t>
            </a:r>
            <a:r>
              <a:rPr sz="1200" dirty="0">
                <a:solidFill>
                  <a:srgbClr val="1E1E1E"/>
                </a:solidFill>
                <a:latin typeface="Segoe UI Emoji"/>
                <a:cs typeface="Segoe UI Emoji"/>
              </a:rPr>
              <a:t>you</a:t>
            </a:r>
            <a:r>
              <a:rPr sz="1200" spc="5" dirty="0">
                <a:solidFill>
                  <a:srgbClr val="1E1E1E"/>
                </a:solidFill>
                <a:latin typeface="Segoe UI Emoji"/>
                <a:cs typeface="Segoe UI Emoji"/>
              </a:rPr>
              <a:t> </a:t>
            </a:r>
            <a:r>
              <a:rPr sz="1200" dirty="0">
                <a:solidFill>
                  <a:srgbClr val="1E1E1E"/>
                </a:solidFill>
                <a:latin typeface="Segoe UI Emoji"/>
                <a:cs typeface="Segoe UI Emoji"/>
              </a:rPr>
              <a:t>don't see</a:t>
            </a:r>
            <a:r>
              <a:rPr sz="1200" spc="5" dirty="0">
                <a:solidFill>
                  <a:srgbClr val="1E1E1E"/>
                </a:solidFill>
                <a:latin typeface="Segoe UI Emoji"/>
                <a:cs typeface="Segoe UI Emoji"/>
              </a:rPr>
              <a:t> </a:t>
            </a:r>
            <a:r>
              <a:rPr sz="1200" b="1" dirty="0">
                <a:solidFill>
                  <a:srgbClr val="1E1E1E"/>
                </a:solidFill>
                <a:latin typeface="Segoe UI Emoji"/>
                <a:cs typeface="Segoe UI Emoji"/>
              </a:rPr>
              <a:t>Automatic</a:t>
            </a:r>
            <a:r>
              <a:rPr sz="1200" b="1" spc="5" dirty="0">
                <a:solidFill>
                  <a:srgbClr val="1E1E1E"/>
                </a:solidFill>
                <a:latin typeface="Segoe UI Emoji"/>
                <a:cs typeface="Segoe UI Emoji"/>
              </a:rPr>
              <a:t> </a:t>
            </a:r>
            <a:r>
              <a:rPr sz="1200" b="1" dirty="0">
                <a:solidFill>
                  <a:srgbClr val="1E1E1E"/>
                </a:solidFill>
                <a:latin typeface="Segoe UI Emoji"/>
                <a:cs typeface="Segoe UI Emoji"/>
              </a:rPr>
              <a:t>Replies</a:t>
            </a:r>
            <a:r>
              <a:rPr sz="1200" dirty="0">
                <a:solidFill>
                  <a:srgbClr val="1E1E1E"/>
                </a:solidFill>
                <a:latin typeface="Segoe UI Emoji"/>
                <a:cs typeface="Segoe UI Emoji"/>
              </a:rPr>
              <a:t>, use</a:t>
            </a:r>
            <a:r>
              <a:rPr sz="1200" spc="-5" dirty="0">
                <a:solidFill>
                  <a:srgbClr val="1E1E1E"/>
                </a:solidFill>
                <a:latin typeface="Segoe UI Emoji"/>
                <a:cs typeface="Segoe UI Emoji"/>
              </a:rPr>
              <a:t> </a:t>
            </a:r>
            <a:r>
              <a:rPr sz="1200" dirty="0">
                <a:solidFill>
                  <a:srgbClr val="1E1E1E"/>
                </a:solidFill>
                <a:latin typeface="Segoe UI Emoji"/>
                <a:cs typeface="Segoe UI Emoji"/>
              </a:rPr>
              <a:t>Rules</a:t>
            </a:r>
            <a:r>
              <a:rPr sz="1200" spc="-5" dirty="0">
                <a:solidFill>
                  <a:srgbClr val="1E1E1E"/>
                </a:solidFill>
                <a:latin typeface="Segoe UI Emoji"/>
                <a:cs typeface="Segoe UI Emoji"/>
              </a:rPr>
              <a:t> </a:t>
            </a:r>
            <a:r>
              <a:rPr sz="1200" dirty="0">
                <a:solidFill>
                  <a:srgbClr val="1E1E1E"/>
                </a:solidFill>
                <a:latin typeface="Segoe UI Emoji"/>
                <a:cs typeface="Segoe UI Emoji"/>
              </a:rPr>
              <a:t>and Alerts</a:t>
            </a:r>
            <a:r>
              <a:rPr sz="1200" spc="-5"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set</a:t>
            </a:r>
            <a:r>
              <a:rPr sz="1200" spc="-5" dirty="0">
                <a:solidFill>
                  <a:srgbClr val="1E1E1E"/>
                </a:solidFill>
                <a:latin typeface="Segoe UI Emoji"/>
                <a:cs typeface="Segoe UI Emoji"/>
              </a:rPr>
              <a:t> </a:t>
            </a:r>
            <a:r>
              <a:rPr sz="1200" dirty="0">
                <a:solidFill>
                  <a:srgbClr val="1E1E1E"/>
                </a:solidFill>
                <a:latin typeface="Segoe UI Emoji"/>
                <a:cs typeface="Segoe UI Emoji"/>
              </a:rPr>
              <a:t>up</a:t>
            </a:r>
            <a:r>
              <a:rPr sz="1200" spc="-5" dirty="0">
                <a:solidFill>
                  <a:srgbClr val="1E1E1E"/>
                </a:solidFill>
                <a:latin typeface="Segoe UI Emoji"/>
                <a:cs typeface="Segoe UI Emoji"/>
              </a:rPr>
              <a:t> </a:t>
            </a:r>
            <a:r>
              <a:rPr sz="1200" dirty="0">
                <a:solidFill>
                  <a:srgbClr val="1E1E1E"/>
                </a:solidFill>
                <a:latin typeface="Segoe UI Emoji"/>
                <a:cs typeface="Segoe UI Emoji"/>
              </a:rPr>
              <a:t>your</a:t>
            </a:r>
            <a:r>
              <a:rPr sz="1200" spc="-5" dirty="0">
                <a:solidFill>
                  <a:srgbClr val="1E1E1E"/>
                </a:solidFill>
                <a:latin typeface="Segoe UI Emoji"/>
                <a:cs typeface="Segoe UI Emoji"/>
              </a:rPr>
              <a:t> </a:t>
            </a:r>
            <a:r>
              <a:rPr sz="1200" dirty="0">
                <a:solidFill>
                  <a:srgbClr val="1E1E1E"/>
                </a:solidFill>
                <a:latin typeface="Segoe UI Emoji"/>
                <a:cs typeface="Segoe UI Emoji"/>
              </a:rPr>
              <a:t>out-</a:t>
            </a:r>
            <a:r>
              <a:rPr sz="1200" spc="-10" dirty="0">
                <a:solidFill>
                  <a:srgbClr val="1E1E1E"/>
                </a:solidFill>
                <a:latin typeface="Segoe UI Emoji"/>
                <a:cs typeface="Segoe UI Emoji"/>
              </a:rPr>
              <a:t>of-</a:t>
            </a:r>
            <a:r>
              <a:rPr sz="1200" dirty="0">
                <a:solidFill>
                  <a:srgbClr val="1E1E1E"/>
                </a:solidFill>
                <a:latin typeface="Segoe UI Emoji"/>
                <a:cs typeface="Segoe UI Emoji"/>
              </a:rPr>
              <a:t>office</a:t>
            </a:r>
            <a:r>
              <a:rPr sz="1200" spc="-10" dirty="0">
                <a:solidFill>
                  <a:srgbClr val="1E1E1E"/>
                </a:solidFill>
                <a:latin typeface="Segoe UI Emoji"/>
                <a:cs typeface="Segoe UI Emoji"/>
              </a:rPr>
              <a:t> message.</a:t>
            </a:r>
            <a:endParaRPr sz="1200" dirty="0">
              <a:latin typeface="Segoe UI Emoji"/>
              <a:cs typeface="Segoe UI Emoji"/>
            </a:endParaRPr>
          </a:p>
        </p:txBody>
      </p:sp>
      <p:sp>
        <p:nvSpPr>
          <p:cNvPr id="3" name="object 3"/>
          <p:cNvSpPr txBox="1"/>
          <p:nvPr/>
        </p:nvSpPr>
        <p:spPr>
          <a:xfrm>
            <a:off x="2476722" y="2648596"/>
            <a:ext cx="4822825" cy="709930"/>
          </a:xfrm>
          <a:prstGeom prst="rect">
            <a:avLst/>
          </a:prstGeom>
        </p:spPr>
        <p:txBody>
          <a:bodyPr vert="horz" wrap="square" lIns="0" tIns="12700" rIns="0" bIns="0" rtlCol="0">
            <a:spAutoFit/>
          </a:bodyPr>
          <a:lstStyle/>
          <a:p>
            <a:pPr marL="239395" marR="5080" indent="-226695">
              <a:lnSpc>
                <a:spcPct val="110800"/>
              </a:lnSpc>
              <a:spcBef>
                <a:spcPts val="100"/>
              </a:spcBef>
              <a:buAutoNum type="arabicPeriod" startAt="3"/>
              <a:tabLst>
                <a:tab pos="241300" algn="l"/>
              </a:tabLst>
            </a:pPr>
            <a:r>
              <a:rPr sz="1200" dirty="0">
                <a:solidFill>
                  <a:srgbClr val="1E1E1E"/>
                </a:solidFill>
                <a:latin typeface="Segoe UI Emoji"/>
                <a:cs typeface="Segoe UI Emoji"/>
              </a:rPr>
              <a:t>On the</a:t>
            </a:r>
            <a:r>
              <a:rPr sz="1200" spc="-10" dirty="0">
                <a:solidFill>
                  <a:srgbClr val="1E1E1E"/>
                </a:solidFill>
                <a:latin typeface="Segoe UI Emoji"/>
                <a:cs typeface="Segoe UI Emoji"/>
              </a:rPr>
              <a:t> </a:t>
            </a:r>
            <a:r>
              <a:rPr sz="1200" b="1" dirty="0">
                <a:solidFill>
                  <a:srgbClr val="1E1E1E"/>
                </a:solidFill>
                <a:latin typeface="Segoe UI Emoji"/>
                <a:cs typeface="Segoe UI Emoji"/>
              </a:rPr>
              <a:t>Inside</a:t>
            </a:r>
            <a:r>
              <a:rPr sz="1200" b="1" spc="5" dirty="0">
                <a:solidFill>
                  <a:srgbClr val="1E1E1E"/>
                </a:solidFill>
                <a:latin typeface="Segoe UI Emoji"/>
                <a:cs typeface="Segoe UI Emoji"/>
              </a:rPr>
              <a:t> </a:t>
            </a:r>
            <a:r>
              <a:rPr sz="1200" b="1" dirty="0">
                <a:solidFill>
                  <a:srgbClr val="1E1E1E"/>
                </a:solidFill>
                <a:latin typeface="Segoe UI Emoji"/>
                <a:cs typeface="Segoe UI Emoji"/>
              </a:rPr>
              <a:t>My</a:t>
            </a:r>
            <a:r>
              <a:rPr sz="1200" b="1" spc="5" dirty="0">
                <a:solidFill>
                  <a:srgbClr val="1E1E1E"/>
                </a:solidFill>
                <a:latin typeface="Segoe UI Emoji"/>
                <a:cs typeface="Segoe UI Emoji"/>
              </a:rPr>
              <a:t> </a:t>
            </a:r>
            <a:r>
              <a:rPr sz="1200" b="1" dirty="0">
                <a:solidFill>
                  <a:srgbClr val="1E1E1E"/>
                </a:solidFill>
                <a:latin typeface="Segoe UI Emoji"/>
                <a:cs typeface="Segoe UI Emoji"/>
              </a:rPr>
              <a:t>Organization</a:t>
            </a:r>
            <a:r>
              <a:rPr sz="1200" b="1" spc="15" dirty="0">
                <a:solidFill>
                  <a:srgbClr val="1E1E1E"/>
                </a:solidFill>
                <a:latin typeface="Segoe UI Emoji"/>
                <a:cs typeface="Segoe UI Emoji"/>
              </a:rPr>
              <a:t> </a:t>
            </a:r>
            <a:r>
              <a:rPr sz="1200" dirty="0">
                <a:solidFill>
                  <a:srgbClr val="1E1E1E"/>
                </a:solidFill>
                <a:latin typeface="Segoe UI Emoji"/>
                <a:cs typeface="Segoe UI Emoji"/>
              </a:rPr>
              <a:t>tab, type</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a:t>
            </a:r>
            <a:r>
              <a:rPr sz="1200" dirty="0">
                <a:solidFill>
                  <a:srgbClr val="1E1E1E"/>
                </a:solidFill>
                <a:latin typeface="Segoe UI Emoji"/>
                <a:cs typeface="Segoe UI Emoji"/>
              </a:rPr>
              <a:t>response</a:t>
            </a:r>
            <a:r>
              <a:rPr sz="1200" spc="-10" dirty="0">
                <a:solidFill>
                  <a:srgbClr val="1E1E1E"/>
                </a:solidFill>
                <a:latin typeface="Segoe UI Emoji"/>
                <a:cs typeface="Segoe UI Emoji"/>
              </a:rPr>
              <a:t> </a:t>
            </a:r>
            <a:r>
              <a:rPr sz="1200" dirty="0">
                <a:solidFill>
                  <a:srgbClr val="1E1E1E"/>
                </a:solidFill>
                <a:latin typeface="Segoe UI Emoji"/>
                <a:cs typeface="Segoe UI Emoji"/>
              </a:rPr>
              <a:t>that</a:t>
            </a:r>
            <a:r>
              <a:rPr sz="1200" spc="-5" dirty="0">
                <a:solidFill>
                  <a:srgbClr val="1E1E1E"/>
                </a:solidFill>
                <a:latin typeface="Segoe UI Emoji"/>
                <a:cs typeface="Segoe UI Emoji"/>
              </a:rPr>
              <a:t> </a:t>
            </a:r>
            <a:r>
              <a:rPr sz="1200" dirty="0">
                <a:solidFill>
                  <a:srgbClr val="1E1E1E"/>
                </a:solidFill>
                <a:latin typeface="Segoe UI Emoji"/>
                <a:cs typeface="Segoe UI Emoji"/>
              </a:rPr>
              <a:t>you </a:t>
            </a:r>
            <a:r>
              <a:rPr sz="1200" spc="-20" dirty="0">
                <a:solidFill>
                  <a:srgbClr val="1E1E1E"/>
                </a:solidFill>
                <a:latin typeface="Segoe UI Emoji"/>
                <a:cs typeface="Segoe UI Emoji"/>
              </a:rPr>
              <a:t>want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send</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teammates</a:t>
            </a:r>
            <a:r>
              <a:rPr sz="1200" spc="-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colleagues</a:t>
            </a:r>
            <a:r>
              <a:rPr sz="1200" spc="-20" dirty="0">
                <a:solidFill>
                  <a:srgbClr val="1E1E1E"/>
                </a:solidFill>
                <a:latin typeface="Segoe UI Emoji"/>
                <a:cs typeface="Segoe UI Emoji"/>
              </a:rPr>
              <a:t> </a:t>
            </a:r>
            <a:r>
              <a:rPr sz="1200" dirty="0">
                <a:solidFill>
                  <a:srgbClr val="1E1E1E"/>
                </a:solidFill>
                <a:latin typeface="Segoe UI Emoji"/>
                <a:cs typeface="Segoe UI Emoji"/>
              </a:rPr>
              <a:t>while</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are</a:t>
            </a:r>
            <a:r>
              <a:rPr sz="1200" spc="-20" dirty="0">
                <a:solidFill>
                  <a:srgbClr val="1E1E1E"/>
                </a:solidFill>
                <a:latin typeface="Segoe UI Emoji"/>
                <a:cs typeface="Segoe UI Emoji"/>
              </a:rPr>
              <a:t> </a:t>
            </a:r>
            <a:r>
              <a:rPr sz="1200" dirty="0">
                <a:solidFill>
                  <a:srgbClr val="1E1E1E"/>
                </a:solidFill>
                <a:latin typeface="Segoe UI Emoji"/>
                <a:cs typeface="Segoe UI Emoji"/>
              </a:rPr>
              <a:t>out</a:t>
            </a:r>
            <a:r>
              <a:rPr sz="1200" spc="-20" dirty="0">
                <a:solidFill>
                  <a:srgbClr val="1E1E1E"/>
                </a:solidFill>
                <a:latin typeface="Segoe UI Emoji"/>
                <a:cs typeface="Segoe UI Emoji"/>
              </a:rPr>
              <a: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spc="-10" dirty="0">
                <a:solidFill>
                  <a:srgbClr val="1E1E1E"/>
                </a:solidFill>
                <a:latin typeface="Segoe UI Emoji"/>
                <a:cs typeface="Segoe UI Emoji"/>
              </a:rPr>
              <a:t>office.</a:t>
            </a:r>
            <a:endParaRPr sz="1200" dirty="0">
              <a:latin typeface="Segoe UI Emoji"/>
              <a:cs typeface="Segoe UI Emoji"/>
            </a:endParaRPr>
          </a:p>
          <a:p>
            <a:pPr marL="237490" indent="-224790">
              <a:spcBef>
                <a:spcPts val="755"/>
              </a:spcBef>
              <a:buAutoNum type="arabicPeriod" startAt="3"/>
              <a:tabLst>
                <a:tab pos="237490" algn="l"/>
              </a:tabLst>
            </a:pPr>
            <a:r>
              <a:rPr sz="1200" dirty="0">
                <a:solidFill>
                  <a:srgbClr val="1E1E1E"/>
                </a:solidFill>
                <a:latin typeface="Segoe UI Emoji"/>
                <a:cs typeface="Segoe UI Emoji"/>
              </a:rPr>
              <a:t>Select</a:t>
            </a:r>
            <a:r>
              <a:rPr sz="1200" spc="-15" dirty="0">
                <a:solidFill>
                  <a:srgbClr val="1E1E1E"/>
                </a:solidFill>
                <a:latin typeface="Segoe UI Emoji"/>
                <a:cs typeface="Segoe UI Emoji"/>
              </a:rPr>
              <a:t> </a:t>
            </a:r>
            <a:r>
              <a:rPr sz="1200" b="1" dirty="0">
                <a:solidFill>
                  <a:srgbClr val="1E1E1E"/>
                </a:solidFill>
                <a:latin typeface="Segoe UI Emoji"/>
                <a:cs typeface="Segoe UI Emoji"/>
              </a:rPr>
              <a:t>OK</a:t>
            </a:r>
            <a:r>
              <a:rPr sz="1200" b="1" spc="10"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save</a:t>
            </a:r>
            <a:r>
              <a:rPr sz="1200" spc="-20" dirty="0">
                <a:solidFill>
                  <a:srgbClr val="1E1E1E"/>
                </a:solidFill>
                <a:latin typeface="Segoe UI Emoji"/>
                <a:cs typeface="Segoe UI Emoji"/>
              </a:rPr>
              <a:t> </a:t>
            </a:r>
            <a:r>
              <a:rPr sz="1200" dirty="0">
                <a:solidFill>
                  <a:srgbClr val="1E1E1E"/>
                </a:solidFill>
                <a:latin typeface="Segoe UI Emoji"/>
                <a:cs typeface="Segoe UI Emoji"/>
              </a:rPr>
              <a:t>your</a:t>
            </a:r>
            <a:r>
              <a:rPr sz="1200" spc="-25" dirty="0">
                <a:solidFill>
                  <a:srgbClr val="1E1E1E"/>
                </a:solidFill>
                <a:latin typeface="Segoe UI Emoji"/>
                <a:cs typeface="Segoe UI Emoji"/>
              </a:rPr>
              <a:t> </a:t>
            </a:r>
            <a:r>
              <a:rPr sz="1200" spc="-10" dirty="0">
                <a:solidFill>
                  <a:srgbClr val="1E1E1E"/>
                </a:solidFill>
                <a:latin typeface="Segoe UI Emoji"/>
                <a:cs typeface="Segoe UI Emoji"/>
              </a:rPr>
              <a:t>settings.</a:t>
            </a:r>
            <a:endParaRPr sz="1200" dirty="0">
              <a:latin typeface="Segoe UI Emoji"/>
              <a:cs typeface="Segoe UI Emoji"/>
            </a:endParaRPr>
          </a:p>
        </p:txBody>
      </p:sp>
      <p:grpSp>
        <p:nvGrpSpPr>
          <p:cNvPr id="6" name="object 6" descr="Enter your automatic reply message "/>
          <p:cNvGrpSpPr/>
          <p:nvPr/>
        </p:nvGrpSpPr>
        <p:grpSpPr>
          <a:xfrm>
            <a:off x="7442200" y="910590"/>
            <a:ext cx="3971925" cy="2975610"/>
            <a:chOff x="5600700" y="562609"/>
            <a:chExt cx="3971925" cy="2975610"/>
          </a:xfrm>
        </p:grpSpPr>
        <p:pic>
          <p:nvPicPr>
            <p:cNvPr id="7" name="object 7" descr="Enter your automatic reply message "/>
            <p:cNvPicPr/>
            <p:nvPr/>
          </p:nvPicPr>
          <p:blipFill>
            <a:blip r:embed="rId2" cstate="print"/>
            <a:stretch>
              <a:fillRect/>
            </a:stretch>
          </p:blipFill>
          <p:spPr>
            <a:xfrm>
              <a:off x="5610225" y="572147"/>
              <a:ext cx="3952873" cy="2956532"/>
            </a:xfrm>
            <a:prstGeom prst="rect">
              <a:avLst/>
            </a:prstGeom>
          </p:spPr>
        </p:pic>
        <p:sp>
          <p:nvSpPr>
            <p:cNvPr id="8" name="object 8"/>
            <p:cNvSpPr/>
            <p:nvPr/>
          </p:nvSpPr>
          <p:spPr>
            <a:xfrm>
              <a:off x="5605462" y="567372"/>
              <a:ext cx="3962400" cy="2966085"/>
            </a:xfrm>
            <a:custGeom>
              <a:avLst/>
              <a:gdLst/>
              <a:ahLst/>
              <a:cxnLst/>
              <a:rect l="l" t="t" r="r" b="b"/>
              <a:pathLst>
                <a:path w="3962400" h="2966085">
                  <a:moveTo>
                    <a:pt x="0" y="0"/>
                  </a:moveTo>
                  <a:lnTo>
                    <a:pt x="3962400" y="0"/>
                  </a:lnTo>
                  <a:lnTo>
                    <a:pt x="3962400" y="2966085"/>
                  </a:lnTo>
                  <a:lnTo>
                    <a:pt x="0" y="2966085"/>
                  </a:lnTo>
                  <a:lnTo>
                    <a:pt x="0" y="0"/>
                  </a:lnTo>
                  <a:close/>
                </a:path>
              </a:pathLst>
            </a:custGeom>
            <a:ln w="9525">
              <a:solidFill>
                <a:srgbClr val="000000"/>
              </a:solidFill>
            </a:ln>
          </p:spPr>
          <p:txBody>
            <a:bodyPr wrap="square" lIns="0" tIns="0" rIns="0" bIns="0" rtlCol="0"/>
            <a:lstStyle/>
            <a:p>
              <a:endParaRPr/>
            </a:p>
          </p:txBody>
        </p:sp>
      </p:grpSp>
      <p:sp>
        <p:nvSpPr>
          <p:cNvPr id="4" name="object 4"/>
          <p:cNvSpPr txBox="1"/>
          <p:nvPr/>
        </p:nvSpPr>
        <p:spPr>
          <a:xfrm>
            <a:off x="3175000" y="4036048"/>
            <a:ext cx="8888095" cy="3164205"/>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Turn</a:t>
            </a:r>
            <a:r>
              <a:rPr sz="1600" b="1" u="sng" spc="13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off</a:t>
            </a:r>
            <a:r>
              <a:rPr sz="1600" b="1" u="sng" spc="13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automatic</a:t>
            </a:r>
            <a:r>
              <a:rPr sz="1600" b="1" u="sng" spc="114"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out-of-office</a:t>
            </a:r>
            <a:r>
              <a:rPr sz="1600" b="1" u="sng" spc="13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replies:</a:t>
            </a:r>
            <a:endParaRPr sz="1600" dirty="0">
              <a:latin typeface="Segoe UI Emoji"/>
              <a:cs typeface="Segoe UI Emoji"/>
            </a:endParaRPr>
          </a:p>
          <a:p>
            <a:pPr marL="12700" marR="5080">
              <a:lnSpc>
                <a:spcPct val="110800"/>
              </a:lnSpc>
              <a:spcBef>
                <a:spcPts val="1430"/>
              </a:spcBef>
            </a:pPr>
            <a:r>
              <a:rPr sz="1200" dirty="0">
                <a:solidFill>
                  <a:srgbClr val="1E1E1E"/>
                </a:solidFill>
                <a:latin typeface="Segoe UI Emoji"/>
                <a:cs typeface="Segoe UI Emoji"/>
              </a:rPr>
              <a:t>When</a:t>
            </a:r>
            <a:r>
              <a:rPr sz="1200" spc="-15" dirty="0">
                <a:solidFill>
                  <a:srgbClr val="1E1E1E"/>
                </a:solidFill>
                <a:latin typeface="Segoe UI Emoji"/>
                <a:cs typeface="Segoe UI Emoji"/>
              </a:rPr>
              <a:t> </a:t>
            </a:r>
            <a:r>
              <a:rPr sz="1200" dirty="0">
                <a:solidFill>
                  <a:srgbClr val="1E1E1E"/>
                </a:solidFill>
                <a:latin typeface="Segoe UI Emoji"/>
                <a:cs typeface="Segoe UI Emoji"/>
              </a:rPr>
              <a:t>Outlook</a:t>
            </a:r>
            <a:r>
              <a:rPr sz="1200" spc="-15" dirty="0">
                <a:solidFill>
                  <a:srgbClr val="1E1E1E"/>
                </a:solidFill>
                <a:latin typeface="Segoe UI Emoji"/>
                <a:cs typeface="Segoe UI Emoji"/>
              </a:rPr>
              <a:t> </a:t>
            </a:r>
            <a:r>
              <a:rPr sz="1200" dirty="0">
                <a:solidFill>
                  <a:srgbClr val="1E1E1E"/>
                </a:solidFill>
                <a:latin typeface="Segoe UI Emoji"/>
                <a:cs typeface="Segoe UI Emoji"/>
              </a:rPr>
              <a:t>is</a:t>
            </a:r>
            <a:r>
              <a:rPr sz="1200" spc="-25" dirty="0">
                <a:solidFill>
                  <a:srgbClr val="1E1E1E"/>
                </a:solidFill>
                <a:latin typeface="Segoe UI Emoji"/>
                <a:cs typeface="Segoe UI Emoji"/>
              </a:rPr>
              <a:t> </a:t>
            </a:r>
            <a:r>
              <a:rPr sz="1200" dirty="0">
                <a:solidFill>
                  <a:srgbClr val="1E1E1E"/>
                </a:solidFill>
                <a:latin typeface="Segoe UI Emoji"/>
                <a:cs typeface="Segoe UI Emoji"/>
              </a:rPr>
              <a:t>setup</a:t>
            </a:r>
            <a:r>
              <a:rPr sz="1200" spc="-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send</a:t>
            </a:r>
            <a:r>
              <a:rPr sz="1200" spc="-15" dirty="0">
                <a:solidFill>
                  <a:srgbClr val="1E1E1E"/>
                </a:solidFill>
                <a:latin typeface="Segoe UI Emoji"/>
                <a:cs typeface="Segoe UI Emoji"/>
              </a:rPr>
              <a:t> </a:t>
            </a:r>
            <a:r>
              <a:rPr sz="1200" dirty="0">
                <a:solidFill>
                  <a:srgbClr val="1E1E1E"/>
                </a:solidFill>
                <a:latin typeface="Segoe UI Emoji"/>
                <a:cs typeface="Segoe UI Emoji"/>
              </a:rPr>
              <a:t>automatic</a:t>
            </a:r>
            <a:r>
              <a:rPr sz="1200" spc="-20" dirty="0">
                <a:solidFill>
                  <a:srgbClr val="1E1E1E"/>
                </a:solidFill>
                <a:latin typeface="Segoe UI Emoji"/>
                <a:cs typeface="Segoe UI Emoji"/>
              </a:rPr>
              <a:t> </a:t>
            </a:r>
            <a:r>
              <a:rPr sz="1200" dirty="0">
                <a:solidFill>
                  <a:srgbClr val="1E1E1E"/>
                </a:solidFill>
                <a:latin typeface="Segoe UI Emoji"/>
                <a:cs typeface="Segoe UI Emoji"/>
              </a:rPr>
              <a:t>replies,</a:t>
            </a:r>
            <a:r>
              <a:rPr sz="1200" spc="-5" dirty="0">
                <a:solidFill>
                  <a:srgbClr val="1E1E1E"/>
                </a:solidFill>
                <a:latin typeface="Segoe UI Emoji"/>
                <a:cs typeface="Segoe UI Emoji"/>
              </a:rPr>
              <a:t> </a:t>
            </a:r>
            <a:r>
              <a:rPr sz="1200" dirty="0">
                <a:solidFill>
                  <a:srgbClr val="1E1E1E"/>
                </a:solidFill>
                <a:latin typeface="Segoe UI Emoji"/>
                <a:cs typeface="Segoe UI Emoji"/>
              </a:rPr>
              <a:t>you'll</a:t>
            </a:r>
            <a:r>
              <a:rPr sz="1200" spc="-20" dirty="0">
                <a:solidFill>
                  <a:srgbClr val="1E1E1E"/>
                </a:solidFill>
                <a:latin typeface="Segoe UI Emoji"/>
                <a:cs typeface="Segoe UI Emoji"/>
              </a:rPr>
              <a:t> </a:t>
            </a:r>
            <a:r>
              <a:rPr sz="1200" dirty="0">
                <a:solidFill>
                  <a:srgbClr val="1E1E1E"/>
                </a:solidFill>
                <a:latin typeface="Segoe UI Emoji"/>
                <a:cs typeface="Segoe UI Emoji"/>
              </a:rPr>
              <a:t>see</a:t>
            </a:r>
            <a:r>
              <a:rPr sz="1200" spc="-25" dirty="0">
                <a:solidFill>
                  <a:srgbClr val="1E1E1E"/>
                </a:solidFill>
                <a:latin typeface="Segoe UI Emoji"/>
                <a:cs typeface="Segoe UI Emoji"/>
              </a:rPr>
              <a:t> </a:t>
            </a:r>
            <a:r>
              <a:rPr sz="1200" dirty="0">
                <a:solidFill>
                  <a:srgbClr val="1E1E1E"/>
                </a:solidFill>
                <a:latin typeface="Segoe UI Emoji"/>
                <a:cs typeface="Segoe UI Emoji"/>
              </a:rPr>
              <a:t>a</a:t>
            </a:r>
            <a:r>
              <a:rPr sz="1200" spc="-5" dirty="0">
                <a:solidFill>
                  <a:srgbClr val="1E1E1E"/>
                </a:solidFill>
                <a:latin typeface="Segoe UI Emoji"/>
                <a:cs typeface="Segoe UI Emoji"/>
              </a:rPr>
              <a:t> </a:t>
            </a:r>
            <a:r>
              <a:rPr sz="1200" dirty="0">
                <a:solidFill>
                  <a:srgbClr val="1E1E1E"/>
                </a:solidFill>
                <a:latin typeface="Segoe UI Emoji"/>
                <a:cs typeface="Segoe UI Emoji"/>
              </a:rPr>
              <a:t>message</a:t>
            </a:r>
            <a:r>
              <a:rPr sz="1200" spc="-20" dirty="0">
                <a:solidFill>
                  <a:srgbClr val="1E1E1E"/>
                </a:solidFill>
                <a:latin typeface="Segoe UI Emoji"/>
                <a:cs typeface="Segoe UI Emoji"/>
              </a:rPr>
              <a:t> </a:t>
            </a:r>
            <a:r>
              <a:rPr sz="1200" dirty="0">
                <a:solidFill>
                  <a:srgbClr val="1E1E1E"/>
                </a:solidFill>
                <a:latin typeface="Segoe UI Emoji"/>
                <a:cs typeface="Segoe UI Emoji"/>
              </a:rPr>
              <a:t>under</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ribbon</a:t>
            </a:r>
            <a:r>
              <a:rPr sz="1200" spc="-15" dirty="0">
                <a:solidFill>
                  <a:srgbClr val="1E1E1E"/>
                </a:solidFill>
                <a:latin typeface="Segoe UI Emoji"/>
                <a:cs typeface="Segoe UI Emoji"/>
              </a:rPr>
              <a:t> </a:t>
            </a:r>
            <a:r>
              <a:rPr sz="1200" dirty="0">
                <a:solidFill>
                  <a:srgbClr val="1E1E1E"/>
                </a:solidFill>
                <a:latin typeface="Segoe UI Emoji"/>
                <a:cs typeface="Segoe UI Emoji"/>
              </a:rPr>
              <a:t>with</a:t>
            </a:r>
            <a:r>
              <a:rPr sz="1200" spc="-10" dirty="0">
                <a:solidFill>
                  <a:srgbClr val="1E1E1E"/>
                </a:solidFill>
                <a:latin typeface="Segoe UI Emoji"/>
                <a:cs typeface="Segoe UI Emoji"/>
              </a:rPr>
              <a:t> </a:t>
            </a:r>
            <a:r>
              <a:rPr sz="1200" dirty="0">
                <a:solidFill>
                  <a:srgbClr val="1E1E1E"/>
                </a:solidFill>
                <a:latin typeface="Segoe UI Emoji"/>
                <a:cs typeface="Segoe UI Emoji"/>
              </a:rPr>
              <a:t>this</a:t>
            </a:r>
            <a:r>
              <a:rPr sz="1200" spc="-20" dirty="0">
                <a:solidFill>
                  <a:srgbClr val="1E1E1E"/>
                </a:solidFill>
                <a:latin typeface="Segoe UI Emoji"/>
                <a:cs typeface="Segoe UI Emoji"/>
              </a:rPr>
              <a:t> </a:t>
            </a:r>
            <a:r>
              <a:rPr sz="1200" dirty="0">
                <a:solidFill>
                  <a:srgbClr val="1E1E1E"/>
                </a:solidFill>
                <a:latin typeface="Segoe UI Emoji"/>
                <a:cs typeface="Segoe UI Emoji"/>
              </a:rPr>
              <a:t>information.</a:t>
            </a:r>
            <a:r>
              <a:rPr sz="1200" spc="-20" dirty="0">
                <a:solidFill>
                  <a:srgbClr val="1E1E1E"/>
                </a:solidFill>
                <a:latin typeface="Segoe UI Emoji"/>
                <a:cs typeface="Segoe UI Emoji"/>
              </a:rPr>
              <a:t> </a:t>
            </a:r>
            <a:r>
              <a:rPr sz="1200" dirty="0">
                <a:solidFill>
                  <a:srgbClr val="1E1E1E"/>
                </a:solidFill>
                <a:latin typeface="Segoe UI Emoji"/>
                <a:cs typeface="Segoe UI Emoji"/>
              </a:rPr>
              <a:t>Select</a:t>
            </a:r>
            <a:r>
              <a:rPr sz="1200" spc="-15" dirty="0">
                <a:solidFill>
                  <a:srgbClr val="1E1E1E"/>
                </a:solidFill>
                <a:latin typeface="Segoe UI Emoji"/>
                <a:cs typeface="Segoe UI Emoji"/>
              </a:rPr>
              <a:t> </a:t>
            </a:r>
            <a:r>
              <a:rPr sz="1200" b="1" dirty="0">
                <a:solidFill>
                  <a:srgbClr val="1E1E1E"/>
                </a:solidFill>
                <a:latin typeface="Segoe UI Emoji"/>
                <a:cs typeface="Segoe UI Emoji"/>
              </a:rPr>
              <a:t>Do</a:t>
            </a:r>
            <a:r>
              <a:rPr sz="1200" b="1" spc="-10" dirty="0">
                <a:solidFill>
                  <a:srgbClr val="1E1E1E"/>
                </a:solidFill>
                <a:latin typeface="Segoe UI Emoji"/>
                <a:cs typeface="Segoe UI Emoji"/>
              </a:rPr>
              <a:t> </a:t>
            </a:r>
            <a:r>
              <a:rPr sz="1200" b="1" dirty="0">
                <a:solidFill>
                  <a:srgbClr val="1E1E1E"/>
                </a:solidFill>
                <a:latin typeface="Segoe UI Emoji"/>
                <a:cs typeface="Segoe UI Emoji"/>
              </a:rPr>
              <a:t>not</a:t>
            </a:r>
            <a:r>
              <a:rPr sz="1200" b="1" spc="-10" dirty="0">
                <a:solidFill>
                  <a:srgbClr val="1E1E1E"/>
                </a:solidFill>
                <a:latin typeface="Segoe UI Emoji"/>
                <a:cs typeface="Segoe UI Emoji"/>
              </a:rPr>
              <a:t> </a:t>
            </a:r>
            <a:r>
              <a:rPr sz="1200" b="1" spc="-20" dirty="0">
                <a:solidFill>
                  <a:srgbClr val="1E1E1E"/>
                </a:solidFill>
                <a:latin typeface="Segoe UI Emoji"/>
                <a:cs typeface="Segoe UI Emoji"/>
              </a:rPr>
              <a:t>send </a:t>
            </a:r>
            <a:r>
              <a:rPr sz="1200" b="1" dirty="0">
                <a:solidFill>
                  <a:srgbClr val="1E1E1E"/>
                </a:solidFill>
                <a:latin typeface="Segoe UI Emoji"/>
                <a:cs typeface="Segoe UI Emoji"/>
              </a:rPr>
              <a:t>automatic</a:t>
            </a:r>
            <a:r>
              <a:rPr sz="1200" b="1" spc="-15" dirty="0">
                <a:solidFill>
                  <a:srgbClr val="1E1E1E"/>
                </a:solidFill>
                <a:latin typeface="Segoe UI Emoji"/>
                <a:cs typeface="Segoe UI Emoji"/>
              </a:rPr>
              <a:t> </a:t>
            </a:r>
            <a:r>
              <a:rPr sz="1200" b="1" dirty="0">
                <a:solidFill>
                  <a:srgbClr val="1E1E1E"/>
                </a:solidFill>
                <a:latin typeface="Segoe UI Emoji"/>
                <a:cs typeface="Segoe UI Emoji"/>
              </a:rPr>
              <a:t>replies</a:t>
            </a:r>
            <a:r>
              <a:rPr sz="1200" b="1" spc="-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disable</a:t>
            </a:r>
            <a:r>
              <a:rPr sz="1200" spc="-20" dirty="0">
                <a:solidFill>
                  <a:srgbClr val="1E1E1E"/>
                </a:solidFill>
                <a:latin typeface="Segoe UI Emoji"/>
                <a:cs typeface="Segoe UI Emoji"/>
              </a:rPr>
              <a:t> </a:t>
            </a:r>
            <a:r>
              <a:rPr sz="1200" dirty="0">
                <a:solidFill>
                  <a:srgbClr val="1E1E1E"/>
                </a:solidFill>
                <a:latin typeface="Segoe UI Emoji"/>
                <a:cs typeface="Segoe UI Emoji"/>
              </a:rPr>
              <a:t>automatic</a:t>
            </a:r>
            <a:r>
              <a:rPr sz="1200" spc="-15" dirty="0">
                <a:solidFill>
                  <a:srgbClr val="1E1E1E"/>
                </a:solidFill>
                <a:latin typeface="Segoe UI Emoji"/>
                <a:cs typeface="Segoe UI Emoji"/>
              </a:rPr>
              <a:t> </a:t>
            </a:r>
            <a:r>
              <a:rPr sz="1200" dirty="0">
                <a:solidFill>
                  <a:srgbClr val="1E1E1E"/>
                </a:solidFill>
                <a:latin typeface="Segoe UI Emoji"/>
                <a:cs typeface="Segoe UI Emoji"/>
              </a:rPr>
              <a:t>out-</a:t>
            </a:r>
            <a:r>
              <a:rPr sz="1200" spc="-10" dirty="0">
                <a:solidFill>
                  <a:srgbClr val="1E1E1E"/>
                </a:solidFill>
                <a:latin typeface="Segoe UI Emoji"/>
                <a:cs typeface="Segoe UI Emoji"/>
              </a:rPr>
              <a:t>of-</a:t>
            </a:r>
            <a:r>
              <a:rPr sz="1200" dirty="0">
                <a:solidFill>
                  <a:srgbClr val="1E1E1E"/>
                </a:solidFill>
                <a:latin typeface="Segoe UI Emoji"/>
                <a:cs typeface="Segoe UI Emoji"/>
              </a:rPr>
              <a:t>office</a:t>
            </a:r>
            <a:r>
              <a:rPr sz="1200" spc="-20" dirty="0">
                <a:solidFill>
                  <a:srgbClr val="1E1E1E"/>
                </a:solidFill>
                <a:latin typeface="Segoe UI Emoji"/>
                <a:cs typeface="Segoe UI Emoji"/>
              </a:rPr>
              <a:t> </a:t>
            </a:r>
            <a:r>
              <a:rPr sz="1200" dirty="0">
                <a:solidFill>
                  <a:srgbClr val="1E1E1E"/>
                </a:solidFill>
                <a:latin typeface="Segoe UI Emoji"/>
                <a:cs typeface="Segoe UI Emoji"/>
              </a:rPr>
              <a:t>replies.</a:t>
            </a:r>
            <a:r>
              <a:rPr sz="1200" spc="-10" dirty="0">
                <a:solidFill>
                  <a:srgbClr val="1E1E1E"/>
                </a:solidFill>
                <a:latin typeface="Segoe UI Emoji"/>
                <a:cs typeface="Segoe UI Emoji"/>
              </a:rPr>
              <a:t> </a:t>
            </a:r>
            <a:r>
              <a:rPr sz="1200" dirty="0">
                <a:solidFill>
                  <a:srgbClr val="1E1E1E"/>
                </a:solidFill>
                <a:latin typeface="Segoe UI Emoji"/>
                <a:cs typeface="Segoe UI Emoji"/>
              </a:rPr>
              <a:t>If</a:t>
            </a:r>
            <a:r>
              <a:rPr sz="1200" spc="-10" dirty="0">
                <a:solidFill>
                  <a:srgbClr val="1E1E1E"/>
                </a:solidFill>
                <a:latin typeface="Segoe UI Emoji"/>
                <a:cs typeface="Segoe UI Emoji"/>
              </a:rPr>
              <a:t> </a:t>
            </a:r>
            <a:r>
              <a:rPr sz="1200" dirty="0">
                <a:solidFill>
                  <a:srgbClr val="1E1E1E"/>
                </a:solidFill>
                <a:latin typeface="Segoe UI Emoji"/>
                <a:cs typeface="Segoe UI Emoji"/>
              </a:rPr>
              <a:t>you</a:t>
            </a:r>
            <a:r>
              <a:rPr sz="1200" spc="-5" dirty="0">
                <a:solidFill>
                  <a:srgbClr val="1E1E1E"/>
                </a:solidFill>
                <a:latin typeface="Segoe UI Emoji"/>
                <a:cs typeface="Segoe UI Emoji"/>
              </a:rPr>
              <a:t> </a:t>
            </a:r>
            <a:r>
              <a:rPr sz="1200" dirty="0">
                <a:solidFill>
                  <a:srgbClr val="1E1E1E"/>
                </a:solidFill>
                <a:latin typeface="Segoe UI Emoji"/>
                <a:cs typeface="Segoe UI Emoji"/>
              </a:rPr>
              <a:t>want</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modify</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dates</a:t>
            </a:r>
            <a:r>
              <a:rPr sz="1200" spc="-15" dirty="0">
                <a:solidFill>
                  <a:srgbClr val="1E1E1E"/>
                </a:solidFill>
                <a:latin typeface="Segoe UI Emoji"/>
                <a:cs typeface="Segoe UI Emoji"/>
              </a:rPr>
              <a:t> </a:t>
            </a:r>
            <a:r>
              <a:rPr sz="1200" dirty="0">
                <a:solidFill>
                  <a:srgbClr val="1E1E1E"/>
                </a:solidFill>
                <a:latin typeface="Segoe UI Emoji"/>
                <a:cs typeface="Segoe UI Emoji"/>
              </a:rPr>
              <a:t>for</a:t>
            </a:r>
            <a:r>
              <a:rPr sz="1200" spc="-15" dirty="0">
                <a:solidFill>
                  <a:srgbClr val="1E1E1E"/>
                </a:solidFill>
                <a:latin typeface="Segoe UI Emoji"/>
                <a:cs typeface="Segoe UI Emoji"/>
              </a:rPr>
              <a:t> </a:t>
            </a:r>
            <a:r>
              <a:rPr sz="1200" dirty="0">
                <a:solidFill>
                  <a:srgbClr val="1E1E1E"/>
                </a:solidFill>
                <a:latin typeface="Segoe UI Emoji"/>
                <a:cs typeface="Segoe UI Emoji"/>
              </a:rPr>
              <a:t>your</a:t>
            </a:r>
            <a:r>
              <a:rPr sz="1200" spc="-10" dirty="0">
                <a:solidFill>
                  <a:srgbClr val="1E1E1E"/>
                </a:solidFill>
                <a:latin typeface="Segoe UI Emoji"/>
                <a:cs typeface="Segoe UI Emoji"/>
              </a:rPr>
              <a:t> </a:t>
            </a:r>
            <a:r>
              <a:rPr sz="1200" dirty="0">
                <a:solidFill>
                  <a:srgbClr val="1E1E1E"/>
                </a:solidFill>
                <a:latin typeface="Segoe UI Emoji"/>
                <a:cs typeface="Segoe UI Emoji"/>
              </a:rPr>
              <a:t>automatic</a:t>
            </a:r>
            <a:r>
              <a:rPr sz="1200" spc="-20" dirty="0">
                <a:solidFill>
                  <a:srgbClr val="1E1E1E"/>
                </a:solidFill>
                <a:latin typeface="Segoe UI Emoji"/>
                <a:cs typeface="Segoe UI Emoji"/>
              </a:rPr>
              <a:t> </a:t>
            </a:r>
            <a:r>
              <a:rPr sz="1200" dirty="0">
                <a:solidFill>
                  <a:srgbClr val="1E1E1E"/>
                </a:solidFill>
                <a:latin typeface="Segoe UI Emoji"/>
                <a:cs typeface="Segoe UI Emoji"/>
              </a:rPr>
              <a:t>reply</a:t>
            </a:r>
            <a:r>
              <a:rPr sz="1200" spc="-15" dirty="0">
                <a:solidFill>
                  <a:srgbClr val="1E1E1E"/>
                </a:solidFill>
                <a:latin typeface="Segoe UI Emoji"/>
                <a:cs typeface="Segoe UI Emoji"/>
              </a:rPr>
              <a:t> </a:t>
            </a:r>
            <a:r>
              <a:rPr sz="1200" dirty="0">
                <a:solidFill>
                  <a:srgbClr val="1E1E1E"/>
                </a:solidFill>
                <a:latin typeface="Segoe UI Emoji"/>
                <a:cs typeface="Segoe UI Emoji"/>
              </a:rPr>
              <a:t>or</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spc="-10" dirty="0">
                <a:solidFill>
                  <a:srgbClr val="1E1E1E"/>
                </a:solidFill>
                <a:latin typeface="Segoe UI Emoji"/>
                <a:cs typeface="Segoe UI Emoji"/>
              </a:rPr>
              <a:t>message </a:t>
            </a:r>
            <a:r>
              <a:rPr sz="1200" dirty="0">
                <a:solidFill>
                  <a:srgbClr val="1E1E1E"/>
                </a:solidFill>
                <a:latin typeface="Segoe UI Emoji"/>
                <a:cs typeface="Segoe UI Emoji"/>
              </a:rPr>
              <a:t>sent,</a:t>
            </a:r>
            <a:r>
              <a:rPr sz="1200" spc="-25" dirty="0">
                <a:solidFill>
                  <a:srgbClr val="1E1E1E"/>
                </a:solidFill>
                <a:latin typeface="Segoe UI Emoji"/>
                <a:cs typeface="Segoe UI Emoji"/>
              </a:rPr>
              <a:t> </a:t>
            </a:r>
            <a:r>
              <a:rPr sz="1200" dirty="0">
                <a:solidFill>
                  <a:srgbClr val="1E1E1E"/>
                </a:solidFill>
                <a:latin typeface="Segoe UI Emoji"/>
                <a:cs typeface="Segoe UI Emoji"/>
              </a:rPr>
              <a:t>use</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dirty="0">
                <a:solidFill>
                  <a:srgbClr val="1E1E1E"/>
                </a:solidFill>
                <a:latin typeface="Segoe UI Emoji"/>
                <a:cs typeface="Segoe UI Emoji"/>
              </a:rPr>
              <a:t>steps</a:t>
            </a:r>
            <a:r>
              <a:rPr sz="1200" spc="-25" dirty="0">
                <a:solidFill>
                  <a:srgbClr val="1E1E1E"/>
                </a:solidFill>
                <a:latin typeface="Segoe UI Emoji"/>
                <a:cs typeface="Segoe UI Emoji"/>
              </a:rPr>
              <a:t> </a:t>
            </a:r>
            <a:r>
              <a:rPr sz="1200" dirty="0">
                <a:solidFill>
                  <a:srgbClr val="1E1E1E"/>
                </a:solidFill>
                <a:latin typeface="Segoe UI Emoji"/>
                <a:cs typeface="Segoe UI Emoji"/>
              </a:rPr>
              <a:t>above</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modify</a:t>
            </a:r>
            <a:r>
              <a:rPr sz="1200" spc="-15" dirty="0">
                <a:solidFill>
                  <a:srgbClr val="1E1E1E"/>
                </a:solidFill>
                <a:latin typeface="Segoe UI Emoji"/>
                <a:cs typeface="Segoe UI Emoji"/>
              </a:rPr>
              <a:t> </a:t>
            </a:r>
            <a:r>
              <a:rPr sz="1200" dirty="0">
                <a:solidFill>
                  <a:srgbClr val="1E1E1E"/>
                </a:solidFill>
                <a:latin typeface="Segoe UI Emoji"/>
                <a:cs typeface="Segoe UI Emoji"/>
              </a:rPr>
              <a:t>your</a:t>
            </a:r>
            <a:r>
              <a:rPr sz="1200" spc="-20" dirty="0">
                <a:solidFill>
                  <a:srgbClr val="1E1E1E"/>
                </a:solidFill>
                <a:latin typeface="Segoe UI Emoji"/>
                <a:cs typeface="Segoe UI Emoji"/>
              </a:rPr>
              <a:t> </a:t>
            </a:r>
            <a:r>
              <a:rPr sz="1200" spc="-10" dirty="0">
                <a:solidFill>
                  <a:srgbClr val="1E1E1E"/>
                </a:solidFill>
                <a:latin typeface="Segoe UI Emoji"/>
                <a:cs typeface="Segoe UI Emoji"/>
              </a:rPr>
              <a:t>settings.</a:t>
            </a:r>
            <a:endParaRPr sz="1200" dirty="0">
              <a:latin typeface="Segoe UI Emoji"/>
              <a:cs typeface="Segoe UI Emoji"/>
            </a:endParaRPr>
          </a:p>
          <a:p>
            <a:pPr marL="12700">
              <a:spcBef>
                <a:spcPts val="1540"/>
              </a:spcBef>
            </a:pPr>
            <a:r>
              <a:rPr sz="1100" dirty="0">
                <a:latin typeface="Segoe UI Emoji"/>
                <a:cs typeface="Segoe UI Emoji"/>
              </a:rPr>
              <a:t>For</a:t>
            </a:r>
            <a:r>
              <a:rPr sz="1100" spc="-55" dirty="0">
                <a:latin typeface="Segoe UI Emoji"/>
                <a:cs typeface="Segoe UI Emoji"/>
              </a:rPr>
              <a:t> </a:t>
            </a:r>
            <a:r>
              <a:rPr sz="1100" dirty="0">
                <a:latin typeface="Segoe UI Emoji"/>
                <a:cs typeface="Segoe UI Emoji"/>
              </a:rPr>
              <a:t>more</a:t>
            </a:r>
            <a:r>
              <a:rPr sz="1100" spc="-45" dirty="0">
                <a:latin typeface="Segoe UI Emoji"/>
                <a:cs typeface="Segoe UI Emoji"/>
              </a:rPr>
              <a:t> </a:t>
            </a:r>
            <a:r>
              <a:rPr sz="1100" spc="-10" dirty="0">
                <a:latin typeface="Segoe UI Emoji"/>
                <a:cs typeface="Segoe UI Emoji"/>
              </a:rPr>
              <a:t>information,</a:t>
            </a:r>
            <a:r>
              <a:rPr sz="1100" spc="-40" dirty="0">
                <a:latin typeface="Segoe UI Emoji"/>
                <a:cs typeface="Segoe UI Emoji"/>
              </a:rPr>
              <a:t> </a:t>
            </a:r>
            <a:r>
              <a:rPr sz="1100" dirty="0">
                <a:latin typeface="Segoe UI Emoji"/>
                <a:cs typeface="Segoe UI Emoji"/>
              </a:rPr>
              <a:t>see</a:t>
            </a:r>
            <a:r>
              <a:rPr sz="1100" spc="-45" dirty="0">
                <a:latin typeface="Segoe UI Emoji"/>
                <a:cs typeface="Segoe UI Emoji"/>
              </a:rPr>
              <a:t> </a:t>
            </a:r>
            <a:r>
              <a:rPr sz="1100" u="sng" dirty="0">
                <a:solidFill>
                  <a:srgbClr val="0000FF"/>
                </a:solidFill>
                <a:uFill>
                  <a:solidFill>
                    <a:srgbClr val="0000FF"/>
                  </a:solidFill>
                </a:uFill>
                <a:latin typeface="Segoe UI Emoji"/>
                <a:cs typeface="Segoe UI Emoji"/>
                <a:hlinkClick r:id="rId3"/>
              </a:rPr>
              <a:t>Send</a:t>
            </a:r>
            <a:r>
              <a:rPr sz="1100" u="sng" spc="-4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automatic</a:t>
            </a:r>
            <a:r>
              <a:rPr sz="1100" u="sng" spc="-2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out</a:t>
            </a:r>
            <a:r>
              <a:rPr sz="1100" u="sng" spc="-4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of</a:t>
            </a:r>
            <a:r>
              <a:rPr sz="1100" u="sng" spc="-40"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office</a:t>
            </a:r>
            <a:r>
              <a:rPr sz="1100" u="sng" spc="-45" dirty="0">
                <a:solidFill>
                  <a:srgbClr val="0000FF"/>
                </a:solidFill>
                <a:uFill>
                  <a:solidFill>
                    <a:srgbClr val="0000FF"/>
                  </a:solidFill>
                </a:uFill>
                <a:latin typeface="Segoe UI Emoji"/>
                <a:cs typeface="Segoe UI Emoji"/>
                <a:hlinkClick r:id="rId3"/>
              </a:rPr>
              <a:t> </a:t>
            </a:r>
            <a:r>
              <a:rPr sz="1100" u="sng" spc="-10" dirty="0">
                <a:solidFill>
                  <a:srgbClr val="0000FF"/>
                </a:solidFill>
                <a:uFill>
                  <a:solidFill>
                    <a:srgbClr val="0000FF"/>
                  </a:solidFill>
                </a:uFill>
                <a:latin typeface="Segoe UI Emoji"/>
                <a:cs typeface="Segoe UI Emoji"/>
                <a:hlinkClick r:id="rId3"/>
              </a:rPr>
              <a:t>replies</a:t>
            </a:r>
            <a:endParaRPr sz="1100" dirty="0">
              <a:latin typeface="Segoe UI Emoji"/>
              <a:cs typeface="Segoe UI Emoji"/>
            </a:endParaRPr>
          </a:p>
          <a:p>
            <a:pPr>
              <a:lnSpc>
                <a:spcPct val="100000"/>
              </a:lnSpc>
            </a:pPr>
            <a:endParaRPr sz="1100" dirty="0">
              <a:latin typeface="Segoe UI Emoji"/>
              <a:cs typeface="Segoe UI Emoji"/>
            </a:endParaRPr>
          </a:p>
          <a:p>
            <a:pPr>
              <a:spcBef>
                <a:spcPts val="390"/>
              </a:spcBef>
            </a:pPr>
            <a:endParaRPr sz="1100" dirty="0">
              <a:latin typeface="Segoe UI Emoji"/>
              <a:cs typeface="Segoe UI Emoji"/>
            </a:endParaRPr>
          </a:p>
          <a:p>
            <a:pPr marL="12700"/>
            <a:r>
              <a:rPr sz="1600" b="1" u="sng" dirty="0">
                <a:solidFill>
                  <a:srgbClr val="1E1E1E"/>
                </a:solidFill>
                <a:uFill>
                  <a:solidFill>
                    <a:srgbClr val="1E1E1E"/>
                  </a:solidFill>
                </a:uFill>
                <a:latin typeface="Segoe UI Emoji"/>
                <a:cs typeface="Segoe UI Emoji"/>
              </a:rPr>
              <a:t>Find</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related</a:t>
            </a:r>
            <a:r>
              <a:rPr sz="1600" b="1" u="sng" spc="10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email</a:t>
            </a:r>
            <a:r>
              <a:rPr sz="1600" b="1" u="sng" spc="12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messages:</a:t>
            </a:r>
            <a:endParaRPr sz="1600" dirty="0">
              <a:latin typeface="Segoe UI Emoji"/>
              <a:cs typeface="Segoe UI Emoji"/>
            </a:endParaRPr>
          </a:p>
          <a:p>
            <a:pPr>
              <a:spcBef>
                <a:spcPts val="615"/>
              </a:spcBef>
            </a:pPr>
            <a:endParaRPr sz="1600" dirty="0">
              <a:latin typeface="Segoe UI Emoji"/>
              <a:cs typeface="Segoe UI Emoji"/>
            </a:endParaRPr>
          </a:p>
          <a:p>
            <a:pPr marL="12700">
              <a:spcBef>
                <a:spcPts val="5"/>
              </a:spcBef>
            </a:pPr>
            <a:r>
              <a:rPr sz="1100" dirty="0">
                <a:latin typeface="Segoe UI Emoji"/>
                <a:cs typeface="Segoe UI Emoji"/>
              </a:rPr>
              <a:t>Right</a:t>
            </a:r>
            <a:r>
              <a:rPr sz="1100" spc="-50" dirty="0">
                <a:latin typeface="Segoe UI Emoji"/>
                <a:cs typeface="Segoe UI Emoji"/>
              </a:rPr>
              <a:t> </a:t>
            </a:r>
            <a:r>
              <a:rPr sz="1100" dirty="0">
                <a:latin typeface="Segoe UI Emoji"/>
                <a:cs typeface="Segoe UI Emoji"/>
              </a:rPr>
              <a:t>Click</a:t>
            </a:r>
            <a:r>
              <a:rPr sz="1100" spc="-45" dirty="0">
                <a:latin typeface="Segoe UI Emoji"/>
                <a:cs typeface="Segoe UI Emoji"/>
              </a:rPr>
              <a:t> </a:t>
            </a:r>
            <a:r>
              <a:rPr sz="1100" dirty="0">
                <a:latin typeface="Segoe UI Emoji"/>
                <a:cs typeface="Segoe UI Emoji"/>
              </a:rPr>
              <a:t>on</a:t>
            </a:r>
            <a:r>
              <a:rPr sz="1100" spc="-50" dirty="0">
                <a:latin typeface="Segoe UI Emoji"/>
                <a:cs typeface="Segoe UI Emoji"/>
              </a:rPr>
              <a:t> </a:t>
            </a:r>
            <a:r>
              <a:rPr sz="1100" dirty="0">
                <a:latin typeface="Segoe UI Emoji"/>
                <a:cs typeface="Segoe UI Emoji"/>
              </a:rPr>
              <a:t>message</a:t>
            </a:r>
            <a:r>
              <a:rPr sz="1100" spc="-50" dirty="0">
                <a:latin typeface="Segoe UI Emoji"/>
                <a:cs typeface="Segoe UI Emoji"/>
              </a:rPr>
              <a:t> </a:t>
            </a:r>
            <a:r>
              <a:rPr sz="1100" dirty="0">
                <a:latin typeface="Segoe UI Emoji"/>
                <a:cs typeface="Segoe UI Emoji"/>
              </a:rPr>
              <a:t>and</a:t>
            </a:r>
            <a:r>
              <a:rPr sz="1100" spc="-35" dirty="0">
                <a:latin typeface="Segoe UI Emoji"/>
                <a:cs typeface="Segoe UI Emoji"/>
              </a:rPr>
              <a:t> </a:t>
            </a:r>
            <a:r>
              <a:rPr sz="1100" spc="-10" dirty="0">
                <a:latin typeface="Segoe UI Emoji"/>
                <a:cs typeface="Segoe UI Emoji"/>
              </a:rPr>
              <a:t>select:</a:t>
            </a:r>
            <a:endParaRPr sz="1100" dirty="0">
              <a:latin typeface="Segoe UI Emoji"/>
              <a:cs typeface="Segoe UI Emoji"/>
            </a:endParaRPr>
          </a:p>
          <a:p>
            <a:pPr>
              <a:spcBef>
                <a:spcPts val="140"/>
              </a:spcBef>
            </a:pPr>
            <a:endParaRPr sz="1100" dirty="0">
              <a:latin typeface="Segoe UI Emoji"/>
              <a:cs typeface="Segoe UI Emoji"/>
            </a:endParaRPr>
          </a:p>
          <a:p>
            <a:pPr marL="467995" indent="-227329">
              <a:buFont typeface="Courier New"/>
              <a:buChar char="o"/>
              <a:tabLst>
                <a:tab pos="467995" algn="l"/>
              </a:tabLst>
            </a:pPr>
            <a:r>
              <a:rPr sz="1100" dirty="0">
                <a:latin typeface="Segoe UI Emoji"/>
                <a:cs typeface="Segoe UI Emoji"/>
              </a:rPr>
              <a:t>Messages</a:t>
            </a:r>
            <a:r>
              <a:rPr sz="1100" spc="-50" dirty="0">
                <a:latin typeface="Segoe UI Emoji"/>
                <a:cs typeface="Segoe UI Emoji"/>
              </a:rPr>
              <a:t> </a:t>
            </a:r>
            <a:r>
              <a:rPr sz="1100" dirty="0">
                <a:latin typeface="Segoe UI Emoji"/>
                <a:cs typeface="Segoe UI Emoji"/>
              </a:rPr>
              <a:t>in</a:t>
            </a:r>
            <a:r>
              <a:rPr sz="1100" spc="-45" dirty="0">
                <a:latin typeface="Segoe UI Emoji"/>
                <a:cs typeface="Segoe UI Emoji"/>
              </a:rPr>
              <a:t> </a:t>
            </a:r>
            <a:r>
              <a:rPr sz="1100" dirty="0">
                <a:latin typeface="Segoe UI Emoji"/>
                <a:cs typeface="Segoe UI Emoji"/>
              </a:rPr>
              <a:t>this</a:t>
            </a:r>
            <a:r>
              <a:rPr sz="1100" spc="-45" dirty="0">
                <a:latin typeface="Segoe UI Emoji"/>
                <a:cs typeface="Segoe UI Emoji"/>
              </a:rPr>
              <a:t> </a:t>
            </a:r>
            <a:r>
              <a:rPr sz="1100" spc="-10" dirty="0">
                <a:latin typeface="Segoe UI Emoji"/>
                <a:cs typeface="Segoe UI Emoji"/>
              </a:rPr>
              <a:t>Conversation</a:t>
            </a:r>
            <a:endParaRPr sz="1100" dirty="0">
              <a:latin typeface="Segoe UI Emoji"/>
              <a:cs typeface="Segoe UI Emoji"/>
            </a:endParaRPr>
          </a:p>
          <a:p>
            <a:pPr marL="467995" indent="-227329">
              <a:spcBef>
                <a:spcPts val="170"/>
              </a:spcBef>
              <a:buFont typeface="Courier New"/>
              <a:buChar char="o"/>
              <a:tabLst>
                <a:tab pos="467995" algn="l"/>
              </a:tabLst>
            </a:pPr>
            <a:r>
              <a:rPr sz="1100" dirty="0">
                <a:latin typeface="Segoe UI Emoji"/>
                <a:cs typeface="Segoe UI Emoji"/>
              </a:rPr>
              <a:t>Messages</a:t>
            </a:r>
            <a:r>
              <a:rPr sz="1100" spc="-70" dirty="0">
                <a:latin typeface="Segoe UI Emoji"/>
                <a:cs typeface="Segoe UI Emoji"/>
              </a:rPr>
              <a:t> </a:t>
            </a:r>
            <a:r>
              <a:rPr sz="1100" dirty="0">
                <a:latin typeface="Segoe UI Emoji"/>
                <a:cs typeface="Segoe UI Emoji"/>
              </a:rPr>
              <a:t>from</a:t>
            </a:r>
            <a:r>
              <a:rPr sz="1100" spc="-50" dirty="0">
                <a:latin typeface="Segoe UI Emoji"/>
                <a:cs typeface="Segoe UI Emoji"/>
              </a:rPr>
              <a:t> </a:t>
            </a:r>
            <a:r>
              <a:rPr sz="1100" spc="-10" dirty="0">
                <a:latin typeface="Segoe UI Emoji"/>
                <a:cs typeface="Segoe UI Emoji"/>
              </a:rPr>
              <a:t>Sender</a:t>
            </a:r>
            <a:endParaRPr sz="1100" dirty="0">
              <a:latin typeface="Segoe UI Emoji"/>
              <a:cs typeface="Segoe UI Emoji"/>
            </a:endParaRPr>
          </a:p>
        </p:txBody>
      </p:sp>
      <p:grpSp>
        <p:nvGrpSpPr>
          <p:cNvPr id="9" name="object 9" descr="Graphical user interface, application, Word  Description automatically generated "/>
          <p:cNvGrpSpPr/>
          <p:nvPr/>
        </p:nvGrpSpPr>
        <p:grpSpPr>
          <a:xfrm>
            <a:off x="6146800" y="5791200"/>
            <a:ext cx="3733800" cy="1254125"/>
            <a:chOff x="3295650" y="5815571"/>
            <a:chExt cx="3733800" cy="1254125"/>
          </a:xfrm>
        </p:grpSpPr>
        <p:pic>
          <p:nvPicPr>
            <p:cNvPr id="10" name="object 10" descr="Graphical user interface, application, Word  Description automatically generated "/>
            <p:cNvPicPr/>
            <p:nvPr/>
          </p:nvPicPr>
          <p:blipFill>
            <a:blip r:embed="rId4" cstate="print"/>
            <a:stretch>
              <a:fillRect/>
            </a:stretch>
          </p:blipFill>
          <p:spPr>
            <a:xfrm>
              <a:off x="3305175" y="5825109"/>
              <a:ext cx="3714748" cy="1235062"/>
            </a:xfrm>
            <a:prstGeom prst="rect">
              <a:avLst/>
            </a:prstGeom>
          </p:spPr>
        </p:pic>
        <p:sp>
          <p:nvSpPr>
            <p:cNvPr id="11" name="object 11"/>
            <p:cNvSpPr/>
            <p:nvPr/>
          </p:nvSpPr>
          <p:spPr>
            <a:xfrm>
              <a:off x="3300412" y="5820333"/>
              <a:ext cx="3724275" cy="1244600"/>
            </a:xfrm>
            <a:custGeom>
              <a:avLst/>
              <a:gdLst/>
              <a:ahLst/>
              <a:cxnLst/>
              <a:rect l="l" t="t" r="r" b="b"/>
              <a:pathLst>
                <a:path w="3724275" h="1244600">
                  <a:moveTo>
                    <a:pt x="0" y="0"/>
                  </a:moveTo>
                  <a:lnTo>
                    <a:pt x="3724275" y="0"/>
                  </a:lnTo>
                  <a:lnTo>
                    <a:pt x="3724275" y="1244600"/>
                  </a:lnTo>
                  <a:lnTo>
                    <a:pt x="0" y="1244600"/>
                  </a:lnTo>
                  <a:lnTo>
                    <a:pt x="0" y="0"/>
                  </a:lnTo>
                  <a:close/>
                </a:path>
              </a:pathLst>
            </a:custGeom>
            <a:ln w="9525">
              <a:solidFill>
                <a:srgbClr val="000000"/>
              </a:solidFill>
            </a:ln>
          </p:spPr>
          <p:txBody>
            <a:bodyPr wrap="square" lIns="0" tIns="0" rIns="0" bIns="0" rtlCol="0"/>
            <a:lstStyle/>
            <a:p>
              <a:endParaRPr/>
            </a:p>
          </p:txBody>
        </p:sp>
      </p:grpSp>
      <p:pic>
        <p:nvPicPr>
          <p:cNvPr id="12" name="Picture 11">
            <a:extLst>
              <a:ext uri="{FF2B5EF4-FFF2-40B4-BE49-F238E27FC236}">
                <a16:creationId xmlns:a16="http://schemas.microsoft.com/office/drawing/2014/main" id="{AD11CB0A-1B90-9703-6EC2-8410C022B5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0A1C510-A827-2638-7D8D-DDF4EECE850E}"/>
              </a:ext>
            </a:extLst>
          </p:cNvPr>
          <p:cNvSpPr>
            <a:spLocks noGrp="1"/>
          </p:cNvSpPr>
          <p:nvPr>
            <p:ph type="title" idx="4294967295"/>
          </p:nvPr>
        </p:nvSpPr>
        <p:spPr>
          <a:xfrm>
            <a:off x="2260600" y="692536"/>
            <a:ext cx="4465320" cy="553998"/>
          </a:xfrm>
        </p:spPr>
        <p:txBody>
          <a:bodyPr/>
          <a:lstStyle/>
          <a:p>
            <a:r>
              <a:rPr lang="en-US" b="1" u="sng" dirty="0">
                <a:solidFill>
                  <a:srgbClr val="1E1E1E"/>
                </a:solidFill>
                <a:uFill>
                  <a:solidFill>
                    <a:srgbClr val="1E1E1E"/>
                  </a:solidFill>
                </a:uFill>
                <a:latin typeface="Segoe UI Emoji"/>
                <a:cs typeface="Segoe UI Emoji"/>
              </a:rPr>
              <a:t>Manage</a:t>
            </a:r>
            <a:r>
              <a:rPr lang="en-US" b="1" u="sng" spc="114"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email</a:t>
            </a:r>
            <a:r>
              <a:rPr lang="en-US" b="1" u="sng" spc="125"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messages</a:t>
            </a:r>
            <a:r>
              <a:rPr lang="en-US" b="1" u="sng" spc="125"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by</a:t>
            </a:r>
            <a:r>
              <a:rPr lang="en-US" b="1" u="sng" spc="120"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using</a:t>
            </a:r>
            <a:r>
              <a:rPr lang="en-US" b="1" u="sng" spc="120" dirty="0">
                <a:solidFill>
                  <a:srgbClr val="1E1E1E"/>
                </a:solidFill>
                <a:uFill>
                  <a:solidFill>
                    <a:srgbClr val="1E1E1E"/>
                  </a:solidFill>
                </a:uFill>
                <a:latin typeface="Segoe UI Emoji"/>
                <a:cs typeface="Segoe UI Emoji"/>
              </a:rPr>
              <a:t> </a:t>
            </a:r>
            <a:r>
              <a:rPr lang="en-US" b="1" u="sng" spc="-10" dirty="0">
                <a:solidFill>
                  <a:srgbClr val="1E1E1E"/>
                </a:solidFill>
                <a:uFill>
                  <a:solidFill>
                    <a:srgbClr val="1E1E1E"/>
                  </a:solidFill>
                </a:uFill>
                <a:latin typeface="Segoe UI Emoji"/>
                <a:cs typeface="Segoe UI Emoji"/>
              </a:rPr>
              <a:t>rules:</a:t>
            </a:r>
            <a:br>
              <a:rPr lang="en-US" dirty="0">
                <a:latin typeface="Segoe UI Emoji"/>
                <a:cs typeface="Segoe UI Emoji"/>
              </a:rPr>
            </a:br>
            <a:endParaRPr lang="en-US" dirty="0"/>
          </a:p>
        </p:txBody>
      </p:sp>
      <p:sp>
        <p:nvSpPr>
          <p:cNvPr id="2" name="object 2"/>
          <p:cNvSpPr txBox="1"/>
          <p:nvPr/>
        </p:nvSpPr>
        <p:spPr>
          <a:xfrm>
            <a:off x="2260600" y="1341899"/>
            <a:ext cx="4946650" cy="4271426"/>
          </a:xfrm>
          <a:prstGeom prst="rect">
            <a:avLst/>
          </a:prstGeom>
        </p:spPr>
        <p:txBody>
          <a:bodyPr vert="horz" wrap="square" lIns="0" tIns="12065" rIns="0" bIns="0" rtlCol="0">
            <a:spAutoFit/>
          </a:bodyPr>
          <a:lstStyle/>
          <a:p>
            <a:pPr marL="12700" marR="148590">
              <a:lnSpc>
                <a:spcPct val="110800"/>
              </a:lnSpc>
              <a:spcBef>
                <a:spcPts val="1430"/>
              </a:spcBef>
            </a:pPr>
            <a:r>
              <a:rPr sz="1200" dirty="0">
                <a:solidFill>
                  <a:srgbClr val="1E1E1E"/>
                </a:solidFill>
                <a:latin typeface="Segoe UI Emoji"/>
                <a:cs typeface="Segoe UI Emoji"/>
              </a:rPr>
              <a:t>Rules</a:t>
            </a:r>
            <a:r>
              <a:rPr sz="1200" spc="-25" dirty="0">
                <a:solidFill>
                  <a:srgbClr val="1E1E1E"/>
                </a:solidFill>
                <a:latin typeface="Segoe UI Emoji"/>
                <a:cs typeface="Segoe UI Emoji"/>
              </a:rPr>
              <a:t> </a:t>
            </a:r>
            <a:r>
              <a:rPr sz="1200" dirty="0">
                <a:solidFill>
                  <a:srgbClr val="1E1E1E"/>
                </a:solidFill>
                <a:latin typeface="Segoe UI Emoji"/>
                <a:cs typeface="Segoe UI Emoji"/>
              </a:rPr>
              <a:t>allow</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move,</a:t>
            </a:r>
            <a:r>
              <a:rPr sz="1200" spc="-20" dirty="0">
                <a:solidFill>
                  <a:srgbClr val="1E1E1E"/>
                </a:solidFill>
                <a:latin typeface="Segoe UI Emoji"/>
                <a:cs typeface="Segoe UI Emoji"/>
              </a:rPr>
              <a:t> </a:t>
            </a:r>
            <a:r>
              <a:rPr sz="1200" dirty="0">
                <a:solidFill>
                  <a:srgbClr val="1E1E1E"/>
                </a:solidFill>
                <a:latin typeface="Segoe UI Emoji"/>
                <a:cs typeface="Segoe UI Emoji"/>
              </a:rPr>
              <a:t>flag,</a:t>
            </a:r>
            <a:r>
              <a:rPr sz="1200" spc="-20" dirty="0">
                <a:solidFill>
                  <a:srgbClr val="1E1E1E"/>
                </a:solidFill>
                <a:latin typeface="Segoe UI Emoji"/>
                <a:cs typeface="Segoe UI Emoji"/>
              </a:rPr>
              <a:t> </a:t>
            </a:r>
            <a:r>
              <a:rPr sz="1200" dirty="0">
                <a:solidFill>
                  <a:srgbClr val="1E1E1E"/>
                </a:solidFill>
                <a:latin typeface="Segoe UI Emoji"/>
                <a:cs typeface="Segoe UI Emoji"/>
              </a:rPr>
              <a:t>and</a:t>
            </a:r>
            <a:r>
              <a:rPr sz="1200" spc="-20" dirty="0">
                <a:solidFill>
                  <a:srgbClr val="1E1E1E"/>
                </a:solidFill>
                <a:latin typeface="Segoe UI Emoji"/>
                <a:cs typeface="Segoe UI Emoji"/>
              </a:rPr>
              <a:t> </a:t>
            </a:r>
            <a:r>
              <a:rPr sz="1200" dirty="0">
                <a:solidFill>
                  <a:srgbClr val="1E1E1E"/>
                </a:solidFill>
                <a:latin typeface="Segoe UI Emoji"/>
                <a:cs typeface="Segoe UI Emoji"/>
              </a:rPr>
              <a:t>respond</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email</a:t>
            </a:r>
            <a:r>
              <a:rPr sz="1200" spc="-25" dirty="0">
                <a:solidFill>
                  <a:srgbClr val="1E1E1E"/>
                </a:solidFill>
                <a:latin typeface="Segoe UI Emoji"/>
                <a:cs typeface="Segoe UI Emoji"/>
              </a:rPr>
              <a:t> </a:t>
            </a:r>
            <a:r>
              <a:rPr sz="1200" spc="-10" dirty="0">
                <a:solidFill>
                  <a:srgbClr val="1E1E1E"/>
                </a:solidFill>
                <a:latin typeface="Segoe UI Emoji"/>
                <a:cs typeface="Segoe UI Emoji"/>
              </a:rPr>
              <a:t>messages automatically.</a:t>
            </a:r>
            <a:r>
              <a:rPr sz="1200" spc="-35" dirty="0">
                <a:solidFill>
                  <a:srgbClr val="1E1E1E"/>
                </a:solidFill>
                <a:latin typeface="Segoe UI Emoji"/>
                <a:cs typeface="Segoe UI Emoji"/>
              </a:rPr>
              <a:t> </a:t>
            </a:r>
            <a:r>
              <a:rPr sz="1200" dirty="0">
                <a:solidFill>
                  <a:srgbClr val="1E1E1E"/>
                </a:solidFill>
                <a:latin typeface="Segoe UI Emoji"/>
                <a:cs typeface="Segoe UI Emoji"/>
              </a:rPr>
              <a:t>You</a:t>
            </a:r>
            <a:r>
              <a:rPr sz="1200" spc="-25" dirty="0">
                <a:solidFill>
                  <a:srgbClr val="1E1E1E"/>
                </a:solidFill>
                <a:latin typeface="Segoe UI Emoji"/>
                <a:cs typeface="Segoe UI Emoji"/>
              </a:rPr>
              <a:t> </a:t>
            </a:r>
            <a:r>
              <a:rPr sz="1200" dirty="0">
                <a:solidFill>
                  <a:srgbClr val="1E1E1E"/>
                </a:solidFill>
                <a:latin typeface="Segoe UI Emoji"/>
                <a:cs typeface="Segoe UI Emoji"/>
              </a:rPr>
              <a:t>can</a:t>
            </a:r>
            <a:r>
              <a:rPr sz="1200" spc="-25" dirty="0">
                <a:solidFill>
                  <a:srgbClr val="1E1E1E"/>
                </a:solidFill>
                <a:latin typeface="Segoe UI Emoji"/>
                <a:cs typeface="Segoe UI Emoji"/>
              </a:rPr>
              <a:t> </a:t>
            </a:r>
            <a:r>
              <a:rPr sz="1200" dirty="0">
                <a:solidFill>
                  <a:srgbClr val="1E1E1E"/>
                </a:solidFill>
                <a:latin typeface="Segoe UI Emoji"/>
                <a:cs typeface="Segoe UI Emoji"/>
              </a:rPr>
              <a:t>also</a:t>
            </a:r>
            <a:r>
              <a:rPr sz="1200" spc="-20" dirty="0">
                <a:solidFill>
                  <a:srgbClr val="1E1E1E"/>
                </a:solidFill>
                <a:latin typeface="Segoe UI Emoji"/>
                <a:cs typeface="Segoe UI Emoji"/>
              </a:rPr>
              <a:t> </a:t>
            </a:r>
            <a:r>
              <a:rPr sz="1200" dirty="0">
                <a:solidFill>
                  <a:srgbClr val="1E1E1E"/>
                </a:solidFill>
                <a:latin typeface="Segoe UI Emoji"/>
                <a:cs typeface="Segoe UI Emoji"/>
              </a:rPr>
              <a:t>use</a:t>
            </a:r>
            <a:r>
              <a:rPr sz="1200" spc="-45" dirty="0">
                <a:solidFill>
                  <a:srgbClr val="1E1E1E"/>
                </a:solidFill>
                <a:latin typeface="Segoe UI Emoji"/>
                <a:cs typeface="Segoe UI Emoji"/>
              </a:rPr>
              <a:t> </a:t>
            </a:r>
            <a:r>
              <a:rPr sz="1200" dirty="0">
                <a:solidFill>
                  <a:srgbClr val="1E1E1E"/>
                </a:solidFill>
                <a:latin typeface="Segoe UI Emoji"/>
                <a:cs typeface="Segoe UI Emoji"/>
              </a:rPr>
              <a:t>rules</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play</a:t>
            </a:r>
            <a:r>
              <a:rPr sz="1200" spc="-35" dirty="0">
                <a:solidFill>
                  <a:srgbClr val="1E1E1E"/>
                </a:solidFill>
                <a:latin typeface="Segoe UI Emoji"/>
                <a:cs typeface="Segoe UI Emoji"/>
              </a:rPr>
              <a:t> </a:t>
            </a:r>
            <a:r>
              <a:rPr sz="1200" dirty="0">
                <a:solidFill>
                  <a:srgbClr val="1E1E1E"/>
                </a:solidFill>
                <a:latin typeface="Segoe UI Emoji"/>
                <a:cs typeface="Segoe UI Emoji"/>
              </a:rPr>
              <a:t>sounds,</a:t>
            </a:r>
            <a:r>
              <a:rPr sz="1200" spc="-40" dirty="0">
                <a:solidFill>
                  <a:srgbClr val="1E1E1E"/>
                </a:solidFill>
                <a:latin typeface="Segoe UI Emoji"/>
                <a:cs typeface="Segoe UI Emoji"/>
              </a:rPr>
              <a:t> </a:t>
            </a:r>
            <a:r>
              <a:rPr sz="1200" dirty="0">
                <a:solidFill>
                  <a:srgbClr val="1E1E1E"/>
                </a:solidFill>
                <a:latin typeface="Segoe UI Emoji"/>
                <a:cs typeface="Segoe UI Emoji"/>
              </a:rPr>
              <a:t>move</a:t>
            </a:r>
            <a:r>
              <a:rPr sz="1200" spc="-40" dirty="0">
                <a:solidFill>
                  <a:srgbClr val="1E1E1E"/>
                </a:solidFill>
                <a:latin typeface="Segoe UI Emoji"/>
                <a:cs typeface="Segoe UI Emoji"/>
              </a:rPr>
              <a:t> </a:t>
            </a:r>
            <a:r>
              <a:rPr sz="1200" dirty="0">
                <a:solidFill>
                  <a:srgbClr val="1E1E1E"/>
                </a:solidFill>
                <a:latin typeface="Segoe UI Emoji"/>
                <a:cs typeface="Segoe UI Emoji"/>
              </a:rPr>
              <a:t>messages</a:t>
            </a:r>
            <a:r>
              <a:rPr sz="1200" spc="-25" dirty="0">
                <a:solidFill>
                  <a:srgbClr val="1E1E1E"/>
                </a:solidFill>
                <a:latin typeface="Segoe UI Emoji"/>
                <a:cs typeface="Segoe UI Emoji"/>
              </a:rPr>
              <a:t> to </a:t>
            </a:r>
            <a:r>
              <a:rPr sz="1200" dirty="0">
                <a:solidFill>
                  <a:srgbClr val="1E1E1E"/>
                </a:solidFill>
                <a:latin typeface="Segoe UI Emoji"/>
                <a:cs typeface="Segoe UI Emoji"/>
              </a:rPr>
              <a:t>folders,</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display</a:t>
            </a:r>
            <a:r>
              <a:rPr sz="1200" spc="-20" dirty="0">
                <a:solidFill>
                  <a:srgbClr val="1E1E1E"/>
                </a:solidFill>
                <a:latin typeface="Segoe UI Emoji"/>
                <a:cs typeface="Segoe UI Emoji"/>
              </a:rPr>
              <a:t> </a:t>
            </a:r>
            <a:r>
              <a:rPr sz="1200" dirty="0">
                <a:solidFill>
                  <a:srgbClr val="1E1E1E"/>
                </a:solidFill>
                <a:latin typeface="Segoe UI Emoji"/>
                <a:cs typeface="Segoe UI Emoji"/>
              </a:rPr>
              <a:t>new</a:t>
            </a:r>
            <a:r>
              <a:rPr sz="1200" spc="-20" dirty="0">
                <a:solidFill>
                  <a:srgbClr val="1E1E1E"/>
                </a:solidFill>
                <a:latin typeface="Segoe UI Emoji"/>
                <a:cs typeface="Segoe UI Emoji"/>
              </a:rPr>
              <a:t> </a:t>
            </a:r>
            <a:r>
              <a:rPr sz="1200" dirty="0">
                <a:solidFill>
                  <a:srgbClr val="1E1E1E"/>
                </a:solidFill>
                <a:latin typeface="Segoe UI Emoji"/>
                <a:cs typeface="Segoe UI Emoji"/>
              </a:rPr>
              <a:t>item</a:t>
            </a:r>
            <a:r>
              <a:rPr sz="1200" spc="-30" dirty="0">
                <a:solidFill>
                  <a:srgbClr val="1E1E1E"/>
                </a:solidFill>
                <a:latin typeface="Segoe UI Emoji"/>
                <a:cs typeface="Segoe UI Emoji"/>
              </a:rPr>
              <a:t> </a:t>
            </a:r>
            <a:r>
              <a:rPr sz="1200" spc="-10" dirty="0">
                <a:solidFill>
                  <a:srgbClr val="1E1E1E"/>
                </a:solidFill>
                <a:latin typeface="Segoe UI Emoji"/>
                <a:cs typeface="Segoe UI Emoji"/>
              </a:rPr>
              <a:t>alerts.</a:t>
            </a:r>
            <a:endParaRPr sz="1200" dirty="0">
              <a:latin typeface="Segoe UI Emoji"/>
              <a:cs typeface="Segoe UI Emoji"/>
            </a:endParaRPr>
          </a:p>
          <a:p>
            <a:pPr marL="12700" marR="163830">
              <a:lnSpc>
                <a:spcPct val="110800"/>
              </a:lnSpc>
              <a:spcBef>
                <a:spcPts val="1405"/>
              </a:spcBef>
            </a:pP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easiest</a:t>
            </a:r>
            <a:r>
              <a:rPr sz="1200" spc="-15" dirty="0">
                <a:solidFill>
                  <a:srgbClr val="1E1E1E"/>
                </a:solidFill>
                <a:latin typeface="Segoe UI Emoji"/>
                <a:cs typeface="Segoe UI Emoji"/>
              </a:rPr>
              <a:t> </a:t>
            </a:r>
            <a:r>
              <a:rPr sz="1200" dirty="0">
                <a:solidFill>
                  <a:srgbClr val="1E1E1E"/>
                </a:solidFill>
                <a:latin typeface="Segoe UI Emoji"/>
                <a:cs typeface="Segoe UI Emoji"/>
              </a:rPr>
              <a:t>and</a:t>
            </a:r>
            <a:r>
              <a:rPr sz="1200" spc="-20" dirty="0">
                <a:solidFill>
                  <a:srgbClr val="1E1E1E"/>
                </a:solidFill>
                <a:latin typeface="Segoe UI Emoji"/>
                <a:cs typeface="Segoe UI Emoji"/>
              </a:rPr>
              <a:t> </a:t>
            </a:r>
            <a:r>
              <a:rPr sz="1200" dirty="0">
                <a:solidFill>
                  <a:srgbClr val="1E1E1E"/>
                </a:solidFill>
                <a:latin typeface="Segoe UI Emoji"/>
                <a:cs typeface="Segoe UI Emoji"/>
              </a:rPr>
              <a:t>most</a:t>
            </a:r>
            <a:r>
              <a:rPr sz="1200" spc="-20" dirty="0">
                <a:solidFill>
                  <a:srgbClr val="1E1E1E"/>
                </a:solidFill>
                <a:latin typeface="Segoe UI Emoji"/>
                <a:cs typeface="Segoe UI Emoji"/>
              </a:rPr>
              <a:t> </a:t>
            </a:r>
            <a:r>
              <a:rPr sz="1200" dirty="0">
                <a:solidFill>
                  <a:srgbClr val="1E1E1E"/>
                </a:solidFill>
                <a:latin typeface="Segoe UI Emoji"/>
                <a:cs typeface="Segoe UI Emoji"/>
              </a:rPr>
              <a:t>common</a:t>
            </a:r>
            <a:r>
              <a:rPr sz="1200" spc="-15" dirty="0">
                <a:solidFill>
                  <a:srgbClr val="1E1E1E"/>
                </a:solidFill>
                <a:latin typeface="Segoe UI Emoji"/>
                <a:cs typeface="Segoe UI Emoji"/>
              </a:rPr>
              <a:t> </a:t>
            </a:r>
            <a:r>
              <a:rPr sz="1200" dirty="0">
                <a:solidFill>
                  <a:srgbClr val="1E1E1E"/>
                </a:solidFill>
                <a:latin typeface="Segoe UI Emoji"/>
                <a:cs typeface="Segoe UI Emoji"/>
              </a:rPr>
              <a:t>rule</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create</a:t>
            </a:r>
            <a:r>
              <a:rPr sz="1200" spc="-25" dirty="0">
                <a:solidFill>
                  <a:srgbClr val="1E1E1E"/>
                </a:solidFill>
                <a:latin typeface="Segoe UI Emoji"/>
                <a:cs typeface="Segoe UI Emoji"/>
              </a:rPr>
              <a:t> </a:t>
            </a:r>
            <a:r>
              <a:rPr sz="1200" dirty="0">
                <a:solidFill>
                  <a:srgbClr val="1E1E1E"/>
                </a:solidFill>
                <a:latin typeface="Segoe UI Emoji"/>
                <a:cs typeface="Segoe UI Emoji"/>
              </a:rPr>
              <a:t>is</a:t>
            </a:r>
            <a:r>
              <a:rPr sz="1200" spc="-25" dirty="0">
                <a:solidFill>
                  <a:srgbClr val="1E1E1E"/>
                </a:solidFill>
                <a:latin typeface="Segoe UI Emoji"/>
                <a:cs typeface="Segoe UI Emoji"/>
              </a:rPr>
              <a:t> </a:t>
            </a:r>
            <a:r>
              <a:rPr sz="1200" dirty="0">
                <a:solidFill>
                  <a:srgbClr val="1E1E1E"/>
                </a:solidFill>
                <a:latin typeface="Segoe UI Emoji"/>
                <a:cs typeface="Segoe UI Emoji"/>
              </a:rPr>
              <a:t>one</a:t>
            </a:r>
            <a:r>
              <a:rPr sz="1200" spc="-25" dirty="0">
                <a:solidFill>
                  <a:srgbClr val="1E1E1E"/>
                </a:solidFill>
                <a:latin typeface="Segoe UI Emoji"/>
                <a:cs typeface="Segoe UI Emoji"/>
              </a:rPr>
              <a:t> </a:t>
            </a:r>
            <a:r>
              <a:rPr sz="1200" dirty="0">
                <a:solidFill>
                  <a:srgbClr val="1E1E1E"/>
                </a:solidFill>
                <a:latin typeface="Segoe UI Emoji"/>
                <a:cs typeface="Segoe UI Emoji"/>
              </a:rPr>
              <a:t>that</a:t>
            </a:r>
            <a:r>
              <a:rPr sz="1200" spc="-20" dirty="0">
                <a:solidFill>
                  <a:srgbClr val="1E1E1E"/>
                </a:solidFill>
                <a:latin typeface="Segoe UI Emoji"/>
                <a:cs typeface="Segoe UI Emoji"/>
              </a:rPr>
              <a:t> </a:t>
            </a:r>
            <a:r>
              <a:rPr sz="1200" dirty="0">
                <a:solidFill>
                  <a:srgbClr val="1E1E1E"/>
                </a:solidFill>
                <a:latin typeface="Segoe UI Emoji"/>
                <a:cs typeface="Segoe UI Emoji"/>
              </a:rPr>
              <a:t>allows</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move</a:t>
            </a:r>
            <a:r>
              <a:rPr sz="1200" spc="-50" dirty="0">
                <a:solidFill>
                  <a:srgbClr val="1E1E1E"/>
                </a:solidFill>
                <a:latin typeface="Segoe UI Emoji"/>
                <a:cs typeface="Segoe UI Emoji"/>
              </a:rPr>
              <a:t> </a:t>
            </a:r>
            <a:r>
              <a:rPr sz="1200" dirty="0">
                <a:solidFill>
                  <a:srgbClr val="1E1E1E"/>
                </a:solidFill>
                <a:latin typeface="Segoe UI Emoji"/>
                <a:cs typeface="Segoe UI Emoji"/>
              </a:rPr>
              <a:t>an</a:t>
            </a:r>
            <a:r>
              <a:rPr sz="1200" spc="-30" dirty="0">
                <a:solidFill>
                  <a:srgbClr val="1E1E1E"/>
                </a:solidFill>
                <a:latin typeface="Segoe UI Emoji"/>
                <a:cs typeface="Segoe UI Emoji"/>
              </a:rPr>
              <a:t> </a:t>
            </a:r>
            <a:r>
              <a:rPr sz="1200" dirty="0">
                <a:solidFill>
                  <a:srgbClr val="1E1E1E"/>
                </a:solidFill>
                <a:latin typeface="Segoe UI Emoji"/>
                <a:cs typeface="Segoe UI Emoji"/>
              </a:rPr>
              <a:t>item</a:t>
            </a:r>
            <a:r>
              <a:rPr sz="1200" spc="-45" dirty="0">
                <a:solidFill>
                  <a:srgbClr val="1E1E1E"/>
                </a:solidFill>
                <a:latin typeface="Segoe UI Emoji"/>
                <a:cs typeface="Segoe UI Emoji"/>
              </a:rPr>
              <a:t> </a:t>
            </a:r>
            <a:r>
              <a:rPr sz="1200" dirty="0">
                <a:solidFill>
                  <a:srgbClr val="1E1E1E"/>
                </a:solidFill>
                <a:latin typeface="Segoe UI Emoji"/>
                <a:cs typeface="Segoe UI Emoji"/>
              </a:rPr>
              <a:t>from</a:t>
            </a:r>
            <a:r>
              <a:rPr sz="1200" spc="-50" dirty="0">
                <a:solidFill>
                  <a:srgbClr val="1E1E1E"/>
                </a:solidFill>
                <a:latin typeface="Segoe UI Emoji"/>
                <a:cs typeface="Segoe UI Emoji"/>
              </a:rPr>
              <a:t> </a:t>
            </a:r>
            <a:r>
              <a:rPr sz="1200" dirty="0">
                <a:solidFill>
                  <a:srgbClr val="1E1E1E"/>
                </a:solidFill>
                <a:latin typeface="Segoe UI Emoji"/>
                <a:cs typeface="Segoe UI Emoji"/>
              </a:rPr>
              <a:t>a</a:t>
            </a:r>
            <a:r>
              <a:rPr sz="1200" spc="-35" dirty="0">
                <a:solidFill>
                  <a:srgbClr val="1E1E1E"/>
                </a:solidFill>
                <a:latin typeface="Segoe UI Emoji"/>
                <a:cs typeface="Segoe UI Emoji"/>
              </a:rPr>
              <a:t> </a:t>
            </a:r>
            <a:r>
              <a:rPr sz="1200" dirty="0">
                <a:solidFill>
                  <a:srgbClr val="1E1E1E"/>
                </a:solidFill>
                <a:latin typeface="Segoe UI Emoji"/>
                <a:cs typeface="Segoe UI Emoji"/>
              </a:rPr>
              <a:t>certain</a:t>
            </a:r>
            <a:r>
              <a:rPr sz="1200" spc="-25" dirty="0">
                <a:solidFill>
                  <a:srgbClr val="1E1E1E"/>
                </a:solidFill>
                <a:latin typeface="Segoe UI Emoji"/>
                <a:cs typeface="Segoe UI Emoji"/>
              </a:rPr>
              <a:t> </a:t>
            </a:r>
            <a:r>
              <a:rPr sz="1200" dirty="0">
                <a:solidFill>
                  <a:srgbClr val="1E1E1E"/>
                </a:solidFill>
                <a:latin typeface="Segoe UI Emoji"/>
                <a:cs typeface="Segoe UI Emoji"/>
              </a:rPr>
              <a:t>sender</a:t>
            </a:r>
            <a:r>
              <a:rPr sz="1200" spc="-45" dirty="0">
                <a:solidFill>
                  <a:srgbClr val="1E1E1E"/>
                </a:solidFill>
                <a:latin typeface="Segoe UI Emoji"/>
                <a:cs typeface="Segoe UI Emoji"/>
              </a:rPr>
              <a:t> </a:t>
            </a:r>
            <a:r>
              <a:rPr sz="1200" dirty="0">
                <a:solidFill>
                  <a:srgbClr val="1E1E1E"/>
                </a:solidFill>
                <a:latin typeface="Segoe UI Emoji"/>
                <a:cs typeface="Segoe UI Emoji"/>
              </a:rPr>
              <a:t>or</a:t>
            </a:r>
            <a:r>
              <a:rPr sz="1200" spc="-45" dirty="0">
                <a:solidFill>
                  <a:srgbClr val="1E1E1E"/>
                </a:solidFill>
                <a:latin typeface="Segoe UI Emoji"/>
                <a:cs typeface="Segoe UI Emoji"/>
              </a:rPr>
              <a:t> </a:t>
            </a:r>
            <a:r>
              <a:rPr sz="1200" dirty="0">
                <a:solidFill>
                  <a:srgbClr val="1E1E1E"/>
                </a:solidFill>
                <a:latin typeface="Segoe UI Emoji"/>
                <a:cs typeface="Segoe UI Emoji"/>
              </a:rPr>
              <a:t>with</a:t>
            </a:r>
            <a:r>
              <a:rPr sz="1200" spc="-30" dirty="0">
                <a:solidFill>
                  <a:srgbClr val="1E1E1E"/>
                </a:solidFill>
                <a:latin typeface="Segoe UI Emoji"/>
                <a:cs typeface="Segoe UI Emoji"/>
              </a:rPr>
              <a:t> </a:t>
            </a:r>
            <a:r>
              <a:rPr sz="1200" dirty="0">
                <a:solidFill>
                  <a:srgbClr val="1E1E1E"/>
                </a:solidFill>
                <a:latin typeface="Segoe UI Emoji"/>
                <a:cs typeface="Segoe UI Emoji"/>
              </a:rPr>
              <a:t>certain</a:t>
            </a:r>
            <a:r>
              <a:rPr sz="1200" spc="-30" dirty="0">
                <a:solidFill>
                  <a:srgbClr val="1E1E1E"/>
                </a:solidFill>
                <a:latin typeface="Segoe UI Emoji"/>
                <a:cs typeface="Segoe UI Emoji"/>
              </a:rPr>
              <a:t> </a:t>
            </a:r>
            <a:r>
              <a:rPr sz="1200" dirty="0">
                <a:solidFill>
                  <a:srgbClr val="1E1E1E"/>
                </a:solidFill>
                <a:latin typeface="Segoe UI Emoji"/>
                <a:cs typeface="Segoe UI Emoji"/>
              </a:rPr>
              <a:t>words</a:t>
            </a:r>
            <a:r>
              <a:rPr sz="1200" spc="-50" dirty="0">
                <a:solidFill>
                  <a:srgbClr val="1E1E1E"/>
                </a:solidFill>
                <a:latin typeface="Segoe UI Emoji"/>
                <a:cs typeface="Segoe UI Emoji"/>
              </a:rPr>
              <a:t> </a:t>
            </a:r>
            <a:r>
              <a:rPr sz="1200" dirty="0">
                <a:solidFill>
                  <a:srgbClr val="1E1E1E"/>
                </a:solidFill>
                <a:latin typeface="Segoe UI Emoji"/>
                <a:cs typeface="Segoe UI Emoji"/>
              </a:rPr>
              <a:t>in</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spc="-10" dirty="0">
                <a:solidFill>
                  <a:srgbClr val="1E1E1E"/>
                </a:solidFill>
                <a:latin typeface="Segoe UI Emoji"/>
                <a:cs typeface="Segoe UI Emoji"/>
              </a:rPr>
              <a:t>subject </a:t>
            </a:r>
            <a:r>
              <a:rPr sz="1200" dirty="0">
                <a:solidFill>
                  <a:srgbClr val="1E1E1E"/>
                </a:solidFill>
                <a:latin typeface="Segoe UI Emoji"/>
                <a:cs typeface="Segoe UI Emoji"/>
              </a:rPr>
              <a:t>line</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another</a:t>
            </a:r>
            <a:r>
              <a:rPr sz="1200" spc="-15" dirty="0">
                <a:solidFill>
                  <a:srgbClr val="1E1E1E"/>
                </a:solidFill>
                <a:latin typeface="Segoe UI Emoji"/>
                <a:cs typeface="Segoe UI Emoji"/>
              </a:rPr>
              <a:t> </a:t>
            </a:r>
            <a:r>
              <a:rPr sz="1200" dirty="0">
                <a:solidFill>
                  <a:srgbClr val="1E1E1E"/>
                </a:solidFill>
                <a:latin typeface="Segoe UI Emoji"/>
                <a:cs typeface="Segoe UI Emoji"/>
              </a:rPr>
              <a:t>folder.</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can</a:t>
            </a:r>
            <a:r>
              <a:rPr sz="1200" spc="-10" dirty="0">
                <a:solidFill>
                  <a:srgbClr val="1E1E1E"/>
                </a:solidFill>
                <a:latin typeface="Segoe UI Emoji"/>
                <a:cs typeface="Segoe UI Emoji"/>
              </a:rPr>
              <a:t> </a:t>
            </a:r>
            <a:r>
              <a:rPr sz="1200" dirty="0">
                <a:solidFill>
                  <a:srgbClr val="1E1E1E"/>
                </a:solidFill>
                <a:latin typeface="Segoe UI Emoji"/>
                <a:cs typeface="Segoe UI Emoji"/>
              </a:rPr>
              <a:t>create</a:t>
            </a:r>
            <a:r>
              <a:rPr sz="1200" spc="-20" dirty="0">
                <a:solidFill>
                  <a:srgbClr val="1E1E1E"/>
                </a:solidFill>
                <a:latin typeface="Segoe UI Emoji"/>
                <a:cs typeface="Segoe UI Emoji"/>
              </a:rPr>
              <a:t> </a:t>
            </a:r>
            <a:r>
              <a:rPr sz="1200" dirty="0">
                <a:solidFill>
                  <a:srgbClr val="1E1E1E"/>
                </a:solidFill>
                <a:latin typeface="Segoe UI Emoji"/>
                <a:cs typeface="Segoe UI Emoji"/>
              </a:rPr>
              <a:t>this</a:t>
            </a:r>
            <a:r>
              <a:rPr sz="1200" spc="-20" dirty="0">
                <a:solidFill>
                  <a:srgbClr val="1E1E1E"/>
                </a:solidFill>
                <a:latin typeface="Segoe UI Emoji"/>
                <a:cs typeface="Segoe UI Emoji"/>
              </a:rPr>
              <a:t> </a:t>
            </a:r>
            <a:r>
              <a:rPr sz="1200" dirty="0">
                <a:solidFill>
                  <a:srgbClr val="1E1E1E"/>
                </a:solidFill>
                <a:latin typeface="Segoe UI Emoji"/>
                <a:cs typeface="Segoe UI Emoji"/>
              </a:rPr>
              <a:t>rule</a:t>
            </a:r>
            <a:r>
              <a:rPr sz="1200" spc="-20" dirty="0">
                <a:solidFill>
                  <a:srgbClr val="1E1E1E"/>
                </a:solidFill>
                <a:latin typeface="Segoe UI Emoji"/>
                <a:cs typeface="Segoe UI Emoji"/>
              </a:rPr>
              <a:t> </a:t>
            </a:r>
            <a:r>
              <a:rPr sz="1200" dirty="0">
                <a:solidFill>
                  <a:srgbClr val="1E1E1E"/>
                </a:solidFill>
                <a:latin typeface="Segoe UI Emoji"/>
                <a:cs typeface="Segoe UI Emoji"/>
              </a:rPr>
              <a:t>directly</a:t>
            </a:r>
            <a:r>
              <a:rPr sz="1200" spc="-20" dirty="0">
                <a:solidFill>
                  <a:srgbClr val="1E1E1E"/>
                </a:solidFill>
                <a:latin typeface="Segoe UI Emoji"/>
                <a:cs typeface="Segoe UI Emoji"/>
              </a:rPr>
              <a:t> </a:t>
            </a:r>
            <a:r>
              <a:rPr sz="1200" dirty="0">
                <a:solidFill>
                  <a:srgbClr val="1E1E1E"/>
                </a:solidFill>
                <a:latin typeface="Segoe UI Emoji"/>
                <a:cs typeface="Segoe UI Emoji"/>
              </a:rPr>
              <a:t>from</a:t>
            </a:r>
            <a:r>
              <a:rPr sz="1200" spc="-20" dirty="0">
                <a:solidFill>
                  <a:srgbClr val="1E1E1E"/>
                </a:solidFill>
                <a:latin typeface="Segoe UI Emoji"/>
                <a:cs typeface="Segoe UI Emoji"/>
              </a:rPr>
              <a:t> </a:t>
            </a:r>
            <a:r>
              <a:rPr sz="1200" dirty="0">
                <a:solidFill>
                  <a:srgbClr val="1E1E1E"/>
                </a:solidFill>
                <a:latin typeface="Segoe UI Emoji"/>
                <a:cs typeface="Segoe UI Emoji"/>
              </a:rPr>
              <a:t>a</a:t>
            </a:r>
            <a:r>
              <a:rPr sz="1200" spc="-5" dirty="0">
                <a:solidFill>
                  <a:srgbClr val="1E1E1E"/>
                </a:solidFill>
                <a:latin typeface="Segoe UI Emoji"/>
                <a:cs typeface="Segoe UI Emoji"/>
              </a:rPr>
              <a:t> </a:t>
            </a:r>
            <a:r>
              <a:rPr sz="1200" spc="-10" dirty="0">
                <a:solidFill>
                  <a:srgbClr val="1E1E1E"/>
                </a:solidFill>
                <a:latin typeface="Segoe UI Emoji"/>
                <a:cs typeface="Segoe UI Emoji"/>
              </a:rPr>
              <a:t>message </a:t>
            </a:r>
            <a:r>
              <a:rPr sz="1200" dirty="0">
                <a:solidFill>
                  <a:srgbClr val="1E1E1E"/>
                </a:solidFill>
                <a:latin typeface="Segoe UI Emoji"/>
                <a:cs typeface="Segoe UI Emoji"/>
              </a:rPr>
              <a:t>you've</a:t>
            </a:r>
            <a:r>
              <a:rPr sz="1200" spc="-25" dirty="0">
                <a:solidFill>
                  <a:srgbClr val="1E1E1E"/>
                </a:solidFill>
                <a:latin typeface="Segoe UI Emoji"/>
                <a:cs typeface="Segoe UI Emoji"/>
              </a:rPr>
              <a:t> </a:t>
            </a:r>
            <a:r>
              <a:rPr sz="1200" dirty="0">
                <a:solidFill>
                  <a:srgbClr val="1E1E1E"/>
                </a:solidFill>
                <a:latin typeface="Segoe UI Emoji"/>
                <a:cs typeface="Segoe UI Emoji"/>
              </a:rPr>
              <a:t>already</a:t>
            </a:r>
            <a:r>
              <a:rPr sz="1200" spc="-25" dirty="0">
                <a:solidFill>
                  <a:srgbClr val="1E1E1E"/>
                </a:solidFill>
                <a:latin typeface="Segoe UI Emoji"/>
                <a:cs typeface="Segoe UI Emoji"/>
              </a:rPr>
              <a:t> </a:t>
            </a:r>
            <a:r>
              <a:rPr sz="1200" spc="-10" dirty="0">
                <a:solidFill>
                  <a:srgbClr val="1E1E1E"/>
                </a:solidFill>
                <a:latin typeface="Segoe UI Emoji"/>
                <a:cs typeface="Segoe UI Emoji"/>
              </a:rPr>
              <a:t>received.</a:t>
            </a:r>
            <a:endParaRPr sz="1200" dirty="0">
              <a:latin typeface="Segoe UI Emoji"/>
              <a:cs typeface="Segoe UI Emoji"/>
            </a:endParaRPr>
          </a:p>
          <a:p>
            <a:pPr marL="754380" marR="240029" indent="-226695">
              <a:lnSpc>
                <a:spcPct val="110800"/>
              </a:lnSpc>
              <a:spcBef>
                <a:spcPts val="1395"/>
              </a:spcBef>
              <a:buAutoNum type="arabicPeriod"/>
              <a:tabLst>
                <a:tab pos="756285" algn="l"/>
              </a:tabLst>
            </a:pPr>
            <a:r>
              <a:rPr sz="1200" spc="-10" dirty="0">
                <a:solidFill>
                  <a:srgbClr val="1E1E1E"/>
                </a:solidFill>
                <a:latin typeface="Segoe UI Emoji"/>
                <a:cs typeface="Segoe UI Emoji"/>
              </a:rPr>
              <a:t>Right-</a:t>
            </a:r>
            <a:r>
              <a:rPr sz="1200" dirty="0">
                <a:solidFill>
                  <a:srgbClr val="1E1E1E"/>
                </a:solidFill>
                <a:latin typeface="Segoe UI Emoji"/>
                <a:cs typeface="Segoe UI Emoji"/>
              </a:rPr>
              <a:t>click</a:t>
            </a:r>
            <a:r>
              <a:rPr sz="1200" spc="-45" dirty="0">
                <a:solidFill>
                  <a:srgbClr val="1E1E1E"/>
                </a:solidFill>
                <a:latin typeface="Segoe UI Emoji"/>
                <a:cs typeface="Segoe UI Emoji"/>
              </a:rPr>
              <a:t> </a:t>
            </a:r>
            <a:r>
              <a:rPr sz="1200" dirty="0">
                <a:solidFill>
                  <a:srgbClr val="1E1E1E"/>
                </a:solidFill>
                <a:latin typeface="Segoe UI Emoji"/>
                <a:cs typeface="Segoe UI Emoji"/>
              </a:rPr>
              <a:t>a</a:t>
            </a:r>
            <a:r>
              <a:rPr sz="1200" spc="-40" dirty="0">
                <a:solidFill>
                  <a:srgbClr val="1E1E1E"/>
                </a:solidFill>
                <a:latin typeface="Segoe UI Emoji"/>
                <a:cs typeface="Segoe UI Emoji"/>
              </a:rPr>
              <a:t> </a:t>
            </a:r>
            <a:r>
              <a:rPr sz="1200" dirty="0">
                <a:solidFill>
                  <a:srgbClr val="1E1E1E"/>
                </a:solidFill>
                <a:latin typeface="Segoe UI Emoji"/>
                <a:cs typeface="Segoe UI Emoji"/>
              </a:rPr>
              <a:t>message</a:t>
            </a:r>
            <a:r>
              <a:rPr sz="1200" spc="-30" dirty="0">
                <a:solidFill>
                  <a:srgbClr val="1E1E1E"/>
                </a:solidFill>
                <a:latin typeface="Segoe UI Emoji"/>
                <a:cs typeface="Segoe UI Emoji"/>
              </a:rPr>
              <a:t> </a:t>
            </a:r>
            <a:r>
              <a:rPr sz="1200" dirty="0">
                <a:solidFill>
                  <a:srgbClr val="1E1E1E"/>
                </a:solidFill>
                <a:latin typeface="Segoe UI Emoji"/>
                <a:cs typeface="Segoe UI Emoji"/>
              </a:rPr>
              <a:t>in</a:t>
            </a:r>
            <a:r>
              <a:rPr sz="1200" spc="-35" dirty="0">
                <a:solidFill>
                  <a:srgbClr val="1E1E1E"/>
                </a:solidFill>
                <a:latin typeface="Segoe UI Emoji"/>
                <a:cs typeface="Segoe UI Emoji"/>
              </a:rPr>
              <a:t> </a:t>
            </a:r>
            <a:r>
              <a:rPr sz="1200" dirty="0">
                <a:solidFill>
                  <a:srgbClr val="1E1E1E"/>
                </a:solidFill>
                <a:latin typeface="Segoe UI Emoji"/>
                <a:cs typeface="Segoe UI Emoji"/>
              </a:rPr>
              <a:t>your</a:t>
            </a:r>
            <a:r>
              <a:rPr sz="1200" spc="-40" dirty="0">
                <a:solidFill>
                  <a:srgbClr val="1E1E1E"/>
                </a:solidFill>
                <a:latin typeface="Segoe UI Emoji"/>
                <a:cs typeface="Segoe UI Emoji"/>
              </a:rPr>
              <a:t> </a:t>
            </a:r>
            <a:r>
              <a:rPr sz="1200" dirty="0">
                <a:solidFill>
                  <a:srgbClr val="1E1E1E"/>
                </a:solidFill>
                <a:latin typeface="Segoe UI Emoji"/>
                <a:cs typeface="Segoe UI Emoji"/>
              </a:rPr>
              <a:t>inbox</a:t>
            </a:r>
            <a:r>
              <a:rPr sz="1200" spc="-40" dirty="0">
                <a:solidFill>
                  <a:srgbClr val="1E1E1E"/>
                </a:solidFill>
                <a:latin typeface="Segoe UI Emoji"/>
                <a:cs typeface="Segoe UI Emoji"/>
              </a:rPr>
              <a:t> </a:t>
            </a:r>
            <a:r>
              <a:rPr sz="1200" dirty="0">
                <a:solidFill>
                  <a:srgbClr val="1E1E1E"/>
                </a:solidFill>
                <a:latin typeface="Segoe UI Emoji"/>
                <a:cs typeface="Segoe UI Emoji"/>
              </a:rPr>
              <a:t>or</a:t>
            </a:r>
            <a:r>
              <a:rPr sz="1200" spc="-40" dirty="0">
                <a:solidFill>
                  <a:srgbClr val="1E1E1E"/>
                </a:solidFill>
                <a:latin typeface="Segoe UI Emoji"/>
                <a:cs typeface="Segoe UI Emoji"/>
              </a:rPr>
              <a:t> </a:t>
            </a:r>
            <a:r>
              <a:rPr sz="1200" dirty="0">
                <a:solidFill>
                  <a:srgbClr val="1E1E1E"/>
                </a:solidFill>
                <a:latin typeface="Segoe UI Emoji"/>
                <a:cs typeface="Segoe UI Emoji"/>
              </a:rPr>
              <a:t>another</a:t>
            </a:r>
            <a:r>
              <a:rPr sz="1200" spc="-40" dirty="0">
                <a:solidFill>
                  <a:srgbClr val="1E1E1E"/>
                </a:solidFill>
                <a:latin typeface="Segoe UI Emoji"/>
                <a:cs typeface="Segoe UI Emoji"/>
              </a:rPr>
              <a:t> </a:t>
            </a:r>
            <a:r>
              <a:rPr sz="1200" dirty="0">
                <a:solidFill>
                  <a:srgbClr val="1E1E1E"/>
                </a:solidFill>
                <a:latin typeface="Segoe UI Emoji"/>
                <a:cs typeface="Segoe UI Emoji"/>
              </a:rPr>
              <a:t>email</a:t>
            </a:r>
            <a:r>
              <a:rPr sz="1200" spc="-35" dirty="0">
                <a:solidFill>
                  <a:srgbClr val="1E1E1E"/>
                </a:solidFill>
                <a:latin typeface="Segoe UI Emoji"/>
                <a:cs typeface="Segoe UI Emoji"/>
              </a:rPr>
              <a:t> </a:t>
            </a:r>
            <a:r>
              <a:rPr sz="1200" spc="-10" dirty="0">
                <a:solidFill>
                  <a:srgbClr val="1E1E1E"/>
                </a:solidFill>
                <a:latin typeface="Segoe UI Emoji"/>
                <a:cs typeface="Segoe UI Emoji"/>
              </a:rPr>
              <a:t>folder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dirty="0">
                <a:solidFill>
                  <a:srgbClr val="1E1E1E"/>
                </a:solidFill>
                <a:latin typeface="Segoe UI Emoji"/>
                <a:cs typeface="Segoe UI Emoji"/>
              </a:rPr>
              <a:t>select</a:t>
            </a:r>
            <a:r>
              <a:rPr sz="1200" spc="-30" dirty="0">
                <a:solidFill>
                  <a:srgbClr val="1E1E1E"/>
                </a:solidFill>
                <a:latin typeface="Segoe UI Emoji"/>
                <a:cs typeface="Segoe UI Emoji"/>
              </a:rPr>
              <a:t> </a:t>
            </a:r>
            <a:r>
              <a:rPr sz="1200" b="1" spc="-10" dirty="0">
                <a:solidFill>
                  <a:srgbClr val="1E1E1E"/>
                </a:solidFill>
                <a:latin typeface="Segoe UI Emoji"/>
                <a:cs typeface="Segoe UI Emoji"/>
              </a:rPr>
              <a:t>Rules</a:t>
            </a:r>
            <a:r>
              <a:rPr sz="1200" spc="-10" dirty="0">
                <a:solidFill>
                  <a:srgbClr val="1E1E1E"/>
                </a:solidFill>
                <a:latin typeface="Segoe UI Emoji"/>
                <a:cs typeface="Segoe UI Emoji"/>
              </a:rPr>
              <a:t>.</a:t>
            </a:r>
            <a:endParaRPr sz="1200" dirty="0">
              <a:latin typeface="Segoe UI Emoji"/>
              <a:cs typeface="Segoe UI Emoji"/>
            </a:endParaRPr>
          </a:p>
          <a:p>
            <a:pPr marL="754380" marR="5080" indent="-226695">
              <a:lnSpc>
                <a:spcPct val="110800"/>
              </a:lnSpc>
              <a:buAutoNum type="arabicPeriod"/>
              <a:tabLst>
                <a:tab pos="756285" algn="l"/>
              </a:tabLst>
            </a:pPr>
            <a:r>
              <a:rPr sz="1200" dirty="0">
                <a:solidFill>
                  <a:srgbClr val="1E1E1E"/>
                </a:solidFill>
                <a:latin typeface="Segoe UI Emoji"/>
                <a:cs typeface="Segoe UI Emoji"/>
              </a:rPr>
              <a:t>Select</a:t>
            </a:r>
            <a:r>
              <a:rPr sz="1200" spc="-30" dirty="0">
                <a:solidFill>
                  <a:srgbClr val="1E1E1E"/>
                </a:solidFill>
                <a:latin typeface="Segoe UI Emoji"/>
                <a:cs typeface="Segoe UI Emoji"/>
              </a:rPr>
              <a:t> </a:t>
            </a:r>
            <a:r>
              <a:rPr sz="1200" dirty="0">
                <a:solidFill>
                  <a:srgbClr val="1E1E1E"/>
                </a:solidFill>
                <a:latin typeface="Segoe UI Emoji"/>
                <a:cs typeface="Segoe UI Emoji"/>
              </a:rPr>
              <a:t>one</a:t>
            </a:r>
            <a:r>
              <a:rPr sz="1200" spc="-30" dirty="0">
                <a:solidFill>
                  <a:srgbClr val="1E1E1E"/>
                </a:solidFill>
                <a:latin typeface="Segoe UI Emoji"/>
                <a:cs typeface="Segoe UI Emoji"/>
              </a:rPr>
              <a: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options.</a:t>
            </a:r>
            <a:r>
              <a:rPr sz="1200" spc="-30" dirty="0">
                <a:solidFill>
                  <a:srgbClr val="1E1E1E"/>
                </a:solidFill>
                <a:latin typeface="Segoe UI Emoji"/>
                <a:cs typeface="Segoe UI Emoji"/>
              </a:rPr>
              <a:t> </a:t>
            </a:r>
            <a:r>
              <a:rPr sz="1200" dirty="0">
                <a:solidFill>
                  <a:srgbClr val="1E1E1E"/>
                </a:solidFill>
                <a:latin typeface="Segoe UI Emoji"/>
                <a:cs typeface="Segoe UI Emoji"/>
              </a:rPr>
              <a:t>Outlook</a:t>
            </a:r>
            <a:r>
              <a:rPr sz="1200" spc="-25" dirty="0">
                <a:solidFill>
                  <a:srgbClr val="1E1E1E"/>
                </a:solidFill>
                <a:latin typeface="Segoe UI Emoji"/>
                <a:cs typeface="Segoe UI Emoji"/>
              </a:rPr>
              <a:t> </a:t>
            </a:r>
            <a:r>
              <a:rPr sz="1200" dirty="0">
                <a:solidFill>
                  <a:srgbClr val="1E1E1E"/>
                </a:solidFill>
                <a:latin typeface="Segoe UI Emoji"/>
                <a:cs typeface="Segoe UI Emoji"/>
              </a:rPr>
              <a:t>automatically</a:t>
            </a:r>
            <a:r>
              <a:rPr sz="1200" spc="-25" dirty="0">
                <a:solidFill>
                  <a:srgbClr val="1E1E1E"/>
                </a:solidFill>
                <a:latin typeface="Segoe UI Emoji"/>
                <a:cs typeface="Segoe UI Emoji"/>
              </a:rPr>
              <a:t> </a:t>
            </a:r>
            <a:r>
              <a:rPr sz="1200" spc="-10" dirty="0">
                <a:solidFill>
                  <a:srgbClr val="1E1E1E"/>
                </a:solidFill>
                <a:latin typeface="Segoe UI Emoji"/>
                <a:cs typeface="Segoe UI Emoji"/>
              </a:rPr>
              <a:t>suggests 	</a:t>
            </a:r>
            <a:r>
              <a:rPr sz="1200" dirty="0">
                <a:solidFill>
                  <a:srgbClr val="1E1E1E"/>
                </a:solidFill>
                <a:latin typeface="Segoe UI Emoji"/>
                <a:cs typeface="Segoe UI Emoji"/>
              </a:rPr>
              <a:t>creating</a:t>
            </a:r>
            <a:r>
              <a:rPr sz="1200" spc="-45" dirty="0">
                <a:solidFill>
                  <a:srgbClr val="1E1E1E"/>
                </a:solidFill>
                <a:latin typeface="Segoe UI Emoji"/>
                <a:cs typeface="Segoe UI Emoji"/>
              </a:rPr>
              <a:t> </a:t>
            </a:r>
            <a:r>
              <a:rPr sz="1200" dirty="0">
                <a:solidFill>
                  <a:srgbClr val="1E1E1E"/>
                </a:solidFill>
                <a:latin typeface="Segoe UI Emoji"/>
                <a:cs typeface="Segoe UI Emoji"/>
              </a:rPr>
              <a:t>a</a:t>
            </a:r>
            <a:r>
              <a:rPr sz="1200" spc="-45" dirty="0">
                <a:solidFill>
                  <a:srgbClr val="1E1E1E"/>
                </a:solidFill>
                <a:latin typeface="Segoe UI Emoji"/>
                <a:cs typeface="Segoe UI Emoji"/>
              </a:rPr>
              <a:t> </a:t>
            </a:r>
            <a:r>
              <a:rPr sz="1200" dirty="0">
                <a:solidFill>
                  <a:srgbClr val="1E1E1E"/>
                </a:solidFill>
                <a:latin typeface="Segoe UI Emoji"/>
                <a:cs typeface="Segoe UI Emoji"/>
              </a:rPr>
              <a:t>rule</a:t>
            </a:r>
            <a:r>
              <a:rPr sz="1200" spc="-50" dirty="0">
                <a:solidFill>
                  <a:srgbClr val="1E1E1E"/>
                </a:solidFill>
                <a:latin typeface="Segoe UI Emoji"/>
                <a:cs typeface="Segoe UI Emoji"/>
              </a:rPr>
              <a:t> </a:t>
            </a:r>
            <a:r>
              <a:rPr sz="1200" dirty="0">
                <a:solidFill>
                  <a:srgbClr val="1E1E1E"/>
                </a:solidFill>
                <a:latin typeface="Segoe UI Emoji"/>
                <a:cs typeface="Segoe UI Emoji"/>
              </a:rPr>
              <a:t>based</a:t>
            </a:r>
            <a:r>
              <a:rPr sz="1200" spc="-45" dirty="0">
                <a:solidFill>
                  <a:srgbClr val="1E1E1E"/>
                </a:solidFill>
                <a:latin typeface="Segoe UI Emoji"/>
                <a:cs typeface="Segoe UI Emoji"/>
              </a:rPr>
              <a:t> </a:t>
            </a:r>
            <a:r>
              <a:rPr sz="1200" dirty="0">
                <a:solidFill>
                  <a:srgbClr val="1E1E1E"/>
                </a:solidFill>
                <a:latin typeface="Segoe UI Emoji"/>
                <a:cs typeface="Segoe UI Emoji"/>
              </a:rPr>
              <a:t>on</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sender</a:t>
            </a:r>
            <a:r>
              <a:rPr sz="1200" spc="-45" dirty="0">
                <a:solidFill>
                  <a:srgbClr val="1E1E1E"/>
                </a:solidFill>
                <a:latin typeface="Segoe UI Emoji"/>
                <a:cs typeface="Segoe UI Emoji"/>
              </a:rPr>
              <a:t> </a:t>
            </a:r>
            <a:r>
              <a:rPr sz="1200" dirty="0">
                <a:solidFill>
                  <a:srgbClr val="1E1E1E"/>
                </a:solidFill>
                <a:latin typeface="Segoe UI Emoji"/>
                <a:cs typeface="Segoe UI Emoji"/>
              </a:rPr>
              <a:t>and</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recipients.</a:t>
            </a:r>
            <a:r>
              <a:rPr sz="1200" spc="-45"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spc="-20" dirty="0">
                <a:solidFill>
                  <a:srgbClr val="1E1E1E"/>
                </a:solidFill>
                <a:latin typeface="Segoe UI Emoji"/>
                <a:cs typeface="Segoe UI Emoji"/>
              </a:rPr>
              <a:t>view 	</a:t>
            </a:r>
            <a:r>
              <a:rPr sz="1200" dirty="0">
                <a:solidFill>
                  <a:srgbClr val="1E1E1E"/>
                </a:solidFill>
                <a:latin typeface="Segoe UI Emoji"/>
                <a:cs typeface="Segoe UI Emoji"/>
              </a:rPr>
              <a:t>more</a:t>
            </a:r>
            <a:r>
              <a:rPr sz="1200" spc="-10" dirty="0">
                <a:solidFill>
                  <a:srgbClr val="1E1E1E"/>
                </a:solidFill>
                <a:latin typeface="Segoe UI Emoji"/>
                <a:cs typeface="Segoe UI Emoji"/>
              </a:rPr>
              <a:t> </a:t>
            </a:r>
            <a:r>
              <a:rPr sz="1200" dirty="0">
                <a:solidFill>
                  <a:srgbClr val="1E1E1E"/>
                </a:solidFill>
                <a:latin typeface="Segoe UI Emoji"/>
                <a:cs typeface="Segoe UI Emoji"/>
              </a:rPr>
              <a:t>options,</a:t>
            </a:r>
            <a:r>
              <a:rPr sz="1200" spc="-5" dirty="0">
                <a:solidFill>
                  <a:srgbClr val="1E1E1E"/>
                </a:solidFill>
                <a:latin typeface="Segoe UI Emoji"/>
                <a:cs typeface="Segoe UI Emoji"/>
              </a:rPr>
              <a:t> </a:t>
            </a:r>
            <a:r>
              <a:rPr sz="1200" dirty="0">
                <a:solidFill>
                  <a:srgbClr val="1E1E1E"/>
                </a:solidFill>
                <a:latin typeface="Segoe UI Emoji"/>
                <a:cs typeface="Segoe UI Emoji"/>
              </a:rPr>
              <a:t>select</a:t>
            </a:r>
            <a:r>
              <a:rPr sz="1200" spc="-5" dirty="0">
                <a:solidFill>
                  <a:srgbClr val="1E1E1E"/>
                </a:solidFill>
                <a:latin typeface="Segoe UI Emoji"/>
                <a:cs typeface="Segoe UI Emoji"/>
              </a:rPr>
              <a:t> </a:t>
            </a:r>
            <a:r>
              <a:rPr sz="1200" b="1" dirty="0">
                <a:solidFill>
                  <a:srgbClr val="1E1E1E"/>
                </a:solidFill>
                <a:latin typeface="Segoe UI Emoji"/>
                <a:cs typeface="Segoe UI Emoji"/>
              </a:rPr>
              <a:t>Create</a:t>
            </a:r>
            <a:r>
              <a:rPr sz="1200" b="1" spc="-5" dirty="0">
                <a:solidFill>
                  <a:srgbClr val="1E1E1E"/>
                </a:solidFill>
                <a:latin typeface="Segoe UI Emoji"/>
                <a:cs typeface="Segoe UI Emoji"/>
              </a:rPr>
              <a:t> </a:t>
            </a:r>
            <a:r>
              <a:rPr sz="1200" b="1" spc="-20" dirty="0">
                <a:solidFill>
                  <a:srgbClr val="1E1E1E"/>
                </a:solidFill>
                <a:latin typeface="Segoe UI Emoji"/>
                <a:cs typeface="Segoe UI Emoji"/>
              </a:rPr>
              <a:t>Rule</a:t>
            </a:r>
            <a:r>
              <a:rPr sz="1200" spc="-20" dirty="0">
                <a:solidFill>
                  <a:srgbClr val="1E1E1E"/>
                </a:solidFill>
                <a:latin typeface="Segoe UI Emoji"/>
                <a:cs typeface="Segoe UI Emoji"/>
              </a:rPr>
              <a:t>.</a:t>
            </a:r>
            <a:endParaRPr sz="1200" dirty="0">
              <a:latin typeface="Segoe UI Emoji"/>
              <a:cs typeface="Segoe UI Emoji"/>
            </a:endParaRPr>
          </a:p>
          <a:p>
            <a:pPr marL="754380" marR="175895" indent="-226695">
              <a:lnSpc>
                <a:spcPct val="110800"/>
              </a:lnSpc>
              <a:buAutoNum type="arabicPeriod"/>
              <a:tabLst>
                <a:tab pos="756285" algn="l"/>
              </a:tabLst>
            </a:pP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b="1" dirty="0">
                <a:solidFill>
                  <a:srgbClr val="1E1E1E"/>
                </a:solidFill>
                <a:latin typeface="Segoe UI Emoji"/>
                <a:cs typeface="Segoe UI Emoji"/>
              </a:rPr>
              <a:t>Create Rule </a:t>
            </a:r>
            <a:r>
              <a:rPr sz="1200" dirty="0">
                <a:solidFill>
                  <a:srgbClr val="1E1E1E"/>
                </a:solidFill>
                <a:latin typeface="Segoe UI Emoji"/>
                <a:cs typeface="Segoe UI Emoji"/>
              </a:rPr>
              <a:t>dialog</a:t>
            </a:r>
            <a:r>
              <a:rPr sz="1200" spc="-20" dirty="0">
                <a:solidFill>
                  <a:srgbClr val="1E1E1E"/>
                </a:solidFill>
                <a:latin typeface="Segoe UI Emoji"/>
                <a:cs typeface="Segoe UI Emoji"/>
              </a:rPr>
              <a:t> </a:t>
            </a:r>
            <a:r>
              <a:rPr sz="1200" dirty="0">
                <a:solidFill>
                  <a:srgbClr val="1E1E1E"/>
                </a:solidFill>
                <a:latin typeface="Segoe UI Emoji"/>
                <a:cs typeface="Segoe UI Emoji"/>
              </a:rPr>
              <a:t>box,</a:t>
            </a:r>
            <a:r>
              <a:rPr sz="1200" spc="-20" dirty="0">
                <a:solidFill>
                  <a:srgbClr val="1E1E1E"/>
                </a:solidFill>
                <a:latin typeface="Segoe UI Emoji"/>
                <a:cs typeface="Segoe UI Emoji"/>
              </a:rPr>
              <a:t> </a:t>
            </a:r>
            <a:r>
              <a:rPr sz="1200" dirty="0">
                <a:solidFill>
                  <a:srgbClr val="1E1E1E"/>
                </a:solidFill>
                <a:latin typeface="Segoe UI Emoji"/>
                <a:cs typeface="Segoe UI Emoji"/>
              </a:rPr>
              <a:t>select</a:t>
            </a:r>
            <a:r>
              <a:rPr sz="1200" spc="-25" dirty="0">
                <a:solidFill>
                  <a:srgbClr val="1E1E1E"/>
                </a:solidFill>
                <a:latin typeface="Segoe UI Emoji"/>
                <a:cs typeface="Segoe UI Emoji"/>
              </a:rPr>
              <a:t> </a:t>
            </a:r>
            <a:r>
              <a:rPr sz="1200" dirty="0">
                <a:solidFill>
                  <a:srgbClr val="1E1E1E"/>
                </a:solidFill>
                <a:latin typeface="Segoe UI Emoji"/>
                <a:cs typeface="Segoe UI Emoji"/>
              </a:rPr>
              <a:t>one</a:t>
            </a:r>
            <a:r>
              <a:rPr sz="1200" spc="-30" dirty="0">
                <a:solidFill>
                  <a:srgbClr val="1E1E1E"/>
                </a:solidFill>
                <a:latin typeface="Segoe UI Emoji"/>
                <a:cs typeface="Segoe UI Emoji"/>
              </a:rPr>
              <a:t> </a:t>
            </a:r>
            <a:r>
              <a:rPr sz="1200" dirty="0">
                <a:solidFill>
                  <a:srgbClr val="1E1E1E"/>
                </a:solidFill>
                <a:latin typeface="Segoe UI Emoji"/>
                <a:cs typeface="Segoe UI Emoji"/>
              </a:rPr>
              <a:t>or</a:t>
            </a:r>
            <a:r>
              <a:rPr sz="1200" spc="10" dirty="0">
                <a:solidFill>
                  <a:srgbClr val="1E1E1E"/>
                </a:solidFill>
                <a:latin typeface="Segoe UI Emoji"/>
                <a:cs typeface="Segoe UI Emoji"/>
              </a:rPr>
              <a:t> </a:t>
            </a:r>
            <a:r>
              <a:rPr sz="1200" dirty="0">
                <a:solidFill>
                  <a:srgbClr val="1E1E1E"/>
                </a:solidFill>
                <a:latin typeface="Segoe UI Emoji"/>
                <a:cs typeface="Segoe UI Emoji"/>
              </a:rPr>
              <a:t>more</a:t>
            </a:r>
            <a:r>
              <a:rPr sz="1200" spc="-25" dirty="0">
                <a:solidFill>
                  <a:srgbClr val="1E1E1E"/>
                </a:solidFill>
                <a:latin typeface="Segoe UI Emoji"/>
                <a:cs typeface="Segoe UI Emoji"/>
              </a:rPr>
              <a:t> </a:t>
            </a:r>
            <a:r>
              <a:rPr sz="1200" dirty="0">
                <a:solidFill>
                  <a:srgbClr val="1E1E1E"/>
                </a:solidFill>
                <a:latin typeface="Segoe UI Emoji"/>
                <a:cs typeface="Segoe UI Emoji"/>
              </a:rPr>
              <a:t>of</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spc="-10" dirty="0">
                <a:solidFill>
                  <a:srgbClr val="1E1E1E"/>
                </a:solidFill>
                <a:latin typeface="Segoe UI Emoji"/>
                <a:cs typeface="Segoe UI Emoji"/>
              </a:rPr>
              <a:t>first 	</a:t>
            </a:r>
            <a:r>
              <a:rPr sz="1200" dirty="0">
                <a:solidFill>
                  <a:srgbClr val="1E1E1E"/>
                </a:solidFill>
                <a:latin typeface="Segoe UI Emoji"/>
                <a:cs typeface="Segoe UI Emoji"/>
              </a:rPr>
              <a:t>three</a:t>
            </a:r>
            <a:r>
              <a:rPr sz="1200" spc="-20" dirty="0">
                <a:solidFill>
                  <a:srgbClr val="1E1E1E"/>
                </a:solidFill>
                <a:latin typeface="Segoe UI Emoji"/>
                <a:cs typeface="Segoe UI Emoji"/>
              </a:rPr>
              <a:t> </a:t>
            </a:r>
            <a:r>
              <a:rPr sz="1200" spc="-10" dirty="0">
                <a:solidFill>
                  <a:srgbClr val="1E1E1E"/>
                </a:solidFill>
                <a:latin typeface="Segoe UI Emoji"/>
                <a:cs typeface="Segoe UI Emoji"/>
              </a:rPr>
              <a:t>checkboxes.</a:t>
            </a:r>
            <a:endParaRPr sz="1200" dirty="0">
              <a:latin typeface="Segoe UI Emoji"/>
              <a:cs typeface="Segoe UI Emoji"/>
            </a:endParaRPr>
          </a:p>
          <a:p>
            <a:pPr marL="754380" marR="27940" indent="-226695">
              <a:lnSpc>
                <a:spcPct val="110800"/>
              </a:lnSpc>
              <a:buAutoNum type="arabicPeriod"/>
              <a:tabLst>
                <a:tab pos="756285" algn="l"/>
              </a:tabLst>
            </a:pP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b="1" dirty="0">
                <a:solidFill>
                  <a:srgbClr val="1E1E1E"/>
                </a:solidFill>
                <a:latin typeface="Segoe UI Emoji"/>
                <a:cs typeface="Segoe UI Emoji"/>
              </a:rPr>
              <a:t>Do</a:t>
            </a:r>
            <a:r>
              <a:rPr sz="1200" b="1" spc="5" dirty="0">
                <a:solidFill>
                  <a:srgbClr val="1E1E1E"/>
                </a:solidFill>
                <a:latin typeface="Segoe UI Emoji"/>
                <a:cs typeface="Segoe UI Emoji"/>
              </a:rPr>
              <a:t> </a:t>
            </a:r>
            <a:r>
              <a:rPr sz="1200" b="1" dirty="0">
                <a:solidFill>
                  <a:srgbClr val="1E1E1E"/>
                </a:solidFill>
                <a:latin typeface="Segoe UI Emoji"/>
                <a:cs typeface="Segoe UI Emoji"/>
              </a:rPr>
              <a:t>the</a:t>
            </a:r>
            <a:r>
              <a:rPr sz="1200" b="1" spc="5" dirty="0">
                <a:solidFill>
                  <a:srgbClr val="1E1E1E"/>
                </a:solidFill>
                <a:latin typeface="Segoe UI Emoji"/>
                <a:cs typeface="Segoe UI Emoji"/>
              </a:rPr>
              <a:t> </a:t>
            </a:r>
            <a:r>
              <a:rPr sz="1200" b="1" dirty="0">
                <a:solidFill>
                  <a:srgbClr val="1E1E1E"/>
                </a:solidFill>
                <a:latin typeface="Segoe UI Emoji"/>
                <a:cs typeface="Segoe UI Emoji"/>
              </a:rPr>
              <a:t>following</a:t>
            </a:r>
            <a:r>
              <a:rPr sz="1200" b="1" spc="10" dirty="0">
                <a:solidFill>
                  <a:srgbClr val="1E1E1E"/>
                </a:solidFill>
                <a:latin typeface="Segoe UI Emoji"/>
                <a:cs typeface="Segoe UI Emoji"/>
              </a:rPr>
              <a:t> </a:t>
            </a:r>
            <a:r>
              <a:rPr sz="1200" dirty="0">
                <a:solidFill>
                  <a:srgbClr val="1E1E1E"/>
                </a:solidFill>
                <a:latin typeface="Segoe UI Emoji"/>
                <a:cs typeface="Segoe UI Emoji"/>
              </a:rPr>
              <a:t>section,</a:t>
            </a:r>
            <a:r>
              <a:rPr sz="1200" spc="-10" dirty="0">
                <a:solidFill>
                  <a:srgbClr val="1E1E1E"/>
                </a:solidFill>
                <a:latin typeface="Segoe UI Emoji"/>
                <a:cs typeface="Segoe UI Emoji"/>
              </a:rPr>
              <a:t> </a:t>
            </a:r>
            <a:r>
              <a:rPr sz="1200" dirty="0">
                <a:solidFill>
                  <a:srgbClr val="1E1E1E"/>
                </a:solidFill>
                <a:latin typeface="Segoe UI Emoji"/>
                <a:cs typeface="Segoe UI Emoji"/>
              </a:rPr>
              <a:t>if</a:t>
            </a:r>
            <a:r>
              <a:rPr sz="1200" spc="-10" dirty="0">
                <a:solidFill>
                  <a:srgbClr val="1E1E1E"/>
                </a:solidFill>
                <a:latin typeface="Segoe UI Emoji"/>
                <a:cs typeface="Segoe UI Emoji"/>
              </a:rPr>
              <a:t> </a:t>
            </a:r>
            <a:r>
              <a:rPr sz="1200" dirty="0">
                <a:solidFill>
                  <a:srgbClr val="1E1E1E"/>
                </a:solidFill>
                <a:latin typeface="Segoe UI Emoji"/>
                <a:cs typeface="Segoe UI Emoji"/>
              </a:rPr>
              <a:t>you want</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rule</a:t>
            </a:r>
            <a:r>
              <a:rPr sz="1200" spc="-30" dirty="0">
                <a:solidFill>
                  <a:srgbClr val="1E1E1E"/>
                </a:solidFill>
                <a:latin typeface="Segoe UI Emoji"/>
                <a:cs typeface="Segoe UI Emoji"/>
              </a:rPr>
              <a:t> </a:t>
            </a:r>
            <a:r>
              <a:rPr sz="1200" dirty="0">
                <a:solidFill>
                  <a:srgbClr val="1E1E1E"/>
                </a:solidFill>
                <a:latin typeface="Segoe UI Emoji"/>
                <a:cs typeface="Segoe UI Emoji"/>
              </a:rPr>
              <a:t>to move</a:t>
            </a:r>
            <a:r>
              <a:rPr sz="1200" spc="-10" dirty="0">
                <a:solidFill>
                  <a:srgbClr val="1E1E1E"/>
                </a:solidFill>
                <a:latin typeface="Segoe UI Emoji"/>
                <a:cs typeface="Segoe UI Emoji"/>
              </a:rPr>
              <a:t> </a:t>
            </a:r>
            <a:r>
              <a:rPr sz="1200" spc="-50" dirty="0">
                <a:solidFill>
                  <a:srgbClr val="1E1E1E"/>
                </a:solidFill>
                <a:latin typeface="Segoe UI Emoji"/>
                <a:cs typeface="Segoe UI Emoji"/>
              </a:rPr>
              <a:t>a 	</a:t>
            </a:r>
            <a:r>
              <a:rPr sz="1200" dirty="0">
                <a:solidFill>
                  <a:srgbClr val="1E1E1E"/>
                </a:solidFill>
                <a:latin typeface="Segoe UI Emoji"/>
                <a:cs typeface="Segoe UI Emoji"/>
              </a:rPr>
              <a:t>message to a</a:t>
            </a:r>
            <a:r>
              <a:rPr sz="1200" spc="-5" dirty="0">
                <a:solidFill>
                  <a:srgbClr val="1E1E1E"/>
                </a:solidFill>
                <a:latin typeface="Segoe UI Emoji"/>
                <a:cs typeface="Segoe UI Emoji"/>
              </a:rPr>
              <a:t> </a:t>
            </a:r>
            <a:r>
              <a:rPr sz="1200" dirty="0">
                <a:solidFill>
                  <a:srgbClr val="1E1E1E"/>
                </a:solidFill>
                <a:latin typeface="Segoe UI Emoji"/>
                <a:cs typeface="Segoe UI Emoji"/>
              </a:rPr>
              <a:t>folder,</a:t>
            </a:r>
            <a:r>
              <a:rPr sz="1200" spc="-5" dirty="0">
                <a:solidFill>
                  <a:srgbClr val="1E1E1E"/>
                </a:solidFill>
                <a:latin typeface="Segoe UI Emoji"/>
                <a:cs typeface="Segoe UI Emoji"/>
              </a:rPr>
              <a:t> </a:t>
            </a:r>
            <a:r>
              <a:rPr sz="1200" dirty="0">
                <a:solidFill>
                  <a:srgbClr val="1E1E1E"/>
                </a:solidFill>
                <a:latin typeface="Segoe UI Emoji"/>
                <a:cs typeface="Segoe UI Emoji"/>
              </a:rPr>
              <a:t>check</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a:t>
            </a:r>
            <a:r>
              <a:rPr sz="1200" b="1" dirty="0">
                <a:solidFill>
                  <a:srgbClr val="1E1E1E"/>
                </a:solidFill>
                <a:latin typeface="Segoe UI Emoji"/>
                <a:cs typeface="Segoe UI Emoji"/>
              </a:rPr>
              <a:t>Move</a:t>
            </a:r>
            <a:r>
              <a:rPr sz="1200" b="1" spc="-5" dirty="0">
                <a:solidFill>
                  <a:srgbClr val="1E1E1E"/>
                </a:solidFill>
                <a:latin typeface="Segoe UI Emoji"/>
                <a:cs typeface="Segoe UI Emoji"/>
              </a:rPr>
              <a:t> </a:t>
            </a:r>
            <a:r>
              <a:rPr sz="1200" b="1" dirty="0">
                <a:solidFill>
                  <a:srgbClr val="1E1E1E"/>
                </a:solidFill>
                <a:latin typeface="Segoe UI Emoji"/>
                <a:cs typeface="Segoe UI Emoji"/>
              </a:rPr>
              <a:t>item</a:t>
            </a:r>
            <a:r>
              <a:rPr sz="1200" b="1" spc="-5" dirty="0">
                <a:solidFill>
                  <a:srgbClr val="1E1E1E"/>
                </a:solidFill>
                <a:latin typeface="Segoe UI Emoji"/>
                <a:cs typeface="Segoe UI Emoji"/>
              </a:rPr>
              <a:t> </a:t>
            </a:r>
            <a:r>
              <a:rPr sz="1200" b="1" dirty="0">
                <a:solidFill>
                  <a:srgbClr val="1E1E1E"/>
                </a:solidFill>
                <a:latin typeface="Segoe UI Emoji"/>
                <a:cs typeface="Segoe UI Emoji"/>
              </a:rPr>
              <a:t>to</a:t>
            </a:r>
            <a:r>
              <a:rPr sz="1200" b="1" spc="15" dirty="0">
                <a:solidFill>
                  <a:srgbClr val="1E1E1E"/>
                </a:solidFill>
                <a:latin typeface="Segoe UI Emoji"/>
                <a:cs typeface="Segoe UI Emoji"/>
              </a:rPr>
              <a:t> </a:t>
            </a:r>
            <a:r>
              <a:rPr sz="1200" b="1" dirty="0">
                <a:solidFill>
                  <a:srgbClr val="1E1E1E"/>
                </a:solidFill>
                <a:latin typeface="Segoe UI Emoji"/>
                <a:cs typeface="Segoe UI Emoji"/>
              </a:rPr>
              <a:t>folder</a:t>
            </a:r>
            <a:r>
              <a:rPr sz="1200" b="1" spc="15" dirty="0">
                <a:solidFill>
                  <a:srgbClr val="1E1E1E"/>
                </a:solidFill>
                <a:latin typeface="Segoe UI Emoji"/>
                <a:cs typeface="Segoe UI Emoji"/>
              </a:rPr>
              <a:t> </a:t>
            </a:r>
            <a:r>
              <a:rPr sz="1200" dirty="0">
                <a:solidFill>
                  <a:srgbClr val="1E1E1E"/>
                </a:solidFill>
                <a:latin typeface="Segoe UI Emoji"/>
                <a:cs typeface="Segoe UI Emoji"/>
              </a:rPr>
              <a:t>box, </a:t>
            </a:r>
            <a:r>
              <a:rPr sz="1200" spc="-20" dirty="0">
                <a:solidFill>
                  <a:srgbClr val="1E1E1E"/>
                </a:solidFill>
                <a:latin typeface="Segoe UI Emoji"/>
                <a:cs typeface="Segoe UI Emoji"/>
              </a:rPr>
              <a:t>then 	</a:t>
            </a:r>
            <a:r>
              <a:rPr sz="1200" dirty="0">
                <a:solidFill>
                  <a:srgbClr val="1E1E1E"/>
                </a:solidFill>
                <a:latin typeface="Segoe UI Emoji"/>
                <a:cs typeface="Segoe UI Emoji"/>
              </a:rPr>
              <a:t>select the</a:t>
            </a:r>
            <a:r>
              <a:rPr sz="1200" spc="-15" dirty="0">
                <a:solidFill>
                  <a:srgbClr val="1E1E1E"/>
                </a:solidFill>
                <a:latin typeface="Segoe UI Emoji"/>
                <a:cs typeface="Segoe UI Emoji"/>
              </a:rPr>
              <a:t> </a:t>
            </a:r>
            <a:r>
              <a:rPr sz="1200" dirty="0">
                <a:solidFill>
                  <a:srgbClr val="1E1E1E"/>
                </a:solidFill>
                <a:latin typeface="Segoe UI Emoji"/>
                <a:cs typeface="Segoe UI Emoji"/>
              </a:rPr>
              <a:t>folder</a:t>
            </a:r>
            <a:r>
              <a:rPr sz="1200" spc="5" dirty="0">
                <a:solidFill>
                  <a:srgbClr val="1E1E1E"/>
                </a:solidFill>
                <a:latin typeface="Segoe UI Emoji"/>
                <a:cs typeface="Segoe UI Emoji"/>
              </a:rPr>
              <a:t> </a:t>
            </a:r>
            <a:r>
              <a:rPr sz="1200" dirty="0">
                <a:solidFill>
                  <a:srgbClr val="1E1E1E"/>
                </a:solidFill>
                <a:latin typeface="Segoe UI Emoji"/>
                <a:cs typeface="Segoe UI Emoji"/>
              </a:rPr>
              <a:t>from</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b="1" dirty="0">
                <a:solidFill>
                  <a:srgbClr val="1E1E1E"/>
                </a:solidFill>
                <a:latin typeface="Segoe UI Emoji"/>
                <a:cs typeface="Segoe UI Emoji"/>
              </a:rPr>
              <a:t>Select</a:t>
            </a:r>
            <a:r>
              <a:rPr sz="1200" b="1" spc="-5" dirty="0">
                <a:solidFill>
                  <a:srgbClr val="1E1E1E"/>
                </a:solidFill>
                <a:latin typeface="Segoe UI Emoji"/>
                <a:cs typeface="Segoe UI Emoji"/>
              </a:rPr>
              <a:t> </a:t>
            </a:r>
            <a:r>
              <a:rPr sz="1200" b="1" dirty="0">
                <a:solidFill>
                  <a:srgbClr val="1E1E1E"/>
                </a:solidFill>
                <a:latin typeface="Segoe UI Emoji"/>
                <a:cs typeface="Segoe UI Emoji"/>
              </a:rPr>
              <a:t>Folder</a:t>
            </a:r>
            <a:r>
              <a:rPr sz="1200" b="1" spc="10" dirty="0">
                <a:solidFill>
                  <a:srgbClr val="1E1E1E"/>
                </a:solidFill>
                <a:latin typeface="Segoe UI Emoji"/>
                <a:cs typeface="Segoe UI Emoji"/>
              </a:rPr>
              <a:t> </a:t>
            </a:r>
            <a:r>
              <a:rPr sz="1200" dirty="0">
                <a:solidFill>
                  <a:srgbClr val="1E1E1E"/>
                </a:solidFill>
                <a:latin typeface="Segoe UI Emoji"/>
                <a:cs typeface="Segoe UI Emoji"/>
              </a:rPr>
              <a:t>dialog</a:t>
            </a:r>
            <a:r>
              <a:rPr sz="1200" spc="-20" dirty="0">
                <a:solidFill>
                  <a:srgbClr val="1E1E1E"/>
                </a:solidFill>
                <a:latin typeface="Segoe UI Emoji"/>
                <a:cs typeface="Segoe UI Emoji"/>
              </a:rPr>
              <a:t> </a:t>
            </a:r>
            <a:r>
              <a:rPr sz="1200" dirty="0">
                <a:solidFill>
                  <a:srgbClr val="1E1E1E"/>
                </a:solidFill>
                <a:latin typeface="Segoe UI Emoji"/>
                <a:cs typeface="Segoe UI Emoji"/>
              </a:rPr>
              <a:t>that</a:t>
            </a:r>
            <a:r>
              <a:rPr sz="1200" spc="-10" dirty="0">
                <a:solidFill>
                  <a:srgbClr val="1E1E1E"/>
                </a:solidFill>
                <a:latin typeface="Segoe UI Emoji"/>
                <a:cs typeface="Segoe UI Emoji"/>
              </a:rPr>
              <a:t> </a:t>
            </a:r>
            <a:r>
              <a:rPr sz="1200" dirty="0">
                <a:solidFill>
                  <a:srgbClr val="1E1E1E"/>
                </a:solidFill>
                <a:latin typeface="Segoe UI Emoji"/>
                <a:cs typeface="Segoe UI Emoji"/>
              </a:rPr>
              <a:t>pops</a:t>
            </a:r>
            <a:r>
              <a:rPr sz="1200" spc="-15" dirty="0">
                <a:solidFill>
                  <a:srgbClr val="1E1E1E"/>
                </a:solidFill>
                <a:latin typeface="Segoe UI Emoji"/>
                <a:cs typeface="Segoe UI Emoji"/>
              </a:rPr>
              <a:t> </a:t>
            </a:r>
            <a:r>
              <a:rPr sz="1200" spc="-25" dirty="0">
                <a:solidFill>
                  <a:srgbClr val="1E1E1E"/>
                </a:solidFill>
                <a:latin typeface="Segoe UI Emoji"/>
                <a:cs typeface="Segoe UI Emoji"/>
              </a:rPr>
              <a:t>up,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then</a:t>
            </a:r>
            <a:r>
              <a:rPr sz="1200" spc="-15" dirty="0">
                <a:solidFill>
                  <a:srgbClr val="1E1E1E"/>
                </a:solidFill>
                <a:latin typeface="Segoe UI Emoji"/>
                <a:cs typeface="Segoe UI Emoji"/>
              </a:rPr>
              <a:t> </a:t>
            </a: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b="1" spc="-25" dirty="0">
                <a:solidFill>
                  <a:srgbClr val="1E1E1E"/>
                </a:solidFill>
                <a:latin typeface="Segoe UI Emoji"/>
                <a:cs typeface="Segoe UI Emoji"/>
              </a:rPr>
              <a:t>OK</a:t>
            </a:r>
            <a:r>
              <a:rPr sz="1200" spc="-25" dirty="0">
                <a:solidFill>
                  <a:srgbClr val="1E1E1E"/>
                </a:solidFill>
                <a:latin typeface="Segoe UI Emoji"/>
                <a:cs typeface="Segoe UI Emoji"/>
              </a:rPr>
              <a:t>.</a:t>
            </a:r>
            <a:endParaRPr sz="1200" dirty="0">
              <a:latin typeface="Segoe UI Emoji"/>
              <a:cs typeface="Segoe UI Emoji"/>
            </a:endParaRPr>
          </a:p>
          <a:p>
            <a:pPr marL="752475" indent="-224790">
              <a:spcBef>
                <a:spcPts val="155"/>
              </a:spcBef>
              <a:buAutoNum type="arabicPeriod"/>
              <a:tabLst>
                <a:tab pos="752475" algn="l"/>
              </a:tabLst>
            </a:pPr>
            <a:r>
              <a:rPr sz="1200" dirty="0">
                <a:solidFill>
                  <a:srgbClr val="1E1E1E"/>
                </a:solidFill>
                <a:latin typeface="Segoe UI Emoji"/>
                <a:cs typeface="Segoe UI Emoji"/>
              </a:rPr>
              <a:t>Click</a:t>
            </a:r>
            <a:r>
              <a:rPr sz="1200" spc="-10" dirty="0">
                <a:solidFill>
                  <a:srgbClr val="1E1E1E"/>
                </a:solidFill>
                <a:latin typeface="Segoe UI Emoji"/>
                <a:cs typeface="Segoe UI Emoji"/>
              </a:rPr>
              <a:t> </a:t>
            </a:r>
            <a:r>
              <a:rPr sz="1200" b="1" dirty="0">
                <a:solidFill>
                  <a:srgbClr val="1E1E1E"/>
                </a:solidFill>
                <a:latin typeface="Segoe UI Emoji"/>
                <a:cs typeface="Segoe UI Emoji"/>
              </a:rPr>
              <a:t>OK</a:t>
            </a:r>
            <a:r>
              <a:rPr sz="1200" b="1" spc="20" dirty="0">
                <a:solidFill>
                  <a:srgbClr val="1E1E1E"/>
                </a:solidFill>
                <a:latin typeface="Segoe UI Emoji"/>
                <a:cs typeface="Segoe UI Emoji"/>
              </a:rPr>
              <a:t> </a:t>
            </a:r>
            <a:r>
              <a:rPr sz="1200" dirty="0">
                <a:solidFill>
                  <a:srgbClr val="1E1E1E"/>
                </a:solidFill>
                <a:latin typeface="Segoe UI Emoji"/>
                <a:cs typeface="Segoe UI Emoji"/>
              </a:rPr>
              <a:t>to save</a:t>
            </a:r>
            <a:r>
              <a:rPr sz="1200" spc="-25" dirty="0">
                <a:solidFill>
                  <a:srgbClr val="1E1E1E"/>
                </a:solidFill>
                <a:latin typeface="Segoe UI Emoji"/>
                <a:cs typeface="Segoe UI Emoji"/>
              </a:rPr>
              <a:t> </a:t>
            </a:r>
            <a:r>
              <a:rPr sz="1200" dirty="0">
                <a:solidFill>
                  <a:srgbClr val="1E1E1E"/>
                </a:solidFill>
                <a:latin typeface="Segoe UI Emoji"/>
                <a:cs typeface="Segoe UI Emoji"/>
              </a:rPr>
              <a:t>your</a:t>
            </a:r>
            <a:r>
              <a:rPr sz="1200" spc="-10" dirty="0">
                <a:solidFill>
                  <a:srgbClr val="1E1E1E"/>
                </a:solidFill>
                <a:latin typeface="Segoe UI Emoji"/>
                <a:cs typeface="Segoe UI Emoji"/>
              </a:rPr>
              <a:t> </a:t>
            </a:r>
            <a:r>
              <a:rPr sz="1200" spc="-20" dirty="0">
                <a:solidFill>
                  <a:srgbClr val="1E1E1E"/>
                </a:solidFill>
                <a:latin typeface="Segoe UI Emoji"/>
                <a:cs typeface="Segoe UI Emoji"/>
              </a:rPr>
              <a:t>rule.</a:t>
            </a:r>
            <a:endParaRPr sz="1200" dirty="0">
              <a:latin typeface="Segoe UI Emoji"/>
              <a:cs typeface="Segoe UI Emoji"/>
            </a:endParaRPr>
          </a:p>
        </p:txBody>
      </p:sp>
      <p:grpSp>
        <p:nvGrpSpPr>
          <p:cNvPr id="4" name="object 4" descr="Right-click a message you received to create a rule. "/>
          <p:cNvGrpSpPr/>
          <p:nvPr/>
        </p:nvGrpSpPr>
        <p:grpSpPr>
          <a:xfrm>
            <a:off x="7413626" y="466726"/>
            <a:ext cx="3914775" cy="2234565"/>
            <a:chOff x="5534025" y="466725"/>
            <a:chExt cx="3914775" cy="2234565"/>
          </a:xfrm>
        </p:grpSpPr>
        <p:pic>
          <p:nvPicPr>
            <p:cNvPr id="5" name="object 5" descr="Right-click a message you received to create a rule. "/>
            <p:cNvPicPr/>
            <p:nvPr/>
          </p:nvPicPr>
          <p:blipFill>
            <a:blip r:embed="rId2" cstate="print"/>
            <a:stretch>
              <a:fillRect/>
            </a:stretch>
          </p:blipFill>
          <p:spPr>
            <a:xfrm>
              <a:off x="5543550" y="476250"/>
              <a:ext cx="3895723" cy="2215502"/>
            </a:xfrm>
            <a:prstGeom prst="rect">
              <a:avLst/>
            </a:prstGeom>
          </p:spPr>
        </p:pic>
        <p:sp>
          <p:nvSpPr>
            <p:cNvPr id="6" name="object 6"/>
            <p:cNvSpPr/>
            <p:nvPr/>
          </p:nvSpPr>
          <p:spPr>
            <a:xfrm>
              <a:off x="5538787" y="471487"/>
              <a:ext cx="3905250" cy="2225040"/>
            </a:xfrm>
            <a:custGeom>
              <a:avLst/>
              <a:gdLst/>
              <a:ahLst/>
              <a:cxnLst/>
              <a:rect l="l" t="t" r="r" b="b"/>
              <a:pathLst>
                <a:path w="3905250" h="2225040">
                  <a:moveTo>
                    <a:pt x="0" y="0"/>
                  </a:moveTo>
                  <a:lnTo>
                    <a:pt x="3905250" y="0"/>
                  </a:lnTo>
                  <a:lnTo>
                    <a:pt x="3905250" y="2225040"/>
                  </a:lnTo>
                  <a:lnTo>
                    <a:pt x="0" y="2225040"/>
                  </a:lnTo>
                  <a:lnTo>
                    <a:pt x="0" y="0"/>
                  </a:lnTo>
                  <a:close/>
                </a:path>
              </a:pathLst>
            </a:custGeom>
            <a:ln w="9525">
              <a:solidFill>
                <a:srgbClr val="000000"/>
              </a:solidFill>
            </a:ln>
          </p:spPr>
          <p:txBody>
            <a:bodyPr wrap="square" lIns="0" tIns="0" rIns="0" bIns="0" rtlCol="0"/>
            <a:lstStyle/>
            <a:p>
              <a:endParaRPr/>
            </a:p>
          </p:txBody>
        </p:sp>
      </p:grpSp>
      <p:grpSp>
        <p:nvGrpSpPr>
          <p:cNvPr id="7" name="object 7" descr="Select Create Rule to create a new rule. "/>
          <p:cNvGrpSpPr/>
          <p:nvPr/>
        </p:nvGrpSpPr>
        <p:grpSpPr>
          <a:xfrm>
            <a:off x="7460616" y="2815932"/>
            <a:ext cx="3743325" cy="2362200"/>
            <a:chOff x="5581015" y="2815932"/>
            <a:chExt cx="3743325" cy="2362200"/>
          </a:xfrm>
        </p:grpSpPr>
        <p:pic>
          <p:nvPicPr>
            <p:cNvPr id="8" name="object 8" descr="Select Create Rule to create a new rule. "/>
            <p:cNvPicPr/>
            <p:nvPr/>
          </p:nvPicPr>
          <p:blipFill>
            <a:blip r:embed="rId3" cstate="print"/>
            <a:stretch>
              <a:fillRect/>
            </a:stretch>
          </p:blipFill>
          <p:spPr>
            <a:xfrm>
              <a:off x="5590540" y="2825451"/>
              <a:ext cx="3724262" cy="2343144"/>
            </a:xfrm>
            <a:prstGeom prst="rect">
              <a:avLst/>
            </a:prstGeom>
          </p:spPr>
        </p:pic>
        <p:sp>
          <p:nvSpPr>
            <p:cNvPr id="9" name="object 9"/>
            <p:cNvSpPr/>
            <p:nvPr/>
          </p:nvSpPr>
          <p:spPr>
            <a:xfrm>
              <a:off x="5585777" y="2820695"/>
              <a:ext cx="3733800" cy="2352675"/>
            </a:xfrm>
            <a:custGeom>
              <a:avLst/>
              <a:gdLst/>
              <a:ahLst/>
              <a:cxnLst/>
              <a:rect l="l" t="t" r="r" b="b"/>
              <a:pathLst>
                <a:path w="3733800" h="2352675">
                  <a:moveTo>
                    <a:pt x="0" y="0"/>
                  </a:moveTo>
                  <a:lnTo>
                    <a:pt x="3733800" y="0"/>
                  </a:lnTo>
                  <a:lnTo>
                    <a:pt x="3733800" y="2352675"/>
                  </a:lnTo>
                  <a:lnTo>
                    <a:pt x="0" y="2352675"/>
                  </a:lnTo>
                  <a:lnTo>
                    <a:pt x="0" y="0"/>
                  </a:lnTo>
                  <a:close/>
                </a:path>
              </a:pathLst>
            </a:custGeom>
            <a:ln w="9525">
              <a:solidFill>
                <a:srgbClr val="000000"/>
              </a:solidFill>
            </a:ln>
          </p:spPr>
          <p:txBody>
            <a:bodyPr wrap="square" lIns="0" tIns="0" rIns="0" bIns="0" rtlCol="0"/>
            <a:lstStyle/>
            <a:p>
              <a:endParaRPr/>
            </a:p>
          </p:txBody>
        </p:sp>
      </p:grpSp>
      <p:grpSp>
        <p:nvGrpSpPr>
          <p:cNvPr id="10" name="object 10" descr="Graphical user interface, text, application, chat or text message  Description automatically generated "/>
          <p:cNvGrpSpPr/>
          <p:nvPr/>
        </p:nvGrpSpPr>
        <p:grpSpPr>
          <a:xfrm>
            <a:off x="7537451" y="5304751"/>
            <a:ext cx="3408045" cy="1550670"/>
            <a:chOff x="5657850" y="5304751"/>
            <a:chExt cx="3408045" cy="1550670"/>
          </a:xfrm>
        </p:grpSpPr>
        <p:pic>
          <p:nvPicPr>
            <p:cNvPr id="11" name="object 11" descr="Graphical user interface, text, application, chat or text message  Description automatically generated "/>
            <p:cNvPicPr/>
            <p:nvPr/>
          </p:nvPicPr>
          <p:blipFill>
            <a:blip r:embed="rId4" cstate="print"/>
            <a:stretch>
              <a:fillRect/>
            </a:stretch>
          </p:blipFill>
          <p:spPr>
            <a:xfrm>
              <a:off x="5667375" y="5314276"/>
              <a:ext cx="3388993" cy="1531615"/>
            </a:xfrm>
            <a:prstGeom prst="rect">
              <a:avLst/>
            </a:prstGeom>
          </p:spPr>
        </p:pic>
        <p:sp>
          <p:nvSpPr>
            <p:cNvPr id="12" name="object 12"/>
            <p:cNvSpPr/>
            <p:nvPr/>
          </p:nvSpPr>
          <p:spPr>
            <a:xfrm>
              <a:off x="5662612" y="5309514"/>
              <a:ext cx="3398520" cy="1541145"/>
            </a:xfrm>
            <a:custGeom>
              <a:avLst/>
              <a:gdLst/>
              <a:ahLst/>
              <a:cxnLst/>
              <a:rect l="l" t="t" r="r" b="b"/>
              <a:pathLst>
                <a:path w="3398520" h="1541145">
                  <a:moveTo>
                    <a:pt x="0" y="0"/>
                  </a:moveTo>
                  <a:lnTo>
                    <a:pt x="3398520" y="0"/>
                  </a:lnTo>
                  <a:lnTo>
                    <a:pt x="3398520" y="1541145"/>
                  </a:lnTo>
                  <a:lnTo>
                    <a:pt x="0" y="1541145"/>
                  </a:lnTo>
                  <a:lnTo>
                    <a:pt x="0" y="0"/>
                  </a:lnTo>
                  <a:close/>
                </a:path>
              </a:pathLst>
            </a:custGeom>
            <a:ln w="9525">
              <a:solidFill>
                <a:srgbClr val="000000"/>
              </a:solidFill>
            </a:ln>
          </p:spPr>
          <p:txBody>
            <a:bodyPr wrap="square" lIns="0" tIns="0" rIns="0" bIns="0" rtlCol="0"/>
            <a:lstStyle/>
            <a:p>
              <a:endParaRPr/>
            </a:p>
          </p:txBody>
        </p:sp>
      </p:grpSp>
      <p:sp>
        <p:nvSpPr>
          <p:cNvPr id="3" name="object 3"/>
          <p:cNvSpPr txBox="1"/>
          <p:nvPr/>
        </p:nvSpPr>
        <p:spPr>
          <a:xfrm>
            <a:off x="2876867" y="6248400"/>
            <a:ext cx="2003425" cy="182101"/>
          </a:xfrm>
          <a:prstGeom prst="rect">
            <a:avLst/>
          </a:prstGeom>
        </p:spPr>
        <p:txBody>
          <a:bodyPr vert="horz" wrap="square" lIns="0" tIns="12700" rIns="0" bIns="0" rtlCol="0">
            <a:spAutoFit/>
          </a:bodyPr>
          <a:lstStyle/>
          <a:p>
            <a:pPr marL="12700">
              <a:spcBef>
                <a:spcPts val="100"/>
              </a:spcBef>
            </a:pPr>
            <a:r>
              <a:rPr sz="1100" b="1" dirty="0">
                <a:latin typeface="Segoe UI Emoji"/>
                <a:cs typeface="Segoe UI Emoji"/>
              </a:rPr>
              <a:t>For</a:t>
            </a:r>
            <a:r>
              <a:rPr sz="1100" b="1" spc="70" dirty="0">
                <a:latin typeface="Segoe UI Emoji"/>
                <a:cs typeface="Segoe UI Emoji"/>
              </a:rPr>
              <a:t> </a:t>
            </a:r>
            <a:r>
              <a:rPr sz="1100" b="1" dirty="0">
                <a:latin typeface="Segoe UI Emoji"/>
                <a:cs typeface="Segoe UI Emoji"/>
              </a:rPr>
              <a:t>more</a:t>
            </a:r>
            <a:r>
              <a:rPr sz="1100" b="1" spc="70" dirty="0">
                <a:latin typeface="Segoe UI Emoji"/>
                <a:cs typeface="Segoe UI Emoji"/>
              </a:rPr>
              <a:t> </a:t>
            </a:r>
            <a:r>
              <a:rPr sz="1100" b="1" dirty="0">
                <a:latin typeface="Segoe UI Emoji"/>
                <a:cs typeface="Segoe UI Emoji"/>
              </a:rPr>
              <a:t>information,</a:t>
            </a:r>
            <a:r>
              <a:rPr sz="1100" b="1" spc="90" dirty="0">
                <a:latin typeface="Segoe UI Emoji"/>
                <a:cs typeface="Segoe UI Emoji"/>
              </a:rPr>
              <a:t> </a:t>
            </a:r>
            <a:r>
              <a:rPr sz="1100" b="1" dirty="0">
                <a:latin typeface="Segoe UI Emoji"/>
                <a:cs typeface="Segoe UI Emoji"/>
              </a:rPr>
              <a:t>see</a:t>
            </a:r>
            <a:r>
              <a:rPr sz="1100" b="1" spc="90" dirty="0">
                <a:latin typeface="Segoe UI Emoji"/>
                <a:cs typeface="Segoe UI Emoji"/>
              </a:rPr>
              <a:t> </a:t>
            </a:r>
            <a:r>
              <a:rPr sz="1100" b="1" u="sng" spc="-40" dirty="0">
                <a:solidFill>
                  <a:srgbClr val="0000FF"/>
                </a:solidFill>
                <a:uFill>
                  <a:solidFill>
                    <a:srgbClr val="0000FF"/>
                  </a:solidFill>
                </a:uFill>
                <a:latin typeface="Segoe UI Emoji"/>
                <a:cs typeface="Segoe UI Emoji"/>
                <a:hlinkClick r:id="rId5"/>
              </a:rPr>
              <a:t>Rules</a:t>
            </a:r>
            <a:endParaRPr sz="1100" dirty="0">
              <a:latin typeface="Segoe UI Emoji"/>
              <a:cs typeface="Segoe UI Emoji"/>
            </a:endParaRPr>
          </a:p>
        </p:txBody>
      </p:sp>
      <p:pic>
        <p:nvPicPr>
          <p:cNvPr id="13" name="Picture 12">
            <a:extLst>
              <a:ext uri="{FF2B5EF4-FFF2-40B4-BE49-F238E27FC236}">
                <a16:creationId xmlns:a16="http://schemas.microsoft.com/office/drawing/2014/main" id="{73464137-4600-95C2-FA97-599F7F1AE5A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71D9F4E-257E-7A13-536D-EE0AABADBB8E}"/>
              </a:ext>
            </a:extLst>
          </p:cNvPr>
          <p:cNvSpPr>
            <a:spLocks noGrp="1"/>
          </p:cNvSpPr>
          <p:nvPr>
            <p:ph type="title" idx="4294967295"/>
          </p:nvPr>
        </p:nvSpPr>
        <p:spPr>
          <a:xfrm>
            <a:off x="1714817" y="305551"/>
            <a:ext cx="12435840" cy="276999"/>
          </a:xfrm>
        </p:spPr>
        <p:txBody>
          <a:bodyPr/>
          <a:lstStyle/>
          <a:p>
            <a:pPr marL="13970">
              <a:spcBef>
                <a:spcPts val="95"/>
              </a:spcBef>
            </a:pPr>
            <a:r>
              <a:rPr lang="en-US" b="1" u="sng" dirty="0">
                <a:solidFill>
                  <a:srgbClr val="1E1E1E"/>
                </a:solidFill>
                <a:uFill>
                  <a:solidFill>
                    <a:srgbClr val="1E1E1E"/>
                  </a:solidFill>
                </a:uFill>
                <a:latin typeface="Arial" panose="020B0604020202020204" pitchFamily="34" charset="0"/>
                <a:cs typeface="Arial" panose="020B0604020202020204" pitchFamily="34" charset="0"/>
              </a:rPr>
              <a:t>Recall</a:t>
            </a:r>
            <a:r>
              <a:rPr lang="en-US" b="1" u="sng" spc="50"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a</a:t>
            </a:r>
            <a:r>
              <a:rPr lang="en-US" b="1" u="sng" spc="80"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spc="-10" dirty="0">
                <a:solidFill>
                  <a:srgbClr val="1E1E1E"/>
                </a:solidFill>
                <a:uFill>
                  <a:solidFill>
                    <a:srgbClr val="1E1E1E"/>
                  </a:solidFill>
                </a:uFill>
                <a:latin typeface="Arial" panose="020B0604020202020204" pitchFamily="34" charset="0"/>
                <a:cs typeface="Arial" panose="020B0604020202020204" pitchFamily="34" charset="0"/>
              </a:rPr>
              <a:t>message:</a:t>
            </a:r>
            <a:endParaRPr lang="en-US" b="1" dirty="0">
              <a:latin typeface="Arial" panose="020B0604020202020204" pitchFamily="34" charset="0"/>
              <a:cs typeface="Arial" panose="020B0604020202020204" pitchFamily="34" charset="0"/>
            </a:endParaRPr>
          </a:p>
        </p:txBody>
      </p:sp>
      <p:sp>
        <p:nvSpPr>
          <p:cNvPr id="2" name="object 2"/>
          <p:cNvSpPr txBox="1"/>
          <p:nvPr/>
        </p:nvSpPr>
        <p:spPr>
          <a:xfrm>
            <a:off x="2108200" y="894820"/>
            <a:ext cx="9043670" cy="1491819"/>
          </a:xfrm>
          <a:prstGeom prst="rect">
            <a:avLst/>
          </a:prstGeom>
        </p:spPr>
        <p:txBody>
          <a:bodyPr vert="horz" wrap="square" lIns="0" tIns="12065" rIns="0" bIns="0" rtlCol="0">
            <a:spAutoFit/>
          </a:bodyPr>
          <a:lstStyle/>
          <a:p>
            <a:pPr marL="13970" marR="5080" indent="-1905">
              <a:lnSpc>
                <a:spcPct val="109100"/>
              </a:lnSpc>
              <a:spcBef>
                <a:spcPts val="1555"/>
              </a:spcBef>
            </a:pPr>
            <a:r>
              <a:rPr sz="1100" dirty="0">
                <a:latin typeface="Segoe UI Emoji"/>
                <a:cs typeface="Segoe UI Emoji"/>
              </a:rPr>
              <a:t>If</a:t>
            </a:r>
            <a:r>
              <a:rPr sz="1100" spc="-5" dirty="0">
                <a:latin typeface="Segoe UI Emoji"/>
                <a:cs typeface="Segoe UI Emoji"/>
              </a:rPr>
              <a:t> </a:t>
            </a:r>
            <a:r>
              <a:rPr sz="1100" dirty="0">
                <a:latin typeface="Segoe UI Emoji"/>
                <a:cs typeface="Segoe UI Emoji"/>
              </a:rPr>
              <a:t>you</a:t>
            </a:r>
            <a:r>
              <a:rPr sz="1100" spc="-10" dirty="0">
                <a:latin typeface="Segoe UI Emoji"/>
                <a:cs typeface="Segoe UI Emoji"/>
              </a:rPr>
              <a:t> </a:t>
            </a:r>
            <a:r>
              <a:rPr sz="1100" dirty="0">
                <a:latin typeface="Segoe UI Emoji"/>
                <a:cs typeface="Segoe UI Emoji"/>
              </a:rPr>
              <a:t>and</a:t>
            </a:r>
            <a:r>
              <a:rPr sz="1100" spc="-30" dirty="0">
                <a:latin typeface="Segoe UI Emoji"/>
                <a:cs typeface="Segoe UI Emoji"/>
              </a:rPr>
              <a:t> </a:t>
            </a:r>
            <a:r>
              <a:rPr sz="1100" dirty="0">
                <a:latin typeface="Segoe UI Emoji"/>
                <a:cs typeface="Segoe UI Emoji"/>
              </a:rPr>
              <a:t>your</a:t>
            </a:r>
            <a:r>
              <a:rPr sz="1100" spc="-10" dirty="0">
                <a:latin typeface="Segoe UI Emoji"/>
                <a:cs typeface="Segoe UI Emoji"/>
              </a:rPr>
              <a:t> </a:t>
            </a:r>
            <a:r>
              <a:rPr sz="1100" dirty="0">
                <a:latin typeface="Segoe UI Emoji"/>
                <a:cs typeface="Segoe UI Emoji"/>
              </a:rPr>
              <a:t>recipients</a:t>
            </a:r>
            <a:r>
              <a:rPr sz="1100" spc="-10" dirty="0">
                <a:latin typeface="Segoe UI Emoji"/>
                <a:cs typeface="Segoe UI Emoji"/>
              </a:rPr>
              <a:t> </a:t>
            </a:r>
            <a:r>
              <a:rPr sz="1100" dirty="0">
                <a:latin typeface="Segoe UI Emoji"/>
                <a:cs typeface="Segoe UI Emoji"/>
              </a:rPr>
              <a:t>are</a:t>
            </a:r>
            <a:r>
              <a:rPr sz="1100" spc="-10" dirty="0">
                <a:latin typeface="Segoe UI Emoji"/>
                <a:cs typeface="Segoe UI Emoji"/>
              </a:rPr>
              <a:t> </a:t>
            </a:r>
            <a:r>
              <a:rPr sz="1100" dirty="0">
                <a:latin typeface="Segoe UI Emoji"/>
                <a:cs typeface="Segoe UI Emoji"/>
              </a:rPr>
              <a:t>all</a:t>
            </a:r>
            <a:r>
              <a:rPr sz="1100" spc="-5" dirty="0">
                <a:latin typeface="Segoe UI Emoji"/>
                <a:cs typeface="Segoe UI Emoji"/>
              </a:rPr>
              <a:t> </a:t>
            </a:r>
            <a:r>
              <a:rPr sz="1100" dirty="0">
                <a:latin typeface="Segoe UI Emoji"/>
                <a:cs typeface="Segoe UI Emoji"/>
              </a:rPr>
              <a:t>on</a:t>
            </a:r>
            <a:r>
              <a:rPr sz="1100" spc="-25" dirty="0">
                <a:latin typeface="Segoe UI Emoji"/>
                <a:cs typeface="Segoe UI Emoji"/>
              </a:rPr>
              <a:t> </a:t>
            </a:r>
            <a:r>
              <a:rPr sz="1100" b="1" dirty="0">
                <a:latin typeface="Segoe UI Emoji"/>
                <a:cs typeface="Segoe UI Emoji"/>
              </a:rPr>
              <a:t>Microsoft</a:t>
            </a:r>
            <a:r>
              <a:rPr sz="1100" b="1" spc="-5" dirty="0">
                <a:latin typeface="Segoe UI Emoji"/>
                <a:cs typeface="Segoe UI Emoji"/>
              </a:rPr>
              <a:t> </a:t>
            </a:r>
            <a:r>
              <a:rPr sz="1100" b="1" dirty="0">
                <a:latin typeface="Segoe UI Emoji"/>
                <a:cs typeface="Segoe UI Emoji"/>
              </a:rPr>
              <a:t>Exchange</a:t>
            </a:r>
            <a:r>
              <a:rPr sz="1100" b="1" spc="-5" dirty="0">
                <a:latin typeface="Segoe UI Emoji"/>
                <a:cs typeface="Segoe UI Emoji"/>
              </a:rPr>
              <a:t> </a:t>
            </a:r>
            <a:r>
              <a:rPr sz="1100" dirty="0">
                <a:latin typeface="Segoe UI Emoji"/>
                <a:cs typeface="Segoe UI Emoji"/>
              </a:rPr>
              <a:t>or</a:t>
            </a:r>
            <a:r>
              <a:rPr sz="1100" spc="-20" dirty="0">
                <a:latin typeface="Segoe UI Emoji"/>
                <a:cs typeface="Segoe UI Emoji"/>
              </a:rPr>
              <a:t> </a:t>
            </a:r>
            <a:r>
              <a:rPr sz="1100" b="1" dirty="0">
                <a:latin typeface="Segoe UI Emoji"/>
                <a:cs typeface="Segoe UI Emoji"/>
              </a:rPr>
              <a:t>Microsoft</a:t>
            </a:r>
            <a:r>
              <a:rPr sz="1100" b="1" spc="-10" dirty="0">
                <a:latin typeface="Segoe UI Emoji"/>
                <a:cs typeface="Segoe UI Emoji"/>
              </a:rPr>
              <a:t> </a:t>
            </a:r>
            <a:r>
              <a:rPr sz="1100" b="1" dirty="0">
                <a:latin typeface="Segoe UI Emoji"/>
                <a:cs typeface="Segoe UI Emoji"/>
              </a:rPr>
              <a:t>365 </a:t>
            </a:r>
            <a:r>
              <a:rPr sz="1100" dirty="0">
                <a:latin typeface="Segoe UI Emoji"/>
                <a:cs typeface="Segoe UI Emoji"/>
              </a:rPr>
              <a:t>and</a:t>
            </a:r>
            <a:r>
              <a:rPr sz="1100" spc="-15" dirty="0">
                <a:latin typeface="Segoe UI Emoji"/>
                <a:cs typeface="Segoe UI Emoji"/>
              </a:rPr>
              <a:t> </a:t>
            </a:r>
            <a:r>
              <a:rPr sz="1100" dirty="0">
                <a:latin typeface="Segoe UI Emoji"/>
                <a:cs typeface="Segoe UI Emoji"/>
              </a:rPr>
              <a:t>in</a:t>
            </a:r>
            <a:r>
              <a:rPr sz="1100" spc="-10" dirty="0">
                <a:latin typeface="Segoe UI Emoji"/>
                <a:cs typeface="Segoe UI Emoji"/>
              </a:rPr>
              <a:t> </a:t>
            </a:r>
            <a:r>
              <a:rPr sz="1100" dirty="0">
                <a:latin typeface="Segoe UI Emoji"/>
                <a:cs typeface="Segoe UI Emoji"/>
              </a:rPr>
              <a:t>the</a:t>
            </a:r>
            <a:r>
              <a:rPr sz="1100" spc="-10" dirty="0">
                <a:latin typeface="Segoe UI Emoji"/>
                <a:cs typeface="Segoe UI Emoji"/>
              </a:rPr>
              <a:t> </a:t>
            </a:r>
            <a:r>
              <a:rPr sz="1100" b="1" dirty="0">
                <a:latin typeface="Segoe UI Emoji"/>
                <a:cs typeface="Segoe UI Emoji"/>
              </a:rPr>
              <a:t>same</a:t>
            </a:r>
            <a:r>
              <a:rPr sz="1100" b="1" spc="-5" dirty="0">
                <a:latin typeface="Segoe UI Emoji"/>
                <a:cs typeface="Segoe UI Emoji"/>
              </a:rPr>
              <a:t> </a:t>
            </a:r>
            <a:r>
              <a:rPr sz="1100" b="1" dirty="0">
                <a:latin typeface="Segoe UI Emoji"/>
                <a:cs typeface="Segoe UI Emoji"/>
              </a:rPr>
              <a:t>organization</a:t>
            </a:r>
            <a:r>
              <a:rPr sz="1100" dirty="0">
                <a:latin typeface="Segoe UI Emoji"/>
                <a:cs typeface="Segoe UI Emoji"/>
              </a:rPr>
              <a:t>,</a:t>
            </a:r>
            <a:r>
              <a:rPr sz="1100" spc="-20" dirty="0">
                <a:latin typeface="Segoe UI Emoji"/>
                <a:cs typeface="Segoe UI Emoji"/>
              </a:rPr>
              <a:t> </a:t>
            </a:r>
            <a:r>
              <a:rPr sz="1100" dirty="0">
                <a:latin typeface="Segoe UI Emoji"/>
                <a:cs typeface="Segoe UI Emoji"/>
              </a:rPr>
              <a:t>you</a:t>
            </a:r>
            <a:r>
              <a:rPr sz="1100" spc="-15" dirty="0">
                <a:latin typeface="Segoe UI Emoji"/>
                <a:cs typeface="Segoe UI Emoji"/>
              </a:rPr>
              <a:t> </a:t>
            </a:r>
            <a:r>
              <a:rPr sz="1100" dirty="0">
                <a:latin typeface="Segoe UI Emoji"/>
                <a:cs typeface="Segoe UI Emoji"/>
              </a:rPr>
              <a:t>can</a:t>
            </a:r>
            <a:r>
              <a:rPr sz="1100" spc="-10" dirty="0">
                <a:latin typeface="Segoe UI Emoji"/>
                <a:cs typeface="Segoe UI Emoji"/>
              </a:rPr>
              <a:t> </a:t>
            </a:r>
            <a:r>
              <a:rPr sz="1100" dirty="0">
                <a:latin typeface="Segoe UI Emoji"/>
                <a:cs typeface="Segoe UI Emoji"/>
              </a:rPr>
              <a:t>recall</a:t>
            </a:r>
            <a:r>
              <a:rPr sz="1100" spc="-10" dirty="0">
                <a:latin typeface="Segoe UI Emoji"/>
                <a:cs typeface="Segoe UI Emoji"/>
              </a:rPr>
              <a:t> </a:t>
            </a:r>
            <a:r>
              <a:rPr sz="1100" dirty="0">
                <a:latin typeface="Segoe UI Emoji"/>
                <a:cs typeface="Segoe UI Emoji"/>
              </a:rPr>
              <a:t>or</a:t>
            </a:r>
            <a:r>
              <a:rPr sz="1100" spc="-10" dirty="0">
                <a:latin typeface="Segoe UI Emoji"/>
                <a:cs typeface="Segoe UI Emoji"/>
              </a:rPr>
              <a:t> </a:t>
            </a:r>
            <a:r>
              <a:rPr sz="1100" dirty="0">
                <a:latin typeface="Segoe UI Emoji"/>
                <a:cs typeface="Segoe UI Emoji"/>
              </a:rPr>
              <a:t>replace</a:t>
            </a:r>
            <a:r>
              <a:rPr sz="1100" spc="-10" dirty="0">
                <a:latin typeface="Segoe UI Emoji"/>
                <a:cs typeface="Segoe UI Emoji"/>
              </a:rPr>
              <a:t> </a:t>
            </a:r>
            <a:r>
              <a:rPr sz="1100" dirty="0">
                <a:latin typeface="Segoe UI Emoji"/>
                <a:cs typeface="Segoe UI Emoji"/>
              </a:rPr>
              <a:t>an</a:t>
            </a:r>
            <a:r>
              <a:rPr sz="1100" spc="-10" dirty="0">
                <a:latin typeface="Segoe UI Emoji"/>
                <a:cs typeface="Segoe UI Emoji"/>
              </a:rPr>
              <a:t> </a:t>
            </a:r>
            <a:r>
              <a:rPr sz="1100" dirty="0">
                <a:latin typeface="Segoe UI Emoji"/>
                <a:cs typeface="Segoe UI Emoji"/>
              </a:rPr>
              <a:t>email</a:t>
            </a:r>
            <a:r>
              <a:rPr sz="1100" spc="-5" dirty="0">
                <a:latin typeface="Segoe UI Emoji"/>
                <a:cs typeface="Segoe UI Emoji"/>
              </a:rPr>
              <a:t> </a:t>
            </a:r>
            <a:r>
              <a:rPr sz="1100" spc="-10" dirty="0">
                <a:latin typeface="Segoe UI Emoji"/>
                <a:cs typeface="Segoe UI Emoji"/>
              </a:rPr>
              <a:t>message </a:t>
            </a:r>
            <a:r>
              <a:rPr sz="1100" dirty="0">
                <a:latin typeface="Segoe UI Emoji"/>
                <a:cs typeface="Segoe UI Emoji"/>
              </a:rPr>
              <a:t>that</a:t>
            </a:r>
            <a:r>
              <a:rPr sz="1100" spc="-30" dirty="0">
                <a:latin typeface="Segoe UI Emoji"/>
                <a:cs typeface="Segoe UI Emoji"/>
              </a:rPr>
              <a:t> </a:t>
            </a:r>
            <a:r>
              <a:rPr sz="1100" dirty="0">
                <a:latin typeface="Segoe UI Emoji"/>
                <a:cs typeface="Segoe UI Emoji"/>
              </a:rPr>
              <a:t>you</a:t>
            </a:r>
            <a:r>
              <a:rPr sz="1100" spc="-25" dirty="0">
                <a:latin typeface="Segoe UI Emoji"/>
                <a:cs typeface="Segoe UI Emoji"/>
              </a:rPr>
              <a:t> </a:t>
            </a:r>
            <a:r>
              <a:rPr sz="1100" spc="-10" dirty="0">
                <a:latin typeface="Segoe UI Emoji"/>
                <a:cs typeface="Segoe UI Emoji"/>
              </a:rPr>
              <a:t>sent.</a:t>
            </a:r>
            <a:endParaRPr sz="1100" dirty="0">
              <a:latin typeface="Segoe UI Emoji"/>
              <a:cs typeface="Segoe UI Emoji"/>
            </a:endParaRPr>
          </a:p>
          <a:p>
            <a:pPr>
              <a:spcBef>
                <a:spcPts val="204"/>
              </a:spcBef>
            </a:pPr>
            <a:endParaRPr sz="1100" dirty="0">
              <a:latin typeface="Segoe UI Emoji"/>
              <a:cs typeface="Segoe UI Emoji"/>
            </a:endParaRPr>
          </a:p>
          <a:p>
            <a:pPr marL="13970"/>
            <a:r>
              <a:rPr sz="1100" b="1" dirty="0">
                <a:latin typeface="Segoe UI Emoji"/>
                <a:cs typeface="Segoe UI Emoji"/>
              </a:rPr>
              <a:t>There</a:t>
            </a:r>
            <a:r>
              <a:rPr sz="1100" b="1" spc="60" dirty="0">
                <a:latin typeface="Segoe UI Emoji"/>
                <a:cs typeface="Segoe UI Emoji"/>
              </a:rPr>
              <a:t> </a:t>
            </a:r>
            <a:r>
              <a:rPr sz="1100" b="1" dirty="0">
                <a:latin typeface="Segoe UI Emoji"/>
                <a:cs typeface="Segoe UI Emoji"/>
              </a:rPr>
              <a:t>are</a:t>
            </a:r>
            <a:r>
              <a:rPr sz="1100" b="1" spc="60" dirty="0">
                <a:latin typeface="Segoe UI Emoji"/>
                <a:cs typeface="Segoe UI Emoji"/>
              </a:rPr>
              <a:t> </a:t>
            </a:r>
            <a:r>
              <a:rPr sz="1100" b="1" dirty="0">
                <a:latin typeface="Segoe UI Emoji"/>
                <a:cs typeface="Segoe UI Emoji"/>
              </a:rPr>
              <a:t>two</a:t>
            </a:r>
            <a:r>
              <a:rPr sz="1100" b="1" spc="65" dirty="0">
                <a:latin typeface="Segoe UI Emoji"/>
                <a:cs typeface="Segoe UI Emoji"/>
              </a:rPr>
              <a:t> </a:t>
            </a:r>
            <a:r>
              <a:rPr sz="1100" b="1" dirty="0">
                <a:latin typeface="Segoe UI Emoji"/>
                <a:cs typeface="Segoe UI Emoji"/>
              </a:rPr>
              <a:t>option</a:t>
            </a:r>
            <a:r>
              <a:rPr sz="1100" b="1" spc="60" dirty="0">
                <a:latin typeface="Segoe UI Emoji"/>
                <a:cs typeface="Segoe UI Emoji"/>
              </a:rPr>
              <a:t> </a:t>
            </a:r>
            <a:r>
              <a:rPr sz="1100" b="1" dirty="0">
                <a:latin typeface="Segoe UI Emoji"/>
                <a:cs typeface="Segoe UI Emoji"/>
              </a:rPr>
              <a:t>for</a:t>
            </a:r>
            <a:r>
              <a:rPr sz="1100" b="1" spc="50" dirty="0">
                <a:latin typeface="Segoe UI Emoji"/>
                <a:cs typeface="Segoe UI Emoji"/>
              </a:rPr>
              <a:t> </a:t>
            </a:r>
            <a:r>
              <a:rPr sz="1100" b="1" dirty="0">
                <a:latin typeface="Segoe UI Emoji"/>
                <a:cs typeface="Segoe UI Emoji"/>
              </a:rPr>
              <a:t>recalling</a:t>
            </a:r>
            <a:r>
              <a:rPr sz="1100" b="1" spc="60" dirty="0">
                <a:latin typeface="Segoe UI Emoji"/>
                <a:cs typeface="Segoe UI Emoji"/>
              </a:rPr>
              <a:t> </a:t>
            </a:r>
            <a:r>
              <a:rPr sz="1100" b="1" dirty="0">
                <a:latin typeface="Segoe UI Emoji"/>
                <a:cs typeface="Segoe UI Emoji"/>
              </a:rPr>
              <a:t>a</a:t>
            </a:r>
            <a:r>
              <a:rPr sz="1100" b="1" spc="65" dirty="0">
                <a:latin typeface="Segoe UI Emoji"/>
                <a:cs typeface="Segoe UI Emoji"/>
              </a:rPr>
              <a:t> </a:t>
            </a:r>
            <a:r>
              <a:rPr sz="1100" b="1" spc="-10" dirty="0">
                <a:latin typeface="Segoe UI Emoji"/>
                <a:cs typeface="Segoe UI Emoji"/>
              </a:rPr>
              <a:t>message:</a:t>
            </a:r>
            <a:endParaRPr sz="1100" dirty="0">
              <a:latin typeface="Segoe UI Emoji"/>
              <a:cs typeface="Segoe UI Emoji"/>
            </a:endParaRPr>
          </a:p>
          <a:p>
            <a:pPr>
              <a:lnSpc>
                <a:spcPct val="100000"/>
              </a:lnSpc>
            </a:pPr>
            <a:endParaRPr sz="1100" dirty="0">
              <a:latin typeface="Segoe UI Emoji"/>
              <a:cs typeface="Segoe UI Emoji"/>
            </a:endParaRPr>
          </a:p>
          <a:p>
            <a:pPr>
              <a:spcBef>
                <a:spcPts val="105"/>
              </a:spcBef>
            </a:pPr>
            <a:endParaRPr sz="1100" dirty="0">
              <a:latin typeface="Segoe UI Emoji"/>
              <a:cs typeface="Segoe UI Emoji"/>
            </a:endParaRPr>
          </a:p>
          <a:p>
            <a:pPr marL="986155" indent="-228600">
              <a:buSzPct val="91666"/>
              <a:buChar char="•"/>
              <a:tabLst>
                <a:tab pos="986155" algn="l"/>
              </a:tabLst>
            </a:pPr>
            <a:r>
              <a:rPr sz="1200" dirty="0">
                <a:solidFill>
                  <a:srgbClr val="1E1E1E"/>
                </a:solidFill>
                <a:latin typeface="Segoe UI Emoji"/>
                <a:cs typeface="Segoe UI Emoji"/>
              </a:rPr>
              <a:t>Select</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b="1" dirty="0">
                <a:solidFill>
                  <a:srgbClr val="1E1E1E"/>
                </a:solidFill>
                <a:latin typeface="Segoe UI Emoji"/>
                <a:cs typeface="Segoe UI Emoji"/>
              </a:rPr>
              <a:t>Sent</a:t>
            </a:r>
            <a:r>
              <a:rPr sz="1200" b="1" spc="25" dirty="0">
                <a:solidFill>
                  <a:srgbClr val="1E1E1E"/>
                </a:solidFill>
                <a:latin typeface="Segoe UI Emoji"/>
                <a:cs typeface="Segoe UI Emoji"/>
              </a:rPr>
              <a:t> </a:t>
            </a:r>
            <a:r>
              <a:rPr sz="1200" b="1" dirty="0">
                <a:solidFill>
                  <a:srgbClr val="1E1E1E"/>
                </a:solidFill>
                <a:latin typeface="Segoe UI Emoji"/>
                <a:cs typeface="Segoe UI Emoji"/>
              </a:rPr>
              <a:t>Items</a:t>
            </a:r>
            <a:r>
              <a:rPr sz="1200" b="1" spc="45" dirty="0">
                <a:solidFill>
                  <a:srgbClr val="1E1E1E"/>
                </a:solidFill>
                <a:latin typeface="Segoe UI Emoji"/>
                <a:cs typeface="Segoe UI Emoji"/>
              </a:rPr>
              <a:t> </a:t>
            </a:r>
            <a:r>
              <a:rPr sz="1200" spc="-10" dirty="0">
                <a:solidFill>
                  <a:srgbClr val="1E1E1E"/>
                </a:solidFill>
                <a:latin typeface="Segoe UI Emoji"/>
                <a:cs typeface="Segoe UI Emoji"/>
              </a:rPr>
              <a:t>folder.</a:t>
            </a:r>
            <a:endParaRPr sz="1200" dirty="0">
              <a:latin typeface="Segoe UI Emoji"/>
              <a:cs typeface="Segoe UI Emoji"/>
            </a:endParaRPr>
          </a:p>
          <a:p>
            <a:pPr marL="986155" indent="-228600">
              <a:spcBef>
                <a:spcPts val="170"/>
              </a:spcBef>
              <a:buSzPct val="91666"/>
              <a:buFont typeface="Segoe UI Emoji"/>
              <a:buChar char="•"/>
              <a:tabLst>
                <a:tab pos="986155" algn="l"/>
              </a:tabLst>
            </a:pPr>
            <a:r>
              <a:rPr sz="1200" b="1" dirty="0">
                <a:solidFill>
                  <a:srgbClr val="1E1E1E"/>
                </a:solidFill>
                <a:latin typeface="Segoe UI Emoji"/>
                <a:cs typeface="Segoe UI Emoji"/>
              </a:rPr>
              <a:t>Select</a:t>
            </a:r>
            <a:r>
              <a:rPr sz="1200" b="1" spc="25" dirty="0">
                <a:solidFill>
                  <a:srgbClr val="1E1E1E"/>
                </a:solidFill>
                <a:latin typeface="Segoe UI Emoji"/>
                <a:cs typeface="Segoe UI Emoji"/>
              </a:rPr>
              <a:t> </a:t>
            </a:r>
            <a:r>
              <a:rPr sz="1200" b="1" dirty="0">
                <a:solidFill>
                  <a:srgbClr val="1E1E1E"/>
                </a:solidFill>
                <a:latin typeface="Segoe UI Emoji"/>
                <a:cs typeface="Segoe UI Emoji"/>
              </a:rPr>
              <a:t>or</a:t>
            </a:r>
            <a:r>
              <a:rPr sz="1200" b="1" spc="15" dirty="0">
                <a:solidFill>
                  <a:srgbClr val="1E1E1E"/>
                </a:solidFill>
                <a:latin typeface="Segoe UI Emoji"/>
                <a:cs typeface="Segoe UI Emoji"/>
              </a:rPr>
              <a:t> </a:t>
            </a:r>
            <a:r>
              <a:rPr sz="1200" b="1" dirty="0">
                <a:solidFill>
                  <a:srgbClr val="1E1E1E"/>
                </a:solidFill>
                <a:latin typeface="Segoe UI Emoji"/>
                <a:cs typeface="Segoe UI Emoji"/>
              </a:rPr>
              <a:t>double-click</a:t>
            </a:r>
            <a:r>
              <a:rPr sz="1200" b="1"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5" dirty="0">
                <a:solidFill>
                  <a:srgbClr val="1E1E1E"/>
                </a:solidFill>
                <a:latin typeface="Segoe UI Emoji"/>
                <a:cs typeface="Segoe UI Emoji"/>
              </a:rPr>
              <a:t> </a:t>
            </a:r>
            <a:r>
              <a:rPr sz="1200" dirty="0">
                <a:solidFill>
                  <a:srgbClr val="1E1E1E"/>
                </a:solidFill>
                <a:latin typeface="Segoe UI Emoji"/>
                <a:cs typeface="Segoe UI Emoji"/>
              </a:rPr>
              <a:t>message</a:t>
            </a:r>
            <a:r>
              <a:rPr sz="1200" spc="20" dirty="0">
                <a:solidFill>
                  <a:srgbClr val="1E1E1E"/>
                </a:solidFill>
                <a:latin typeface="Segoe UI Emoji"/>
                <a:cs typeface="Segoe UI Emoji"/>
              </a:rPr>
              <a:t> </a:t>
            </a:r>
            <a:r>
              <a:rPr sz="1200" dirty="0">
                <a:solidFill>
                  <a:srgbClr val="1E1E1E"/>
                </a:solidFill>
                <a:latin typeface="Segoe UI Emoji"/>
                <a:cs typeface="Segoe UI Emoji"/>
              </a:rPr>
              <a:t>so</a:t>
            </a:r>
            <a:r>
              <a:rPr sz="1200" spc="15" dirty="0">
                <a:solidFill>
                  <a:srgbClr val="1E1E1E"/>
                </a:solidFill>
                <a:latin typeface="Segoe UI Emoji"/>
                <a:cs typeface="Segoe UI Emoji"/>
              </a:rPr>
              <a:t> </a:t>
            </a:r>
            <a:r>
              <a:rPr sz="1200" dirty="0">
                <a:solidFill>
                  <a:srgbClr val="1E1E1E"/>
                </a:solidFill>
                <a:latin typeface="Segoe UI Emoji"/>
                <a:cs typeface="Segoe UI Emoji"/>
              </a:rPr>
              <a:t>it</a:t>
            </a:r>
            <a:r>
              <a:rPr sz="1200" spc="10" dirty="0">
                <a:solidFill>
                  <a:srgbClr val="1E1E1E"/>
                </a:solidFill>
                <a:latin typeface="Segoe UI Emoji"/>
                <a:cs typeface="Segoe UI Emoji"/>
              </a:rPr>
              <a:t> </a:t>
            </a:r>
            <a:r>
              <a:rPr sz="1200" b="1" dirty="0">
                <a:solidFill>
                  <a:srgbClr val="1E1E1E"/>
                </a:solidFill>
                <a:latin typeface="Segoe UI Emoji"/>
                <a:cs typeface="Segoe UI Emoji"/>
              </a:rPr>
              <a:t>opens</a:t>
            </a:r>
            <a:r>
              <a:rPr sz="1200" b="1" spc="25" dirty="0">
                <a:solidFill>
                  <a:srgbClr val="1E1E1E"/>
                </a:solidFill>
                <a:latin typeface="Segoe UI Emoji"/>
                <a:cs typeface="Segoe UI Emoji"/>
              </a:rPr>
              <a:t> </a:t>
            </a:r>
            <a:r>
              <a:rPr sz="1200" b="1" dirty="0">
                <a:solidFill>
                  <a:srgbClr val="1E1E1E"/>
                </a:solidFill>
                <a:latin typeface="Segoe UI Emoji"/>
                <a:cs typeface="Segoe UI Emoji"/>
              </a:rPr>
              <a:t>in</a:t>
            </a:r>
            <a:r>
              <a:rPr sz="1200" b="1" spc="20" dirty="0">
                <a:solidFill>
                  <a:srgbClr val="1E1E1E"/>
                </a:solidFill>
                <a:latin typeface="Segoe UI Emoji"/>
                <a:cs typeface="Segoe UI Emoji"/>
              </a:rPr>
              <a:t> </a:t>
            </a:r>
            <a:r>
              <a:rPr sz="1200" b="1" dirty="0">
                <a:solidFill>
                  <a:srgbClr val="1E1E1E"/>
                </a:solidFill>
                <a:latin typeface="Segoe UI Emoji"/>
                <a:cs typeface="Segoe UI Emoji"/>
              </a:rPr>
              <a:t>another</a:t>
            </a:r>
            <a:r>
              <a:rPr sz="1200" b="1" spc="20" dirty="0">
                <a:solidFill>
                  <a:srgbClr val="1E1E1E"/>
                </a:solidFill>
                <a:latin typeface="Segoe UI Emoji"/>
                <a:cs typeface="Segoe UI Emoji"/>
              </a:rPr>
              <a:t> </a:t>
            </a:r>
            <a:r>
              <a:rPr sz="1200" b="1" spc="-10" dirty="0">
                <a:solidFill>
                  <a:srgbClr val="1E1E1E"/>
                </a:solidFill>
                <a:latin typeface="Segoe UI Emoji"/>
                <a:cs typeface="Segoe UI Emoji"/>
              </a:rPr>
              <a:t>window</a:t>
            </a:r>
            <a:endParaRPr sz="1200" dirty="0">
              <a:latin typeface="Segoe UI Emoji"/>
              <a:cs typeface="Segoe UI Emoji"/>
            </a:endParaRPr>
          </a:p>
        </p:txBody>
      </p:sp>
      <p:grpSp>
        <p:nvGrpSpPr>
          <p:cNvPr id="11" name="object 11" descr="Shape, arrow  Description automatically generated "/>
          <p:cNvGrpSpPr/>
          <p:nvPr/>
        </p:nvGrpSpPr>
        <p:grpSpPr>
          <a:xfrm>
            <a:off x="7927975" y="1475841"/>
            <a:ext cx="2247900" cy="993140"/>
            <a:chOff x="6048375" y="1475841"/>
            <a:chExt cx="2247900" cy="993140"/>
          </a:xfrm>
        </p:grpSpPr>
        <p:pic>
          <p:nvPicPr>
            <p:cNvPr id="12" name="object 12" descr="Shape, arrow  Description automatically generated "/>
            <p:cNvPicPr/>
            <p:nvPr/>
          </p:nvPicPr>
          <p:blipFill>
            <a:blip r:embed="rId2" cstate="print"/>
            <a:stretch>
              <a:fillRect/>
            </a:stretch>
          </p:blipFill>
          <p:spPr>
            <a:xfrm>
              <a:off x="6057900" y="1485366"/>
              <a:ext cx="2228848" cy="974077"/>
            </a:xfrm>
            <a:prstGeom prst="rect">
              <a:avLst/>
            </a:prstGeom>
          </p:spPr>
        </p:pic>
        <p:sp>
          <p:nvSpPr>
            <p:cNvPr id="13" name="object 13"/>
            <p:cNvSpPr/>
            <p:nvPr/>
          </p:nvSpPr>
          <p:spPr>
            <a:xfrm>
              <a:off x="6053137" y="1480604"/>
              <a:ext cx="2238375" cy="983615"/>
            </a:xfrm>
            <a:custGeom>
              <a:avLst/>
              <a:gdLst/>
              <a:ahLst/>
              <a:cxnLst/>
              <a:rect l="l" t="t" r="r" b="b"/>
              <a:pathLst>
                <a:path w="2238375" h="983614">
                  <a:moveTo>
                    <a:pt x="0" y="0"/>
                  </a:moveTo>
                  <a:lnTo>
                    <a:pt x="2238375" y="0"/>
                  </a:lnTo>
                  <a:lnTo>
                    <a:pt x="2238375" y="983614"/>
                  </a:lnTo>
                  <a:lnTo>
                    <a:pt x="0" y="983614"/>
                  </a:lnTo>
                  <a:lnTo>
                    <a:pt x="0" y="0"/>
                  </a:lnTo>
                  <a:close/>
                </a:path>
              </a:pathLst>
            </a:custGeom>
            <a:ln w="9524">
              <a:solidFill>
                <a:srgbClr val="000000"/>
              </a:solidFill>
            </a:ln>
          </p:spPr>
          <p:txBody>
            <a:bodyPr wrap="square" lIns="0" tIns="0" rIns="0" bIns="0" rtlCol="0"/>
            <a:lstStyle/>
            <a:p>
              <a:endParaRPr/>
            </a:p>
          </p:txBody>
        </p:sp>
      </p:grpSp>
      <p:sp>
        <p:nvSpPr>
          <p:cNvPr id="19" name="TextBox 18">
            <a:extLst>
              <a:ext uri="{FF2B5EF4-FFF2-40B4-BE49-F238E27FC236}">
                <a16:creationId xmlns:a16="http://schemas.microsoft.com/office/drawing/2014/main" id="{D425A791-FA72-9682-2550-9ECE49FEAD4F}"/>
              </a:ext>
            </a:extLst>
          </p:cNvPr>
          <p:cNvSpPr txBox="1"/>
          <p:nvPr/>
        </p:nvSpPr>
        <p:spPr>
          <a:xfrm>
            <a:off x="3038156" y="3250726"/>
            <a:ext cx="944342" cy="553998"/>
          </a:xfrm>
          <a:prstGeom prst="rect">
            <a:avLst/>
          </a:prstGeom>
          <a:noFill/>
        </p:spPr>
        <p:txBody>
          <a:bodyPr wrap="square" rtlCol="0">
            <a:spAutoFit/>
          </a:bodyPr>
          <a:lstStyle/>
          <a:p>
            <a:r>
              <a:rPr lang="en-US" sz="1200" b="1" spc="-10" dirty="0">
                <a:latin typeface="Segoe UI Emoji"/>
                <a:cs typeface="Segoe UI Emoji"/>
              </a:rPr>
              <a:t>Actions:</a:t>
            </a:r>
            <a:endParaRPr lang="en-US" sz="1200" dirty="0">
              <a:latin typeface="Segoe UI Emoji"/>
              <a:cs typeface="Segoe UI Emoji"/>
            </a:endParaRPr>
          </a:p>
          <a:p>
            <a:endParaRPr lang="en-US" dirty="0"/>
          </a:p>
        </p:txBody>
      </p:sp>
      <p:grpSp>
        <p:nvGrpSpPr>
          <p:cNvPr id="5" name="object 5" descr="Graphical user interface, text, application  Description automatically generated "/>
          <p:cNvGrpSpPr/>
          <p:nvPr/>
        </p:nvGrpSpPr>
        <p:grpSpPr>
          <a:xfrm>
            <a:off x="4137025" y="2636902"/>
            <a:ext cx="5353050" cy="1382395"/>
            <a:chOff x="2257425" y="2636901"/>
            <a:chExt cx="5353050" cy="1382395"/>
          </a:xfrm>
        </p:grpSpPr>
        <p:pic>
          <p:nvPicPr>
            <p:cNvPr id="6" name="object 6" descr="Graphical user interface, text, application  Description automatically generated "/>
            <p:cNvPicPr/>
            <p:nvPr/>
          </p:nvPicPr>
          <p:blipFill>
            <a:blip r:embed="rId3" cstate="print"/>
            <a:stretch>
              <a:fillRect/>
            </a:stretch>
          </p:blipFill>
          <p:spPr>
            <a:xfrm>
              <a:off x="2289086" y="2668539"/>
              <a:ext cx="5311860" cy="1341231"/>
            </a:xfrm>
            <a:prstGeom prst="rect">
              <a:avLst/>
            </a:prstGeom>
          </p:spPr>
        </p:pic>
        <p:sp>
          <p:nvSpPr>
            <p:cNvPr id="7" name="object 7"/>
            <p:cNvSpPr/>
            <p:nvPr/>
          </p:nvSpPr>
          <p:spPr>
            <a:xfrm>
              <a:off x="2262187" y="2641663"/>
              <a:ext cx="5343525" cy="1372870"/>
            </a:xfrm>
            <a:custGeom>
              <a:avLst/>
              <a:gdLst/>
              <a:ahLst/>
              <a:cxnLst/>
              <a:rect l="l" t="t" r="r" b="b"/>
              <a:pathLst>
                <a:path w="5343525" h="1372870">
                  <a:moveTo>
                    <a:pt x="0" y="0"/>
                  </a:moveTo>
                  <a:lnTo>
                    <a:pt x="5343525" y="0"/>
                  </a:lnTo>
                  <a:lnTo>
                    <a:pt x="5343525" y="1372870"/>
                  </a:lnTo>
                  <a:lnTo>
                    <a:pt x="0" y="1372870"/>
                  </a:lnTo>
                  <a:lnTo>
                    <a:pt x="0" y="0"/>
                  </a:lnTo>
                  <a:close/>
                </a:path>
              </a:pathLst>
            </a:custGeom>
            <a:ln w="9524">
              <a:solidFill>
                <a:srgbClr val="000000"/>
              </a:solidFill>
            </a:ln>
          </p:spPr>
          <p:txBody>
            <a:bodyPr wrap="square" lIns="0" tIns="0" rIns="0" bIns="0" rtlCol="0"/>
            <a:lstStyle/>
            <a:p>
              <a:endParaRPr/>
            </a:p>
          </p:txBody>
        </p:sp>
      </p:grpSp>
      <p:sp>
        <p:nvSpPr>
          <p:cNvPr id="3" name="object 3"/>
          <p:cNvSpPr txBox="1"/>
          <p:nvPr/>
        </p:nvSpPr>
        <p:spPr>
          <a:xfrm>
            <a:off x="3392136" y="4590901"/>
            <a:ext cx="553210" cy="197490"/>
          </a:xfrm>
          <a:prstGeom prst="rect">
            <a:avLst/>
          </a:prstGeom>
        </p:spPr>
        <p:txBody>
          <a:bodyPr vert="horz" wrap="square" lIns="0" tIns="12700" rIns="0" bIns="0" rtlCol="0">
            <a:spAutoFit/>
          </a:bodyPr>
          <a:lstStyle/>
          <a:p>
            <a:pPr marL="12700">
              <a:spcBef>
                <a:spcPts val="100"/>
              </a:spcBef>
            </a:pPr>
            <a:r>
              <a:rPr sz="1200" b="1" spc="-10" dirty="0">
                <a:latin typeface="Segoe UI Emoji"/>
                <a:cs typeface="Segoe UI Emoji"/>
              </a:rPr>
              <a:t>File:</a:t>
            </a:r>
            <a:endParaRPr sz="1200" dirty="0">
              <a:latin typeface="Segoe UI Emoji"/>
              <a:cs typeface="Segoe UI Emoji"/>
            </a:endParaRPr>
          </a:p>
        </p:txBody>
      </p:sp>
      <p:grpSp>
        <p:nvGrpSpPr>
          <p:cNvPr id="14" name="object 14" descr="Graphical user interface, application, Word  Description automatically generated "/>
          <p:cNvGrpSpPr/>
          <p:nvPr/>
        </p:nvGrpSpPr>
        <p:grpSpPr>
          <a:xfrm>
            <a:off x="4219576" y="4151262"/>
            <a:ext cx="1316355" cy="1285875"/>
            <a:chOff x="2339975" y="4151261"/>
            <a:chExt cx="1316355" cy="1285875"/>
          </a:xfrm>
        </p:grpSpPr>
        <p:pic>
          <p:nvPicPr>
            <p:cNvPr id="15" name="object 15" descr="Graphical user interface, application, Word  Description automatically generated "/>
            <p:cNvPicPr/>
            <p:nvPr/>
          </p:nvPicPr>
          <p:blipFill>
            <a:blip r:embed="rId4" cstate="print"/>
            <a:stretch>
              <a:fillRect/>
            </a:stretch>
          </p:blipFill>
          <p:spPr>
            <a:xfrm>
              <a:off x="2349512" y="4160790"/>
              <a:ext cx="1297291" cy="1266819"/>
            </a:xfrm>
            <a:prstGeom prst="rect">
              <a:avLst/>
            </a:prstGeom>
          </p:spPr>
        </p:pic>
        <p:sp>
          <p:nvSpPr>
            <p:cNvPr id="16" name="object 16"/>
            <p:cNvSpPr/>
            <p:nvPr/>
          </p:nvSpPr>
          <p:spPr>
            <a:xfrm>
              <a:off x="2344737" y="4156024"/>
              <a:ext cx="1306830" cy="1276350"/>
            </a:xfrm>
            <a:custGeom>
              <a:avLst/>
              <a:gdLst/>
              <a:ahLst/>
              <a:cxnLst/>
              <a:rect l="l" t="t" r="r" b="b"/>
              <a:pathLst>
                <a:path w="1306829" h="1276350">
                  <a:moveTo>
                    <a:pt x="0" y="0"/>
                  </a:moveTo>
                  <a:lnTo>
                    <a:pt x="1306829" y="0"/>
                  </a:lnTo>
                  <a:lnTo>
                    <a:pt x="1306829" y="1276350"/>
                  </a:lnTo>
                  <a:lnTo>
                    <a:pt x="0" y="1276350"/>
                  </a:lnTo>
                  <a:lnTo>
                    <a:pt x="0" y="0"/>
                  </a:lnTo>
                  <a:close/>
                </a:path>
              </a:pathLst>
            </a:custGeom>
            <a:ln w="9525">
              <a:solidFill>
                <a:srgbClr val="000000"/>
              </a:solidFill>
            </a:ln>
          </p:spPr>
          <p:txBody>
            <a:bodyPr wrap="square" lIns="0" tIns="0" rIns="0" bIns="0" rtlCol="0"/>
            <a:lstStyle/>
            <a:p>
              <a:endParaRPr/>
            </a:p>
          </p:txBody>
        </p:sp>
      </p:grpSp>
      <p:grpSp>
        <p:nvGrpSpPr>
          <p:cNvPr id="8" name="object 8" descr="Graphical user interface, application  Description automatically generated "/>
          <p:cNvGrpSpPr/>
          <p:nvPr/>
        </p:nvGrpSpPr>
        <p:grpSpPr>
          <a:xfrm>
            <a:off x="5784851" y="4153802"/>
            <a:ext cx="3724275" cy="2291715"/>
            <a:chOff x="3905250" y="4153801"/>
            <a:chExt cx="3724275" cy="2291715"/>
          </a:xfrm>
        </p:grpSpPr>
        <p:pic>
          <p:nvPicPr>
            <p:cNvPr id="9" name="object 9" descr="Graphical user interface, application  Description automatically generated "/>
            <p:cNvPicPr/>
            <p:nvPr/>
          </p:nvPicPr>
          <p:blipFill>
            <a:blip r:embed="rId5" cstate="print"/>
            <a:stretch>
              <a:fillRect/>
            </a:stretch>
          </p:blipFill>
          <p:spPr>
            <a:xfrm>
              <a:off x="3914775" y="4163329"/>
              <a:ext cx="3705223" cy="2272662"/>
            </a:xfrm>
            <a:prstGeom prst="rect">
              <a:avLst/>
            </a:prstGeom>
          </p:spPr>
        </p:pic>
        <p:sp>
          <p:nvSpPr>
            <p:cNvPr id="10" name="object 10"/>
            <p:cNvSpPr/>
            <p:nvPr/>
          </p:nvSpPr>
          <p:spPr>
            <a:xfrm>
              <a:off x="3910012" y="4158564"/>
              <a:ext cx="3714750" cy="2282190"/>
            </a:xfrm>
            <a:custGeom>
              <a:avLst/>
              <a:gdLst/>
              <a:ahLst/>
              <a:cxnLst/>
              <a:rect l="l" t="t" r="r" b="b"/>
              <a:pathLst>
                <a:path w="3714750" h="2282190">
                  <a:moveTo>
                    <a:pt x="0" y="0"/>
                  </a:moveTo>
                  <a:lnTo>
                    <a:pt x="3714750" y="0"/>
                  </a:lnTo>
                  <a:lnTo>
                    <a:pt x="3714750" y="2282190"/>
                  </a:lnTo>
                  <a:lnTo>
                    <a:pt x="0" y="2282190"/>
                  </a:lnTo>
                  <a:lnTo>
                    <a:pt x="0" y="0"/>
                  </a:lnTo>
                  <a:close/>
                </a:path>
              </a:pathLst>
            </a:custGeom>
            <a:ln w="9525">
              <a:solidFill>
                <a:srgbClr val="000000"/>
              </a:solidFill>
            </a:ln>
          </p:spPr>
          <p:txBody>
            <a:bodyPr wrap="square" lIns="0" tIns="0" rIns="0" bIns="0" rtlCol="0"/>
            <a:lstStyle/>
            <a:p>
              <a:endParaRPr/>
            </a:p>
          </p:txBody>
        </p:sp>
      </p:grpSp>
      <p:sp>
        <p:nvSpPr>
          <p:cNvPr id="4" name="object 4"/>
          <p:cNvSpPr txBox="1"/>
          <p:nvPr/>
        </p:nvSpPr>
        <p:spPr>
          <a:xfrm>
            <a:off x="2322576" y="6493735"/>
            <a:ext cx="4864735" cy="182101"/>
          </a:xfrm>
          <a:prstGeom prst="rect">
            <a:avLst/>
          </a:prstGeom>
        </p:spPr>
        <p:txBody>
          <a:bodyPr vert="horz" wrap="square" lIns="0" tIns="12700" rIns="0" bIns="0" rtlCol="0">
            <a:spAutoFit/>
          </a:bodyPr>
          <a:lstStyle/>
          <a:p>
            <a:pPr marL="12700">
              <a:spcBef>
                <a:spcPts val="100"/>
              </a:spcBef>
            </a:pPr>
            <a:r>
              <a:rPr sz="1100" dirty="0">
                <a:latin typeface="Calibri"/>
                <a:cs typeface="Calibri"/>
              </a:rPr>
              <a:t>For</a:t>
            </a:r>
            <a:r>
              <a:rPr sz="1100" spc="-50" dirty="0">
                <a:latin typeface="Calibri"/>
                <a:cs typeface="Calibri"/>
              </a:rPr>
              <a:t> </a:t>
            </a:r>
            <a:r>
              <a:rPr sz="1100" dirty="0">
                <a:latin typeface="Calibri"/>
                <a:cs typeface="Calibri"/>
              </a:rPr>
              <a:t>more</a:t>
            </a:r>
            <a:r>
              <a:rPr sz="1100" spc="-15" dirty="0">
                <a:latin typeface="Calibri"/>
                <a:cs typeface="Calibri"/>
              </a:rPr>
              <a:t> </a:t>
            </a:r>
            <a:r>
              <a:rPr sz="1100" dirty="0">
                <a:latin typeface="Calibri"/>
                <a:cs typeface="Calibri"/>
              </a:rPr>
              <a:t>details</a:t>
            </a:r>
            <a:r>
              <a:rPr sz="1100" spc="-35" dirty="0">
                <a:latin typeface="Calibri"/>
                <a:cs typeface="Calibri"/>
              </a:rPr>
              <a:t> </a:t>
            </a:r>
            <a:r>
              <a:rPr sz="1100" dirty="0">
                <a:latin typeface="Calibri"/>
                <a:cs typeface="Calibri"/>
              </a:rPr>
              <a:t>on</a:t>
            </a:r>
            <a:r>
              <a:rPr sz="1100" spc="-30" dirty="0">
                <a:latin typeface="Calibri"/>
                <a:cs typeface="Calibri"/>
              </a:rPr>
              <a:t> </a:t>
            </a:r>
            <a:r>
              <a:rPr sz="1100" dirty="0">
                <a:latin typeface="Calibri"/>
                <a:cs typeface="Calibri"/>
              </a:rPr>
              <a:t>email</a:t>
            </a:r>
            <a:r>
              <a:rPr sz="1100" spc="-25" dirty="0">
                <a:latin typeface="Calibri"/>
                <a:cs typeface="Calibri"/>
              </a:rPr>
              <a:t> </a:t>
            </a:r>
            <a:r>
              <a:rPr sz="1100" dirty="0">
                <a:latin typeface="Calibri"/>
                <a:cs typeface="Calibri"/>
              </a:rPr>
              <a:t>recall,</a:t>
            </a:r>
            <a:r>
              <a:rPr sz="1100" spc="-20" dirty="0">
                <a:latin typeface="Calibri"/>
                <a:cs typeface="Calibri"/>
              </a:rPr>
              <a:t> </a:t>
            </a:r>
            <a:r>
              <a:rPr sz="1100" dirty="0">
                <a:latin typeface="Calibri"/>
                <a:cs typeface="Calibri"/>
              </a:rPr>
              <a:t>see</a:t>
            </a:r>
            <a:r>
              <a:rPr sz="1100" spc="-10" dirty="0">
                <a:latin typeface="Calibri"/>
                <a:cs typeface="Calibri"/>
              </a:rPr>
              <a:t> </a:t>
            </a:r>
            <a:r>
              <a:rPr sz="1100" u="sng" spc="-10" dirty="0">
                <a:solidFill>
                  <a:srgbClr val="0000FF"/>
                </a:solidFill>
                <a:uFill>
                  <a:solidFill>
                    <a:srgbClr val="0000FF"/>
                  </a:solidFill>
                </a:uFill>
                <a:latin typeface="Calibri"/>
                <a:cs typeface="Calibri"/>
                <a:hlinkClick r:id="rId6"/>
              </a:rPr>
              <a:t>Recall</a:t>
            </a:r>
            <a:r>
              <a:rPr sz="1100" u="sng" spc="-40" dirty="0">
                <a:solidFill>
                  <a:srgbClr val="0000FF"/>
                </a:solidFill>
                <a:uFill>
                  <a:solidFill>
                    <a:srgbClr val="0000FF"/>
                  </a:solidFill>
                </a:uFill>
                <a:latin typeface="Calibri"/>
                <a:cs typeface="Calibri"/>
                <a:hlinkClick r:id="rId6"/>
              </a:rPr>
              <a:t> </a:t>
            </a:r>
            <a:r>
              <a:rPr sz="1100" u="sng" dirty="0">
                <a:solidFill>
                  <a:srgbClr val="0000FF"/>
                </a:solidFill>
                <a:uFill>
                  <a:solidFill>
                    <a:srgbClr val="0000FF"/>
                  </a:solidFill>
                </a:uFill>
                <a:latin typeface="Calibri"/>
                <a:cs typeface="Calibri"/>
                <a:hlinkClick r:id="rId6"/>
              </a:rPr>
              <a:t>or</a:t>
            </a:r>
            <a:r>
              <a:rPr sz="1100" u="sng" spc="-20" dirty="0">
                <a:solidFill>
                  <a:srgbClr val="0000FF"/>
                </a:solidFill>
                <a:uFill>
                  <a:solidFill>
                    <a:srgbClr val="0000FF"/>
                  </a:solidFill>
                </a:uFill>
                <a:latin typeface="Calibri"/>
                <a:cs typeface="Calibri"/>
                <a:hlinkClick r:id="rId6"/>
              </a:rPr>
              <a:t> </a:t>
            </a:r>
            <a:r>
              <a:rPr sz="1100" u="sng" spc="-10" dirty="0">
                <a:solidFill>
                  <a:srgbClr val="0000FF"/>
                </a:solidFill>
                <a:uFill>
                  <a:solidFill>
                    <a:srgbClr val="0000FF"/>
                  </a:solidFill>
                </a:uFill>
                <a:latin typeface="Calibri"/>
                <a:cs typeface="Calibri"/>
                <a:hlinkClick r:id="rId6"/>
              </a:rPr>
              <a:t>replace</a:t>
            </a:r>
            <a:r>
              <a:rPr sz="1100" u="sng" spc="-45" dirty="0">
                <a:solidFill>
                  <a:srgbClr val="0000FF"/>
                </a:solidFill>
                <a:uFill>
                  <a:solidFill>
                    <a:srgbClr val="0000FF"/>
                  </a:solidFill>
                </a:uFill>
                <a:latin typeface="Calibri"/>
                <a:cs typeface="Calibri"/>
                <a:hlinkClick r:id="rId6"/>
              </a:rPr>
              <a:t> </a:t>
            </a:r>
            <a:r>
              <a:rPr sz="1100" u="sng" dirty="0">
                <a:solidFill>
                  <a:srgbClr val="0000FF"/>
                </a:solidFill>
                <a:uFill>
                  <a:solidFill>
                    <a:srgbClr val="0000FF"/>
                  </a:solidFill>
                </a:uFill>
                <a:latin typeface="Calibri"/>
                <a:cs typeface="Calibri"/>
                <a:hlinkClick r:id="rId6"/>
              </a:rPr>
              <a:t>an</a:t>
            </a:r>
            <a:r>
              <a:rPr sz="1100" u="sng" spc="-20" dirty="0">
                <a:solidFill>
                  <a:srgbClr val="0000FF"/>
                </a:solidFill>
                <a:uFill>
                  <a:solidFill>
                    <a:srgbClr val="0000FF"/>
                  </a:solidFill>
                </a:uFill>
                <a:latin typeface="Calibri"/>
                <a:cs typeface="Calibri"/>
                <a:hlinkClick r:id="rId6"/>
              </a:rPr>
              <a:t> </a:t>
            </a:r>
            <a:r>
              <a:rPr sz="1100" u="sng" dirty="0">
                <a:solidFill>
                  <a:srgbClr val="0000FF"/>
                </a:solidFill>
                <a:uFill>
                  <a:solidFill>
                    <a:srgbClr val="0000FF"/>
                  </a:solidFill>
                </a:uFill>
                <a:latin typeface="Calibri"/>
                <a:cs typeface="Calibri"/>
                <a:hlinkClick r:id="rId6"/>
              </a:rPr>
              <a:t>email</a:t>
            </a:r>
            <a:r>
              <a:rPr sz="1100" u="sng" spc="-35" dirty="0">
                <a:solidFill>
                  <a:srgbClr val="0000FF"/>
                </a:solidFill>
                <a:uFill>
                  <a:solidFill>
                    <a:srgbClr val="0000FF"/>
                  </a:solidFill>
                </a:uFill>
                <a:latin typeface="Calibri"/>
                <a:cs typeface="Calibri"/>
                <a:hlinkClick r:id="rId6"/>
              </a:rPr>
              <a:t> </a:t>
            </a:r>
            <a:r>
              <a:rPr sz="1100" u="sng" dirty="0">
                <a:solidFill>
                  <a:srgbClr val="0000FF"/>
                </a:solidFill>
                <a:uFill>
                  <a:solidFill>
                    <a:srgbClr val="0000FF"/>
                  </a:solidFill>
                </a:uFill>
                <a:latin typeface="Calibri"/>
                <a:cs typeface="Calibri"/>
                <a:hlinkClick r:id="rId6"/>
              </a:rPr>
              <a:t>message</a:t>
            </a:r>
            <a:r>
              <a:rPr sz="1100" u="sng" spc="-25" dirty="0">
                <a:solidFill>
                  <a:srgbClr val="0000FF"/>
                </a:solidFill>
                <a:uFill>
                  <a:solidFill>
                    <a:srgbClr val="0000FF"/>
                  </a:solidFill>
                </a:uFill>
                <a:latin typeface="Calibri"/>
                <a:cs typeface="Calibri"/>
                <a:hlinkClick r:id="rId6"/>
              </a:rPr>
              <a:t> </a:t>
            </a:r>
            <a:r>
              <a:rPr sz="1100" u="sng" dirty="0">
                <a:solidFill>
                  <a:srgbClr val="0000FF"/>
                </a:solidFill>
                <a:uFill>
                  <a:solidFill>
                    <a:srgbClr val="0000FF"/>
                  </a:solidFill>
                </a:uFill>
                <a:latin typeface="Calibri"/>
                <a:cs typeface="Calibri"/>
                <a:hlinkClick r:id="rId6"/>
              </a:rPr>
              <a:t>that</a:t>
            </a:r>
            <a:r>
              <a:rPr sz="1100" u="sng" spc="-20" dirty="0">
                <a:solidFill>
                  <a:srgbClr val="0000FF"/>
                </a:solidFill>
                <a:uFill>
                  <a:solidFill>
                    <a:srgbClr val="0000FF"/>
                  </a:solidFill>
                </a:uFill>
                <a:latin typeface="Calibri"/>
                <a:cs typeface="Calibri"/>
                <a:hlinkClick r:id="rId6"/>
              </a:rPr>
              <a:t> </a:t>
            </a:r>
            <a:r>
              <a:rPr sz="1100" u="sng" dirty="0">
                <a:solidFill>
                  <a:srgbClr val="0000FF"/>
                </a:solidFill>
                <a:uFill>
                  <a:solidFill>
                    <a:srgbClr val="0000FF"/>
                  </a:solidFill>
                </a:uFill>
                <a:latin typeface="Calibri"/>
                <a:cs typeface="Calibri"/>
                <a:hlinkClick r:id="rId6"/>
              </a:rPr>
              <a:t>you</a:t>
            </a:r>
            <a:r>
              <a:rPr sz="1100" u="sng" spc="-45" dirty="0">
                <a:solidFill>
                  <a:srgbClr val="0000FF"/>
                </a:solidFill>
                <a:uFill>
                  <a:solidFill>
                    <a:srgbClr val="0000FF"/>
                  </a:solidFill>
                </a:uFill>
                <a:latin typeface="Calibri"/>
                <a:cs typeface="Calibri"/>
                <a:hlinkClick r:id="rId6"/>
              </a:rPr>
              <a:t> </a:t>
            </a:r>
            <a:r>
              <a:rPr sz="1100" u="sng" spc="-10" dirty="0">
                <a:solidFill>
                  <a:srgbClr val="0000FF"/>
                </a:solidFill>
                <a:uFill>
                  <a:solidFill>
                    <a:srgbClr val="0000FF"/>
                  </a:solidFill>
                </a:uFill>
                <a:latin typeface="Calibri"/>
                <a:cs typeface="Calibri"/>
                <a:hlinkClick r:id="rId6"/>
              </a:rPr>
              <a:t>sent</a:t>
            </a:r>
            <a:r>
              <a:rPr sz="1100" spc="-10" dirty="0">
                <a:latin typeface="Calibri"/>
                <a:cs typeface="Calibri"/>
                <a:hlinkClick r:id="rId6"/>
              </a:rPr>
              <a:t>.</a:t>
            </a:r>
            <a:endParaRPr sz="1100" dirty="0">
              <a:latin typeface="Calibri"/>
              <a:cs typeface="Calibri"/>
            </a:endParaRPr>
          </a:p>
        </p:txBody>
      </p:sp>
      <p:pic>
        <p:nvPicPr>
          <p:cNvPr id="17" name="Picture 16">
            <a:extLst>
              <a:ext uri="{FF2B5EF4-FFF2-40B4-BE49-F238E27FC236}">
                <a16:creationId xmlns:a16="http://schemas.microsoft.com/office/drawing/2014/main" id="{72E61EBD-5E81-A5F8-2034-3019D69C6BF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E397D9-BD2E-9C24-7372-93AEBC62A8C8}"/>
              </a:ext>
            </a:extLst>
          </p:cNvPr>
          <p:cNvSpPr>
            <a:spLocks noGrp="1"/>
          </p:cNvSpPr>
          <p:nvPr>
            <p:ph type="title" idx="4294967295"/>
          </p:nvPr>
        </p:nvSpPr>
        <p:spPr>
          <a:xfrm>
            <a:off x="2870200" y="304800"/>
            <a:ext cx="1493520" cy="70104"/>
          </a:xfrm>
        </p:spPr>
        <p:txBody>
          <a:bodyPr/>
          <a:lstStyle/>
          <a:p>
            <a:pPr marL="12700">
              <a:spcBef>
                <a:spcPts val="95"/>
              </a:spcBef>
            </a:pPr>
            <a:r>
              <a:rPr lang="en-US" b="1" u="sng" spc="-10" dirty="0">
                <a:solidFill>
                  <a:srgbClr val="1E1E1E"/>
                </a:solidFill>
                <a:uFill>
                  <a:solidFill>
                    <a:srgbClr val="1E1E1E"/>
                  </a:solidFill>
                </a:uFill>
                <a:latin typeface="Segoe UI Emoji"/>
                <a:cs typeface="Segoe UI Emoji"/>
              </a:rPr>
              <a:t>Calendar:</a:t>
            </a:r>
            <a:endParaRPr lang="en-US" dirty="0">
              <a:latin typeface="Segoe UI Emoji"/>
              <a:cs typeface="Segoe UI Emoji"/>
            </a:endParaRPr>
          </a:p>
        </p:txBody>
      </p:sp>
      <p:sp>
        <p:nvSpPr>
          <p:cNvPr id="5" name="object 5"/>
          <p:cNvSpPr txBox="1"/>
          <p:nvPr/>
        </p:nvSpPr>
        <p:spPr>
          <a:xfrm>
            <a:off x="2336800" y="849799"/>
            <a:ext cx="8857615" cy="842923"/>
          </a:xfrm>
          <a:prstGeom prst="rect">
            <a:avLst/>
          </a:prstGeom>
        </p:spPr>
        <p:txBody>
          <a:bodyPr vert="horz" wrap="square" lIns="0" tIns="12065" rIns="0" bIns="0" rtlCol="0">
            <a:spAutoFit/>
          </a:bodyPr>
          <a:lstStyle/>
          <a:p>
            <a:pPr marL="12700" marR="5080" indent="-635">
              <a:lnSpc>
                <a:spcPct val="109100"/>
              </a:lnSpc>
              <a:spcBef>
                <a:spcPts val="1555"/>
              </a:spcBef>
            </a:pPr>
            <a:r>
              <a:rPr sz="1100" dirty="0">
                <a:solidFill>
                  <a:srgbClr val="1E1E1E"/>
                </a:solidFill>
                <a:latin typeface="Segoe UI Emoji"/>
                <a:cs typeface="Segoe UI Emoji"/>
              </a:rPr>
              <a:t>In</a:t>
            </a:r>
            <a:r>
              <a:rPr sz="1100" spc="-35" dirty="0">
                <a:solidFill>
                  <a:srgbClr val="1E1E1E"/>
                </a:solidFill>
                <a:latin typeface="Segoe UI Emoji"/>
                <a:cs typeface="Segoe UI Emoji"/>
              </a:rPr>
              <a:t> </a:t>
            </a:r>
            <a:r>
              <a:rPr sz="1100" dirty="0">
                <a:solidFill>
                  <a:srgbClr val="1E1E1E"/>
                </a:solidFill>
                <a:latin typeface="Segoe UI Emoji"/>
                <a:cs typeface="Segoe UI Emoji"/>
              </a:rPr>
              <a:t>Outlook,</a:t>
            </a:r>
            <a:r>
              <a:rPr sz="1100" spc="-45" dirty="0">
                <a:solidFill>
                  <a:srgbClr val="1E1E1E"/>
                </a:solidFill>
                <a:latin typeface="Segoe UI Emoji"/>
                <a:cs typeface="Segoe UI Emoji"/>
              </a:rPr>
              <a:t> </a:t>
            </a:r>
            <a:r>
              <a:rPr sz="1100" spc="-10" dirty="0">
                <a:solidFill>
                  <a:srgbClr val="1E1E1E"/>
                </a:solidFill>
                <a:latin typeface="Segoe UI Emoji"/>
                <a:cs typeface="Segoe UI Emoji"/>
              </a:rPr>
              <a:t>appointments</a:t>
            </a:r>
            <a:r>
              <a:rPr sz="1100" spc="-30" dirty="0">
                <a:solidFill>
                  <a:srgbClr val="1E1E1E"/>
                </a:solidFill>
                <a:latin typeface="Segoe UI Emoji"/>
                <a:cs typeface="Segoe UI Emoji"/>
              </a:rPr>
              <a:t> </a:t>
            </a:r>
            <a:r>
              <a:rPr sz="1100" dirty="0">
                <a:solidFill>
                  <a:srgbClr val="1E1E1E"/>
                </a:solidFill>
                <a:latin typeface="Segoe UI Emoji"/>
                <a:cs typeface="Segoe UI Emoji"/>
              </a:rPr>
              <a:t>aren’t</a:t>
            </a:r>
            <a:r>
              <a:rPr sz="1100" spc="-40" dirty="0">
                <a:solidFill>
                  <a:srgbClr val="1E1E1E"/>
                </a:solidFill>
                <a:latin typeface="Segoe UI Emoji"/>
                <a:cs typeface="Segoe UI Emoji"/>
              </a:rPr>
              <a:t> </a:t>
            </a:r>
            <a:r>
              <a:rPr sz="1100" dirty="0">
                <a:solidFill>
                  <a:srgbClr val="1E1E1E"/>
                </a:solidFill>
                <a:latin typeface="Segoe UI Emoji"/>
                <a:cs typeface="Segoe UI Emoji"/>
              </a:rPr>
              <a:t>the</a:t>
            </a:r>
            <a:r>
              <a:rPr sz="1100" spc="-30" dirty="0">
                <a:solidFill>
                  <a:srgbClr val="1E1E1E"/>
                </a:solidFill>
                <a:latin typeface="Segoe UI Emoji"/>
                <a:cs typeface="Segoe UI Emoji"/>
              </a:rPr>
              <a:t> </a:t>
            </a:r>
            <a:r>
              <a:rPr sz="1100" dirty="0">
                <a:solidFill>
                  <a:srgbClr val="1E1E1E"/>
                </a:solidFill>
                <a:latin typeface="Segoe UI Emoji"/>
                <a:cs typeface="Segoe UI Emoji"/>
              </a:rPr>
              <a:t>same</a:t>
            </a:r>
            <a:r>
              <a:rPr sz="1100" spc="-35" dirty="0">
                <a:solidFill>
                  <a:srgbClr val="1E1E1E"/>
                </a:solidFill>
                <a:latin typeface="Segoe UI Emoji"/>
                <a:cs typeface="Segoe UI Emoji"/>
              </a:rPr>
              <a:t> </a:t>
            </a:r>
            <a:r>
              <a:rPr sz="1100" dirty="0">
                <a:solidFill>
                  <a:srgbClr val="1E1E1E"/>
                </a:solidFill>
                <a:latin typeface="Segoe UI Emoji"/>
                <a:cs typeface="Segoe UI Emoji"/>
              </a:rPr>
              <a:t>as</a:t>
            </a:r>
            <a:r>
              <a:rPr sz="1100" spc="-35" dirty="0">
                <a:solidFill>
                  <a:srgbClr val="1E1E1E"/>
                </a:solidFill>
                <a:latin typeface="Segoe UI Emoji"/>
                <a:cs typeface="Segoe UI Emoji"/>
              </a:rPr>
              <a:t> </a:t>
            </a:r>
            <a:r>
              <a:rPr sz="1100" dirty="0">
                <a:solidFill>
                  <a:srgbClr val="1E1E1E"/>
                </a:solidFill>
                <a:latin typeface="Segoe UI Emoji"/>
                <a:cs typeface="Segoe UI Emoji"/>
              </a:rPr>
              <a:t>meetings.</a:t>
            </a:r>
            <a:r>
              <a:rPr sz="1100" spc="-30" dirty="0">
                <a:solidFill>
                  <a:srgbClr val="1E1E1E"/>
                </a:solidFill>
                <a:latin typeface="Segoe UI Emoji"/>
                <a:cs typeface="Segoe UI Emoji"/>
              </a:rPr>
              <a:t> </a:t>
            </a:r>
            <a:r>
              <a:rPr sz="1100" spc="-10" dirty="0">
                <a:solidFill>
                  <a:srgbClr val="1E1E1E"/>
                </a:solidFill>
                <a:latin typeface="Segoe UI Emoji"/>
                <a:cs typeface="Segoe UI Emoji"/>
              </a:rPr>
              <a:t>Appointments</a:t>
            </a:r>
            <a:r>
              <a:rPr sz="1100" spc="-35" dirty="0">
                <a:solidFill>
                  <a:srgbClr val="1E1E1E"/>
                </a:solidFill>
                <a:latin typeface="Segoe UI Emoji"/>
                <a:cs typeface="Segoe UI Emoji"/>
              </a:rPr>
              <a:t> </a:t>
            </a:r>
            <a:r>
              <a:rPr sz="1100" dirty="0">
                <a:solidFill>
                  <a:srgbClr val="1E1E1E"/>
                </a:solidFill>
                <a:latin typeface="Segoe UI Emoji"/>
                <a:cs typeface="Segoe UI Emoji"/>
              </a:rPr>
              <a:t>are</a:t>
            </a:r>
            <a:r>
              <a:rPr sz="1100" spc="-45" dirty="0">
                <a:solidFill>
                  <a:srgbClr val="1E1E1E"/>
                </a:solidFill>
                <a:latin typeface="Segoe UI Emoji"/>
                <a:cs typeface="Segoe UI Emoji"/>
              </a:rPr>
              <a:t> </a:t>
            </a:r>
            <a:r>
              <a:rPr sz="1100" dirty="0">
                <a:solidFill>
                  <a:srgbClr val="1E1E1E"/>
                </a:solidFill>
                <a:latin typeface="Segoe UI Emoji"/>
                <a:cs typeface="Segoe UI Emoji"/>
              </a:rPr>
              <a:t>activities</a:t>
            </a:r>
            <a:r>
              <a:rPr sz="1100" spc="-35" dirty="0">
                <a:solidFill>
                  <a:srgbClr val="1E1E1E"/>
                </a:solidFill>
                <a:latin typeface="Segoe UI Emoji"/>
                <a:cs typeface="Segoe UI Emoji"/>
              </a:rPr>
              <a:t> </a:t>
            </a:r>
            <a:r>
              <a:rPr sz="1100" dirty="0">
                <a:solidFill>
                  <a:srgbClr val="1E1E1E"/>
                </a:solidFill>
                <a:latin typeface="Segoe UI Emoji"/>
                <a:cs typeface="Segoe UI Emoji"/>
              </a:rPr>
              <a:t>that</a:t>
            </a:r>
            <a:r>
              <a:rPr sz="1100" spc="-35" dirty="0">
                <a:solidFill>
                  <a:srgbClr val="1E1E1E"/>
                </a:solidFill>
                <a:latin typeface="Segoe UI Emoji"/>
                <a:cs typeface="Segoe UI Emoji"/>
              </a:rPr>
              <a:t> </a:t>
            </a:r>
            <a:r>
              <a:rPr sz="1100" dirty="0">
                <a:solidFill>
                  <a:srgbClr val="1E1E1E"/>
                </a:solidFill>
                <a:latin typeface="Segoe UI Emoji"/>
                <a:cs typeface="Segoe UI Emoji"/>
              </a:rPr>
              <a:t>you</a:t>
            </a:r>
            <a:r>
              <a:rPr sz="1100" spc="-35" dirty="0">
                <a:solidFill>
                  <a:srgbClr val="1E1E1E"/>
                </a:solidFill>
                <a:latin typeface="Segoe UI Emoji"/>
                <a:cs typeface="Segoe UI Emoji"/>
              </a:rPr>
              <a:t> </a:t>
            </a:r>
            <a:r>
              <a:rPr sz="1100" dirty="0">
                <a:solidFill>
                  <a:srgbClr val="1E1E1E"/>
                </a:solidFill>
                <a:latin typeface="Segoe UI Emoji"/>
                <a:cs typeface="Segoe UI Emoji"/>
              </a:rPr>
              <a:t>schedule</a:t>
            </a:r>
            <a:r>
              <a:rPr sz="1100" spc="-35" dirty="0">
                <a:solidFill>
                  <a:srgbClr val="1E1E1E"/>
                </a:solidFill>
                <a:latin typeface="Segoe UI Emoji"/>
                <a:cs typeface="Segoe UI Emoji"/>
              </a:rPr>
              <a:t> </a:t>
            </a:r>
            <a:r>
              <a:rPr sz="1100" dirty="0">
                <a:solidFill>
                  <a:srgbClr val="1E1E1E"/>
                </a:solidFill>
                <a:latin typeface="Segoe UI Emoji"/>
                <a:cs typeface="Segoe UI Emoji"/>
              </a:rPr>
              <a:t>in</a:t>
            </a:r>
            <a:r>
              <a:rPr sz="1100" spc="-35" dirty="0">
                <a:solidFill>
                  <a:srgbClr val="1E1E1E"/>
                </a:solidFill>
                <a:latin typeface="Segoe UI Emoji"/>
                <a:cs typeface="Segoe UI Emoji"/>
              </a:rPr>
              <a:t> </a:t>
            </a:r>
            <a:r>
              <a:rPr sz="1100" dirty="0">
                <a:solidFill>
                  <a:srgbClr val="1E1E1E"/>
                </a:solidFill>
                <a:latin typeface="Segoe UI Emoji"/>
                <a:cs typeface="Segoe UI Emoji"/>
              </a:rPr>
              <a:t>your</a:t>
            </a:r>
            <a:r>
              <a:rPr sz="1100" spc="-35" dirty="0">
                <a:solidFill>
                  <a:srgbClr val="1E1E1E"/>
                </a:solidFill>
                <a:latin typeface="Segoe UI Emoji"/>
                <a:cs typeface="Segoe UI Emoji"/>
              </a:rPr>
              <a:t> </a:t>
            </a:r>
            <a:r>
              <a:rPr sz="1100" dirty="0">
                <a:solidFill>
                  <a:srgbClr val="1E1E1E"/>
                </a:solidFill>
                <a:latin typeface="Segoe UI Emoji"/>
                <a:cs typeface="Segoe UI Emoji"/>
              </a:rPr>
              <a:t>calendar</a:t>
            </a:r>
            <a:r>
              <a:rPr sz="1100" spc="-30" dirty="0">
                <a:solidFill>
                  <a:srgbClr val="1E1E1E"/>
                </a:solidFill>
                <a:latin typeface="Segoe UI Emoji"/>
                <a:cs typeface="Segoe UI Emoji"/>
              </a:rPr>
              <a:t> </a:t>
            </a:r>
            <a:r>
              <a:rPr sz="1100" dirty="0">
                <a:solidFill>
                  <a:srgbClr val="1E1E1E"/>
                </a:solidFill>
                <a:latin typeface="Segoe UI Emoji"/>
                <a:cs typeface="Segoe UI Emoji"/>
              </a:rPr>
              <a:t>that</a:t>
            </a:r>
            <a:r>
              <a:rPr sz="1100" spc="-40" dirty="0">
                <a:solidFill>
                  <a:srgbClr val="1E1E1E"/>
                </a:solidFill>
                <a:latin typeface="Segoe UI Emoji"/>
                <a:cs typeface="Segoe UI Emoji"/>
              </a:rPr>
              <a:t> </a:t>
            </a:r>
            <a:r>
              <a:rPr sz="1100" dirty="0">
                <a:solidFill>
                  <a:srgbClr val="1E1E1E"/>
                </a:solidFill>
                <a:latin typeface="Segoe UI Emoji"/>
                <a:cs typeface="Segoe UI Emoji"/>
              </a:rPr>
              <a:t>don’t</a:t>
            </a:r>
            <a:r>
              <a:rPr sz="1100" spc="-35" dirty="0">
                <a:solidFill>
                  <a:srgbClr val="1E1E1E"/>
                </a:solidFill>
                <a:latin typeface="Segoe UI Emoji"/>
                <a:cs typeface="Segoe UI Emoji"/>
              </a:rPr>
              <a:t> </a:t>
            </a:r>
            <a:r>
              <a:rPr sz="1100" dirty="0">
                <a:solidFill>
                  <a:srgbClr val="1E1E1E"/>
                </a:solidFill>
                <a:latin typeface="Segoe UI Emoji"/>
                <a:cs typeface="Segoe UI Emoji"/>
              </a:rPr>
              <a:t>involve</a:t>
            </a:r>
            <a:r>
              <a:rPr sz="1100" spc="-35" dirty="0">
                <a:solidFill>
                  <a:srgbClr val="1E1E1E"/>
                </a:solidFill>
                <a:latin typeface="Segoe UI Emoji"/>
                <a:cs typeface="Segoe UI Emoji"/>
              </a:rPr>
              <a:t> </a:t>
            </a:r>
            <a:r>
              <a:rPr sz="1100" spc="-10" dirty="0">
                <a:solidFill>
                  <a:srgbClr val="1E1E1E"/>
                </a:solidFill>
                <a:latin typeface="Segoe UI Emoji"/>
                <a:cs typeface="Segoe UI Emoji"/>
              </a:rPr>
              <a:t>inviting </a:t>
            </a:r>
            <a:r>
              <a:rPr sz="1100" dirty="0">
                <a:solidFill>
                  <a:srgbClr val="1E1E1E"/>
                </a:solidFill>
                <a:latin typeface="Segoe UI Emoji"/>
                <a:cs typeface="Segoe UI Emoji"/>
              </a:rPr>
              <a:t>other</a:t>
            </a:r>
            <a:r>
              <a:rPr sz="1100" spc="-30" dirty="0">
                <a:solidFill>
                  <a:srgbClr val="1E1E1E"/>
                </a:solidFill>
                <a:latin typeface="Segoe UI Emoji"/>
                <a:cs typeface="Segoe UI Emoji"/>
              </a:rPr>
              <a:t> </a:t>
            </a:r>
            <a:r>
              <a:rPr sz="1100" dirty="0">
                <a:solidFill>
                  <a:srgbClr val="1E1E1E"/>
                </a:solidFill>
                <a:latin typeface="Segoe UI Emoji"/>
                <a:cs typeface="Segoe UI Emoji"/>
              </a:rPr>
              <a:t>people</a:t>
            </a:r>
            <a:r>
              <a:rPr sz="1100" spc="-30" dirty="0">
                <a:solidFill>
                  <a:srgbClr val="1E1E1E"/>
                </a:solidFill>
                <a:latin typeface="Segoe UI Emoji"/>
                <a:cs typeface="Segoe UI Emoji"/>
              </a:rPr>
              <a:t> </a:t>
            </a:r>
            <a:r>
              <a:rPr sz="1100" dirty="0">
                <a:solidFill>
                  <a:srgbClr val="1E1E1E"/>
                </a:solidFill>
                <a:latin typeface="Segoe UI Emoji"/>
                <a:cs typeface="Segoe UI Emoji"/>
              </a:rPr>
              <a:t>or</a:t>
            </a:r>
            <a:r>
              <a:rPr sz="1100" spc="-30" dirty="0">
                <a:solidFill>
                  <a:srgbClr val="1E1E1E"/>
                </a:solidFill>
                <a:latin typeface="Segoe UI Emoji"/>
                <a:cs typeface="Segoe UI Emoji"/>
              </a:rPr>
              <a:t> </a:t>
            </a:r>
            <a:r>
              <a:rPr sz="1100" dirty="0">
                <a:solidFill>
                  <a:srgbClr val="1E1E1E"/>
                </a:solidFill>
                <a:latin typeface="Segoe UI Emoji"/>
                <a:cs typeface="Segoe UI Emoji"/>
              </a:rPr>
              <a:t>reserving</a:t>
            </a:r>
            <a:r>
              <a:rPr sz="1100" spc="-30" dirty="0">
                <a:solidFill>
                  <a:srgbClr val="1E1E1E"/>
                </a:solidFill>
                <a:latin typeface="Segoe UI Emoji"/>
                <a:cs typeface="Segoe UI Emoji"/>
              </a:rPr>
              <a:t> </a:t>
            </a:r>
            <a:r>
              <a:rPr sz="1100" dirty="0">
                <a:solidFill>
                  <a:srgbClr val="1E1E1E"/>
                </a:solidFill>
                <a:latin typeface="Segoe UI Emoji"/>
                <a:cs typeface="Segoe UI Emoji"/>
              </a:rPr>
              <a:t>resources,</a:t>
            </a:r>
            <a:r>
              <a:rPr sz="1100" spc="-25" dirty="0">
                <a:solidFill>
                  <a:srgbClr val="1E1E1E"/>
                </a:solidFill>
                <a:latin typeface="Segoe UI Emoji"/>
                <a:cs typeface="Segoe UI Emoji"/>
              </a:rPr>
              <a:t> </a:t>
            </a:r>
            <a:r>
              <a:rPr sz="1100" dirty="0">
                <a:solidFill>
                  <a:srgbClr val="1E1E1E"/>
                </a:solidFill>
                <a:latin typeface="Segoe UI Emoji"/>
                <a:cs typeface="Segoe UI Emoji"/>
              </a:rPr>
              <a:t>such</a:t>
            </a:r>
            <a:r>
              <a:rPr sz="1100" spc="-30" dirty="0">
                <a:solidFill>
                  <a:srgbClr val="1E1E1E"/>
                </a:solidFill>
                <a:latin typeface="Segoe UI Emoji"/>
                <a:cs typeface="Segoe UI Emoji"/>
              </a:rPr>
              <a:t> </a:t>
            </a:r>
            <a:r>
              <a:rPr sz="1100" dirty="0">
                <a:solidFill>
                  <a:srgbClr val="1E1E1E"/>
                </a:solidFill>
                <a:latin typeface="Segoe UI Emoji"/>
                <a:cs typeface="Segoe UI Emoji"/>
              </a:rPr>
              <a:t>as</a:t>
            </a:r>
            <a:r>
              <a:rPr sz="1100" spc="-30" dirty="0">
                <a:solidFill>
                  <a:srgbClr val="1E1E1E"/>
                </a:solidFill>
                <a:latin typeface="Segoe UI Emoji"/>
                <a:cs typeface="Segoe UI Emoji"/>
              </a:rPr>
              <a:t> </a:t>
            </a:r>
            <a:r>
              <a:rPr sz="1100" dirty="0">
                <a:solidFill>
                  <a:srgbClr val="1E1E1E"/>
                </a:solidFill>
                <a:latin typeface="Segoe UI Emoji"/>
                <a:cs typeface="Segoe UI Emoji"/>
              </a:rPr>
              <a:t>a</a:t>
            </a:r>
            <a:r>
              <a:rPr sz="1100" spc="-40" dirty="0">
                <a:solidFill>
                  <a:srgbClr val="1E1E1E"/>
                </a:solidFill>
                <a:latin typeface="Segoe UI Emoji"/>
                <a:cs typeface="Segoe UI Emoji"/>
              </a:rPr>
              <a:t> </a:t>
            </a:r>
            <a:r>
              <a:rPr sz="1100" spc="-10" dirty="0">
                <a:solidFill>
                  <a:srgbClr val="1E1E1E"/>
                </a:solidFill>
                <a:latin typeface="Segoe UI Emoji"/>
                <a:cs typeface="Segoe UI Emoji"/>
              </a:rPr>
              <a:t>conference</a:t>
            </a:r>
            <a:r>
              <a:rPr sz="1100" spc="-30" dirty="0">
                <a:solidFill>
                  <a:srgbClr val="1E1E1E"/>
                </a:solidFill>
                <a:latin typeface="Segoe UI Emoji"/>
                <a:cs typeface="Segoe UI Emoji"/>
              </a:rPr>
              <a:t> </a:t>
            </a:r>
            <a:r>
              <a:rPr sz="1100" dirty="0">
                <a:solidFill>
                  <a:srgbClr val="1E1E1E"/>
                </a:solidFill>
                <a:latin typeface="Segoe UI Emoji"/>
                <a:cs typeface="Segoe UI Emoji"/>
              </a:rPr>
              <a:t>room</a:t>
            </a:r>
            <a:r>
              <a:rPr sz="1100" spc="-25" dirty="0">
                <a:solidFill>
                  <a:srgbClr val="1E1E1E"/>
                </a:solidFill>
                <a:latin typeface="Segoe UI Emoji"/>
                <a:cs typeface="Segoe UI Emoji"/>
              </a:rPr>
              <a:t> </a:t>
            </a:r>
            <a:r>
              <a:rPr sz="1100" dirty="0">
                <a:solidFill>
                  <a:srgbClr val="1E1E1E"/>
                </a:solidFill>
                <a:latin typeface="Segoe UI Emoji"/>
                <a:cs typeface="Segoe UI Emoji"/>
              </a:rPr>
              <a:t>or</a:t>
            </a:r>
            <a:r>
              <a:rPr sz="1100" spc="-30" dirty="0">
                <a:solidFill>
                  <a:srgbClr val="1E1E1E"/>
                </a:solidFill>
                <a:latin typeface="Segoe UI Emoji"/>
                <a:cs typeface="Segoe UI Emoji"/>
              </a:rPr>
              <a:t> </a:t>
            </a:r>
            <a:r>
              <a:rPr sz="1100" spc="-10" dirty="0">
                <a:solidFill>
                  <a:srgbClr val="1E1E1E"/>
                </a:solidFill>
                <a:latin typeface="Segoe UI Emoji"/>
                <a:cs typeface="Segoe UI Emoji"/>
              </a:rPr>
              <a:t>equipment.</a:t>
            </a:r>
            <a:endParaRPr sz="1100" dirty="0">
              <a:latin typeface="Segoe UI Emoji"/>
              <a:cs typeface="Segoe UI Emoji"/>
            </a:endParaRPr>
          </a:p>
          <a:p>
            <a:pPr>
              <a:spcBef>
                <a:spcPts val="625"/>
              </a:spcBef>
            </a:pPr>
            <a:endParaRPr sz="1100" dirty="0">
              <a:latin typeface="Segoe UI Emoji"/>
              <a:cs typeface="Segoe UI Emoji"/>
            </a:endParaRPr>
          </a:p>
          <a:p>
            <a:pPr marL="59690"/>
            <a:r>
              <a:rPr sz="1400" dirty="0">
                <a:latin typeface="Segoe UI Emoji"/>
                <a:cs typeface="Segoe UI Emoji"/>
              </a:rPr>
              <a:t>Quick</a:t>
            </a:r>
            <a:r>
              <a:rPr sz="1400" spc="-65" dirty="0">
                <a:latin typeface="Segoe UI Emoji"/>
                <a:cs typeface="Segoe UI Emoji"/>
              </a:rPr>
              <a:t> </a:t>
            </a:r>
            <a:r>
              <a:rPr sz="1400" dirty="0">
                <a:latin typeface="Segoe UI Emoji"/>
                <a:cs typeface="Segoe UI Emoji"/>
              </a:rPr>
              <a:t>Start</a:t>
            </a:r>
            <a:r>
              <a:rPr sz="1400" spc="-30" dirty="0">
                <a:latin typeface="Segoe UI Emoji"/>
                <a:cs typeface="Segoe UI Emoji"/>
              </a:rPr>
              <a:t> </a:t>
            </a:r>
            <a:r>
              <a:rPr sz="1400" dirty="0">
                <a:latin typeface="Segoe UI Emoji"/>
                <a:cs typeface="Segoe UI Emoji"/>
              </a:rPr>
              <a:t>Guide</a:t>
            </a:r>
            <a:r>
              <a:rPr sz="1400" spc="-50" dirty="0">
                <a:latin typeface="Segoe UI Emoji"/>
                <a:cs typeface="Segoe UI Emoji"/>
              </a:rPr>
              <a:t> </a:t>
            </a:r>
            <a:r>
              <a:rPr sz="1400" dirty="0">
                <a:latin typeface="Segoe UI Emoji"/>
                <a:cs typeface="Segoe UI Emoji"/>
              </a:rPr>
              <a:t>to</a:t>
            </a:r>
            <a:r>
              <a:rPr sz="1400" spc="-20" dirty="0">
                <a:latin typeface="Segoe UI Emoji"/>
                <a:cs typeface="Segoe UI Emoji"/>
              </a:rPr>
              <a:t> </a:t>
            </a:r>
            <a:r>
              <a:rPr sz="1400" dirty="0">
                <a:latin typeface="Segoe UI Emoji"/>
                <a:cs typeface="Segoe UI Emoji"/>
              </a:rPr>
              <a:t>learn</a:t>
            </a:r>
            <a:r>
              <a:rPr sz="1400" spc="-60" dirty="0">
                <a:latin typeface="Segoe UI Emoji"/>
                <a:cs typeface="Segoe UI Emoji"/>
              </a:rPr>
              <a:t> </a:t>
            </a:r>
            <a:r>
              <a:rPr sz="1400" dirty="0">
                <a:latin typeface="Segoe UI Emoji"/>
                <a:cs typeface="Segoe UI Emoji"/>
              </a:rPr>
              <a:t>the</a:t>
            </a:r>
            <a:r>
              <a:rPr sz="1400" spc="-50" dirty="0">
                <a:latin typeface="Segoe UI Emoji"/>
                <a:cs typeface="Segoe UI Emoji"/>
              </a:rPr>
              <a:t> </a:t>
            </a:r>
            <a:r>
              <a:rPr sz="1400" dirty="0">
                <a:latin typeface="Segoe UI Emoji"/>
                <a:cs typeface="Segoe UI Emoji"/>
              </a:rPr>
              <a:t>basics</a:t>
            </a:r>
            <a:r>
              <a:rPr sz="1400" spc="-45" dirty="0">
                <a:latin typeface="Segoe UI Emoji"/>
                <a:cs typeface="Segoe UI Emoji"/>
              </a:rPr>
              <a:t> </a:t>
            </a:r>
            <a:r>
              <a:rPr sz="1400" dirty="0">
                <a:latin typeface="Segoe UI Emoji"/>
                <a:cs typeface="Segoe UI Emoji"/>
              </a:rPr>
              <a:t>of</a:t>
            </a:r>
            <a:r>
              <a:rPr sz="1400" spc="-20" dirty="0">
                <a:latin typeface="Segoe UI Emoji"/>
                <a:cs typeface="Segoe UI Emoji"/>
              </a:rPr>
              <a:t> </a:t>
            </a:r>
            <a:r>
              <a:rPr sz="1400" dirty="0">
                <a:latin typeface="Segoe UI Emoji"/>
                <a:cs typeface="Segoe UI Emoji"/>
              </a:rPr>
              <a:t>your</a:t>
            </a:r>
            <a:r>
              <a:rPr sz="1400" spc="-30" dirty="0">
                <a:latin typeface="Segoe UI Emoji"/>
                <a:cs typeface="Segoe UI Emoji"/>
              </a:rPr>
              <a:t> </a:t>
            </a:r>
            <a:r>
              <a:rPr sz="1400" spc="-10" dirty="0">
                <a:latin typeface="Segoe UI Emoji"/>
                <a:cs typeface="Segoe UI Emoji"/>
              </a:rPr>
              <a:t>Calendar:</a:t>
            </a:r>
            <a:endParaRPr sz="1400" dirty="0">
              <a:latin typeface="Segoe UI Emoji"/>
              <a:cs typeface="Segoe UI Emoji"/>
            </a:endParaRPr>
          </a:p>
        </p:txBody>
      </p:sp>
      <p:pic>
        <p:nvPicPr>
          <p:cNvPr id="3" name="object 3" descr="Screenshot of a calendar application interface with labeled callouts explaining key features and functions. Labels highlight calendar tools, view switching options, search functionality, weather display, schedule navigation, shared calendar viewing, and item creation, using color-coded event blocks and a sidebar calendar for context.&#10;&#10;"/>
          <p:cNvPicPr/>
          <p:nvPr/>
        </p:nvPicPr>
        <p:blipFill>
          <a:blip r:embed="rId2" cstate="print"/>
          <a:stretch>
            <a:fillRect/>
          </a:stretch>
        </p:blipFill>
        <p:spPr>
          <a:xfrm>
            <a:off x="2318224" y="1905000"/>
            <a:ext cx="8720816" cy="4693005"/>
          </a:xfrm>
          <a:prstGeom prst="rect">
            <a:avLst/>
          </a:prstGeom>
        </p:spPr>
      </p:pic>
      <p:pic>
        <p:nvPicPr>
          <p:cNvPr id="6" name="Picture 5">
            <a:extLst>
              <a:ext uri="{FF2B5EF4-FFF2-40B4-BE49-F238E27FC236}">
                <a16:creationId xmlns:a16="http://schemas.microsoft.com/office/drawing/2014/main" id="{22CC5E39-D6B8-6AA6-4E3A-C0A1B6D2FF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5600" y="7156865"/>
            <a:ext cx="1752600" cy="552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47126" y="1736772"/>
            <a:ext cx="3411220" cy="1559017"/>
          </a:xfrm>
          <a:prstGeom prst="rect">
            <a:avLst/>
          </a:prstGeom>
        </p:spPr>
        <p:txBody>
          <a:bodyPr vert="horz" wrap="square" lIns="0" tIns="12065" rIns="0" bIns="0" rtlCol="0">
            <a:spAutoFit/>
          </a:bodyPr>
          <a:lstStyle/>
          <a:p>
            <a:pPr marL="12700">
              <a:spcBef>
                <a:spcPts val="1535"/>
              </a:spcBef>
            </a:pPr>
            <a:r>
              <a:rPr sz="1100" u="sng" dirty="0">
                <a:solidFill>
                  <a:srgbClr val="0000FF"/>
                </a:solidFill>
                <a:uFill>
                  <a:solidFill>
                    <a:srgbClr val="0000FF"/>
                  </a:solidFill>
                </a:uFill>
                <a:latin typeface="Segoe UI Emoji"/>
                <a:cs typeface="Segoe UI Emoji"/>
              </a:rPr>
              <a:t>Basic</a:t>
            </a:r>
            <a:r>
              <a:rPr sz="1100" u="sng" spc="-30"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task</a:t>
            </a:r>
            <a:r>
              <a:rPr sz="1100" u="sng" spc="-25"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in</a:t>
            </a:r>
            <a:r>
              <a:rPr sz="1100" u="sng" spc="-30"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outlook</a:t>
            </a:r>
            <a:endParaRPr sz="1100" dirty="0">
              <a:latin typeface="Segoe UI Emoji"/>
              <a:cs typeface="Segoe UI Emoji"/>
            </a:endParaRPr>
          </a:p>
          <a:p>
            <a:pPr marL="12700" marR="5080">
              <a:lnSpc>
                <a:spcPct val="224600"/>
              </a:lnSpc>
              <a:spcBef>
                <a:spcPts val="75"/>
              </a:spcBef>
            </a:pPr>
            <a:r>
              <a:rPr sz="1100" u="sng" dirty="0">
                <a:solidFill>
                  <a:srgbClr val="0000FF"/>
                </a:solidFill>
                <a:uFill>
                  <a:solidFill>
                    <a:srgbClr val="0000FF"/>
                  </a:solidFill>
                </a:uFill>
                <a:latin typeface="Segoe UI Emoji"/>
                <a:cs typeface="Segoe UI Emoji"/>
              </a:rPr>
              <a:t>How</a:t>
            </a:r>
            <a:r>
              <a:rPr sz="1100" u="sng" spc="-20"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to</a:t>
            </a:r>
            <a:r>
              <a:rPr sz="1100" u="sng" spc="-15"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add</a:t>
            </a:r>
            <a:r>
              <a:rPr sz="1100" u="sng" spc="-40"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an</a:t>
            </a:r>
            <a:r>
              <a:rPr sz="1100" u="sng" spc="-30"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additional</a:t>
            </a:r>
            <a:r>
              <a:rPr sz="1100" u="sng" spc="-45"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mailbox</a:t>
            </a:r>
            <a:r>
              <a:rPr sz="1100" u="sng" spc="-20" dirty="0">
                <a:solidFill>
                  <a:srgbClr val="0000FF"/>
                </a:solidFill>
                <a:uFill>
                  <a:solidFill>
                    <a:srgbClr val="0000FF"/>
                  </a:solidFill>
                </a:uFill>
                <a:latin typeface="Segoe UI Emoji"/>
                <a:cs typeface="Segoe UI Emoji"/>
              </a:rPr>
              <a:t> </a:t>
            </a:r>
            <a:r>
              <a:rPr sz="1100" u="sng" dirty="0">
                <a:solidFill>
                  <a:srgbClr val="0000FF"/>
                </a:solidFill>
                <a:uFill>
                  <a:solidFill>
                    <a:srgbClr val="0000FF"/>
                  </a:solidFill>
                </a:uFill>
                <a:latin typeface="Segoe UI Emoji"/>
                <a:cs typeface="Segoe UI Emoji"/>
              </a:rPr>
              <a:t>(</a:t>
            </a:r>
            <a:r>
              <a:rPr sz="1100" u="sng" spc="-15"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Functional</a:t>
            </a:r>
            <a:r>
              <a:rPr sz="1100" u="sng" spc="-20"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mailbox)</a:t>
            </a:r>
            <a:r>
              <a:rPr sz="1100" spc="-10" dirty="0">
                <a:solidFill>
                  <a:srgbClr val="0000FF"/>
                </a:solidFill>
                <a:latin typeface="Segoe UI Emoji"/>
                <a:cs typeface="Segoe UI Emoji"/>
              </a:rPr>
              <a:t> </a:t>
            </a:r>
            <a:r>
              <a:rPr sz="1100" u="sng" dirty="0">
                <a:solidFill>
                  <a:srgbClr val="0000FF"/>
                </a:solidFill>
                <a:uFill>
                  <a:solidFill>
                    <a:srgbClr val="0000FF"/>
                  </a:solidFill>
                </a:uFill>
                <a:latin typeface="Segoe UI Emoji"/>
                <a:cs typeface="Segoe UI Emoji"/>
                <a:hlinkClick r:id="rId2"/>
              </a:rPr>
              <a:t>Allow</a:t>
            </a:r>
            <a:r>
              <a:rPr sz="1100" u="sng" spc="-40" dirty="0">
                <a:solidFill>
                  <a:srgbClr val="0000FF"/>
                </a:solidFill>
                <a:uFill>
                  <a:solidFill>
                    <a:srgbClr val="0000FF"/>
                  </a:solidFill>
                </a:uFill>
                <a:latin typeface="Segoe UI Emoji"/>
                <a:cs typeface="Segoe UI Emoji"/>
                <a:hlinkClick r:id="rId2"/>
              </a:rPr>
              <a:t> </a:t>
            </a:r>
            <a:r>
              <a:rPr sz="1100" u="sng" dirty="0">
                <a:solidFill>
                  <a:srgbClr val="0000FF"/>
                </a:solidFill>
                <a:uFill>
                  <a:solidFill>
                    <a:srgbClr val="0000FF"/>
                  </a:solidFill>
                </a:uFill>
                <a:latin typeface="Segoe UI Emoji"/>
                <a:cs typeface="Segoe UI Emoji"/>
                <a:hlinkClick r:id="rId2"/>
              </a:rPr>
              <a:t>someone</a:t>
            </a:r>
            <a:r>
              <a:rPr sz="1100" u="sng" spc="-45" dirty="0">
                <a:solidFill>
                  <a:srgbClr val="0000FF"/>
                </a:solidFill>
                <a:uFill>
                  <a:solidFill>
                    <a:srgbClr val="0000FF"/>
                  </a:solidFill>
                </a:uFill>
                <a:latin typeface="Segoe UI Emoji"/>
                <a:cs typeface="Segoe UI Emoji"/>
                <a:hlinkClick r:id="rId2"/>
              </a:rPr>
              <a:t> </a:t>
            </a:r>
            <a:r>
              <a:rPr sz="1100" u="sng" dirty="0">
                <a:solidFill>
                  <a:srgbClr val="0000FF"/>
                </a:solidFill>
                <a:uFill>
                  <a:solidFill>
                    <a:srgbClr val="0000FF"/>
                  </a:solidFill>
                </a:uFill>
                <a:latin typeface="Segoe UI Emoji"/>
                <a:cs typeface="Segoe UI Emoji"/>
                <a:hlinkClick r:id="rId2"/>
              </a:rPr>
              <a:t>else</a:t>
            </a:r>
            <a:r>
              <a:rPr sz="1100" u="sng" spc="-45" dirty="0">
                <a:solidFill>
                  <a:srgbClr val="0000FF"/>
                </a:solidFill>
                <a:uFill>
                  <a:solidFill>
                    <a:srgbClr val="0000FF"/>
                  </a:solidFill>
                </a:uFill>
                <a:latin typeface="Segoe UI Emoji"/>
                <a:cs typeface="Segoe UI Emoji"/>
                <a:hlinkClick r:id="rId2"/>
              </a:rPr>
              <a:t> </a:t>
            </a:r>
            <a:r>
              <a:rPr sz="1100" u="sng" dirty="0">
                <a:solidFill>
                  <a:srgbClr val="0000FF"/>
                </a:solidFill>
                <a:uFill>
                  <a:solidFill>
                    <a:srgbClr val="0000FF"/>
                  </a:solidFill>
                </a:uFill>
                <a:latin typeface="Segoe UI Emoji"/>
                <a:cs typeface="Segoe UI Emoji"/>
                <a:hlinkClick r:id="rId2"/>
              </a:rPr>
              <a:t>to</a:t>
            </a:r>
            <a:r>
              <a:rPr sz="1100" u="sng" spc="-30" dirty="0">
                <a:solidFill>
                  <a:srgbClr val="0000FF"/>
                </a:solidFill>
                <a:uFill>
                  <a:solidFill>
                    <a:srgbClr val="0000FF"/>
                  </a:solidFill>
                </a:uFill>
                <a:latin typeface="Segoe UI Emoji"/>
                <a:cs typeface="Segoe UI Emoji"/>
                <a:hlinkClick r:id="rId2"/>
              </a:rPr>
              <a:t> </a:t>
            </a:r>
            <a:r>
              <a:rPr sz="1100" u="sng" spc="-10" dirty="0">
                <a:solidFill>
                  <a:srgbClr val="0000FF"/>
                </a:solidFill>
                <a:uFill>
                  <a:solidFill>
                    <a:srgbClr val="0000FF"/>
                  </a:solidFill>
                </a:uFill>
                <a:latin typeface="Segoe UI Emoji"/>
                <a:cs typeface="Segoe UI Emoji"/>
                <a:hlinkClick r:id="rId2"/>
              </a:rPr>
              <a:t>manage</a:t>
            </a:r>
            <a:r>
              <a:rPr sz="1100" u="sng" spc="-45" dirty="0">
                <a:solidFill>
                  <a:srgbClr val="0000FF"/>
                </a:solidFill>
                <a:uFill>
                  <a:solidFill>
                    <a:srgbClr val="0000FF"/>
                  </a:solidFill>
                </a:uFill>
                <a:latin typeface="Segoe UI Emoji"/>
                <a:cs typeface="Segoe UI Emoji"/>
                <a:hlinkClick r:id="rId2"/>
              </a:rPr>
              <a:t> </a:t>
            </a:r>
            <a:r>
              <a:rPr sz="1100" u="sng" dirty="0">
                <a:solidFill>
                  <a:srgbClr val="0000FF"/>
                </a:solidFill>
                <a:uFill>
                  <a:solidFill>
                    <a:srgbClr val="0000FF"/>
                  </a:solidFill>
                </a:uFill>
                <a:latin typeface="Segoe UI Emoji"/>
                <a:cs typeface="Segoe UI Emoji"/>
                <a:hlinkClick r:id="rId2"/>
              </a:rPr>
              <a:t>your</a:t>
            </a:r>
            <a:r>
              <a:rPr sz="1100" u="sng" spc="-45" dirty="0">
                <a:solidFill>
                  <a:srgbClr val="0000FF"/>
                </a:solidFill>
                <a:uFill>
                  <a:solidFill>
                    <a:srgbClr val="0000FF"/>
                  </a:solidFill>
                </a:uFill>
                <a:latin typeface="Segoe UI Emoji"/>
                <a:cs typeface="Segoe UI Emoji"/>
                <a:hlinkClick r:id="rId2"/>
              </a:rPr>
              <a:t> </a:t>
            </a:r>
            <a:r>
              <a:rPr sz="1100" u="sng" dirty="0">
                <a:solidFill>
                  <a:srgbClr val="0000FF"/>
                </a:solidFill>
                <a:uFill>
                  <a:solidFill>
                    <a:srgbClr val="0000FF"/>
                  </a:solidFill>
                </a:uFill>
                <a:latin typeface="Segoe UI Emoji"/>
                <a:cs typeface="Segoe UI Emoji"/>
                <a:hlinkClick r:id="rId2"/>
              </a:rPr>
              <a:t>mail</a:t>
            </a:r>
            <a:r>
              <a:rPr sz="1100" u="sng" spc="-45" dirty="0">
                <a:solidFill>
                  <a:srgbClr val="0000FF"/>
                </a:solidFill>
                <a:uFill>
                  <a:solidFill>
                    <a:srgbClr val="0000FF"/>
                  </a:solidFill>
                </a:uFill>
                <a:latin typeface="Segoe UI Emoji"/>
                <a:cs typeface="Segoe UI Emoji"/>
                <a:hlinkClick r:id="rId2"/>
              </a:rPr>
              <a:t> </a:t>
            </a:r>
            <a:r>
              <a:rPr sz="1100" u="sng" dirty="0">
                <a:solidFill>
                  <a:srgbClr val="0000FF"/>
                </a:solidFill>
                <a:uFill>
                  <a:solidFill>
                    <a:srgbClr val="0000FF"/>
                  </a:solidFill>
                </a:uFill>
                <a:latin typeface="Segoe UI Emoji"/>
                <a:cs typeface="Segoe UI Emoji"/>
                <a:hlinkClick r:id="rId2"/>
              </a:rPr>
              <a:t>and</a:t>
            </a:r>
            <a:r>
              <a:rPr sz="1100" u="sng" spc="-55" dirty="0">
                <a:solidFill>
                  <a:srgbClr val="0000FF"/>
                </a:solidFill>
                <a:uFill>
                  <a:solidFill>
                    <a:srgbClr val="0000FF"/>
                  </a:solidFill>
                </a:uFill>
                <a:latin typeface="Segoe UI Emoji"/>
                <a:cs typeface="Segoe UI Emoji"/>
                <a:hlinkClick r:id="rId2"/>
              </a:rPr>
              <a:t> </a:t>
            </a:r>
            <a:r>
              <a:rPr sz="1100" u="sng" spc="-10" dirty="0">
                <a:solidFill>
                  <a:srgbClr val="0000FF"/>
                </a:solidFill>
                <a:uFill>
                  <a:solidFill>
                    <a:srgbClr val="0000FF"/>
                  </a:solidFill>
                </a:uFill>
                <a:latin typeface="Segoe UI Emoji"/>
                <a:cs typeface="Segoe UI Emoji"/>
                <a:hlinkClick r:id="rId2"/>
              </a:rPr>
              <a:t>calendar</a:t>
            </a:r>
            <a:endParaRPr sz="1100" dirty="0">
              <a:latin typeface="Segoe UI Emoji"/>
              <a:cs typeface="Segoe UI Emoji"/>
            </a:endParaRPr>
          </a:p>
          <a:p>
            <a:pPr>
              <a:spcBef>
                <a:spcPts val="780"/>
              </a:spcBef>
            </a:pPr>
            <a:endParaRPr sz="1100" dirty="0">
              <a:latin typeface="Segoe UI Emoji"/>
              <a:cs typeface="Segoe UI Emoji"/>
            </a:endParaRPr>
          </a:p>
          <a:p>
            <a:pPr marL="40640" marR="863600">
              <a:lnSpc>
                <a:spcPct val="100899"/>
              </a:lnSpc>
            </a:pPr>
            <a:r>
              <a:rPr sz="1100" dirty="0">
                <a:solidFill>
                  <a:srgbClr val="0000FF"/>
                </a:solidFill>
                <a:latin typeface="Segoe UI Emoji"/>
                <a:cs typeface="Segoe UI Emoji"/>
              </a:rPr>
              <a:t>Compare</a:t>
            </a:r>
            <a:r>
              <a:rPr sz="1100" spc="-45" dirty="0">
                <a:solidFill>
                  <a:srgbClr val="0000FF"/>
                </a:solidFill>
                <a:latin typeface="Segoe UI Emoji"/>
                <a:cs typeface="Segoe UI Emoji"/>
              </a:rPr>
              <a:t> </a:t>
            </a:r>
            <a:r>
              <a:rPr sz="1100" dirty="0">
                <a:solidFill>
                  <a:srgbClr val="0000FF"/>
                </a:solidFill>
                <a:latin typeface="Segoe UI Emoji"/>
                <a:cs typeface="Segoe UI Emoji"/>
              </a:rPr>
              <a:t>Outlook</a:t>
            </a:r>
            <a:r>
              <a:rPr sz="1100" spc="-35" dirty="0">
                <a:solidFill>
                  <a:srgbClr val="0000FF"/>
                </a:solidFill>
                <a:latin typeface="Segoe UI Emoji"/>
                <a:cs typeface="Segoe UI Emoji"/>
              </a:rPr>
              <a:t> </a:t>
            </a:r>
            <a:r>
              <a:rPr sz="1100" dirty="0">
                <a:solidFill>
                  <a:srgbClr val="0000FF"/>
                </a:solidFill>
                <a:latin typeface="Segoe UI Emoji"/>
                <a:cs typeface="Segoe UI Emoji"/>
              </a:rPr>
              <a:t>for</a:t>
            </a:r>
            <a:r>
              <a:rPr sz="1100" spc="-55" dirty="0">
                <a:solidFill>
                  <a:srgbClr val="0000FF"/>
                </a:solidFill>
                <a:latin typeface="Segoe UI Emoji"/>
                <a:cs typeface="Segoe UI Emoji"/>
              </a:rPr>
              <a:t> </a:t>
            </a:r>
            <a:r>
              <a:rPr sz="1100" dirty="0">
                <a:solidFill>
                  <a:srgbClr val="0000FF"/>
                </a:solidFill>
                <a:latin typeface="Segoe UI Emoji"/>
                <a:cs typeface="Segoe UI Emoji"/>
              </a:rPr>
              <a:t>PC,</a:t>
            </a:r>
            <a:r>
              <a:rPr sz="1100" spc="-55" dirty="0">
                <a:solidFill>
                  <a:srgbClr val="0000FF"/>
                </a:solidFill>
                <a:latin typeface="Segoe UI Emoji"/>
                <a:cs typeface="Segoe UI Emoji"/>
              </a:rPr>
              <a:t> </a:t>
            </a:r>
            <a:r>
              <a:rPr sz="1100" dirty="0">
                <a:solidFill>
                  <a:srgbClr val="0000FF"/>
                </a:solidFill>
                <a:latin typeface="Segoe UI Emoji"/>
                <a:cs typeface="Segoe UI Emoji"/>
              </a:rPr>
              <a:t>Outlook</a:t>
            </a:r>
            <a:r>
              <a:rPr sz="1100" spc="-35" dirty="0">
                <a:solidFill>
                  <a:srgbClr val="0000FF"/>
                </a:solidFill>
                <a:latin typeface="Segoe UI Emoji"/>
                <a:cs typeface="Segoe UI Emoji"/>
              </a:rPr>
              <a:t> </a:t>
            </a:r>
            <a:r>
              <a:rPr sz="1100" dirty="0">
                <a:solidFill>
                  <a:srgbClr val="0000FF"/>
                </a:solidFill>
                <a:latin typeface="Segoe UI Emoji"/>
                <a:cs typeface="Segoe UI Emoji"/>
              </a:rPr>
              <a:t>on</a:t>
            </a:r>
            <a:r>
              <a:rPr sz="1100" spc="-45" dirty="0">
                <a:solidFill>
                  <a:srgbClr val="0000FF"/>
                </a:solidFill>
                <a:latin typeface="Segoe UI Emoji"/>
                <a:cs typeface="Segoe UI Emoji"/>
              </a:rPr>
              <a:t> </a:t>
            </a:r>
            <a:r>
              <a:rPr sz="1100" spc="-25" dirty="0">
                <a:solidFill>
                  <a:srgbClr val="0000FF"/>
                </a:solidFill>
                <a:latin typeface="Segoe UI Emoji"/>
                <a:cs typeface="Segoe UI Emoji"/>
              </a:rPr>
              <a:t>the </a:t>
            </a:r>
            <a:r>
              <a:rPr sz="1100" dirty="0">
                <a:solidFill>
                  <a:srgbClr val="0000FF"/>
                </a:solidFill>
                <a:latin typeface="Segoe UI Emoji"/>
                <a:cs typeface="Segoe UI Emoji"/>
              </a:rPr>
              <a:t>web,</a:t>
            </a:r>
            <a:r>
              <a:rPr sz="1100" spc="-30" dirty="0">
                <a:solidFill>
                  <a:srgbClr val="0000FF"/>
                </a:solidFill>
                <a:latin typeface="Segoe UI Emoji"/>
                <a:cs typeface="Segoe UI Emoji"/>
              </a:rPr>
              <a:t> </a:t>
            </a:r>
            <a:r>
              <a:rPr sz="1100" dirty="0">
                <a:solidFill>
                  <a:srgbClr val="0000FF"/>
                </a:solidFill>
                <a:latin typeface="Segoe UI Emoji"/>
                <a:cs typeface="Segoe UI Emoji"/>
              </a:rPr>
              <a:t>and</a:t>
            </a:r>
            <a:r>
              <a:rPr sz="1100" spc="-35" dirty="0">
                <a:solidFill>
                  <a:srgbClr val="0000FF"/>
                </a:solidFill>
                <a:latin typeface="Segoe UI Emoji"/>
                <a:cs typeface="Segoe UI Emoji"/>
              </a:rPr>
              <a:t> </a:t>
            </a:r>
            <a:r>
              <a:rPr sz="1100" dirty="0">
                <a:solidFill>
                  <a:srgbClr val="0000FF"/>
                </a:solidFill>
                <a:latin typeface="Segoe UI Emoji"/>
                <a:cs typeface="Segoe UI Emoji"/>
              </a:rPr>
              <a:t>Outlook</a:t>
            </a:r>
            <a:r>
              <a:rPr sz="1100" spc="-20" dirty="0">
                <a:solidFill>
                  <a:srgbClr val="0000FF"/>
                </a:solidFill>
                <a:latin typeface="Segoe UI Emoji"/>
                <a:cs typeface="Segoe UI Emoji"/>
              </a:rPr>
              <a:t> </a:t>
            </a:r>
            <a:r>
              <a:rPr sz="1100" dirty="0">
                <a:solidFill>
                  <a:srgbClr val="0000FF"/>
                </a:solidFill>
                <a:latin typeface="Segoe UI Emoji"/>
                <a:cs typeface="Segoe UI Emoji"/>
              </a:rPr>
              <a:t>for</a:t>
            </a:r>
            <a:r>
              <a:rPr sz="1100" spc="-30" dirty="0">
                <a:solidFill>
                  <a:srgbClr val="0000FF"/>
                </a:solidFill>
                <a:latin typeface="Segoe UI Emoji"/>
                <a:cs typeface="Segoe UI Emoji"/>
              </a:rPr>
              <a:t> </a:t>
            </a:r>
            <a:r>
              <a:rPr sz="1100" dirty="0">
                <a:solidFill>
                  <a:srgbClr val="0000FF"/>
                </a:solidFill>
                <a:latin typeface="Segoe UI Emoji"/>
                <a:cs typeface="Segoe UI Emoji"/>
              </a:rPr>
              <a:t>iOS</a:t>
            </a:r>
            <a:r>
              <a:rPr sz="1100" spc="-35" dirty="0">
                <a:solidFill>
                  <a:srgbClr val="0000FF"/>
                </a:solidFill>
                <a:latin typeface="Segoe UI Emoji"/>
                <a:cs typeface="Segoe UI Emoji"/>
              </a:rPr>
              <a:t> </a:t>
            </a:r>
            <a:r>
              <a:rPr sz="1100" dirty="0">
                <a:solidFill>
                  <a:srgbClr val="0000FF"/>
                </a:solidFill>
                <a:latin typeface="Segoe UI Emoji"/>
                <a:cs typeface="Segoe UI Emoji"/>
              </a:rPr>
              <a:t>&amp;</a:t>
            </a:r>
            <a:r>
              <a:rPr sz="1100" spc="-25" dirty="0">
                <a:solidFill>
                  <a:srgbClr val="0000FF"/>
                </a:solidFill>
                <a:latin typeface="Segoe UI Emoji"/>
                <a:cs typeface="Segoe UI Emoji"/>
              </a:rPr>
              <a:t> </a:t>
            </a:r>
            <a:r>
              <a:rPr sz="1100" spc="-10" dirty="0">
                <a:solidFill>
                  <a:srgbClr val="0000FF"/>
                </a:solidFill>
                <a:latin typeface="Segoe UI Emoji"/>
                <a:cs typeface="Segoe UI Emoji"/>
              </a:rPr>
              <a:t>Android</a:t>
            </a:r>
            <a:endParaRPr sz="1100" dirty="0">
              <a:latin typeface="Segoe UI Emoji"/>
              <a:cs typeface="Segoe UI Emoji"/>
            </a:endParaRPr>
          </a:p>
        </p:txBody>
      </p:sp>
      <p:sp>
        <p:nvSpPr>
          <p:cNvPr id="3" name="object 3"/>
          <p:cNvSpPr txBox="1"/>
          <p:nvPr/>
        </p:nvSpPr>
        <p:spPr>
          <a:xfrm>
            <a:off x="1638123" y="5385641"/>
            <a:ext cx="1456690" cy="734695"/>
          </a:xfrm>
          <a:prstGeom prst="rect">
            <a:avLst/>
          </a:prstGeom>
        </p:spPr>
        <p:txBody>
          <a:bodyPr vert="horz" wrap="square" lIns="0" tIns="12700" rIns="0" bIns="0" rtlCol="0">
            <a:spAutoFit/>
          </a:bodyPr>
          <a:lstStyle/>
          <a:p>
            <a:pPr marL="12700">
              <a:spcBef>
                <a:spcPts val="100"/>
              </a:spcBef>
            </a:pPr>
            <a:r>
              <a:rPr sz="1100" u="sng" dirty="0">
                <a:solidFill>
                  <a:srgbClr val="0000FF"/>
                </a:solidFill>
                <a:uFill>
                  <a:solidFill>
                    <a:srgbClr val="0000FF"/>
                  </a:solidFill>
                </a:uFill>
                <a:latin typeface="Segoe UI Emoji"/>
                <a:cs typeface="Segoe UI Emoji"/>
              </a:rPr>
              <a:t>IT</a:t>
            </a:r>
            <a:r>
              <a:rPr sz="1100" u="sng" spc="-35"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Help</a:t>
            </a:r>
            <a:r>
              <a:rPr sz="1100" u="sng" spc="-35"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Central</a:t>
            </a:r>
            <a:r>
              <a:rPr sz="1100" u="sng" spc="-45" dirty="0">
                <a:solidFill>
                  <a:srgbClr val="0000FF"/>
                </a:solidFill>
                <a:uFill>
                  <a:solidFill>
                    <a:srgbClr val="0000FF"/>
                  </a:solidFill>
                </a:uFill>
                <a:latin typeface="Segoe UI Emoji"/>
                <a:cs typeface="Segoe UI Emoji"/>
              </a:rPr>
              <a:t> </a:t>
            </a:r>
            <a:r>
              <a:rPr sz="1100" u="sng" spc="-10" dirty="0">
                <a:solidFill>
                  <a:srgbClr val="0000FF"/>
                </a:solidFill>
                <a:uFill>
                  <a:solidFill>
                    <a:srgbClr val="0000FF"/>
                  </a:solidFill>
                </a:uFill>
                <a:latin typeface="Segoe UI Emoji"/>
                <a:cs typeface="Segoe UI Emoji"/>
              </a:rPr>
              <a:t>Website</a:t>
            </a:r>
            <a:endParaRPr sz="1100">
              <a:latin typeface="Segoe UI Emoji"/>
              <a:cs typeface="Segoe UI Emoji"/>
            </a:endParaRPr>
          </a:p>
          <a:p>
            <a:pPr marL="23495">
              <a:spcBef>
                <a:spcPts val="1455"/>
              </a:spcBef>
            </a:pPr>
            <a:r>
              <a:rPr sz="1100" dirty="0">
                <a:latin typeface="Segoe UI Emoji"/>
                <a:cs typeface="Segoe UI Emoji"/>
              </a:rPr>
              <a:t>(806)</a:t>
            </a:r>
            <a:r>
              <a:rPr sz="1100" spc="-10" dirty="0">
                <a:latin typeface="Segoe UI Emoji"/>
                <a:cs typeface="Segoe UI Emoji"/>
              </a:rPr>
              <a:t> </a:t>
            </a:r>
            <a:r>
              <a:rPr sz="1100" dirty="0">
                <a:latin typeface="Segoe UI Emoji"/>
                <a:cs typeface="Segoe UI Emoji"/>
              </a:rPr>
              <a:t>742</a:t>
            </a:r>
            <a:r>
              <a:rPr sz="1100" dirty="0">
                <a:latin typeface="Cambria Math"/>
                <a:cs typeface="Cambria Math"/>
              </a:rPr>
              <a:t>-</a:t>
            </a:r>
            <a:r>
              <a:rPr sz="1100" spc="-20" dirty="0">
                <a:latin typeface="Segoe UI Emoji"/>
                <a:cs typeface="Segoe UI Emoji"/>
              </a:rPr>
              <a:t>HELP</a:t>
            </a:r>
            <a:endParaRPr sz="1100">
              <a:latin typeface="Segoe UI Emoji"/>
              <a:cs typeface="Segoe UI Emoji"/>
            </a:endParaRPr>
          </a:p>
          <a:p>
            <a:pPr marL="23495">
              <a:spcBef>
                <a:spcPts val="165"/>
              </a:spcBef>
            </a:pPr>
            <a:r>
              <a:rPr sz="1100" u="sng" spc="-10" dirty="0">
                <a:solidFill>
                  <a:srgbClr val="0000FF"/>
                </a:solidFill>
                <a:uFill>
                  <a:solidFill>
                    <a:srgbClr val="0000FF"/>
                  </a:solidFill>
                </a:uFill>
                <a:latin typeface="Segoe UI Emoji"/>
                <a:cs typeface="Segoe UI Emoji"/>
                <a:hlinkClick r:id="rId3"/>
              </a:rPr>
              <a:t>ithelpcentral@ttu.edu</a:t>
            </a:r>
            <a:endParaRPr sz="1100">
              <a:latin typeface="Segoe UI Emoji"/>
              <a:cs typeface="Segoe UI Emoji"/>
            </a:endParaRPr>
          </a:p>
        </p:txBody>
      </p:sp>
      <p:sp>
        <p:nvSpPr>
          <p:cNvPr id="4" name="object 4"/>
          <p:cNvSpPr txBox="1">
            <a:spLocks noGrp="1"/>
          </p:cNvSpPr>
          <p:nvPr>
            <p:ph type="title" idx="4294967295"/>
          </p:nvPr>
        </p:nvSpPr>
        <p:spPr>
          <a:xfrm>
            <a:off x="1647126" y="3646025"/>
            <a:ext cx="7362825" cy="138938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400" b="1" i="0" u="none" strike="noStrike" kern="0" cap="none" spc="-40" normalizeH="0" baseline="0" noProof="0" dirty="0">
                <a:ln>
                  <a:noFill/>
                </a:ln>
                <a:solidFill>
                  <a:sysClr val="windowText" lastClr="000000"/>
                </a:solidFill>
                <a:effectLst/>
                <a:uLnTx/>
                <a:uFillTx/>
                <a:latin typeface="Segoe UI Emoji"/>
                <a:cs typeface="Segoe UI Emoji"/>
                <a:hlinkClick r:id="rId4"/>
              </a:rPr>
              <a:t>Business</a:t>
            </a:r>
            <a:r>
              <a:rPr kumimoji="0" lang="en-US" sz="1400" b="1" i="0" u="none" strike="noStrike" kern="0" cap="none" spc="-130" normalizeH="0" baseline="0" noProof="0" dirty="0">
                <a:ln>
                  <a:noFill/>
                </a:ln>
                <a:solidFill>
                  <a:sysClr val="windowText" lastClr="000000"/>
                </a:solidFill>
                <a:effectLst/>
                <a:uLnTx/>
                <a:uFillTx/>
                <a:latin typeface="Segoe UI Emoji"/>
                <a:cs typeface="Segoe UI Emoji"/>
                <a:hlinkClick r:id="rId4"/>
              </a:rPr>
              <a:t> </a:t>
            </a:r>
            <a:r>
              <a:rPr kumimoji="0" lang="en-US" sz="1400" b="1" i="0" u="none" strike="noStrike" kern="0" cap="none" spc="-35" normalizeH="0" baseline="0" noProof="0" dirty="0">
                <a:ln>
                  <a:noFill/>
                </a:ln>
                <a:solidFill>
                  <a:sysClr val="windowText" lastClr="000000"/>
                </a:solidFill>
                <a:effectLst/>
                <a:uLnTx/>
                <a:uFillTx/>
                <a:latin typeface="Segoe UI Emoji"/>
                <a:cs typeface="Segoe UI Emoji"/>
                <a:hlinkClick r:id="rId4"/>
              </a:rPr>
              <a:t>Outlook</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hlinkClick r:id="rId4"/>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hlinkClick r:id="rId4"/>
              </a:rPr>
              <a:t>is</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rPr>
              <a:t>not</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10" normalizeH="0" baseline="0" noProof="0" dirty="0">
                <a:ln>
                  <a:noFill/>
                </a:ln>
                <a:solidFill>
                  <a:sysClr val="windowText" lastClr="000000"/>
                </a:solidFill>
                <a:effectLst/>
                <a:uLnTx/>
                <a:uFillTx/>
                <a:latin typeface="Segoe UI Emoji"/>
                <a:cs typeface="Segoe UI Emoji"/>
              </a:rPr>
              <a:t>changing.</a:t>
            </a:r>
            <a:r>
              <a:rPr kumimoji="0" lang="en-US" sz="1400" b="1" i="0" u="none" strike="noStrike" kern="0" cap="none" spc="28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rPr>
              <a:t>The</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0" normalizeH="0" baseline="0" noProof="0" dirty="0">
                <a:ln>
                  <a:noFill/>
                </a:ln>
                <a:solidFill>
                  <a:sysClr val="windowText" lastClr="000000"/>
                </a:solidFill>
                <a:effectLst/>
                <a:uLnTx/>
                <a:uFillTx/>
                <a:latin typeface="Segoe UI Emoji"/>
                <a:cs typeface="Segoe UI Emoji"/>
              </a:rPr>
              <a:t>new</a:t>
            </a:r>
            <a:r>
              <a:rPr kumimoji="0" lang="en-US" sz="1400" b="1" i="0" u="none" strike="noStrike" kern="0" cap="none" spc="-130"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35" normalizeH="0" baseline="0" noProof="0" dirty="0">
                <a:ln>
                  <a:noFill/>
                </a:ln>
                <a:solidFill>
                  <a:sysClr val="windowText" lastClr="000000"/>
                </a:solidFill>
                <a:effectLst/>
                <a:uLnTx/>
                <a:uFillTx/>
                <a:latin typeface="Segoe UI Emoji"/>
                <a:cs typeface="Segoe UI Emoji"/>
              </a:rPr>
              <a:t>version</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rPr>
              <a:t>is</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30" normalizeH="0" baseline="0" noProof="0" dirty="0">
                <a:ln>
                  <a:noFill/>
                </a:ln>
                <a:solidFill>
                  <a:sysClr val="windowText" lastClr="000000"/>
                </a:solidFill>
                <a:effectLst/>
                <a:uLnTx/>
                <a:uFillTx/>
                <a:latin typeface="Segoe UI Emoji"/>
                <a:cs typeface="Segoe UI Emoji"/>
              </a:rPr>
              <a:t>meant</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rPr>
              <a:t>for</a:t>
            </a:r>
            <a:r>
              <a:rPr kumimoji="0" lang="en-US" sz="1400" b="1" i="0" u="none" strike="noStrike" kern="0" cap="none" spc="-130"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rPr>
              <a:t>your</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35" normalizeH="0" baseline="0" noProof="0" dirty="0">
                <a:ln>
                  <a:noFill/>
                </a:ln>
                <a:solidFill>
                  <a:sysClr val="windowText" lastClr="000000"/>
                </a:solidFill>
                <a:effectLst/>
                <a:uLnTx/>
                <a:uFillTx/>
                <a:latin typeface="Segoe UI Emoji"/>
                <a:cs typeface="Segoe UI Emoji"/>
              </a:rPr>
              <a:t>personal</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25" normalizeH="0" baseline="0" noProof="0" dirty="0">
                <a:ln>
                  <a:noFill/>
                </a:ln>
                <a:solidFill>
                  <a:sysClr val="windowText" lastClr="000000"/>
                </a:solidFill>
                <a:effectLst/>
                <a:uLnTx/>
                <a:uFillTx/>
                <a:latin typeface="Segoe UI Emoji"/>
                <a:cs typeface="Segoe UI Emoji"/>
              </a:rPr>
              <a:t>home</a:t>
            </a:r>
            <a:r>
              <a:rPr kumimoji="0" lang="en-US" sz="1400" b="1" i="0" u="none" strike="noStrike" kern="0" cap="none" spc="-125" normalizeH="0" baseline="0" noProof="0" dirty="0">
                <a:ln>
                  <a:noFill/>
                </a:ln>
                <a:solidFill>
                  <a:sysClr val="windowText" lastClr="000000"/>
                </a:solidFill>
                <a:effectLst/>
                <a:uLnTx/>
                <a:uFillTx/>
                <a:latin typeface="Segoe UI Emoji"/>
                <a:cs typeface="Segoe UI Emoji"/>
              </a:rPr>
              <a:t> </a:t>
            </a:r>
            <a:r>
              <a:rPr kumimoji="0" lang="en-US" sz="1400" b="1" i="0" u="none" strike="noStrike" kern="0" cap="none" spc="-10" normalizeH="0" baseline="0" noProof="0" dirty="0">
                <a:ln>
                  <a:noFill/>
                </a:ln>
                <a:solidFill>
                  <a:sysClr val="windowText" lastClr="000000"/>
                </a:solidFill>
                <a:effectLst/>
                <a:uLnTx/>
                <a:uFillTx/>
                <a:latin typeface="Segoe UI Emoji"/>
                <a:cs typeface="Segoe UI Emoji"/>
              </a:rPr>
              <a:t>computer.</a:t>
            </a:r>
            <a:endParaRPr kumimoji="0" lang="en-US" sz="1400" b="0" i="0" u="none" strike="noStrike" kern="0" cap="none" spc="0" normalizeH="0" baseline="0" noProof="0" dirty="0">
              <a:ln>
                <a:noFill/>
              </a:ln>
              <a:solidFill>
                <a:sysClr val="windowText" lastClr="000000"/>
              </a:solidFill>
              <a:effectLst/>
              <a:uLnTx/>
              <a:uFillTx/>
              <a:latin typeface="Segoe UI Emoji"/>
              <a:cs typeface="Segoe UI Emoji"/>
            </a:endParaRPr>
          </a:p>
          <a:p>
            <a:pPr marL="12700" marR="0" lvl="0" indent="0" defTabSz="914400" eaLnBrk="1" fontAlgn="auto" latinLnBrk="0" hangingPunct="1">
              <a:lnSpc>
                <a:spcPct val="100000"/>
              </a:lnSpc>
              <a:spcBef>
                <a:spcPts val="1110"/>
              </a:spcBef>
              <a:spcAft>
                <a:spcPts val="0"/>
              </a:spcAft>
              <a:buClrTx/>
              <a:buSzTx/>
              <a:buFontTx/>
              <a:buNone/>
              <a:tabLst/>
              <a:defRPr/>
            </a:pPr>
            <a:r>
              <a:rPr kumimoji="0" lang="en-US" sz="1100" b="1" i="0" u="none" strike="noStrike" kern="0" cap="none" spc="-20" normalizeH="0" baseline="0" noProof="0" dirty="0">
                <a:ln>
                  <a:noFill/>
                </a:ln>
                <a:solidFill>
                  <a:sysClr val="windowText" lastClr="000000"/>
                </a:solidFill>
                <a:effectLst/>
                <a:uLnTx/>
                <a:uFillTx/>
                <a:latin typeface="Segoe UI Emoji"/>
                <a:cs typeface="Segoe UI Emoji"/>
              </a:rPr>
              <a:t>Is</a:t>
            </a:r>
            <a:r>
              <a:rPr kumimoji="0" lang="en-US" sz="1100" b="1" i="0" u="none" strike="noStrike" kern="0" cap="none" spc="-100"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30" normalizeH="0" baseline="0" noProof="0" dirty="0">
                <a:ln>
                  <a:noFill/>
                </a:ln>
                <a:solidFill>
                  <a:sysClr val="windowText" lastClr="000000"/>
                </a:solidFill>
                <a:effectLst/>
                <a:uLnTx/>
                <a:uFillTx/>
                <a:latin typeface="Segoe UI Emoji"/>
                <a:cs typeface="Segoe UI Emoji"/>
              </a:rPr>
              <a:t>Microsoft</a:t>
            </a:r>
            <a:r>
              <a:rPr kumimoji="0" lang="en-US" sz="1100" b="1" i="0" u="none" strike="noStrike" kern="0" cap="none" spc="-95"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25" normalizeH="0" baseline="0" noProof="0" dirty="0">
                <a:ln>
                  <a:noFill/>
                </a:ln>
                <a:solidFill>
                  <a:sysClr val="windowText" lastClr="000000"/>
                </a:solidFill>
                <a:effectLst/>
                <a:uLnTx/>
                <a:uFillTx/>
                <a:latin typeface="Segoe UI Emoji"/>
                <a:cs typeface="Segoe UI Emoji"/>
              </a:rPr>
              <a:t>365</a:t>
            </a:r>
            <a:r>
              <a:rPr kumimoji="0" lang="en-US" sz="1100" b="1" i="0" u="none" strike="noStrike" kern="0" cap="none" spc="-100"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30" normalizeH="0" baseline="0" noProof="0" dirty="0">
                <a:ln>
                  <a:noFill/>
                </a:ln>
                <a:solidFill>
                  <a:sysClr val="windowText" lastClr="000000"/>
                </a:solidFill>
                <a:effectLst/>
                <a:uLnTx/>
                <a:uFillTx/>
                <a:latin typeface="Segoe UI Emoji"/>
                <a:cs typeface="Segoe UI Emoji"/>
              </a:rPr>
              <a:t>personal</a:t>
            </a:r>
            <a:r>
              <a:rPr kumimoji="0" lang="en-US" sz="1100" b="1" i="0" u="none" strike="noStrike" kern="0" cap="none" spc="-95"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20" normalizeH="0" baseline="0" noProof="0" dirty="0">
                <a:ln>
                  <a:noFill/>
                </a:ln>
                <a:solidFill>
                  <a:sysClr val="windowText" lastClr="000000"/>
                </a:solidFill>
                <a:effectLst/>
                <a:uLnTx/>
                <a:uFillTx/>
                <a:latin typeface="Segoe UI Emoji"/>
                <a:cs typeface="Segoe UI Emoji"/>
              </a:rPr>
              <a:t>the</a:t>
            </a:r>
            <a:r>
              <a:rPr kumimoji="0" lang="en-US" sz="1100" b="1" i="0" u="none" strike="noStrike" kern="0" cap="none" spc="-100"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20" normalizeH="0" baseline="0" noProof="0" dirty="0">
                <a:ln>
                  <a:noFill/>
                </a:ln>
                <a:solidFill>
                  <a:sysClr val="windowText" lastClr="000000"/>
                </a:solidFill>
                <a:effectLst/>
                <a:uLnTx/>
                <a:uFillTx/>
                <a:latin typeface="Segoe UI Emoji"/>
                <a:cs typeface="Segoe UI Emoji"/>
              </a:rPr>
              <a:t>same</a:t>
            </a:r>
            <a:r>
              <a:rPr kumimoji="0" lang="en-US" sz="1100" b="1" i="0" u="none" strike="noStrike" kern="0" cap="none" spc="-95"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10" normalizeH="0" baseline="0" noProof="0" dirty="0">
                <a:ln>
                  <a:noFill/>
                </a:ln>
                <a:solidFill>
                  <a:sysClr val="windowText" lastClr="000000"/>
                </a:solidFill>
                <a:effectLst/>
                <a:uLnTx/>
                <a:uFillTx/>
                <a:latin typeface="Segoe UI Emoji"/>
                <a:cs typeface="Segoe UI Emoji"/>
              </a:rPr>
              <a:t>as</a:t>
            </a:r>
            <a:r>
              <a:rPr kumimoji="0" lang="en-US" sz="1100" b="1" i="0" u="none" strike="noStrike" kern="0" cap="none" spc="-95" normalizeH="0" baseline="0" noProof="0" dirty="0">
                <a:ln>
                  <a:noFill/>
                </a:ln>
                <a:solidFill>
                  <a:sysClr val="windowText" lastClr="000000"/>
                </a:solidFill>
                <a:effectLst/>
                <a:uLnTx/>
                <a:uFillTx/>
                <a:latin typeface="Segoe UI Emoji"/>
                <a:cs typeface="Segoe UI Emoji"/>
              </a:rPr>
              <a:t> </a:t>
            </a:r>
            <a:r>
              <a:rPr kumimoji="0" lang="en-US" sz="1100" b="1" i="0" u="none" strike="noStrike" kern="0" cap="none" spc="-10" normalizeH="0" baseline="0" noProof="0" dirty="0">
                <a:ln>
                  <a:noFill/>
                </a:ln>
                <a:solidFill>
                  <a:sysClr val="windowText" lastClr="000000"/>
                </a:solidFill>
                <a:effectLst/>
                <a:uLnTx/>
                <a:uFillTx/>
                <a:latin typeface="Segoe UI Emoji"/>
                <a:cs typeface="Segoe UI Emoji"/>
              </a:rPr>
              <a:t>business?</a:t>
            </a:r>
            <a:endParaRPr kumimoji="0" lang="en-US" sz="1100" b="0" i="0" u="none" strike="noStrike" kern="0" cap="none" spc="0" normalizeH="0" baseline="0" noProof="0" dirty="0">
              <a:ln>
                <a:noFill/>
              </a:ln>
              <a:solidFill>
                <a:sysClr val="windowText" lastClr="000000"/>
              </a:solidFill>
              <a:effectLst/>
              <a:uLnTx/>
              <a:uFillTx/>
              <a:latin typeface="Segoe UI Emoji"/>
              <a:cs typeface="Segoe UI Emoji"/>
            </a:endParaRPr>
          </a:p>
          <a:p>
            <a:pPr marL="12700" marR="5080" lvl="0" indent="0" defTabSz="914400" eaLnBrk="1" fontAlgn="auto" latinLnBrk="0" hangingPunct="1">
              <a:lnSpc>
                <a:spcPct val="100000"/>
              </a:lnSpc>
              <a:spcBef>
                <a:spcPts val="5"/>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Users</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using</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10" normalizeH="0" baseline="0" noProof="0" dirty="0">
                <a:ln>
                  <a:noFill/>
                </a:ln>
                <a:solidFill>
                  <a:sysClr val="windowText" lastClr="000000"/>
                </a:solidFill>
                <a:effectLst/>
                <a:uLnTx/>
                <a:uFillTx/>
                <a:latin typeface="Segoe UI Emoji"/>
                <a:cs typeface="Segoe UI Emoji"/>
              </a:rPr>
              <a:t>Microsoft</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365</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Home</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do</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not</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have</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access</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to</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SharePoint.</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10" normalizeH="0" baseline="0" noProof="0" dirty="0">
                <a:ln>
                  <a:noFill/>
                </a:ln>
                <a:solidFill>
                  <a:sysClr val="windowText" lastClr="000000"/>
                </a:solidFill>
                <a:effectLst/>
                <a:uLnTx/>
                <a:uFillTx/>
                <a:latin typeface="Segoe UI Emoji"/>
                <a:cs typeface="Segoe UI Emoji"/>
              </a:rPr>
              <a:t>Microsoft</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365</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Business,</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on</a:t>
            </a:r>
            <a:r>
              <a:rPr kumimoji="0" lang="en-US" sz="1100" b="0" i="0" u="none" strike="noStrike" kern="0" cap="none" spc="-2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the</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other</a:t>
            </a:r>
            <a:r>
              <a:rPr kumimoji="0" lang="en-US" sz="1100" b="0" i="0" u="none" strike="noStrike" kern="0" cap="none" spc="-3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hand,</a:t>
            </a:r>
            <a:r>
              <a:rPr kumimoji="0" lang="en-US" sz="1100" b="0" i="0" u="none" strike="noStrike" kern="0" cap="none" spc="-2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10" normalizeH="0" baseline="0" noProof="0" dirty="0">
                <a:ln>
                  <a:noFill/>
                </a:ln>
                <a:solidFill>
                  <a:sysClr val="windowText" lastClr="000000"/>
                </a:solidFill>
                <a:effectLst/>
                <a:uLnTx/>
                <a:uFillTx/>
                <a:latin typeface="Segoe UI Emoji"/>
                <a:cs typeface="Segoe UI Emoji"/>
              </a:rPr>
              <a:t>includes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SharePoint</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online,</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which</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provides</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users</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with</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a</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collaborative</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platform</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to</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share</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and</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manage</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documents</a:t>
            </a:r>
            <a:r>
              <a:rPr kumimoji="0" lang="en-US" sz="1100" b="0" i="0" u="none" strike="noStrike" kern="0" cap="none" spc="-40"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0" normalizeH="0" baseline="0" noProof="0" dirty="0">
                <a:ln>
                  <a:noFill/>
                </a:ln>
                <a:solidFill>
                  <a:sysClr val="windowText" lastClr="000000"/>
                </a:solidFill>
                <a:effectLst/>
                <a:uLnTx/>
                <a:uFillTx/>
                <a:latin typeface="Segoe UI Emoji"/>
                <a:cs typeface="Segoe UI Emoji"/>
              </a:rPr>
              <a:t>and</a:t>
            </a:r>
            <a:r>
              <a:rPr kumimoji="0" lang="en-US" sz="1100" b="0" i="0" u="none" strike="noStrike" kern="0" cap="none" spc="-35" normalizeH="0" baseline="0" noProof="0" dirty="0">
                <a:ln>
                  <a:noFill/>
                </a:ln>
                <a:solidFill>
                  <a:sysClr val="windowText" lastClr="000000"/>
                </a:solidFill>
                <a:effectLst/>
                <a:uLnTx/>
                <a:uFillTx/>
                <a:latin typeface="Segoe UI Emoji"/>
                <a:cs typeface="Segoe UI Emoji"/>
              </a:rPr>
              <a:t> </a:t>
            </a:r>
            <a:r>
              <a:rPr kumimoji="0" lang="en-US" sz="1100" b="0" i="0" u="none" strike="noStrike" kern="0" cap="none" spc="-10" normalizeH="0" baseline="0" noProof="0" dirty="0">
                <a:ln>
                  <a:noFill/>
                </a:ln>
                <a:solidFill>
                  <a:sysClr val="windowText" lastClr="000000"/>
                </a:solidFill>
                <a:effectLst/>
                <a:uLnTx/>
                <a:uFillTx/>
                <a:latin typeface="Segoe UI Emoji"/>
                <a:cs typeface="Segoe UI Emoji"/>
              </a:rPr>
              <a:t>collaborate</a:t>
            </a:r>
            <a:endParaRPr kumimoji="0" lang="en-US" sz="1100" b="0" i="0" u="none" strike="noStrike" kern="0" cap="none" spc="0" normalizeH="0" baseline="0" noProof="0" dirty="0">
              <a:ln>
                <a:noFill/>
              </a:ln>
              <a:solidFill>
                <a:sysClr val="windowText" lastClr="000000"/>
              </a:solidFill>
              <a:effectLst/>
              <a:uLnTx/>
              <a:uFillTx/>
              <a:latin typeface="Segoe UI Emoji"/>
              <a:cs typeface="Segoe UI Emoji"/>
            </a:endParaRPr>
          </a:p>
          <a:p>
            <a:pPr marL="12700" marR="528320" lvl="0" indent="1905" defTabSz="914400" eaLnBrk="1" fontAlgn="auto" latinLnBrk="0" hangingPunct="1">
              <a:lnSpc>
                <a:spcPct val="100000"/>
              </a:lnSpc>
              <a:spcBef>
                <a:spcPts val="1335"/>
              </a:spcBef>
              <a:spcAft>
                <a:spcPts val="0"/>
              </a:spcAft>
              <a:buClrTx/>
              <a:buSzTx/>
              <a:buFontTx/>
              <a:buNone/>
              <a:tabLst/>
              <a:defRPr/>
            </a:pPr>
            <a:r>
              <a:rPr kumimoji="0" lang="en-US" sz="1100" b="0" i="0" u="none" strike="noStrike" kern="0" cap="none" spc="-10" normalizeH="0" baseline="0" noProof="0" dirty="0">
                <a:ln>
                  <a:noFill/>
                </a:ln>
                <a:solidFill>
                  <a:srgbClr val="0000FF"/>
                </a:solidFill>
                <a:effectLst/>
                <a:uLnTx/>
                <a:uFillTx/>
                <a:latin typeface="Segoe UI Emoji"/>
                <a:cs typeface="Segoe UI Emoji"/>
                <a:hlinkClick r:id="rId5"/>
              </a:rPr>
              <a:t>https://support.microsoft.com/en-us/office/what-s-the-difference-between-microsoft-365-plans-for-home-</a:t>
            </a:r>
            <a:r>
              <a:rPr kumimoji="0" lang="en-US" sz="1100" b="0" i="0" u="none" strike="noStrike" kern="0" cap="none" spc="-25" normalizeH="0" baseline="0" noProof="0" dirty="0">
                <a:ln>
                  <a:noFill/>
                </a:ln>
                <a:solidFill>
                  <a:srgbClr val="0000FF"/>
                </a:solidFill>
                <a:effectLst/>
                <a:uLnTx/>
                <a:uFillTx/>
                <a:latin typeface="Segoe UI Emoji"/>
                <a:cs typeface="Segoe UI Emoji"/>
                <a:hlinkClick r:id="rId5"/>
              </a:rPr>
              <a:t>or-</a:t>
            </a:r>
            <a:r>
              <a:rPr kumimoji="0" lang="en-US" sz="1100" b="0" i="0" u="none" strike="noStrike" kern="0" cap="none" spc="-10" normalizeH="0" baseline="0" noProof="0" dirty="0">
                <a:ln>
                  <a:noFill/>
                </a:ln>
                <a:solidFill>
                  <a:srgbClr val="0000FF"/>
                </a:solidFill>
                <a:effectLst/>
                <a:uLnTx/>
                <a:uFillTx/>
                <a:latin typeface="Segoe UI Emoji"/>
                <a:cs typeface="Segoe UI Emoji"/>
              </a:rPr>
              <a:t>business-31c36a5d-a13d-4b7d-9b1f-2076accbeeab</a:t>
            </a:r>
            <a:endParaRPr kumimoji="0" lang="en-US" sz="1100" b="0" i="0" u="none" strike="noStrike" kern="0" cap="none" spc="0" normalizeH="0" baseline="0" noProof="0" dirty="0">
              <a:ln>
                <a:noFill/>
              </a:ln>
              <a:solidFill>
                <a:sysClr val="windowText" lastClr="000000"/>
              </a:solidFill>
              <a:effectLst/>
              <a:uLnTx/>
              <a:uFillTx/>
              <a:latin typeface="Segoe UI Emoji"/>
              <a:cs typeface="Segoe UI Emoji"/>
            </a:endParaRPr>
          </a:p>
        </p:txBody>
      </p:sp>
      <p:pic>
        <p:nvPicPr>
          <p:cNvPr id="5" name="Picture 4">
            <a:extLst>
              <a:ext uri="{FF2B5EF4-FFF2-40B4-BE49-F238E27FC236}">
                <a16:creationId xmlns:a16="http://schemas.microsoft.com/office/drawing/2014/main" id="{28778507-EC0A-2E62-7C08-0C0B8DD2F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
        <p:nvSpPr>
          <p:cNvPr id="6" name="TextBox 5">
            <a:extLst>
              <a:ext uri="{FF2B5EF4-FFF2-40B4-BE49-F238E27FC236}">
                <a16:creationId xmlns:a16="http://schemas.microsoft.com/office/drawing/2014/main" id="{8F8122CF-C708-C468-E957-B6428AAD456E}"/>
              </a:ext>
            </a:extLst>
          </p:cNvPr>
          <p:cNvSpPr txBox="1"/>
          <p:nvPr/>
        </p:nvSpPr>
        <p:spPr>
          <a:xfrm>
            <a:off x="1638123" y="718020"/>
            <a:ext cx="42672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Resources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4CAD89-5D7E-B97A-628E-B06DBED92C52}"/>
              </a:ext>
            </a:extLst>
          </p:cNvPr>
          <p:cNvSpPr>
            <a:spLocks noGrp="1"/>
          </p:cNvSpPr>
          <p:nvPr>
            <p:ph type="title" idx="4294967295"/>
          </p:nvPr>
        </p:nvSpPr>
        <p:spPr>
          <a:xfrm>
            <a:off x="965200" y="190119"/>
            <a:ext cx="12435840" cy="276999"/>
          </a:xfrm>
        </p:spPr>
        <p:txBody>
          <a:bodyPr/>
          <a:lstStyle/>
          <a:p>
            <a:r>
              <a:rPr lang="en-US" b="1" u="sng" dirty="0">
                <a:latin typeface="Arial" panose="020B0604020202020204" pitchFamily="34" charset="0"/>
                <a:cs typeface="Arial" panose="020B0604020202020204" pitchFamily="34" charset="0"/>
              </a:rPr>
              <a:t>Calendar View Adjustment:</a:t>
            </a:r>
          </a:p>
        </p:txBody>
      </p:sp>
      <p:sp>
        <p:nvSpPr>
          <p:cNvPr id="5" name="object 5"/>
          <p:cNvSpPr txBox="1"/>
          <p:nvPr/>
        </p:nvSpPr>
        <p:spPr>
          <a:xfrm>
            <a:off x="2565400" y="798743"/>
            <a:ext cx="2750185" cy="653415"/>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Adjust</a:t>
            </a:r>
            <a:r>
              <a:rPr sz="1600" b="1" u="sng" spc="12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a:t>
            </a:r>
            <a:r>
              <a:rPr sz="1600" b="1" u="sng" spc="11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calendar</a:t>
            </a:r>
            <a:r>
              <a:rPr sz="1600" b="1" u="sng" spc="110" dirty="0">
                <a:solidFill>
                  <a:srgbClr val="1E1E1E"/>
                </a:solidFill>
                <a:uFill>
                  <a:solidFill>
                    <a:srgbClr val="1E1E1E"/>
                  </a:solidFill>
                </a:uFill>
                <a:latin typeface="Segoe UI Emoji"/>
                <a:cs typeface="Segoe UI Emoji"/>
              </a:rPr>
              <a:t> </a:t>
            </a:r>
            <a:r>
              <a:rPr sz="1600" b="1" u="sng" spc="-20" dirty="0">
                <a:solidFill>
                  <a:srgbClr val="1E1E1E"/>
                </a:solidFill>
                <a:uFill>
                  <a:solidFill>
                    <a:srgbClr val="1E1E1E"/>
                  </a:solidFill>
                </a:uFill>
                <a:latin typeface="Segoe UI Emoji"/>
                <a:cs typeface="Segoe UI Emoji"/>
              </a:rPr>
              <a:t>view:</a:t>
            </a:r>
            <a:endParaRPr sz="1600" dirty="0">
              <a:latin typeface="Segoe UI Emoji"/>
              <a:cs typeface="Segoe UI Emoji"/>
            </a:endParaRPr>
          </a:p>
          <a:p>
            <a:pPr marL="12700">
              <a:spcBef>
                <a:spcPts val="1590"/>
              </a:spcBef>
            </a:pPr>
            <a:r>
              <a:rPr sz="1200" dirty="0">
                <a:solidFill>
                  <a:srgbClr val="1E1E1E"/>
                </a:solidFill>
                <a:latin typeface="Segoe UI Emoji"/>
                <a:cs typeface="Segoe UI Emoji"/>
              </a:rPr>
              <a:t>There</a:t>
            </a:r>
            <a:r>
              <a:rPr sz="1200" spc="-45" dirty="0">
                <a:solidFill>
                  <a:srgbClr val="1E1E1E"/>
                </a:solidFill>
                <a:latin typeface="Segoe UI Emoji"/>
                <a:cs typeface="Segoe UI Emoji"/>
              </a:rPr>
              <a:t> </a:t>
            </a:r>
            <a:r>
              <a:rPr sz="1200" dirty="0">
                <a:solidFill>
                  <a:srgbClr val="1E1E1E"/>
                </a:solidFill>
                <a:latin typeface="Segoe UI Emoji"/>
                <a:cs typeface="Segoe UI Emoji"/>
              </a:rPr>
              <a:t>are</a:t>
            </a:r>
            <a:r>
              <a:rPr sz="1200" spc="-40" dirty="0">
                <a:solidFill>
                  <a:srgbClr val="1E1E1E"/>
                </a:solidFill>
                <a:latin typeface="Segoe UI Emoji"/>
                <a:cs typeface="Segoe UI Emoji"/>
              </a:rPr>
              <a:t> </a:t>
            </a:r>
            <a:r>
              <a:rPr sz="1200" dirty="0">
                <a:solidFill>
                  <a:srgbClr val="1E1E1E"/>
                </a:solidFill>
                <a:latin typeface="Segoe UI Emoji"/>
                <a:cs typeface="Segoe UI Emoji"/>
              </a:rPr>
              <a:t>different</a:t>
            </a:r>
            <a:r>
              <a:rPr sz="1200" spc="-30" dirty="0">
                <a:solidFill>
                  <a:srgbClr val="1E1E1E"/>
                </a:solidFill>
                <a:latin typeface="Segoe UI Emoji"/>
                <a:cs typeface="Segoe UI Emoji"/>
              </a:rPr>
              <a:t> </a:t>
            </a:r>
            <a:r>
              <a:rPr sz="1200" dirty="0">
                <a:solidFill>
                  <a:srgbClr val="1E1E1E"/>
                </a:solidFill>
                <a:latin typeface="Segoe UI Emoji"/>
                <a:cs typeface="Segoe UI Emoji"/>
              </a:rPr>
              <a:t>views</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25" dirty="0">
                <a:solidFill>
                  <a:srgbClr val="1E1E1E"/>
                </a:solidFill>
                <a:latin typeface="Segoe UI Emoji"/>
                <a:cs typeface="Segoe UI Emoji"/>
              </a:rPr>
              <a:t> </a:t>
            </a:r>
            <a:r>
              <a:rPr sz="1200" dirty="0">
                <a:solidFill>
                  <a:srgbClr val="1E1E1E"/>
                </a:solidFill>
                <a:latin typeface="Segoe UI Emoji"/>
                <a:cs typeface="Segoe UI Emoji"/>
              </a:rPr>
              <a:t>choose</a:t>
            </a:r>
            <a:r>
              <a:rPr sz="1200" spc="-30" dirty="0">
                <a:solidFill>
                  <a:srgbClr val="1E1E1E"/>
                </a:solidFill>
                <a:latin typeface="Segoe UI Emoji"/>
                <a:cs typeface="Segoe UI Emoji"/>
              </a:rPr>
              <a:t> </a:t>
            </a:r>
            <a:r>
              <a:rPr sz="1200" spc="-20" dirty="0">
                <a:solidFill>
                  <a:srgbClr val="1E1E1E"/>
                </a:solidFill>
                <a:latin typeface="Segoe UI Emoji"/>
                <a:cs typeface="Segoe UI Emoji"/>
              </a:rPr>
              <a:t>from:</a:t>
            </a:r>
            <a:endParaRPr sz="1200" dirty="0">
              <a:latin typeface="Segoe UI Emoji"/>
              <a:cs typeface="Segoe UI Emoji"/>
            </a:endParaRPr>
          </a:p>
        </p:txBody>
      </p:sp>
      <p:grpSp>
        <p:nvGrpSpPr>
          <p:cNvPr id="2" name="object 2">
            <a:extLst>
              <a:ext uri="{C183D7F6-B498-43B3-948B-1728B52AA6E4}">
                <adec:decorative xmlns:adec="http://schemas.microsoft.com/office/drawing/2017/decorative" val="1"/>
              </a:ext>
            </a:extLst>
          </p:cNvPr>
          <p:cNvGrpSpPr/>
          <p:nvPr/>
        </p:nvGrpSpPr>
        <p:grpSpPr>
          <a:xfrm>
            <a:off x="2338507" y="1752600"/>
            <a:ext cx="9163050" cy="1094740"/>
            <a:chOff x="466725" y="1294764"/>
            <a:chExt cx="9163050" cy="1094740"/>
          </a:xfrm>
        </p:grpSpPr>
        <p:pic>
          <p:nvPicPr>
            <p:cNvPr id="3" name="object 3"/>
            <p:cNvPicPr/>
            <p:nvPr/>
          </p:nvPicPr>
          <p:blipFill>
            <a:blip r:embed="rId2" cstate="print"/>
            <a:stretch>
              <a:fillRect/>
            </a:stretch>
          </p:blipFill>
          <p:spPr>
            <a:xfrm>
              <a:off x="476250" y="1304290"/>
              <a:ext cx="9143998" cy="1075676"/>
            </a:xfrm>
            <a:prstGeom prst="rect">
              <a:avLst/>
            </a:prstGeom>
          </p:spPr>
        </p:pic>
        <p:sp>
          <p:nvSpPr>
            <p:cNvPr id="4" name="object 4"/>
            <p:cNvSpPr/>
            <p:nvPr/>
          </p:nvSpPr>
          <p:spPr>
            <a:xfrm>
              <a:off x="471487" y="1299527"/>
              <a:ext cx="9153525" cy="1085215"/>
            </a:xfrm>
            <a:custGeom>
              <a:avLst/>
              <a:gdLst/>
              <a:ahLst/>
              <a:cxnLst/>
              <a:rect l="l" t="t" r="r" b="b"/>
              <a:pathLst>
                <a:path w="9153525" h="1085214">
                  <a:moveTo>
                    <a:pt x="0" y="0"/>
                  </a:moveTo>
                  <a:lnTo>
                    <a:pt x="9153525" y="0"/>
                  </a:lnTo>
                  <a:lnTo>
                    <a:pt x="9153525" y="1085214"/>
                  </a:lnTo>
                  <a:lnTo>
                    <a:pt x="0" y="1085214"/>
                  </a:lnTo>
                  <a:lnTo>
                    <a:pt x="0" y="0"/>
                  </a:lnTo>
                  <a:close/>
                </a:path>
              </a:pathLst>
            </a:custGeom>
            <a:ln w="9525">
              <a:solidFill>
                <a:srgbClr val="000000"/>
              </a:solidFill>
            </a:ln>
          </p:spPr>
          <p:txBody>
            <a:bodyPr wrap="square" lIns="0" tIns="0" rIns="0" bIns="0" rtlCol="0"/>
            <a:lstStyle/>
            <a:p>
              <a:endParaRPr/>
            </a:p>
          </p:txBody>
        </p:sp>
      </p:grpSp>
      <p:sp>
        <p:nvSpPr>
          <p:cNvPr id="6" name="object 6"/>
          <p:cNvSpPr txBox="1"/>
          <p:nvPr/>
        </p:nvSpPr>
        <p:spPr>
          <a:xfrm>
            <a:off x="2815590" y="2987239"/>
            <a:ext cx="8186420" cy="3517265"/>
          </a:xfrm>
          <a:prstGeom prst="rect">
            <a:avLst/>
          </a:prstGeom>
        </p:spPr>
        <p:txBody>
          <a:bodyPr vert="horz" wrap="square" lIns="0" tIns="32384" rIns="0" bIns="0" rtlCol="0">
            <a:spAutoFit/>
          </a:bodyPr>
          <a:lstStyle/>
          <a:p>
            <a:pPr marL="278765" indent="-227965">
              <a:spcBef>
                <a:spcPts val="254"/>
              </a:spcBef>
              <a:buSzPct val="83333"/>
              <a:buFont typeface="Wingdings"/>
              <a:buChar char=""/>
              <a:tabLst>
                <a:tab pos="278765" algn="l"/>
              </a:tabLst>
            </a:pPr>
            <a:r>
              <a:rPr sz="1200" b="1" dirty="0">
                <a:solidFill>
                  <a:srgbClr val="1E1E1E"/>
                </a:solidFill>
                <a:latin typeface="Segoe UI Emoji"/>
                <a:cs typeface="Segoe UI Emoji"/>
              </a:rPr>
              <a:t>Month</a:t>
            </a:r>
            <a:r>
              <a:rPr sz="1200" b="1" spc="20" dirty="0">
                <a:solidFill>
                  <a:srgbClr val="1E1E1E"/>
                </a:solidFill>
                <a:latin typeface="Segoe UI Emoji"/>
                <a:cs typeface="Segoe UI Emoji"/>
              </a:rPr>
              <a:t> </a:t>
            </a:r>
            <a:r>
              <a:rPr sz="1200" dirty="0">
                <a:solidFill>
                  <a:srgbClr val="1E1E1E"/>
                </a:solidFill>
                <a:latin typeface="Segoe UI Emoji"/>
                <a:cs typeface="Segoe UI Emoji"/>
              </a:rPr>
              <a:t>-</a:t>
            </a:r>
            <a:r>
              <a:rPr sz="1200" spc="5" dirty="0">
                <a:solidFill>
                  <a:srgbClr val="1E1E1E"/>
                </a:solidFill>
                <a:latin typeface="Segoe UI Emoji"/>
                <a:cs typeface="Segoe UI Emoji"/>
              </a:rPr>
              <a:t> </a:t>
            </a:r>
            <a:r>
              <a:rPr sz="1200" dirty="0">
                <a:solidFill>
                  <a:srgbClr val="1E1E1E"/>
                </a:solidFill>
                <a:latin typeface="Segoe UI Emoji"/>
                <a:cs typeface="Segoe UI Emoji"/>
              </a:rPr>
              <a:t>View</a:t>
            </a:r>
            <a:r>
              <a:rPr sz="1200" spc="-5" dirty="0">
                <a:solidFill>
                  <a:srgbClr val="1E1E1E"/>
                </a:solidFill>
                <a:latin typeface="Segoe UI Emoji"/>
                <a:cs typeface="Segoe UI Emoji"/>
              </a:rPr>
              <a:t> </a:t>
            </a:r>
            <a:r>
              <a:rPr sz="1200" dirty="0">
                <a:solidFill>
                  <a:srgbClr val="1E1E1E"/>
                </a:solidFill>
                <a:latin typeface="Segoe UI Emoji"/>
                <a:cs typeface="Segoe UI Emoji"/>
              </a:rPr>
              <a:t>the entire </a:t>
            </a:r>
            <a:r>
              <a:rPr sz="1200" spc="-10" dirty="0">
                <a:solidFill>
                  <a:srgbClr val="1E1E1E"/>
                </a:solidFill>
                <a:latin typeface="Segoe UI Emoji"/>
                <a:cs typeface="Segoe UI Emoji"/>
              </a:rPr>
              <a:t>month.</a:t>
            </a:r>
            <a:endParaRPr sz="1200" dirty="0">
              <a:latin typeface="Segoe UI Emoji"/>
              <a:cs typeface="Segoe UI Emoji"/>
            </a:endParaRPr>
          </a:p>
          <a:p>
            <a:pPr marL="278765" indent="-227965">
              <a:spcBef>
                <a:spcPts val="155"/>
              </a:spcBef>
              <a:buSzPct val="83333"/>
              <a:buFont typeface="Wingdings"/>
              <a:buChar char=""/>
              <a:tabLst>
                <a:tab pos="278765" algn="l"/>
              </a:tabLst>
            </a:pPr>
            <a:r>
              <a:rPr sz="1200" b="1" dirty="0">
                <a:solidFill>
                  <a:srgbClr val="1E1E1E"/>
                </a:solidFill>
                <a:latin typeface="Segoe UI Emoji"/>
                <a:cs typeface="Segoe UI Emoji"/>
              </a:rPr>
              <a:t>Week</a:t>
            </a:r>
            <a:r>
              <a:rPr sz="1200" b="1" spc="15" dirty="0">
                <a:solidFill>
                  <a:srgbClr val="1E1E1E"/>
                </a:solidFill>
                <a:latin typeface="Segoe UI Emoji"/>
                <a:cs typeface="Segoe UI Emoji"/>
              </a:rPr>
              <a:t> </a:t>
            </a:r>
            <a:r>
              <a:rPr sz="1200" dirty="0">
                <a:solidFill>
                  <a:srgbClr val="1E1E1E"/>
                </a:solidFill>
                <a:latin typeface="Segoe UI Emoji"/>
                <a:cs typeface="Segoe UI Emoji"/>
              </a:rPr>
              <a:t>-</a:t>
            </a:r>
            <a:r>
              <a:rPr sz="1200" spc="-15" dirty="0">
                <a:solidFill>
                  <a:srgbClr val="1E1E1E"/>
                </a:solidFill>
                <a:latin typeface="Segoe UI Emoji"/>
                <a:cs typeface="Segoe UI Emoji"/>
              </a:rPr>
              <a:t> </a:t>
            </a:r>
            <a:r>
              <a:rPr sz="1200" dirty="0">
                <a:solidFill>
                  <a:srgbClr val="1E1E1E"/>
                </a:solidFill>
                <a:latin typeface="Segoe UI Emoji"/>
                <a:cs typeface="Segoe UI Emoji"/>
              </a:rPr>
              <a:t>View</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week</a:t>
            </a:r>
            <a:r>
              <a:rPr sz="1200" spc="10" dirty="0">
                <a:solidFill>
                  <a:srgbClr val="1E1E1E"/>
                </a:solidFill>
                <a:latin typeface="Segoe UI Emoji"/>
                <a:cs typeface="Segoe UI Emoji"/>
              </a:rPr>
              <a:t> </a:t>
            </a:r>
            <a:r>
              <a:rPr sz="1200" dirty="0">
                <a:solidFill>
                  <a:srgbClr val="1E1E1E"/>
                </a:solidFill>
                <a:latin typeface="Segoe UI Emoji"/>
                <a:cs typeface="Segoe UI Emoji"/>
              </a:rPr>
              <a:t>from</a:t>
            </a:r>
            <a:r>
              <a:rPr sz="1200" spc="-30" dirty="0">
                <a:solidFill>
                  <a:srgbClr val="1E1E1E"/>
                </a:solidFill>
                <a:latin typeface="Segoe UI Emoji"/>
                <a:cs typeface="Segoe UI Emoji"/>
              </a:rPr>
              <a:t> </a:t>
            </a:r>
            <a:r>
              <a:rPr sz="1200" dirty="0">
                <a:solidFill>
                  <a:srgbClr val="1E1E1E"/>
                </a:solidFill>
                <a:latin typeface="Segoe UI Emoji"/>
                <a:cs typeface="Segoe UI Emoji"/>
              </a:rPr>
              <a:t>Sunday</a:t>
            </a:r>
            <a:r>
              <a:rPr sz="1200" spc="-30" dirty="0">
                <a:solidFill>
                  <a:srgbClr val="1E1E1E"/>
                </a:solidFill>
                <a:latin typeface="Segoe UI Emoji"/>
                <a:cs typeface="Segoe UI Emoji"/>
              </a:rPr>
              <a:t> </a:t>
            </a:r>
            <a:r>
              <a:rPr sz="1200" dirty="0">
                <a:solidFill>
                  <a:srgbClr val="1E1E1E"/>
                </a:solidFill>
                <a:latin typeface="Segoe UI Emoji"/>
                <a:cs typeface="Segoe UI Emoji"/>
              </a:rPr>
              <a:t>through</a:t>
            </a:r>
            <a:r>
              <a:rPr sz="1200" spc="-35" dirty="0">
                <a:solidFill>
                  <a:srgbClr val="1E1E1E"/>
                </a:solidFill>
                <a:latin typeface="Segoe UI Emoji"/>
                <a:cs typeface="Segoe UI Emoji"/>
              </a:rPr>
              <a:t> </a:t>
            </a:r>
            <a:r>
              <a:rPr sz="1200" spc="-10" dirty="0">
                <a:solidFill>
                  <a:srgbClr val="1E1E1E"/>
                </a:solidFill>
                <a:latin typeface="Segoe UI Emoji"/>
                <a:cs typeface="Segoe UI Emoji"/>
              </a:rPr>
              <a:t>Saturday.</a:t>
            </a:r>
            <a:endParaRPr sz="1200" dirty="0">
              <a:latin typeface="Segoe UI Emoji"/>
              <a:cs typeface="Segoe UI Emoji"/>
            </a:endParaRPr>
          </a:p>
          <a:p>
            <a:pPr marL="278765" indent="-227965">
              <a:spcBef>
                <a:spcPts val="155"/>
              </a:spcBef>
              <a:buSzPct val="83333"/>
              <a:buFont typeface="Wingdings"/>
              <a:buChar char=""/>
              <a:tabLst>
                <a:tab pos="278765" algn="l"/>
              </a:tabLst>
            </a:pPr>
            <a:r>
              <a:rPr sz="1200" b="1" dirty="0">
                <a:solidFill>
                  <a:srgbClr val="1E1E1E"/>
                </a:solidFill>
                <a:latin typeface="Segoe UI Emoji"/>
                <a:cs typeface="Segoe UI Emoji"/>
              </a:rPr>
              <a:t>Work</a:t>
            </a:r>
            <a:r>
              <a:rPr sz="1200" b="1" spc="25" dirty="0">
                <a:solidFill>
                  <a:srgbClr val="1E1E1E"/>
                </a:solidFill>
                <a:latin typeface="Segoe UI Emoji"/>
                <a:cs typeface="Segoe UI Emoji"/>
              </a:rPr>
              <a:t> </a:t>
            </a:r>
            <a:r>
              <a:rPr sz="1200" b="1" dirty="0">
                <a:solidFill>
                  <a:srgbClr val="1E1E1E"/>
                </a:solidFill>
                <a:latin typeface="Segoe UI Emoji"/>
                <a:cs typeface="Segoe UI Emoji"/>
              </a:rPr>
              <a:t>Week</a:t>
            </a:r>
            <a:r>
              <a:rPr sz="1200" b="1" spc="30" dirty="0">
                <a:solidFill>
                  <a:srgbClr val="1E1E1E"/>
                </a:solidFill>
                <a:latin typeface="Segoe UI Emoji"/>
                <a:cs typeface="Segoe UI Emoji"/>
              </a:rPr>
              <a:t> </a:t>
            </a:r>
            <a:r>
              <a:rPr sz="1200" dirty="0">
                <a:solidFill>
                  <a:srgbClr val="1E1E1E"/>
                </a:solidFill>
                <a:latin typeface="Segoe UI Emoji"/>
                <a:cs typeface="Segoe UI Emoji"/>
              </a:rPr>
              <a:t>-</a:t>
            </a:r>
            <a:r>
              <a:rPr sz="1200" spc="-5" dirty="0">
                <a:solidFill>
                  <a:srgbClr val="1E1E1E"/>
                </a:solidFill>
                <a:latin typeface="Segoe UI Emoji"/>
                <a:cs typeface="Segoe UI Emoji"/>
              </a:rPr>
              <a:t> </a:t>
            </a:r>
            <a:r>
              <a:rPr sz="1200" dirty="0">
                <a:solidFill>
                  <a:srgbClr val="1E1E1E"/>
                </a:solidFill>
                <a:latin typeface="Segoe UI Emoji"/>
                <a:cs typeface="Segoe UI Emoji"/>
              </a:rPr>
              <a:t>View</a:t>
            </a:r>
            <a:r>
              <a:rPr sz="1200" spc="-20" dirty="0">
                <a:solidFill>
                  <a:srgbClr val="1E1E1E"/>
                </a:solidFill>
                <a:latin typeface="Segoe UI Emoji"/>
                <a:cs typeface="Segoe UI Emoji"/>
              </a:rPr>
              <a:t> </a:t>
            </a:r>
            <a:r>
              <a:rPr sz="1200" dirty="0">
                <a:solidFill>
                  <a:srgbClr val="1E1E1E"/>
                </a:solidFill>
                <a:latin typeface="Segoe UI Emoji"/>
                <a:cs typeface="Segoe UI Emoji"/>
              </a:rPr>
              <a:t>the work week</a:t>
            </a:r>
            <a:r>
              <a:rPr sz="1200" spc="-5" dirty="0">
                <a:solidFill>
                  <a:srgbClr val="1E1E1E"/>
                </a:solidFill>
                <a:latin typeface="Segoe UI Emoji"/>
                <a:cs typeface="Segoe UI Emoji"/>
              </a:rPr>
              <a:t> </a:t>
            </a:r>
            <a:r>
              <a:rPr sz="1200" dirty="0">
                <a:solidFill>
                  <a:srgbClr val="1E1E1E"/>
                </a:solidFill>
                <a:latin typeface="Segoe UI Emoji"/>
                <a:cs typeface="Segoe UI Emoji"/>
              </a:rPr>
              <a:t>from</a:t>
            </a:r>
            <a:r>
              <a:rPr sz="1200" spc="-5" dirty="0">
                <a:solidFill>
                  <a:srgbClr val="1E1E1E"/>
                </a:solidFill>
                <a:latin typeface="Segoe UI Emoji"/>
                <a:cs typeface="Segoe UI Emoji"/>
              </a:rPr>
              <a:t> </a:t>
            </a:r>
            <a:r>
              <a:rPr sz="1200" dirty="0">
                <a:solidFill>
                  <a:srgbClr val="1E1E1E"/>
                </a:solidFill>
                <a:latin typeface="Segoe UI Emoji"/>
                <a:cs typeface="Segoe UI Emoji"/>
              </a:rPr>
              <a:t>Monday</a:t>
            </a:r>
            <a:r>
              <a:rPr sz="1200" spc="-25" dirty="0">
                <a:solidFill>
                  <a:srgbClr val="1E1E1E"/>
                </a:solidFill>
                <a:latin typeface="Segoe UI Emoji"/>
                <a:cs typeface="Segoe UI Emoji"/>
              </a:rPr>
              <a:t> </a:t>
            </a:r>
            <a:r>
              <a:rPr sz="1200" dirty="0">
                <a:solidFill>
                  <a:srgbClr val="1E1E1E"/>
                </a:solidFill>
                <a:latin typeface="Segoe UI Emoji"/>
                <a:cs typeface="Segoe UI Emoji"/>
              </a:rPr>
              <a:t>through </a:t>
            </a:r>
            <a:r>
              <a:rPr sz="1200" spc="-10" dirty="0">
                <a:solidFill>
                  <a:srgbClr val="1E1E1E"/>
                </a:solidFill>
                <a:latin typeface="Segoe UI Emoji"/>
                <a:cs typeface="Segoe UI Emoji"/>
              </a:rPr>
              <a:t>Friday.</a:t>
            </a:r>
            <a:endParaRPr sz="1200" dirty="0">
              <a:latin typeface="Segoe UI Emoji"/>
              <a:cs typeface="Segoe UI Emoji"/>
            </a:endParaRPr>
          </a:p>
          <a:p>
            <a:pPr marL="278765" indent="-227965">
              <a:spcBef>
                <a:spcPts val="155"/>
              </a:spcBef>
              <a:buSzPct val="83333"/>
              <a:buFont typeface="Wingdings"/>
              <a:buChar char=""/>
              <a:tabLst>
                <a:tab pos="278765" algn="l"/>
              </a:tabLst>
            </a:pPr>
            <a:r>
              <a:rPr sz="1200" b="1" dirty="0">
                <a:solidFill>
                  <a:srgbClr val="1E1E1E"/>
                </a:solidFill>
                <a:latin typeface="Segoe UI Emoji"/>
                <a:cs typeface="Segoe UI Emoji"/>
              </a:rPr>
              <a:t>Day</a:t>
            </a:r>
            <a:r>
              <a:rPr sz="1200" b="1" spc="-5" dirty="0">
                <a:solidFill>
                  <a:srgbClr val="1E1E1E"/>
                </a:solidFill>
                <a:latin typeface="Segoe UI Emoji"/>
                <a:cs typeface="Segoe UI Emoji"/>
              </a:rPr>
              <a:t> </a:t>
            </a:r>
            <a:r>
              <a:rPr sz="1200" dirty="0">
                <a:solidFill>
                  <a:srgbClr val="1E1E1E"/>
                </a:solidFill>
                <a:latin typeface="Segoe UI Emoji"/>
                <a:cs typeface="Segoe UI Emoji"/>
              </a:rPr>
              <a:t>-</a:t>
            </a:r>
            <a:r>
              <a:rPr sz="1200" spc="-10" dirty="0">
                <a:solidFill>
                  <a:srgbClr val="1E1E1E"/>
                </a:solidFill>
                <a:latin typeface="Segoe UI Emoji"/>
                <a:cs typeface="Segoe UI Emoji"/>
              </a:rPr>
              <a:t> </a:t>
            </a:r>
            <a:r>
              <a:rPr sz="1200" dirty="0">
                <a:solidFill>
                  <a:srgbClr val="1E1E1E"/>
                </a:solidFill>
                <a:latin typeface="Segoe UI Emoji"/>
                <a:cs typeface="Segoe UI Emoji"/>
              </a:rPr>
              <a:t>View</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current</a:t>
            </a:r>
            <a:r>
              <a:rPr sz="1200" spc="-10" dirty="0">
                <a:solidFill>
                  <a:srgbClr val="1E1E1E"/>
                </a:solidFill>
                <a:latin typeface="Segoe UI Emoji"/>
                <a:cs typeface="Segoe UI Emoji"/>
              </a:rPr>
              <a:t> </a:t>
            </a:r>
            <a:r>
              <a:rPr sz="1200" spc="-25" dirty="0">
                <a:solidFill>
                  <a:srgbClr val="1E1E1E"/>
                </a:solidFill>
                <a:latin typeface="Segoe UI Emoji"/>
                <a:cs typeface="Segoe UI Emoji"/>
              </a:rPr>
              <a:t>day</a:t>
            </a:r>
            <a:endParaRPr sz="1200" dirty="0">
              <a:latin typeface="Segoe UI Emoji"/>
              <a:cs typeface="Segoe UI Emoji"/>
            </a:endParaRPr>
          </a:p>
          <a:p>
            <a:pPr>
              <a:lnSpc>
                <a:spcPct val="100000"/>
              </a:lnSpc>
              <a:buClr>
                <a:srgbClr val="1E1E1E"/>
              </a:buClr>
              <a:buFont typeface="Wingdings"/>
              <a:buChar char=""/>
            </a:pPr>
            <a:endParaRPr sz="1200" dirty="0">
              <a:latin typeface="Segoe UI Emoji"/>
              <a:cs typeface="Segoe UI Emoji"/>
            </a:endParaRPr>
          </a:p>
          <a:p>
            <a:pPr>
              <a:spcBef>
                <a:spcPts val="295"/>
              </a:spcBef>
              <a:buClr>
                <a:srgbClr val="1E1E1E"/>
              </a:buClr>
              <a:buFont typeface="Wingdings"/>
              <a:buChar char=""/>
            </a:pPr>
            <a:endParaRPr sz="1200" dirty="0">
              <a:latin typeface="Segoe UI Emoji"/>
              <a:cs typeface="Segoe UI Emoji"/>
            </a:endParaRPr>
          </a:p>
          <a:p>
            <a:pPr marL="12700"/>
            <a:r>
              <a:rPr sz="1400" b="1" u="sng" dirty="0">
                <a:solidFill>
                  <a:srgbClr val="1E1E1E"/>
                </a:solidFill>
                <a:uFill>
                  <a:solidFill>
                    <a:srgbClr val="1E1E1E"/>
                  </a:solidFill>
                </a:uFill>
                <a:latin typeface="Segoe UI Emoji"/>
                <a:cs typeface="Segoe UI Emoji"/>
              </a:rPr>
              <a:t>Change</a:t>
            </a:r>
            <a:r>
              <a:rPr sz="1400" b="1" u="sng" spc="12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the</a:t>
            </a:r>
            <a:r>
              <a:rPr sz="1400" b="1" u="sng" spc="12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displayed</a:t>
            </a:r>
            <a:r>
              <a:rPr sz="1400" b="1" u="sng" spc="140" dirty="0">
                <a:solidFill>
                  <a:srgbClr val="1E1E1E"/>
                </a:solidFill>
                <a:uFill>
                  <a:solidFill>
                    <a:srgbClr val="1E1E1E"/>
                  </a:solidFill>
                </a:uFill>
                <a:latin typeface="Segoe UI Emoji"/>
                <a:cs typeface="Segoe UI Emoji"/>
              </a:rPr>
              <a:t> </a:t>
            </a:r>
            <a:r>
              <a:rPr sz="1400" b="1" u="sng" spc="-20" dirty="0">
                <a:solidFill>
                  <a:srgbClr val="1E1E1E"/>
                </a:solidFill>
                <a:uFill>
                  <a:solidFill>
                    <a:srgbClr val="1E1E1E"/>
                  </a:solidFill>
                </a:uFill>
                <a:latin typeface="Segoe UI Emoji"/>
                <a:cs typeface="Segoe UI Emoji"/>
              </a:rPr>
              <a:t>week</a:t>
            </a:r>
            <a:endParaRPr sz="1400" dirty="0">
              <a:latin typeface="Segoe UI Emoji"/>
              <a:cs typeface="Segoe UI Emoji"/>
            </a:endParaRPr>
          </a:p>
          <a:p>
            <a:pPr marL="279400" marR="5080" indent="-228600">
              <a:lnSpc>
                <a:spcPct val="110800"/>
              </a:lnSpc>
              <a:spcBef>
                <a:spcPts val="1400"/>
              </a:spcBef>
              <a:buSzPct val="83333"/>
              <a:buFont typeface="Wingdings"/>
              <a:buChar char=""/>
              <a:tabLst>
                <a:tab pos="279400" algn="l"/>
              </a:tabLst>
            </a:pPr>
            <a:r>
              <a:rPr sz="1200" dirty="0">
                <a:solidFill>
                  <a:srgbClr val="1E1E1E"/>
                </a:solidFill>
                <a:latin typeface="Segoe UI Emoji"/>
                <a:cs typeface="Segoe UI Emoji"/>
              </a:rPr>
              <a:t>On</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spc="-10" dirty="0">
                <a:solidFill>
                  <a:srgbClr val="1E1E1E"/>
                </a:solidFill>
                <a:latin typeface="Segoe UI Emoji"/>
                <a:cs typeface="Segoe UI Emoji"/>
              </a:rPr>
              <a:t>month-by-</a:t>
            </a:r>
            <a:r>
              <a:rPr sz="1200" dirty="0">
                <a:solidFill>
                  <a:srgbClr val="1E1E1E"/>
                </a:solidFill>
                <a:latin typeface="Segoe UI Emoji"/>
                <a:cs typeface="Segoe UI Emoji"/>
              </a:rPr>
              <a:t>month</a:t>
            </a:r>
            <a:r>
              <a:rPr sz="1200" spc="-25" dirty="0">
                <a:solidFill>
                  <a:srgbClr val="1E1E1E"/>
                </a:solidFill>
                <a:latin typeface="Segoe UI Emoji"/>
                <a:cs typeface="Segoe UI Emoji"/>
              </a:rPr>
              <a:t> </a:t>
            </a:r>
            <a:r>
              <a:rPr sz="1200" dirty="0">
                <a:solidFill>
                  <a:srgbClr val="1E1E1E"/>
                </a:solidFill>
                <a:latin typeface="Segoe UI Emoji"/>
                <a:cs typeface="Segoe UI Emoji"/>
              </a:rPr>
              <a:t>calendar,</a:t>
            </a:r>
            <a:r>
              <a:rPr sz="1200" spc="-30" dirty="0">
                <a:solidFill>
                  <a:srgbClr val="1E1E1E"/>
                </a:solidFill>
                <a:latin typeface="Segoe UI Emoji"/>
                <a:cs typeface="Segoe UI Emoji"/>
              </a:rPr>
              <a:t> </a:t>
            </a:r>
            <a:r>
              <a:rPr sz="1200" dirty="0">
                <a:solidFill>
                  <a:srgbClr val="1E1E1E"/>
                </a:solidFill>
                <a:latin typeface="Segoe UI Emoji"/>
                <a:cs typeface="Segoe UI Emoji"/>
              </a:rPr>
              <a:t>select</a:t>
            </a:r>
            <a:r>
              <a:rPr sz="1200" spc="-3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week</a:t>
            </a:r>
            <a:r>
              <a:rPr sz="1200" spc="-30"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change</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displayed</a:t>
            </a:r>
            <a:r>
              <a:rPr sz="1200" spc="-30" dirty="0">
                <a:solidFill>
                  <a:srgbClr val="1E1E1E"/>
                </a:solidFill>
                <a:latin typeface="Segoe UI Emoji"/>
                <a:cs typeface="Segoe UI Emoji"/>
              </a:rPr>
              <a:t> </a:t>
            </a:r>
            <a:r>
              <a:rPr sz="1200" dirty="0">
                <a:solidFill>
                  <a:srgbClr val="1E1E1E"/>
                </a:solidFill>
                <a:latin typeface="Segoe UI Emoji"/>
                <a:cs typeface="Segoe UI Emoji"/>
              </a:rPr>
              <a:t>week</a:t>
            </a:r>
            <a:r>
              <a:rPr sz="1200" spc="-30" dirty="0">
                <a:solidFill>
                  <a:srgbClr val="1E1E1E"/>
                </a:solidFill>
                <a:latin typeface="Segoe UI Emoji"/>
                <a:cs typeface="Segoe UI Emoji"/>
              </a:rPr>
              <a:t> </a:t>
            </a:r>
            <a:r>
              <a:rPr sz="1200" dirty="0">
                <a:solidFill>
                  <a:srgbClr val="1E1E1E"/>
                </a:solidFill>
                <a:latin typeface="Segoe UI Emoji"/>
                <a:cs typeface="Segoe UI Emoji"/>
              </a:rPr>
              <a:t>in</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calendar.</a:t>
            </a:r>
            <a:r>
              <a:rPr sz="1200" spc="-30" dirty="0">
                <a:solidFill>
                  <a:srgbClr val="1E1E1E"/>
                </a:solidFill>
                <a:latin typeface="Segoe UI Emoji"/>
                <a:cs typeface="Segoe UI Emoji"/>
              </a:rPr>
              <a:t> </a:t>
            </a:r>
            <a:r>
              <a:rPr sz="1200" dirty="0">
                <a:solidFill>
                  <a:srgbClr val="1E1E1E"/>
                </a:solidFill>
                <a:latin typeface="Segoe UI Emoji"/>
                <a:cs typeface="Segoe UI Emoji"/>
              </a:rPr>
              <a:t>Days</a:t>
            </a:r>
            <a:r>
              <a:rPr sz="1200" spc="-45" dirty="0">
                <a:solidFill>
                  <a:srgbClr val="1E1E1E"/>
                </a:solidFill>
                <a:latin typeface="Segoe UI Emoji"/>
                <a:cs typeface="Segoe UI Emoji"/>
              </a:rPr>
              <a:t> </a:t>
            </a:r>
            <a:r>
              <a:rPr sz="1200" dirty="0">
                <a:solidFill>
                  <a:srgbClr val="1E1E1E"/>
                </a:solidFill>
                <a:latin typeface="Segoe UI Emoji"/>
                <a:cs typeface="Segoe UI Emoji"/>
              </a:rPr>
              <a:t>in</a:t>
            </a:r>
            <a:r>
              <a:rPr sz="1200" spc="-30" dirty="0">
                <a:solidFill>
                  <a:srgbClr val="1E1E1E"/>
                </a:solidFill>
                <a:latin typeface="Segoe UI Emoji"/>
                <a:cs typeface="Segoe UI Emoji"/>
              </a:rPr>
              <a:t> </a:t>
            </a:r>
            <a:r>
              <a:rPr sz="1200" dirty="0">
                <a:solidFill>
                  <a:srgbClr val="1E1E1E"/>
                </a:solidFill>
                <a:latin typeface="Segoe UI Emoji"/>
                <a:cs typeface="Segoe UI Emoji"/>
              </a:rPr>
              <a:t>bold</a:t>
            </a:r>
            <a:r>
              <a:rPr sz="1200" spc="-35" dirty="0">
                <a:solidFill>
                  <a:srgbClr val="1E1E1E"/>
                </a:solidFill>
                <a:latin typeface="Segoe UI Emoji"/>
                <a:cs typeface="Segoe UI Emoji"/>
              </a:rPr>
              <a:t> </a:t>
            </a:r>
            <a:r>
              <a:rPr sz="1200" dirty="0">
                <a:solidFill>
                  <a:srgbClr val="1E1E1E"/>
                </a:solidFill>
                <a:latin typeface="Segoe UI Emoji"/>
                <a:cs typeface="Segoe UI Emoji"/>
              </a:rPr>
              <a:t>indicate</a:t>
            </a:r>
            <a:r>
              <a:rPr sz="1200" spc="-45" dirty="0">
                <a:solidFill>
                  <a:srgbClr val="1E1E1E"/>
                </a:solidFill>
                <a:latin typeface="Segoe UI Emoji"/>
                <a:cs typeface="Segoe UI Emoji"/>
              </a:rPr>
              <a:t> </a:t>
            </a:r>
            <a:r>
              <a:rPr sz="1200" spc="-50" dirty="0">
                <a:solidFill>
                  <a:srgbClr val="1E1E1E"/>
                </a:solidFill>
                <a:latin typeface="Segoe UI Emoji"/>
                <a:cs typeface="Segoe UI Emoji"/>
              </a:rPr>
              <a:t>a </a:t>
            </a:r>
            <a:r>
              <a:rPr sz="1200" dirty="0">
                <a:solidFill>
                  <a:srgbClr val="1E1E1E"/>
                </a:solidFill>
                <a:latin typeface="Segoe UI Emoji"/>
                <a:cs typeface="Segoe UI Emoji"/>
              </a:rPr>
              <a:t>scheduled</a:t>
            </a:r>
            <a:r>
              <a:rPr sz="1200" spc="-15" dirty="0">
                <a:solidFill>
                  <a:srgbClr val="1E1E1E"/>
                </a:solidFill>
                <a:latin typeface="Segoe UI Emoji"/>
                <a:cs typeface="Segoe UI Emoji"/>
              </a:rPr>
              <a:t> </a:t>
            </a:r>
            <a:r>
              <a:rPr sz="1200" dirty="0">
                <a:solidFill>
                  <a:srgbClr val="1E1E1E"/>
                </a:solidFill>
                <a:latin typeface="Segoe UI Emoji"/>
                <a:cs typeface="Segoe UI Emoji"/>
              </a:rPr>
              <a:t>event</a:t>
            </a:r>
            <a:r>
              <a:rPr sz="1200" spc="-10" dirty="0">
                <a:solidFill>
                  <a:srgbClr val="1E1E1E"/>
                </a:solidFill>
                <a:latin typeface="Segoe UI Emoji"/>
                <a:cs typeface="Segoe UI Emoji"/>
              </a:rPr>
              <a:t> </a:t>
            </a:r>
            <a:r>
              <a:rPr sz="1200" dirty="0">
                <a:solidFill>
                  <a:srgbClr val="1E1E1E"/>
                </a:solidFill>
                <a:latin typeface="Segoe UI Emoji"/>
                <a:cs typeface="Segoe UI Emoji"/>
              </a:rPr>
              <a:t>or</a:t>
            </a:r>
            <a:r>
              <a:rPr sz="1200" spc="-10" dirty="0">
                <a:solidFill>
                  <a:srgbClr val="1E1E1E"/>
                </a:solidFill>
                <a:latin typeface="Segoe UI Emoji"/>
                <a:cs typeface="Segoe UI Emoji"/>
              </a:rPr>
              <a:t> </a:t>
            </a:r>
            <a:r>
              <a:rPr sz="1200" dirty="0">
                <a:solidFill>
                  <a:srgbClr val="1E1E1E"/>
                </a:solidFill>
                <a:latin typeface="Segoe UI Emoji"/>
                <a:cs typeface="Segoe UI Emoji"/>
              </a:rPr>
              <a:t>t</a:t>
            </a:r>
            <a:r>
              <a:rPr sz="1200" dirty="0">
                <a:latin typeface="Segoe UI Emoji"/>
                <a:cs typeface="Segoe UI Emoji"/>
              </a:rPr>
              <a:t>he</a:t>
            </a:r>
            <a:r>
              <a:rPr sz="1200" spc="-5" dirty="0">
                <a:latin typeface="Segoe UI Emoji"/>
                <a:cs typeface="Segoe UI Emoji"/>
              </a:rPr>
              <a:t> </a:t>
            </a:r>
            <a:r>
              <a:rPr sz="1200" dirty="0">
                <a:latin typeface="Segoe UI Emoji"/>
                <a:cs typeface="Segoe UI Emoji"/>
              </a:rPr>
              <a:t>Calendar’s</a:t>
            </a:r>
            <a:r>
              <a:rPr sz="1200" spc="-20" dirty="0">
                <a:latin typeface="Segoe UI Emoji"/>
                <a:cs typeface="Segoe UI Emoji"/>
              </a:rPr>
              <a:t> </a:t>
            </a:r>
            <a:r>
              <a:rPr sz="1200" dirty="0">
                <a:latin typeface="Segoe UI Emoji"/>
                <a:cs typeface="Segoe UI Emoji"/>
              </a:rPr>
              <a:t>work</a:t>
            </a:r>
            <a:r>
              <a:rPr sz="1200" spc="-10" dirty="0">
                <a:latin typeface="Segoe UI Emoji"/>
                <a:cs typeface="Segoe UI Emoji"/>
              </a:rPr>
              <a:t> </a:t>
            </a:r>
            <a:r>
              <a:rPr sz="1200" dirty="0">
                <a:latin typeface="Segoe UI Emoji"/>
                <a:cs typeface="Segoe UI Emoji"/>
              </a:rPr>
              <a:t>week</a:t>
            </a:r>
            <a:r>
              <a:rPr sz="1200" spc="5" dirty="0">
                <a:latin typeface="Segoe UI Emoji"/>
                <a:cs typeface="Segoe UI Emoji"/>
              </a:rPr>
              <a:t> </a:t>
            </a:r>
            <a:r>
              <a:rPr sz="1200" dirty="0">
                <a:latin typeface="Segoe UI Emoji"/>
                <a:cs typeface="Segoe UI Emoji"/>
              </a:rPr>
              <a:t>can</a:t>
            </a:r>
            <a:r>
              <a:rPr sz="1200" spc="-5" dirty="0">
                <a:latin typeface="Segoe UI Emoji"/>
                <a:cs typeface="Segoe UI Emoji"/>
              </a:rPr>
              <a:t> </a:t>
            </a:r>
            <a:r>
              <a:rPr sz="1200" dirty="0">
                <a:latin typeface="Segoe UI Emoji"/>
                <a:cs typeface="Segoe UI Emoji"/>
              </a:rPr>
              <a:t>be</a:t>
            </a:r>
            <a:r>
              <a:rPr sz="1200" spc="-15" dirty="0">
                <a:latin typeface="Segoe UI Emoji"/>
                <a:cs typeface="Segoe UI Emoji"/>
              </a:rPr>
              <a:t> </a:t>
            </a:r>
            <a:r>
              <a:rPr sz="1200" dirty="0">
                <a:latin typeface="Segoe UI Emoji"/>
                <a:cs typeface="Segoe UI Emoji"/>
              </a:rPr>
              <a:t>changed</a:t>
            </a:r>
            <a:r>
              <a:rPr sz="1200" spc="-15" dirty="0">
                <a:latin typeface="Segoe UI Emoji"/>
                <a:cs typeface="Segoe UI Emoji"/>
              </a:rPr>
              <a:t> </a:t>
            </a:r>
            <a:r>
              <a:rPr sz="1200" dirty="0">
                <a:latin typeface="Segoe UI Emoji"/>
                <a:cs typeface="Segoe UI Emoji"/>
              </a:rPr>
              <a:t>from</a:t>
            </a:r>
            <a:r>
              <a:rPr sz="1200" spc="-15" dirty="0">
                <a:latin typeface="Segoe UI Emoji"/>
                <a:cs typeface="Segoe UI Emoji"/>
              </a:rPr>
              <a:t> </a:t>
            </a:r>
            <a:r>
              <a:rPr sz="1200" dirty="0">
                <a:latin typeface="Segoe UI Emoji"/>
                <a:cs typeface="Segoe UI Emoji"/>
              </a:rPr>
              <a:t>the</a:t>
            </a:r>
            <a:r>
              <a:rPr sz="1200" spc="-15" dirty="0">
                <a:latin typeface="Segoe UI Emoji"/>
                <a:cs typeface="Segoe UI Emoji"/>
              </a:rPr>
              <a:t> </a:t>
            </a:r>
            <a:r>
              <a:rPr sz="1200" b="1" dirty="0">
                <a:latin typeface="Segoe UI Emoji"/>
                <a:cs typeface="Segoe UI Emoji"/>
              </a:rPr>
              <a:t>File tab</a:t>
            </a:r>
            <a:r>
              <a:rPr sz="1200" b="1" spc="-5" dirty="0">
                <a:latin typeface="Segoe UI Emoji"/>
                <a:cs typeface="Segoe UI Emoji"/>
              </a:rPr>
              <a:t> </a:t>
            </a:r>
            <a:r>
              <a:rPr sz="1200" b="1" dirty="0">
                <a:latin typeface="Segoe UI Emoji"/>
                <a:cs typeface="Segoe UI Emoji"/>
              </a:rPr>
              <a:t>under</a:t>
            </a:r>
            <a:r>
              <a:rPr sz="1200" b="1" spc="-10" dirty="0">
                <a:latin typeface="Segoe UI Emoji"/>
                <a:cs typeface="Segoe UI Emoji"/>
              </a:rPr>
              <a:t> Options</a:t>
            </a:r>
            <a:r>
              <a:rPr sz="1200" spc="-10" dirty="0">
                <a:latin typeface="Segoe UI Emoji"/>
                <a:cs typeface="Segoe UI Emoji"/>
              </a:rPr>
              <a:t>.</a:t>
            </a:r>
            <a:endParaRPr sz="1200" dirty="0">
              <a:latin typeface="Segoe UI Emoji"/>
              <a:cs typeface="Segoe UI Emoji"/>
            </a:endParaRPr>
          </a:p>
          <a:p>
            <a:pPr>
              <a:lnSpc>
                <a:spcPct val="100000"/>
              </a:lnSpc>
              <a:buClr>
                <a:srgbClr val="1E1E1E"/>
              </a:buClr>
              <a:buFont typeface="Wingdings"/>
              <a:buChar char=""/>
            </a:pPr>
            <a:endParaRPr sz="1200" dirty="0">
              <a:latin typeface="Segoe UI Emoji"/>
              <a:cs typeface="Segoe UI Emoji"/>
            </a:endParaRPr>
          </a:p>
          <a:p>
            <a:pPr>
              <a:spcBef>
                <a:spcPts val="290"/>
              </a:spcBef>
              <a:buClr>
                <a:srgbClr val="1E1E1E"/>
              </a:buClr>
              <a:buFont typeface="Wingdings"/>
              <a:buChar char=""/>
            </a:pPr>
            <a:endParaRPr sz="1200" dirty="0">
              <a:latin typeface="Segoe UI Emoji"/>
              <a:cs typeface="Segoe UI Emoji"/>
            </a:endParaRPr>
          </a:p>
          <a:p>
            <a:pPr marL="12700"/>
            <a:r>
              <a:rPr sz="1400" b="1" u="sng" dirty="0">
                <a:solidFill>
                  <a:srgbClr val="1E1E1E"/>
                </a:solidFill>
                <a:uFill>
                  <a:solidFill>
                    <a:srgbClr val="1E1E1E"/>
                  </a:solidFill>
                </a:uFill>
                <a:latin typeface="Segoe UI Emoji"/>
                <a:cs typeface="Segoe UI Emoji"/>
              </a:rPr>
              <a:t>See</a:t>
            </a:r>
            <a:r>
              <a:rPr sz="1400" b="1" u="sng" spc="13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different</a:t>
            </a:r>
            <a:r>
              <a:rPr sz="1400" b="1" u="sng" spc="145" dirty="0">
                <a:solidFill>
                  <a:srgbClr val="1E1E1E"/>
                </a:solidFill>
                <a:uFill>
                  <a:solidFill>
                    <a:srgbClr val="1E1E1E"/>
                  </a:solidFill>
                </a:uFill>
                <a:latin typeface="Segoe UI Emoji"/>
                <a:cs typeface="Segoe UI Emoji"/>
              </a:rPr>
              <a:t> </a:t>
            </a:r>
            <a:r>
              <a:rPr sz="1400" b="1" u="sng" spc="-10" dirty="0">
                <a:solidFill>
                  <a:srgbClr val="1E1E1E"/>
                </a:solidFill>
                <a:uFill>
                  <a:solidFill>
                    <a:srgbClr val="1E1E1E"/>
                  </a:solidFill>
                </a:uFill>
                <a:latin typeface="Segoe UI Emoji"/>
                <a:cs typeface="Segoe UI Emoji"/>
              </a:rPr>
              <a:t>calendars</a:t>
            </a:r>
            <a:endParaRPr sz="1400" dirty="0">
              <a:latin typeface="Segoe UI Emoji"/>
              <a:cs typeface="Segoe UI Emoji"/>
            </a:endParaRPr>
          </a:p>
          <a:p>
            <a:pPr marL="278765" indent="-227965">
              <a:spcBef>
                <a:spcPts val="1560"/>
              </a:spcBef>
              <a:buSzPct val="83333"/>
              <a:buFont typeface="Wingdings"/>
              <a:buChar char=""/>
              <a:tabLst>
                <a:tab pos="278765" algn="l"/>
              </a:tabLst>
            </a:pP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see</a:t>
            </a:r>
            <a:r>
              <a:rPr sz="1200" spc="-20" dirty="0">
                <a:solidFill>
                  <a:srgbClr val="1E1E1E"/>
                </a:solidFill>
                <a:latin typeface="Segoe UI Emoji"/>
                <a:cs typeface="Segoe UI Emoji"/>
              </a:rPr>
              <a:t> </a:t>
            </a:r>
            <a:r>
              <a:rPr sz="1200" dirty="0">
                <a:solidFill>
                  <a:srgbClr val="1E1E1E"/>
                </a:solidFill>
                <a:latin typeface="Segoe UI Emoji"/>
                <a:cs typeface="Segoe UI Emoji"/>
              </a:rPr>
              <a:t>different</a:t>
            </a:r>
            <a:r>
              <a:rPr sz="1200" spc="-30" dirty="0">
                <a:solidFill>
                  <a:srgbClr val="1E1E1E"/>
                </a:solidFill>
                <a:latin typeface="Segoe UI Emoji"/>
                <a:cs typeface="Segoe UI Emoji"/>
              </a:rPr>
              <a:t> </a:t>
            </a:r>
            <a:r>
              <a:rPr sz="1200" dirty="0">
                <a:solidFill>
                  <a:srgbClr val="1E1E1E"/>
                </a:solidFill>
                <a:latin typeface="Segoe UI Emoji"/>
                <a:cs typeface="Segoe UI Emoji"/>
              </a:rPr>
              <a:t>calendars</a:t>
            </a:r>
            <a:r>
              <a:rPr sz="1200" spc="-35" dirty="0">
                <a:solidFill>
                  <a:srgbClr val="1E1E1E"/>
                </a:solidFill>
                <a:latin typeface="Segoe UI Emoji"/>
                <a:cs typeface="Segoe UI Emoji"/>
              </a:rPr>
              <a:t> </a:t>
            </a:r>
            <a:r>
              <a:rPr sz="1200" spc="-10" dirty="0">
                <a:solidFill>
                  <a:srgbClr val="1E1E1E"/>
                </a:solidFill>
                <a:latin typeface="Segoe UI Emoji"/>
                <a:cs typeface="Segoe UI Emoji"/>
              </a:rPr>
              <a:t>side-</a:t>
            </a:r>
            <a:r>
              <a:rPr sz="1200" dirty="0">
                <a:solidFill>
                  <a:srgbClr val="1E1E1E"/>
                </a:solidFill>
                <a:latin typeface="Segoe UI Emoji"/>
                <a:cs typeface="Segoe UI Emoji"/>
              </a:rPr>
              <a:t>by-side, select</a:t>
            </a:r>
            <a:r>
              <a:rPr sz="1200" spc="-5" dirty="0">
                <a:solidFill>
                  <a:srgbClr val="1E1E1E"/>
                </a:solidFill>
                <a:latin typeface="Segoe UI Emoji"/>
                <a:cs typeface="Segoe UI Emoji"/>
              </a:rPr>
              <a:t>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dirty="0">
                <a:solidFill>
                  <a:srgbClr val="1E1E1E"/>
                </a:solidFill>
                <a:latin typeface="Segoe UI Emoji"/>
                <a:cs typeface="Segoe UI Emoji"/>
              </a:rPr>
              <a:t>open</a:t>
            </a:r>
            <a:r>
              <a:rPr sz="1200" spc="-15" dirty="0">
                <a:solidFill>
                  <a:srgbClr val="1E1E1E"/>
                </a:solidFill>
                <a:latin typeface="Segoe UI Emoji"/>
                <a:cs typeface="Segoe UI Emoji"/>
              </a:rPr>
              <a:t> </a:t>
            </a:r>
            <a:r>
              <a:rPr sz="1200" dirty="0">
                <a:solidFill>
                  <a:srgbClr val="1E1E1E"/>
                </a:solidFill>
                <a:latin typeface="Segoe UI Emoji"/>
                <a:cs typeface="Segoe UI Emoji"/>
              </a:rPr>
              <a:t>one</a:t>
            </a:r>
            <a:r>
              <a:rPr sz="1200" spc="-35" dirty="0">
                <a:solidFill>
                  <a:srgbClr val="1E1E1E"/>
                </a:solidFill>
                <a:latin typeface="Segoe UI Emoji"/>
                <a:cs typeface="Segoe UI Emoji"/>
              </a:rPr>
              <a:t> </a:t>
            </a:r>
            <a:r>
              <a:rPr sz="1200" dirty="0">
                <a:solidFill>
                  <a:srgbClr val="1E1E1E"/>
                </a:solidFill>
                <a:latin typeface="Segoe UI Emoji"/>
                <a:cs typeface="Segoe UI Emoji"/>
              </a:rPr>
              <a:t>under</a:t>
            </a:r>
            <a:r>
              <a:rPr sz="1200" spc="-50" dirty="0">
                <a:solidFill>
                  <a:srgbClr val="1E1E1E"/>
                </a:solidFill>
                <a:latin typeface="Segoe UI Emoji"/>
                <a:cs typeface="Segoe UI Emoji"/>
              </a:rPr>
              <a:t> </a:t>
            </a:r>
            <a:r>
              <a:rPr sz="1200" b="1" dirty="0">
                <a:solidFill>
                  <a:srgbClr val="1E1E1E"/>
                </a:solidFill>
                <a:latin typeface="Segoe UI Emoji"/>
                <a:cs typeface="Segoe UI Emoji"/>
              </a:rPr>
              <a:t>My</a:t>
            </a:r>
            <a:r>
              <a:rPr sz="1200" b="1" spc="-5" dirty="0">
                <a:solidFill>
                  <a:srgbClr val="1E1E1E"/>
                </a:solidFill>
                <a:latin typeface="Segoe UI Emoji"/>
                <a:cs typeface="Segoe UI Emoji"/>
              </a:rPr>
              <a:t> </a:t>
            </a:r>
            <a:r>
              <a:rPr sz="1200" b="1" spc="-10" dirty="0">
                <a:solidFill>
                  <a:srgbClr val="1E1E1E"/>
                </a:solidFill>
                <a:latin typeface="Segoe UI Emoji"/>
                <a:cs typeface="Segoe UI Emoji"/>
              </a:rPr>
              <a:t>Calendars</a:t>
            </a:r>
            <a:r>
              <a:rPr sz="1200" spc="-10" dirty="0">
                <a:solidFill>
                  <a:srgbClr val="1E1E1E"/>
                </a:solidFill>
                <a:latin typeface="Segoe UI Emoji"/>
                <a:cs typeface="Segoe UI Emoji"/>
              </a:rPr>
              <a:t>.</a:t>
            </a:r>
            <a:endParaRPr sz="1200" dirty="0">
              <a:latin typeface="Segoe UI Emoji"/>
              <a:cs typeface="Segoe UI Emoji"/>
            </a:endParaRPr>
          </a:p>
          <a:p>
            <a:pPr marL="278765" indent="-227965">
              <a:spcBef>
                <a:spcPts val="155"/>
              </a:spcBef>
              <a:buSzPct val="83333"/>
              <a:buFont typeface="Wingdings"/>
              <a:buChar char=""/>
              <a:tabLst>
                <a:tab pos="278765" algn="l"/>
              </a:tabLst>
            </a:pPr>
            <a:r>
              <a:rPr sz="1200" dirty="0">
                <a:solidFill>
                  <a:srgbClr val="1E1E1E"/>
                </a:solidFill>
                <a:latin typeface="Segoe UI Emoji"/>
                <a:cs typeface="Segoe UI Emoji"/>
              </a:rPr>
              <a:t>With</a:t>
            </a:r>
            <a:r>
              <a:rPr sz="1200" spc="-45" dirty="0">
                <a:solidFill>
                  <a:srgbClr val="1E1E1E"/>
                </a:solidFill>
                <a:latin typeface="Segoe UI Emoji"/>
                <a:cs typeface="Segoe UI Emoji"/>
              </a:rPr>
              <a:t> </a:t>
            </a:r>
            <a:r>
              <a:rPr sz="1200" dirty="0">
                <a:solidFill>
                  <a:srgbClr val="1E1E1E"/>
                </a:solidFill>
                <a:latin typeface="Segoe UI Emoji"/>
                <a:cs typeface="Segoe UI Emoji"/>
              </a:rPr>
              <a:t>different</a:t>
            </a:r>
            <a:r>
              <a:rPr sz="1200" spc="-40" dirty="0">
                <a:solidFill>
                  <a:srgbClr val="1E1E1E"/>
                </a:solidFill>
                <a:latin typeface="Segoe UI Emoji"/>
                <a:cs typeface="Segoe UI Emoji"/>
              </a:rPr>
              <a:t> </a:t>
            </a:r>
            <a:r>
              <a:rPr sz="1200" dirty="0">
                <a:solidFill>
                  <a:srgbClr val="1E1E1E"/>
                </a:solidFill>
                <a:latin typeface="Segoe UI Emoji"/>
                <a:cs typeface="Segoe UI Emoji"/>
              </a:rPr>
              <a:t>calendars</a:t>
            </a:r>
            <a:r>
              <a:rPr sz="1200" spc="-40" dirty="0">
                <a:solidFill>
                  <a:srgbClr val="1E1E1E"/>
                </a:solidFill>
                <a:latin typeface="Segoe UI Emoji"/>
                <a:cs typeface="Segoe UI Emoji"/>
              </a:rPr>
              <a:t> </a:t>
            </a:r>
            <a:r>
              <a:rPr sz="1200" dirty="0">
                <a:solidFill>
                  <a:srgbClr val="1E1E1E"/>
                </a:solidFill>
                <a:latin typeface="Segoe UI Emoji"/>
                <a:cs typeface="Segoe UI Emoji"/>
              </a:rPr>
              <a:t>open,</a:t>
            </a:r>
            <a:r>
              <a:rPr sz="1200" spc="-35" dirty="0">
                <a:solidFill>
                  <a:srgbClr val="1E1E1E"/>
                </a:solidFill>
                <a:latin typeface="Segoe UI Emoji"/>
                <a:cs typeface="Segoe UI Emoji"/>
              </a:rPr>
              <a:t> </a:t>
            </a:r>
            <a:r>
              <a:rPr sz="1200" dirty="0">
                <a:solidFill>
                  <a:srgbClr val="1E1E1E"/>
                </a:solidFill>
                <a:latin typeface="Segoe UI Emoji"/>
                <a:cs typeface="Segoe UI Emoji"/>
              </a:rPr>
              <a:t>select</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arrow</a:t>
            </a:r>
            <a:r>
              <a:rPr sz="1200" spc="-50" dirty="0">
                <a:solidFill>
                  <a:srgbClr val="1E1E1E"/>
                </a:solidFill>
                <a:latin typeface="Segoe UI Emoji"/>
                <a:cs typeface="Segoe UI Emoji"/>
              </a:rPr>
              <a:t> </a:t>
            </a:r>
            <a:r>
              <a:rPr sz="1200" dirty="0">
                <a:solidFill>
                  <a:srgbClr val="1E1E1E"/>
                </a:solidFill>
                <a:latin typeface="Segoe UI Emoji"/>
                <a:cs typeface="Segoe UI Emoji"/>
              </a:rPr>
              <a:t>on</a:t>
            </a:r>
            <a:r>
              <a:rPr sz="1200" spc="-35" dirty="0">
                <a:solidFill>
                  <a:srgbClr val="1E1E1E"/>
                </a:solidFill>
                <a:latin typeface="Segoe UI Emoji"/>
                <a:cs typeface="Segoe UI Emoji"/>
              </a:rPr>
              <a:t> </a:t>
            </a:r>
            <a:r>
              <a:rPr sz="1200" dirty="0">
                <a:solidFill>
                  <a:srgbClr val="1E1E1E"/>
                </a:solidFill>
                <a:latin typeface="Segoe UI Emoji"/>
                <a:cs typeface="Segoe UI Emoji"/>
              </a:rPr>
              <a:t>each</a:t>
            </a:r>
            <a:r>
              <a:rPr sz="1200" spc="-15" dirty="0">
                <a:solidFill>
                  <a:srgbClr val="1E1E1E"/>
                </a:solidFill>
                <a:latin typeface="Segoe UI Emoji"/>
                <a:cs typeface="Segoe UI Emoji"/>
              </a:rPr>
              <a:t> </a:t>
            </a:r>
            <a:r>
              <a:rPr sz="1200" dirty="0">
                <a:solidFill>
                  <a:srgbClr val="1E1E1E"/>
                </a:solidFill>
                <a:latin typeface="Segoe UI Emoji"/>
                <a:cs typeface="Segoe UI Emoji"/>
              </a:rPr>
              <a:t>calendar</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overlay</a:t>
            </a:r>
            <a:r>
              <a:rPr sz="1200" spc="-40" dirty="0">
                <a:solidFill>
                  <a:srgbClr val="1E1E1E"/>
                </a:solidFill>
                <a:latin typeface="Segoe UI Emoji"/>
                <a:cs typeface="Segoe UI Emoji"/>
              </a:rPr>
              <a:t> </a:t>
            </a:r>
            <a:r>
              <a:rPr sz="1200" dirty="0">
                <a:solidFill>
                  <a:srgbClr val="1E1E1E"/>
                </a:solidFill>
                <a:latin typeface="Segoe UI Emoji"/>
                <a:cs typeface="Segoe UI Emoji"/>
              </a:rPr>
              <a:t>them</a:t>
            </a:r>
            <a:r>
              <a:rPr sz="1200" spc="-50" dirty="0">
                <a:solidFill>
                  <a:srgbClr val="1E1E1E"/>
                </a:solidFill>
                <a:latin typeface="Segoe UI Emoji"/>
                <a:cs typeface="Segoe UI Emoji"/>
              </a:rPr>
              <a:t> </a:t>
            </a:r>
            <a:r>
              <a:rPr sz="1200" dirty="0">
                <a:solidFill>
                  <a:srgbClr val="1E1E1E"/>
                </a:solidFill>
                <a:latin typeface="Segoe UI Emoji"/>
                <a:cs typeface="Segoe UI Emoji"/>
              </a:rPr>
              <a:t>and</a:t>
            </a:r>
            <a:r>
              <a:rPr sz="1200" spc="-35" dirty="0">
                <a:solidFill>
                  <a:srgbClr val="1E1E1E"/>
                </a:solidFill>
                <a:latin typeface="Segoe UI Emoji"/>
                <a:cs typeface="Segoe UI Emoji"/>
              </a:rPr>
              <a:t> </a:t>
            </a:r>
            <a:r>
              <a:rPr sz="1200" dirty="0">
                <a:solidFill>
                  <a:srgbClr val="1E1E1E"/>
                </a:solidFill>
                <a:latin typeface="Segoe UI Emoji"/>
                <a:cs typeface="Segoe UI Emoji"/>
              </a:rPr>
              <a:t>see</a:t>
            </a:r>
            <a:r>
              <a:rPr sz="1200" spc="-20" dirty="0">
                <a:solidFill>
                  <a:srgbClr val="1E1E1E"/>
                </a:solidFill>
                <a:latin typeface="Segoe UI Emoji"/>
                <a:cs typeface="Segoe UI Emoji"/>
              </a:rPr>
              <a:t> </a:t>
            </a:r>
            <a:r>
              <a:rPr sz="1200" dirty="0">
                <a:solidFill>
                  <a:srgbClr val="1E1E1E"/>
                </a:solidFill>
                <a:latin typeface="Segoe UI Emoji"/>
                <a:cs typeface="Segoe UI Emoji"/>
              </a:rPr>
              <a:t>when</a:t>
            </a:r>
            <a:r>
              <a:rPr sz="1200" spc="-35" dirty="0">
                <a:solidFill>
                  <a:srgbClr val="1E1E1E"/>
                </a:solidFill>
                <a:latin typeface="Segoe UI Emoji"/>
                <a:cs typeface="Segoe UI Emoji"/>
              </a:rPr>
              <a:t> </a:t>
            </a:r>
            <a:r>
              <a:rPr sz="1200" dirty="0">
                <a:solidFill>
                  <a:srgbClr val="1E1E1E"/>
                </a:solidFill>
                <a:latin typeface="Segoe UI Emoji"/>
                <a:cs typeface="Segoe UI Emoji"/>
              </a:rPr>
              <a:t>everyone's</a:t>
            </a:r>
            <a:r>
              <a:rPr sz="1200" spc="-40" dirty="0">
                <a:solidFill>
                  <a:srgbClr val="1E1E1E"/>
                </a:solidFill>
                <a:latin typeface="Segoe UI Emoji"/>
                <a:cs typeface="Segoe UI Emoji"/>
              </a:rPr>
              <a:t> </a:t>
            </a:r>
            <a:r>
              <a:rPr sz="1200" spc="-10" dirty="0">
                <a:solidFill>
                  <a:srgbClr val="1E1E1E"/>
                </a:solidFill>
                <a:latin typeface="Segoe UI Emoji"/>
                <a:cs typeface="Segoe UI Emoji"/>
              </a:rPr>
              <a:t>available.</a:t>
            </a:r>
            <a:endParaRPr sz="1200" dirty="0">
              <a:latin typeface="Segoe UI Emoji"/>
              <a:cs typeface="Segoe UI Emoji"/>
            </a:endParaRPr>
          </a:p>
          <a:p>
            <a:pPr marL="278765" indent="-227965">
              <a:spcBef>
                <a:spcPts val="155"/>
              </a:spcBef>
              <a:buSzPct val="83333"/>
              <a:buFont typeface="Wingdings"/>
              <a:buChar char=""/>
              <a:tabLst>
                <a:tab pos="278765" algn="l"/>
              </a:tabLst>
            </a:pPr>
            <a:r>
              <a:rPr sz="1200" dirty="0">
                <a:solidFill>
                  <a:srgbClr val="1E1E1E"/>
                </a:solidFill>
                <a:latin typeface="Segoe UI Emoji"/>
                <a:cs typeface="Segoe UI Emoji"/>
              </a:rPr>
              <a:t>Select</a:t>
            </a:r>
            <a:r>
              <a:rPr sz="1200" spc="-20" dirty="0">
                <a:solidFill>
                  <a:srgbClr val="1E1E1E"/>
                </a:solidFill>
                <a:latin typeface="Segoe UI Emoji"/>
                <a:cs typeface="Segoe UI Emoji"/>
              </a:rPr>
              <a:t> </a:t>
            </a:r>
            <a:r>
              <a:rPr sz="1200" b="1" dirty="0">
                <a:solidFill>
                  <a:srgbClr val="1E1E1E"/>
                </a:solidFill>
                <a:latin typeface="Segoe UI Emoji"/>
                <a:cs typeface="Segoe UI Emoji"/>
              </a:rPr>
              <a:t>Today</a:t>
            </a:r>
            <a:r>
              <a:rPr sz="1200" b="1" spc="10"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go</a:t>
            </a:r>
            <a:r>
              <a:rPr sz="1200" spc="-10" dirty="0">
                <a:solidFill>
                  <a:srgbClr val="1E1E1E"/>
                </a:solidFill>
                <a:latin typeface="Segoe UI Emoji"/>
                <a:cs typeface="Segoe UI Emoji"/>
              </a:rPr>
              <a:t> </a:t>
            </a:r>
            <a:r>
              <a:rPr sz="1200" dirty="0">
                <a:solidFill>
                  <a:srgbClr val="1E1E1E"/>
                </a:solidFill>
                <a:latin typeface="Segoe UI Emoji"/>
                <a:cs typeface="Segoe UI Emoji"/>
              </a:rPr>
              <a:t>back</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current</a:t>
            </a:r>
            <a:r>
              <a:rPr sz="1200" spc="-15" dirty="0">
                <a:solidFill>
                  <a:srgbClr val="1E1E1E"/>
                </a:solidFill>
                <a:latin typeface="Segoe UI Emoji"/>
                <a:cs typeface="Segoe UI Emoji"/>
              </a:rPr>
              <a:t> </a:t>
            </a:r>
            <a:r>
              <a:rPr sz="1200" spc="-20" dirty="0">
                <a:solidFill>
                  <a:srgbClr val="1E1E1E"/>
                </a:solidFill>
                <a:latin typeface="Segoe UI Emoji"/>
                <a:cs typeface="Segoe UI Emoji"/>
              </a:rPr>
              <a:t>day.</a:t>
            </a:r>
            <a:endParaRPr sz="1200" dirty="0">
              <a:latin typeface="Segoe UI Emoji"/>
              <a:cs typeface="Segoe UI Emoji"/>
            </a:endParaRPr>
          </a:p>
        </p:txBody>
      </p:sp>
      <p:pic>
        <p:nvPicPr>
          <p:cNvPr id="7" name="Picture 6">
            <a:extLst>
              <a:ext uri="{FF2B5EF4-FFF2-40B4-BE49-F238E27FC236}">
                <a16:creationId xmlns:a16="http://schemas.microsoft.com/office/drawing/2014/main" id="{F25BE384-31AA-76E6-5EBE-A3BFEFDDB4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491D0AD-3BE6-5DE2-18F2-94212346F625}"/>
              </a:ext>
            </a:extLst>
          </p:cNvPr>
          <p:cNvSpPr>
            <a:spLocks noGrp="1"/>
          </p:cNvSpPr>
          <p:nvPr>
            <p:ph type="title" idx="4294967295"/>
          </p:nvPr>
        </p:nvSpPr>
        <p:spPr>
          <a:xfrm>
            <a:off x="690880" y="280481"/>
            <a:ext cx="12435840" cy="276999"/>
          </a:xfrm>
        </p:spPr>
        <p:txBody>
          <a:bodyPr wrap="square" lIns="0" tIns="0" rIns="0" bIns="0" anchor="b">
            <a:spAutoFit/>
          </a:bodyPr>
          <a:lstStyle/>
          <a:p>
            <a:r>
              <a:rPr lang="en-US" b="1" u="sng" dirty="0">
                <a:latin typeface="Arial" panose="020B0604020202020204" pitchFamily="34" charset="0"/>
                <a:cs typeface="Arial" panose="020B0604020202020204" pitchFamily="34" charset="0"/>
              </a:rPr>
              <a:t>Creating meetings on the Calendar:</a:t>
            </a:r>
          </a:p>
        </p:txBody>
      </p:sp>
      <p:sp>
        <p:nvSpPr>
          <p:cNvPr id="3" name="object 3"/>
          <p:cNvSpPr txBox="1"/>
          <p:nvPr/>
        </p:nvSpPr>
        <p:spPr>
          <a:xfrm>
            <a:off x="2256155" y="803643"/>
            <a:ext cx="9103360" cy="4646295"/>
          </a:xfrm>
          <a:prstGeom prst="rect">
            <a:avLst/>
          </a:prstGeom>
        </p:spPr>
        <p:txBody>
          <a:bodyPr vert="horz" wrap="square" lIns="0" tIns="12700" rIns="0" bIns="0" rtlCol="0">
            <a:spAutoFit/>
          </a:bodyPr>
          <a:lstStyle/>
          <a:p>
            <a:pPr marL="527685">
              <a:spcBef>
                <a:spcPts val="100"/>
              </a:spcBef>
            </a:pPr>
            <a:r>
              <a:rPr sz="1400" b="1" u="sng" dirty="0">
                <a:solidFill>
                  <a:srgbClr val="1E1E1E"/>
                </a:solidFill>
                <a:uFill>
                  <a:solidFill>
                    <a:srgbClr val="1E1E1E"/>
                  </a:solidFill>
                </a:uFill>
                <a:latin typeface="Segoe UI Emoji"/>
                <a:cs typeface="Segoe UI Emoji"/>
              </a:rPr>
              <a:t>Get</a:t>
            </a:r>
            <a:r>
              <a:rPr sz="1400" b="1" u="sng" spc="10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quick</a:t>
            </a:r>
            <a:r>
              <a:rPr sz="1400" b="1" u="sng" spc="8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access</a:t>
            </a:r>
            <a:r>
              <a:rPr sz="1400" b="1" u="sng" spc="8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to</a:t>
            </a:r>
            <a:r>
              <a:rPr sz="1400" b="1" u="sng" spc="8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your</a:t>
            </a:r>
            <a:r>
              <a:rPr sz="1400" b="1" u="sng" spc="105" dirty="0">
                <a:solidFill>
                  <a:srgbClr val="1E1E1E"/>
                </a:solidFill>
                <a:uFill>
                  <a:solidFill>
                    <a:srgbClr val="1E1E1E"/>
                  </a:solidFill>
                </a:uFill>
                <a:latin typeface="Segoe UI Emoji"/>
                <a:cs typeface="Segoe UI Emoji"/>
              </a:rPr>
              <a:t> </a:t>
            </a:r>
            <a:r>
              <a:rPr sz="1400" b="1" u="sng" spc="-10" dirty="0">
                <a:solidFill>
                  <a:srgbClr val="1E1E1E"/>
                </a:solidFill>
                <a:uFill>
                  <a:solidFill>
                    <a:srgbClr val="1E1E1E"/>
                  </a:solidFill>
                </a:uFill>
                <a:latin typeface="Segoe UI Emoji"/>
                <a:cs typeface="Segoe UI Emoji"/>
              </a:rPr>
              <a:t>calendar:</a:t>
            </a:r>
            <a:endParaRPr sz="1400" dirty="0">
              <a:latin typeface="Segoe UI Emoji"/>
              <a:cs typeface="Segoe UI Emoji"/>
            </a:endParaRPr>
          </a:p>
          <a:p>
            <a:pPr marL="756285" marR="742315" indent="-228600">
              <a:lnSpc>
                <a:spcPct val="110800"/>
              </a:lnSpc>
              <a:spcBef>
                <a:spcPts val="1405"/>
              </a:spcBef>
              <a:buSzPct val="83333"/>
              <a:buFont typeface="Wingdings"/>
              <a:buChar char=""/>
              <a:tabLst>
                <a:tab pos="756285" algn="l"/>
              </a:tabLst>
            </a:pPr>
            <a:r>
              <a:rPr sz="1200" dirty="0">
                <a:solidFill>
                  <a:srgbClr val="1E1E1E"/>
                </a:solidFill>
                <a:latin typeface="Segoe UI Emoji"/>
                <a:cs typeface="Segoe UI Emoji"/>
              </a:rPr>
              <a:t>Anywhere</a:t>
            </a:r>
            <a:r>
              <a:rPr sz="1200" spc="-35" dirty="0">
                <a:solidFill>
                  <a:srgbClr val="1E1E1E"/>
                </a:solidFill>
                <a:latin typeface="Segoe UI Emoji"/>
                <a:cs typeface="Segoe UI Emoji"/>
              </a:rPr>
              <a:t> </a:t>
            </a: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Outlook,</a:t>
            </a:r>
            <a:r>
              <a:rPr sz="1200" spc="-30" dirty="0">
                <a:solidFill>
                  <a:srgbClr val="1E1E1E"/>
                </a:solidFill>
                <a:latin typeface="Segoe UI Emoji"/>
                <a:cs typeface="Segoe UI Emoji"/>
              </a:rPr>
              <a:t> </a:t>
            </a:r>
            <a:r>
              <a:rPr sz="1200" b="1" dirty="0">
                <a:solidFill>
                  <a:srgbClr val="FF0000"/>
                </a:solidFill>
                <a:latin typeface="Segoe UI Emoji"/>
                <a:cs typeface="Segoe UI Emoji"/>
              </a:rPr>
              <a:t>hover</a:t>
            </a:r>
            <a:r>
              <a:rPr sz="1200" b="1" spc="-5" dirty="0">
                <a:solidFill>
                  <a:srgbClr val="FF0000"/>
                </a:solidFill>
                <a:latin typeface="Segoe UI Emoji"/>
                <a:cs typeface="Segoe UI Emoji"/>
              </a:rPr>
              <a:t> </a:t>
            </a:r>
            <a:r>
              <a:rPr sz="1200" dirty="0">
                <a:solidFill>
                  <a:srgbClr val="1E1E1E"/>
                </a:solidFill>
                <a:latin typeface="Segoe UI Emoji"/>
                <a:cs typeface="Segoe UI Emoji"/>
              </a:rPr>
              <a:t>over</a:t>
            </a:r>
            <a:r>
              <a:rPr sz="1200" spc="-20" dirty="0">
                <a:solidFill>
                  <a:srgbClr val="1E1E1E"/>
                </a:solidFill>
                <a:latin typeface="Segoe UI Emoji"/>
                <a:cs typeface="Segoe UI Emoji"/>
              </a:rPr>
              <a:t> </a:t>
            </a:r>
            <a:r>
              <a:rPr sz="1200" b="1" dirty="0">
                <a:solidFill>
                  <a:srgbClr val="1E1E1E"/>
                </a:solidFill>
                <a:latin typeface="Segoe UI Emoji"/>
                <a:cs typeface="Segoe UI Emoji"/>
              </a:rPr>
              <a:t>Calendar</a:t>
            </a:r>
            <a:r>
              <a:rPr sz="1200" b="1" spc="5" dirty="0">
                <a:solidFill>
                  <a:srgbClr val="1E1E1E"/>
                </a:solidFill>
                <a:latin typeface="Segoe UI Emoji"/>
                <a:cs typeface="Segoe UI Emoji"/>
              </a:rPr>
              <a:t> </a:t>
            </a:r>
            <a:r>
              <a:rPr sz="1200" dirty="0">
                <a:solidFill>
                  <a:srgbClr val="1E1E1E"/>
                </a:solidFill>
                <a:latin typeface="Segoe UI Emoji"/>
                <a:cs typeface="Segoe UI Emoji"/>
              </a:rPr>
              <a:t>icon</a:t>
            </a:r>
            <a:r>
              <a:rPr sz="1200" spc="-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see</a:t>
            </a:r>
            <a:r>
              <a:rPr sz="1200" spc="-30" dirty="0">
                <a:solidFill>
                  <a:srgbClr val="1E1E1E"/>
                </a:solidFill>
                <a:latin typeface="Segoe UI Emoji"/>
                <a:cs typeface="Segoe UI Emoji"/>
              </a:rPr>
              <a:t> </a:t>
            </a:r>
            <a:r>
              <a:rPr sz="1200" dirty="0">
                <a:solidFill>
                  <a:srgbClr val="1E1E1E"/>
                </a:solidFill>
                <a:latin typeface="Segoe UI Emoji"/>
                <a:cs typeface="Segoe UI Emoji"/>
              </a:rPr>
              <a:t>a</a:t>
            </a:r>
            <a:r>
              <a:rPr sz="1200" spc="-10" dirty="0">
                <a:solidFill>
                  <a:srgbClr val="1E1E1E"/>
                </a:solidFill>
                <a:latin typeface="Segoe UI Emoji"/>
                <a:cs typeface="Segoe UI Emoji"/>
              </a:rPr>
              <a:t> </a:t>
            </a:r>
            <a:r>
              <a:rPr sz="1200" dirty="0">
                <a:solidFill>
                  <a:srgbClr val="1E1E1E"/>
                </a:solidFill>
                <a:latin typeface="Segoe UI Emoji"/>
                <a:cs typeface="Segoe UI Emoji"/>
              </a:rPr>
              <a:t>quick</a:t>
            </a:r>
            <a:r>
              <a:rPr sz="1200" spc="-15" dirty="0">
                <a:solidFill>
                  <a:srgbClr val="1E1E1E"/>
                </a:solidFill>
                <a:latin typeface="Segoe UI Emoji"/>
                <a:cs typeface="Segoe UI Emoji"/>
              </a:rPr>
              <a:t> </a:t>
            </a:r>
            <a:r>
              <a:rPr sz="1200" dirty="0">
                <a:solidFill>
                  <a:srgbClr val="1E1E1E"/>
                </a:solidFill>
                <a:latin typeface="Segoe UI Emoji"/>
                <a:cs typeface="Segoe UI Emoji"/>
              </a:rPr>
              <a:t>view</a:t>
            </a:r>
            <a:r>
              <a:rPr sz="1200" spc="10" dirty="0">
                <a:solidFill>
                  <a:srgbClr val="1E1E1E"/>
                </a:solidFill>
                <a:latin typeface="Segoe UI Emoji"/>
                <a:cs typeface="Segoe UI Emoji"/>
              </a:rPr>
              <a:t> </a:t>
            </a:r>
            <a:r>
              <a:rPr sz="1200" dirty="0">
                <a:solidFill>
                  <a:srgbClr val="1E1E1E"/>
                </a:solidFill>
                <a:latin typeface="Segoe UI Emoji"/>
                <a:cs typeface="Segoe UI Emoji"/>
              </a:rPr>
              <a:t>of</a:t>
            </a:r>
            <a:r>
              <a:rPr sz="1200" spc="-30" dirty="0">
                <a:solidFill>
                  <a:srgbClr val="1E1E1E"/>
                </a:solidFill>
                <a:latin typeface="Segoe UI Emoji"/>
                <a:cs typeface="Segoe UI Emoji"/>
              </a:rPr>
              <a:t> </a:t>
            </a:r>
            <a:r>
              <a:rPr sz="1200" dirty="0">
                <a:solidFill>
                  <a:srgbClr val="1E1E1E"/>
                </a:solidFill>
                <a:latin typeface="Segoe UI Emoji"/>
                <a:cs typeface="Segoe UI Emoji"/>
              </a:rPr>
              <a:t>your</a:t>
            </a:r>
            <a:r>
              <a:rPr sz="1200" spc="-10" dirty="0">
                <a:solidFill>
                  <a:srgbClr val="1E1E1E"/>
                </a:solidFill>
                <a:latin typeface="Segoe UI Emoji"/>
                <a:cs typeface="Segoe UI Emoji"/>
              </a:rPr>
              <a:t> </a:t>
            </a:r>
            <a:r>
              <a:rPr sz="1200" dirty="0">
                <a:solidFill>
                  <a:srgbClr val="1E1E1E"/>
                </a:solidFill>
                <a:latin typeface="Segoe UI Emoji"/>
                <a:cs typeface="Segoe UI Emoji"/>
              </a:rPr>
              <a:t>calendar</a:t>
            </a:r>
            <a:r>
              <a:rPr sz="1200" spc="-15" dirty="0">
                <a:solidFill>
                  <a:srgbClr val="1E1E1E"/>
                </a:solidFill>
                <a:latin typeface="Segoe UI Emoji"/>
                <a:cs typeface="Segoe UI Emoji"/>
              </a:rPr>
              <a:t> </a:t>
            </a:r>
            <a:r>
              <a:rPr sz="1200" dirty="0">
                <a:solidFill>
                  <a:srgbClr val="1E1E1E"/>
                </a:solidFill>
                <a:latin typeface="Segoe UI Emoji"/>
                <a:cs typeface="Segoe UI Emoji"/>
              </a:rPr>
              <a:t>and</a:t>
            </a:r>
            <a:r>
              <a:rPr sz="1200" spc="-10" dirty="0">
                <a:solidFill>
                  <a:srgbClr val="1E1E1E"/>
                </a:solidFill>
                <a:latin typeface="Segoe UI Emoji"/>
                <a:cs typeface="Segoe UI Emoji"/>
              </a:rPr>
              <a:t> </a:t>
            </a:r>
            <a:r>
              <a:rPr sz="1200" dirty="0">
                <a:solidFill>
                  <a:srgbClr val="1E1E1E"/>
                </a:solidFill>
                <a:latin typeface="Segoe UI Emoji"/>
                <a:cs typeface="Segoe UI Emoji"/>
              </a:rPr>
              <a:t>scheduled</a:t>
            </a:r>
            <a:r>
              <a:rPr sz="1200" spc="-10" dirty="0">
                <a:solidFill>
                  <a:srgbClr val="1E1E1E"/>
                </a:solidFill>
                <a:latin typeface="Segoe UI Emoji"/>
                <a:cs typeface="Segoe UI Emoji"/>
              </a:rPr>
              <a:t> </a:t>
            </a:r>
            <a:r>
              <a:rPr sz="1200" dirty="0">
                <a:solidFill>
                  <a:srgbClr val="1E1E1E"/>
                </a:solidFill>
                <a:latin typeface="Segoe UI Emoji"/>
                <a:cs typeface="Segoe UI Emoji"/>
              </a:rPr>
              <a:t>events</a:t>
            </a:r>
            <a:r>
              <a:rPr sz="1200" spc="-15" dirty="0">
                <a:solidFill>
                  <a:srgbClr val="1E1E1E"/>
                </a:solidFill>
                <a:latin typeface="Segoe UI Emoji"/>
                <a:cs typeface="Segoe UI Emoji"/>
              </a:rPr>
              <a:t> </a:t>
            </a:r>
            <a:r>
              <a:rPr sz="1200" dirty="0">
                <a:solidFill>
                  <a:srgbClr val="1E1E1E"/>
                </a:solidFill>
                <a:latin typeface="Segoe UI Emoji"/>
                <a:cs typeface="Segoe UI Emoji"/>
              </a:rPr>
              <a:t>for</a:t>
            </a:r>
            <a:r>
              <a:rPr sz="1200" spc="-10" dirty="0">
                <a:solidFill>
                  <a:srgbClr val="1E1E1E"/>
                </a:solidFill>
                <a:latin typeface="Segoe UI Emoji"/>
                <a:cs typeface="Segoe UI Emoji"/>
              </a:rPr>
              <a:t> </a:t>
            </a:r>
            <a:r>
              <a:rPr sz="1200" spc="-25" dirty="0">
                <a:solidFill>
                  <a:srgbClr val="1E1E1E"/>
                </a:solidFill>
                <a:latin typeface="Segoe UI Emoji"/>
                <a:cs typeface="Segoe UI Emoji"/>
              </a:rPr>
              <a:t>the </a:t>
            </a:r>
            <a:r>
              <a:rPr sz="1200" spc="-20" dirty="0">
                <a:solidFill>
                  <a:srgbClr val="1E1E1E"/>
                </a:solidFill>
                <a:latin typeface="Segoe UI Emoji"/>
                <a:cs typeface="Segoe UI Emoji"/>
              </a:rPr>
              <a:t>day.</a:t>
            </a:r>
            <a:endParaRPr sz="1200" dirty="0">
              <a:latin typeface="Segoe UI Emoji"/>
              <a:cs typeface="Segoe UI Emoji"/>
            </a:endParaRPr>
          </a:p>
          <a:p>
            <a:pPr marL="753110" marR="544195" indent="-228600">
              <a:lnSpc>
                <a:spcPct val="110800"/>
              </a:lnSpc>
              <a:buClr>
                <a:srgbClr val="1E1E1E"/>
              </a:buClr>
              <a:buSzPct val="83333"/>
              <a:buFont typeface="Wingdings"/>
              <a:buChar char=""/>
              <a:tabLst>
                <a:tab pos="753110" algn="l"/>
              </a:tabLst>
            </a:pPr>
            <a:r>
              <a:rPr sz="1200" dirty="0">
                <a:latin typeface="Segoe UI Emoji"/>
                <a:cs typeface="Segoe UI Emoji"/>
              </a:rPr>
              <a:t>To</a:t>
            </a:r>
            <a:r>
              <a:rPr sz="1200" spc="-35" dirty="0">
                <a:latin typeface="Segoe UI Emoji"/>
                <a:cs typeface="Segoe UI Emoji"/>
              </a:rPr>
              <a:t> </a:t>
            </a:r>
            <a:r>
              <a:rPr sz="1200" dirty="0">
                <a:latin typeface="Segoe UI Emoji"/>
                <a:cs typeface="Segoe UI Emoji"/>
              </a:rPr>
              <a:t>view</a:t>
            </a:r>
            <a:r>
              <a:rPr sz="1200" spc="-25" dirty="0">
                <a:latin typeface="Segoe UI Emoji"/>
                <a:cs typeface="Segoe UI Emoji"/>
              </a:rPr>
              <a:t> </a:t>
            </a:r>
            <a:r>
              <a:rPr sz="1200" dirty="0">
                <a:latin typeface="Segoe UI Emoji"/>
                <a:cs typeface="Segoe UI Emoji"/>
              </a:rPr>
              <a:t>your</a:t>
            </a:r>
            <a:r>
              <a:rPr sz="1200" spc="-30" dirty="0">
                <a:latin typeface="Segoe UI Emoji"/>
                <a:cs typeface="Segoe UI Emoji"/>
              </a:rPr>
              <a:t> </a:t>
            </a:r>
            <a:r>
              <a:rPr sz="1200" dirty="0">
                <a:latin typeface="Segoe UI Emoji"/>
                <a:cs typeface="Segoe UI Emoji"/>
              </a:rPr>
              <a:t>schedule</a:t>
            </a:r>
            <a:r>
              <a:rPr sz="1200" spc="-25" dirty="0">
                <a:latin typeface="Segoe UI Emoji"/>
                <a:cs typeface="Segoe UI Emoji"/>
              </a:rPr>
              <a:t> </a:t>
            </a:r>
            <a:r>
              <a:rPr sz="1200" dirty="0">
                <a:latin typeface="Segoe UI Emoji"/>
                <a:cs typeface="Segoe UI Emoji"/>
              </a:rPr>
              <a:t>for</a:t>
            </a:r>
            <a:r>
              <a:rPr sz="1200" spc="-30" dirty="0">
                <a:latin typeface="Segoe UI Emoji"/>
                <a:cs typeface="Segoe UI Emoji"/>
              </a:rPr>
              <a:t> </a:t>
            </a:r>
            <a:r>
              <a:rPr sz="1200" dirty="0">
                <a:latin typeface="Segoe UI Emoji"/>
                <a:cs typeface="Segoe UI Emoji"/>
              </a:rPr>
              <a:t>a</a:t>
            </a:r>
            <a:r>
              <a:rPr sz="1200" spc="-35" dirty="0">
                <a:latin typeface="Segoe UI Emoji"/>
                <a:cs typeface="Segoe UI Emoji"/>
              </a:rPr>
              <a:t> </a:t>
            </a:r>
            <a:r>
              <a:rPr sz="1200" dirty="0">
                <a:latin typeface="Segoe UI Emoji"/>
                <a:cs typeface="Segoe UI Emoji"/>
              </a:rPr>
              <a:t>specific</a:t>
            </a:r>
            <a:r>
              <a:rPr sz="1200" spc="-50" dirty="0">
                <a:latin typeface="Segoe UI Emoji"/>
                <a:cs typeface="Segoe UI Emoji"/>
              </a:rPr>
              <a:t> </a:t>
            </a:r>
            <a:r>
              <a:rPr sz="1200" dirty="0">
                <a:latin typeface="Segoe UI Emoji"/>
                <a:cs typeface="Segoe UI Emoji"/>
              </a:rPr>
              <a:t>date,</a:t>
            </a:r>
            <a:r>
              <a:rPr sz="1200" spc="-20" dirty="0">
                <a:latin typeface="Segoe UI Emoji"/>
                <a:cs typeface="Segoe UI Emoji"/>
              </a:rPr>
              <a:t> </a:t>
            </a:r>
            <a:r>
              <a:rPr sz="1200" dirty="0">
                <a:latin typeface="Segoe UI Emoji"/>
                <a:cs typeface="Segoe UI Emoji"/>
              </a:rPr>
              <a:t>click</a:t>
            </a:r>
            <a:r>
              <a:rPr sz="1200" spc="-5" dirty="0">
                <a:latin typeface="Segoe UI Emoji"/>
                <a:cs typeface="Segoe UI Emoji"/>
              </a:rPr>
              <a:t> </a:t>
            </a:r>
            <a:r>
              <a:rPr sz="1200" dirty="0">
                <a:latin typeface="Segoe UI Emoji"/>
                <a:cs typeface="Segoe UI Emoji"/>
              </a:rPr>
              <a:t>on</a:t>
            </a:r>
            <a:r>
              <a:rPr sz="1200" spc="-35" dirty="0">
                <a:latin typeface="Segoe UI Emoji"/>
                <a:cs typeface="Segoe UI Emoji"/>
              </a:rPr>
              <a:t> </a:t>
            </a:r>
            <a:r>
              <a:rPr sz="1200" dirty="0">
                <a:latin typeface="Segoe UI Emoji"/>
                <a:cs typeface="Segoe UI Emoji"/>
              </a:rPr>
              <a:t>the</a:t>
            </a:r>
            <a:r>
              <a:rPr sz="1200" spc="-45" dirty="0">
                <a:latin typeface="Segoe UI Emoji"/>
                <a:cs typeface="Segoe UI Emoji"/>
              </a:rPr>
              <a:t> </a:t>
            </a:r>
            <a:r>
              <a:rPr sz="1200" dirty="0">
                <a:latin typeface="Segoe UI Emoji"/>
                <a:cs typeface="Segoe UI Emoji"/>
              </a:rPr>
              <a:t>specific</a:t>
            </a:r>
            <a:r>
              <a:rPr sz="1200" spc="-35" dirty="0">
                <a:latin typeface="Segoe UI Emoji"/>
                <a:cs typeface="Segoe UI Emoji"/>
              </a:rPr>
              <a:t> </a:t>
            </a:r>
            <a:r>
              <a:rPr sz="1200" dirty="0">
                <a:latin typeface="Segoe UI Emoji"/>
                <a:cs typeface="Segoe UI Emoji"/>
              </a:rPr>
              <a:t>date</a:t>
            </a:r>
            <a:r>
              <a:rPr sz="1200" spc="-30" dirty="0">
                <a:latin typeface="Segoe UI Emoji"/>
                <a:cs typeface="Segoe UI Emoji"/>
              </a:rPr>
              <a:t> </a:t>
            </a:r>
            <a:r>
              <a:rPr sz="1200" dirty="0">
                <a:latin typeface="Segoe UI Emoji"/>
                <a:cs typeface="Segoe UI Emoji"/>
              </a:rPr>
              <a:t>in</a:t>
            </a:r>
            <a:r>
              <a:rPr sz="1200" spc="-20" dirty="0">
                <a:latin typeface="Segoe UI Emoji"/>
                <a:cs typeface="Segoe UI Emoji"/>
              </a:rPr>
              <a:t> </a:t>
            </a:r>
            <a:r>
              <a:rPr sz="1200" dirty="0">
                <a:latin typeface="Segoe UI Emoji"/>
                <a:cs typeface="Segoe UI Emoji"/>
              </a:rPr>
              <a:t>the</a:t>
            </a:r>
            <a:r>
              <a:rPr sz="1200" spc="-50" dirty="0">
                <a:latin typeface="Segoe UI Emoji"/>
                <a:cs typeface="Segoe UI Emoji"/>
              </a:rPr>
              <a:t> </a:t>
            </a:r>
            <a:r>
              <a:rPr sz="1200" dirty="0">
                <a:latin typeface="Segoe UI Emoji"/>
                <a:cs typeface="Segoe UI Emoji"/>
              </a:rPr>
              <a:t>Navigation</a:t>
            </a:r>
            <a:r>
              <a:rPr sz="1200" spc="-25" dirty="0">
                <a:latin typeface="Segoe UI Emoji"/>
                <a:cs typeface="Segoe UI Emoji"/>
              </a:rPr>
              <a:t> </a:t>
            </a:r>
            <a:r>
              <a:rPr sz="1200" dirty="0">
                <a:latin typeface="Segoe UI Emoji"/>
                <a:cs typeface="Segoe UI Emoji"/>
              </a:rPr>
              <a:t>Pane,</a:t>
            </a:r>
            <a:r>
              <a:rPr sz="1200" spc="-30" dirty="0">
                <a:latin typeface="Segoe UI Emoji"/>
                <a:cs typeface="Segoe UI Emoji"/>
              </a:rPr>
              <a:t> </a:t>
            </a:r>
            <a:r>
              <a:rPr sz="1200" dirty="0">
                <a:latin typeface="Segoe UI Emoji"/>
                <a:cs typeface="Segoe UI Emoji"/>
              </a:rPr>
              <a:t>or</a:t>
            </a:r>
            <a:r>
              <a:rPr sz="1200" spc="-30" dirty="0">
                <a:latin typeface="Segoe UI Emoji"/>
                <a:cs typeface="Segoe UI Emoji"/>
              </a:rPr>
              <a:t> </a:t>
            </a:r>
            <a:r>
              <a:rPr sz="1200" dirty="0">
                <a:latin typeface="Segoe UI Emoji"/>
                <a:cs typeface="Segoe UI Emoji"/>
              </a:rPr>
              <a:t>double</a:t>
            </a:r>
            <a:r>
              <a:rPr sz="1200" spc="-50" dirty="0">
                <a:latin typeface="Segoe UI Emoji"/>
                <a:cs typeface="Segoe UI Emoji"/>
              </a:rPr>
              <a:t> </a:t>
            </a:r>
            <a:r>
              <a:rPr sz="1200" dirty="0">
                <a:latin typeface="Segoe UI Emoji"/>
                <a:cs typeface="Segoe UI Emoji"/>
              </a:rPr>
              <a:t>click</a:t>
            </a:r>
            <a:r>
              <a:rPr sz="1200" spc="-30" dirty="0">
                <a:latin typeface="Segoe UI Emoji"/>
                <a:cs typeface="Segoe UI Emoji"/>
              </a:rPr>
              <a:t> </a:t>
            </a:r>
            <a:r>
              <a:rPr sz="1200" dirty="0">
                <a:latin typeface="Segoe UI Emoji"/>
                <a:cs typeface="Segoe UI Emoji"/>
              </a:rPr>
              <a:t>the</a:t>
            </a:r>
            <a:r>
              <a:rPr sz="1200" spc="-50" dirty="0">
                <a:latin typeface="Segoe UI Emoji"/>
                <a:cs typeface="Segoe UI Emoji"/>
              </a:rPr>
              <a:t> </a:t>
            </a:r>
            <a:r>
              <a:rPr sz="1200" dirty="0">
                <a:latin typeface="Segoe UI Emoji"/>
                <a:cs typeface="Segoe UI Emoji"/>
              </a:rPr>
              <a:t>date</a:t>
            </a:r>
            <a:r>
              <a:rPr sz="1200" spc="-25" dirty="0">
                <a:latin typeface="Segoe UI Emoji"/>
                <a:cs typeface="Segoe UI Emoji"/>
              </a:rPr>
              <a:t> in </a:t>
            </a:r>
            <a:r>
              <a:rPr sz="1200" dirty="0">
                <a:latin typeface="Segoe UI Emoji"/>
                <a:cs typeface="Segoe UI Emoji"/>
              </a:rPr>
              <a:t>any</a:t>
            </a:r>
            <a:r>
              <a:rPr sz="1200" spc="180" dirty="0">
                <a:latin typeface="Segoe UI Emoji"/>
                <a:cs typeface="Segoe UI Emoji"/>
              </a:rPr>
              <a:t> </a:t>
            </a:r>
            <a:r>
              <a:rPr sz="1200" spc="-10" dirty="0">
                <a:latin typeface="Segoe UI Emoji"/>
                <a:cs typeface="Segoe UI Emoji"/>
              </a:rPr>
              <a:t>view.</a:t>
            </a:r>
            <a:endParaRPr sz="1200" dirty="0">
              <a:latin typeface="Segoe UI Emoji"/>
              <a:cs typeface="Segoe UI Emoji"/>
            </a:endParaRPr>
          </a:p>
          <a:p>
            <a:pPr marL="753110" indent="-228600">
              <a:spcBef>
                <a:spcPts val="155"/>
              </a:spcBef>
              <a:buSzPct val="83333"/>
              <a:buFont typeface="Wingdings"/>
              <a:buChar char=""/>
              <a:tabLst>
                <a:tab pos="753110" algn="l"/>
              </a:tabLst>
            </a:pPr>
            <a:r>
              <a:rPr sz="1200" spc="-10" dirty="0">
                <a:solidFill>
                  <a:srgbClr val="1E1E1E"/>
                </a:solidFill>
                <a:latin typeface="Segoe UI"/>
                <a:cs typeface="Segoe UI"/>
              </a:rPr>
              <a:t>Right-</a:t>
            </a:r>
            <a:r>
              <a:rPr sz="1200" dirty="0">
                <a:solidFill>
                  <a:srgbClr val="1E1E1E"/>
                </a:solidFill>
                <a:latin typeface="Segoe UI"/>
                <a:cs typeface="Segoe UI"/>
              </a:rPr>
              <a:t>click</a:t>
            </a:r>
            <a:r>
              <a:rPr sz="1200" spc="-35" dirty="0">
                <a:solidFill>
                  <a:srgbClr val="1E1E1E"/>
                </a:solidFill>
                <a:latin typeface="Segoe UI"/>
                <a:cs typeface="Segoe UI"/>
              </a:rPr>
              <a:t> </a:t>
            </a:r>
            <a:r>
              <a:rPr sz="1200" b="1" dirty="0">
                <a:solidFill>
                  <a:srgbClr val="1E1E1E"/>
                </a:solidFill>
                <a:latin typeface="Segoe UI"/>
                <a:cs typeface="Segoe UI"/>
              </a:rPr>
              <a:t>Calendar</a:t>
            </a:r>
            <a:r>
              <a:rPr sz="1200" b="1" spc="-20" dirty="0">
                <a:solidFill>
                  <a:srgbClr val="1E1E1E"/>
                </a:solidFill>
                <a:latin typeface="Segoe UI"/>
                <a:cs typeface="Segoe UI"/>
              </a:rPr>
              <a:t> </a:t>
            </a:r>
            <a:r>
              <a:rPr sz="1200" dirty="0">
                <a:solidFill>
                  <a:srgbClr val="1E1E1E"/>
                </a:solidFill>
                <a:latin typeface="Segoe UI"/>
                <a:cs typeface="Segoe UI"/>
              </a:rPr>
              <a:t>on</a:t>
            </a:r>
            <a:r>
              <a:rPr sz="1200" spc="-30" dirty="0">
                <a:solidFill>
                  <a:srgbClr val="1E1E1E"/>
                </a:solidFill>
                <a:latin typeface="Segoe UI"/>
                <a:cs typeface="Segoe UI"/>
              </a:rPr>
              <a:t> </a:t>
            </a:r>
            <a:r>
              <a:rPr sz="1200" dirty="0">
                <a:solidFill>
                  <a:srgbClr val="1E1E1E"/>
                </a:solidFill>
                <a:latin typeface="Segoe UI"/>
                <a:cs typeface="Segoe UI"/>
              </a:rPr>
              <a:t>the</a:t>
            </a:r>
            <a:r>
              <a:rPr sz="1200" spc="-50" dirty="0">
                <a:solidFill>
                  <a:srgbClr val="1E1E1E"/>
                </a:solidFill>
                <a:latin typeface="Segoe UI"/>
                <a:cs typeface="Segoe UI"/>
              </a:rPr>
              <a:t> </a:t>
            </a:r>
            <a:r>
              <a:rPr sz="1200" dirty="0">
                <a:solidFill>
                  <a:srgbClr val="1E1E1E"/>
                </a:solidFill>
                <a:latin typeface="Segoe UI"/>
                <a:cs typeface="Segoe UI"/>
              </a:rPr>
              <a:t>Navigation</a:t>
            </a:r>
            <a:r>
              <a:rPr sz="1200" spc="-30" dirty="0">
                <a:solidFill>
                  <a:srgbClr val="1E1E1E"/>
                </a:solidFill>
                <a:latin typeface="Segoe UI"/>
                <a:cs typeface="Segoe UI"/>
              </a:rPr>
              <a:t> </a:t>
            </a:r>
            <a:r>
              <a:rPr sz="1200" dirty="0">
                <a:solidFill>
                  <a:srgbClr val="1E1E1E"/>
                </a:solidFill>
                <a:latin typeface="Segoe UI"/>
                <a:cs typeface="Segoe UI"/>
              </a:rPr>
              <a:t>Bar,</a:t>
            </a:r>
            <a:r>
              <a:rPr sz="1200" spc="-30" dirty="0">
                <a:solidFill>
                  <a:srgbClr val="1E1E1E"/>
                </a:solidFill>
                <a:latin typeface="Segoe UI"/>
                <a:cs typeface="Segoe UI"/>
              </a:rPr>
              <a:t> </a:t>
            </a:r>
            <a:r>
              <a:rPr sz="1200" dirty="0">
                <a:solidFill>
                  <a:srgbClr val="1E1E1E"/>
                </a:solidFill>
                <a:latin typeface="Segoe UI"/>
                <a:cs typeface="Segoe UI"/>
              </a:rPr>
              <a:t>and</a:t>
            </a:r>
            <a:r>
              <a:rPr sz="1200" spc="-35" dirty="0">
                <a:solidFill>
                  <a:srgbClr val="1E1E1E"/>
                </a:solidFill>
                <a:latin typeface="Segoe UI"/>
                <a:cs typeface="Segoe UI"/>
              </a:rPr>
              <a:t> </a:t>
            </a:r>
            <a:r>
              <a:rPr sz="1200" dirty="0">
                <a:solidFill>
                  <a:srgbClr val="1E1E1E"/>
                </a:solidFill>
                <a:latin typeface="Segoe UI"/>
                <a:cs typeface="Segoe UI"/>
              </a:rPr>
              <a:t>then</a:t>
            </a:r>
            <a:r>
              <a:rPr sz="1200" spc="-30" dirty="0">
                <a:solidFill>
                  <a:srgbClr val="1E1E1E"/>
                </a:solidFill>
                <a:latin typeface="Segoe UI"/>
                <a:cs typeface="Segoe UI"/>
              </a:rPr>
              <a:t> </a:t>
            </a:r>
            <a:r>
              <a:rPr sz="1200" dirty="0">
                <a:solidFill>
                  <a:srgbClr val="1E1E1E"/>
                </a:solidFill>
                <a:latin typeface="Segoe UI"/>
                <a:cs typeface="Segoe UI"/>
              </a:rPr>
              <a:t>click</a:t>
            </a:r>
            <a:r>
              <a:rPr sz="1200" spc="-30" dirty="0">
                <a:solidFill>
                  <a:srgbClr val="1E1E1E"/>
                </a:solidFill>
                <a:latin typeface="Segoe UI"/>
                <a:cs typeface="Segoe UI"/>
              </a:rPr>
              <a:t> </a:t>
            </a:r>
            <a:r>
              <a:rPr sz="1200" b="1" dirty="0">
                <a:solidFill>
                  <a:srgbClr val="1E1E1E"/>
                </a:solidFill>
                <a:latin typeface="Segoe UI"/>
                <a:cs typeface="Segoe UI"/>
              </a:rPr>
              <a:t>Dock</a:t>
            </a:r>
            <a:r>
              <a:rPr sz="1200" b="1" spc="-15" dirty="0">
                <a:solidFill>
                  <a:srgbClr val="1E1E1E"/>
                </a:solidFill>
                <a:latin typeface="Segoe UI"/>
                <a:cs typeface="Segoe UI"/>
              </a:rPr>
              <a:t> </a:t>
            </a:r>
            <a:r>
              <a:rPr sz="1200" b="1" dirty="0">
                <a:solidFill>
                  <a:srgbClr val="1E1E1E"/>
                </a:solidFill>
                <a:latin typeface="Segoe UI"/>
                <a:cs typeface="Segoe UI"/>
              </a:rPr>
              <a:t>the</a:t>
            </a:r>
            <a:r>
              <a:rPr sz="1200" b="1" spc="-15" dirty="0">
                <a:solidFill>
                  <a:srgbClr val="1E1E1E"/>
                </a:solidFill>
                <a:latin typeface="Segoe UI"/>
                <a:cs typeface="Segoe UI"/>
              </a:rPr>
              <a:t> </a:t>
            </a:r>
            <a:r>
              <a:rPr sz="1200" b="1" spc="-20" dirty="0">
                <a:solidFill>
                  <a:srgbClr val="1E1E1E"/>
                </a:solidFill>
                <a:latin typeface="Segoe UI"/>
                <a:cs typeface="Segoe UI"/>
              </a:rPr>
              <a:t>peek</a:t>
            </a:r>
            <a:endParaRPr sz="1200" dirty="0">
              <a:latin typeface="Segoe UI"/>
              <a:cs typeface="Segoe UI"/>
            </a:endParaRPr>
          </a:p>
          <a:p>
            <a:pPr>
              <a:spcBef>
                <a:spcPts val="155"/>
              </a:spcBef>
            </a:pPr>
            <a:endParaRPr sz="1200" dirty="0">
              <a:latin typeface="Segoe UI"/>
              <a:cs typeface="Segoe UI"/>
            </a:endParaRPr>
          </a:p>
          <a:p>
            <a:pPr marL="753110"/>
            <a:r>
              <a:rPr sz="1200" dirty="0">
                <a:solidFill>
                  <a:srgbClr val="1E1E1E"/>
                </a:solidFill>
                <a:latin typeface="Segoe UI Emoji"/>
                <a:cs typeface="Segoe UI Emoji"/>
              </a:rPr>
              <a:t>Learn</a:t>
            </a:r>
            <a:r>
              <a:rPr sz="1200" spc="-40" dirty="0">
                <a:solidFill>
                  <a:srgbClr val="1E1E1E"/>
                </a:solidFill>
                <a:latin typeface="Segoe UI Emoji"/>
                <a:cs typeface="Segoe UI Emoji"/>
              </a:rPr>
              <a:t> </a:t>
            </a:r>
            <a:r>
              <a:rPr sz="1200" dirty="0">
                <a:solidFill>
                  <a:srgbClr val="1E1E1E"/>
                </a:solidFill>
                <a:latin typeface="Segoe UI Emoji"/>
                <a:cs typeface="Segoe UI Emoji"/>
              </a:rPr>
              <a:t>more</a:t>
            </a:r>
            <a:r>
              <a:rPr sz="1200" spc="-30" dirty="0">
                <a:solidFill>
                  <a:srgbClr val="1E1E1E"/>
                </a:solidFill>
                <a:latin typeface="Segoe UI Emoji"/>
                <a:cs typeface="Segoe UI Emoji"/>
              </a:rPr>
              <a:t> </a:t>
            </a:r>
            <a:r>
              <a:rPr sz="1200" dirty="0">
                <a:solidFill>
                  <a:srgbClr val="1E1E1E"/>
                </a:solidFill>
                <a:latin typeface="Segoe UI Emoji"/>
                <a:cs typeface="Segoe UI Emoji"/>
              </a:rPr>
              <a:t>about</a:t>
            </a:r>
            <a:r>
              <a:rPr sz="1200" spc="-30" dirty="0">
                <a:solidFill>
                  <a:srgbClr val="1E1E1E"/>
                </a:solidFill>
                <a:latin typeface="Segoe UI Emoji"/>
                <a:cs typeface="Segoe UI Emoji"/>
              </a:rPr>
              <a:t> </a:t>
            </a:r>
            <a:r>
              <a:rPr sz="1200" u="sng" dirty="0">
                <a:solidFill>
                  <a:srgbClr val="0000FF"/>
                </a:solidFill>
                <a:uFill>
                  <a:solidFill>
                    <a:srgbClr val="0000FF"/>
                  </a:solidFill>
                </a:uFill>
                <a:latin typeface="Segoe UI Emoji"/>
                <a:cs typeface="Segoe UI Emoji"/>
                <a:hlinkClick r:id="rId2"/>
              </a:rPr>
              <a:t>keeping</a:t>
            </a:r>
            <a:r>
              <a:rPr sz="1200" u="sng" spc="-25" dirty="0">
                <a:solidFill>
                  <a:srgbClr val="0000FF"/>
                </a:solidFill>
                <a:uFill>
                  <a:solidFill>
                    <a:srgbClr val="0000FF"/>
                  </a:solidFill>
                </a:uFill>
                <a:latin typeface="Segoe UI Emoji"/>
                <a:cs typeface="Segoe UI Emoji"/>
                <a:hlinkClick r:id="rId2"/>
              </a:rPr>
              <a:t> </a:t>
            </a:r>
            <a:r>
              <a:rPr sz="1200" u="sng" dirty="0">
                <a:solidFill>
                  <a:srgbClr val="0000FF"/>
                </a:solidFill>
                <a:uFill>
                  <a:solidFill>
                    <a:srgbClr val="0000FF"/>
                  </a:solidFill>
                </a:uFill>
                <a:latin typeface="Segoe UI Emoji"/>
                <a:cs typeface="Segoe UI Emoji"/>
                <a:hlinkClick r:id="rId2"/>
              </a:rPr>
              <a:t>your</a:t>
            </a:r>
            <a:r>
              <a:rPr sz="1200" u="sng" spc="-15" dirty="0">
                <a:solidFill>
                  <a:srgbClr val="0000FF"/>
                </a:solidFill>
                <a:uFill>
                  <a:solidFill>
                    <a:srgbClr val="0000FF"/>
                  </a:solidFill>
                </a:uFill>
                <a:latin typeface="Segoe UI Emoji"/>
                <a:cs typeface="Segoe UI Emoji"/>
                <a:hlinkClick r:id="rId2"/>
              </a:rPr>
              <a:t> </a:t>
            </a:r>
            <a:r>
              <a:rPr sz="1200" u="sng" dirty="0">
                <a:solidFill>
                  <a:srgbClr val="0000FF"/>
                </a:solidFill>
                <a:uFill>
                  <a:solidFill>
                    <a:srgbClr val="0000FF"/>
                  </a:solidFill>
                </a:uFill>
                <a:latin typeface="Segoe UI Emoji"/>
                <a:cs typeface="Segoe UI Emoji"/>
                <a:hlinkClick r:id="rId2"/>
              </a:rPr>
              <a:t>calendar,</a:t>
            </a:r>
            <a:r>
              <a:rPr sz="1200" u="sng" spc="-20" dirty="0">
                <a:solidFill>
                  <a:srgbClr val="0000FF"/>
                </a:solidFill>
                <a:uFill>
                  <a:solidFill>
                    <a:srgbClr val="0000FF"/>
                  </a:solidFill>
                </a:uFill>
                <a:latin typeface="Segoe UI Emoji"/>
                <a:cs typeface="Segoe UI Emoji"/>
                <a:hlinkClick r:id="rId2"/>
              </a:rPr>
              <a:t> </a:t>
            </a:r>
            <a:r>
              <a:rPr sz="1200" u="sng" spc="-10" dirty="0">
                <a:solidFill>
                  <a:srgbClr val="0000FF"/>
                </a:solidFill>
                <a:uFill>
                  <a:solidFill>
                    <a:srgbClr val="0000FF"/>
                  </a:solidFill>
                </a:uFill>
                <a:latin typeface="Segoe UI Emoji"/>
                <a:cs typeface="Segoe UI Emoji"/>
                <a:hlinkClick r:id="rId2"/>
              </a:rPr>
              <a:t>appointments,</a:t>
            </a:r>
            <a:r>
              <a:rPr sz="1200" u="sng" spc="-15" dirty="0">
                <a:solidFill>
                  <a:srgbClr val="0000FF"/>
                </a:solidFill>
                <a:uFill>
                  <a:solidFill>
                    <a:srgbClr val="0000FF"/>
                  </a:solidFill>
                </a:uFill>
                <a:latin typeface="Segoe UI Emoji"/>
                <a:cs typeface="Segoe UI Emoji"/>
                <a:hlinkClick r:id="rId2"/>
              </a:rPr>
              <a:t> </a:t>
            </a:r>
            <a:r>
              <a:rPr sz="1200" u="sng" dirty="0">
                <a:solidFill>
                  <a:srgbClr val="0000FF"/>
                </a:solidFill>
                <a:uFill>
                  <a:solidFill>
                    <a:srgbClr val="0000FF"/>
                  </a:solidFill>
                </a:uFill>
                <a:latin typeface="Segoe UI Emoji"/>
                <a:cs typeface="Segoe UI Emoji"/>
                <a:hlinkClick r:id="rId2"/>
              </a:rPr>
              <a:t>and</a:t>
            </a:r>
            <a:r>
              <a:rPr sz="1200" u="sng" spc="-25" dirty="0">
                <a:solidFill>
                  <a:srgbClr val="0000FF"/>
                </a:solidFill>
                <a:uFill>
                  <a:solidFill>
                    <a:srgbClr val="0000FF"/>
                  </a:solidFill>
                </a:uFill>
                <a:latin typeface="Segoe UI Emoji"/>
                <a:cs typeface="Segoe UI Emoji"/>
                <a:hlinkClick r:id="rId2"/>
              </a:rPr>
              <a:t> </a:t>
            </a:r>
            <a:r>
              <a:rPr sz="1200" u="sng" spc="-10" dirty="0">
                <a:solidFill>
                  <a:srgbClr val="0000FF"/>
                </a:solidFill>
                <a:uFill>
                  <a:solidFill>
                    <a:srgbClr val="0000FF"/>
                  </a:solidFill>
                </a:uFill>
                <a:latin typeface="Segoe UI Emoji"/>
                <a:cs typeface="Segoe UI Emoji"/>
                <a:hlinkClick r:id="rId2"/>
              </a:rPr>
              <a:t>meetings</a:t>
            </a:r>
            <a:r>
              <a:rPr sz="1200" u="sng" spc="-35" dirty="0">
                <a:solidFill>
                  <a:srgbClr val="0000FF"/>
                </a:solidFill>
                <a:uFill>
                  <a:solidFill>
                    <a:srgbClr val="0000FF"/>
                  </a:solidFill>
                </a:uFill>
                <a:latin typeface="Segoe UI Emoji"/>
                <a:cs typeface="Segoe UI Emoji"/>
                <a:hlinkClick r:id="rId2"/>
              </a:rPr>
              <a:t> </a:t>
            </a:r>
            <a:r>
              <a:rPr sz="1200" u="sng" dirty="0">
                <a:solidFill>
                  <a:srgbClr val="0000FF"/>
                </a:solidFill>
                <a:uFill>
                  <a:solidFill>
                    <a:srgbClr val="0000FF"/>
                  </a:solidFill>
                </a:uFill>
                <a:latin typeface="Segoe UI Emoji"/>
                <a:cs typeface="Segoe UI Emoji"/>
                <a:hlinkClick r:id="rId2"/>
              </a:rPr>
              <a:t>always</a:t>
            </a:r>
            <a:r>
              <a:rPr sz="1200" u="sng" spc="-15" dirty="0">
                <a:solidFill>
                  <a:srgbClr val="0000FF"/>
                </a:solidFill>
                <a:uFill>
                  <a:solidFill>
                    <a:srgbClr val="0000FF"/>
                  </a:solidFill>
                </a:uFill>
                <a:latin typeface="Segoe UI Emoji"/>
                <a:cs typeface="Segoe UI Emoji"/>
                <a:hlinkClick r:id="rId2"/>
              </a:rPr>
              <a:t> </a:t>
            </a:r>
            <a:r>
              <a:rPr sz="1200" u="sng" dirty="0">
                <a:solidFill>
                  <a:srgbClr val="0000FF"/>
                </a:solidFill>
                <a:uFill>
                  <a:solidFill>
                    <a:srgbClr val="0000FF"/>
                  </a:solidFill>
                </a:uFill>
                <a:latin typeface="Segoe UI Emoji"/>
                <a:cs typeface="Segoe UI Emoji"/>
                <a:hlinkClick r:id="rId2"/>
              </a:rPr>
              <a:t>in</a:t>
            </a:r>
            <a:r>
              <a:rPr sz="1200" u="sng" spc="-15" dirty="0">
                <a:solidFill>
                  <a:srgbClr val="0000FF"/>
                </a:solidFill>
                <a:uFill>
                  <a:solidFill>
                    <a:srgbClr val="0000FF"/>
                  </a:solidFill>
                </a:uFill>
                <a:latin typeface="Segoe UI Emoji"/>
                <a:cs typeface="Segoe UI Emoji"/>
                <a:hlinkClick r:id="rId2"/>
              </a:rPr>
              <a:t> </a:t>
            </a:r>
            <a:r>
              <a:rPr sz="1200" u="sng" spc="-10" dirty="0">
                <a:solidFill>
                  <a:srgbClr val="0000FF"/>
                </a:solidFill>
                <a:uFill>
                  <a:solidFill>
                    <a:srgbClr val="0000FF"/>
                  </a:solidFill>
                </a:uFill>
                <a:latin typeface="Segoe UI Emoji"/>
                <a:cs typeface="Segoe UI Emoji"/>
                <a:hlinkClick r:id="rId2"/>
              </a:rPr>
              <a:t>view</a:t>
            </a:r>
            <a:r>
              <a:rPr sz="1200" spc="-10" dirty="0">
                <a:solidFill>
                  <a:srgbClr val="1E1E1E"/>
                </a:solidFill>
                <a:latin typeface="Segoe UI Emoji"/>
                <a:cs typeface="Segoe UI Emoji"/>
                <a:hlinkClick r:id="rId2"/>
              </a:rPr>
              <a:t>.</a:t>
            </a:r>
            <a:endParaRPr sz="1200" dirty="0">
              <a:latin typeface="Segoe UI Emoji"/>
              <a:cs typeface="Segoe UI Emoji"/>
            </a:endParaRPr>
          </a:p>
          <a:p>
            <a:pPr marL="12700">
              <a:spcBef>
                <a:spcPts val="1590"/>
              </a:spcBef>
            </a:pPr>
            <a:r>
              <a:rPr sz="1600" b="1" u="sng" dirty="0">
                <a:solidFill>
                  <a:srgbClr val="1E1E1E"/>
                </a:solidFill>
                <a:uFill>
                  <a:solidFill>
                    <a:srgbClr val="1E1E1E"/>
                  </a:solidFill>
                </a:uFill>
                <a:latin typeface="Segoe UI Emoji"/>
                <a:cs typeface="Segoe UI Emoji"/>
              </a:rPr>
              <a:t>Create</a:t>
            </a:r>
            <a:r>
              <a:rPr sz="1600" b="1" u="sng" spc="8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Appointments/Meetings:</a:t>
            </a:r>
            <a:endParaRPr sz="1600" dirty="0">
              <a:latin typeface="Segoe UI Emoji"/>
              <a:cs typeface="Segoe UI Emoji"/>
            </a:endParaRPr>
          </a:p>
          <a:p>
            <a:pPr marL="12700">
              <a:spcBef>
                <a:spcPts val="1580"/>
              </a:spcBef>
            </a:pPr>
            <a:r>
              <a:rPr sz="1200" dirty="0">
                <a:latin typeface="Segoe UI Emoji"/>
                <a:cs typeface="Segoe UI Emoji"/>
              </a:rPr>
              <a:t>There</a:t>
            </a:r>
            <a:r>
              <a:rPr sz="1200" spc="-30" dirty="0">
                <a:latin typeface="Segoe UI Emoji"/>
                <a:cs typeface="Segoe UI Emoji"/>
              </a:rPr>
              <a:t> </a:t>
            </a:r>
            <a:r>
              <a:rPr sz="1200" dirty="0">
                <a:latin typeface="Segoe UI Emoji"/>
                <a:cs typeface="Segoe UI Emoji"/>
              </a:rPr>
              <a:t>are</a:t>
            </a:r>
            <a:r>
              <a:rPr sz="1200" spc="-25" dirty="0">
                <a:latin typeface="Segoe UI Emoji"/>
                <a:cs typeface="Segoe UI Emoji"/>
              </a:rPr>
              <a:t> </a:t>
            </a:r>
            <a:r>
              <a:rPr sz="1200" b="1" dirty="0">
                <a:solidFill>
                  <a:srgbClr val="FF0000"/>
                </a:solidFill>
                <a:latin typeface="Segoe UI Emoji"/>
                <a:cs typeface="Segoe UI Emoji"/>
              </a:rPr>
              <a:t>two</a:t>
            </a:r>
            <a:r>
              <a:rPr sz="1200" b="1" spc="30" dirty="0">
                <a:solidFill>
                  <a:srgbClr val="FF0000"/>
                </a:solidFill>
                <a:latin typeface="Segoe UI Emoji"/>
                <a:cs typeface="Segoe UI Emoji"/>
              </a:rPr>
              <a:t> </a:t>
            </a:r>
            <a:r>
              <a:rPr sz="1200" b="1" dirty="0">
                <a:solidFill>
                  <a:srgbClr val="FF0000"/>
                </a:solidFill>
                <a:latin typeface="Segoe UI Emoji"/>
                <a:cs typeface="Segoe UI Emoji"/>
              </a:rPr>
              <a:t>ways</a:t>
            </a:r>
            <a:r>
              <a:rPr sz="1200" b="1" spc="20" dirty="0">
                <a:solidFill>
                  <a:srgbClr val="FF0000"/>
                </a:solidFill>
                <a:latin typeface="Segoe UI Emoji"/>
                <a:cs typeface="Segoe UI Emoji"/>
              </a:rPr>
              <a:t> </a:t>
            </a:r>
            <a:r>
              <a:rPr sz="1200" dirty="0">
                <a:latin typeface="Segoe UI Emoji"/>
                <a:cs typeface="Segoe UI Emoji"/>
              </a:rPr>
              <a:t>to</a:t>
            </a:r>
            <a:r>
              <a:rPr sz="1200" spc="-25" dirty="0">
                <a:latin typeface="Segoe UI Emoji"/>
                <a:cs typeface="Segoe UI Emoji"/>
              </a:rPr>
              <a:t> </a:t>
            </a:r>
            <a:r>
              <a:rPr sz="1200" dirty="0">
                <a:latin typeface="Segoe UI Emoji"/>
                <a:cs typeface="Segoe UI Emoji"/>
              </a:rPr>
              <a:t>create</a:t>
            </a:r>
            <a:r>
              <a:rPr sz="1200" spc="-25" dirty="0">
                <a:latin typeface="Segoe UI Emoji"/>
                <a:cs typeface="Segoe UI Emoji"/>
              </a:rPr>
              <a:t> </a:t>
            </a:r>
            <a:r>
              <a:rPr sz="1200" dirty="0">
                <a:latin typeface="Segoe UI Emoji"/>
                <a:cs typeface="Segoe UI Emoji"/>
              </a:rPr>
              <a:t>an appointment</a:t>
            </a:r>
            <a:r>
              <a:rPr sz="1200" spc="-20" dirty="0">
                <a:latin typeface="Segoe UI Emoji"/>
                <a:cs typeface="Segoe UI Emoji"/>
              </a:rPr>
              <a:t> </a:t>
            </a:r>
            <a:r>
              <a:rPr sz="1200" dirty="0">
                <a:latin typeface="Segoe UI Emoji"/>
                <a:cs typeface="Segoe UI Emoji"/>
              </a:rPr>
              <a:t>or</a:t>
            </a:r>
            <a:r>
              <a:rPr sz="1200" spc="-5" dirty="0">
                <a:latin typeface="Segoe UI Emoji"/>
                <a:cs typeface="Segoe UI Emoji"/>
              </a:rPr>
              <a:t> </a:t>
            </a:r>
            <a:r>
              <a:rPr sz="1200" spc="-10" dirty="0">
                <a:latin typeface="Segoe UI Emoji"/>
                <a:cs typeface="Segoe UI Emoji"/>
              </a:rPr>
              <a:t>meeting:</a:t>
            </a:r>
            <a:endParaRPr sz="1200" dirty="0">
              <a:latin typeface="Segoe UI Emoji"/>
              <a:cs typeface="Segoe UI Emoji"/>
            </a:endParaRPr>
          </a:p>
          <a:p>
            <a:pPr marL="469900" marR="112395" indent="-228600">
              <a:lnSpc>
                <a:spcPct val="110800"/>
              </a:lnSpc>
              <a:spcBef>
                <a:spcPts val="1390"/>
              </a:spcBef>
              <a:buClr>
                <a:srgbClr val="000000"/>
              </a:buClr>
              <a:buFont typeface="Symbol"/>
              <a:buChar char=""/>
              <a:tabLst>
                <a:tab pos="469900" algn="l"/>
              </a:tabLst>
            </a:pPr>
            <a:r>
              <a:rPr sz="1200" b="1" dirty="0">
                <a:solidFill>
                  <a:srgbClr val="1E1E1E"/>
                </a:solidFill>
                <a:latin typeface="Segoe UI Emoji"/>
                <a:cs typeface="Segoe UI Emoji"/>
              </a:rPr>
              <a:t>Click any</a:t>
            </a:r>
            <a:r>
              <a:rPr sz="1200" b="1" spc="-5" dirty="0">
                <a:solidFill>
                  <a:srgbClr val="1E1E1E"/>
                </a:solidFill>
                <a:latin typeface="Segoe UI Emoji"/>
                <a:cs typeface="Segoe UI Emoji"/>
              </a:rPr>
              <a:t> </a:t>
            </a:r>
            <a:r>
              <a:rPr sz="1200" b="1" dirty="0">
                <a:solidFill>
                  <a:srgbClr val="1E1E1E"/>
                </a:solidFill>
                <a:latin typeface="Segoe UI Emoji"/>
                <a:cs typeface="Segoe UI Emoji"/>
              </a:rPr>
              <a:t>time</a:t>
            </a:r>
            <a:r>
              <a:rPr sz="1200" b="1" spc="10" dirty="0">
                <a:solidFill>
                  <a:srgbClr val="1E1E1E"/>
                </a:solidFill>
                <a:latin typeface="Segoe UI Emoji"/>
                <a:cs typeface="Segoe UI Emoji"/>
              </a:rPr>
              <a:t> </a:t>
            </a:r>
            <a:r>
              <a:rPr sz="1200" b="1" dirty="0">
                <a:solidFill>
                  <a:srgbClr val="1E1E1E"/>
                </a:solidFill>
                <a:latin typeface="Segoe UI Emoji"/>
                <a:cs typeface="Segoe UI Emoji"/>
              </a:rPr>
              <a:t>slot</a:t>
            </a:r>
            <a:r>
              <a:rPr sz="1200" b="1" spc="10" dirty="0">
                <a:solidFill>
                  <a:srgbClr val="1E1E1E"/>
                </a:solidFill>
                <a:latin typeface="Segoe UI Emoji"/>
                <a:cs typeface="Segoe UI Emoji"/>
              </a:rPr>
              <a:t> </a:t>
            </a:r>
            <a:r>
              <a:rPr sz="1200" b="1" dirty="0">
                <a:solidFill>
                  <a:srgbClr val="1E1E1E"/>
                </a:solidFill>
                <a:latin typeface="Segoe UI Emoji"/>
                <a:cs typeface="Segoe UI Emoji"/>
              </a:rPr>
              <a:t>in</a:t>
            </a:r>
            <a:r>
              <a:rPr sz="1200" b="1" spc="10" dirty="0">
                <a:solidFill>
                  <a:srgbClr val="1E1E1E"/>
                </a:solidFill>
                <a:latin typeface="Segoe UI Emoji"/>
                <a:cs typeface="Segoe UI Emoji"/>
              </a:rPr>
              <a:t> </a:t>
            </a:r>
            <a:r>
              <a:rPr sz="1200" b="1" dirty="0">
                <a:solidFill>
                  <a:srgbClr val="1E1E1E"/>
                </a:solidFill>
                <a:latin typeface="Segoe UI Emoji"/>
                <a:cs typeface="Segoe UI Emoji"/>
              </a:rPr>
              <a:t>the</a:t>
            </a:r>
            <a:r>
              <a:rPr sz="1200" b="1" spc="5" dirty="0">
                <a:solidFill>
                  <a:srgbClr val="1E1E1E"/>
                </a:solidFill>
                <a:latin typeface="Segoe UI Emoji"/>
                <a:cs typeface="Segoe UI Emoji"/>
              </a:rPr>
              <a:t> </a:t>
            </a:r>
            <a:r>
              <a:rPr sz="1200" b="1" dirty="0">
                <a:solidFill>
                  <a:srgbClr val="1E1E1E"/>
                </a:solidFill>
                <a:latin typeface="Segoe UI Emoji"/>
                <a:cs typeface="Segoe UI Emoji"/>
              </a:rPr>
              <a:t>Outlook</a:t>
            </a:r>
            <a:r>
              <a:rPr sz="1200" b="1" spc="5" dirty="0">
                <a:solidFill>
                  <a:srgbClr val="1E1E1E"/>
                </a:solidFill>
                <a:latin typeface="Segoe UI Emoji"/>
                <a:cs typeface="Segoe UI Emoji"/>
              </a:rPr>
              <a:t> </a:t>
            </a:r>
            <a:r>
              <a:rPr sz="1200" b="1" dirty="0">
                <a:solidFill>
                  <a:srgbClr val="1E1E1E"/>
                </a:solidFill>
                <a:latin typeface="Segoe UI Emoji"/>
                <a:cs typeface="Segoe UI Emoji"/>
              </a:rPr>
              <a:t>Calendar</a:t>
            </a:r>
            <a:r>
              <a:rPr sz="1200" b="1" spc="5" dirty="0">
                <a:solidFill>
                  <a:srgbClr val="1E1E1E"/>
                </a:solidFill>
                <a:latin typeface="Segoe UI Emoji"/>
                <a:cs typeface="Segoe UI Emoji"/>
              </a:rPr>
              <a:t> </a:t>
            </a:r>
            <a:r>
              <a:rPr sz="1200" dirty="0">
                <a:solidFill>
                  <a:srgbClr val="1E1E1E"/>
                </a:solidFill>
                <a:latin typeface="Segoe UI Emoji"/>
                <a:cs typeface="Segoe UI Emoji"/>
              </a:rPr>
              <a:t>and</a:t>
            </a:r>
            <a:r>
              <a:rPr sz="1200" spc="-5" dirty="0">
                <a:solidFill>
                  <a:srgbClr val="1E1E1E"/>
                </a:solidFill>
                <a:latin typeface="Segoe UI Emoji"/>
                <a:cs typeface="Segoe UI Emoji"/>
              </a:rPr>
              <a:t> </a:t>
            </a:r>
            <a:r>
              <a:rPr sz="1200" dirty="0">
                <a:solidFill>
                  <a:srgbClr val="1E1E1E"/>
                </a:solidFill>
                <a:latin typeface="Segoe UI Emoji"/>
                <a:cs typeface="Segoe UI Emoji"/>
              </a:rPr>
              <a:t>start to type</a:t>
            </a:r>
            <a:r>
              <a:rPr sz="1200" spc="-5" dirty="0">
                <a:solidFill>
                  <a:srgbClr val="1E1E1E"/>
                </a:solidFill>
                <a:latin typeface="Segoe UI Emoji"/>
                <a:cs typeface="Segoe UI Emoji"/>
              </a:rPr>
              <a:t> </a:t>
            </a:r>
            <a:r>
              <a:rPr sz="1200" dirty="0">
                <a:solidFill>
                  <a:srgbClr val="1E1E1E"/>
                </a:solidFill>
                <a:latin typeface="Segoe UI Emoji"/>
                <a:cs typeface="Segoe UI Emoji"/>
              </a:rPr>
              <a:t>to create</a:t>
            </a:r>
            <a:r>
              <a:rPr sz="1200" spc="-5" dirty="0">
                <a:solidFill>
                  <a:srgbClr val="1E1E1E"/>
                </a:solidFill>
                <a:latin typeface="Segoe UI Emoji"/>
                <a:cs typeface="Segoe UI Emoji"/>
              </a:rPr>
              <a:t> </a:t>
            </a:r>
            <a:r>
              <a:rPr sz="1200" dirty="0">
                <a:solidFill>
                  <a:srgbClr val="1E1E1E"/>
                </a:solidFill>
                <a:latin typeface="Segoe UI Emoji"/>
                <a:cs typeface="Segoe UI Emoji"/>
              </a:rPr>
              <a:t>your</a:t>
            </a:r>
            <a:r>
              <a:rPr sz="1200" spc="-5" dirty="0">
                <a:solidFill>
                  <a:srgbClr val="1E1E1E"/>
                </a:solidFill>
                <a:latin typeface="Segoe UI Emoji"/>
                <a:cs typeface="Segoe UI Emoji"/>
              </a:rPr>
              <a:t> </a:t>
            </a:r>
            <a:r>
              <a:rPr sz="1200" dirty="0">
                <a:solidFill>
                  <a:srgbClr val="1E1E1E"/>
                </a:solidFill>
                <a:latin typeface="Segoe UI Emoji"/>
                <a:cs typeface="Segoe UI Emoji"/>
              </a:rPr>
              <a:t>appointment</a:t>
            </a:r>
            <a:r>
              <a:rPr sz="1200" spc="-5" dirty="0">
                <a:solidFill>
                  <a:srgbClr val="1E1E1E"/>
                </a:solidFill>
                <a:latin typeface="Segoe UI Emoji"/>
                <a:cs typeface="Segoe UI Emoji"/>
              </a:rPr>
              <a:t> </a:t>
            </a:r>
            <a:r>
              <a:rPr sz="1200" dirty="0">
                <a:solidFill>
                  <a:srgbClr val="1E1E1E"/>
                </a:solidFill>
                <a:latin typeface="Segoe UI Emoji"/>
                <a:cs typeface="Segoe UI Emoji"/>
              </a:rPr>
              <a:t>or event.</a:t>
            </a:r>
            <a:r>
              <a:rPr sz="1200" spc="-5" dirty="0">
                <a:solidFill>
                  <a:srgbClr val="1E1E1E"/>
                </a:solidFill>
                <a:latin typeface="Segoe UI Emoji"/>
                <a:cs typeface="Segoe UI Emoji"/>
              </a:rPr>
              <a:t> </a:t>
            </a:r>
            <a:r>
              <a:rPr sz="1200" dirty="0">
                <a:solidFill>
                  <a:srgbClr val="1E1E1E"/>
                </a:solidFill>
                <a:latin typeface="Segoe UI Emoji"/>
                <a:cs typeface="Segoe UI Emoji"/>
              </a:rPr>
              <a:t>You</a:t>
            </a:r>
            <a:r>
              <a:rPr sz="1200" spc="5" dirty="0">
                <a:solidFill>
                  <a:srgbClr val="1E1E1E"/>
                </a:solidFill>
                <a:latin typeface="Segoe UI Emoji"/>
                <a:cs typeface="Segoe UI Emoji"/>
              </a:rPr>
              <a:t> </a:t>
            </a:r>
            <a:r>
              <a:rPr sz="1200" dirty="0">
                <a:solidFill>
                  <a:srgbClr val="1E1E1E"/>
                </a:solidFill>
                <a:latin typeface="Segoe UI Emoji"/>
                <a:cs typeface="Segoe UI Emoji"/>
              </a:rPr>
              <a:t>can opt to</a:t>
            </a:r>
            <a:r>
              <a:rPr sz="1200" spc="-15" dirty="0">
                <a:solidFill>
                  <a:srgbClr val="1E1E1E"/>
                </a:solidFill>
                <a:latin typeface="Segoe UI Emoji"/>
                <a:cs typeface="Segoe UI Emoji"/>
              </a:rPr>
              <a:t> </a:t>
            </a:r>
            <a:r>
              <a:rPr sz="1200" dirty="0">
                <a:solidFill>
                  <a:srgbClr val="1E1E1E"/>
                </a:solidFill>
                <a:latin typeface="Segoe UI Emoji"/>
                <a:cs typeface="Segoe UI Emoji"/>
              </a:rPr>
              <a:t>have</a:t>
            </a:r>
            <a:r>
              <a:rPr sz="1200" spc="-10" dirty="0">
                <a:solidFill>
                  <a:srgbClr val="1E1E1E"/>
                </a:solidFill>
                <a:latin typeface="Segoe UI Emoji"/>
                <a:cs typeface="Segoe UI Emoji"/>
              </a:rPr>
              <a:t> </a:t>
            </a:r>
            <a:r>
              <a:rPr sz="1200" dirty="0">
                <a:solidFill>
                  <a:srgbClr val="1E1E1E"/>
                </a:solidFill>
                <a:latin typeface="Segoe UI Emoji"/>
                <a:cs typeface="Segoe UI Emoji"/>
              </a:rPr>
              <a:t>a </a:t>
            </a:r>
            <a:r>
              <a:rPr sz="1200" spc="-10" dirty="0">
                <a:solidFill>
                  <a:srgbClr val="1E1E1E"/>
                </a:solidFill>
                <a:latin typeface="Segoe UI Emoji"/>
                <a:cs typeface="Segoe UI Emoji"/>
              </a:rPr>
              <a:t>sound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message</a:t>
            </a:r>
            <a:r>
              <a:rPr sz="1200" spc="-20" dirty="0">
                <a:solidFill>
                  <a:srgbClr val="1E1E1E"/>
                </a:solidFill>
                <a:latin typeface="Segoe UI Emoji"/>
                <a:cs typeface="Segoe UI Emoji"/>
              </a:rPr>
              <a:t> </a:t>
            </a:r>
            <a:r>
              <a:rPr sz="1200" dirty="0">
                <a:solidFill>
                  <a:srgbClr val="1E1E1E"/>
                </a:solidFill>
                <a:latin typeface="Segoe UI Emoji"/>
                <a:cs typeface="Segoe UI Emoji"/>
              </a:rPr>
              <a:t>remind</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of</a:t>
            </a:r>
            <a:r>
              <a:rPr sz="1200" spc="-30" dirty="0">
                <a:solidFill>
                  <a:srgbClr val="1E1E1E"/>
                </a:solidFill>
                <a:latin typeface="Segoe UI Emoji"/>
                <a:cs typeface="Segoe UI Emoji"/>
              </a:rPr>
              <a:t> </a:t>
            </a:r>
            <a:r>
              <a:rPr sz="1200" dirty="0">
                <a:solidFill>
                  <a:srgbClr val="1E1E1E"/>
                </a:solidFill>
                <a:latin typeface="Segoe UI Emoji"/>
                <a:cs typeface="Segoe UI Emoji"/>
              </a:rPr>
              <a:t>appointments,</a:t>
            </a:r>
            <a:r>
              <a:rPr sz="1200" spc="-25" dirty="0">
                <a:solidFill>
                  <a:srgbClr val="1E1E1E"/>
                </a:solidFill>
                <a:latin typeface="Segoe UI Emoji"/>
                <a:cs typeface="Segoe UI Emoji"/>
              </a:rPr>
              <a:t> </a:t>
            </a:r>
            <a:r>
              <a:rPr sz="1200" dirty="0">
                <a:solidFill>
                  <a:srgbClr val="1E1E1E"/>
                </a:solidFill>
                <a:latin typeface="Segoe UI Emoji"/>
                <a:cs typeface="Segoe UI Emoji"/>
              </a:rPr>
              <a:t>meetings,</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events,</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can</a:t>
            </a:r>
            <a:r>
              <a:rPr sz="1200" spc="-20" dirty="0">
                <a:solidFill>
                  <a:srgbClr val="1E1E1E"/>
                </a:solidFill>
                <a:latin typeface="Segoe UI Emoji"/>
                <a:cs typeface="Segoe UI Emoji"/>
              </a:rPr>
              <a:t> </a:t>
            </a:r>
            <a:r>
              <a:rPr sz="1200" dirty="0">
                <a:solidFill>
                  <a:srgbClr val="1E1E1E"/>
                </a:solidFill>
                <a:latin typeface="Segoe UI Emoji"/>
                <a:cs typeface="Segoe UI Emoji"/>
              </a:rPr>
              <a:t>color</a:t>
            </a:r>
            <a:r>
              <a:rPr sz="1200" spc="-25" dirty="0">
                <a:solidFill>
                  <a:srgbClr val="1E1E1E"/>
                </a:solidFill>
                <a:latin typeface="Segoe UI Emoji"/>
                <a:cs typeface="Segoe UI Emoji"/>
              </a:rPr>
              <a:t> </a:t>
            </a:r>
            <a:r>
              <a:rPr sz="1200" dirty="0">
                <a:solidFill>
                  <a:srgbClr val="1E1E1E"/>
                </a:solidFill>
                <a:latin typeface="Segoe UI Emoji"/>
                <a:cs typeface="Segoe UI Emoji"/>
              </a:rPr>
              <a:t>items</a:t>
            </a:r>
            <a:r>
              <a:rPr sz="1200" spc="-20" dirty="0">
                <a:solidFill>
                  <a:srgbClr val="1E1E1E"/>
                </a:solidFill>
                <a:latin typeface="Segoe UI Emoji"/>
                <a:cs typeface="Segoe UI Emoji"/>
              </a:rPr>
              <a:t> </a:t>
            </a:r>
            <a:r>
              <a:rPr sz="1200" dirty="0">
                <a:solidFill>
                  <a:srgbClr val="1E1E1E"/>
                </a:solidFill>
                <a:latin typeface="Segoe UI Emoji"/>
                <a:cs typeface="Segoe UI Emoji"/>
              </a:rPr>
              <a:t>for</a:t>
            </a:r>
            <a:r>
              <a:rPr sz="1200" spc="-25" dirty="0">
                <a:solidFill>
                  <a:srgbClr val="1E1E1E"/>
                </a:solidFill>
                <a:latin typeface="Segoe UI Emoji"/>
                <a:cs typeface="Segoe UI Emoji"/>
              </a:rPr>
              <a:t> </a:t>
            </a:r>
            <a:r>
              <a:rPr sz="1200" dirty="0">
                <a:solidFill>
                  <a:srgbClr val="1E1E1E"/>
                </a:solidFill>
                <a:latin typeface="Segoe UI Emoji"/>
                <a:cs typeface="Segoe UI Emoji"/>
              </a:rPr>
              <a:t>quick</a:t>
            </a:r>
            <a:r>
              <a:rPr sz="1200" spc="-25" dirty="0">
                <a:solidFill>
                  <a:srgbClr val="1E1E1E"/>
                </a:solidFill>
                <a:latin typeface="Segoe UI Emoji"/>
                <a:cs typeface="Segoe UI Emoji"/>
              </a:rPr>
              <a:t> </a:t>
            </a:r>
            <a:r>
              <a:rPr sz="1200" spc="-10" dirty="0">
                <a:solidFill>
                  <a:srgbClr val="1E1E1E"/>
                </a:solidFill>
                <a:latin typeface="Segoe UI Emoji"/>
                <a:cs typeface="Segoe UI Emoji"/>
              </a:rPr>
              <a:t>identification.</a:t>
            </a:r>
            <a:endParaRPr sz="1200" dirty="0">
              <a:latin typeface="Segoe UI Emoji"/>
              <a:cs typeface="Segoe UI Emoji"/>
            </a:endParaRPr>
          </a:p>
          <a:p>
            <a:pPr>
              <a:spcBef>
                <a:spcPts val="50"/>
              </a:spcBef>
              <a:buFont typeface="Symbol"/>
              <a:buChar char=""/>
            </a:pPr>
            <a:endParaRPr sz="1200" dirty="0">
              <a:latin typeface="Segoe UI Emoji"/>
              <a:cs typeface="Segoe UI Emoji"/>
            </a:endParaRPr>
          </a:p>
          <a:p>
            <a:pPr marL="12700" marR="5080">
              <a:lnSpc>
                <a:spcPct val="110800"/>
              </a:lnSpc>
            </a:pPr>
            <a:r>
              <a:rPr sz="1200" dirty="0">
                <a:latin typeface="Segoe UI Emoji"/>
                <a:cs typeface="Segoe UI Emoji"/>
              </a:rPr>
              <a:t>Meeting</a:t>
            </a:r>
            <a:r>
              <a:rPr sz="1200" spc="-40" dirty="0">
                <a:latin typeface="Segoe UI Emoji"/>
                <a:cs typeface="Segoe UI Emoji"/>
              </a:rPr>
              <a:t> </a:t>
            </a:r>
            <a:r>
              <a:rPr sz="1200" dirty="0">
                <a:latin typeface="Segoe UI Emoji"/>
                <a:cs typeface="Segoe UI Emoji"/>
              </a:rPr>
              <a:t>request</a:t>
            </a:r>
            <a:r>
              <a:rPr sz="1200" spc="-30" dirty="0">
                <a:latin typeface="Segoe UI Emoji"/>
                <a:cs typeface="Segoe UI Emoji"/>
              </a:rPr>
              <a:t> </a:t>
            </a:r>
            <a:r>
              <a:rPr sz="1200" dirty="0">
                <a:latin typeface="Segoe UI Emoji"/>
                <a:cs typeface="Segoe UI Emoji"/>
              </a:rPr>
              <a:t>can</a:t>
            </a:r>
            <a:r>
              <a:rPr sz="1200" spc="-15" dirty="0">
                <a:latin typeface="Segoe UI Emoji"/>
                <a:cs typeface="Segoe UI Emoji"/>
              </a:rPr>
              <a:t> </a:t>
            </a:r>
            <a:r>
              <a:rPr sz="1200" dirty="0">
                <a:latin typeface="Segoe UI Emoji"/>
                <a:cs typeface="Segoe UI Emoji"/>
              </a:rPr>
              <a:t>be</a:t>
            </a:r>
            <a:r>
              <a:rPr sz="1200" spc="-40" dirty="0">
                <a:latin typeface="Segoe UI Emoji"/>
                <a:cs typeface="Segoe UI Emoji"/>
              </a:rPr>
              <a:t> </a:t>
            </a:r>
            <a:r>
              <a:rPr sz="1200" dirty="0">
                <a:latin typeface="Segoe UI Emoji"/>
                <a:cs typeface="Segoe UI Emoji"/>
              </a:rPr>
              <a:t>sent</a:t>
            </a:r>
            <a:r>
              <a:rPr sz="1200" spc="-4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dirty="0">
                <a:latin typeface="Segoe UI Emoji"/>
                <a:cs typeface="Segoe UI Emoji"/>
              </a:rPr>
              <a:t>one</a:t>
            </a:r>
            <a:r>
              <a:rPr sz="1200" spc="-40" dirty="0">
                <a:latin typeface="Segoe UI Emoji"/>
                <a:cs typeface="Segoe UI Emoji"/>
              </a:rPr>
              <a:t> </a:t>
            </a:r>
            <a:r>
              <a:rPr sz="1200" dirty="0">
                <a:latin typeface="Segoe UI Emoji"/>
                <a:cs typeface="Segoe UI Emoji"/>
              </a:rPr>
              <a:t>or</a:t>
            </a:r>
            <a:r>
              <a:rPr sz="1200" spc="-30" dirty="0">
                <a:latin typeface="Segoe UI Emoji"/>
                <a:cs typeface="Segoe UI Emoji"/>
              </a:rPr>
              <a:t> </a:t>
            </a:r>
            <a:r>
              <a:rPr sz="1200" dirty="0">
                <a:latin typeface="Segoe UI Emoji"/>
                <a:cs typeface="Segoe UI Emoji"/>
              </a:rPr>
              <a:t>more</a:t>
            </a:r>
            <a:r>
              <a:rPr sz="1200" spc="-25" dirty="0">
                <a:latin typeface="Segoe UI Emoji"/>
                <a:cs typeface="Segoe UI Emoji"/>
              </a:rPr>
              <a:t> </a:t>
            </a:r>
            <a:r>
              <a:rPr sz="1200" dirty="0">
                <a:latin typeface="Segoe UI Emoji"/>
                <a:cs typeface="Segoe UI Emoji"/>
              </a:rPr>
              <a:t>people.</a:t>
            </a:r>
            <a:r>
              <a:rPr sz="1200" spc="-35" dirty="0">
                <a:latin typeface="Segoe UI Emoji"/>
                <a:cs typeface="Segoe UI Emoji"/>
              </a:rPr>
              <a:t> </a:t>
            </a:r>
            <a:r>
              <a:rPr sz="1200" dirty="0">
                <a:latin typeface="Segoe UI Emoji"/>
                <a:cs typeface="Segoe UI Emoji"/>
              </a:rPr>
              <a:t>Outlook</a:t>
            </a:r>
            <a:r>
              <a:rPr sz="1200" spc="-30" dirty="0">
                <a:latin typeface="Segoe UI Emoji"/>
                <a:cs typeface="Segoe UI Emoji"/>
              </a:rPr>
              <a:t> </a:t>
            </a:r>
            <a:r>
              <a:rPr sz="1200" dirty="0">
                <a:latin typeface="Segoe UI Emoji"/>
                <a:cs typeface="Segoe UI Emoji"/>
              </a:rPr>
              <a:t>tracks</a:t>
            </a:r>
            <a:r>
              <a:rPr sz="1200" spc="-50" dirty="0">
                <a:latin typeface="Segoe UI Emoji"/>
                <a:cs typeface="Segoe UI Emoji"/>
              </a:rPr>
              <a:t> </a:t>
            </a:r>
            <a:r>
              <a:rPr sz="1200" dirty="0">
                <a:latin typeface="Segoe UI Emoji"/>
                <a:cs typeface="Segoe UI Emoji"/>
              </a:rPr>
              <a:t>who</a:t>
            </a:r>
            <a:r>
              <a:rPr sz="1200" spc="-15" dirty="0">
                <a:latin typeface="Segoe UI Emoji"/>
                <a:cs typeface="Segoe UI Emoji"/>
              </a:rPr>
              <a:t> </a:t>
            </a:r>
            <a:r>
              <a:rPr sz="1200" dirty="0">
                <a:latin typeface="Segoe UI Emoji"/>
                <a:cs typeface="Segoe UI Emoji"/>
              </a:rPr>
              <a:t>accepts</a:t>
            </a:r>
            <a:r>
              <a:rPr sz="1200" spc="-40" dirty="0">
                <a:latin typeface="Segoe UI Emoji"/>
                <a:cs typeface="Segoe UI Emoji"/>
              </a:rPr>
              <a:t> </a:t>
            </a:r>
            <a:r>
              <a:rPr sz="1200" dirty="0">
                <a:latin typeface="Segoe UI Emoji"/>
                <a:cs typeface="Segoe UI Emoji"/>
              </a:rPr>
              <a:t>the</a:t>
            </a:r>
            <a:r>
              <a:rPr sz="1200" spc="-30" dirty="0">
                <a:latin typeface="Segoe UI Emoji"/>
                <a:cs typeface="Segoe UI Emoji"/>
              </a:rPr>
              <a:t> </a:t>
            </a:r>
            <a:r>
              <a:rPr sz="1200" dirty="0">
                <a:latin typeface="Segoe UI Emoji"/>
                <a:cs typeface="Segoe UI Emoji"/>
              </a:rPr>
              <a:t>request</a:t>
            </a:r>
            <a:r>
              <a:rPr sz="1200" spc="-30" dirty="0">
                <a:latin typeface="Segoe UI Emoji"/>
                <a:cs typeface="Segoe UI Emoji"/>
              </a:rPr>
              <a:t> </a:t>
            </a:r>
            <a:r>
              <a:rPr sz="1200" dirty="0">
                <a:latin typeface="Segoe UI Emoji"/>
                <a:cs typeface="Segoe UI Emoji"/>
              </a:rPr>
              <a:t>and</a:t>
            </a:r>
            <a:r>
              <a:rPr sz="1200" spc="-35" dirty="0">
                <a:latin typeface="Segoe UI Emoji"/>
                <a:cs typeface="Segoe UI Emoji"/>
              </a:rPr>
              <a:t> </a:t>
            </a:r>
            <a:r>
              <a:rPr sz="1200" dirty="0">
                <a:latin typeface="Segoe UI Emoji"/>
                <a:cs typeface="Segoe UI Emoji"/>
              </a:rPr>
              <a:t>reserves</a:t>
            </a:r>
            <a:r>
              <a:rPr sz="1200" spc="-40" dirty="0">
                <a:latin typeface="Segoe UI Emoji"/>
                <a:cs typeface="Segoe UI Emoji"/>
              </a:rPr>
              <a:t> </a:t>
            </a:r>
            <a:r>
              <a:rPr sz="1200" dirty="0">
                <a:latin typeface="Segoe UI Emoji"/>
                <a:cs typeface="Segoe UI Emoji"/>
              </a:rPr>
              <a:t>time</a:t>
            </a:r>
            <a:r>
              <a:rPr sz="1200" spc="-40" dirty="0">
                <a:latin typeface="Segoe UI Emoji"/>
                <a:cs typeface="Segoe UI Emoji"/>
              </a:rPr>
              <a:t> </a:t>
            </a:r>
            <a:r>
              <a:rPr sz="1200" dirty="0">
                <a:latin typeface="Segoe UI Emoji"/>
                <a:cs typeface="Segoe UI Emoji"/>
              </a:rPr>
              <a:t>on</a:t>
            </a:r>
            <a:r>
              <a:rPr sz="1200" spc="-20" dirty="0">
                <a:latin typeface="Segoe UI Emoji"/>
                <a:cs typeface="Segoe UI Emoji"/>
              </a:rPr>
              <a:t> </a:t>
            </a:r>
            <a:r>
              <a:rPr sz="1200" dirty="0">
                <a:latin typeface="Segoe UI Emoji"/>
                <a:cs typeface="Segoe UI Emoji"/>
              </a:rPr>
              <a:t>your</a:t>
            </a:r>
            <a:r>
              <a:rPr sz="1200" spc="-30" dirty="0">
                <a:latin typeface="Segoe UI Emoji"/>
                <a:cs typeface="Segoe UI Emoji"/>
              </a:rPr>
              <a:t> </a:t>
            </a:r>
            <a:r>
              <a:rPr sz="1200" dirty="0">
                <a:latin typeface="Segoe UI Emoji"/>
                <a:cs typeface="Segoe UI Emoji"/>
              </a:rPr>
              <a:t>calendar</a:t>
            </a:r>
            <a:r>
              <a:rPr sz="1200" spc="-30" dirty="0">
                <a:latin typeface="Segoe UI Emoji"/>
                <a:cs typeface="Segoe UI Emoji"/>
              </a:rPr>
              <a:t> </a:t>
            </a:r>
            <a:r>
              <a:rPr sz="1200" dirty="0">
                <a:latin typeface="Segoe UI Emoji"/>
                <a:cs typeface="Segoe UI Emoji"/>
              </a:rPr>
              <a:t>for</a:t>
            </a:r>
            <a:r>
              <a:rPr sz="1200" spc="-30" dirty="0">
                <a:latin typeface="Segoe UI Emoji"/>
                <a:cs typeface="Segoe UI Emoji"/>
              </a:rPr>
              <a:t> </a:t>
            </a:r>
            <a:r>
              <a:rPr sz="1200" spc="-25" dirty="0">
                <a:latin typeface="Segoe UI Emoji"/>
                <a:cs typeface="Segoe UI Emoji"/>
              </a:rPr>
              <a:t>the </a:t>
            </a:r>
            <a:r>
              <a:rPr sz="1200" dirty="0">
                <a:latin typeface="Segoe UI Emoji"/>
                <a:cs typeface="Segoe UI Emoji"/>
              </a:rPr>
              <a:t>meeting.</a:t>
            </a:r>
            <a:r>
              <a:rPr sz="1200" spc="-30" dirty="0">
                <a:latin typeface="Segoe UI Emoji"/>
                <a:cs typeface="Segoe UI Emoji"/>
              </a:rPr>
              <a:t> </a:t>
            </a:r>
            <a:r>
              <a:rPr sz="1200" dirty="0">
                <a:latin typeface="Segoe UI Emoji"/>
                <a:cs typeface="Segoe UI Emoji"/>
              </a:rPr>
              <a:t>When</a:t>
            </a:r>
            <a:r>
              <a:rPr sz="1200" spc="-25" dirty="0">
                <a:latin typeface="Segoe UI Emoji"/>
                <a:cs typeface="Segoe UI Emoji"/>
              </a:rPr>
              <a:t> </a:t>
            </a:r>
            <a:r>
              <a:rPr sz="1200" dirty="0">
                <a:latin typeface="Segoe UI Emoji"/>
                <a:cs typeface="Segoe UI Emoji"/>
              </a:rPr>
              <a:t>you</a:t>
            </a:r>
            <a:r>
              <a:rPr sz="1200" spc="-25" dirty="0">
                <a:latin typeface="Segoe UI Emoji"/>
                <a:cs typeface="Segoe UI Emoji"/>
              </a:rPr>
              <a:t> </a:t>
            </a:r>
            <a:r>
              <a:rPr sz="1200" dirty="0">
                <a:latin typeface="Segoe UI Emoji"/>
                <a:cs typeface="Segoe UI Emoji"/>
              </a:rPr>
              <a:t>create</a:t>
            </a:r>
            <a:r>
              <a:rPr sz="1200" spc="-30" dirty="0">
                <a:latin typeface="Segoe UI Emoji"/>
                <a:cs typeface="Segoe UI Emoji"/>
              </a:rPr>
              <a:t> </a:t>
            </a:r>
            <a:r>
              <a:rPr sz="1200" dirty="0">
                <a:latin typeface="Segoe UI Emoji"/>
                <a:cs typeface="Segoe UI Emoji"/>
              </a:rPr>
              <a:t>a</a:t>
            </a:r>
            <a:r>
              <a:rPr sz="1200" spc="-30" dirty="0">
                <a:latin typeface="Segoe UI Emoji"/>
                <a:cs typeface="Segoe UI Emoji"/>
              </a:rPr>
              <a:t> </a:t>
            </a:r>
            <a:r>
              <a:rPr sz="1200" dirty="0">
                <a:latin typeface="Segoe UI Emoji"/>
                <a:cs typeface="Segoe UI Emoji"/>
              </a:rPr>
              <a:t>meeting</a:t>
            </a:r>
            <a:r>
              <a:rPr sz="1200" spc="-25" dirty="0">
                <a:latin typeface="Segoe UI Emoji"/>
                <a:cs typeface="Segoe UI Emoji"/>
              </a:rPr>
              <a:t> </a:t>
            </a:r>
            <a:r>
              <a:rPr sz="1200" dirty="0">
                <a:latin typeface="Segoe UI Emoji"/>
                <a:cs typeface="Segoe UI Emoji"/>
              </a:rPr>
              <a:t>request,</a:t>
            </a:r>
            <a:r>
              <a:rPr sz="1200" spc="-30" dirty="0">
                <a:latin typeface="Segoe UI Emoji"/>
                <a:cs typeface="Segoe UI Emoji"/>
              </a:rPr>
              <a:t> </a:t>
            </a:r>
            <a:r>
              <a:rPr sz="1200" dirty="0">
                <a:latin typeface="Segoe UI Emoji"/>
                <a:cs typeface="Segoe UI Emoji"/>
              </a:rPr>
              <a:t>you</a:t>
            </a:r>
            <a:r>
              <a:rPr sz="1200" spc="-25" dirty="0">
                <a:latin typeface="Segoe UI Emoji"/>
                <a:cs typeface="Segoe UI Emoji"/>
              </a:rPr>
              <a:t> </a:t>
            </a:r>
            <a:r>
              <a:rPr sz="1200" dirty="0">
                <a:latin typeface="Segoe UI Emoji"/>
                <a:cs typeface="Segoe UI Emoji"/>
              </a:rPr>
              <a:t>can</a:t>
            </a:r>
            <a:r>
              <a:rPr sz="1200" spc="-20" dirty="0">
                <a:latin typeface="Segoe UI Emoji"/>
                <a:cs typeface="Segoe UI Emoji"/>
              </a:rPr>
              <a:t> </a:t>
            </a:r>
            <a:r>
              <a:rPr sz="1200" dirty="0">
                <a:latin typeface="Segoe UI Emoji"/>
                <a:cs typeface="Segoe UI Emoji"/>
              </a:rPr>
              <a:t>add</a:t>
            </a:r>
            <a:r>
              <a:rPr sz="1200" spc="-30" dirty="0">
                <a:latin typeface="Segoe UI Emoji"/>
                <a:cs typeface="Segoe UI Emoji"/>
              </a:rPr>
              <a:t> </a:t>
            </a:r>
            <a:r>
              <a:rPr sz="1200" dirty="0">
                <a:latin typeface="Segoe UI Emoji"/>
                <a:cs typeface="Segoe UI Emoji"/>
              </a:rPr>
              <a:t>attachments,</a:t>
            </a:r>
            <a:r>
              <a:rPr sz="1200" spc="-30" dirty="0">
                <a:latin typeface="Segoe UI Emoji"/>
                <a:cs typeface="Segoe UI Emoji"/>
              </a:rPr>
              <a:t> </a:t>
            </a:r>
            <a:r>
              <a:rPr sz="1200" dirty="0">
                <a:latin typeface="Segoe UI Emoji"/>
                <a:cs typeface="Segoe UI Emoji"/>
              </a:rPr>
              <a:t>set</a:t>
            </a:r>
            <a:r>
              <a:rPr sz="1200" spc="-25" dirty="0">
                <a:latin typeface="Segoe UI Emoji"/>
                <a:cs typeface="Segoe UI Emoji"/>
              </a:rPr>
              <a:t> </a:t>
            </a:r>
            <a:r>
              <a:rPr sz="1200" dirty="0">
                <a:latin typeface="Segoe UI Emoji"/>
                <a:cs typeface="Segoe UI Emoji"/>
              </a:rPr>
              <a:t>a</a:t>
            </a:r>
            <a:r>
              <a:rPr sz="1200" spc="-20" dirty="0">
                <a:latin typeface="Segoe UI Emoji"/>
                <a:cs typeface="Segoe UI Emoji"/>
              </a:rPr>
              <a:t> </a:t>
            </a:r>
            <a:r>
              <a:rPr sz="1200" dirty="0">
                <a:latin typeface="Segoe UI Emoji"/>
                <a:cs typeface="Segoe UI Emoji"/>
              </a:rPr>
              <a:t>location,</a:t>
            </a:r>
            <a:r>
              <a:rPr sz="1200" spc="-30" dirty="0">
                <a:latin typeface="Segoe UI Emoji"/>
                <a:cs typeface="Segoe UI Emoji"/>
              </a:rPr>
              <a:t> </a:t>
            </a:r>
            <a:r>
              <a:rPr sz="1200" dirty="0">
                <a:latin typeface="Segoe UI Emoji"/>
                <a:cs typeface="Segoe UI Emoji"/>
              </a:rPr>
              <a:t>and</a:t>
            </a:r>
            <a:r>
              <a:rPr sz="1200" spc="-25" dirty="0">
                <a:latin typeface="Segoe UI Emoji"/>
                <a:cs typeface="Segoe UI Emoji"/>
              </a:rPr>
              <a:t> </a:t>
            </a:r>
            <a:r>
              <a:rPr sz="1200" dirty="0">
                <a:latin typeface="Segoe UI Emoji"/>
                <a:cs typeface="Segoe UI Emoji"/>
              </a:rPr>
              <a:t>use</a:t>
            </a:r>
            <a:r>
              <a:rPr sz="1200" spc="-35" dirty="0">
                <a:latin typeface="Segoe UI Emoji"/>
                <a:cs typeface="Segoe UI Emoji"/>
              </a:rPr>
              <a:t> </a:t>
            </a:r>
            <a:r>
              <a:rPr sz="1200" dirty="0">
                <a:latin typeface="Segoe UI Emoji"/>
                <a:cs typeface="Segoe UI Emoji"/>
              </a:rPr>
              <a:t>the</a:t>
            </a:r>
            <a:r>
              <a:rPr sz="1200" spc="-35" dirty="0">
                <a:latin typeface="Segoe UI Emoji"/>
                <a:cs typeface="Segoe UI Emoji"/>
              </a:rPr>
              <a:t> </a:t>
            </a:r>
            <a:r>
              <a:rPr sz="1200" dirty="0">
                <a:latin typeface="Segoe UI Emoji"/>
                <a:cs typeface="Segoe UI Emoji"/>
              </a:rPr>
              <a:t>Scheduling</a:t>
            </a:r>
            <a:r>
              <a:rPr sz="1200" spc="-25" dirty="0">
                <a:latin typeface="Segoe UI Emoji"/>
                <a:cs typeface="Segoe UI Emoji"/>
              </a:rPr>
              <a:t> </a:t>
            </a:r>
            <a:r>
              <a:rPr sz="1200" dirty="0">
                <a:latin typeface="Segoe UI Emoji"/>
                <a:cs typeface="Segoe UI Emoji"/>
              </a:rPr>
              <a:t>Assistant</a:t>
            </a:r>
            <a:r>
              <a:rPr sz="1200" spc="-30" dirty="0">
                <a:latin typeface="Segoe UI Emoji"/>
                <a:cs typeface="Segoe UI Emoji"/>
              </a:rPr>
              <a:t> </a:t>
            </a:r>
            <a:r>
              <a:rPr sz="1200" dirty="0">
                <a:latin typeface="Segoe UI Emoji"/>
                <a:cs typeface="Segoe UI Emoji"/>
              </a:rPr>
              <a:t>to</a:t>
            </a:r>
            <a:r>
              <a:rPr sz="1200" spc="-25" dirty="0">
                <a:latin typeface="Segoe UI Emoji"/>
                <a:cs typeface="Segoe UI Emoji"/>
              </a:rPr>
              <a:t> </a:t>
            </a:r>
            <a:r>
              <a:rPr sz="1200" dirty="0">
                <a:latin typeface="Segoe UI Emoji"/>
                <a:cs typeface="Segoe UI Emoji"/>
              </a:rPr>
              <a:t>choose</a:t>
            </a:r>
            <a:r>
              <a:rPr sz="1200" spc="-30" dirty="0">
                <a:latin typeface="Segoe UI Emoji"/>
                <a:cs typeface="Segoe UI Emoji"/>
              </a:rPr>
              <a:t> </a:t>
            </a:r>
            <a:r>
              <a:rPr sz="1200" spc="-25" dirty="0">
                <a:latin typeface="Segoe UI Emoji"/>
                <a:cs typeface="Segoe UI Emoji"/>
              </a:rPr>
              <a:t>the </a:t>
            </a:r>
            <a:r>
              <a:rPr sz="1200" dirty="0">
                <a:latin typeface="Segoe UI Emoji"/>
                <a:cs typeface="Segoe UI Emoji"/>
              </a:rPr>
              <a:t>best</a:t>
            </a:r>
            <a:r>
              <a:rPr sz="1200" spc="-20" dirty="0">
                <a:latin typeface="Segoe UI Emoji"/>
                <a:cs typeface="Segoe UI Emoji"/>
              </a:rPr>
              <a:t> </a:t>
            </a:r>
            <a:r>
              <a:rPr sz="1200" dirty="0">
                <a:latin typeface="Segoe UI Emoji"/>
                <a:cs typeface="Segoe UI Emoji"/>
              </a:rPr>
              <a:t>time</a:t>
            </a:r>
            <a:r>
              <a:rPr sz="1200" spc="-15" dirty="0">
                <a:latin typeface="Segoe UI Emoji"/>
                <a:cs typeface="Segoe UI Emoji"/>
              </a:rPr>
              <a:t> </a:t>
            </a:r>
            <a:r>
              <a:rPr sz="1200" dirty="0">
                <a:latin typeface="Segoe UI Emoji"/>
                <a:cs typeface="Segoe UI Emoji"/>
              </a:rPr>
              <a:t>for</a:t>
            </a:r>
            <a:r>
              <a:rPr sz="1200" spc="-20" dirty="0">
                <a:latin typeface="Segoe UI Emoji"/>
                <a:cs typeface="Segoe UI Emoji"/>
              </a:rPr>
              <a:t> </a:t>
            </a:r>
            <a:r>
              <a:rPr sz="1200" dirty="0">
                <a:latin typeface="Segoe UI Emoji"/>
                <a:cs typeface="Segoe UI Emoji"/>
              </a:rPr>
              <a:t>your</a:t>
            </a:r>
            <a:r>
              <a:rPr sz="1200" spc="-20" dirty="0">
                <a:latin typeface="Segoe UI Emoji"/>
                <a:cs typeface="Segoe UI Emoji"/>
              </a:rPr>
              <a:t> </a:t>
            </a:r>
            <a:r>
              <a:rPr sz="1200" spc="-10" dirty="0">
                <a:latin typeface="Segoe UI Emoji"/>
                <a:cs typeface="Segoe UI Emoji"/>
              </a:rPr>
              <a:t>meeting.</a:t>
            </a:r>
            <a:endParaRPr sz="1200" dirty="0">
              <a:latin typeface="Segoe UI Emoji"/>
              <a:cs typeface="Segoe UI Emoji"/>
            </a:endParaRPr>
          </a:p>
          <a:p>
            <a:pPr marL="469900" marR="6202680" indent="-228600">
              <a:lnSpc>
                <a:spcPct val="110800"/>
              </a:lnSpc>
              <a:spcBef>
                <a:spcPts val="1390"/>
              </a:spcBef>
              <a:buFont typeface="Symbol"/>
              <a:buChar char=""/>
              <a:tabLst>
                <a:tab pos="469900" algn="l"/>
                <a:tab pos="547370" algn="l"/>
              </a:tabLst>
            </a:pPr>
            <a:r>
              <a:rPr sz="1200" dirty="0">
                <a:solidFill>
                  <a:srgbClr val="1E1E1E"/>
                </a:solidFill>
                <a:latin typeface="Times New Roman"/>
                <a:cs typeface="Times New Roman"/>
              </a:rPr>
              <a:t>	</a:t>
            </a:r>
            <a:r>
              <a:rPr sz="1200" dirty="0">
                <a:solidFill>
                  <a:srgbClr val="1E1E1E"/>
                </a:solidFill>
                <a:latin typeface="Segoe UI Emoji"/>
                <a:cs typeface="Segoe UI Emoji"/>
              </a:rPr>
              <a:t>Click</a:t>
            </a:r>
            <a:r>
              <a:rPr sz="1200" spc="30" dirty="0">
                <a:solidFill>
                  <a:srgbClr val="1E1E1E"/>
                </a:solidFill>
                <a:latin typeface="Segoe UI Emoji"/>
                <a:cs typeface="Segoe UI Emoji"/>
              </a:rPr>
              <a:t> </a:t>
            </a:r>
            <a:r>
              <a:rPr sz="1200" b="1" dirty="0">
                <a:solidFill>
                  <a:srgbClr val="1E1E1E"/>
                </a:solidFill>
                <a:latin typeface="Segoe UI Emoji"/>
                <a:cs typeface="Segoe UI Emoji"/>
              </a:rPr>
              <a:t>New</a:t>
            </a:r>
            <a:r>
              <a:rPr sz="1200" b="1" spc="50" dirty="0">
                <a:solidFill>
                  <a:srgbClr val="1E1E1E"/>
                </a:solidFill>
                <a:latin typeface="Segoe UI Emoji"/>
                <a:cs typeface="Segoe UI Emoji"/>
              </a:rPr>
              <a:t> </a:t>
            </a:r>
            <a:r>
              <a:rPr sz="1200" b="1" dirty="0">
                <a:solidFill>
                  <a:srgbClr val="1E1E1E"/>
                </a:solidFill>
                <a:latin typeface="Segoe UI Emoji"/>
                <a:cs typeface="Segoe UI Emoji"/>
              </a:rPr>
              <a:t>Appointment</a:t>
            </a:r>
            <a:r>
              <a:rPr sz="1200" b="1" spc="50"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b="1" spc="-25" dirty="0">
                <a:solidFill>
                  <a:srgbClr val="1E1E1E"/>
                </a:solidFill>
                <a:latin typeface="Segoe UI Emoji"/>
                <a:cs typeface="Segoe UI Emoji"/>
              </a:rPr>
              <a:t>New </a:t>
            </a:r>
            <a:r>
              <a:rPr sz="1200" b="1" dirty="0">
                <a:solidFill>
                  <a:srgbClr val="1E1E1E"/>
                </a:solidFill>
                <a:latin typeface="Segoe UI Emoji"/>
                <a:cs typeface="Segoe UI Emoji"/>
              </a:rPr>
              <a:t>Meeting</a:t>
            </a:r>
            <a:r>
              <a:rPr sz="1200" b="1" spc="10" dirty="0">
                <a:solidFill>
                  <a:srgbClr val="1E1E1E"/>
                </a:solidFill>
                <a:latin typeface="Segoe UI Emoji"/>
                <a:cs typeface="Segoe UI Emoji"/>
              </a:rPr>
              <a:t> </a:t>
            </a:r>
            <a:r>
              <a:rPr sz="1200" dirty="0">
                <a:solidFill>
                  <a:srgbClr val="1E1E1E"/>
                </a:solidFill>
                <a:latin typeface="Segoe UI Emoji"/>
                <a:cs typeface="Segoe UI Emoji"/>
              </a:rPr>
              <a:t>at</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top</a:t>
            </a:r>
            <a:r>
              <a:rPr sz="1200" spc="-5" dirty="0">
                <a:solidFill>
                  <a:srgbClr val="1E1E1E"/>
                </a:solidFill>
                <a:latin typeface="Segoe UI Emoji"/>
                <a:cs typeface="Segoe UI Emoji"/>
              </a:rPr>
              <a:t> </a:t>
            </a:r>
            <a:r>
              <a:rPr sz="1200" dirty="0">
                <a:solidFill>
                  <a:srgbClr val="1E1E1E"/>
                </a:solidFill>
                <a:latin typeface="Segoe UI Emoji"/>
                <a:cs typeface="Segoe UI Emoji"/>
              </a:rPr>
              <a:t>left</a:t>
            </a:r>
            <a:r>
              <a:rPr sz="1200" spc="-5" dirty="0">
                <a:solidFill>
                  <a:srgbClr val="1E1E1E"/>
                </a:solidFill>
                <a:latin typeface="Segoe UI Emoji"/>
                <a:cs typeface="Segoe UI Emoji"/>
              </a:rPr>
              <a: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screen</a:t>
            </a:r>
            <a:endParaRPr sz="1200" dirty="0">
              <a:latin typeface="Segoe UI Emoji"/>
              <a:cs typeface="Segoe UI Emoji"/>
            </a:endParaRPr>
          </a:p>
        </p:txBody>
      </p:sp>
      <p:grpSp>
        <p:nvGrpSpPr>
          <p:cNvPr id="13" name="object 13" descr="A picture containing application  Description automatically generated "/>
          <p:cNvGrpSpPr/>
          <p:nvPr/>
        </p:nvGrpSpPr>
        <p:grpSpPr>
          <a:xfrm>
            <a:off x="11042647" y="1219200"/>
            <a:ext cx="420370" cy="2019300"/>
            <a:chOff x="9172575" y="466725"/>
            <a:chExt cx="420370" cy="2019300"/>
          </a:xfrm>
        </p:grpSpPr>
        <p:pic>
          <p:nvPicPr>
            <p:cNvPr id="14" name="object 14" descr="A picture containing application  Description automatically generated "/>
            <p:cNvPicPr/>
            <p:nvPr/>
          </p:nvPicPr>
          <p:blipFill>
            <a:blip r:embed="rId3" cstate="print"/>
            <a:stretch>
              <a:fillRect/>
            </a:stretch>
          </p:blipFill>
          <p:spPr>
            <a:xfrm>
              <a:off x="9182100" y="476250"/>
              <a:ext cx="401318" cy="2000248"/>
            </a:xfrm>
            <a:prstGeom prst="rect">
              <a:avLst/>
            </a:prstGeom>
          </p:spPr>
        </p:pic>
        <p:sp>
          <p:nvSpPr>
            <p:cNvPr id="15" name="object 15"/>
            <p:cNvSpPr/>
            <p:nvPr/>
          </p:nvSpPr>
          <p:spPr>
            <a:xfrm>
              <a:off x="9177337" y="471487"/>
              <a:ext cx="410845" cy="2009775"/>
            </a:xfrm>
            <a:custGeom>
              <a:avLst/>
              <a:gdLst/>
              <a:ahLst/>
              <a:cxnLst/>
              <a:rect l="l" t="t" r="r" b="b"/>
              <a:pathLst>
                <a:path w="410845" h="2009775">
                  <a:moveTo>
                    <a:pt x="0" y="0"/>
                  </a:moveTo>
                  <a:lnTo>
                    <a:pt x="410845" y="0"/>
                  </a:lnTo>
                  <a:lnTo>
                    <a:pt x="410845" y="2009775"/>
                  </a:lnTo>
                  <a:lnTo>
                    <a:pt x="0" y="2009775"/>
                  </a:lnTo>
                  <a:lnTo>
                    <a:pt x="0" y="0"/>
                  </a:lnTo>
                  <a:close/>
                </a:path>
              </a:pathLst>
            </a:custGeom>
            <a:ln w="9525">
              <a:solidFill>
                <a:srgbClr val="000000"/>
              </a:solidFill>
            </a:ln>
          </p:spPr>
          <p:txBody>
            <a:bodyPr wrap="square" lIns="0" tIns="0" rIns="0" bIns="0" rtlCol="0"/>
            <a:lstStyle/>
            <a:p>
              <a:endParaRPr/>
            </a:p>
          </p:txBody>
        </p:sp>
      </p:grpSp>
      <p:grpSp>
        <p:nvGrpSpPr>
          <p:cNvPr id="7" name="object 7" descr="Graphical user interface, application, table, Word  Description automatically generated "/>
          <p:cNvGrpSpPr/>
          <p:nvPr/>
        </p:nvGrpSpPr>
        <p:grpSpPr>
          <a:xfrm>
            <a:off x="5661659" y="4919928"/>
            <a:ext cx="5600700" cy="1158240"/>
            <a:chOff x="3686175" y="4416717"/>
            <a:chExt cx="5600700" cy="1158240"/>
          </a:xfrm>
        </p:grpSpPr>
        <p:pic>
          <p:nvPicPr>
            <p:cNvPr id="8" name="object 8" descr="Graphical user interface, application, table, Word  Description automatically generated "/>
            <p:cNvPicPr/>
            <p:nvPr/>
          </p:nvPicPr>
          <p:blipFill>
            <a:blip r:embed="rId4" cstate="print"/>
            <a:stretch>
              <a:fillRect/>
            </a:stretch>
          </p:blipFill>
          <p:spPr>
            <a:xfrm>
              <a:off x="3695700" y="4426242"/>
              <a:ext cx="5581648" cy="1139177"/>
            </a:xfrm>
            <a:prstGeom prst="rect">
              <a:avLst/>
            </a:prstGeom>
          </p:spPr>
        </p:pic>
        <p:sp>
          <p:nvSpPr>
            <p:cNvPr id="9" name="object 9"/>
            <p:cNvSpPr/>
            <p:nvPr/>
          </p:nvSpPr>
          <p:spPr>
            <a:xfrm>
              <a:off x="3690937" y="4421479"/>
              <a:ext cx="5591175" cy="1148715"/>
            </a:xfrm>
            <a:custGeom>
              <a:avLst/>
              <a:gdLst/>
              <a:ahLst/>
              <a:cxnLst/>
              <a:rect l="l" t="t" r="r" b="b"/>
              <a:pathLst>
                <a:path w="5591175" h="1148714">
                  <a:moveTo>
                    <a:pt x="0" y="0"/>
                  </a:moveTo>
                  <a:lnTo>
                    <a:pt x="5591175" y="0"/>
                  </a:lnTo>
                  <a:lnTo>
                    <a:pt x="5591175" y="1148714"/>
                  </a:lnTo>
                  <a:lnTo>
                    <a:pt x="0" y="1148714"/>
                  </a:lnTo>
                  <a:lnTo>
                    <a:pt x="0" y="0"/>
                  </a:lnTo>
                  <a:close/>
                </a:path>
              </a:pathLst>
            </a:custGeom>
            <a:ln w="9525">
              <a:solidFill>
                <a:srgbClr val="000000"/>
              </a:solidFill>
            </a:ln>
          </p:spPr>
          <p:txBody>
            <a:bodyPr wrap="square" lIns="0" tIns="0" rIns="0" bIns="0" rtlCol="0"/>
            <a:lstStyle/>
            <a:p>
              <a:endParaRPr/>
            </a:p>
          </p:txBody>
        </p:sp>
      </p:grpSp>
      <p:sp>
        <p:nvSpPr>
          <p:cNvPr id="4" name="object 4"/>
          <p:cNvSpPr txBox="1"/>
          <p:nvPr/>
        </p:nvSpPr>
        <p:spPr>
          <a:xfrm>
            <a:off x="2803525" y="5853115"/>
            <a:ext cx="2409190" cy="406393"/>
          </a:xfrm>
          <a:prstGeom prst="rect">
            <a:avLst/>
          </a:prstGeom>
        </p:spPr>
        <p:txBody>
          <a:bodyPr vert="horz" wrap="square" lIns="0" tIns="12700" rIns="0" bIns="0" rtlCol="0">
            <a:spAutoFit/>
          </a:bodyPr>
          <a:lstStyle/>
          <a:p>
            <a:pPr marL="12700" marR="5080">
              <a:lnSpc>
                <a:spcPct val="110800"/>
              </a:lnSpc>
              <a:spcBef>
                <a:spcPts val="100"/>
              </a:spcBef>
            </a:pPr>
            <a:r>
              <a:rPr sz="1200" dirty="0">
                <a:latin typeface="Segoe UI Emoji"/>
                <a:cs typeface="Segoe UI Emoji"/>
              </a:rPr>
              <a:t>Fill</a:t>
            </a:r>
            <a:r>
              <a:rPr sz="1200" spc="-55" dirty="0">
                <a:latin typeface="Segoe UI Emoji"/>
                <a:cs typeface="Segoe UI Emoji"/>
              </a:rPr>
              <a:t> </a:t>
            </a:r>
            <a:r>
              <a:rPr sz="1200" dirty="0">
                <a:latin typeface="Segoe UI Emoji"/>
                <a:cs typeface="Segoe UI Emoji"/>
              </a:rPr>
              <a:t>out</a:t>
            </a:r>
            <a:r>
              <a:rPr sz="1200" spc="-45" dirty="0">
                <a:latin typeface="Segoe UI Emoji"/>
                <a:cs typeface="Segoe UI Emoji"/>
              </a:rPr>
              <a:t> </a:t>
            </a:r>
            <a:r>
              <a:rPr sz="1200" dirty="0">
                <a:latin typeface="Segoe UI Emoji"/>
                <a:cs typeface="Segoe UI Emoji"/>
              </a:rPr>
              <a:t>appropriate</a:t>
            </a:r>
            <a:r>
              <a:rPr sz="1200" spc="-45" dirty="0">
                <a:latin typeface="Segoe UI Emoji"/>
                <a:cs typeface="Segoe UI Emoji"/>
              </a:rPr>
              <a:t> </a:t>
            </a:r>
            <a:r>
              <a:rPr sz="1200" spc="-10" dirty="0">
                <a:latin typeface="Segoe UI Emoji"/>
                <a:cs typeface="Segoe UI Emoji"/>
              </a:rPr>
              <a:t>information</a:t>
            </a:r>
            <a:r>
              <a:rPr sz="1200" spc="-30" dirty="0">
                <a:latin typeface="Segoe UI Emoji"/>
                <a:cs typeface="Segoe UI Emoji"/>
              </a:rPr>
              <a:t> </a:t>
            </a:r>
            <a:r>
              <a:rPr sz="1200" spc="-25" dirty="0">
                <a:latin typeface="Segoe UI Emoji"/>
                <a:cs typeface="Segoe UI Emoji"/>
              </a:rPr>
              <a:t>and </a:t>
            </a:r>
            <a:r>
              <a:rPr sz="1200" b="1" dirty="0">
                <a:latin typeface="Segoe UI Emoji"/>
                <a:cs typeface="Segoe UI Emoji"/>
              </a:rPr>
              <a:t>Save</a:t>
            </a:r>
            <a:r>
              <a:rPr sz="1200" b="1" spc="45" dirty="0">
                <a:latin typeface="Segoe UI Emoji"/>
                <a:cs typeface="Segoe UI Emoji"/>
              </a:rPr>
              <a:t> </a:t>
            </a:r>
            <a:r>
              <a:rPr sz="1200" b="1" dirty="0">
                <a:latin typeface="Segoe UI Emoji"/>
                <a:cs typeface="Segoe UI Emoji"/>
              </a:rPr>
              <a:t>and</a:t>
            </a:r>
            <a:r>
              <a:rPr sz="1200" b="1" spc="40" dirty="0">
                <a:latin typeface="Segoe UI Emoji"/>
                <a:cs typeface="Segoe UI Emoji"/>
              </a:rPr>
              <a:t> </a:t>
            </a:r>
            <a:r>
              <a:rPr sz="1200" b="1" spc="-10" dirty="0">
                <a:latin typeface="Segoe UI Emoji"/>
                <a:cs typeface="Segoe UI Emoji"/>
              </a:rPr>
              <a:t>Close</a:t>
            </a:r>
            <a:r>
              <a:rPr sz="1200" spc="-10" dirty="0">
                <a:latin typeface="Segoe UI Emoji"/>
                <a:cs typeface="Segoe UI Emoji"/>
              </a:rPr>
              <a:t>.</a:t>
            </a:r>
            <a:endParaRPr sz="1200">
              <a:latin typeface="Segoe UI Emoji"/>
              <a:cs typeface="Segoe UI Emoji"/>
            </a:endParaRPr>
          </a:p>
        </p:txBody>
      </p:sp>
      <p:sp>
        <p:nvSpPr>
          <p:cNvPr id="5" name="object 5"/>
          <p:cNvSpPr txBox="1"/>
          <p:nvPr/>
        </p:nvSpPr>
        <p:spPr>
          <a:xfrm>
            <a:off x="3399154" y="6995008"/>
            <a:ext cx="4966970" cy="497840"/>
          </a:xfrm>
          <a:prstGeom prst="rect">
            <a:avLst/>
          </a:prstGeom>
        </p:spPr>
        <p:txBody>
          <a:bodyPr vert="horz" wrap="square" lIns="0" tIns="35560" rIns="0" bIns="0" rtlCol="0">
            <a:spAutoFit/>
          </a:bodyPr>
          <a:lstStyle/>
          <a:p>
            <a:pPr marL="12700">
              <a:spcBef>
                <a:spcPts val="280"/>
              </a:spcBef>
            </a:pPr>
            <a:r>
              <a:rPr sz="1400" b="1" dirty="0">
                <a:solidFill>
                  <a:srgbClr val="1E1E1E"/>
                </a:solidFill>
                <a:latin typeface="Segoe UI Emoji"/>
                <a:cs typeface="Segoe UI Emoji"/>
              </a:rPr>
              <a:t>*Keyboard</a:t>
            </a:r>
            <a:r>
              <a:rPr sz="1400" b="1" spc="35" dirty="0">
                <a:solidFill>
                  <a:srgbClr val="1E1E1E"/>
                </a:solidFill>
                <a:latin typeface="Segoe UI Emoji"/>
                <a:cs typeface="Segoe UI Emoji"/>
              </a:rPr>
              <a:t> </a:t>
            </a:r>
            <a:r>
              <a:rPr sz="1400" b="1" dirty="0">
                <a:solidFill>
                  <a:srgbClr val="1E1E1E"/>
                </a:solidFill>
                <a:latin typeface="Segoe UI Emoji"/>
                <a:cs typeface="Segoe UI Emoji"/>
              </a:rPr>
              <a:t>shortcut</a:t>
            </a:r>
            <a:r>
              <a:rPr sz="1400" b="1" spc="35" dirty="0">
                <a:solidFill>
                  <a:srgbClr val="1E1E1E"/>
                </a:solidFill>
                <a:latin typeface="Segoe UI Emoji"/>
                <a:cs typeface="Segoe UI Emoji"/>
              </a:rPr>
              <a:t> </a:t>
            </a:r>
            <a:r>
              <a:rPr sz="1400" b="1" dirty="0">
                <a:solidFill>
                  <a:srgbClr val="1E1E1E"/>
                </a:solidFill>
                <a:latin typeface="Segoe UI Emoji"/>
                <a:cs typeface="Segoe UI Emoji"/>
              </a:rPr>
              <a:t>-</a:t>
            </a:r>
            <a:r>
              <a:rPr sz="1400" b="1" spc="85" dirty="0">
                <a:solidFill>
                  <a:srgbClr val="1E1E1E"/>
                </a:solidFill>
                <a:latin typeface="Segoe UI Emoji"/>
                <a:cs typeface="Segoe UI Emoji"/>
              </a:rPr>
              <a:t> </a:t>
            </a:r>
            <a:r>
              <a:rPr sz="1400" dirty="0">
                <a:latin typeface="Segoe UI Emoji"/>
                <a:cs typeface="Segoe UI Emoji"/>
              </a:rPr>
              <a:t>To</a:t>
            </a:r>
            <a:r>
              <a:rPr sz="1400" spc="50" dirty="0">
                <a:latin typeface="Segoe UI Emoji"/>
                <a:cs typeface="Segoe UI Emoji"/>
              </a:rPr>
              <a:t> </a:t>
            </a:r>
            <a:r>
              <a:rPr sz="1400" dirty="0">
                <a:latin typeface="Segoe UI Emoji"/>
                <a:cs typeface="Segoe UI Emoji"/>
              </a:rPr>
              <a:t>create</a:t>
            </a:r>
            <a:r>
              <a:rPr sz="1400" spc="25" dirty="0">
                <a:latin typeface="Segoe UI Emoji"/>
                <a:cs typeface="Segoe UI Emoji"/>
              </a:rPr>
              <a:t> </a:t>
            </a:r>
            <a:r>
              <a:rPr sz="1400" dirty="0">
                <a:latin typeface="Segoe UI Emoji"/>
                <a:cs typeface="Segoe UI Emoji"/>
              </a:rPr>
              <a:t>a</a:t>
            </a:r>
            <a:r>
              <a:rPr sz="1400" spc="45" dirty="0">
                <a:latin typeface="Segoe UI Emoji"/>
                <a:cs typeface="Segoe UI Emoji"/>
              </a:rPr>
              <a:t> </a:t>
            </a:r>
            <a:r>
              <a:rPr sz="1400" spc="-25" dirty="0">
                <a:latin typeface="Segoe UI Emoji"/>
                <a:cs typeface="Segoe UI Emoji"/>
              </a:rPr>
              <a:t>new</a:t>
            </a:r>
            <a:endParaRPr sz="1400" dirty="0">
              <a:latin typeface="Segoe UI Emoji"/>
              <a:cs typeface="Segoe UI Emoji"/>
            </a:endParaRPr>
          </a:p>
          <a:p>
            <a:pPr marL="12700">
              <a:spcBef>
                <a:spcPts val="180"/>
              </a:spcBef>
            </a:pPr>
            <a:r>
              <a:rPr sz="1400" dirty="0">
                <a:latin typeface="Segoe UI Emoji"/>
                <a:cs typeface="Segoe UI Emoji"/>
              </a:rPr>
              <a:t>meeting</a:t>
            </a:r>
            <a:r>
              <a:rPr sz="1400" spc="-65" dirty="0">
                <a:latin typeface="Segoe UI Emoji"/>
                <a:cs typeface="Segoe UI Emoji"/>
              </a:rPr>
              <a:t> </a:t>
            </a:r>
            <a:r>
              <a:rPr sz="1400" dirty="0">
                <a:latin typeface="Segoe UI Emoji"/>
                <a:cs typeface="Segoe UI Emoji"/>
              </a:rPr>
              <a:t>request</a:t>
            </a:r>
            <a:r>
              <a:rPr sz="1400" spc="-45" dirty="0">
                <a:latin typeface="Segoe UI Emoji"/>
                <a:cs typeface="Segoe UI Emoji"/>
              </a:rPr>
              <a:t> </a:t>
            </a:r>
            <a:r>
              <a:rPr sz="1400" dirty="0">
                <a:latin typeface="Segoe UI Emoji"/>
                <a:cs typeface="Segoe UI Emoji"/>
              </a:rPr>
              <a:t>from</a:t>
            </a:r>
            <a:r>
              <a:rPr sz="1400" spc="-50" dirty="0">
                <a:latin typeface="Segoe UI Emoji"/>
                <a:cs typeface="Segoe UI Emoji"/>
              </a:rPr>
              <a:t> </a:t>
            </a:r>
            <a:r>
              <a:rPr sz="1400" dirty="0">
                <a:latin typeface="Segoe UI Emoji"/>
                <a:cs typeface="Segoe UI Emoji"/>
              </a:rPr>
              <a:t>any</a:t>
            </a:r>
            <a:r>
              <a:rPr sz="1400" spc="-65" dirty="0">
                <a:latin typeface="Segoe UI Emoji"/>
                <a:cs typeface="Segoe UI Emoji"/>
              </a:rPr>
              <a:t> </a:t>
            </a:r>
            <a:r>
              <a:rPr sz="1400" dirty="0">
                <a:latin typeface="Segoe UI Emoji"/>
                <a:cs typeface="Segoe UI Emoji"/>
              </a:rPr>
              <a:t>folder</a:t>
            </a:r>
            <a:r>
              <a:rPr sz="1400" spc="-50" dirty="0">
                <a:latin typeface="Segoe UI Emoji"/>
                <a:cs typeface="Segoe UI Emoji"/>
              </a:rPr>
              <a:t> </a:t>
            </a:r>
            <a:r>
              <a:rPr sz="1400" dirty="0">
                <a:latin typeface="Segoe UI Emoji"/>
                <a:cs typeface="Segoe UI Emoji"/>
              </a:rPr>
              <a:t>in</a:t>
            </a:r>
            <a:r>
              <a:rPr sz="1400" spc="-55" dirty="0">
                <a:latin typeface="Segoe UI Emoji"/>
                <a:cs typeface="Segoe UI Emoji"/>
              </a:rPr>
              <a:t> </a:t>
            </a:r>
            <a:r>
              <a:rPr sz="1400" dirty="0">
                <a:latin typeface="Segoe UI Emoji"/>
                <a:cs typeface="Segoe UI Emoji"/>
              </a:rPr>
              <a:t>Outlook,</a:t>
            </a:r>
            <a:r>
              <a:rPr sz="1400" spc="-65" dirty="0">
                <a:latin typeface="Segoe UI Emoji"/>
                <a:cs typeface="Segoe UI Emoji"/>
              </a:rPr>
              <a:t> </a:t>
            </a:r>
            <a:r>
              <a:rPr sz="1400" dirty="0">
                <a:latin typeface="Segoe UI Emoji"/>
                <a:cs typeface="Segoe UI Emoji"/>
              </a:rPr>
              <a:t>press</a:t>
            </a:r>
            <a:r>
              <a:rPr sz="1400" spc="-50" dirty="0">
                <a:latin typeface="Segoe UI Emoji"/>
                <a:cs typeface="Segoe UI Emoji"/>
              </a:rPr>
              <a:t> </a:t>
            </a:r>
            <a:r>
              <a:rPr sz="1400" b="1" spc="-10" dirty="0">
                <a:latin typeface="Segoe UI Emoji"/>
                <a:cs typeface="Segoe UI Emoji"/>
              </a:rPr>
              <a:t>Ctrl+Shift+Q</a:t>
            </a:r>
            <a:endParaRPr sz="1400" dirty="0">
              <a:latin typeface="Segoe UI Emoji"/>
              <a:cs typeface="Segoe UI Emoji"/>
            </a:endParaRPr>
          </a:p>
        </p:txBody>
      </p:sp>
      <p:grpSp>
        <p:nvGrpSpPr>
          <p:cNvPr id="10" name="object 10">
            <a:extLst>
              <a:ext uri="{C183D7F6-B498-43B3-948B-1728B52AA6E4}">
                <adec:decorative xmlns:adec="http://schemas.microsoft.com/office/drawing/2017/decorative" val="1"/>
              </a:ext>
            </a:extLst>
          </p:cNvPr>
          <p:cNvGrpSpPr/>
          <p:nvPr/>
        </p:nvGrpSpPr>
        <p:grpSpPr>
          <a:xfrm>
            <a:off x="6472557" y="6254884"/>
            <a:ext cx="4684391" cy="974756"/>
            <a:chOff x="3648075" y="5702287"/>
            <a:chExt cx="5695950" cy="1003935"/>
          </a:xfrm>
        </p:grpSpPr>
        <p:pic>
          <p:nvPicPr>
            <p:cNvPr id="11" name="object 11"/>
            <p:cNvPicPr/>
            <p:nvPr/>
          </p:nvPicPr>
          <p:blipFill>
            <a:blip r:embed="rId5" cstate="print"/>
            <a:stretch>
              <a:fillRect/>
            </a:stretch>
          </p:blipFill>
          <p:spPr>
            <a:xfrm>
              <a:off x="3657600" y="5768907"/>
              <a:ext cx="5676899" cy="908768"/>
            </a:xfrm>
            <a:prstGeom prst="rect">
              <a:avLst/>
            </a:prstGeom>
          </p:spPr>
        </p:pic>
        <p:sp>
          <p:nvSpPr>
            <p:cNvPr id="12" name="object 12"/>
            <p:cNvSpPr/>
            <p:nvPr/>
          </p:nvSpPr>
          <p:spPr>
            <a:xfrm>
              <a:off x="3652837" y="5707049"/>
              <a:ext cx="5686425" cy="994410"/>
            </a:xfrm>
            <a:custGeom>
              <a:avLst/>
              <a:gdLst/>
              <a:ahLst/>
              <a:cxnLst/>
              <a:rect l="l" t="t" r="r" b="b"/>
              <a:pathLst>
                <a:path w="5686425" h="994409">
                  <a:moveTo>
                    <a:pt x="0" y="0"/>
                  </a:moveTo>
                  <a:lnTo>
                    <a:pt x="5686425" y="0"/>
                  </a:lnTo>
                  <a:lnTo>
                    <a:pt x="5686425" y="994409"/>
                  </a:lnTo>
                  <a:lnTo>
                    <a:pt x="0" y="994409"/>
                  </a:lnTo>
                  <a:lnTo>
                    <a:pt x="0" y="0"/>
                  </a:lnTo>
                  <a:close/>
                </a:path>
              </a:pathLst>
            </a:custGeom>
            <a:ln w="9525">
              <a:solidFill>
                <a:srgbClr val="000000"/>
              </a:solidFill>
            </a:ln>
          </p:spPr>
          <p:txBody>
            <a:bodyPr wrap="square" lIns="0" tIns="0" rIns="0" bIns="0" rtlCol="0"/>
            <a:lstStyle/>
            <a:p>
              <a:endParaRPr/>
            </a:p>
          </p:txBody>
        </p:sp>
      </p:grpSp>
      <p:pic>
        <p:nvPicPr>
          <p:cNvPr id="16" name="Picture 15">
            <a:extLst>
              <a:ext uri="{FF2B5EF4-FFF2-40B4-BE49-F238E27FC236}">
                <a16:creationId xmlns:a16="http://schemas.microsoft.com/office/drawing/2014/main" id="{7E7AE937-9E60-0A9A-0994-A2AFBE771D4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33200" y="7032610"/>
            <a:ext cx="2057400" cy="6480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1CBF89-C298-5A4E-EEEB-B653ACF97D30}"/>
              </a:ext>
            </a:extLst>
          </p:cNvPr>
          <p:cNvSpPr>
            <a:spLocks noGrp="1"/>
          </p:cNvSpPr>
          <p:nvPr>
            <p:ph type="title" idx="4294967295"/>
          </p:nvPr>
        </p:nvSpPr>
        <p:spPr>
          <a:xfrm>
            <a:off x="1417581" y="381000"/>
            <a:ext cx="12435840" cy="276999"/>
          </a:xfrm>
        </p:spPr>
        <p:txBody>
          <a:bodyPr/>
          <a:lstStyle/>
          <a:p>
            <a:pPr marL="12700">
              <a:spcBef>
                <a:spcPts val="95"/>
              </a:spcBef>
            </a:pPr>
            <a:r>
              <a:rPr lang="en-US" b="1" u="sng" dirty="0">
                <a:solidFill>
                  <a:srgbClr val="1E1E1E"/>
                </a:solidFill>
                <a:uFill>
                  <a:solidFill>
                    <a:srgbClr val="1E1E1E"/>
                  </a:solidFill>
                </a:uFill>
                <a:latin typeface="Arial" panose="020B0604020202020204" pitchFamily="34" charset="0"/>
                <a:cs typeface="Arial" panose="020B0604020202020204" pitchFamily="34" charset="0"/>
              </a:rPr>
              <a:t>Add</a:t>
            </a:r>
            <a:r>
              <a:rPr lang="en-US" b="1" u="sng" spc="75"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attendees</a:t>
            </a:r>
            <a:r>
              <a:rPr lang="en-US" b="1" u="sng" spc="75"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in</a:t>
            </a:r>
            <a:r>
              <a:rPr lang="en-US" b="1" u="sng" spc="80"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one</a:t>
            </a:r>
            <a:r>
              <a:rPr lang="en-US" b="1" u="sng" spc="80"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of</a:t>
            </a:r>
            <a:r>
              <a:rPr lang="en-US" b="1" u="sng" spc="80"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dirty="0">
                <a:solidFill>
                  <a:srgbClr val="1E1E1E"/>
                </a:solidFill>
                <a:uFill>
                  <a:solidFill>
                    <a:srgbClr val="1E1E1E"/>
                  </a:solidFill>
                </a:uFill>
                <a:latin typeface="Arial" panose="020B0604020202020204" pitchFamily="34" charset="0"/>
                <a:cs typeface="Arial" panose="020B0604020202020204" pitchFamily="34" charset="0"/>
              </a:rPr>
              <a:t>two</a:t>
            </a:r>
            <a:r>
              <a:rPr lang="en-US" b="1" u="sng" spc="95" dirty="0">
                <a:solidFill>
                  <a:srgbClr val="1E1E1E"/>
                </a:solidFill>
                <a:uFill>
                  <a:solidFill>
                    <a:srgbClr val="1E1E1E"/>
                  </a:solidFill>
                </a:uFill>
                <a:latin typeface="Arial" panose="020B0604020202020204" pitchFamily="34" charset="0"/>
                <a:cs typeface="Arial" panose="020B0604020202020204" pitchFamily="34" charset="0"/>
              </a:rPr>
              <a:t> </a:t>
            </a:r>
            <a:r>
              <a:rPr lang="en-US" b="1" u="sng" spc="-20" dirty="0">
                <a:solidFill>
                  <a:srgbClr val="1E1E1E"/>
                </a:solidFill>
                <a:uFill>
                  <a:solidFill>
                    <a:srgbClr val="1E1E1E"/>
                  </a:solidFill>
                </a:uFill>
                <a:latin typeface="Arial" panose="020B0604020202020204" pitchFamily="34" charset="0"/>
                <a:cs typeface="Arial" panose="020B0604020202020204" pitchFamily="34" charset="0"/>
              </a:rPr>
              <a:t>ways:</a:t>
            </a:r>
            <a:endParaRPr lang="en-US" dirty="0">
              <a:latin typeface="Arial" panose="020B0604020202020204" pitchFamily="34" charset="0"/>
              <a:cs typeface="Arial" panose="020B0604020202020204" pitchFamily="34" charset="0"/>
            </a:endParaRPr>
          </a:p>
        </p:txBody>
      </p:sp>
      <p:sp>
        <p:nvSpPr>
          <p:cNvPr id="2" name="object 2"/>
          <p:cNvSpPr txBox="1"/>
          <p:nvPr/>
        </p:nvSpPr>
        <p:spPr>
          <a:xfrm>
            <a:off x="2314557" y="1066800"/>
            <a:ext cx="8753475" cy="5514202"/>
          </a:xfrm>
          <a:prstGeom prst="rect">
            <a:avLst/>
          </a:prstGeom>
        </p:spPr>
        <p:txBody>
          <a:bodyPr vert="horz" wrap="square" lIns="0" tIns="12065" rIns="0" bIns="0" rtlCol="0">
            <a:spAutoFit/>
          </a:bodyPr>
          <a:lstStyle/>
          <a:p>
            <a:pPr marL="925194" indent="-226695">
              <a:spcBef>
                <a:spcPts val="1745"/>
              </a:spcBef>
              <a:buChar char="•"/>
              <a:tabLst>
                <a:tab pos="925194" algn="l"/>
              </a:tabLst>
            </a:pPr>
            <a:r>
              <a:rPr sz="1200" dirty="0">
                <a:solidFill>
                  <a:srgbClr val="1E1E1E"/>
                </a:solidFill>
                <a:latin typeface="Segoe UI Emoji"/>
                <a:cs typeface="Segoe UI Emoji"/>
              </a:rPr>
              <a:t>Invite</a:t>
            </a:r>
            <a:r>
              <a:rPr sz="1200" spc="-60" dirty="0">
                <a:solidFill>
                  <a:srgbClr val="1E1E1E"/>
                </a:solidFill>
                <a:latin typeface="Segoe UI Emoji"/>
                <a:cs typeface="Segoe UI Emoji"/>
              </a:rPr>
              <a:t> </a:t>
            </a:r>
            <a:r>
              <a:rPr sz="1200" spc="-10" dirty="0">
                <a:solidFill>
                  <a:srgbClr val="1E1E1E"/>
                </a:solidFill>
                <a:latin typeface="Segoe UI Emoji"/>
                <a:cs typeface="Segoe UI Emoji"/>
              </a:rPr>
              <a:t>Attendees</a:t>
            </a:r>
            <a:endParaRPr sz="1200" dirty="0">
              <a:latin typeface="Segoe UI Emoji"/>
              <a:cs typeface="Segoe UI Emoji"/>
            </a:endParaRPr>
          </a:p>
          <a:p>
            <a:pPr marL="927100">
              <a:spcBef>
                <a:spcPts val="80"/>
              </a:spcBef>
            </a:pPr>
            <a:r>
              <a:rPr sz="1300" i="1" spc="-25" dirty="0">
                <a:solidFill>
                  <a:srgbClr val="1E1E1E"/>
                </a:solidFill>
                <a:latin typeface="Segoe UI Emoji"/>
                <a:cs typeface="Segoe UI Emoji"/>
              </a:rPr>
              <a:t>or</a:t>
            </a:r>
            <a:endParaRPr sz="1300" dirty="0">
              <a:latin typeface="Segoe UI Emoji"/>
              <a:cs typeface="Segoe UI Emoji"/>
            </a:endParaRPr>
          </a:p>
          <a:p>
            <a:pPr marL="926465" marR="3816350" indent="-228600">
              <a:lnSpc>
                <a:spcPct val="110800"/>
              </a:lnSpc>
              <a:spcBef>
                <a:spcPts val="5"/>
              </a:spcBef>
              <a:buChar char="•"/>
              <a:tabLst>
                <a:tab pos="926465" algn="l"/>
              </a:tabLst>
            </a:pPr>
            <a:r>
              <a:rPr sz="1200" dirty="0">
                <a:solidFill>
                  <a:srgbClr val="1E1E1E"/>
                </a:solidFill>
                <a:latin typeface="Segoe UI Emoji"/>
                <a:cs typeface="Segoe UI Emoji"/>
              </a:rPr>
              <a:t>In</a:t>
            </a:r>
            <a:r>
              <a:rPr sz="1200" spc="10" dirty="0">
                <a:solidFill>
                  <a:srgbClr val="1E1E1E"/>
                </a:solidFill>
                <a:latin typeface="Segoe UI Emoji"/>
                <a:cs typeface="Segoe UI Emoji"/>
              </a:rPr>
              <a:t> </a:t>
            </a:r>
            <a:r>
              <a:rPr sz="1200" dirty="0">
                <a:solidFill>
                  <a:srgbClr val="1E1E1E"/>
                </a:solidFill>
                <a:latin typeface="Segoe UI Emoji"/>
                <a:cs typeface="Segoe UI Emoji"/>
              </a:rPr>
              <a:t>the </a:t>
            </a:r>
            <a:r>
              <a:rPr sz="1200" b="1" dirty="0">
                <a:solidFill>
                  <a:srgbClr val="1E1E1E"/>
                </a:solidFill>
                <a:latin typeface="Segoe UI Emoji"/>
                <a:cs typeface="Segoe UI Emoji"/>
              </a:rPr>
              <a:t>Scheduling</a:t>
            </a:r>
            <a:r>
              <a:rPr sz="1200" b="1" spc="10" dirty="0">
                <a:solidFill>
                  <a:srgbClr val="1E1E1E"/>
                </a:solidFill>
                <a:latin typeface="Segoe UI Emoji"/>
                <a:cs typeface="Segoe UI Emoji"/>
              </a:rPr>
              <a:t> </a:t>
            </a:r>
            <a:r>
              <a:rPr sz="1200" b="1" dirty="0">
                <a:solidFill>
                  <a:srgbClr val="1E1E1E"/>
                </a:solidFill>
                <a:latin typeface="Segoe UI Emoji"/>
                <a:cs typeface="Segoe UI Emoji"/>
              </a:rPr>
              <a:t>Assistant</a:t>
            </a:r>
            <a:r>
              <a:rPr sz="1200" dirty="0">
                <a:solidFill>
                  <a:srgbClr val="1E1E1E"/>
                </a:solidFill>
                <a:latin typeface="Segoe UI Emoji"/>
                <a:cs typeface="Segoe UI Emoji"/>
              </a:rPr>
              <a:t>,</a:t>
            </a:r>
            <a:r>
              <a:rPr sz="1200" spc="5" dirty="0">
                <a:solidFill>
                  <a:srgbClr val="1E1E1E"/>
                </a:solidFill>
                <a:latin typeface="Segoe UI Emoji"/>
                <a:cs typeface="Segoe UI Emoji"/>
              </a:rPr>
              <a:t> </a:t>
            </a:r>
            <a:r>
              <a:rPr sz="1200" dirty="0">
                <a:solidFill>
                  <a:srgbClr val="1E1E1E"/>
                </a:solidFill>
                <a:latin typeface="Segoe UI Emoji"/>
                <a:cs typeface="Segoe UI Emoji"/>
              </a:rPr>
              <a:t>either</a:t>
            </a:r>
            <a:r>
              <a:rPr sz="1200" spc="5" dirty="0">
                <a:solidFill>
                  <a:srgbClr val="1E1E1E"/>
                </a:solidFill>
                <a:latin typeface="Segoe UI Emoji"/>
                <a:cs typeface="Segoe UI Emoji"/>
              </a:rPr>
              <a:t> </a:t>
            </a:r>
            <a:r>
              <a:rPr sz="1200" dirty="0">
                <a:solidFill>
                  <a:srgbClr val="1E1E1E"/>
                </a:solidFill>
                <a:latin typeface="Segoe UI Emoji"/>
                <a:cs typeface="Segoe UI Emoji"/>
              </a:rPr>
              <a:t>click</a:t>
            </a:r>
            <a:r>
              <a:rPr sz="1200" spc="5" dirty="0">
                <a:solidFill>
                  <a:srgbClr val="1E1E1E"/>
                </a:solidFill>
                <a:latin typeface="Segoe UI Emoji"/>
                <a:cs typeface="Segoe UI Emoji"/>
              </a:rPr>
              <a:t> </a:t>
            </a:r>
            <a:r>
              <a:rPr sz="1200" dirty="0">
                <a:solidFill>
                  <a:srgbClr val="1E1E1E"/>
                </a:solidFill>
                <a:latin typeface="Segoe UI Emoji"/>
                <a:cs typeface="Segoe UI Emoji"/>
              </a:rPr>
              <a:t>the box</a:t>
            </a:r>
            <a:r>
              <a:rPr sz="1200" spc="5" dirty="0">
                <a:solidFill>
                  <a:srgbClr val="1E1E1E"/>
                </a:solidFill>
                <a:latin typeface="Segoe UI Emoji"/>
                <a:cs typeface="Segoe UI Emoji"/>
              </a:rPr>
              <a:t> </a:t>
            </a:r>
            <a:r>
              <a:rPr sz="1200" dirty="0">
                <a:solidFill>
                  <a:srgbClr val="1E1E1E"/>
                </a:solidFill>
                <a:latin typeface="Segoe UI Emoji"/>
                <a:cs typeface="Segoe UI Emoji"/>
              </a:rPr>
              <a:t>under</a:t>
            </a:r>
            <a:r>
              <a:rPr sz="1200" spc="5" dirty="0">
                <a:solidFill>
                  <a:srgbClr val="1E1E1E"/>
                </a:solidFill>
                <a:latin typeface="Segoe UI Emoji"/>
                <a:cs typeface="Segoe UI Emoji"/>
              </a:rPr>
              <a:t> </a:t>
            </a:r>
            <a:r>
              <a:rPr sz="1200" spc="-20" dirty="0">
                <a:solidFill>
                  <a:srgbClr val="1E1E1E"/>
                </a:solidFill>
                <a:latin typeface="Segoe UI Emoji"/>
                <a:cs typeface="Segoe UI Emoji"/>
              </a:rPr>
              <a:t>your </a:t>
            </a:r>
            <a:r>
              <a:rPr sz="1200" dirty="0">
                <a:solidFill>
                  <a:srgbClr val="1E1E1E"/>
                </a:solidFill>
                <a:latin typeface="Segoe UI Emoji"/>
                <a:cs typeface="Segoe UI Emoji"/>
              </a:rPr>
              <a:t>name</a:t>
            </a:r>
            <a:r>
              <a:rPr sz="1200" spc="-55" dirty="0">
                <a:solidFill>
                  <a:srgbClr val="1E1E1E"/>
                </a:solidFill>
                <a:latin typeface="Segoe UI Emoji"/>
                <a:cs typeface="Segoe UI Emoji"/>
              </a:rPr>
              <a:t> </a:t>
            </a:r>
            <a:r>
              <a:rPr sz="1200" dirty="0">
                <a:solidFill>
                  <a:srgbClr val="1E1E1E"/>
                </a:solidFill>
                <a:latin typeface="Segoe UI Emoji"/>
                <a:cs typeface="Segoe UI Emoji"/>
              </a:rPr>
              <a:t>and</a:t>
            </a:r>
            <a:r>
              <a:rPr sz="1200" spc="-45" dirty="0">
                <a:solidFill>
                  <a:srgbClr val="1E1E1E"/>
                </a:solidFill>
                <a:latin typeface="Segoe UI Emoji"/>
                <a:cs typeface="Segoe UI Emoji"/>
              </a:rPr>
              <a:t> </a:t>
            </a:r>
            <a:r>
              <a:rPr sz="1200" dirty="0">
                <a:solidFill>
                  <a:srgbClr val="1E1E1E"/>
                </a:solidFill>
                <a:latin typeface="Segoe UI Emoji"/>
                <a:cs typeface="Segoe UI Emoji"/>
              </a:rPr>
              <a:t>type</a:t>
            </a:r>
            <a:r>
              <a:rPr sz="1200" spc="-50" dirty="0">
                <a:solidFill>
                  <a:srgbClr val="1E1E1E"/>
                </a:solidFill>
                <a:latin typeface="Segoe UI Emoji"/>
                <a:cs typeface="Segoe UI Emoji"/>
              </a:rPr>
              <a:t> </a:t>
            </a:r>
            <a:r>
              <a:rPr sz="1200" dirty="0">
                <a:solidFill>
                  <a:srgbClr val="1E1E1E"/>
                </a:solidFill>
                <a:latin typeface="Segoe UI Emoji"/>
                <a:cs typeface="Segoe UI Emoji"/>
              </a:rPr>
              <a:t>an</a:t>
            </a:r>
            <a:r>
              <a:rPr sz="1200" spc="-35" dirty="0">
                <a:solidFill>
                  <a:srgbClr val="1E1E1E"/>
                </a:solidFill>
                <a:latin typeface="Segoe UI Emoji"/>
                <a:cs typeface="Segoe UI Emoji"/>
              </a:rPr>
              <a:t> </a:t>
            </a:r>
            <a:r>
              <a:rPr sz="1200" dirty="0">
                <a:solidFill>
                  <a:srgbClr val="1E1E1E"/>
                </a:solidFill>
                <a:latin typeface="Segoe UI Emoji"/>
                <a:cs typeface="Segoe UI Emoji"/>
              </a:rPr>
              <a:t>attendee's</a:t>
            </a:r>
            <a:r>
              <a:rPr sz="1200" spc="-50" dirty="0">
                <a:solidFill>
                  <a:srgbClr val="1E1E1E"/>
                </a:solidFill>
                <a:latin typeface="Segoe UI Emoji"/>
                <a:cs typeface="Segoe UI Emoji"/>
              </a:rPr>
              <a:t> </a:t>
            </a:r>
            <a:r>
              <a:rPr sz="1200" dirty="0">
                <a:solidFill>
                  <a:srgbClr val="1E1E1E"/>
                </a:solidFill>
                <a:latin typeface="Segoe UI Emoji"/>
                <a:cs typeface="Segoe UI Emoji"/>
              </a:rPr>
              <a:t>name</a:t>
            </a:r>
            <a:r>
              <a:rPr sz="1200" spc="-50" dirty="0">
                <a:solidFill>
                  <a:srgbClr val="1E1E1E"/>
                </a:solidFill>
                <a:latin typeface="Segoe UI Emoji"/>
                <a:cs typeface="Segoe UI Emoji"/>
              </a:rPr>
              <a:t> </a:t>
            </a:r>
            <a:r>
              <a:rPr sz="1200" dirty="0">
                <a:solidFill>
                  <a:srgbClr val="1E1E1E"/>
                </a:solidFill>
                <a:latin typeface="Segoe UI Emoji"/>
                <a:cs typeface="Segoe UI Emoji"/>
              </a:rPr>
              <a:t>or</a:t>
            </a:r>
            <a:r>
              <a:rPr sz="1200" spc="-50" dirty="0">
                <a:solidFill>
                  <a:srgbClr val="1E1E1E"/>
                </a:solidFill>
                <a:latin typeface="Segoe UI Emoji"/>
                <a:cs typeface="Segoe UI Emoji"/>
              </a:rPr>
              <a:t> </a:t>
            </a:r>
            <a:r>
              <a:rPr sz="1200" dirty="0">
                <a:solidFill>
                  <a:srgbClr val="1E1E1E"/>
                </a:solidFill>
                <a:latin typeface="Segoe UI Emoji"/>
                <a:cs typeface="Segoe UI Emoji"/>
              </a:rPr>
              <a:t>email</a:t>
            </a:r>
            <a:r>
              <a:rPr sz="1200" spc="-50" dirty="0">
                <a:solidFill>
                  <a:srgbClr val="1E1E1E"/>
                </a:solidFill>
                <a:latin typeface="Segoe UI Emoji"/>
                <a:cs typeface="Segoe UI Emoji"/>
              </a:rPr>
              <a:t> </a:t>
            </a:r>
            <a:r>
              <a:rPr sz="1200" dirty="0">
                <a:solidFill>
                  <a:srgbClr val="1E1E1E"/>
                </a:solidFill>
                <a:latin typeface="Segoe UI Emoji"/>
                <a:cs typeface="Segoe UI Emoji"/>
              </a:rPr>
              <a:t>address</a:t>
            </a:r>
            <a:r>
              <a:rPr sz="1200" spc="-50" dirty="0">
                <a:solidFill>
                  <a:srgbClr val="1E1E1E"/>
                </a:solidFill>
                <a:latin typeface="Segoe UI Emoji"/>
                <a:cs typeface="Segoe UI Emoji"/>
              </a:rPr>
              <a:t> </a:t>
            </a:r>
            <a:r>
              <a:rPr sz="1200" dirty="0">
                <a:solidFill>
                  <a:srgbClr val="1E1E1E"/>
                </a:solidFill>
                <a:latin typeface="Segoe UI Emoji"/>
                <a:cs typeface="Segoe UI Emoji"/>
              </a:rPr>
              <a:t>or</a:t>
            </a:r>
            <a:r>
              <a:rPr sz="1200" spc="-50" dirty="0">
                <a:solidFill>
                  <a:srgbClr val="1E1E1E"/>
                </a:solidFill>
                <a:latin typeface="Segoe UI Emoji"/>
                <a:cs typeface="Segoe UI Emoji"/>
              </a:rPr>
              <a:t> </a:t>
            </a:r>
            <a:r>
              <a:rPr sz="1200" spc="-10" dirty="0">
                <a:solidFill>
                  <a:srgbClr val="1E1E1E"/>
                </a:solidFill>
                <a:latin typeface="Segoe UI Emoji"/>
                <a:cs typeface="Segoe UI Emoji"/>
              </a:rPr>
              <a:t>click </a:t>
            </a:r>
            <a:r>
              <a:rPr sz="1200" dirty="0">
                <a:solidFill>
                  <a:srgbClr val="1E1E1E"/>
                </a:solidFill>
                <a:latin typeface="Segoe UI Emoji"/>
                <a:cs typeface="Segoe UI Emoji"/>
              </a:rPr>
              <a:t>the</a:t>
            </a:r>
            <a:r>
              <a:rPr sz="1200" spc="-10" dirty="0">
                <a:solidFill>
                  <a:srgbClr val="1E1E1E"/>
                </a:solidFill>
                <a:latin typeface="Segoe UI Emoji"/>
                <a:cs typeface="Segoe UI Emoji"/>
              </a:rPr>
              <a:t> </a:t>
            </a:r>
            <a:r>
              <a:rPr sz="1200" b="1" dirty="0">
                <a:solidFill>
                  <a:srgbClr val="1E1E1E"/>
                </a:solidFill>
                <a:latin typeface="Segoe UI Emoji"/>
                <a:cs typeface="Segoe UI Emoji"/>
              </a:rPr>
              <a:t>Add Attendees</a:t>
            </a:r>
            <a:r>
              <a:rPr sz="1200" b="1" spc="5" dirty="0">
                <a:solidFill>
                  <a:srgbClr val="1E1E1E"/>
                </a:solidFill>
                <a:latin typeface="Segoe UI Emoji"/>
                <a:cs typeface="Segoe UI Emoji"/>
              </a:rPr>
              <a:t> </a:t>
            </a:r>
            <a:r>
              <a:rPr sz="1200" dirty="0">
                <a:solidFill>
                  <a:srgbClr val="1E1E1E"/>
                </a:solidFill>
                <a:latin typeface="Segoe UI Emoji"/>
                <a:cs typeface="Segoe UI Emoji"/>
              </a:rPr>
              <a:t>button</a:t>
            </a:r>
            <a:r>
              <a:rPr sz="1200" spc="5" dirty="0">
                <a:solidFill>
                  <a:srgbClr val="1E1E1E"/>
                </a:solidFill>
                <a:latin typeface="Segoe UI Emoji"/>
                <a:cs typeface="Segoe UI Emoji"/>
              </a:rPr>
              <a:t> </a:t>
            </a:r>
            <a:r>
              <a:rPr sz="1200" dirty="0">
                <a:solidFill>
                  <a:srgbClr val="1E1E1E"/>
                </a:solidFill>
                <a:latin typeface="Segoe UI Emoji"/>
                <a:cs typeface="Segoe UI Emoji"/>
              </a:rPr>
              <a:t>to bring</a:t>
            </a:r>
            <a:r>
              <a:rPr sz="1200" spc="-5" dirty="0">
                <a:solidFill>
                  <a:srgbClr val="1E1E1E"/>
                </a:solidFill>
                <a:latin typeface="Segoe UI Emoji"/>
                <a:cs typeface="Segoe UI Emoji"/>
              </a:rPr>
              <a:t> </a:t>
            </a:r>
            <a:r>
              <a:rPr sz="1200" dirty="0">
                <a:solidFill>
                  <a:srgbClr val="1E1E1E"/>
                </a:solidFill>
                <a:latin typeface="Segoe UI Emoji"/>
                <a:cs typeface="Segoe UI Emoji"/>
              </a:rPr>
              <a:t>up</a:t>
            </a:r>
            <a:r>
              <a:rPr sz="1200" spc="-5" dirty="0">
                <a:solidFill>
                  <a:srgbClr val="1E1E1E"/>
                </a:solidFill>
                <a:latin typeface="Segoe UI Emoji"/>
                <a:cs typeface="Segoe UI Emoji"/>
              </a:rPr>
              <a:t> </a:t>
            </a:r>
            <a:r>
              <a:rPr sz="1200" dirty="0">
                <a:solidFill>
                  <a:srgbClr val="1E1E1E"/>
                </a:solidFill>
                <a:latin typeface="Segoe UI Emoji"/>
                <a:cs typeface="Segoe UI Emoji"/>
              </a:rPr>
              <a:t>your address</a:t>
            </a:r>
            <a:r>
              <a:rPr sz="1200" spc="-10" dirty="0">
                <a:solidFill>
                  <a:srgbClr val="1E1E1E"/>
                </a:solidFill>
                <a:latin typeface="Segoe UI Emoji"/>
                <a:cs typeface="Segoe UI Emoji"/>
              </a:rPr>
              <a:t> book.</a:t>
            </a:r>
            <a:endParaRPr sz="1200" dirty="0">
              <a:latin typeface="Segoe UI Emoji"/>
              <a:cs typeface="Segoe UI Emoji"/>
            </a:endParaRPr>
          </a:p>
          <a:p>
            <a:pPr marL="527685" marR="3392804">
              <a:lnSpc>
                <a:spcPct val="110800"/>
              </a:lnSpc>
              <a:spcBef>
                <a:spcPts val="1390"/>
              </a:spcBef>
            </a:pPr>
            <a:r>
              <a:rPr sz="1200" dirty="0">
                <a:solidFill>
                  <a:srgbClr val="1E1E1E"/>
                </a:solidFill>
                <a:latin typeface="Segoe UI Emoji"/>
                <a:cs typeface="Segoe UI Emoji"/>
              </a:rPr>
              <a:t>Click</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icon</a:t>
            </a:r>
            <a:r>
              <a:rPr sz="1200" spc="-30" dirty="0">
                <a:solidFill>
                  <a:srgbClr val="1E1E1E"/>
                </a:solidFill>
                <a:latin typeface="Segoe UI Emoji"/>
                <a:cs typeface="Segoe UI Emoji"/>
              </a:rPr>
              <a:t> </a:t>
            </a:r>
            <a:r>
              <a:rPr sz="1200" dirty="0">
                <a:solidFill>
                  <a:srgbClr val="1E1E1E"/>
                </a:solidFill>
                <a:latin typeface="Segoe UI Emoji"/>
                <a:cs typeface="Segoe UI Emoji"/>
              </a:rPr>
              <a:t>next</a:t>
            </a:r>
            <a:r>
              <a:rPr sz="1200" spc="-40"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spc="-10" dirty="0">
                <a:solidFill>
                  <a:srgbClr val="1E1E1E"/>
                </a:solidFill>
                <a:latin typeface="Segoe UI Emoji"/>
                <a:cs typeface="Segoe UI Emoji"/>
              </a:rPr>
              <a:t>attendee's</a:t>
            </a:r>
            <a:r>
              <a:rPr sz="1200" spc="-45" dirty="0">
                <a:solidFill>
                  <a:srgbClr val="1E1E1E"/>
                </a:solidFill>
                <a:latin typeface="Segoe UI Emoji"/>
                <a:cs typeface="Segoe UI Emoji"/>
              </a:rPr>
              <a:t> </a:t>
            </a:r>
            <a:r>
              <a:rPr sz="1200" dirty="0">
                <a:solidFill>
                  <a:srgbClr val="1E1E1E"/>
                </a:solidFill>
                <a:latin typeface="Segoe UI Emoji"/>
                <a:cs typeface="Segoe UI Emoji"/>
              </a:rPr>
              <a:t>name</a:t>
            </a:r>
            <a:r>
              <a:rPr sz="1200" spc="-40" dirty="0">
                <a:solidFill>
                  <a:srgbClr val="1E1E1E"/>
                </a:solidFill>
                <a:latin typeface="Segoe UI Emoji"/>
                <a:cs typeface="Segoe UI Emoji"/>
              </a:rPr>
              <a:t> </a:t>
            </a:r>
            <a:r>
              <a:rPr sz="1200" dirty="0">
                <a:solidFill>
                  <a:srgbClr val="1E1E1E"/>
                </a:solidFill>
                <a:latin typeface="Segoe UI Emoji"/>
                <a:cs typeface="Segoe UI Emoji"/>
              </a:rPr>
              <a:t>in the</a:t>
            </a:r>
            <a:r>
              <a:rPr sz="1200" spc="-50" dirty="0">
                <a:solidFill>
                  <a:srgbClr val="1E1E1E"/>
                </a:solidFill>
                <a:latin typeface="Segoe UI Emoji"/>
                <a:cs typeface="Segoe UI Emoji"/>
              </a:rPr>
              <a:t> </a:t>
            </a:r>
            <a:r>
              <a:rPr sz="1200" dirty="0">
                <a:solidFill>
                  <a:srgbClr val="1E1E1E"/>
                </a:solidFill>
                <a:latin typeface="Segoe UI Emoji"/>
                <a:cs typeface="Segoe UI Emoji"/>
              </a:rPr>
              <a:t>Scheduling</a:t>
            </a:r>
            <a:r>
              <a:rPr sz="1200" spc="-40" dirty="0">
                <a:solidFill>
                  <a:srgbClr val="1E1E1E"/>
                </a:solidFill>
                <a:latin typeface="Segoe UI Emoji"/>
                <a:cs typeface="Segoe UI Emoji"/>
              </a:rPr>
              <a:t> </a:t>
            </a:r>
            <a:r>
              <a:rPr sz="1200" dirty="0">
                <a:solidFill>
                  <a:srgbClr val="1E1E1E"/>
                </a:solidFill>
                <a:latin typeface="Segoe UI Emoji"/>
                <a:cs typeface="Segoe UI Emoji"/>
              </a:rPr>
              <a:t>Assistant</a:t>
            </a:r>
            <a:r>
              <a:rPr sz="1200" spc="-40"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mark</a:t>
            </a:r>
            <a:r>
              <a:rPr sz="1200" spc="1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specific</a:t>
            </a:r>
            <a:r>
              <a:rPr sz="1200" spc="10" dirty="0">
                <a:solidFill>
                  <a:srgbClr val="1E1E1E"/>
                </a:solidFill>
                <a:latin typeface="Segoe UI Emoji"/>
                <a:cs typeface="Segoe UI Emoji"/>
              </a:rPr>
              <a:t> </a:t>
            </a:r>
            <a:r>
              <a:rPr sz="1200" dirty="0">
                <a:solidFill>
                  <a:srgbClr val="1E1E1E"/>
                </a:solidFill>
                <a:latin typeface="Segoe UI Emoji"/>
                <a:cs typeface="Segoe UI Emoji"/>
              </a:rPr>
              <a:t>attendee</a:t>
            </a:r>
            <a:r>
              <a:rPr sz="1200" spc="10" dirty="0">
                <a:solidFill>
                  <a:srgbClr val="1E1E1E"/>
                </a:solidFill>
                <a:latin typeface="Segoe UI Emoji"/>
                <a:cs typeface="Segoe UI Emoji"/>
              </a:rPr>
              <a:t> </a:t>
            </a:r>
            <a:r>
              <a:rPr sz="1200" dirty="0">
                <a:solidFill>
                  <a:srgbClr val="1E1E1E"/>
                </a:solidFill>
                <a:latin typeface="Segoe UI Emoji"/>
                <a:cs typeface="Segoe UI Emoji"/>
              </a:rPr>
              <a:t>as</a:t>
            </a:r>
            <a:r>
              <a:rPr sz="1200" spc="10" dirty="0">
                <a:solidFill>
                  <a:srgbClr val="1E1E1E"/>
                </a:solidFill>
                <a:latin typeface="Segoe UI Emoji"/>
                <a:cs typeface="Segoe UI Emoji"/>
              </a:rPr>
              <a:t> </a:t>
            </a:r>
            <a:r>
              <a:rPr sz="1200" dirty="0">
                <a:solidFill>
                  <a:srgbClr val="1E1E1E"/>
                </a:solidFill>
                <a:latin typeface="Segoe UI Emoji"/>
                <a:cs typeface="Segoe UI Emoji"/>
              </a:rPr>
              <a:t>a</a:t>
            </a:r>
            <a:r>
              <a:rPr sz="1200" spc="30" dirty="0">
                <a:solidFill>
                  <a:srgbClr val="1E1E1E"/>
                </a:solidFill>
                <a:latin typeface="Segoe UI Emoji"/>
                <a:cs typeface="Segoe UI Emoji"/>
              </a:rPr>
              <a:t> </a:t>
            </a:r>
            <a:r>
              <a:rPr sz="1200" b="1" dirty="0">
                <a:solidFill>
                  <a:srgbClr val="1E1E1E"/>
                </a:solidFill>
                <a:latin typeface="Segoe UI Emoji"/>
                <a:cs typeface="Segoe UI Emoji"/>
              </a:rPr>
              <a:t>Required</a:t>
            </a:r>
            <a:r>
              <a:rPr sz="1200" b="1" spc="20" dirty="0">
                <a:solidFill>
                  <a:srgbClr val="1E1E1E"/>
                </a:solidFill>
                <a:latin typeface="Segoe UI Emoji"/>
                <a:cs typeface="Segoe UI Emoji"/>
              </a:rPr>
              <a:t> </a:t>
            </a:r>
            <a:r>
              <a:rPr sz="1200" b="1" dirty="0">
                <a:solidFill>
                  <a:srgbClr val="1E1E1E"/>
                </a:solidFill>
                <a:latin typeface="Segoe UI Emoji"/>
                <a:cs typeface="Segoe UI Emoji"/>
              </a:rPr>
              <a:t>Attendee</a:t>
            </a:r>
            <a:r>
              <a:rPr sz="1200" dirty="0">
                <a:solidFill>
                  <a:srgbClr val="1E1E1E"/>
                </a:solidFill>
                <a:latin typeface="Segoe UI Emoji"/>
                <a:cs typeface="Segoe UI Emoji"/>
              </a:rPr>
              <a:t>,</a:t>
            </a:r>
            <a:r>
              <a:rPr sz="1200" spc="15" dirty="0">
                <a:solidFill>
                  <a:srgbClr val="1E1E1E"/>
                </a:solidFill>
                <a:latin typeface="Segoe UI Emoji"/>
                <a:cs typeface="Segoe UI Emoji"/>
              </a:rPr>
              <a:t> </a:t>
            </a:r>
            <a:r>
              <a:rPr sz="1200" b="1" dirty="0">
                <a:solidFill>
                  <a:srgbClr val="1E1E1E"/>
                </a:solidFill>
                <a:latin typeface="Segoe UI Emoji"/>
                <a:cs typeface="Segoe UI Emoji"/>
              </a:rPr>
              <a:t>Optional</a:t>
            </a:r>
            <a:r>
              <a:rPr sz="1200" b="1" spc="15" dirty="0">
                <a:solidFill>
                  <a:srgbClr val="1E1E1E"/>
                </a:solidFill>
                <a:latin typeface="Segoe UI Emoji"/>
                <a:cs typeface="Segoe UI Emoji"/>
              </a:rPr>
              <a:t> </a:t>
            </a:r>
            <a:r>
              <a:rPr sz="1200" b="1" dirty="0">
                <a:solidFill>
                  <a:srgbClr val="1E1E1E"/>
                </a:solidFill>
                <a:latin typeface="Segoe UI Emoji"/>
                <a:cs typeface="Segoe UI Emoji"/>
              </a:rPr>
              <a:t>Attendee</a:t>
            </a:r>
            <a:r>
              <a:rPr sz="1200" dirty="0">
                <a:solidFill>
                  <a:srgbClr val="1E1E1E"/>
                </a:solidFill>
                <a:latin typeface="Segoe UI Emoji"/>
                <a:cs typeface="Segoe UI Emoji"/>
              </a:rPr>
              <a:t>,</a:t>
            </a:r>
            <a:r>
              <a:rPr sz="1200" spc="10" dirty="0">
                <a:solidFill>
                  <a:srgbClr val="1E1E1E"/>
                </a:solidFill>
                <a:latin typeface="Segoe UI Emoji"/>
                <a:cs typeface="Segoe UI Emoji"/>
              </a:rPr>
              <a:t> </a:t>
            </a:r>
            <a:r>
              <a:rPr sz="1200" spc="-25" dirty="0">
                <a:solidFill>
                  <a:srgbClr val="1E1E1E"/>
                </a:solidFill>
                <a:latin typeface="Segoe UI Emoji"/>
                <a:cs typeface="Segoe UI Emoji"/>
              </a:rPr>
              <a:t>or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b="1" dirty="0">
                <a:solidFill>
                  <a:srgbClr val="1E1E1E"/>
                </a:solidFill>
                <a:latin typeface="Segoe UI Emoji"/>
                <a:cs typeface="Segoe UI Emoji"/>
              </a:rPr>
              <a:t>Resource</a:t>
            </a:r>
            <a:r>
              <a:rPr sz="1200" dirty="0">
                <a:solidFill>
                  <a:srgbClr val="1E1E1E"/>
                </a:solidFill>
                <a:latin typeface="Segoe UI Emoji"/>
                <a:cs typeface="Segoe UI Emoji"/>
              </a:rPr>
              <a:t>.</a:t>
            </a:r>
            <a:r>
              <a:rPr sz="1200" spc="-20" dirty="0">
                <a:solidFill>
                  <a:srgbClr val="1E1E1E"/>
                </a:solidFill>
                <a:latin typeface="Segoe UI Emoji"/>
                <a:cs typeface="Segoe UI Emoji"/>
              </a:rPr>
              <a:t> </a:t>
            </a:r>
            <a:r>
              <a:rPr sz="1200" dirty="0">
                <a:solidFill>
                  <a:srgbClr val="1E1E1E"/>
                </a:solidFill>
                <a:latin typeface="Segoe UI Emoji"/>
                <a:cs typeface="Segoe UI Emoji"/>
              </a:rPr>
              <a:t>When</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start</a:t>
            </a:r>
            <a:r>
              <a:rPr sz="1200" spc="-20" dirty="0">
                <a:solidFill>
                  <a:srgbClr val="1E1E1E"/>
                </a:solidFill>
                <a:latin typeface="Segoe UI Emoji"/>
                <a:cs typeface="Segoe UI Emoji"/>
              </a:rPr>
              <a:t> </a:t>
            </a:r>
            <a:r>
              <a:rPr sz="1200" dirty="0">
                <a:solidFill>
                  <a:srgbClr val="1E1E1E"/>
                </a:solidFill>
                <a:latin typeface="Segoe UI Emoji"/>
                <a:cs typeface="Segoe UI Emoji"/>
              </a:rPr>
              <a:t>typing</a:t>
            </a:r>
            <a:r>
              <a:rPr sz="1200" spc="-20" dirty="0">
                <a:solidFill>
                  <a:srgbClr val="1E1E1E"/>
                </a:solidFill>
                <a:latin typeface="Segoe UI Emoji"/>
                <a:cs typeface="Segoe UI Emoji"/>
              </a:rPr>
              <a:t> </a:t>
            </a:r>
            <a:r>
              <a:rPr sz="1200" dirty="0">
                <a:solidFill>
                  <a:srgbClr val="1E1E1E"/>
                </a:solidFill>
                <a:latin typeface="Segoe UI Emoji"/>
                <a:cs typeface="Segoe UI Emoji"/>
              </a:rPr>
              <a:t>an</a:t>
            </a:r>
            <a:r>
              <a:rPr sz="1200" spc="-15" dirty="0">
                <a:solidFill>
                  <a:srgbClr val="1E1E1E"/>
                </a:solidFill>
                <a:latin typeface="Segoe UI Emoji"/>
                <a:cs typeface="Segoe UI Emoji"/>
              </a:rPr>
              <a:t> </a:t>
            </a:r>
            <a:r>
              <a:rPr sz="1200" dirty="0">
                <a:solidFill>
                  <a:srgbClr val="1E1E1E"/>
                </a:solidFill>
                <a:latin typeface="Segoe UI Emoji"/>
                <a:cs typeface="Segoe UI Emoji"/>
              </a:rPr>
              <a:t>attendee's</a:t>
            </a:r>
            <a:r>
              <a:rPr sz="1200" spc="-25" dirty="0">
                <a:solidFill>
                  <a:srgbClr val="1E1E1E"/>
                </a:solidFill>
                <a:latin typeface="Segoe UI Emoji"/>
                <a:cs typeface="Segoe UI Emoji"/>
              </a:rPr>
              <a:t> </a:t>
            </a:r>
            <a:r>
              <a:rPr sz="1200" dirty="0">
                <a:solidFill>
                  <a:srgbClr val="1E1E1E"/>
                </a:solidFill>
                <a:latin typeface="Segoe UI Emoji"/>
                <a:cs typeface="Segoe UI Emoji"/>
              </a:rPr>
              <a:t>name,</a:t>
            </a:r>
            <a:r>
              <a:rPr sz="1200" spc="-5" dirty="0">
                <a:solidFill>
                  <a:srgbClr val="1E1E1E"/>
                </a:solidFill>
                <a:latin typeface="Segoe UI Emoji"/>
                <a:cs typeface="Segoe UI Emoji"/>
              </a:rPr>
              <a:t> </a:t>
            </a:r>
            <a:r>
              <a:rPr sz="1200" dirty="0">
                <a:solidFill>
                  <a:srgbClr val="1E1E1E"/>
                </a:solidFill>
                <a:latin typeface="Segoe UI Emoji"/>
                <a:cs typeface="Segoe UI Emoji"/>
              </a:rPr>
              <a:t>Outlook</a:t>
            </a:r>
            <a:r>
              <a:rPr sz="1200" spc="-20" dirty="0">
                <a:solidFill>
                  <a:srgbClr val="1E1E1E"/>
                </a:solidFill>
                <a:latin typeface="Segoe UI Emoji"/>
                <a:cs typeface="Segoe UI Emoji"/>
              </a:rPr>
              <a:t> will </a:t>
            </a:r>
            <a:r>
              <a:rPr sz="1200" dirty="0">
                <a:solidFill>
                  <a:srgbClr val="1E1E1E"/>
                </a:solidFill>
                <a:latin typeface="Segoe UI Emoji"/>
                <a:cs typeface="Segoe UI Emoji"/>
              </a:rPr>
              <a:t>provide</a:t>
            </a:r>
            <a:r>
              <a:rPr sz="1200" spc="-25" dirty="0">
                <a:solidFill>
                  <a:srgbClr val="1E1E1E"/>
                </a:solidFill>
                <a:latin typeface="Segoe UI Emoji"/>
                <a:cs typeface="Segoe UI Emoji"/>
              </a:rPr>
              <a:t> </a:t>
            </a:r>
            <a:r>
              <a:rPr sz="1200" dirty="0">
                <a:solidFill>
                  <a:srgbClr val="1E1E1E"/>
                </a:solidFill>
                <a:latin typeface="Segoe UI Emoji"/>
                <a:cs typeface="Segoe UI Emoji"/>
              </a:rPr>
              <a:t>suggestions</a:t>
            </a:r>
            <a:r>
              <a:rPr sz="1200" spc="-25" dirty="0">
                <a:solidFill>
                  <a:srgbClr val="1E1E1E"/>
                </a:solidFill>
                <a:latin typeface="Segoe UI Emoji"/>
                <a:cs typeface="Segoe UI Emoji"/>
              </a:rPr>
              <a:t> </a:t>
            </a:r>
            <a:r>
              <a:rPr sz="1200" dirty="0">
                <a:solidFill>
                  <a:srgbClr val="1E1E1E"/>
                </a:solidFill>
                <a:latin typeface="Segoe UI Emoji"/>
                <a:cs typeface="Segoe UI Emoji"/>
              </a:rPr>
              <a:t>for</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based</a:t>
            </a:r>
            <a:r>
              <a:rPr sz="1200" spc="-20"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people</a:t>
            </a:r>
            <a:r>
              <a:rPr sz="1200" spc="-25" dirty="0">
                <a:solidFill>
                  <a:srgbClr val="1E1E1E"/>
                </a:solidFill>
                <a:latin typeface="Segoe UI Emoji"/>
                <a:cs typeface="Segoe UI Emoji"/>
              </a:rPr>
              <a:t> </a:t>
            </a:r>
            <a:r>
              <a:rPr sz="1200" dirty="0">
                <a:solidFill>
                  <a:srgbClr val="1E1E1E"/>
                </a:solidFill>
                <a:latin typeface="Segoe UI Emoji"/>
                <a:cs typeface="Segoe UI Emoji"/>
              </a:rPr>
              <a:t>you've</a:t>
            </a:r>
            <a:r>
              <a:rPr sz="1200" spc="-25" dirty="0">
                <a:solidFill>
                  <a:srgbClr val="1E1E1E"/>
                </a:solidFill>
                <a:latin typeface="Segoe UI Emoji"/>
                <a:cs typeface="Segoe UI Emoji"/>
              </a:rPr>
              <a:t> </a:t>
            </a:r>
            <a:r>
              <a:rPr sz="1200" dirty="0">
                <a:solidFill>
                  <a:srgbClr val="1E1E1E"/>
                </a:solidFill>
                <a:latin typeface="Segoe UI Emoji"/>
                <a:cs typeface="Segoe UI Emoji"/>
              </a:rPr>
              <a:t>met</a:t>
            </a:r>
            <a:r>
              <a:rPr sz="1200" spc="-20" dirty="0">
                <a:solidFill>
                  <a:srgbClr val="1E1E1E"/>
                </a:solidFill>
                <a:latin typeface="Segoe UI Emoji"/>
                <a:cs typeface="Segoe UI Emoji"/>
              </a:rPr>
              <a:t> </a:t>
            </a:r>
            <a:r>
              <a:rPr sz="1200" dirty="0">
                <a:solidFill>
                  <a:srgbClr val="1E1E1E"/>
                </a:solidFill>
                <a:latin typeface="Segoe UI Emoji"/>
                <a:cs typeface="Segoe UI Emoji"/>
              </a:rPr>
              <a:t>with</a:t>
            </a:r>
            <a:r>
              <a:rPr sz="1200" spc="-15" dirty="0">
                <a:solidFill>
                  <a:srgbClr val="1E1E1E"/>
                </a:solidFill>
                <a:latin typeface="Segoe UI Emoji"/>
                <a:cs typeface="Segoe UI Emoji"/>
              </a:rPr>
              <a:t> </a:t>
            </a:r>
            <a:r>
              <a:rPr sz="1200" spc="-25" dirty="0">
                <a:solidFill>
                  <a:srgbClr val="1E1E1E"/>
                </a:solidFill>
                <a:latin typeface="Segoe UI Emoji"/>
                <a:cs typeface="Segoe UI Emoji"/>
              </a:rPr>
              <a:t>or </a:t>
            </a:r>
            <a:r>
              <a:rPr sz="1200" dirty="0">
                <a:solidFill>
                  <a:srgbClr val="1E1E1E"/>
                </a:solidFill>
                <a:latin typeface="Segoe UI Emoji"/>
                <a:cs typeface="Segoe UI Emoji"/>
              </a:rPr>
              <a:t>emailed</a:t>
            </a:r>
            <a:r>
              <a:rPr sz="1200" spc="-25" dirty="0">
                <a:solidFill>
                  <a:srgbClr val="1E1E1E"/>
                </a:solidFill>
                <a:latin typeface="Segoe UI Emoji"/>
                <a:cs typeface="Segoe UI Emoji"/>
              </a:rPr>
              <a:t> </a:t>
            </a:r>
            <a:r>
              <a:rPr sz="1200" dirty="0">
                <a:solidFill>
                  <a:srgbClr val="1E1E1E"/>
                </a:solidFill>
                <a:latin typeface="Segoe UI Emoji"/>
                <a:cs typeface="Segoe UI Emoji"/>
              </a:rPr>
              <a:t>recently.</a:t>
            </a:r>
            <a:r>
              <a:rPr sz="1200" spc="-20" dirty="0">
                <a:solidFill>
                  <a:srgbClr val="1E1E1E"/>
                </a:solidFill>
                <a:latin typeface="Segoe UI Emoji"/>
                <a:cs typeface="Segoe UI Emoji"/>
              </a:rPr>
              <a:t> </a:t>
            </a:r>
            <a:r>
              <a:rPr sz="1200" dirty="0">
                <a:solidFill>
                  <a:srgbClr val="1E1E1E"/>
                </a:solidFill>
                <a:latin typeface="Segoe UI Emoji"/>
                <a:cs typeface="Segoe UI Emoji"/>
              </a:rPr>
              <a:t>Choose</a:t>
            </a:r>
            <a:r>
              <a:rPr sz="1200" spc="-25"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name</a:t>
            </a:r>
            <a:r>
              <a:rPr sz="1200" spc="-15" dirty="0">
                <a:solidFill>
                  <a:srgbClr val="1E1E1E"/>
                </a:solidFill>
                <a:latin typeface="Segoe UI Emoji"/>
                <a:cs typeface="Segoe UI Emoji"/>
              </a:rPr>
              <a:t> </a:t>
            </a:r>
            <a:r>
              <a:rPr sz="1200" dirty="0">
                <a:solidFill>
                  <a:srgbClr val="1E1E1E"/>
                </a:solidFill>
                <a:latin typeface="Segoe UI Emoji"/>
                <a:cs typeface="Segoe UI Emoji"/>
              </a:rPr>
              <a:t>from</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list</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add</a:t>
            </a:r>
            <a:r>
              <a:rPr sz="1200" spc="-20" dirty="0">
                <a:solidFill>
                  <a:srgbClr val="1E1E1E"/>
                </a:solidFill>
                <a:latin typeface="Segoe UI Emoji"/>
                <a:cs typeface="Segoe UI Emoji"/>
              </a:rPr>
              <a:t> </a:t>
            </a:r>
            <a:r>
              <a:rPr sz="1200" dirty="0">
                <a:solidFill>
                  <a:srgbClr val="1E1E1E"/>
                </a:solidFill>
                <a:latin typeface="Segoe UI Emoji"/>
                <a:cs typeface="Segoe UI Emoji"/>
              </a:rPr>
              <a:t>an</a:t>
            </a:r>
            <a:r>
              <a:rPr sz="1200" spc="-15" dirty="0">
                <a:solidFill>
                  <a:srgbClr val="1E1E1E"/>
                </a:solidFill>
                <a:latin typeface="Segoe UI Emoji"/>
                <a:cs typeface="Segoe UI Emoji"/>
              </a:rPr>
              <a:t> </a:t>
            </a:r>
            <a:r>
              <a:rPr sz="1200" spc="-10" dirty="0">
                <a:solidFill>
                  <a:srgbClr val="1E1E1E"/>
                </a:solidFill>
                <a:latin typeface="Segoe UI Emoji"/>
                <a:cs typeface="Segoe UI Emoji"/>
              </a:rPr>
              <a:t>attendee.</a:t>
            </a:r>
            <a:endParaRPr sz="1200" dirty="0">
              <a:latin typeface="Segoe UI Emoji"/>
              <a:cs typeface="Segoe UI Emoji"/>
            </a:endParaRPr>
          </a:p>
          <a:p>
            <a:pPr marL="527685">
              <a:spcBef>
                <a:spcPts val="1560"/>
              </a:spcBef>
            </a:pPr>
            <a:r>
              <a:rPr sz="1200" b="1" dirty="0">
                <a:solidFill>
                  <a:srgbClr val="1E1E1E"/>
                </a:solidFill>
                <a:latin typeface="Segoe UI Emoji"/>
                <a:cs typeface="Segoe UI Emoji"/>
              </a:rPr>
              <a:t>Add</a:t>
            </a:r>
            <a:r>
              <a:rPr sz="1200" b="1" spc="40" dirty="0">
                <a:solidFill>
                  <a:srgbClr val="1E1E1E"/>
                </a:solidFill>
                <a:latin typeface="Segoe UI Emoji"/>
                <a:cs typeface="Segoe UI Emoji"/>
              </a:rPr>
              <a:t> </a:t>
            </a:r>
            <a:r>
              <a:rPr sz="1200" b="1" dirty="0">
                <a:solidFill>
                  <a:srgbClr val="1E1E1E"/>
                </a:solidFill>
                <a:latin typeface="Segoe UI Emoji"/>
                <a:cs typeface="Segoe UI Emoji"/>
              </a:rPr>
              <a:t>a</a:t>
            </a:r>
            <a:r>
              <a:rPr sz="1200" b="1" spc="65" dirty="0">
                <a:solidFill>
                  <a:srgbClr val="1E1E1E"/>
                </a:solidFill>
                <a:latin typeface="Segoe UI Emoji"/>
                <a:cs typeface="Segoe UI Emoji"/>
              </a:rPr>
              <a:t> </a:t>
            </a:r>
            <a:r>
              <a:rPr sz="1200" b="1" dirty="0">
                <a:solidFill>
                  <a:srgbClr val="1E1E1E"/>
                </a:solidFill>
                <a:latin typeface="Segoe UI Emoji"/>
                <a:cs typeface="Segoe UI Emoji"/>
              </a:rPr>
              <a:t>meeting</a:t>
            </a:r>
            <a:r>
              <a:rPr sz="1200" b="1" spc="70" dirty="0">
                <a:solidFill>
                  <a:srgbClr val="1E1E1E"/>
                </a:solidFill>
                <a:latin typeface="Segoe UI Emoji"/>
                <a:cs typeface="Segoe UI Emoji"/>
              </a:rPr>
              <a:t> </a:t>
            </a:r>
            <a:r>
              <a:rPr sz="1200" b="1" dirty="0">
                <a:solidFill>
                  <a:srgbClr val="1E1E1E"/>
                </a:solidFill>
                <a:latin typeface="Segoe UI Emoji"/>
                <a:cs typeface="Segoe UI Emoji"/>
              </a:rPr>
              <a:t>subject,</a:t>
            </a:r>
            <a:r>
              <a:rPr sz="1200" b="1" spc="75" dirty="0">
                <a:solidFill>
                  <a:srgbClr val="1E1E1E"/>
                </a:solidFill>
                <a:latin typeface="Segoe UI Emoji"/>
                <a:cs typeface="Segoe UI Emoji"/>
              </a:rPr>
              <a:t> </a:t>
            </a:r>
            <a:r>
              <a:rPr sz="1200" b="1" dirty="0">
                <a:solidFill>
                  <a:srgbClr val="1E1E1E"/>
                </a:solidFill>
                <a:latin typeface="Segoe UI Emoji"/>
                <a:cs typeface="Segoe UI Emoji"/>
              </a:rPr>
              <a:t>start</a:t>
            </a:r>
            <a:r>
              <a:rPr sz="1200" b="1" spc="65" dirty="0">
                <a:solidFill>
                  <a:srgbClr val="1E1E1E"/>
                </a:solidFill>
                <a:latin typeface="Segoe UI Emoji"/>
                <a:cs typeface="Segoe UI Emoji"/>
              </a:rPr>
              <a:t> </a:t>
            </a:r>
            <a:r>
              <a:rPr sz="1200" b="1" dirty="0">
                <a:solidFill>
                  <a:srgbClr val="1E1E1E"/>
                </a:solidFill>
                <a:latin typeface="Segoe UI Emoji"/>
                <a:cs typeface="Segoe UI Emoji"/>
              </a:rPr>
              <a:t>time</a:t>
            </a:r>
            <a:r>
              <a:rPr sz="1200" b="1" spc="55" dirty="0">
                <a:solidFill>
                  <a:srgbClr val="1E1E1E"/>
                </a:solidFill>
                <a:latin typeface="Segoe UI Emoji"/>
                <a:cs typeface="Segoe UI Emoji"/>
              </a:rPr>
              <a:t> </a:t>
            </a:r>
            <a:r>
              <a:rPr sz="1200" b="1" dirty="0">
                <a:solidFill>
                  <a:srgbClr val="1E1E1E"/>
                </a:solidFill>
                <a:latin typeface="Segoe UI Emoji"/>
                <a:cs typeface="Segoe UI Emoji"/>
              </a:rPr>
              <a:t>and</a:t>
            </a:r>
            <a:r>
              <a:rPr sz="1200" b="1" spc="60" dirty="0">
                <a:solidFill>
                  <a:srgbClr val="1E1E1E"/>
                </a:solidFill>
                <a:latin typeface="Segoe UI Emoji"/>
                <a:cs typeface="Segoe UI Emoji"/>
              </a:rPr>
              <a:t> </a:t>
            </a:r>
            <a:r>
              <a:rPr sz="1200" b="1" dirty="0">
                <a:solidFill>
                  <a:srgbClr val="1E1E1E"/>
                </a:solidFill>
                <a:latin typeface="Segoe UI Emoji"/>
                <a:cs typeface="Segoe UI Emoji"/>
              </a:rPr>
              <a:t>end</a:t>
            </a:r>
            <a:r>
              <a:rPr sz="1200" b="1" spc="70" dirty="0">
                <a:solidFill>
                  <a:srgbClr val="1E1E1E"/>
                </a:solidFill>
                <a:latin typeface="Segoe UI Emoji"/>
                <a:cs typeface="Segoe UI Emoji"/>
              </a:rPr>
              <a:t> </a:t>
            </a:r>
            <a:r>
              <a:rPr sz="1200" b="1" dirty="0">
                <a:solidFill>
                  <a:srgbClr val="1E1E1E"/>
                </a:solidFill>
                <a:latin typeface="Segoe UI Emoji"/>
                <a:cs typeface="Segoe UI Emoji"/>
              </a:rPr>
              <a:t>time,</a:t>
            </a:r>
            <a:r>
              <a:rPr sz="1200" b="1" spc="80" dirty="0">
                <a:solidFill>
                  <a:srgbClr val="1E1E1E"/>
                </a:solidFill>
                <a:latin typeface="Segoe UI Emoji"/>
                <a:cs typeface="Segoe UI Emoji"/>
              </a:rPr>
              <a:t> </a:t>
            </a:r>
            <a:r>
              <a:rPr sz="1200" b="1" dirty="0">
                <a:solidFill>
                  <a:srgbClr val="1E1E1E"/>
                </a:solidFill>
                <a:latin typeface="Segoe UI Emoji"/>
                <a:cs typeface="Segoe UI Emoji"/>
              </a:rPr>
              <a:t>and</a:t>
            </a:r>
            <a:r>
              <a:rPr sz="1200" b="1" spc="70" dirty="0">
                <a:solidFill>
                  <a:srgbClr val="1E1E1E"/>
                </a:solidFill>
                <a:latin typeface="Segoe UI Emoji"/>
                <a:cs typeface="Segoe UI Emoji"/>
              </a:rPr>
              <a:t> </a:t>
            </a:r>
            <a:r>
              <a:rPr sz="1200" b="1" spc="-10" dirty="0">
                <a:solidFill>
                  <a:srgbClr val="1E1E1E"/>
                </a:solidFill>
                <a:latin typeface="Segoe UI Emoji"/>
                <a:cs typeface="Segoe UI Emoji"/>
              </a:rPr>
              <a:t>location:</a:t>
            </a:r>
            <a:endParaRPr sz="1200" dirty="0">
              <a:latin typeface="Segoe UI Emoji"/>
              <a:cs typeface="Segoe UI Emoji"/>
            </a:endParaRPr>
          </a:p>
          <a:p>
            <a:pPr marL="527685" marR="24765">
              <a:lnSpc>
                <a:spcPct val="107900"/>
              </a:lnSpc>
              <a:spcBef>
                <a:spcPts val="1315"/>
              </a:spcBef>
            </a:pPr>
            <a:r>
              <a:rPr sz="1200" spc="-10" dirty="0">
                <a:solidFill>
                  <a:srgbClr val="1E1E1E"/>
                </a:solidFill>
                <a:latin typeface="Segoe UI Emoji"/>
                <a:cs typeface="Segoe UI Emoji"/>
              </a:rPr>
              <a:t>Start</a:t>
            </a:r>
            <a:r>
              <a:rPr sz="1200" spc="-50" dirty="0">
                <a:solidFill>
                  <a:srgbClr val="1E1E1E"/>
                </a:solidFill>
                <a:latin typeface="Segoe UI Emoji"/>
                <a:cs typeface="Segoe UI Emoji"/>
              </a:rPr>
              <a:t> </a:t>
            </a:r>
            <a:r>
              <a:rPr sz="1200" spc="-10" dirty="0">
                <a:solidFill>
                  <a:srgbClr val="1E1E1E"/>
                </a:solidFill>
                <a:latin typeface="Segoe UI Emoji"/>
                <a:cs typeface="Segoe UI Emoji"/>
              </a:rPr>
              <a:t>typing</a:t>
            </a:r>
            <a:r>
              <a:rPr sz="1200" spc="-50" dirty="0">
                <a:solidFill>
                  <a:srgbClr val="1E1E1E"/>
                </a:solidFill>
                <a:latin typeface="Segoe UI Emoji"/>
                <a:cs typeface="Segoe UI Emoji"/>
              </a:rPr>
              <a:t> </a:t>
            </a:r>
            <a:r>
              <a:rPr sz="1200" dirty="0">
                <a:solidFill>
                  <a:srgbClr val="1E1E1E"/>
                </a:solidFill>
                <a:latin typeface="Segoe UI Emoji"/>
                <a:cs typeface="Segoe UI Emoji"/>
              </a:rPr>
              <a:t>a</a:t>
            </a:r>
            <a:r>
              <a:rPr sz="1200" spc="-35" dirty="0">
                <a:solidFill>
                  <a:srgbClr val="1E1E1E"/>
                </a:solidFill>
                <a:latin typeface="Segoe UI Emoji"/>
                <a:cs typeface="Segoe UI Emoji"/>
              </a:rPr>
              <a:t> </a:t>
            </a:r>
            <a:r>
              <a:rPr sz="1200" spc="-10" dirty="0">
                <a:solidFill>
                  <a:srgbClr val="1E1E1E"/>
                </a:solidFill>
                <a:latin typeface="Segoe UI Emoji"/>
                <a:cs typeface="Segoe UI Emoji"/>
              </a:rPr>
              <a:t>location's</a:t>
            </a:r>
            <a:r>
              <a:rPr sz="1200" spc="-60" dirty="0">
                <a:solidFill>
                  <a:srgbClr val="1E1E1E"/>
                </a:solidFill>
                <a:latin typeface="Segoe UI Emoji"/>
                <a:cs typeface="Segoe UI Emoji"/>
              </a:rPr>
              <a:t> </a:t>
            </a:r>
            <a:r>
              <a:rPr sz="1200" dirty="0">
                <a:solidFill>
                  <a:srgbClr val="1E1E1E"/>
                </a:solidFill>
                <a:latin typeface="Segoe UI Emoji"/>
                <a:cs typeface="Segoe UI Emoji"/>
              </a:rPr>
              <a:t>name,</a:t>
            </a:r>
            <a:r>
              <a:rPr sz="1200" spc="-30" dirty="0">
                <a:solidFill>
                  <a:srgbClr val="1E1E1E"/>
                </a:solidFill>
                <a:latin typeface="Segoe UI Emoji"/>
                <a:cs typeface="Segoe UI Emoji"/>
              </a:rPr>
              <a:t> </a:t>
            </a:r>
            <a:r>
              <a:rPr sz="1200" dirty="0">
                <a:solidFill>
                  <a:srgbClr val="1E1E1E"/>
                </a:solidFill>
                <a:latin typeface="Segoe UI Emoji"/>
                <a:cs typeface="Segoe UI Emoji"/>
              </a:rPr>
              <a:t>for</a:t>
            </a:r>
            <a:r>
              <a:rPr sz="1200" spc="-45" dirty="0">
                <a:solidFill>
                  <a:srgbClr val="1E1E1E"/>
                </a:solidFill>
                <a:latin typeface="Segoe UI Emoji"/>
                <a:cs typeface="Segoe UI Emoji"/>
              </a:rPr>
              <a:t> </a:t>
            </a:r>
            <a:r>
              <a:rPr sz="1200" spc="-10" dirty="0">
                <a:solidFill>
                  <a:srgbClr val="1E1E1E"/>
                </a:solidFill>
                <a:latin typeface="Segoe UI Emoji"/>
                <a:cs typeface="Segoe UI Emoji"/>
              </a:rPr>
              <a:t>example,</a:t>
            </a:r>
            <a:r>
              <a:rPr sz="1200" spc="-35" dirty="0">
                <a:solidFill>
                  <a:srgbClr val="1E1E1E"/>
                </a:solidFill>
                <a:latin typeface="Segoe UI Emoji"/>
                <a:cs typeface="Segoe UI Emoji"/>
              </a:rPr>
              <a:t> </a:t>
            </a:r>
            <a:r>
              <a:rPr sz="1300" i="1" spc="-35" dirty="0">
                <a:solidFill>
                  <a:srgbClr val="1E1E1E"/>
                </a:solidFill>
                <a:latin typeface="Segoe UI Emoji"/>
                <a:cs typeface="Segoe UI Emoji"/>
              </a:rPr>
              <a:t>Fourth</a:t>
            </a:r>
            <a:r>
              <a:rPr sz="1300" i="1" spc="-50" dirty="0">
                <a:solidFill>
                  <a:srgbClr val="1E1E1E"/>
                </a:solidFill>
                <a:latin typeface="Segoe UI Emoji"/>
                <a:cs typeface="Segoe UI Emoji"/>
              </a:rPr>
              <a:t> </a:t>
            </a:r>
            <a:r>
              <a:rPr sz="1300" i="1" spc="-35" dirty="0">
                <a:solidFill>
                  <a:srgbClr val="1E1E1E"/>
                </a:solidFill>
                <a:latin typeface="Segoe UI Emoji"/>
                <a:cs typeface="Segoe UI Emoji"/>
              </a:rPr>
              <a:t>Coffee</a:t>
            </a:r>
            <a:r>
              <a:rPr sz="1300" i="1" spc="-65" dirty="0">
                <a:solidFill>
                  <a:srgbClr val="1E1E1E"/>
                </a:solidFill>
                <a:latin typeface="Segoe UI Emoji"/>
                <a:cs typeface="Segoe UI Emoji"/>
              </a:rPr>
              <a:t> </a:t>
            </a:r>
            <a:r>
              <a:rPr sz="1300" i="1" spc="-45" dirty="0">
                <a:solidFill>
                  <a:srgbClr val="1E1E1E"/>
                </a:solidFill>
                <a:latin typeface="Segoe UI Emoji"/>
                <a:cs typeface="Segoe UI Emoji"/>
              </a:rPr>
              <a:t>Shop</a:t>
            </a:r>
            <a:r>
              <a:rPr sz="1300" i="1" spc="-70" dirty="0">
                <a:solidFill>
                  <a:srgbClr val="1E1E1E"/>
                </a:solidFill>
                <a:latin typeface="Segoe UI Emoji"/>
                <a:cs typeface="Segoe UI Emoji"/>
              </a:rPr>
              <a:t> </a:t>
            </a:r>
            <a:r>
              <a:rPr sz="1200" dirty="0">
                <a:solidFill>
                  <a:srgbClr val="1E1E1E"/>
                </a:solidFill>
                <a:latin typeface="Segoe UI Emoji"/>
                <a:cs typeface="Segoe UI Emoji"/>
              </a:rPr>
              <a:t>or</a:t>
            </a:r>
            <a:r>
              <a:rPr sz="1200" spc="-45" dirty="0">
                <a:solidFill>
                  <a:srgbClr val="1E1E1E"/>
                </a:solidFill>
                <a:latin typeface="Segoe UI Emoji"/>
                <a:cs typeface="Segoe UI Emoji"/>
              </a:rPr>
              <a:t> </a:t>
            </a:r>
            <a:r>
              <a:rPr sz="1300" i="1" spc="-35" dirty="0">
                <a:solidFill>
                  <a:srgbClr val="1E1E1E"/>
                </a:solidFill>
                <a:latin typeface="Segoe UI Emoji"/>
                <a:cs typeface="Segoe UI Emoji"/>
              </a:rPr>
              <a:t>Conference</a:t>
            </a:r>
            <a:r>
              <a:rPr sz="1300" i="1" spc="-70" dirty="0">
                <a:solidFill>
                  <a:srgbClr val="1E1E1E"/>
                </a:solidFill>
                <a:latin typeface="Segoe UI Emoji"/>
                <a:cs typeface="Segoe UI Emoji"/>
              </a:rPr>
              <a:t> </a:t>
            </a:r>
            <a:r>
              <a:rPr sz="1300" i="1" spc="-50" dirty="0">
                <a:solidFill>
                  <a:srgbClr val="1E1E1E"/>
                </a:solidFill>
                <a:latin typeface="Segoe UI Emoji"/>
                <a:cs typeface="Segoe UI Emoji"/>
              </a:rPr>
              <a:t>Room</a:t>
            </a:r>
            <a:r>
              <a:rPr sz="1300" i="1" spc="-60" dirty="0">
                <a:solidFill>
                  <a:srgbClr val="1E1E1E"/>
                </a:solidFill>
                <a:latin typeface="Segoe UI Emoji"/>
                <a:cs typeface="Segoe UI Emoji"/>
              </a:rPr>
              <a:t> </a:t>
            </a:r>
            <a:r>
              <a:rPr sz="1300" i="1" spc="-20" dirty="0">
                <a:solidFill>
                  <a:srgbClr val="1E1E1E"/>
                </a:solidFill>
                <a:latin typeface="Segoe UI Emoji"/>
                <a:cs typeface="Segoe UI Emoji"/>
              </a:rPr>
              <a:t>23</a:t>
            </a:r>
            <a:r>
              <a:rPr sz="1200" spc="-20" dirty="0">
                <a:solidFill>
                  <a:srgbClr val="1E1E1E"/>
                </a:solidFill>
                <a:latin typeface="Segoe UI Emoji"/>
                <a:cs typeface="Segoe UI Emoji"/>
              </a:rPr>
              <a:t>,</a:t>
            </a:r>
            <a:r>
              <a:rPr sz="1200" spc="-30" dirty="0">
                <a:solidFill>
                  <a:srgbClr val="1E1E1E"/>
                </a:solidFill>
                <a:latin typeface="Segoe UI Emoji"/>
                <a:cs typeface="Segoe UI Emoji"/>
              </a:rPr>
              <a:t> </a:t>
            </a:r>
            <a:r>
              <a:rPr sz="1200" dirty="0">
                <a:solidFill>
                  <a:srgbClr val="1E1E1E"/>
                </a:solidFill>
                <a:latin typeface="Segoe UI Emoji"/>
                <a:cs typeface="Segoe UI Emoji"/>
              </a:rPr>
              <a:t>and</a:t>
            </a:r>
            <a:r>
              <a:rPr sz="1200" spc="-50" dirty="0">
                <a:solidFill>
                  <a:srgbClr val="1E1E1E"/>
                </a:solidFill>
                <a:latin typeface="Segoe UI Emoji"/>
                <a:cs typeface="Segoe UI Emoji"/>
              </a:rPr>
              <a:t> </a:t>
            </a:r>
            <a:r>
              <a:rPr sz="1200" dirty="0">
                <a:solidFill>
                  <a:srgbClr val="1E1E1E"/>
                </a:solidFill>
                <a:latin typeface="Segoe UI Emoji"/>
                <a:cs typeface="Segoe UI Emoji"/>
              </a:rPr>
              <a:t>Outlook</a:t>
            </a:r>
            <a:r>
              <a:rPr sz="1200" spc="-45" dirty="0">
                <a:solidFill>
                  <a:srgbClr val="1E1E1E"/>
                </a:solidFill>
                <a:latin typeface="Segoe UI Emoji"/>
                <a:cs typeface="Segoe UI Emoji"/>
              </a:rPr>
              <a:t> </a:t>
            </a:r>
            <a:r>
              <a:rPr sz="1200" dirty="0">
                <a:solidFill>
                  <a:srgbClr val="1E1E1E"/>
                </a:solidFill>
                <a:latin typeface="Segoe UI Emoji"/>
                <a:cs typeface="Segoe UI Emoji"/>
              </a:rPr>
              <a:t>will</a:t>
            </a:r>
            <a:r>
              <a:rPr sz="1200" spc="-45" dirty="0">
                <a:solidFill>
                  <a:srgbClr val="1E1E1E"/>
                </a:solidFill>
                <a:latin typeface="Segoe UI Emoji"/>
                <a:cs typeface="Segoe UI Emoji"/>
              </a:rPr>
              <a:t> </a:t>
            </a:r>
            <a:r>
              <a:rPr sz="1200" dirty="0">
                <a:solidFill>
                  <a:srgbClr val="1E1E1E"/>
                </a:solidFill>
                <a:latin typeface="Segoe UI Emoji"/>
                <a:cs typeface="Segoe UI Emoji"/>
              </a:rPr>
              <a:t>look</a:t>
            </a:r>
            <a:r>
              <a:rPr sz="1200" spc="-45" dirty="0">
                <a:solidFill>
                  <a:srgbClr val="1E1E1E"/>
                </a:solidFill>
                <a:latin typeface="Segoe UI Emoji"/>
                <a:cs typeface="Segoe UI Emoji"/>
              </a:rPr>
              <a:t> </a:t>
            </a:r>
            <a:r>
              <a:rPr sz="1200" dirty="0">
                <a:solidFill>
                  <a:srgbClr val="1E1E1E"/>
                </a:solidFill>
                <a:latin typeface="Segoe UI Emoji"/>
                <a:cs typeface="Segoe UI Emoji"/>
              </a:rPr>
              <a:t>for</a:t>
            </a:r>
            <a:r>
              <a:rPr sz="1200" spc="-40" dirty="0">
                <a:solidFill>
                  <a:srgbClr val="1E1E1E"/>
                </a:solidFill>
                <a:latin typeface="Segoe UI Emoji"/>
                <a:cs typeface="Segoe UI Emoji"/>
              </a:rPr>
              <a:t> </a:t>
            </a:r>
            <a:r>
              <a:rPr sz="1200" spc="-10" dirty="0">
                <a:solidFill>
                  <a:srgbClr val="1E1E1E"/>
                </a:solidFill>
                <a:latin typeface="Segoe UI Emoji"/>
                <a:cs typeface="Segoe UI Emoji"/>
              </a:rPr>
              <a:t>location </a:t>
            </a:r>
            <a:r>
              <a:rPr sz="1200" dirty="0">
                <a:solidFill>
                  <a:srgbClr val="1E1E1E"/>
                </a:solidFill>
                <a:latin typeface="Segoe UI Emoji"/>
                <a:cs typeface="Segoe UI Emoji"/>
              </a:rPr>
              <a:t>matches.</a:t>
            </a:r>
            <a:r>
              <a:rPr sz="1200" spc="-20" dirty="0">
                <a:solidFill>
                  <a:srgbClr val="1E1E1E"/>
                </a:solidFill>
                <a:latin typeface="Segoe UI Emoji"/>
                <a:cs typeface="Segoe UI Emoji"/>
              </a:rPr>
              <a:t> </a:t>
            </a:r>
            <a:r>
              <a:rPr sz="1200" dirty="0">
                <a:solidFill>
                  <a:srgbClr val="1E1E1E"/>
                </a:solidFill>
                <a:latin typeface="Segoe UI Emoji"/>
                <a:cs typeface="Segoe UI Emoji"/>
              </a:rPr>
              <a:t>Select</a:t>
            </a:r>
            <a:r>
              <a:rPr sz="1200" spc="-20" dirty="0">
                <a:solidFill>
                  <a:srgbClr val="1E1E1E"/>
                </a:solidFill>
                <a:latin typeface="Segoe UI Emoji"/>
                <a:cs typeface="Segoe UI Emoji"/>
              </a:rPr>
              <a:t> </a:t>
            </a:r>
            <a:r>
              <a:rPr sz="1200" dirty="0">
                <a:solidFill>
                  <a:srgbClr val="1E1E1E"/>
                </a:solidFill>
                <a:latin typeface="Segoe UI Emoji"/>
                <a:cs typeface="Segoe UI Emoji"/>
              </a:rPr>
              <a:t>one</a:t>
            </a:r>
            <a:r>
              <a:rPr sz="1200" spc="-25" dirty="0">
                <a:solidFill>
                  <a:srgbClr val="1E1E1E"/>
                </a:solidFill>
                <a:latin typeface="Segoe UI Emoji"/>
                <a:cs typeface="Segoe UI Emoji"/>
              </a:rPr>
              <a:t> </a:t>
            </a:r>
            <a:r>
              <a:rPr sz="1200" dirty="0">
                <a:solidFill>
                  <a:srgbClr val="1E1E1E"/>
                </a:solidFill>
                <a:latin typeface="Segoe UI Emoji"/>
                <a:cs typeface="Segoe UI Emoji"/>
              </a:rPr>
              <a:t>of</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suggestions</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choose</a:t>
            </a:r>
            <a:r>
              <a:rPr sz="1200" spc="-25" dirty="0">
                <a:solidFill>
                  <a:srgbClr val="1E1E1E"/>
                </a:solidFill>
                <a:latin typeface="Segoe UI Emoji"/>
                <a:cs typeface="Segoe UI Emoji"/>
              </a:rPr>
              <a:t> </a:t>
            </a:r>
            <a:r>
              <a:rPr sz="1200" dirty="0">
                <a:solidFill>
                  <a:srgbClr val="1E1E1E"/>
                </a:solidFill>
                <a:latin typeface="Segoe UI Emoji"/>
                <a:cs typeface="Segoe UI Emoji"/>
              </a:rPr>
              <a:t>that</a:t>
            </a:r>
            <a:r>
              <a:rPr sz="1200" spc="-20" dirty="0">
                <a:solidFill>
                  <a:srgbClr val="1E1E1E"/>
                </a:solidFill>
                <a:latin typeface="Segoe UI Emoji"/>
                <a:cs typeface="Segoe UI Emoji"/>
              </a:rPr>
              <a:t> </a:t>
            </a:r>
            <a:r>
              <a:rPr sz="1200" dirty="0">
                <a:solidFill>
                  <a:srgbClr val="1E1E1E"/>
                </a:solidFill>
                <a:latin typeface="Segoe UI Emoji"/>
                <a:cs typeface="Segoe UI Emoji"/>
              </a:rPr>
              <a:t>location</a:t>
            </a:r>
            <a:r>
              <a:rPr sz="1200" spc="-1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continue</a:t>
            </a:r>
            <a:r>
              <a:rPr sz="1200" spc="-25" dirty="0">
                <a:solidFill>
                  <a:srgbClr val="1E1E1E"/>
                </a:solidFill>
                <a:latin typeface="Segoe UI Emoji"/>
                <a:cs typeface="Segoe UI Emoji"/>
              </a:rPr>
              <a:t> </a:t>
            </a:r>
            <a:r>
              <a:rPr sz="1200" dirty="0">
                <a:solidFill>
                  <a:srgbClr val="1E1E1E"/>
                </a:solidFill>
                <a:latin typeface="Segoe UI Emoji"/>
                <a:cs typeface="Segoe UI Emoji"/>
              </a:rPr>
              <a:t>typing</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enter</a:t>
            </a:r>
            <a:r>
              <a:rPr sz="1200" spc="-20" dirty="0">
                <a:solidFill>
                  <a:srgbClr val="1E1E1E"/>
                </a:solidFill>
                <a:latin typeface="Segoe UI Emoji"/>
                <a:cs typeface="Segoe UI Emoji"/>
              </a:rPr>
              <a:t> </a:t>
            </a:r>
            <a:r>
              <a:rPr sz="1200" dirty="0">
                <a:solidFill>
                  <a:srgbClr val="1E1E1E"/>
                </a:solidFill>
                <a:latin typeface="Segoe UI Emoji"/>
                <a:cs typeface="Segoe UI Emoji"/>
              </a:rPr>
              <a:t>another</a:t>
            </a:r>
            <a:r>
              <a:rPr sz="1200" spc="-20" dirty="0">
                <a:solidFill>
                  <a:srgbClr val="1E1E1E"/>
                </a:solidFill>
                <a:latin typeface="Segoe UI Emoji"/>
                <a:cs typeface="Segoe UI Emoji"/>
              </a:rPr>
              <a:t> </a:t>
            </a:r>
            <a:r>
              <a:rPr sz="1200" spc="-10" dirty="0">
                <a:solidFill>
                  <a:srgbClr val="1E1E1E"/>
                </a:solidFill>
                <a:latin typeface="Segoe UI Emoji"/>
                <a:cs typeface="Segoe UI Emoji"/>
              </a:rPr>
              <a:t>location.</a:t>
            </a:r>
            <a:endParaRPr sz="1200" dirty="0">
              <a:latin typeface="Segoe UI Emoji"/>
              <a:cs typeface="Segoe UI Emoji"/>
            </a:endParaRPr>
          </a:p>
          <a:p>
            <a:pPr marL="527685" marR="656590">
              <a:lnSpc>
                <a:spcPct val="208300"/>
              </a:lnSpc>
              <a:spcBef>
                <a:spcPts val="25"/>
              </a:spcBef>
            </a:pP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attach</a:t>
            </a:r>
            <a:r>
              <a:rPr sz="1200" spc="-10"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file</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meeting</a:t>
            </a:r>
            <a:r>
              <a:rPr sz="1200" spc="-15" dirty="0">
                <a:solidFill>
                  <a:srgbClr val="1E1E1E"/>
                </a:solidFill>
                <a:latin typeface="Segoe UI Emoji"/>
                <a:cs typeface="Segoe UI Emoji"/>
              </a:rPr>
              <a:t> </a:t>
            </a:r>
            <a:r>
              <a:rPr sz="1200" dirty="0">
                <a:solidFill>
                  <a:srgbClr val="1E1E1E"/>
                </a:solidFill>
                <a:latin typeface="Segoe UI Emoji"/>
                <a:cs typeface="Segoe UI Emoji"/>
              </a:rPr>
              <a:t>request,</a:t>
            </a:r>
            <a:r>
              <a:rPr sz="1200" spc="-15"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b="1" dirty="0">
                <a:solidFill>
                  <a:srgbClr val="1E1E1E"/>
                </a:solidFill>
                <a:latin typeface="Segoe UI Emoji"/>
                <a:cs typeface="Segoe UI Emoji"/>
              </a:rPr>
              <a:t>Insert</a:t>
            </a:r>
            <a:r>
              <a:rPr sz="1200" b="1" spc="15" dirty="0">
                <a:solidFill>
                  <a:srgbClr val="1E1E1E"/>
                </a:solidFill>
                <a:latin typeface="Segoe UI Emoji"/>
                <a:cs typeface="Segoe UI Emoji"/>
              </a:rPr>
              <a:t> </a:t>
            </a:r>
            <a:r>
              <a:rPr sz="1200" dirty="0">
                <a:solidFill>
                  <a:srgbClr val="1E1E1E"/>
                </a:solidFill>
                <a:latin typeface="Segoe UI Emoji"/>
                <a:cs typeface="Segoe UI Emoji"/>
              </a:rPr>
              <a:t>menu,</a:t>
            </a:r>
            <a:r>
              <a:rPr sz="1200" spc="-15" dirty="0">
                <a:solidFill>
                  <a:srgbClr val="1E1E1E"/>
                </a:solidFill>
                <a:latin typeface="Segoe UI Emoji"/>
                <a:cs typeface="Segoe UI Emoji"/>
              </a:rPr>
              <a:t> </a:t>
            </a:r>
            <a:r>
              <a:rPr sz="1200" dirty="0">
                <a:solidFill>
                  <a:srgbClr val="1E1E1E"/>
                </a:solidFill>
                <a:latin typeface="Segoe UI Emoji"/>
                <a:cs typeface="Segoe UI Emoji"/>
              </a:rPr>
              <a:t>select</a:t>
            </a:r>
            <a:r>
              <a:rPr sz="1200" spc="-15" dirty="0">
                <a:solidFill>
                  <a:srgbClr val="1E1E1E"/>
                </a:solidFill>
                <a:latin typeface="Segoe UI Emoji"/>
                <a:cs typeface="Segoe UI Emoji"/>
              </a:rPr>
              <a:t> </a:t>
            </a:r>
            <a:r>
              <a:rPr sz="1200" b="1" dirty="0">
                <a:solidFill>
                  <a:srgbClr val="1E1E1E"/>
                </a:solidFill>
                <a:latin typeface="Segoe UI Emoji"/>
                <a:cs typeface="Segoe UI Emoji"/>
              </a:rPr>
              <a:t>Attach</a:t>
            </a:r>
            <a:r>
              <a:rPr sz="1200" b="1" spc="-5" dirty="0">
                <a:solidFill>
                  <a:srgbClr val="1E1E1E"/>
                </a:solidFill>
                <a:latin typeface="Segoe UI Emoji"/>
                <a:cs typeface="Segoe UI Emoji"/>
              </a:rPr>
              <a:t> </a:t>
            </a:r>
            <a:r>
              <a:rPr sz="1200" b="1" dirty="0">
                <a:solidFill>
                  <a:srgbClr val="1E1E1E"/>
                </a:solidFill>
                <a:latin typeface="Segoe UI Emoji"/>
                <a:cs typeface="Segoe UI Emoji"/>
              </a:rPr>
              <a:t>File</a:t>
            </a:r>
            <a:r>
              <a:rPr sz="1200" dirty="0">
                <a:solidFill>
                  <a:srgbClr val="1E1E1E"/>
                </a:solidFill>
                <a:latin typeface="Segoe UI Emoji"/>
                <a:cs typeface="Segoe UI Emoji"/>
              </a:rPr>
              <a:t>,</a:t>
            </a:r>
            <a:r>
              <a:rPr sz="1200" spc="-15" dirty="0">
                <a:solidFill>
                  <a:srgbClr val="1E1E1E"/>
                </a:solidFill>
                <a:latin typeface="Segoe UI Emoji"/>
                <a:cs typeface="Segoe UI Emoji"/>
              </a:rPr>
              <a:t> </a:t>
            </a:r>
            <a:r>
              <a:rPr sz="1200" dirty="0">
                <a:solidFill>
                  <a:srgbClr val="1E1E1E"/>
                </a:solidFill>
                <a:latin typeface="Segoe UI Emoji"/>
                <a:cs typeface="Segoe UI Emoji"/>
              </a:rPr>
              <a:t>then</a:t>
            </a:r>
            <a:r>
              <a:rPr sz="1200" spc="-10" dirty="0">
                <a:solidFill>
                  <a:srgbClr val="1E1E1E"/>
                </a:solidFill>
                <a:latin typeface="Segoe UI Emoji"/>
                <a:cs typeface="Segoe UI Emoji"/>
              </a:rPr>
              <a:t> </a:t>
            </a:r>
            <a:r>
              <a:rPr sz="1200" dirty="0">
                <a:solidFill>
                  <a:srgbClr val="1E1E1E"/>
                </a:solidFill>
                <a:latin typeface="Segoe UI Emoji"/>
                <a:cs typeface="Segoe UI Emoji"/>
              </a:rPr>
              <a:t>choose</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file</a:t>
            </a:r>
            <a:r>
              <a:rPr sz="1200" spc="-10"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want</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spc="-20" dirty="0">
                <a:solidFill>
                  <a:srgbClr val="1E1E1E"/>
                </a:solidFill>
                <a:latin typeface="Segoe UI Emoji"/>
                <a:cs typeface="Segoe UI Emoji"/>
              </a:rPr>
              <a:t>add. </a:t>
            </a:r>
            <a:r>
              <a:rPr sz="1200" dirty="0">
                <a:solidFill>
                  <a:srgbClr val="1E1E1E"/>
                </a:solidFill>
                <a:latin typeface="Segoe UI Emoji"/>
                <a:cs typeface="Segoe UI Emoji"/>
              </a:rPr>
              <a:t>If</a:t>
            </a:r>
            <a:r>
              <a:rPr sz="1200" spc="-3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don't</a:t>
            </a:r>
            <a:r>
              <a:rPr sz="1200" spc="-20" dirty="0">
                <a:solidFill>
                  <a:srgbClr val="1E1E1E"/>
                </a:solidFill>
                <a:latin typeface="Segoe UI Emoji"/>
                <a:cs typeface="Segoe UI Emoji"/>
              </a:rPr>
              <a:t> </a:t>
            </a:r>
            <a:r>
              <a:rPr sz="1200" dirty="0">
                <a:solidFill>
                  <a:srgbClr val="1E1E1E"/>
                </a:solidFill>
                <a:latin typeface="Segoe UI Emoji"/>
                <a:cs typeface="Segoe UI Emoji"/>
              </a:rPr>
              <a:t>want</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make</a:t>
            </a:r>
            <a:r>
              <a:rPr sz="1200" spc="-30" dirty="0">
                <a:solidFill>
                  <a:srgbClr val="1E1E1E"/>
                </a:solidFill>
                <a:latin typeface="Segoe UI Emoji"/>
                <a:cs typeface="Segoe UI Emoji"/>
              </a:rPr>
              <a:t> </a:t>
            </a:r>
            <a:r>
              <a:rPr sz="1200" dirty="0">
                <a:solidFill>
                  <a:srgbClr val="1E1E1E"/>
                </a:solidFill>
                <a:latin typeface="Segoe UI Emoji"/>
                <a:cs typeface="Segoe UI Emoji"/>
              </a:rPr>
              <a:t>this</a:t>
            </a:r>
            <a:r>
              <a:rPr sz="1200" spc="-25"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recurring</a:t>
            </a:r>
            <a:r>
              <a:rPr sz="1200" spc="-20" dirty="0">
                <a:solidFill>
                  <a:srgbClr val="1E1E1E"/>
                </a:solidFill>
                <a:latin typeface="Segoe UI Emoji"/>
                <a:cs typeface="Segoe UI Emoji"/>
              </a:rPr>
              <a:t> </a:t>
            </a:r>
            <a:r>
              <a:rPr sz="1200" dirty="0">
                <a:solidFill>
                  <a:srgbClr val="1E1E1E"/>
                </a:solidFill>
                <a:latin typeface="Segoe UI Emoji"/>
                <a:cs typeface="Segoe UI Emoji"/>
              </a:rPr>
              <a:t>meeting,</a:t>
            </a:r>
            <a:r>
              <a:rPr sz="1200" spc="-20" dirty="0">
                <a:solidFill>
                  <a:srgbClr val="1E1E1E"/>
                </a:solidFill>
                <a:latin typeface="Segoe UI Emoji"/>
                <a:cs typeface="Segoe UI Emoji"/>
              </a:rPr>
              <a:t> </a:t>
            </a: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spc="-10" dirty="0">
                <a:solidFill>
                  <a:srgbClr val="1E1E1E"/>
                </a:solidFill>
                <a:latin typeface="Segoe UI Emoji"/>
                <a:cs typeface="Segoe UI Emoji"/>
              </a:rPr>
              <a:t>Send.</a:t>
            </a:r>
            <a:endParaRPr sz="1200" dirty="0">
              <a:latin typeface="Segoe UI Emoji"/>
              <a:cs typeface="Segoe UI Emoji"/>
            </a:endParaRPr>
          </a:p>
          <a:p>
            <a:pPr>
              <a:spcBef>
                <a:spcPts val="140"/>
              </a:spcBef>
            </a:pPr>
            <a:endParaRPr sz="1200" dirty="0">
              <a:latin typeface="Segoe UI Emoji"/>
              <a:cs typeface="Segoe UI Emoji"/>
            </a:endParaRPr>
          </a:p>
          <a:p>
            <a:pPr marL="527685"/>
            <a:r>
              <a:rPr sz="1200" b="1" dirty="0">
                <a:solidFill>
                  <a:srgbClr val="1E1E1E"/>
                </a:solidFill>
                <a:latin typeface="Segoe UI Emoji"/>
                <a:cs typeface="Segoe UI Emoji"/>
              </a:rPr>
              <a:t>Prevent</a:t>
            </a:r>
            <a:r>
              <a:rPr sz="1200" b="1" spc="75" dirty="0">
                <a:solidFill>
                  <a:srgbClr val="1E1E1E"/>
                </a:solidFill>
                <a:latin typeface="Segoe UI Emoji"/>
                <a:cs typeface="Segoe UI Emoji"/>
              </a:rPr>
              <a:t> </a:t>
            </a:r>
            <a:r>
              <a:rPr sz="1200" b="1" dirty="0">
                <a:solidFill>
                  <a:srgbClr val="1E1E1E"/>
                </a:solidFill>
                <a:latin typeface="Segoe UI Emoji"/>
                <a:cs typeface="Segoe UI Emoji"/>
              </a:rPr>
              <a:t>attendees</a:t>
            </a:r>
            <a:r>
              <a:rPr sz="1200" b="1" spc="80" dirty="0">
                <a:solidFill>
                  <a:srgbClr val="1E1E1E"/>
                </a:solidFill>
                <a:latin typeface="Segoe UI Emoji"/>
                <a:cs typeface="Segoe UI Emoji"/>
              </a:rPr>
              <a:t> </a:t>
            </a:r>
            <a:r>
              <a:rPr sz="1200" b="1" dirty="0">
                <a:solidFill>
                  <a:srgbClr val="1E1E1E"/>
                </a:solidFill>
                <a:latin typeface="Segoe UI Emoji"/>
                <a:cs typeface="Segoe UI Emoji"/>
              </a:rPr>
              <a:t>from</a:t>
            </a:r>
            <a:r>
              <a:rPr sz="1200" b="1" spc="100" dirty="0">
                <a:solidFill>
                  <a:srgbClr val="1E1E1E"/>
                </a:solidFill>
                <a:latin typeface="Segoe UI Emoji"/>
                <a:cs typeface="Segoe UI Emoji"/>
              </a:rPr>
              <a:t> </a:t>
            </a:r>
            <a:r>
              <a:rPr sz="1200" b="1" dirty="0">
                <a:solidFill>
                  <a:srgbClr val="1E1E1E"/>
                </a:solidFill>
                <a:latin typeface="Segoe UI Emoji"/>
                <a:cs typeface="Segoe UI Emoji"/>
              </a:rPr>
              <a:t>forwarding</a:t>
            </a:r>
            <a:r>
              <a:rPr sz="1200" b="1" spc="85" dirty="0">
                <a:solidFill>
                  <a:srgbClr val="1E1E1E"/>
                </a:solidFill>
                <a:latin typeface="Segoe UI Emoji"/>
                <a:cs typeface="Segoe UI Emoji"/>
              </a:rPr>
              <a:t> </a:t>
            </a:r>
            <a:r>
              <a:rPr sz="1200" b="1" dirty="0">
                <a:solidFill>
                  <a:srgbClr val="1E1E1E"/>
                </a:solidFill>
                <a:latin typeface="Segoe UI Emoji"/>
                <a:cs typeface="Segoe UI Emoji"/>
              </a:rPr>
              <a:t>a</a:t>
            </a:r>
            <a:r>
              <a:rPr sz="1200" b="1" spc="75" dirty="0">
                <a:solidFill>
                  <a:srgbClr val="1E1E1E"/>
                </a:solidFill>
                <a:latin typeface="Segoe UI Emoji"/>
                <a:cs typeface="Segoe UI Emoji"/>
              </a:rPr>
              <a:t> </a:t>
            </a:r>
            <a:r>
              <a:rPr sz="1200" b="1" spc="-10" dirty="0">
                <a:solidFill>
                  <a:srgbClr val="1E1E1E"/>
                </a:solidFill>
                <a:latin typeface="Segoe UI Emoji"/>
                <a:cs typeface="Segoe UI Emoji"/>
              </a:rPr>
              <a:t>meeting:</a:t>
            </a:r>
            <a:endParaRPr sz="1200" dirty="0">
              <a:latin typeface="Segoe UI Emoji"/>
              <a:cs typeface="Segoe UI Emoji"/>
            </a:endParaRPr>
          </a:p>
          <a:p>
            <a:pPr marL="527685" marR="5080">
              <a:lnSpc>
                <a:spcPct val="110800"/>
              </a:lnSpc>
              <a:spcBef>
                <a:spcPts val="1395"/>
              </a:spcBef>
            </a:pPr>
            <a:r>
              <a:rPr sz="1200" dirty="0">
                <a:solidFill>
                  <a:srgbClr val="1E1E1E"/>
                </a:solidFill>
                <a:latin typeface="Segoe UI Emoji"/>
                <a:cs typeface="Segoe UI Emoji"/>
              </a:rPr>
              <a:t>When</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create</a:t>
            </a:r>
            <a:r>
              <a:rPr sz="1200" spc="-35" dirty="0">
                <a:solidFill>
                  <a:srgbClr val="1E1E1E"/>
                </a:solidFill>
                <a:latin typeface="Segoe UI Emoji"/>
                <a:cs typeface="Segoe UI Emoji"/>
              </a:rPr>
              <a:t> </a:t>
            </a:r>
            <a:r>
              <a:rPr sz="1200" dirty="0">
                <a:solidFill>
                  <a:srgbClr val="1E1E1E"/>
                </a:solidFill>
                <a:latin typeface="Segoe UI Emoji"/>
                <a:cs typeface="Segoe UI Emoji"/>
              </a:rPr>
              <a:t>or</a:t>
            </a:r>
            <a:r>
              <a:rPr sz="1200" spc="-30" dirty="0">
                <a:solidFill>
                  <a:srgbClr val="1E1E1E"/>
                </a:solidFill>
                <a:latin typeface="Segoe UI Emoji"/>
                <a:cs typeface="Segoe UI Emoji"/>
              </a:rPr>
              <a:t> </a:t>
            </a:r>
            <a:r>
              <a:rPr sz="1200" dirty="0">
                <a:solidFill>
                  <a:srgbClr val="1E1E1E"/>
                </a:solidFill>
                <a:latin typeface="Segoe UI Emoji"/>
                <a:cs typeface="Segoe UI Emoji"/>
              </a:rPr>
              <a:t>edit</a:t>
            </a:r>
            <a:r>
              <a:rPr sz="1200" spc="-30" dirty="0">
                <a:solidFill>
                  <a:srgbClr val="1E1E1E"/>
                </a:solidFill>
                <a:latin typeface="Segoe UI Emoji"/>
                <a:cs typeface="Segoe UI Emoji"/>
              </a:rPr>
              <a:t> </a:t>
            </a:r>
            <a:r>
              <a:rPr sz="1200" dirty="0">
                <a:solidFill>
                  <a:srgbClr val="1E1E1E"/>
                </a:solidFill>
                <a:latin typeface="Segoe UI Emoji"/>
                <a:cs typeface="Segoe UI Emoji"/>
              </a:rPr>
              <a:t>a</a:t>
            </a:r>
            <a:r>
              <a:rPr sz="1200" spc="-35" dirty="0">
                <a:solidFill>
                  <a:srgbClr val="1E1E1E"/>
                </a:solidFill>
                <a:latin typeface="Segoe UI Emoji"/>
                <a:cs typeface="Segoe UI Emoji"/>
              </a:rPr>
              <a:t> </a:t>
            </a:r>
            <a:r>
              <a:rPr sz="1200" dirty="0">
                <a:solidFill>
                  <a:srgbClr val="1E1E1E"/>
                </a:solidFill>
                <a:latin typeface="Segoe UI Emoji"/>
                <a:cs typeface="Segoe UI Emoji"/>
              </a:rPr>
              <a:t>meeting,</a:t>
            </a:r>
            <a:r>
              <a:rPr sz="1200" spc="-3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can</a:t>
            </a:r>
            <a:r>
              <a:rPr sz="1200" spc="-15" dirty="0">
                <a:solidFill>
                  <a:srgbClr val="1E1E1E"/>
                </a:solidFill>
                <a:latin typeface="Segoe UI Emoji"/>
                <a:cs typeface="Segoe UI Emoji"/>
              </a:rPr>
              <a:t> </a:t>
            </a:r>
            <a:r>
              <a:rPr sz="1200" dirty="0">
                <a:solidFill>
                  <a:srgbClr val="1E1E1E"/>
                </a:solidFill>
                <a:latin typeface="Segoe UI Emoji"/>
                <a:cs typeface="Segoe UI Emoji"/>
              </a:rPr>
              <a:t>choose</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allow</a:t>
            </a:r>
            <a:r>
              <a:rPr sz="1200" spc="-40" dirty="0">
                <a:solidFill>
                  <a:srgbClr val="1E1E1E"/>
                </a:solidFill>
                <a:latin typeface="Segoe UI Emoji"/>
                <a:cs typeface="Segoe UI Emoji"/>
              </a:rPr>
              <a:t> </a:t>
            </a:r>
            <a:r>
              <a:rPr sz="1200" dirty="0">
                <a:solidFill>
                  <a:srgbClr val="1E1E1E"/>
                </a:solidFill>
                <a:latin typeface="Segoe UI Emoji"/>
                <a:cs typeface="Segoe UI Emoji"/>
              </a:rPr>
              <a:t>or</a:t>
            </a:r>
            <a:r>
              <a:rPr sz="1200" spc="-30" dirty="0">
                <a:solidFill>
                  <a:srgbClr val="1E1E1E"/>
                </a:solidFill>
                <a:latin typeface="Segoe UI Emoji"/>
                <a:cs typeface="Segoe UI Emoji"/>
              </a:rPr>
              <a:t> </a:t>
            </a:r>
            <a:r>
              <a:rPr sz="1200" dirty="0">
                <a:solidFill>
                  <a:srgbClr val="1E1E1E"/>
                </a:solidFill>
                <a:latin typeface="Segoe UI Emoji"/>
                <a:cs typeface="Segoe UI Emoji"/>
              </a:rPr>
              <a:t>prevent</a:t>
            </a:r>
            <a:r>
              <a:rPr sz="1200" spc="-35" dirty="0">
                <a:solidFill>
                  <a:srgbClr val="1E1E1E"/>
                </a:solidFill>
                <a:latin typeface="Segoe UI Emoji"/>
                <a:cs typeface="Segoe UI Emoji"/>
              </a:rPr>
              <a:t> </a:t>
            </a:r>
            <a:r>
              <a:rPr sz="1200" dirty="0">
                <a:solidFill>
                  <a:srgbClr val="1E1E1E"/>
                </a:solidFill>
                <a:latin typeface="Segoe UI Emoji"/>
                <a:cs typeface="Segoe UI Emoji"/>
              </a:rPr>
              <a:t>forwarding</a:t>
            </a:r>
            <a:r>
              <a:rPr sz="1200" spc="-35" dirty="0">
                <a:solidFill>
                  <a:srgbClr val="1E1E1E"/>
                </a:solidFill>
                <a:latin typeface="Segoe UI Emoji"/>
                <a:cs typeface="Segoe UI Emoji"/>
              </a:rPr>
              <a:t> </a:t>
            </a:r>
            <a:r>
              <a:rPr sz="1200" dirty="0">
                <a:solidFill>
                  <a:srgbClr val="1E1E1E"/>
                </a:solidFill>
                <a:latin typeface="Segoe UI Emoji"/>
                <a:cs typeface="Segoe UI Emoji"/>
              </a:rPr>
              <a:t>of</a:t>
            </a:r>
            <a:r>
              <a:rPr sz="1200" spc="-4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meeting</a:t>
            </a:r>
            <a:r>
              <a:rPr sz="1200" spc="-35" dirty="0">
                <a:solidFill>
                  <a:srgbClr val="1E1E1E"/>
                </a:solidFill>
                <a:latin typeface="Segoe UI Emoji"/>
                <a:cs typeface="Segoe UI Emoji"/>
              </a:rPr>
              <a:t> </a:t>
            </a:r>
            <a:r>
              <a:rPr sz="1200" dirty="0">
                <a:solidFill>
                  <a:srgbClr val="1E1E1E"/>
                </a:solidFill>
                <a:latin typeface="Segoe UI Emoji"/>
                <a:cs typeface="Segoe UI Emoji"/>
              </a:rPr>
              <a:t>invitation.</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option</a:t>
            </a:r>
            <a:r>
              <a:rPr sz="1200" spc="-20"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allow</a:t>
            </a:r>
            <a:r>
              <a:rPr sz="1200" spc="-25" dirty="0">
                <a:solidFill>
                  <a:srgbClr val="1E1E1E"/>
                </a:solidFill>
                <a:latin typeface="Segoe UI Emoji"/>
                <a:cs typeface="Segoe UI Emoji"/>
              </a:rPr>
              <a:t> </a:t>
            </a:r>
            <a:r>
              <a:rPr sz="1200" dirty="0">
                <a:solidFill>
                  <a:srgbClr val="1E1E1E"/>
                </a:solidFill>
                <a:latin typeface="Segoe UI Emoji"/>
                <a:cs typeface="Segoe UI Emoji"/>
              </a:rPr>
              <a:t>forwarding</a:t>
            </a:r>
            <a:r>
              <a:rPr sz="1200" spc="-15" dirty="0">
                <a:solidFill>
                  <a:srgbClr val="1E1E1E"/>
                </a:solidFill>
                <a:latin typeface="Segoe UI Emoji"/>
                <a:cs typeface="Segoe UI Emoji"/>
              </a:rPr>
              <a:t> </a:t>
            </a:r>
            <a:r>
              <a:rPr sz="1200" dirty="0">
                <a:solidFill>
                  <a:srgbClr val="1E1E1E"/>
                </a:solidFill>
                <a:latin typeface="Segoe UI Emoji"/>
                <a:cs typeface="Segoe UI Emoji"/>
              </a:rPr>
              <a:t>is</a:t>
            </a:r>
            <a:r>
              <a:rPr sz="1200" spc="-20" dirty="0">
                <a:solidFill>
                  <a:srgbClr val="1E1E1E"/>
                </a:solidFill>
                <a:latin typeface="Segoe UI Emoji"/>
                <a:cs typeface="Segoe UI Emoji"/>
              </a:rPr>
              <a:t> </a:t>
            </a:r>
            <a:r>
              <a:rPr sz="1200" dirty="0">
                <a:solidFill>
                  <a:srgbClr val="1E1E1E"/>
                </a:solidFill>
                <a:latin typeface="Segoe UI Emoji"/>
                <a:cs typeface="Segoe UI Emoji"/>
              </a:rPr>
              <a:t>turned</a:t>
            </a:r>
            <a:r>
              <a:rPr sz="1200" spc="-15"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dirty="0">
                <a:solidFill>
                  <a:srgbClr val="1E1E1E"/>
                </a:solidFill>
                <a:latin typeface="Segoe UI Emoji"/>
                <a:cs typeface="Segoe UI Emoji"/>
              </a:rPr>
              <a:t>by</a:t>
            </a:r>
            <a:r>
              <a:rPr sz="1200" spc="-20" dirty="0">
                <a:solidFill>
                  <a:srgbClr val="1E1E1E"/>
                </a:solidFill>
                <a:latin typeface="Segoe UI Emoji"/>
                <a:cs typeface="Segoe UI Emoji"/>
              </a:rPr>
              <a:t> </a:t>
            </a:r>
            <a:r>
              <a:rPr sz="1200" spc="-10" dirty="0">
                <a:solidFill>
                  <a:srgbClr val="1E1E1E"/>
                </a:solidFill>
                <a:latin typeface="Segoe UI Emoji"/>
                <a:cs typeface="Segoe UI Emoji"/>
              </a:rPr>
              <a:t>default.</a:t>
            </a:r>
            <a:endParaRPr sz="1200" dirty="0">
              <a:latin typeface="Segoe UI Emoji"/>
              <a:cs typeface="Segoe UI Emoji"/>
            </a:endParaRPr>
          </a:p>
          <a:p>
            <a:pPr marL="527685" marR="59690">
              <a:lnSpc>
                <a:spcPct val="110800"/>
              </a:lnSpc>
              <a:spcBef>
                <a:spcPts val="1405"/>
              </a:spcBef>
            </a:pPr>
            <a:r>
              <a:rPr sz="1200" dirty="0">
                <a:solidFill>
                  <a:srgbClr val="1E1E1E"/>
                </a:solidFill>
                <a:latin typeface="Segoe UI Emoji"/>
                <a:cs typeface="Segoe UI Emoji"/>
              </a:rPr>
              <a:t>However,</a:t>
            </a:r>
            <a:r>
              <a:rPr sz="1200" spc="-35" dirty="0">
                <a:solidFill>
                  <a:srgbClr val="1E1E1E"/>
                </a:solidFill>
                <a:latin typeface="Segoe UI Emoji"/>
                <a:cs typeface="Segoe UI Emoji"/>
              </a:rPr>
              <a:t> </a:t>
            </a:r>
            <a:r>
              <a:rPr sz="1200" dirty="0">
                <a:solidFill>
                  <a:srgbClr val="1E1E1E"/>
                </a:solidFill>
                <a:latin typeface="Segoe UI Emoji"/>
                <a:cs typeface="Segoe UI Emoji"/>
              </a:rPr>
              <a:t>if</a:t>
            </a:r>
            <a:r>
              <a:rPr sz="1200" spc="-30"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turn</a:t>
            </a:r>
            <a:r>
              <a:rPr sz="1200" spc="-20" dirty="0">
                <a:solidFill>
                  <a:srgbClr val="1E1E1E"/>
                </a:solidFill>
                <a:latin typeface="Segoe UI Emoji"/>
                <a:cs typeface="Segoe UI Emoji"/>
              </a:rPr>
              <a:t> </a:t>
            </a:r>
            <a:r>
              <a:rPr sz="1200" dirty="0">
                <a:solidFill>
                  <a:srgbClr val="1E1E1E"/>
                </a:solidFill>
                <a:latin typeface="Segoe UI Emoji"/>
                <a:cs typeface="Segoe UI Emoji"/>
              </a:rPr>
              <a:t>off</a:t>
            </a:r>
            <a:r>
              <a:rPr sz="1200" spc="-40" dirty="0">
                <a:solidFill>
                  <a:srgbClr val="1E1E1E"/>
                </a:solidFill>
                <a:latin typeface="Segoe UI Emoji"/>
                <a:cs typeface="Segoe UI Emoji"/>
              </a:rPr>
              <a:t> </a:t>
            </a:r>
            <a:r>
              <a:rPr sz="1200" dirty="0">
                <a:solidFill>
                  <a:srgbClr val="1E1E1E"/>
                </a:solidFill>
                <a:latin typeface="Segoe UI Emoji"/>
                <a:cs typeface="Segoe UI Emoji"/>
              </a:rPr>
              <a:t>this</a:t>
            </a:r>
            <a:r>
              <a:rPr sz="1200" spc="-45" dirty="0">
                <a:solidFill>
                  <a:srgbClr val="1E1E1E"/>
                </a:solidFill>
                <a:latin typeface="Segoe UI Emoji"/>
                <a:cs typeface="Segoe UI Emoji"/>
              </a:rPr>
              <a:t> </a:t>
            </a:r>
            <a:r>
              <a:rPr sz="1200" dirty="0">
                <a:solidFill>
                  <a:srgbClr val="1E1E1E"/>
                </a:solidFill>
                <a:latin typeface="Segoe UI Emoji"/>
                <a:cs typeface="Segoe UI Emoji"/>
              </a:rPr>
              <a:t>option,</a:t>
            </a:r>
            <a:r>
              <a:rPr sz="1200" spc="-30" dirty="0">
                <a:solidFill>
                  <a:srgbClr val="1E1E1E"/>
                </a:solidFill>
                <a:latin typeface="Segoe UI Emoji"/>
                <a:cs typeface="Segoe UI Emoji"/>
              </a:rPr>
              <a:t> </a:t>
            </a:r>
            <a:r>
              <a:rPr sz="1200" dirty="0">
                <a:solidFill>
                  <a:srgbClr val="1E1E1E"/>
                </a:solidFill>
                <a:latin typeface="Segoe UI Emoji"/>
                <a:cs typeface="Segoe UI Emoji"/>
              </a:rPr>
              <a:t>attendees</a:t>
            </a:r>
            <a:r>
              <a:rPr sz="1200" spc="-45" dirty="0">
                <a:solidFill>
                  <a:srgbClr val="1E1E1E"/>
                </a:solidFill>
                <a:latin typeface="Segoe UI Emoji"/>
                <a:cs typeface="Segoe UI Emoji"/>
              </a:rPr>
              <a:t> </a:t>
            </a:r>
            <a:r>
              <a:rPr sz="1200" dirty="0">
                <a:solidFill>
                  <a:srgbClr val="1E1E1E"/>
                </a:solidFill>
                <a:latin typeface="Segoe UI Emoji"/>
                <a:cs typeface="Segoe UI Emoji"/>
              </a:rPr>
              <a:t>included</a:t>
            </a:r>
            <a:r>
              <a:rPr sz="1200" spc="-40" dirty="0">
                <a:solidFill>
                  <a:srgbClr val="1E1E1E"/>
                </a:solidFill>
                <a:latin typeface="Segoe UI Emoji"/>
                <a:cs typeface="Segoe UI Emoji"/>
              </a:rPr>
              <a:t> </a:t>
            </a:r>
            <a:r>
              <a:rPr sz="1200" dirty="0">
                <a:solidFill>
                  <a:srgbClr val="1E1E1E"/>
                </a:solidFill>
                <a:latin typeface="Segoe UI Emoji"/>
                <a:cs typeface="Segoe UI Emoji"/>
              </a:rPr>
              <a:t>on</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meeting</a:t>
            </a:r>
            <a:r>
              <a:rPr sz="1200" spc="-40" dirty="0">
                <a:solidFill>
                  <a:srgbClr val="1E1E1E"/>
                </a:solidFill>
                <a:latin typeface="Segoe UI Emoji"/>
                <a:cs typeface="Segoe UI Emoji"/>
              </a:rPr>
              <a:t> </a:t>
            </a:r>
            <a:r>
              <a:rPr sz="1200" dirty="0">
                <a:solidFill>
                  <a:srgbClr val="1E1E1E"/>
                </a:solidFill>
                <a:latin typeface="Segoe UI Emoji"/>
                <a:cs typeface="Segoe UI Emoji"/>
              </a:rPr>
              <a:t>invitation</a:t>
            </a:r>
            <a:r>
              <a:rPr sz="1200" spc="-20" dirty="0">
                <a:solidFill>
                  <a:srgbClr val="1E1E1E"/>
                </a:solidFill>
                <a:latin typeface="Segoe UI Emoji"/>
                <a:cs typeface="Segoe UI Emoji"/>
              </a:rPr>
              <a:t> </a:t>
            </a:r>
            <a:r>
              <a:rPr sz="1200" dirty="0">
                <a:solidFill>
                  <a:srgbClr val="1E1E1E"/>
                </a:solidFill>
                <a:latin typeface="Segoe UI Emoji"/>
                <a:cs typeface="Segoe UI Emoji"/>
              </a:rPr>
              <a:t>won't</a:t>
            </a:r>
            <a:r>
              <a:rPr sz="1200" spc="-35" dirty="0">
                <a:solidFill>
                  <a:srgbClr val="1E1E1E"/>
                </a:solidFill>
                <a:latin typeface="Segoe UI Emoji"/>
                <a:cs typeface="Segoe UI Emoji"/>
              </a:rPr>
              <a:t> </a:t>
            </a:r>
            <a:r>
              <a:rPr sz="1200" dirty="0">
                <a:solidFill>
                  <a:srgbClr val="1E1E1E"/>
                </a:solidFill>
                <a:latin typeface="Segoe UI Emoji"/>
                <a:cs typeface="Segoe UI Emoji"/>
              </a:rPr>
              <a:t>be</a:t>
            </a:r>
            <a:r>
              <a:rPr sz="1200" spc="-45" dirty="0">
                <a:solidFill>
                  <a:srgbClr val="1E1E1E"/>
                </a:solidFill>
                <a:latin typeface="Segoe UI Emoji"/>
                <a:cs typeface="Segoe UI Emoji"/>
              </a:rPr>
              <a:t> </a:t>
            </a:r>
            <a:r>
              <a:rPr sz="1200" dirty="0">
                <a:solidFill>
                  <a:srgbClr val="1E1E1E"/>
                </a:solidFill>
                <a:latin typeface="Segoe UI Emoji"/>
                <a:cs typeface="Segoe UI Emoji"/>
              </a:rPr>
              <a:t>able</a:t>
            </a:r>
            <a:r>
              <a:rPr sz="1200" spc="-40"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forward</a:t>
            </a:r>
            <a:r>
              <a:rPr sz="1200" spc="-4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meeting</a:t>
            </a:r>
            <a:r>
              <a:rPr sz="1200" spc="-40"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others.</a:t>
            </a:r>
            <a:r>
              <a:rPr sz="1200" spc="-25" dirty="0">
                <a:solidFill>
                  <a:srgbClr val="1E1E1E"/>
                </a:solidFill>
                <a:latin typeface="Segoe UI Emoji"/>
                <a:cs typeface="Segoe UI Emoji"/>
              </a:rPr>
              <a:t> </a:t>
            </a:r>
            <a:r>
              <a:rPr sz="1200" dirty="0">
                <a:solidFill>
                  <a:srgbClr val="1E1E1E"/>
                </a:solidFill>
                <a:latin typeface="Segoe UI Emoji"/>
                <a:cs typeface="Segoe UI Emoji"/>
              </a:rPr>
              <a:t>As</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meeting</a:t>
            </a:r>
            <a:r>
              <a:rPr sz="1200" spc="-10" dirty="0">
                <a:solidFill>
                  <a:srgbClr val="1E1E1E"/>
                </a:solidFill>
                <a:latin typeface="Segoe UI Emoji"/>
                <a:cs typeface="Segoe UI Emoji"/>
              </a:rPr>
              <a:t> </a:t>
            </a:r>
            <a:r>
              <a:rPr sz="1200" dirty="0">
                <a:solidFill>
                  <a:srgbClr val="1E1E1E"/>
                </a:solidFill>
                <a:latin typeface="Segoe UI Emoji"/>
                <a:cs typeface="Segoe UI Emoji"/>
              </a:rPr>
              <a:t>organizer,</a:t>
            </a:r>
            <a:r>
              <a:rPr sz="1200" spc="-25" dirty="0">
                <a:solidFill>
                  <a:srgbClr val="1E1E1E"/>
                </a:solidFill>
                <a:latin typeface="Segoe UI Emoji"/>
                <a:cs typeface="Segoe UI Emoji"/>
              </a:rPr>
              <a:t> </a:t>
            </a:r>
            <a:r>
              <a:rPr sz="1200" dirty="0">
                <a:solidFill>
                  <a:srgbClr val="1E1E1E"/>
                </a:solidFill>
                <a:latin typeface="Segoe UI Emoji"/>
                <a:cs typeface="Segoe UI Emoji"/>
              </a:rPr>
              <a:t>you'll</a:t>
            </a:r>
            <a:r>
              <a:rPr sz="1200" spc="-30" dirty="0">
                <a:solidFill>
                  <a:srgbClr val="1E1E1E"/>
                </a:solidFill>
                <a:latin typeface="Segoe UI Emoji"/>
                <a:cs typeface="Segoe UI Emoji"/>
              </a:rPr>
              <a:t> </a:t>
            </a:r>
            <a:r>
              <a:rPr sz="1200" dirty="0">
                <a:solidFill>
                  <a:srgbClr val="1E1E1E"/>
                </a:solidFill>
                <a:latin typeface="Segoe UI Emoji"/>
                <a:cs typeface="Segoe UI Emoji"/>
              </a:rPr>
              <a:t>still</a:t>
            </a:r>
            <a:r>
              <a:rPr sz="1200" spc="-15" dirty="0">
                <a:solidFill>
                  <a:srgbClr val="1E1E1E"/>
                </a:solidFill>
                <a:latin typeface="Segoe UI Emoji"/>
                <a:cs typeface="Segoe UI Emoji"/>
              </a:rPr>
              <a:t> </a:t>
            </a:r>
            <a:r>
              <a:rPr sz="1200" dirty="0">
                <a:solidFill>
                  <a:srgbClr val="1E1E1E"/>
                </a:solidFill>
                <a:latin typeface="Segoe UI Emoji"/>
                <a:cs typeface="Segoe UI Emoji"/>
              </a:rPr>
              <a:t>be</a:t>
            </a:r>
            <a:r>
              <a:rPr sz="1200" spc="-30" dirty="0">
                <a:solidFill>
                  <a:srgbClr val="1E1E1E"/>
                </a:solidFill>
                <a:latin typeface="Segoe UI Emoji"/>
                <a:cs typeface="Segoe UI Emoji"/>
              </a:rPr>
              <a:t> </a:t>
            </a:r>
            <a:r>
              <a:rPr sz="1200" dirty="0">
                <a:solidFill>
                  <a:srgbClr val="1E1E1E"/>
                </a:solidFill>
                <a:latin typeface="Segoe UI Emoji"/>
                <a:cs typeface="Segoe UI Emoji"/>
              </a:rPr>
              <a:t>able</a:t>
            </a:r>
            <a:r>
              <a:rPr sz="1200" spc="-30"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add</a:t>
            </a:r>
            <a:r>
              <a:rPr sz="1200" spc="-20" dirty="0">
                <a:solidFill>
                  <a:srgbClr val="1E1E1E"/>
                </a:solidFill>
                <a:latin typeface="Segoe UI Emoji"/>
                <a:cs typeface="Segoe UI Emoji"/>
              </a:rPr>
              <a:t> </a:t>
            </a:r>
            <a:r>
              <a:rPr sz="1200" dirty="0">
                <a:solidFill>
                  <a:srgbClr val="1E1E1E"/>
                </a:solidFill>
                <a:latin typeface="Segoe UI Emoji"/>
                <a:cs typeface="Segoe UI Emoji"/>
              </a:rPr>
              <a:t>attendees</a:t>
            </a:r>
            <a:r>
              <a:rPr sz="1200" spc="-30" dirty="0">
                <a:solidFill>
                  <a:srgbClr val="1E1E1E"/>
                </a:solidFill>
                <a:latin typeface="Segoe UI Emoji"/>
                <a:cs typeface="Segoe UI Emoji"/>
              </a:rPr>
              <a:t> </a:t>
            </a:r>
            <a:r>
              <a:rPr sz="1200" dirty="0">
                <a:solidFill>
                  <a:srgbClr val="1E1E1E"/>
                </a:solidFill>
                <a:latin typeface="Segoe UI Emoji"/>
                <a:cs typeface="Segoe UI Emoji"/>
              </a:rPr>
              <a:t>by</a:t>
            </a:r>
            <a:r>
              <a:rPr sz="1200" spc="-20" dirty="0">
                <a:solidFill>
                  <a:srgbClr val="1E1E1E"/>
                </a:solidFill>
                <a:latin typeface="Segoe UI Emoji"/>
                <a:cs typeface="Segoe UI Emoji"/>
              </a:rPr>
              <a:t> </a:t>
            </a:r>
            <a:r>
              <a:rPr sz="1200" dirty="0">
                <a:solidFill>
                  <a:srgbClr val="1E1E1E"/>
                </a:solidFill>
                <a:latin typeface="Segoe UI Emoji"/>
                <a:cs typeface="Segoe UI Emoji"/>
              </a:rPr>
              <a:t>editing</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spc="-10" dirty="0">
                <a:solidFill>
                  <a:srgbClr val="1E1E1E"/>
                </a:solidFill>
                <a:latin typeface="Segoe UI Emoji"/>
                <a:cs typeface="Segoe UI Emoji"/>
              </a:rPr>
              <a:t>meeting.</a:t>
            </a:r>
            <a:endParaRPr sz="1200" dirty="0">
              <a:latin typeface="Segoe UI Emoji"/>
              <a:cs typeface="Segoe UI Emoji"/>
            </a:endParaRPr>
          </a:p>
        </p:txBody>
      </p:sp>
      <p:grpSp>
        <p:nvGrpSpPr>
          <p:cNvPr id="4" name="object 4" descr="Graphical user interface, application  Description automatically generated"/>
          <p:cNvGrpSpPr/>
          <p:nvPr/>
        </p:nvGrpSpPr>
        <p:grpSpPr>
          <a:xfrm>
            <a:off x="7630739" y="1142971"/>
            <a:ext cx="3636010" cy="1056005"/>
            <a:chOff x="5590540" y="742315"/>
            <a:chExt cx="3636010" cy="1056005"/>
          </a:xfrm>
        </p:grpSpPr>
        <p:pic>
          <p:nvPicPr>
            <p:cNvPr id="5" name="object 5" descr="Graphical user interface, application  Description automatically generated "/>
            <p:cNvPicPr/>
            <p:nvPr/>
          </p:nvPicPr>
          <p:blipFill>
            <a:blip r:embed="rId2" cstate="print"/>
            <a:stretch>
              <a:fillRect/>
            </a:stretch>
          </p:blipFill>
          <p:spPr>
            <a:xfrm>
              <a:off x="5600065" y="751840"/>
              <a:ext cx="3616956" cy="1036951"/>
            </a:xfrm>
            <a:prstGeom prst="rect">
              <a:avLst/>
            </a:prstGeom>
          </p:spPr>
        </p:pic>
        <p:sp>
          <p:nvSpPr>
            <p:cNvPr id="6" name="object 6"/>
            <p:cNvSpPr/>
            <p:nvPr/>
          </p:nvSpPr>
          <p:spPr>
            <a:xfrm>
              <a:off x="5595302" y="747077"/>
              <a:ext cx="3626485" cy="1046480"/>
            </a:xfrm>
            <a:custGeom>
              <a:avLst/>
              <a:gdLst/>
              <a:ahLst/>
              <a:cxnLst/>
              <a:rect l="l" t="t" r="r" b="b"/>
              <a:pathLst>
                <a:path w="3626484" h="1046480">
                  <a:moveTo>
                    <a:pt x="0" y="0"/>
                  </a:moveTo>
                  <a:lnTo>
                    <a:pt x="3626485" y="0"/>
                  </a:lnTo>
                  <a:lnTo>
                    <a:pt x="3626485" y="1046479"/>
                  </a:lnTo>
                  <a:lnTo>
                    <a:pt x="0" y="1046479"/>
                  </a:lnTo>
                  <a:lnTo>
                    <a:pt x="0" y="0"/>
                  </a:lnTo>
                  <a:close/>
                </a:path>
              </a:pathLst>
            </a:custGeom>
            <a:ln w="9525">
              <a:solidFill>
                <a:srgbClr val="000000"/>
              </a:solidFill>
            </a:ln>
          </p:spPr>
          <p:txBody>
            <a:bodyPr wrap="square" lIns="0" tIns="0" rIns="0" bIns="0" rtlCol="0"/>
            <a:lstStyle/>
            <a:p>
              <a:endParaRPr/>
            </a:p>
          </p:txBody>
        </p:sp>
      </p:grpSp>
      <p:pic>
        <p:nvPicPr>
          <p:cNvPr id="3" name="object 3" descr="You can mark attendees as required or optional.  "/>
          <p:cNvPicPr/>
          <p:nvPr/>
        </p:nvPicPr>
        <p:blipFill>
          <a:blip r:embed="rId3" cstate="print"/>
          <a:stretch>
            <a:fillRect/>
          </a:stretch>
        </p:blipFill>
        <p:spPr>
          <a:xfrm>
            <a:off x="7844620" y="2354885"/>
            <a:ext cx="3208248" cy="1218564"/>
          </a:xfrm>
          <a:prstGeom prst="rect">
            <a:avLst/>
          </a:prstGeom>
        </p:spPr>
      </p:pic>
      <p:pic>
        <p:nvPicPr>
          <p:cNvPr id="7" name="Picture 6">
            <a:extLst>
              <a:ext uri="{FF2B5EF4-FFF2-40B4-BE49-F238E27FC236}">
                <a16:creationId xmlns:a16="http://schemas.microsoft.com/office/drawing/2014/main" id="{BEF307F8-49C0-1E4E-42C8-5353C17E28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3FAD7E6-60C0-94E8-E807-25B763241883}"/>
              </a:ext>
            </a:extLst>
          </p:cNvPr>
          <p:cNvSpPr>
            <a:spLocks noGrp="1"/>
          </p:cNvSpPr>
          <p:nvPr>
            <p:ph type="title" idx="4294967295"/>
          </p:nvPr>
        </p:nvSpPr>
        <p:spPr>
          <a:xfrm>
            <a:off x="1498600" y="803732"/>
            <a:ext cx="12435840" cy="276999"/>
          </a:xfrm>
        </p:spPr>
        <p:txBody>
          <a:bodyPr/>
          <a:lstStyle/>
          <a:p>
            <a:pPr marL="12700">
              <a:spcBef>
                <a:spcPts val="95"/>
              </a:spcBef>
            </a:pPr>
            <a:r>
              <a:rPr lang="en-US" b="1" u="sng" dirty="0">
                <a:solidFill>
                  <a:srgbClr val="1E1E1E"/>
                </a:solidFill>
                <a:uFill>
                  <a:solidFill>
                    <a:srgbClr val="1E1E1E"/>
                  </a:solidFill>
                </a:uFill>
                <a:latin typeface="Segoe UI Emoji"/>
                <a:cs typeface="Segoe UI Emoji"/>
              </a:rPr>
              <a:t>Make</a:t>
            </a:r>
            <a:r>
              <a:rPr lang="en-US" b="1" u="sng" spc="95"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a</a:t>
            </a:r>
            <a:r>
              <a:rPr lang="en-US" b="1" u="sng" spc="110"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meeting</a:t>
            </a:r>
            <a:r>
              <a:rPr lang="en-US" b="1" u="sng" spc="90" dirty="0">
                <a:solidFill>
                  <a:srgbClr val="1E1E1E"/>
                </a:solidFill>
                <a:uFill>
                  <a:solidFill>
                    <a:srgbClr val="1E1E1E"/>
                  </a:solidFill>
                </a:uFill>
                <a:latin typeface="Segoe UI Emoji"/>
                <a:cs typeface="Segoe UI Emoji"/>
              </a:rPr>
              <a:t> </a:t>
            </a:r>
            <a:r>
              <a:rPr lang="en-US" b="1" u="sng" spc="-10" dirty="0">
                <a:solidFill>
                  <a:srgbClr val="1E1E1E"/>
                </a:solidFill>
                <a:uFill>
                  <a:solidFill>
                    <a:srgbClr val="1E1E1E"/>
                  </a:solidFill>
                </a:uFill>
                <a:latin typeface="Segoe UI Emoji"/>
                <a:cs typeface="Segoe UI Emoji"/>
              </a:rPr>
              <a:t>recurring:</a:t>
            </a:r>
            <a:endParaRPr lang="en-US" dirty="0">
              <a:latin typeface="Segoe UI Emoji"/>
              <a:cs typeface="Segoe UI Emoji"/>
            </a:endParaRPr>
          </a:p>
        </p:txBody>
      </p:sp>
      <p:sp>
        <p:nvSpPr>
          <p:cNvPr id="5" name="object 5"/>
          <p:cNvSpPr txBox="1"/>
          <p:nvPr/>
        </p:nvSpPr>
        <p:spPr>
          <a:xfrm>
            <a:off x="1346200" y="1870672"/>
            <a:ext cx="5751195" cy="2409121"/>
          </a:xfrm>
          <a:prstGeom prst="rect">
            <a:avLst/>
          </a:prstGeom>
        </p:spPr>
        <p:txBody>
          <a:bodyPr vert="horz" wrap="square" lIns="0" tIns="12065" rIns="0" bIns="0" rtlCol="0">
            <a:spAutoFit/>
          </a:bodyPr>
          <a:lstStyle/>
          <a:p>
            <a:pPr>
              <a:spcBef>
                <a:spcPts val="1150"/>
              </a:spcBef>
            </a:pPr>
            <a:endParaRPr sz="1600" dirty="0">
              <a:latin typeface="Segoe UI Emoji"/>
              <a:cs typeface="Segoe UI Emoji"/>
            </a:endParaRPr>
          </a:p>
          <a:p>
            <a:pPr marL="752475" indent="-224790">
              <a:buAutoNum type="arabicPeriod"/>
              <a:tabLst>
                <a:tab pos="752475" algn="l"/>
              </a:tabLst>
            </a:pPr>
            <a:r>
              <a:rPr sz="1200" dirty="0">
                <a:solidFill>
                  <a:srgbClr val="1E1E1E"/>
                </a:solidFill>
                <a:latin typeface="Segoe UI Emoji"/>
                <a:cs typeface="Segoe UI Emoji"/>
              </a:rPr>
              <a:t>Click</a:t>
            </a:r>
            <a:r>
              <a:rPr sz="1200" spc="5" dirty="0">
                <a:solidFill>
                  <a:srgbClr val="1E1E1E"/>
                </a:solidFill>
                <a:latin typeface="Segoe UI Emoji"/>
                <a:cs typeface="Segoe UI Emoji"/>
              </a:rPr>
              <a:t> </a:t>
            </a:r>
            <a:r>
              <a:rPr sz="1200" b="1" dirty="0">
                <a:solidFill>
                  <a:srgbClr val="1E1E1E"/>
                </a:solidFill>
                <a:latin typeface="Segoe UI Emoji"/>
                <a:cs typeface="Segoe UI Emoji"/>
              </a:rPr>
              <a:t>Meeting</a:t>
            </a:r>
            <a:r>
              <a:rPr sz="1200" b="1" spc="50" dirty="0">
                <a:solidFill>
                  <a:srgbClr val="1E1E1E"/>
                </a:solidFill>
                <a:latin typeface="Segoe UI Emoji"/>
                <a:cs typeface="Segoe UI Emoji"/>
              </a:rPr>
              <a:t> </a:t>
            </a:r>
            <a:r>
              <a:rPr sz="1200" dirty="0">
                <a:solidFill>
                  <a:srgbClr val="1E1E1E"/>
                </a:solidFill>
                <a:latin typeface="Segoe UI Emoji"/>
                <a:cs typeface="Segoe UI Emoji"/>
              </a:rPr>
              <a:t>&gt;</a:t>
            </a:r>
            <a:r>
              <a:rPr sz="1200" spc="-10" dirty="0">
                <a:solidFill>
                  <a:srgbClr val="1E1E1E"/>
                </a:solidFill>
                <a:latin typeface="Segoe UI Emoji"/>
                <a:cs typeface="Segoe UI Emoji"/>
              </a:rPr>
              <a:t> </a:t>
            </a:r>
            <a:r>
              <a:rPr sz="1200" b="1" dirty="0">
                <a:solidFill>
                  <a:srgbClr val="1E1E1E"/>
                </a:solidFill>
                <a:latin typeface="Segoe UI Emoji"/>
                <a:cs typeface="Segoe UI Emoji"/>
              </a:rPr>
              <a:t>Recurrence</a:t>
            </a:r>
            <a:r>
              <a:rPr sz="1200" b="1" spc="35" dirty="0">
                <a:solidFill>
                  <a:srgbClr val="1E1E1E"/>
                </a:solidFill>
                <a:latin typeface="Segoe UI Emoji"/>
                <a:cs typeface="Segoe UI Emoji"/>
              </a:rPr>
              <a:t> </a:t>
            </a:r>
            <a:r>
              <a:rPr sz="1200" dirty="0">
                <a:solidFill>
                  <a:srgbClr val="1E1E1E"/>
                </a:solidFill>
                <a:latin typeface="Segoe UI Emoji"/>
                <a:cs typeface="Segoe UI Emoji"/>
              </a:rPr>
              <a:t>shows in</a:t>
            </a:r>
            <a:r>
              <a:rPr sz="1200" spc="10" dirty="0">
                <a:solidFill>
                  <a:srgbClr val="1E1E1E"/>
                </a:solidFill>
                <a:latin typeface="Segoe UI Emoji"/>
                <a:cs typeface="Segoe UI Emoji"/>
              </a:rPr>
              <a:t> </a:t>
            </a:r>
            <a:r>
              <a:rPr sz="1200" dirty="0">
                <a:solidFill>
                  <a:srgbClr val="1E1E1E"/>
                </a:solidFill>
                <a:latin typeface="Segoe UI Emoji"/>
                <a:cs typeface="Segoe UI Emoji"/>
              </a:rPr>
              <a:t>two</a:t>
            </a:r>
            <a:r>
              <a:rPr sz="1200" spc="25" dirty="0">
                <a:solidFill>
                  <a:srgbClr val="1E1E1E"/>
                </a:solidFill>
                <a:latin typeface="Segoe UI Emoji"/>
                <a:cs typeface="Segoe UI Emoji"/>
              </a:rPr>
              <a:t> </a:t>
            </a:r>
            <a:r>
              <a:rPr sz="1200" spc="-10" dirty="0">
                <a:solidFill>
                  <a:srgbClr val="1E1E1E"/>
                </a:solidFill>
                <a:latin typeface="Segoe UI Emoji"/>
                <a:cs typeface="Segoe UI Emoji"/>
              </a:rPr>
              <a:t>places.</a:t>
            </a:r>
            <a:endParaRPr sz="1200" dirty="0">
              <a:latin typeface="Segoe UI Emoji"/>
              <a:cs typeface="Segoe UI Emoji"/>
            </a:endParaRPr>
          </a:p>
          <a:p>
            <a:pPr marL="756285" marR="5080">
              <a:lnSpc>
                <a:spcPct val="110800"/>
              </a:lnSpc>
              <a:spcBef>
                <a:spcPts val="1045"/>
              </a:spcBef>
            </a:pPr>
            <a:r>
              <a:rPr sz="1200" b="1" dirty="0">
                <a:solidFill>
                  <a:srgbClr val="1E1E1E"/>
                </a:solidFill>
                <a:latin typeface="Segoe UI Emoji"/>
                <a:cs typeface="Segoe UI Emoji"/>
              </a:rPr>
              <a:t>Note:</a:t>
            </a:r>
            <a:r>
              <a:rPr sz="1200" b="1" spc="-5" dirty="0">
                <a:solidFill>
                  <a:srgbClr val="1E1E1E"/>
                </a:solidFill>
                <a:latin typeface="Segoe UI Emoji"/>
                <a:cs typeface="Segoe UI Emoji"/>
              </a:rPr>
              <a:t> </a:t>
            </a:r>
            <a:r>
              <a:rPr sz="1200" dirty="0">
                <a:solidFill>
                  <a:srgbClr val="1E1E1E"/>
                </a:solidFill>
                <a:latin typeface="Segoe UI Emoji"/>
                <a:cs typeface="Segoe UI Emoji"/>
              </a:rPr>
              <a:t>Use</a:t>
            </a:r>
            <a:r>
              <a:rPr sz="1200" spc="-50"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keyboard</a:t>
            </a:r>
            <a:r>
              <a:rPr sz="1200" spc="-30" dirty="0">
                <a:solidFill>
                  <a:srgbClr val="1E1E1E"/>
                </a:solidFill>
                <a:latin typeface="Segoe UI Emoji"/>
                <a:cs typeface="Segoe UI Emoji"/>
              </a:rPr>
              <a:t> </a:t>
            </a:r>
            <a:r>
              <a:rPr sz="1200" dirty="0">
                <a:solidFill>
                  <a:srgbClr val="1E1E1E"/>
                </a:solidFill>
                <a:latin typeface="Segoe UI Emoji"/>
                <a:cs typeface="Segoe UI Emoji"/>
              </a:rPr>
              <a:t>shortcut</a:t>
            </a:r>
            <a:r>
              <a:rPr sz="1200" spc="-35" dirty="0">
                <a:solidFill>
                  <a:srgbClr val="1E1E1E"/>
                </a:solidFill>
                <a:latin typeface="Segoe UI Emoji"/>
                <a:cs typeface="Segoe UI Emoji"/>
              </a:rPr>
              <a:t> </a:t>
            </a:r>
            <a:r>
              <a:rPr sz="1200" dirty="0">
                <a:solidFill>
                  <a:srgbClr val="1E1E1E"/>
                </a:solidFill>
                <a:latin typeface="Segoe UI Emoji"/>
                <a:cs typeface="Segoe UI Emoji"/>
              </a:rPr>
              <a:t>Ctrl+G</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schedule</a:t>
            </a:r>
            <a:r>
              <a:rPr sz="1200" spc="-50"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meeting</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spc="-10" dirty="0">
                <a:solidFill>
                  <a:srgbClr val="1E1E1E"/>
                </a:solidFill>
                <a:latin typeface="Segoe UI Emoji"/>
                <a:cs typeface="Segoe UI Emoji"/>
              </a:rPr>
              <a:t>repeat regularly.</a:t>
            </a:r>
            <a:endParaRPr sz="1200" dirty="0">
              <a:latin typeface="Segoe UI Emoji"/>
              <a:cs typeface="Segoe UI Emoji"/>
            </a:endParaRPr>
          </a:p>
          <a:p>
            <a:pPr marL="754380" marR="937894" indent="-226695">
              <a:lnSpc>
                <a:spcPct val="110800"/>
              </a:lnSpc>
              <a:spcBef>
                <a:spcPts val="1055"/>
              </a:spcBef>
              <a:buAutoNum type="arabicPeriod" startAt="2"/>
              <a:tabLst>
                <a:tab pos="756285" algn="l"/>
              </a:tabLst>
            </a:pPr>
            <a:r>
              <a:rPr sz="1200" dirty="0">
                <a:solidFill>
                  <a:srgbClr val="1E1E1E"/>
                </a:solidFill>
                <a:latin typeface="Segoe UI Emoji"/>
                <a:cs typeface="Segoe UI Emoji"/>
              </a:rPr>
              <a:t>Choose</a:t>
            </a:r>
            <a:r>
              <a:rPr sz="1200" spc="-50"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options</a:t>
            </a:r>
            <a:r>
              <a:rPr sz="1200" spc="-50" dirty="0">
                <a:solidFill>
                  <a:srgbClr val="1E1E1E"/>
                </a:solidFill>
                <a:latin typeface="Segoe UI Emoji"/>
                <a:cs typeface="Segoe UI Emoji"/>
              </a:rPr>
              <a:t> </a:t>
            </a:r>
            <a:r>
              <a:rPr sz="1200" dirty="0">
                <a:solidFill>
                  <a:srgbClr val="1E1E1E"/>
                </a:solidFill>
                <a:latin typeface="Segoe UI Emoji"/>
                <a:cs typeface="Segoe UI Emoji"/>
              </a:rPr>
              <a:t>for</a:t>
            </a:r>
            <a:r>
              <a:rPr sz="1200" spc="-60"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recurrence</a:t>
            </a:r>
            <a:r>
              <a:rPr sz="1200" spc="-50" dirty="0">
                <a:solidFill>
                  <a:srgbClr val="1E1E1E"/>
                </a:solidFill>
                <a:latin typeface="Segoe UI Emoji"/>
                <a:cs typeface="Segoe UI Emoji"/>
              </a:rPr>
              <a:t> </a:t>
            </a:r>
            <a:r>
              <a:rPr sz="1200" dirty="0">
                <a:solidFill>
                  <a:srgbClr val="1E1E1E"/>
                </a:solidFill>
                <a:latin typeface="Segoe UI Emoji"/>
                <a:cs typeface="Segoe UI Emoji"/>
              </a:rPr>
              <a:t>pattern</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30" dirty="0">
                <a:solidFill>
                  <a:srgbClr val="1E1E1E"/>
                </a:solidFill>
                <a:latin typeface="Segoe UI Emoji"/>
                <a:cs typeface="Segoe UI Emoji"/>
              </a:rPr>
              <a:t> </a:t>
            </a:r>
            <a:r>
              <a:rPr sz="1200" dirty="0">
                <a:solidFill>
                  <a:srgbClr val="1E1E1E"/>
                </a:solidFill>
                <a:latin typeface="Segoe UI Emoji"/>
                <a:cs typeface="Segoe UI Emoji"/>
              </a:rPr>
              <a:t>want,</a:t>
            </a:r>
            <a:r>
              <a:rPr sz="1200" spc="-35" dirty="0">
                <a:solidFill>
                  <a:srgbClr val="1E1E1E"/>
                </a:solidFill>
                <a:latin typeface="Segoe UI Emoji"/>
                <a:cs typeface="Segoe UI Emoji"/>
              </a:rPr>
              <a:t> </a:t>
            </a:r>
            <a:r>
              <a:rPr sz="1200" spc="-25" dirty="0">
                <a:solidFill>
                  <a:srgbClr val="1E1E1E"/>
                </a:solidFill>
                <a:latin typeface="Segoe UI Emoji"/>
                <a:cs typeface="Segoe UI Emoji"/>
              </a:rPr>
              <a:t>and 	</a:t>
            </a:r>
            <a:r>
              <a:rPr sz="1200" dirty="0">
                <a:solidFill>
                  <a:srgbClr val="1E1E1E"/>
                </a:solidFill>
                <a:latin typeface="Segoe UI Emoji"/>
                <a:cs typeface="Segoe UI Emoji"/>
              </a:rPr>
              <a:t>then</a:t>
            </a:r>
            <a:r>
              <a:rPr sz="1200" spc="-20" dirty="0">
                <a:solidFill>
                  <a:srgbClr val="1E1E1E"/>
                </a:solidFill>
                <a:latin typeface="Segoe UI Emoji"/>
                <a:cs typeface="Segoe UI Emoji"/>
              </a:rPr>
              <a:t> </a:t>
            </a: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b="1" spc="-25" dirty="0">
                <a:solidFill>
                  <a:srgbClr val="1E1E1E"/>
                </a:solidFill>
                <a:latin typeface="Segoe UI Emoji"/>
                <a:cs typeface="Segoe UI Emoji"/>
              </a:rPr>
              <a:t>OK</a:t>
            </a:r>
            <a:r>
              <a:rPr sz="1200" spc="-25" dirty="0">
                <a:solidFill>
                  <a:srgbClr val="1E1E1E"/>
                </a:solidFill>
                <a:latin typeface="Segoe UI Emoji"/>
                <a:cs typeface="Segoe UI Emoji"/>
              </a:rPr>
              <a:t>.</a:t>
            </a:r>
            <a:endParaRPr sz="1200" dirty="0">
              <a:latin typeface="Segoe UI Emoji"/>
              <a:cs typeface="Segoe UI Emoji"/>
            </a:endParaRPr>
          </a:p>
          <a:p>
            <a:pPr marL="756285" marR="734060">
              <a:lnSpc>
                <a:spcPct val="110800"/>
              </a:lnSpc>
              <a:spcBef>
                <a:spcPts val="1045"/>
              </a:spcBef>
            </a:pPr>
            <a:r>
              <a:rPr sz="1200" b="1" dirty="0">
                <a:solidFill>
                  <a:srgbClr val="1E1E1E"/>
                </a:solidFill>
                <a:latin typeface="Segoe UI Emoji"/>
                <a:cs typeface="Segoe UI Emoji"/>
              </a:rPr>
              <a:t>Note: </a:t>
            </a:r>
            <a:r>
              <a:rPr sz="1200" dirty="0">
                <a:solidFill>
                  <a:srgbClr val="1E1E1E"/>
                </a:solidFill>
                <a:latin typeface="Segoe UI Emoji"/>
                <a:cs typeface="Segoe UI Emoji"/>
              </a:rPr>
              <a:t>When</a:t>
            </a:r>
            <a:r>
              <a:rPr sz="1200" spc="-30" dirty="0">
                <a:solidFill>
                  <a:srgbClr val="1E1E1E"/>
                </a:solidFill>
                <a:latin typeface="Segoe UI Emoji"/>
                <a:cs typeface="Segoe UI Emoji"/>
              </a:rPr>
              <a:t> </a:t>
            </a:r>
            <a:r>
              <a:rPr sz="1200" dirty="0">
                <a:solidFill>
                  <a:srgbClr val="1E1E1E"/>
                </a:solidFill>
                <a:latin typeface="Segoe UI Emoji"/>
                <a:cs typeface="Segoe UI Emoji"/>
              </a:rPr>
              <a:t>you</a:t>
            </a:r>
            <a:r>
              <a:rPr sz="1200" spc="-25" dirty="0">
                <a:solidFill>
                  <a:srgbClr val="1E1E1E"/>
                </a:solidFill>
                <a:latin typeface="Segoe UI Emoji"/>
                <a:cs typeface="Segoe UI Emoji"/>
              </a:rPr>
              <a:t> </a:t>
            </a:r>
            <a:r>
              <a:rPr sz="1200" dirty="0">
                <a:solidFill>
                  <a:srgbClr val="1E1E1E"/>
                </a:solidFill>
                <a:latin typeface="Segoe UI Emoji"/>
                <a:cs typeface="Segoe UI Emoji"/>
              </a:rPr>
              <a:t>add</a:t>
            </a:r>
            <a:r>
              <a:rPr sz="1200" spc="-40" dirty="0">
                <a:solidFill>
                  <a:srgbClr val="1E1E1E"/>
                </a:solidFill>
                <a:latin typeface="Segoe UI Emoji"/>
                <a:cs typeface="Segoe UI Emoji"/>
              </a:rPr>
              <a:t> </a:t>
            </a:r>
            <a:r>
              <a:rPr sz="1200" dirty="0">
                <a:solidFill>
                  <a:srgbClr val="1E1E1E"/>
                </a:solidFill>
                <a:latin typeface="Segoe UI Emoji"/>
                <a:cs typeface="Segoe UI Emoji"/>
              </a:rPr>
              <a:t>a</a:t>
            </a:r>
            <a:r>
              <a:rPr sz="1200" spc="-35" dirty="0">
                <a:solidFill>
                  <a:srgbClr val="1E1E1E"/>
                </a:solidFill>
                <a:latin typeface="Segoe UI Emoji"/>
                <a:cs typeface="Segoe UI Emoji"/>
              </a:rPr>
              <a:t> </a:t>
            </a:r>
            <a:r>
              <a:rPr sz="1200" dirty="0">
                <a:solidFill>
                  <a:srgbClr val="1E1E1E"/>
                </a:solidFill>
                <a:latin typeface="Segoe UI Emoji"/>
                <a:cs typeface="Segoe UI Emoji"/>
              </a:rPr>
              <a:t>recurrence</a:t>
            </a:r>
            <a:r>
              <a:rPr sz="1200" spc="-45" dirty="0">
                <a:solidFill>
                  <a:srgbClr val="1E1E1E"/>
                </a:solidFill>
                <a:latin typeface="Segoe UI Emoji"/>
                <a:cs typeface="Segoe UI Emoji"/>
              </a:rPr>
              <a:t> </a:t>
            </a:r>
            <a:r>
              <a:rPr sz="1200" dirty="0">
                <a:solidFill>
                  <a:srgbClr val="1E1E1E"/>
                </a:solidFill>
                <a:latin typeface="Segoe UI Emoji"/>
                <a:cs typeface="Segoe UI Emoji"/>
              </a:rPr>
              <a:t>pattern</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a</a:t>
            </a:r>
            <a:r>
              <a:rPr sz="1200" spc="-65" dirty="0">
                <a:solidFill>
                  <a:srgbClr val="1E1E1E"/>
                </a:solidFill>
                <a:latin typeface="Segoe UI Emoji"/>
                <a:cs typeface="Segoe UI Emoji"/>
              </a:rPr>
              <a:t> </a:t>
            </a:r>
            <a:r>
              <a:rPr sz="1200" dirty="0">
                <a:solidFill>
                  <a:srgbClr val="1E1E1E"/>
                </a:solidFill>
                <a:latin typeface="Segoe UI Emoji"/>
                <a:cs typeface="Segoe UI Emoji"/>
              </a:rPr>
              <a:t>meeting</a:t>
            </a:r>
            <a:r>
              <a:rPr sz="1200" spc="-30" dirty="0">
                <a:solidFill>
                  <a:srgbClr val="1E1E1E"/>
                </a:solidFill>
                <a:latin typeface="Segoe UI Emoji"/>
                <a:cs typeface="Segoe UI Emoji"/>
              </a:rPr>
              <a:t> </a:t>
            </a:r>
            <a:r>
              <a:rPr sz="1200" spc="-10" dirty="0">
                <a:solidFill>
                  <a:srgbClr val="1E1E1E"/>
                </a:solidFill>
                <a:latin typeface="Segoe UI Emoji"/>
                <a:cs typeface="Segoe UI Emoji"/>
              </a:rPr>
              <a:t>request,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Meeting</a:t>
            </a:r>
            <a:r>
              <a:rPr sz="1200" spc="-25" dirty="0">
                <a:solidFill>
                  <a:srgbClr val="1E1E1E"/>
                </a:solidFill>
                <a:latin typeface="Segoe UI Emoji"/>
                <a:cs typeface="Segoe UI Emoji"/>
              </a:rPr>
              <a:t> </a:t>
            </a:r>
            <a:r>
              <a:rPr sz="1200" dirty="0">
                <a:solidFill>
                  <a:srgbClr val="1E1E1E"/>
                </a:solidFill>
                <a:latin typeface="Segoe UI Emoji"/>
                <a:cs typeface="Segoe UI Emoji"/>
              </a:rPr>
              <a:t>tab</a:t>
            </a:r>
            <a:r>
              <a:rPr sz="1200" spc="-25" dirty="0">
                <a:solidFill>
                  <a:srgbClr val="1E1E1E"/>
                </a:solidFill>
                <a:latin typeface="Segoe UI Emoji"/>
                <a:cs typeface="Segoe UI Emoji"/>
              </a:rPr>
              <a:t> </a:t>
            </a:r>
            <a:r>
              <a:rPr sz="1200" dirty="0">
                <a:solidFill>
                  <a:srgbClr val="1E1E1E"/>
                </a:solidFill>
                <a:latin typeface="Segoe UI Emoji"/>
                <a:cs typeface="Segoe UI Emoji"/>
              </a:rPr>
              <a:t>changes</a:t>
            </a:r>
            <a:r>
              <a:rPr sz="1200" spc="-30"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Meeting</a:t>
            </a:r>
            <a:r>
              <a:rPr sz="1200" spc="-20" dirty="0">
                <a:solidFill>
                  <a:srgbClr val="1E1E1E"/>
                </a:solidFill>
                <a:latin typeface="Segoe UI Emoji"/>
                <a:cs typeface="Segoe UI Emoji"/>
              </a:rPr>
              <a:t> </a:t>
            </a:r>
            <a:r>
              <a:rPr sz="1200" spc="-10" dirty="0">
                <a:solidFill>
                  <a:srgbClr val="1E1E1E"/>
                </a:solidFill>
                <a:latin typeface="Segoe UI Emoji"/>
                <a:cs typeface="Segoe UI Emoji"/>
              </a:rPr>
              <a:t>Series.</a:t>
            </a:r>
            <a:endParaRPr sz="1200" dirty="0">
              <a:latin typeface="Segoe UI Emoji"/>
              <a:cs typeface="Segoe UI Emoji"/>
            </a:endParaRPr>
          </a:p>
          <a:p>
            <a:pPr marL="752475" indent="-224790">
              <a:spcBef>
                <a:spcPts val="1215"/>
              </a:spcBef>
              <a:buAutoNum type="arabicPeriod" startAt="3"/>
              <a:tabLst>
                <a:tab pos="752475" algn="l"/>
              </a:tabLst>
            </a:pPr>
            <a:r>
              <a:rPr sz="1200" dirty="0">
                <a:solidFill>
                  <a:srgbClr val="1E1E1E"/>
                </a:solidFill>
                <a:latin typeface="Segoe UI Emoji"/>
                <a:cs typeface="Segoe UI Emoji"/>
              </a:rPr>
              <a:t>To</a:t>
            </a:r>
            <a:r>
              <a:rPr sz="1200" spc="-45" dirty="0">
                <a:solidFill>
                  <a:srgbClr val="1E1E1E"/>
                </a:solidFill>
                <a:latin typeface="Segoe UI Emoji"/>
                <a:cs typeface="Segoe UI Emoji"/>
              </a:rPr>
              <a:t> </a:t>
            </a:r>
            <a:r>
              <a:rPr sz="1200" dirty="0">
                <a:solidFill>
                  <a:srgbClr val="1E1E1E"/>
                </a:solidFill>
                <a:latin typeface="Segoe UI Emoji"/>
                <a:cs typeface="Segoe UI Emoji"/>
              </a:rPr>
              <a:t>send</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meeting</a:t>
            </a:r>
            <a:r>
              <a:rPr sz="1200" spc="-45" dirty="0">
                <a:solidFill>
                  <a:srgbClr val="1E1E1E"/>
                </a:solidFill>
                <a:latin typeface="Segoe UI Emoji"/>
                <a:cs typeface="Segoe UI Emoji"/>
              </a:rPr>
              <a:t> </a:t>
            </a:r>
            <a:r>
              <a:rPr sz="1200" dirty="0">
                <a:solidFill>
                  <a:srgbClr val="1E1E1E"/>
                </a:solidFill>
                <a:latin typeface="Segoe UI Emoji"/>
                <a:cs typeface="Segoe UI Emoji"/>
              </a:rPr>
              <a:t>request,</a:t>
            </a:r>
            <a:r>
              <a:rPr sz="1200" spc="-40" dirty="0">
                <a:solidFill>
                  <a:srgbClr val="1E1E1E"/>
                </a:solidFill>
                <a:latin typeface="Segoe UI Emoji"/>
                <a:cs typeface="Segoe UI Emoji"/>
              </a:rPr>
              <a:t> </a:t>
            </a:r>
            <a:r>
              <a:rPr sz="1200" dirty="0">
                <a:solidFill>
                  <a:srgbClr val="1E1E1E"/>
                </a:solidFill>
                <a:latin typeface="Segoe UI Emoji"/>
                <a:cs typeface="Segoe UI Emoji"/>
              </a:rPr>
              <a:t>click</a:t>
            </a:r>
            <a:r>
              <a:rPr sz="1200" spc="-40" dirty="0">
                <a:solidFill>
                  <a:srgbClr val="1E1E1E"/>
                </a:solidFill>
                <a:latin typeface="Segoe UI Emoji"/>
                <a:cs typeface="Segoe UI Emoji"/>
              </a:rPr>
              <a:t> </a:t>
            </a:r>
            <a:r>
              <a:rPr sz="1200" b="1" spc="-20" dirty="0">
                <a:solidFill>
                  <a:srgbClr val="1E1E1E"/>
                </a:solidFill>
                <a:latin typeface="Segoe UI Emoji"/>
                <a:cs typeface="Segoe UI Emoji"/>
              </a:rPr>
              <a:t>Send</a:t>
            </a:r>
            <a:r>
              <a:rPr sz="1200" spc="-20" dirty="0">
                <a:solidFill>
                  <a:srgbClr val="1E1E1E"/>
                </a:solidFill>
                <a:latin typeface="Segoe UI Emoji"/>
                <a:cs typeface="Segoe UI Emoji"/>
              </a:rPr>
              <a:t>.</a:t>
            </a:r>
            <a:endParaRPr sz="1200" dirty="0">
              <a:latin typeface="Segoe UI Emoji"/>
              <a:cs typeface="Segoe UI Emoji"/>
            </a:endParaRPr>
          </a:p>
        </p:txBody>
      </p:sp>
      <p:grpSp>
        <p:nvGrpSpPr>
          <p:cNvPr id="6" name="object 6" descr="Recurrence command on the ribbon "/>
          <p:cNvGrpSpPr/>
          <p:nvPr/>
        </p:nvGrpSpPr>
        <p:grpSpPr>
          <a:xfrm>
            <a:off x="8223250" y="798969"/>
            <a:ext cx="2952750" cy="876300"/>
            <a:chOff x="6343650" y="798969"/>
            <a:chExt cx="2952750" cy="876300"/>
          </a:xfrm>
        </p:grpSpPr>
        <p:pic>
          <p:nvPicPr>
            <p:cNvPr id="7" name="object 7" descr="Recurrence command on the ribbon "/>
            <p:cNvPicPr/>
            <p:nvPr/>
          </p:nvPicPr>
          <p:blipFill>
            <a:blip r:embed="rId2" cstate="print"/>
            <a:stretch>
              <a:fillRect/>
            </a:stretch>
          </p:blipFill>
          <p:spPr>
            <a:xfrm>
              <a:off x="6353175" y="808507"/>
              <a:ext cx="2933698" cy="857237"/>
            </a:xfrm>
            <a:prstGeom prst="rect">
              <a:avLst/>
            </a:prstGeom>
          </p:spPr>
        </p:pic>
        <p:sp>
          <p:nvSpPr>
            <p:cNvPr id="8" name="object 8"/>
            <p:cNvSpPr/>
            <p:nvPr/>
          </p:nvSpPr>
          <p:spPr>
            <a:xfrm>
              <a:off x="6348412" y="803732"/>
              <a:ext cx="2943225" cy="866775"/>
            </a:xfrm>
            <a:custGeom>
              <a:avLst/>
              <a:gdLst/>
              <a:ahLst/>
              <a:cxnLst/>
              <a:rect l="l" t="t" r="r" b="b"/>
              <a:pathLst>
                <a:path w="2943225" h="866775">
                  <a:moveTo>
                    <a:pt x="0" y="0"/>
                  </a:moveTo>
                  <a:lnTo>
                    <a:pt x="2943225" y="0"/>
                  </a:lnTo>
                  <a:lnTo>
                    <a:pt x="2943225" y="866775"/>
                  </a:lnTo>
                  <a:lnTo>
                    <a:pt x="0" y="866775"/>
                  </a:lnTo>
                  <a:lnTo>
                    <a:pt x="0" y="0"/>
                  </a:lnTo>
                  <a:close/>
                </a:path>
              </a:pathLst>
            </a:custGeom>
            <a:ln w="9525">
              <a:solidFill>
                <a:srgbClr val="000000"/>
              </a:solidFill>
            </a:ln>
          </p:spPr>
          <p:txBody>
            <a:bodyPr wrap="square" lIns="0" tIns="0" rIns="0" bIns="0" rtlCol="0"/>
            <a:lstStyle/>
            <a:p>
              <a:endParaRPr/>
            </a:p>
          </p:txBody>
        </p:sp>
      </p:grpSp>
      <p:grpSp>
        <p:nvGrpSpPr>
          <p:cNvPr id="9" name="object 9" descr="Graphical user interface  Description automatically generated "/>
          <p:cNvGrpSpPr/>
          <p:nvPr/>
        </p:nvGrpSpPr>
        <p:grpSpPr>
          <a:xfrm>
            <a:off x="7480301" y="1800505"/>
            <a:ext cx="4316095" cy="1485265"/>
            <a:chOff x="5600700" y="1800504"/>
            <a:chExt cx="4316095" cy="1485265"/>
          </a:xfrm>
        </p:grpSpPr>
        <p:pic>
          <p:nvPicPr>
            <p:cNvPr id="10" name="object 10" descr="Graphical user interface  Description automatically generated "/>
            <p:cNvPicPr/>
            <p:nvPr/>
          </p:nvPicPr>
          <p:blipFill>
            <a:blip r:embed="rId3" cstate="print"/>
            <a:stretch>
              <a:fillRect/>
            </a:stretch>
          </p:blipFill>
          <p:spPr>
            <a:xfrm>
              <a:off x="5641822" y="1835308"/>
              <a:ext cx="4265445" cy="1434611"/>
            </a:xfrm>
            <a:prstGeom prst="rect">
              <a:avLst/>
            </a:prstGeom>
          </p:spPr>
        </p:pic>
        <p:sp>
          <p:nvSpPr>
            <p:cNvPr id="11" name="object 11"/>
            <p:cNvSpPr/>
            <p:nvPr/>
          </p:nvSpPr>
          <p:spPr>
            <a:xfrm>
              <a:off x="5605462" y="1805266"/>
              <a:ext cx="4306570" cy="1475740"/>
            </a:xfrm>
            <a:custGeom>
              <a:avLst/>
              <a:gdLst/>
              <a:ahLst/>
              <a:cxnLst/>
              <a:rect l="l" t="t" r="r" b="b"/>
              <a:pathLst>
                <a:path w="4306570" h="1475739">
                  <a:moveTo>
                    <a:pt x="0" y="0"/>
                  </a:moveTo>
                  <a:lnTo>
                    <a:pt x="4306570" y="0"/>
                  </a:lnTo>
                  <a:lnTo>
                    <a:pt x="4306570" y="1475739"/>
                  </a:lnTo>
                  <a:lnTo>
                    <a:pt x="0" y="1475739"/>
                  </a:lnTo>
                  <a:lnTo>
                    <a:pt x="0" y="0"/>
                  </a:lnTo>
                  <a:close/>
                </a:path>
              </a:pathLst>
            </a:custGeom>
            <a:ln w="9525">
              <a:solidFill>
                <a:srgbClr val="000000"/>
              </a:solidFill>
            </a:ln>
          </p:spPr>
          <p:txBody>
            <a:bodyPr wrap="square" lIns="0" tIns="0" rIns="0" bIns="0" rtlCol="0"/>
            <a:lstStyle/>
            <a:p>
              <a:endParaRPr/>
            </a:p>
          </p:txBody>
        </p:sp>
      </p:grpSp>
      <p:grpSp>
        <p:nvGrpSpPr>
          <p:cNvPr id="2" name="object 2" descr="How to create and edit a recurring meeting (Outlook) "/>
          <p:cNvGrpSpPr/>
          <p:nvPr/>
        </p:nvGrpSpPr>
        <p:grpSpPr>
          <a:xfrm>
            <a:off x="7574916" y="3390266"/>
            <a:ext cx="3686175" cy="3093085"/>
            <a:chOff x="5695315" y="3390265"/>
            <a:chExt cx="3686175" cy="3093085"/>
          </a:xfrm>
        </p:grpSpPr>
        <p:pic>
          <p:nvPicPr>
            <p:cNvPr id="3" name="object 3" descr="How to create and edit a recurring meeting (Outlook) "/>
            <p:cNvPicPr/>
            <p:nvPr/>
          </p:nvPicPr>
          <p:blipFill>
            <a:blip r:embed="rId4" cstate="print"/>
            <a:stretch>
              <a:fillRect/>
            </a:stretch>
          </p:blipFill>
          <p:spPr>
            <a:xfrm>
              <a:off x="5704840" y="3399790"/>
              <a:ext cx="3667121" cy="3074022"/>
            </a:xfrm>
            <a:prstGeom prst="rect">
              <a:avLst/>
            </a:prstGeom>
          </p:spPr>
        </p:pic>
        <p:sp>
          <p:nvSpPr>
            <p:cNvPr id="4" name="object 4"/>
            <p:cNvSpPr/>
            <p:nvPr/>
          </p:nvSpPr>
          <p:spPr>
            <a:xfrm>
              <a:off x="5700077" y="3395027"/>
              <a:ext cx="3676650" cy="3083560"/>
            </a:xfrm>
            <a:custGeom>
              <a:avLst/>
              <a:gdLst/>
              <a:ahLst/>
              <a:cxnLst/>
              <a:rect l="l" t="t" r="r" b="b"/>
              <a:pathLst>
                <a:path w="3676650" h="3083560">
                  <a:moveTo>
                    <a:pt x="0" y="0"/>
                  </a:moveTo>
                  <a:lnTo>
                    <a:pt x="3676650" y="0"/>
                  </a:lnTo>
                  <a:lnTo>
                    <a:pt x="3676650" y="3083560"/>
                  </a:lnTo>
                  <a:lnTo>
                    <a:pt x="0" y="3083560"/>
                  </a:lnTo>
                  <a:lnTo>
                    <a:pt x="0" y="0"/>
                  </a:lnTo>
                  <a:close/>
                </a:path>
              </a:pathLst>
            </a:custGeom>
            <a:ln w="9525">
              <a:solidFill>
                <a:srgbClr val="000000"/>
              </a:solidFill>
            </a:ln>
          </p:spPr>
          <p:txBody>
            <a:bodyPr wrap="square" lIns="0" tIns="0" rIns="0" bIns="0" rtlCol="0"/>
            <a:lstStyle/>
            <a:p>
              <a:endParaRPr/>
            </a:p>
          </p:txBody>
        </p:sp>
      </p:grpSp>
      <p:pic>
        <p:nvPicPr>
          <p:cNvPr id="12" name="Picture 11">
            <a:extLst>
              <a:ext uri="{FF2B5EF4-FFF2-40B4-BE49-F238E27FC236}">
                <a16:creationId xmlns:a16="http://schemas.microsoft.com/office/drawing/2014/main" id="{D85F5002-DC8B-8F78-CD48-90D3EB44B1B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726915-35C0-D310-A3A3-414BC8DED874}"/>
              </a:ext>
            </a:extLst>
          </p:cNvPr>
          <p:cNvSpPr>
            <a:spLocks noGrp="1"/>
          </p:cNvSpPr>
          <p:nvPr>
            <p:ph type="title" idx="4294967295"/>
          </p:nvPr>
        </p:nvSpPr>
        <p:spPr>
          <a:xfrm>
            <a:off x="690880" y="479525"/>
            <a:ext cx="12435840" cy="276999"/>
          </a:xfrm>
        </p:spPr>
        <p:txBody>
          <a:bodyPr/>
          <a:lstStyle/>
          <a:p>
            <a:r>
              <a:rPr lang="en-US" b="1" u="sng" dirty="0">
                <a:latin typeface="Arial" panose="020B0604020202020204" pitchFamily="34" charset="0"/>
                <a:cs typeface="Arial" panose="020B0604020202020204" pitchFamily="34" charset="0"/>
              </a:rPr>
              <a:t>Meeting Owner Permissions:</a:t>
            </a:r>
          </a:p>
        </p:txBody>
      </p:sp>
      <p:sp>
        <p:nvSpPr>
          <p:cNvPr id="2" name="object 2"/>
          <p:cNvSpPr txBox="1"/>
          <p:nvPr/>
        </p:nvSpPr>
        <p:spPr>
          <a:xfrm>
            <a:off x="2922767" y="1066800"/>
            <a:ext cx="5823585" cy="6033770"/>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If</a:t>
            </a:r>
            <a:r>
              <a:rPr sz="1600" b="1" u="sng" spc="13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you're</a:t>
            </a:r>
            <a:r>
              <a:rPr sz="1600" b="1" u="sng" spc="10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the</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meeting</a:t>
            </a:r>
            <a:r>
              <a:rPr sz="1600" b="1" u="sng" spc="8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owner:</a:t>
            </a:r>
            <a:endParaRPr sz="1600" dirty="0">
              <a:latin typeface="Segoe UI Emoji"/>
              <a:cs typeface="Segoe UI Emoji"/>
            </a:endParaRPr>
          </a:p>
          <a:p>
            <a:pPr marL="754380" marR="168275" indent="-226695">
              <a:lnSpc>
                <a:spcPct val="110800"/>
              </a:lnSpc>
              <a:spcBef>
                <a:spcPts val="1430"/>
              </a:spcBef>
              <a:buAutoNum type="arabicPeriod"/>
              <a:tabLst>
                <a:tab pos="756285" algn="l"/>
              </a:tabLst>
            </a:pPr>
            <a:r>
              <a:rPr sz="1200" spc="-10" dirty="0">
                <a:solidFill>
                  <a:srgbClr val="1E1E1E"/>
                </a:solidFill>
                <a:latin typeface="Segoe UI Emoji"/>
                <a:cs typeface="Segoe UI Emoji"/>
              </a:rPr>
              <a:t>Double-</a:t>
            </a:r>
            <a:r>
              <a:rPr sz="1200" dirty="0">
                <a:solidFill>
                  <a:srgbClr val="1E1E1E"/>
                </a:solidFill>
                <a:latin typeface="Segoe UI Emoji"/>
                <a:cs typeface="Segoe UI Emoji"/>
              </a:rPr>
              <a:t>click</a:t>
            </a:r>
            <a:r>
              <a:rPr sz="1200" spc="-10"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open the</a:t>
            </a:r>
            <a:r>
              <a:rPr sz="1200" spc="-30" dirty="0">
                <a:solidFill>
                  <a:srgbClr val="1E1E1E"/>
                </a:solidFill>
                <a:latin typeface="Segoe UI Emoji"/>
                <a:cs typeface="Segoe UI Emoji"/>
              </a:rPr>
              <a:t> </a:t>
            </a:r>
            <a:r>
              <a:rPr sz="1200" dirty="0">
                <a:solidFill>
                  <a:srgbClr val="1E1E1E"/>
                </a:solidFill>
                <a:latin typeface="Segoe UI Emoji"/>
                <a:cs typeface="Segoe UI Emoji"/>
              </a:rPr>
              <a:t>meeting,</a:t>
            </a:r>
            <a:r>
              <a:rPr sz="1200" spc="-10" dirty="0">
                <a:solidFill>
                  <a:srgbClr val="1E1E1E"/>
                </a:solidFill>
                <a:latin typeface="Segoe UI Emoji"/>
                <a:cs typeface="Segoe UI Emoji"/>
              </a:rPr>
              <a:t> </a:t>
            </a:r>
            <a:r>
              <a:rPr sz="1200" dirty="0">
                <a:solidFill>
                  <a:srgbClr val="1E1E1E"/>
                </a:solidFill>
                <a:latin typeface="Segoe UI Emoji"/>
                <a:cs typeface="Segoe UI Emoji"/>
              </a:rPr>
              <a:t>then use</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b="1" dirty="0">
                <a:solidFill>
                  <a:srgbClr val="1E1E1E"/>
                </a:solidFill>
                <a:latin typeface="Segoe UI Emoji"/>
                <a:cs typeface="Segoe UI Emoji"/>
              </a:rPr>
              <a:t>To</a:t>
            </a:r>
            <a:r>
              <a:rPr sz="1200" b="1" spc="15" dirty="0">
                <a:solidFill>
                  <a:srgbClr val="1E1E1E"/>
                </a:solidFill>
                <a:latin typeface="Segoe UI Emoji"/>
                <a:cs typeface="Segoe UI Emoji"/>
              </a:rPr>
              <a:t> </a:t>
            </a:r>
            <a:r>
              <a:rPr sz="1200" dirty="0">
                <a:solidFill>
                  <a:srgbClr val="1E1E1E"/>
                </a:solidFill>
                <a:latin typeface="Segoe UI Emoji"/>
                <a:cs typeface="Segoe UI Emoji"/>
              </a:rPr>
              <a:t>line</a:t>
            </a:r>
            <a:r>
              <a:rPr sz="1200" spc="-30" dirty="0">
                <a:solidFill>
                  <a:srgbClr val="1E1E1E"/>
                </a:solidFill>
                <a:latin typeface="Segoe UI Emoji"/>
                <a:cs typeface="Segoe UI Emoji"/>
              </a:rPr>
              <a:t> </a:t>
            </a:r>
            <a:r>
              <a:rPr sz="1200" dirty="0">
                <a:solidFill>
                  <a:srgbClr val="1E1E1E"/>
                </a:solidFill>
                <a:latin typeface="Segoe UI Emoji"/>
                <a:cs typeface="Segoe UI Emoji"/>
              </a:rPr>
              <a:t>or</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b="1" spc="-10" dirty="0">
                <a:solidFill>
                  <a:srgbClr val="1E1E1E"/>
                </a:solidFill>
                <a:latin typeface="Segoe UI Emoji"/>
                <a:cs typeface="Segoe UI Emoji"/>
              </a:rPr>
              <a:t>Scheduling 	</a:t>
            </a:r>
            <a:r>
              <a:rPr sz="1200" b="1" dirty="0">
                <a:solidFill>
                  <a:srgbClr val="1E1E1E"/>
                </a:solidFill>
                <a:latin typeface="Segoe UI Emoji"/>
                <a:cs typeface="Segoe UI Emoji"/>
              </a:rPr>
              <a:t>Assistant</a:t>
            </a:r>
            <a:r>
              <a:rPr sz="1200" b="1" spc="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add</a:t>
            </a:r>
            <a:r>
              <a:rPr sz="1200" spc="-5" dirty="0">
                <a:solidFill>
                  <a:srgbClr val="1E1E1E"/>
                </a:solidFill>
                <a:latin typeface="Segoe UI Emoji"/>
                <a:cs typeface="Segoe UI Emoji"/>
              </a:rPr>
              <a:t> </a:t>
            </a:r>
            <a:r>
              <a:rPr sz="1200" dirty="0">
                <a:solidFill>
                  <a:srgbClr val="1E1E1E"/>
                </a:solidFill>
                <a:latin typeface="Segoe UI Emoji"/>
                <a:cs typeface="Segoe UI Emoji"/>
              </a:rPr>
              <a:t>one</a:t>
            </a:r>
            <a:r>
              <a:rPr sz="1200" spc="-1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more</a:t>
            </a:r>
            <a:r>
              <a:rPr sz="1200" spc="-10" dirty="0">
                <a:solidFill>
                  <a:srgbClr val="1E1E1E"/>
                </a:solidFill>
                <a:latin typeface="Segoe UI Emoji"/>
                <a:cs typeface="Segoe UI Emoji"/>
              </a:rPr>
              <a:t> </a:t>
            </a:r>
            <a:r>
              <a:rPr sz="1200" dirty="0">
                <a:solidFill>
                  <a:srgbClr val="1E1E1E"/>
                </a:solidFill>
                <a:latin typeface="Segoe UI Emoji"/>
                <a:cs typeface="Segoe UI Emoji"/>
              </a:rPr>
              <a:t>people</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meeting.</a:t>
            </a:r>
            <a:endParaRPr sz="1200" dirty="0">
              <a:latin typeface="Segoe UI Emoji"/>
              <a:cs typeface="Segoe UI Emoji"/>
            </a:endParaRPr>
          </a:p>
          <a:p>
            <a:pPr marL="752475" indent="-224790">
              <a:spcBef>
                <a:spcPts val="160"/>
              </a:spcBef>
              <a:buAutoNum type="arabicPeriod"/>
              <a:tabLst>
                <a:tab pos="752475" algn="l"/>
              </a:tabLst>
            </a:pP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b="1" dirty="0">
                <a:solidFill>
                  <a:srgbClr val="1E1E1E"/>
                </a:solidFill>
                <a:latin typeface="Segoe UI Emoji"/>
                <a:cs typeface="Segoe UI Emoji"/>
              </a:rPr>
              <a:t>Send</a:t>
            </a:r>
            <a:r>
              <a:rPr sz="1200" b="1" spc="20" dirty="0">
                <a:solidFill>
                  <a:srgbClr val="1E1E1E"/>
                </a:solidFill>
                <a:latin typeface="Segoe UI Emoji"/>
                <a:cs typeface="Segoe UI Emoji"/>
              </a:rPr>
              <a:t> </a:t>
            </a:r>
            <a:r>
              <a:rPr sz="1200" dirty="0">
                <a:solidFill>
                  <a:srgbClr val="1E1E1E"/>
                </a:solidFill>
                <a:latin typeface="Segoe UI Emoji"/>
                <a:cs typeface="Segoe UI Emoji"/>
              </a:rPr>
              <a:t>and</a:t>
            </a:r>
            <a:r>
              <a:rPr sz="1200" spc="-25" dirty="0">
                <a:solidFill>
                  <a:srgbClr val="1E1E1E"/>
                </a:solidFill>
                <a:latin typeface="Segoe UI Emoji"/>
                <a:cs typeface="Segoe UI Emoji"/>
              </a:rPr>
              <a:t> </a:t>
            </a:r>
            <a:r>
              <a:rPr sz="1200" dirty="0">
                <a:solidFill>
                  <a:srgbClr val="1E1E1E"/>
                </a:solidFill>
                <a:latin typeface="Segoe UI Emoji"/>
                <a:cs typeface="Segoe UI Emoji"/>
              </a:rPr>
              <a:t>then</a:t>
            </a:r>
            <a:r>
              <a:rPr sz="1200" spc="-5" dirty="0">
                <a:solidFill>
                  <a:srgbClr val="1E1E1E"/>
                </a:solidFill>
                <a:latin typeface="Segoe UI Emoji"/>
                <a:cs typeface="Segoe UI Emoji"/>
              </a:rPr>
              <a:t> </a:t>
            </a:r>
            <a:r>
              <a:rPr sz="1200" dirty="0">
                <a:solidFill>
                  <a:srgbClr val="1E1E1E"/>
                </a:solidFill>
                <a:latin typeface="Segoe UI Emoji"/>
                <a:cs typeface="Segoe UI Emoji"/>
              </a:rPr>
              <a:t>select</a:t>
            </a:r>
            <a:r>
              <a:rPr sz="1200" spc="-25" dirty="0">
                <a:solidFill>
                  <a:srgbClr val="1E1E1E"/>
                </a:solidFill>
                <a:latin typeface="Segoe UI Emoji"/>
                <a:cs typeface="Segoe UI Emoji"/>
              </a:rPr>
              <a:t> </a:t>
            </a:r>
            <a:r>
              <a:rPr sz="1200" dirty="0">
                <a:solidFill>
                  <a:srgbClr val="1E1E1E"/>
                </a:solidFill>
                <a:latin typeface="Segoe UI Emoji"/>
                <a:cs typeface="Segoe UI Emoji"/>
              </a:rPr>
              <a:t>one</a:t>
            </a:r>
            <a:r>
              <a:rPr sz="1200" spc="-25" dirty="0">
                <a:solidFill>
                  <a:srgbClr val="1E1E1E"/>
                </a:solidFill>
                <a:latin typeface="Segoe UI Emoji"/>
                <a:cs typeface="Segoe UI Emoji"/>
              </a:rPr>
              <a:t> </a:t>
            </a:r>
            <a:r>
              <a:rPr sz="1200" dirty="0">
                <a:solidFill>
                  <a:srgbClr val="1E1E1E"/>
                </a:solidFill>
                <a:latin typeface="Segoe UI Emoji"/>
                <a:cs typeface="Segoe UI Emoji"/>
              </a:rPr>
              <a:t>of</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spc="-10" dirty="0">
                <a:solidFill>
                  <a:srgbClr val="1E1E1E"/>
                </a:solidFill>
                <a:latin typeface="Segoe UI Emoji"/>
                <a:cs typeface="Segoe UI Emoji"/>
              </a:rPr>
              <a:t>following:</a:t>
            </a:r>
            <a:endParaRPr sz="1200" dirty="0">
              <a:latin typeface="Segoe UI Emoji"/>
              <a:cs typeface="Segoe UI Emoji"/>
            </a:endParaRPr>
          </a:p>
          <a:p>
            <a:pPr marL="1496695" lvl="1" indent="-226695">
              <a:spcBef>
                <a:spcPts val="155"/>
              </a:spcBef>
              <a:buSzPct val="83333"/>
              <a:buFont typeface="Wingdings"/>
              <a:buChar char=""/>
              <a:tabLst>
                <a:tab pos="1496695" algn="l"/>
              </a:tabLst>
            </a:pPr>
            <a:r>
              <a:rPr sz="1200" dirty="0">
                <a:solidFill>
                  <a:srgbClr val="1E1E1E"/>
                </a:solidFill>
                <a:latin typeface="Segoe UI Emoji"/>
                <a:cs typeface="Segoe UI Emoji"/>
              </a:rPr>
              <a:t>Send</a:t>
            </a:r>
            <a:r>
              <a:rPr sz="1200" spc="-45" dirty="0">
                <a:solidFill>
                  <a:srgbClr val="1E1E1E"/>
                </a:solidFill>
                <a:latin typeface="Segoe UI Emoji"/>
                <a:cs typeface="Segoe UI Emoji"/>
              </a:rPr>
              <a:t> </a:t>
            </a:r>
            <a:r>
              <a:rPr sz="1200" dirty="0">
                <a:solidFill>
                  <a:srgbClr val="1E1E1E"/>
                </a:solidFill>
                <a:latin typeface="Segoe UI Emoji"/>
                <a:cs typeface="Segoe UI Emoji"/>
              </a:rPr>
              <a:t>updates</a:t>
            </a:r>
            <a:r>
              <a:rPr sz="1200" spc="-45" dirty="0">
                <a:solidFill>
                  <a:srgbClr val="1E1E1E"/>
                </a:solidFill>
                <a:latin typeface="Segoe UI Emoji"/>
                <a:cs typeface="Segoe UI Emoji"/>
              </a:rPr>
              <a:t> </a:t>
            </a:r>
            <a:r>
              <a:rPr sz="1200" dirty="0">
                <a:solidFill>
                  <a:srgbClr val="1E1E1E"/>
                </a:solidFill>
                <a:latin typeface="Segoe UI Emoji"/>
                <a:cs typeface="Segoe UI Emoji"/>
              </a:rPr>
              <a:t>only</a:t>
            </a:r>
            <a:r>
              <a:rPr sz="1200" spc="-45" dirty="0">
                <a:solidFill>
                  <a:srgbClr val="1E1E1E"/>
                </a:solidFill>
                <a:latin typeface="Segoe UI Emoji"/>
                <a:cs typeface="Segoe UI Emoji"/>
              </a:rPr>
              <a:t> </a:t>
            </a:r>
            <a:r>
              <a:rPr sz="1200" dirty="0">
                <a:solidFill>
                  <a:srgbClr val="1E1E1E"/>
                </a:solidFill>
                <a:latin typeface="Segoe UI Emoji"/>
                <a:cs typeface="Segoe UI Emoji"/>
              </a:rPr>
              <a:t>to</a:t>
            </a:r>
            <a:r>
              <a:rPr sz="1200" spc="-40" dirty="0">
                <a:solidFill>
                  <a:srgbClr val="1E1E1E"/>
                </a:solidFill>
                <a:latin typeface="Segoe UI Emoji"/>
                <a:cs typeface="Segoe UI Emoji"/>
              </a:rPr>
              <a:t> </a:t>
            </a:r>
            <a:r>
              <a:rPr sz="1200" dirty="0">
                <a:solidFill>
                  <a:srgbClr val="1E1E1E"/>
                </a:solidFill>
                <a:latin typeface="Segoe UI Emoji"/>
                <a:cs typeface="Segoe UI Emoji"/>
              </a:rPr>
              <a:t>added</a:t>
            </a:r>
            <a:r>
              <a:rPr sz="1200" spc="-35" dirty="0">
                <a:solidFill>
                  <a:srgbClr val="1E1E1E"/>
                </a:solidFill>
                <a:latin typeface="Segoe UI Emoji"/>
                <a:cs typeface="Segoe UI Emoji"/>
              </a:rPr>
              <a:t> </a:t>
            </a:r>
            <a:r>
              <a:rPr sz="1200" dirty="0">
                <a:solidFill>
                  <a:srgbClr val="1E1E1E"/>
                </a:solidFill>
                <a:latin typeface="Segoe UI Emoji"/>
                <a:cs typeface="Segoe UI Emoji"/>
              </a:rPr>
              <a:t>or</a:t>
            </a:r>
            <a:r>
              <a:rPr sz="1200" spc="-35" dirty="0">
                <a:solidFill>
                  <a:srgbClr val="1E1E1E"/>
                </a:solidFill>
                <a:latin typeface="Segoe UI Emoji"/>
                <a:cs typeface="Segoe UI Emoji"/>
              </a:rPr>
              <a:t> </a:t>
            </a:r>
            <a:r>
              <a:rPr sz="1200" dirty="0">
                <a:solidFill>
                  <a:srgbClr val="1E1E1E"/>
                </a:solidFill>
                <a:latin typeface="Segoe UI Emoji"/>
                <a:cs typeface="Segoe UI Emoji"/>
              </a:rPr>
              <a:t>deleted</a:t>
            </a:r>
            <a:r>
              <a:rPr sz="1200" spc="-30" dirty="0">
                <a:solidFill>
                  <a:srgbClr val="1E1E1E"/>
                </a:solidFill>
                <a:latin typeface="Segoe UI Emoji"/>
                <a:cs typeface="Segoe UI Emoji"/>
              </a:rPr>
              <a:t> </a:t>
            </a:r>
            <a:r>
              <a:rPr sz="1200" spc="-10" dirty="0">
                <a:solidFill>
                  <a:srgbClr val="1E1E1E"/>
                </a:solidFill>
                <a:latin typeface="Segoe UI Emoji"/>
                <a:cs typeface="Segoe UI Emoji"/>
              </a:rPr>
              <a:t>attendees.</a:t>
            </a:r>
            <a:endParaRPr sz="1200" dirty="0">
              <a:latin typeface="Segoe UI Emoji"/>
              <a:cs typeface="Segoe UI Emoji"/>
            </a:endParaRPr>
          </a:p>
          <a:p>
            <a:pPr marL="1496695" lvl="1" indent="-226695">
              <a:spcBef>
                <a:spcPts val="155"/>
              </a:spcBef>
              <a:buSzPct val="83333"/>
              <a:buFont typeface="Wingdings"/>
              <a:buChar char=""/>
              <a:tabLst>
                <a:tab pos="1496695" algn="l"/>
              </a:tabLst>
            </a:pPr>
            <a:r>
              <a:rPr sz="1200" dirty="0">
                <a:solidFill>
                  <a:srgbClr val="1E1E1E"/>
                </a:solidFill>
                <a:latin typeface="Segoe UI Emoji"/>
                <a:cs typeface="Segoe UI Emoji"/>
              </a:rPr>
              <a:t>Send</a:t>
            </a:r>
            <a:r>
              <a:rPr sz="1200" spc="-40" dirty="0">
                <a:solidFill>
                  <a:srgbClr val="1E1E1E"/>
                </a:solidFill>
                <a:latin typeface="Segoe UI Emoji"/>
                <a:cs typeface="Segoe UI Emoji"/>
              </a:rPr>
              <a:t> </a:t>
            </a:r>
            <a:r>
              <a:rPr sz="1200" dirty="0">
                <a:solidFill>
                  <a:srgbClr val="1E1E1E"/>
                </a:solidFill>
                <a:latin typeface="Segoe UI Emoji"/>
                <a:cs typeface="Segoe UI Emoji"/>
              </a:rPr>
              <a:t>updates</a:t>
            </a:r>
            <a:r>
              <a:rPr sz="1200" spc="-40" dirty="0">
                <a:solidFill>
                  <a:srgbClr val="1E1E1E"/>
                </a:solidFill>
                <a:latin typeface="Segoe UI Emoji"/>
                <a:cs typeface="Segoe UI Emoji"/>
              </a:rPr>
              <a:t> </a:t>
            </a:r>
            <a:r>
              <a:rPr sz="1200" dirty="0">
                <a:solidFill>
                  <a:srgbClr val="1E1E1E"/>
                </a:solidFill>
                <a:latin typeface="Segoe UI Emoji"/>
                <a:cs typeface="Segoe UI Emoji"/>
              </a:rPr>
              <a:t>to</a:t>
            </a:r>
            <a:r>
              <a:rPr sz="1200" spc="-35" dirty="0">
                <a:solidFill>
                  <a:srgbClr val="1E1E1E"/>
                </a:solidFill>
                <a:latin typeface="Segoe UI Emoji"/>
                <a:cs typeface="Segoe UI Emoji"/>
              </a:rPr>
              <a:t> </a:t>
            </a:r>
            <a:r>
              <a:rPr sz="1200" dirty="0">
                <a:solidFill>
                  <a:srgbClr val="1E1E1E"/>
                </a:solidFill>
                <a:latin typeface="Segoe UI Emoji"/>
                <a:cs typeface="Segoe UI Emoji"/>
              </a:rPr>
              <a:t>all</a:t>
            </a:r>
            <a:r>
              <a:rPr sz="1200" spc="-35" dirty="0">
                <a:solidFill>
                  <a:srgbClr val="1E1E1E"/>
                </a:solidFill>
                <a:latin typeface="Segoe UI Emoji"/>
                <a:cs typeface="Segoe UI Emoji"/>
              </a:rPr>
              <a:t> </a:t>
            </a:r>
            <a:r>
              <a:rPr sz="1200" spc="-10" dirty="0">
                <a:solidFill>
                  <a:srgbClr val="1E1E1E"/>
                </a:solidFill>
                <a:latin typeface="Segoe UI Emoji"/>
                <a:cs typeface="Segoe UI Emoji"/>
              </a:rPr>
              <a:t>attendees.</a:t>
            </a:r>
            <a:endParaRPr sz="1200" dirty="0">
              <a:latin typeface="Segoe UI Emoji"/>
              <a:cs typeface="Segoe UI Emoji"/>
            </a:endParaRPr>
          </a:p>
          <a:p>
            <a:pPr>
              <a:spcBef>
                <a:spcPts val="660"/>
              </a:spcBef>
            </a:pPr>
            <a:endParaRPr sz="1200" dirty="0">
              <a:latin typeface="Segoe UI Emoji"/>
              <a:cs typeface="Segoe UI Emoji"/>
            </a:endParaRPr>
          </a:p>
          <a:p>
            <a:pPr marL="12700"/>
            <a:r>
              <a:rPr sz="1200" u="sng" dirty="0">
                <a:solidFill>
                  <a:srgbClr val="0000FF"/>
                </a:solidFill>
                <a:uFill>
                  <a:solidFill>
                    <a:srgbClr val="000000"/>
                  </a:solidFill>
                </a:uFill>
                <a:latin typeface="Segoe UI Emoji"/>
                <a:cs typeface="Segoe UI Emoji"/>
                <a:hlinkClick r:id="rId2"/>
              </a:rPr>
              <a:t>Use</a:t>
            </a:r>
            <a:r>
              <a:rPr sz="1200" u="sng" spc="-70"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the</a:t>
            </a:r>
            <a:r>
              <a:rPr sz="1200" u="sng" spc="-45"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Scheduling</a:t>
            </a:r>
            <a:r>
              <a:rPr sz="1200" u="sng" spc="-40"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Assistant</a:t>
            </a:r>
            <a:r>
              <a:rPr sz="1200" u="sng" spc="-45"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and</a:t>
            </a:r>
            <a:r>
              <a:rPr sz="1200" u="sng" spc="-40"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Room</a:t>
            </a:r>
            <a:r>
              <a:rPr sz="1200" u="sng" spc="-45"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Finder</a:t>
            </a:r>
            <a:r>
              <a:rPr sz="1200" u="sng" spc="-35"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for</a:t>
            </a:r>
            <a:r>
              <a:rPr sz="1200" u="sng" spc="-40"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meetings</a:t>
            </a:r>
            <a:r>
              <a:rPr sz="1200" u="sng" spc="-35" dirty="0">
                <a:solidFill>
                  <a:srgbClr val="0000FF"/>
                </a:solidFill>
                <a:uFill>
                  <a:solidFill>
                    <a:srgbClr val="000000"/>
                  </a:solidFill>
                </a:uFill>
                <a:latin typeface="Segoe UI Emoji"/>
                <a:cs typeface="Segoe UI Emoji"/>
                <a:hlinkClick r:id="rId2"/>
              </a:rPr>
              <a:t> </a:t>
            </a:r>
            <a:r>
              <a:rPr sz="1200" u="sng" dirty="0">
                <a:solidFill>
                  <a:srgbClr val="0000FF"/>
                </a:solidFill>
                <a:uFill>
                  <a:solidFill>
                    <a:srgbClr val="000000"/>
                  </a:solidFill>
                </a:uFill>
                <a:latin typeface="Segoe UI Emoji"/>
                <a:cs typeface="Segoe UI Emoji"/>
                <a:hlinkClick r:id="rId2"/>
              </a:rPr>
              <a:t>in</a:t>
            </a:r>
            <a:r>
              <a:rPr sz="1200" u="sng" spc="-30" dirty="0">
                <a:solidFill>
                  <a:srgbClr val="0000FF"/>
                </a:solidFill>
                <a:uFill>
                  <a:solidFill>
                    <a:srgbClr val="000000"/>
                  </a:solidFill>
                </a:uFill>
                <a:latin typeface="Segoe UI Emoji"/>
                <a:cs typeface="Segoe UI Emoji"/>
                <a:hlinkClick r:id="rId2"/>
              </a:rPr>
              <a:t> </a:t>
            </a:r>
            <a:r>
              <a:rPr sz="1200" u="sng" spc="-10" dirty="0">
                <a:solidFill>
                  <a:srgbClr val="0000FF"/>
                </a:solidFill>
                <a:uFill>
                  <a:solidFill>
                    <a:srgbClr val="000000"/>
                  </a:solidFill>
                </a:uFill>
                <a:latin typeface="Segoe UI Emoji"/>
                <a:cs typeface="Segoe UI Emoji"/>
                <a:hlinkClick r:id="rId2"/>
              </a:rPr>
              <a:t>Outlook</a:t>
            </a:r>
            <a:endParaRPr sz="1200" dirty="0">
              <a:latin typeface="Segoe UI Emoji"/>
              <a:cs typeface="Segoe UI Emoji"/>
            </a:endParaRPr>
          </a:p>
          <a:p>
            <a:pPr>
              <a:spcBef>
                <a:spcPts val="844"/>
              </a:spcBef>
            </a:pPr>
            <a:endParaRPr sz="1200" dirty="0">
              <a:latin typeface="Segoe UI Emoji"/>
              <a:cs typeface="Segoe UI Emoji"/>
            </a:endParaRPr>
          </a:p>
          <a:p>
            <a:pPr marL="12700">
              <a:spcBef>
                <a:spcPts val="5"/>
              </a:spcBef>
            </a:pPr>
            <a:r>
              <a:rPr sz="1600" b="1" u="sng" dirty="0">
                <a:solidFill>
                  <a:srgbClr val="1E1E1E"/>
                </a:solidFill>
                <a:uFill>
                  <a:solidFill>
                    <a:srgbClr val="1E1E1E"/>
                  </a:solidFill>
                </a:uFill>
                <a:latin typeface="Segoe UI Emoji"/>
                <a:cs typeface="Segoe UI Emoji"/>
              </a:rPr>
              <a:t>If</a:t>
            </a:r>
            <a:r>
              <a:rPr sz="1600" b="1" u="sng" spc="10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you're</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not</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the</a:t>
            </a:r>
            <a:r>
              <a:rPr sz="1600" b="1" u="sng" spc="8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meeting</a:t>
            </a:r>
            <a:r>
              <a:rPr sz="1600" b="1" u="sng" spc="8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owner:</a:t>
            </a:r>
            <a:endParaRPr sz="1600" dirty="0">
              <a:latin typeface="Segoe UI Emoji"/>
              <a:cs typeface="Segoe UI Emoji"/>
            </a:endParaRPr>
          </a:p>
          <a:p>
            <a:pPr marL="754380" marR="1002030" indent="-226695">
              <a:lnSpc>
                <a:spcPct val="110800"/>
              </a:lnSpc>
              <a:spcBef>
                <a:spcPts val="1420"/>
              </a:spcBef>
              <a:buAutoNum type="arabicPeriod"/>
              <a:tabLst>
                <a:tab pos="756285" algn="l"/>
              </a:tabLst>
            </a:pPr>
            <a:r>
              <a:rPr sz="1200" dirty="0">
                <a:solidFill>
                  <a:srgbClr val="1E1E1E"/>
                </a:solidFill>
                <a:latin typeface="Segoe UI Emoji"/>
                <a:cs typeface="Segoe UI Emoji"/>
              </a:rPr>
              <a:t>Open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dirty="0">
                <a:solidFill>
                  <a:srgbClr val="1E1E1E"/>
                </a:solidFill>
                <a:latin typeface="Segoe UI Emoji"/>
                <a:cs typeface="Segoe UI Emoji"/>
              </a:rPr>
              <a:t>meeting</a:t>
            </a:r>
            <a:r>
              <a:rPr sz="1200" spc="-15" dirty="0">
                <a:solidFill>
                  <a:srgbClr val="1E1E1E"/>
                </a:solidFill>
                <a:latin typeface="Segoe UI Emoji"/>
                <a:cs typeface="Segoe UI Emoji"/>
              </a:rPr>
              <a:t> </a:t>
            </a:r>
            <a:r>
              <a:rPr sz="1200" dirty="0">
                <a:solidFill>
                  <a:srgbClr val="1E1E1E"/>
                </a:solidFill>
                <a:latin typeface="Segoe UI Emoji"/>
                <a:cs typeface="Segoe UI Emoji"/>
              </a:rPr>
              <a:t>request.</a:t>
            </a:r>
            <a:r>
              <a:rPr sz="1200" spc="-10" dirty="0">
                <a:solidFill>
                  <a:srgbClr val="1E1E1E"/>
                </a:solidFill>
                <a:latin typeface="Segoe UI Emoji"/>
                <a:cs typeface="Segoe UI Emoji"/>
              </a:rPr>
              <a:t> </a:t>
            </a:r>
            <a:r>
              <a:rPr sz="1200" dirty="0">
                <a:solidFill>
                  <a:srgbClr val="1E1E1E"/>
                </a:solidFill>
                <a:latin typeface="Segoe UI Emoji"/>
                <a:cs typeface="Segoe UI Emoji"/>
              </a:rPr>
              <a:t>In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b="1" dirty="0">
                <a:solidFill>
                  <a:srgbClr val="1E1E1E"/>
                </a:solidFill>
                <a:latin typeface="Segoe UI Emoji"/>
                <a:cs typeface="Segoe UI Emoji"/>
              </a:rPr>
              <a:t>Respond</a:t>
            </a:r>
            <a:r>
              <a:rPr sz="1200" b="1" spc="-10" dirty="0">
                <a:solidFill>
                  <a:srgbClr val="1E1E1E"/>
                </a:solidFill>
                <a:latin typeface="Segoe UI Emoji"/>
                <a:cs typeface="Segoe UI Emoji"/>
              </a:rPr>
              <a:t> </a:t>
            </a:r>
            <a:r>
              <a:rPr sz="1200" dirty="0">
                <a:solidFill>
                  <a:srgbClr val="1E1E1E"/>
                </a:solidFill>
                <a:latin typeface="Segoe UI Emoji"/>
                <a:cs typeface="Segoe UI Emoji"/>
              </a:rPr>
              <a:t>group</a:t>
            </a:r>
            <a:r>
              <a:rPr sz="1200" spc="-10"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spc="-25" dirty="0">
                <a:solidFill>
                  <a:srgbClr val="1E1E1E"/>
                </a:solidFill>
                <a:latin typeface="Segoe UI Emoji"/>
                <a:cs typeface="Segoe UI Emoji"/>
              </a:rPr>
              <a:t>the 	</a:t>
            </a:r>
            <a:r>
              <a:rPr sz="1200" dirty="0">
                <a:solidFill>
                  <a:srgbClr val="1E1E1E"/>
                </a:solidFill>
                <a:latin typeface="Segoe UI Emoji"/>
                <a:cs typeface="Segoe UI Emoji"/>
              </a:rPr>
              <a:t>ribbon,</a:t>
            </a:r>
            <a:r>
              <a:rPr sz="1200" spc="5" dirty="0">
                <a:solidFill>
                  <a:srgbClr val="1E1E1E"/>
                </a:solidFill>
                <a:latin typeface="Segoe UI Emoji"/>
                <a:cs typeface="Segoe UI Emoji"/>
              </a:rPr>
              <a:t> </a:t>
            </a:r>
            <a:r>
              <a:rPr sz="1200" dirty="0">
                <a:solidFill>
                  <a:srgbClr val="1E1E1E"/>
                </a:solidFill>
                <a:latin typeface="Segoe UI Emoji"/>
                <a:cs typeface="Segoe UI Emoji"/>
              </a:rPr>
              <a:t>select</a:t>
            </a:r>
            <a:r>
              <a:rPr sz="1200" spc="25" dirty="0">
                <a:solidFill>
                  <a:srgbClr val="1E1E1E"/>
                </a:solidFill>
                <a:latin typeface="Segoe UI Emoji"/>
                <a:cs typeface="Segoe UI Emoji"/>
              </a:rPr>
              <a:t> </a:t>
            </a:r>
            <a:r>
              <a:rPr sz="1200" b="1" dirty="0">
                <a:solidFill>
                  <a:srgbClr val="1E1E1E"/>
                </a:solidFill>
                <a:latin typeface="Segoe UI Emoji"/>
                <a:cs typeface="Segoe UI Emoji"/>
              </a:rPr>
              <a:t>Respond</a:t>
            </a:r>
            <a:r>
              <a:rPr sz="1200" dirty="0">
                <a:solidFill>
                  <a:srgbClr val="1E1E1E"/>
                </a:solidFill>
                <a:latin typeface="Segoe UI Emoji"/>
                <a:cs typeface="Segoe UI Emoji"/>
              </a:rPr>
              <a:t>,</a:t>
            </a:r>
            <a:r>
              <a:rPr sz="1200" spc="10" dirty="0">
                <a:solidFill>
                  <a:srgbClr val="1E1E1E"/>
                </a:solidFill>
                <a:latin typeface="Segoe UI Emoji"/>
                <a:cs typeface="Segoe UI Emoji"/>
              </a:rPr>
              <a:t> </a:t>
            </a:r>
            <a:r>
              <a:rPr sz="1200" dirty="0">
                <a:solidFill>
                  <a:srgbClr val="1E1E1E"/>
                </a:solidFill>
                <a:latin typeface="Segoe UI Emoji"/>
                <a:cs typeface="Segoe UI Emoji"/>
              </a:rPr>
              <a:t>then</a:t>
            </a:r>
            <a:r>
              <a:rPr sz="1200" spc="15" dirty="0">
                <a:solidFill>
                  <a:srgbClr val="1E1E1E"/>
                </a:solidFill>
                <a:latin typeface="Segoe UI Emoji"/>
                <a:cs typeface="Segoe UI Emoji"/>
              </a:rPr>
              <a:t> </a:t>
            </a:r>
            <a:r>
              <a:rPr sz="1200" b="1" dirty="0">
                <a:solidFill>
                  <a:srgbClr val="1E1E1E"/>
                </a:solidFill>
                <a:latin typeface="Segoe UI Emoji"/>
                <a:cs typeface="Segoe UI Emoji"/>
              </a:rPr>
              <a:t>Forward</a:t>
            </a:r>
            <a:r>
              <a:rPr sz="1200" b="1" spc="15" dirty="0">
                <a:solidFill>
                  <a:srgbClr val="1E1E1E"/>
                </a:solidFill>
                <a:latin typeface="Segoe UI Emoji"/>
                <a:cs typeface="Segoe UI Emoji"/>
              </a:rPr>
              <a:t> </a:t>
            </a:r>
            <a:r>
              <a:rPr sz="1200" dirty="0">
                <a:solidFill>
                  <a:srgbClr val="1E1E1E"/>
                </a:solidFill>
                <a:latin typeface="Segoe UI Emoji"/>
                <a:cs typeface="Segoe UI Emoji"/>
              </a:rPr>
              <a:t>or</a:t>
            </a:r>
            <a:r>
              <a:rPr sz="1200" spc="-5" dirty="0">
                <a:solidFill>
                  <a:srgbClr val="1E1E1E"/>
                </a:solidFill>
                <a:latin typeface="Segoe UI Emoji"/>
                <a:cs typeface="Segoe UI Emoji"/>
              </a:rPr>
              <a:t> </a:t>
            </a:r>
            <a:r>
              <a:rPr sz="1200" b="1" dirty="0">
                <a:solidFill>
                  <a:srgbClr val="1E1E1E"/>
                </a:solidFill>
                <a:latin typeface="Segoe UI Emoji"/>
                <a:cs typeface="Segoe UI Emoji"/>
              </a:rPr>
              <a:t>Action</a:t>
            </a:r>
            <a:r>
              <a:rPr sz="1200" b="1" spc="35" dirty="0">
                <a:solidFill>
                  <a:srgbClr val="1E1E1E"/>
                </a:solidFill>
                <a:latin typeface="Segoe UI Emoji"/>
                <a:cs typeface="Segoe UI Emoji"/>
              </a:rPr>
              <a:t> </a:t>
            </a:r>
            <a:r>
              <a:rPr sz="1200" spc="-10" dirty="0">
                <a:solidFill>
                  <a:srgbClr val="1E1E1E"/>
                </a:solidFill>
                <a:latin typeface="Segoe UI Emoji"/>
                <a:cs typeface="Segoe UI Emoji"/>
              </a:rPr>
              <a:t>select 	</a:t>
            </a:r>
            <a:r>
              <a:rPr sz="1200" dirty="0">
                <a:solidFill>
                  <a:srgbClr val="1E1E1E"/>
                </a:solidFill>
                <a:latin typeface="Segoe UI Emoji"/>
                <a:cs typeface="Segoe UI Emoji"/>
              </a:rPr>
              <a:t>Forward.</a:t>
            </a:r>
            <a:r>
              <a:rPr sz="1200" spc="-45" dirty="0">
                <a:solidFill>
                  <a:srgbClr val="1E1E1E"/>
                </a:solidFill>
                <a:latin typeface="Segoe UI Emoji"/>
                <a:cs typeface="Segoe UI Emoji"/>
              </a:rPr>
              <a:t> </a:t>
            </a:r>
            <a:r>
              <a:rPr sz="1200" dirty="0">
                <a:solidFill>
                  <a:srgbClr val="1E1E1E"/>
                </a:solidFill>
                <a:latin typeface="Segoe UI Emoji"/>
                <a:cs typeface="Segoe UI Emoji"/>
              </a:rPr>
              <a:t>Add</a:t>
            </a:r>
            <a:r>
              <a:rPr sz="1200" spc="-50" dirty="0">
                <a:solidFill>
                  <a:srgbClr val="1E1E1E"/>
                </a:solidFill>
                <a:latin typeface="Segoe UI Emoji"/>
                <a:cs typeface="Segoe UI Emoji"/>
              </a:rPr>
              <a:t> </a:t>
            </a:r>
            <a:r>
              <a:rPr sz="1200" dirty="0">
                <a:solidFill>
                  <a:srgbClr val="1E1E1E"/>
                </a:solidFill>
                <a:latin typeface="Segoe UI Emoji"/>
                <a:cs typeface="Segoe UI Emoji"/>
              </a:rPr>
              <a:t>one</a:t>
            </a:r>
            <a:r>
              <a:rPr sz="1200" spc="-50" dirty="0">
                <a:solidFill>
                  <a:srgbClr val="1E1E1E"/>
                </a:solidFill>
                <a:latin typeface="Segoe UI Emoji"/>
                <a:cs typeface="Segoe UI Emoji"/>
              </a:rPr>
              <a:t> </a:t>
            </a:r>
            <a:r>
              <a:rPr sz="1200" dirty="0">
                <a:solidFill>
                  <a:srgbClr val="1E1E1E"/>
                </a:solidFill>
                <a:latin typeface="Segoe UI Emoji"/>
                <a:cs typeface="Segoe UI Emoji"/>
              </a:rPr>
              <a:t>or</a:t>
            </a:r>
            <a:r>
              <a:rPr sz="1200" spc="-50" dirty="0">
                <a:solidFill>
                  <a:srgbClr val="1E1E1E"/>
                </a:solidFill>
                <a:latin typeface="Segoe UI Emoji"/>
                <a:cs typeface="Segoe UI Emoji"/>
              </a:rPr>
              <a:t> </a:t>
            </a:r>
            <a:r>
              <a:rPr sz="1200" dirty="0">
                <a:solidFill>
                  <a:srgbClr val="1E1E1E"/>
                </a:solidFill>
                <a:latin typeface="Segoe UI Emoji"/>
                <a:cs typeface="Segoe UI Emoji"/>
              </a:rPr>
              <a:t>more</a:t>
            </a:r>
            <a:r>
              <a:rPr sz="1200" spc="-50" dirty="0">
                <a:solidFill>
                  <a:srgbClr val="1E1E1E"/>
                </a:solidFill>
                <a:latin typeface="Segoe UI Emoji"/>
                <a:cs typeface="Segoe UI Emoji"/>
              </a:rPr>
              <a:t> </a:t>
            </a:r>
            <a:r>
              <a:rPr sz="1200" dirty="0">
                <a:solidFill>
                  <a:srgbClr val="1E1E1E"/>
                </a:solidFill>
                <a:latin typeface="Segoe UI Emoji"/>
                <a:cs typeface="Segoe UI Emoji"/>
              </a:rPr>
              <a:t>recipients</a:t>
            </a:r>
            <a:r>
              <a:rPr sz="1200" spc="-50" dirty="0">
                <a:solidFill>
                  <a:srgbClr val="1E1E1E"/>
                </a:solidFill>
                <a:latin typeface="Segoe UI Emoji"/>
                <a:cs typeface="Segoe UI Emoji"/>
              </a:rPr>
              <a:t> </a:t>
            </a:r>
            <a:r>
              <a:rPr sz="1200" dirty="0">
                <a:solidFill>
                  <a:srgbClr val="1E1E1E"/>
                </a:solidFill>
                <a:latin typeface="Segoe UI Emoji"/>
                <a:cs typeface="Segoe UI Emoji"/>
              </a:rPr>
              <a:t>to</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55" dirty="0">
                <a:solidFill>
                  <a:srgbClr val="1E1E1E"/>
                </a:solidFill>
                <a:latin typeface="Segoe UI Emoji"/>
                <a:cs typeface="Segoe UI Emoji"/>
              </a:rPr>
              <a:t> </a:t>
            </a:r>
            <a:r>
              <a:rPr sz="1200" dirty="0">
                <a:solidFill>
                  <a:srgbClr val="1E1E1E"/>
                </a:solidFill>
                <a:latin typeface="Segoe UI Emoji"/>
                <a:cs typeface="Segoe UI Emoji"/>
              </a:rPr>
              <a:t>meeting</a:t>
            </a:r>
            <a:r>
              <a:rPr sz="1200" spc="-45" dirty="0">
                <a:solidFill>
                  <a:srgbClr val="1E1E1E"/>
                </a:solidFill>
                <a:latin typeface="Segoe UI Emoji"/>
                <a:cs typeface="Segoe UI Emoji"/>
              </a:rPr>
              <a:t> </a:t>
            </a:r>
            <a:r>
              <a:rPr sz="1200" spc="-10" dirty="0">
                <a:solidFill>
                  <a:srgbClr val="1E1E1E"/>
                </a:solidFill>
                <a:latin typeface="Segoe UI Emoji"/>
                <a:cs typeface="Segoe UI Emoji"/>
              </a:rPr>
              <a:t>request.</a:t>
            </a:r>
            <a:endParaRPr sz="1200" dirty="0">
              <a:latin typeface="Segoe UI Emoji"/>
              <a:cs typeface="Segoe UI Emoji"/>
            </a:endParaRPr>
          </a:p>
          <a:p>
            <a:pPr marL="754380" marR="1118870" indent="-226695">
              <a:lnSpc>
                <a:spcPct val="110800"/>
              </a:lnSpc>
              <a:buAutoNum type="arabicPeriod"/>
              <a:tabLst>
                <a:tab pos="756285" algn="l"/>
              </a:tabLst>
            </a:pPr>
            <a:r>
              <a:rPr sz="1200" dirty="0">
                <a:solidFill>
                  <a:srgbClr val="1E1E1E"/>
                </a:solidFill>
                <a:latin typeface="Segoe UI Emoji"/>
                <a:cs typeface="Segoe UI Emoji"/>
              </a:rPr>
              <a:t>Click</a:t>
            </a:r>
            <a:r>
              <a:rPr sz="1200" spc="-40" dirty="0">
                <a:solidFill>
                  <a:srgbClr val="1E1E1E"/>
                </a:solidFill>
                <a:latin typeface="Segoe UI Emoji"/>
                <a:cs typeface="Segoe UI Emoji"/>
              </a:rPr>
              <a:t> </a:t>
            </a:r>
            <a:r>
              <a:rPr sz="1200" b="1" dirty="0">
                <a:solidFill>
                  <a:srgbClr val="1E1E1E"/>
                </a:solidFill>
                <a:latin typeface="Segoe UI Emoji"/>
                <a:cs typeface="Segoe UI Emoji"/>
              </a:rPr>
              <a:t>Send</a:t>
            </a:r>
            <a:r>
              <a:rPr sz="1200" dirty="0">
                <a:solidFill>
                  <a:srgbClr val="1E1E1E"/>
                </a:solidFill>
                <a:latin typeface="Segoe UI Emoji"/>
                <a:cs typeface="Segoe UI Emoji"/>
              </a:rPr>
              <a:t>.</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meeting</a:t>
            </a:r>
            <a:r>
              <a:rPr sz="1200" spc="-40" dirty="0">
                <a:solidFill>
                  <a:srgbClr val="1E1E1E"/>
                </a:solidFill>
                <a:latin typeface="Segoe UI Emoji"/>
                <a:cs typeface="Segoe UI Emoji"/>
              </a:rPr>
              <a:t> </a:t>
            </a:r>
            <a:r>
              <a:rPr sz="1200" dirty="0">
                <a:solidFill>
                  <a:srgbClr val="1E1E1E"/>
                </a:solidFill>
                <a:latin typeface="Segoe UI Emoji"/>
                <a:cs typeface="Segoe UI Emoji"/>
              </a:rPr>
              <a:t>owner</a:t>
            </a:r>
            <a:r>
              <a:rPr sz="1200" spc="-35" dirty="0">
                <a:solidFill>
                  <a:srgbClr val="1E1E1E"/>
                </a:solidFill>
                <a:latin typeface="Segoe UI Emoji"/>
                <a:cs typeface="Segoe UI Emoji"/>
              </a:rPr>
              <a:t> </a:t>
            </a:r>
            <a:r>
              <a:rPr sz="1200" dirty="0">
                <a:solidFill>
                  <a:srgbClr val="1E1E1E"/>
                </a:solidFill>
                <a:latin typeface="Segoe UI Emoji"/>
                <a:cs typeface="Segoe UI Emoji"/>
              </a:rPr>
              <a:t>will</a:t>
            </a:r>
            <a:r>
              <a:rPr sz="1200" spc="-25" dirty="0">
                <a:solidFill>
                  <a:srgbClr val="1E1E1E"/>
                </a:solidFill>
                <a:latin typeface="Segoe UI Emoji"/>
                <a:cs typeface="Segoe UI Emoji"/>
              </a:rPr>
              <a:t> </a:t>
            </a:r>
            <a:r>
              <a:rPr sz="1200" dirty="0">
                <a:solidFill>
                  <a:srgbClr val="1E1E1E"/>
                </a:solidFill>
                <a:latin typeface="Segoe UI Emoji"/>
                <a:cs typeface="Segoe UI Emoji"/>
              </a:rPr>
              <a:t>receive</a:t>
            </a:r>
            <a:r>
              <a:rPr sz="1200" spc="-45" dirty="0">
                <a:solidFill>
                  <a:srgbClr val="1E1E1E"/>
                </a:solidFill>
                <a:latin typeface="Segoe UI Emoji"/>
                <a:cs typeface="Segoe UI Emoji"/>
              </a:rPr>
              <a:t> </a:t>
            </a:r>
            <a:r>
              <a:rPr sz="1200" dirty="0">
                <a:solidFill>
                  <a:srgbClr val="1E1E1E"/>
                </a:solidFill>
                <a:latin typeface="Segoe UI Emoji"/>
                <a:cs typeface="Segoe UI Emoji"/>
              </a:rPr>
              <a:t>notification</a:t>
            </a:r>
            <a:r>
              <a:rPr sz="1200" spc="-20" dirty="0">
                <a:solidFill>
                  <a:srgbClr val="1E1E1E"/>
                </a:solidFill>
                <a:latin typeface="Segoe UI Emoji"/>
                <a:cs typeface="Segoe UI Emoji"/>
              </a:rPr>
              <a:t> that 	</a:t>
            </a:r>
            <a:r>
              <a:rPr sz="1200" dirty="0">
                <a:solidFill>
                  <a:srgbClr val="1E1E1E"/>
                </a:solidFill>
                <a:latin typeface="Segoe UI Emoji"/>
                <a:cs typeface="Segoe UI Emoji"/>
              </a:rPr>
              <a:t>you've</a:t>
            </a:r>
            <a:r>
              <a:rPr sz="1200" spc="-35" dirty="0">
                <a:solidFill>
                  <a:srgbClr val="1E1E1E"/>
                </a:solidFill>
                <a:latin typeface="Segoe UI Emoji"/>
                <a:cs typeface="Segoe UI Emoji"/>
              </a:rPr>
              <a:t> </a:t>
            </a:r>
            <a:r>
              <a:rPr sz="1200" dirty="0">
                <a:solidFill>
                  <a:srgbClr val="1E1E1E"/>
                </a:solidFill>
                <a:latin typeface="Segoe UI Emoji"/>
                <a:cs typeface="Segoe UI Emoji"/>
              </a:rPr>
              <a:t>forwarded</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30" dirty="0">
                <a:solidFill>
                  <a:srgbClr val="1E1E1E"/>
                </a:solidFill>
                <a:latin typeface="Segoe UI Emoji"/>
                <a:cs typeface="Segoe UI Emoji"/>
              </a:rPr>
              <a:t> </a:t>
            </a:r>
            <a:r>
              <a:rPr sz="1200" dirty="0">
                <a:solidFill>
                  <a:srgbClr val="1E1E1E"/>
                </a:solidFill>
                <a:latin typeface="Segoe UI Emoji"/>
                <a:cs typeface="Segoe UI Emoji"/>
              </a:rPr>
              <a:t>meeting</a:t>
            </a:r>
            <a:r>
              <a:rPr sz="1200" spc="-25" dirty="0">
                <a:solidFill>
                  <a:srgbClr val="1E1E1E"/>
                </a:solidFill>
                <a:latin typeface="Segoe UI Emoji"/>
                <a:cs typeface="Segoe UI Emoji"/>
              </a:rPr>
              <a:t> </a:t>
            </a:r>
            <a:r>
              <a:rPr sz="1200" dirty="0">
                <a:solidFill>
                  <a:srgbClr val="1E1E1E"/>
                </a:solidFill>
                <a:latin typeface="Segoe UI Emoji"/>
                <a:cs typeface="Segoe UI Emoji"/>
              </a:rPr>
              <a:t>request</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another</a:t>
            </a:r>
            <a:r>
              <a:rPr sz="1200" spc="-25" dirty="0">
                <a:solidFill>
                  <a:srgbClr val="1E1E1E"/>
                </a:solidFill>
                <a:latin typeface="Segoe UI Emoji"/>
                <a:cs typeface="Segoe UI Emoji"/>
              </a:rPr>
              <a:t> </a:t>
            </a:r>
            <a:r>
              <a:rPr sz="1200" spc="-10" dirty="0">
                <a:solidFill>
                  <a:srgbClr val="1E1E1E"/>
                </a:solidFill>
                <a:latin typeface="Segoe UI Emoji"/>
                <a:cs typeface="Segoe UI Emoji"/>
              </a:rPr>
              <a:t>person.</a:t>
            </a:r>
            <a:endParaRPr sz="1200" dirty="0">
              <a:latin typeface="Segoe UI Emoji"/>
              <a:cs typeface="Segoe UI Emoji"/>
            </a:endParaRPr>
          </a:p>
          <a:p>
            <a:pPr marL="797560">
              <a:spcBef>
                <a:spcPts val="1545"/>
              </a:spcBef>
            </a:pPr>
            <a:r>
              <a:rPr sz="1200" dirty="0">
                <a:solidFill>
                  <a:srgbClr val="1E1E1E"/>
                </a:solidFill>
                <a:latin typeface="Segoe UI Emoji"/>
                <a:cs typeface="Segoe UI Emoji"/>
              </a:rPr>
              <a:t>For</a:t>
            </a:r>
            <a:r>
              <a:rPr sz="1200" spc="-35" dirty="0">
                <a:solidFill>
                  <a:srgbClr val="1E1E1E"/>
                </a:solidFill>
                <a:latin typeface="Segoe UI Emoji"/>
                <a:cs typeface="Segoe UI Emoji"/>
              </a:rPr>
              <a:t> </a:t>
            </a:r>
            <a:r>
              <a:rPr sz="1200" dirty="0">
                <a:solidFill>
                  <a:srgbClr val="1E1E1E"/>
                </a:solidFill>
                <a:latin typeface="Segoe UI Emoji"/>
                <a:cs typeface="Segoe UI Emoji"/>
              </a:rPr>
              <a:t>more</a:t>
            </a:r>
            <a:r>
              <a:rPr sz="1200" spc="-40" dirty="0">
                <a:solidFill>
                  <a:srgbClr val="1E1E1E"/>
                </a:solidFill>
                <a:latin typeface="Segoe UI Emoji"/>
                <a:cs typeface="Segoe UI Emoji"/>
              </a:rPr>
              <a:t> </a:t>
            </a:r>
            <a:r>
              <a:rPr sz="1200" dirty="0">
                <a:solidFill>
                  <a:srgbClr val="1E1E1E"/>
                </a:solidFill>
                <a:latin typeface="Segoe UI Emoji"/>
                <a:cs typeface="Segoe UI Emoji"/>
              </a:rPr>
              <a:t>information,</a:t>
            </a:r>
            <a:r>
              <a:rPr sz="1200" spc="-50" dirty="0">
                <a:solidFill>
                  <a:srgbClr val="1E1E1E"/>
                </a:solidFill>
                <a:latin typeface="Segoe UI Emoji"/>
                <a:cs typeface="Segoe UI Emoji"/>
              </a:rPr>
              <a:t> </a:t>
            </a:r>
            <a:r>
              <a:rPr sz="1200" dirty="0">
                <a:solidFill>
                  <a:srgbClr val="1E1E1E"/>
                </a:solidFill>
                <a:latin typeface="Segoe UI Emoji"/>
                <a:cs typeface="Segoe UI Emoji"/>
              </a:rPr>
              <a:t>see</a:t>
            </a:r>
            <a:r>
              <a:rPr sz="1200" spc="-40" dirty="0">
                <a:solidFill>
                  <a:srgbClr val="1E1E1E"/>
                </a:solidFill>
                <a:latin typeface="Segoe UI Emoji"/>
                <a:cs typeface="Segoe UI Emoji"/>
              </a:rPr>
              <a:t> </a:t>
            </a:r>
            <a:r>
              <a:rPr sz="1200" u="sng" dirty="0">
                <a:solidFill>
                  <a:srgbClr val="006CAC"/>
                </a:solidFill>
                <a:uFill>
                  <a:solidFill>
                    <a:srgbClr val="006CAC"/>
                  </a:solidFill>
                </a:uFill>
                <a:latin typeface="Segoe UI Emoji"/>
                <a:cs typeface="Segoe UI Emoji"/>
                <a:hlinkClick r:id="rId3"/>
              </a:rPr>
              <a:t>Forward</a:t>
            </a:r>
            <a:r>
              <a:rPr sz="1200" u="sng" spc="-35" dirty="0">
                <a:solidFill>
                  <a:srgbClr val="006CAC"/>
                </a:solidFill>
                <a:uFill>
                  <a:solidFill>
                    <a:srgbClr val="006CAC"/>
                  </a:solidFill>
                </a:uFill>
                <a:latin typeface="Segoe UI Emoji"/>
                <a:cs typeface="Segoe UI Emoji"/>
                <a:hlinkClick r:id="rId3"/>
              </a:rPr>
              <a:t> </a:t>
            </a:r>
            <a:r>
              <a:rPr sz="1200" u="sng" dirty="0">
                <a:solidFill>
                  <a:srgbClr val="006CAC"/>
                </a:solidFill>
                <a:uFill>
                  <a:solidFill>
                    <a:srgbClr val="006CAC"/>
                  </a:solidFill>
                </a:uFill>
                <a:latin typeface="Segoe UI Emoji"/>
                <a:cs typeface="Segoe UI Emoji"/>
                <a:hlinkClick r:id="rId3"/>
              </a:rPr>
              <a:t>a</a:t>
            </a:r>
            <a:r>
              <a:rPr sz="1200" u="sng" spc="-25" dirty="0">
                <a:solidFill>
                  <a:srgbClr val="006CAC"/>
                </a:solidFill>
                <a:uFill>
                  <a:solidFill>
                    <a:srgbClr val="006CAC"/>
                  </a:solidFill>
                </a:uFill>
                <a:latin typeface="Segoe UI Emoji"/>
                <a:cs typeface="Segoe UI Emoji"/>
                <a:hlinkClick r:id="rId3"/>
              </a:rPr>
              <a:t> </a:t>
            </a:r>
            <a:r>
              <a:rPr sz="1200" u="sng" spc="-10" dirty="0">
                <a:solidFill>
                  <a:srgbClr val="006CAC"/>
                </a:solidFill>
                <a:uFill>
                  <a:solidFill>
                    <a:srgbClr val="006CAC"/>
                  </a:solidFill>
                </a:uFill>
                <a:latin typeface="Segoe UI Emoji"/>
                <a:cs typeface="Segoe UI Emoji"/>
                <a:hlinkClick r:id="rId3"/>
              </a:rPr>
              <a:t>meeting</a:t>
            </a:r>
            <a:r>
              <a:rPr sz="1200" spc="-10" dirty="0">
                <a:solidFill>
                  <a:srgbClr val="1E1E1E"/>
                </a:solidFill>
                <a:latin typeface="Segoe UI Emoji"/>
                <a:cs typeface="Segoe UI Emoji"/>
                <a:hlinkClick r:id="rId3"/>
              </a:rPr>
              <a:t>.</a:t>
            </a:r>
            <a:endParaRPr sz="1200" dirty="0">
              <a:latin typeface="Segoe UI Emoji"/>
              <a:cs typeface="Segoe UI Emoji"/>
            </a:endParaRPr>
          </a:p>
          <a:p>
            <a:pPr marL="12700">
              <a:spcBef>
                <a:spcPts val="1595"/>
              </a:spcBef>
            </a:pPr>
            <a:r>
              <a:rPr sz="1600" b="1" u="sng" dirty="0">
                <a:solidFill>
                  <a:srgbClr val="1E1E1E"/>
                </a:solidFill>
                <a:uFill>
                  <a:solidFill>
                    <a:srgbClr val="1E1E1E"/>
                  </a:solidFill>
                </a:uFill>
                <a:latin typeface="Segoe UI Emoji"/>
                <a:cs typeface="Segoe UI Emoji"/>
              </a:rPr>
              <a:t>To</a:t>
            </a:r>
            <a:r>
              <a:rPr sz="1600" b="1" u="sng" spc="9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update</a:t>
            </a:r>
            <a:r>
              <a:rPr sz="1600" b="1" u="sng" spc="10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8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meeting</a:t>
            </a:r>
            <a:r>
              <a:rPr sz="1600" b="1" u="sng" spc="8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request:</a:t>
            </a:r>
            <a:endParaRPr sz="1600" dirty="0">
              <a:latin typeface="Segoe UI Emoji"/>
              <a:cs typeface="Segoe UI Emoji"/>
            </a:endParaRPr>
          </a:p>
          <a:p>
            <a:pPr marL="12700">
              <a:spcBef>
                <a:spcPts val="1590"/>
              </a:spcBef>
            </a:pPr>
            <a:r>
              <a:rPr sz="1400" b="1" dirty="0">
                <a:solidFill>
                  <a:srgbClr val="FF0000"/>
                </a:solidFill>
                <a:latin typeface="Segoe UI Emoji"/>
                <a:cs typeface="Segoe UI Emoji"/>
              </a:rPr>
              <a:t>Note:</a:t>
            </a:r>
            <a:r>
              <a:rPr sz="1400" b="1" spc="-30" dirty="0">
                <a:solidFill>
                  <a:srgbClr val="FF0000"/>
                </a:solidFill>
                <a:latin typeface="Segoe UI Emoji"/>
                <a:cs typeface="Segoe UI Emoji"/>
              </a:rPr>
              <a:t> </a:t>
            </a:r>
            <a:r>
              <a:rPr sz="1400" dirty="0">
                <a:solidFill>
                  <a:srgbClr val="FF0000"/>
                </a:solidFill>
                <a:latin typeface="Segoe UI Emoji"/>
                <a:cs typeface="Segoe UI Emoji"/>
              </a:rPr>
              <a:t>You</a:t>
            </a:r>
            <a:r>
              <a:rPr sz="1400" spc="-40" dirty="0">
                <a:solidFill>
                  <a:srgbClr val="FF0000"/>
                </a:solidFill>
                <a:latin typeface="Segoe UI Emoji"/>
                <a:cs typeface="Segoe UI Emoji"/>
              </a:rPr>
              <a:t> </a:t>
            </a:r>
            <a:r>
              <a:rPr sz="1400" dirty="0">
                <a:solidFill>
                  <a:srgbClr val="FF0000"/>
                </a:solidFill>
                <a:latin typeface="Segoe UI Emoji"/>
                <a:cs typeface="Segoe UI Emoji"/>
              </a:rPr>
              <a:t>must</a:t>
            </a:r>
            <a:r>
              <a:rPr sz="1400" spc="-25" dirty="0">
                <a:solidFill>
                  <a:srgbClr val="FF0000"/>
                </a:solidFill>
                <a:latin typeface="Segoe UI Emoji"/>
                <a:cs typeface="Segoe UI Emoji"/>
              </a:rPr>
              <a:t> </a:t>
            </a:r>
            <a:r>
              <a:rPr sz="1400" dirty="0">
                <a:solidFill>
                  <a:srgbClr val="FF0000"/>
                </a:solidFill>
                <a:latin typeface="Segoe UI Emoji"/>
                <a:cs typeface="Segoe UI Emoji"/>
              </a:rPr>
              <a:t>be</a:t>
            </a:r>
            <a:r>
              <a:rPr sz="1400" spc="-55" dirty="0">
                <a:solidFill>
                  <a:srgbClr val="FF0000"/>
                </a:solidFill>
                <a:latin typeface="Segoe UI Emoji"/>
                <a:cs typeface="Segoe UI Emoji"/>
              </a:rPr>
              <a:t> </a:t>
            </a:r>
            <a:r>
              <a:rPr sz="1400" dirty="0">
                <a:solidFill>
                  <a:srgbClr val="FF0000"/>
                </a:solidFill>
                <a:latin typeface="Segoe UI Emoji"/>
                <a:cs typeface="Segoe UI Emoji"/>
              </a:rPr>
              <a:t>the</a:t>
            </a:r>
            <a:r>
              <a:rPr sz="1400" spc="-30" dirty="0">
                <a:solidFill>
                  <a:srgbClr val="FF0000"/>
                </a:solidFill>
                <a:latin typeface="Segoe UI Emoji"/>
                <a:cs typeface="Segoe UI Emoji"/>
              </a:rPr>
              <a:t> </a:t>
            </a:r>
            <a:r>
              <a:rPr sz="1400" dirty="0">
                <a:solidFill>
                  <a:srgbClr val="FF0000"/>
                </a:solidFill>
                <a:latin typeface="Segoe UI Emoji"/>
                <a:cs typeface="Segoe UI Emoji"/>
              </a:rPr>
              <a:t>author</a:t>
            </a:r>
            <a:r>
              <a:rPr sz="1400" spc="-40" dirty="0">
                <a:solidFill>
                  <a:srgbClr val="FF0000"/>
                </a:solidFill>
                <a:latin typeface="Segoe UI Emoji"/>
                <a:cs typeface="Segoe UI Emoji"/>
              </a:rPr>
              <a:t> </a:t>
            </a:r>
            <a:r>
              <a:rPr sz="1400" dirty="0">
                <a:solidFill>
                  <a:srgbClr val="FF0000"/>
                </a:solidFill>
                <a:latin typeface="Segoe UI Emoji"/>
                <a:cs typeface="Segoe UI Emoji"/>
              </a:rPr>
              <a:t>of</a:t>
            </a:r>
            <a:r>
              <a:rPr sz="1400" spc="-25" dirty="0">
                <a:solidFill>
                  <a:srgbClr val="FF0000"/>
                </a:solidFill>
                <a:latin typeface="Segoe UI Emoji"/>
                <a:cs typeface="Segoe UI Emoji"/>
              </a:rPr>
              <a:t> </a:t>
            </a:r>
            <a:r>
              <a:rPr sz="1400" dirty="0">
                <a:solidFill>
                  <a:srgbClr val="FF0000"/>
                </a:solidFill>
                <a:latin typeface="Segoe UI Emoji"/>
                <a:cs typeface="Segoe UI Emoji"/>
              </a:rPr>
              <a:t>a</a:t>
            </a:r>
            <a:r>
              <a:rPr sz="1400" spc="-35" dirty="0">
                <a:solidFill>
                  <a:srgbClr val="FF0000"/>
                </a:solidFill>
                <a:latin typeface="Segoe UI Emoji"/>
                <a:cs typeface="Segoe UI Emoji"/>
              </a:rPr>
              <a:t> </a:t>
            </a:r>
            <a:r>
              <a:rPr sz="1400" dirty="0">
                <a:solidFill>
                  <a:srgbClr val="FF0000"/>
                </a:solidFill>
                <a:latin typeface="Segoe UI Emoji"/>
                <a:cs typeface="Segoe UI Emoji"/>
              </a:rPr>
              <a:t>meeting</a:t>
            </a:r>
            <a:r>
              <a:rPr sz="1400" spc="-15" dirty="0">
                <a:solidFill>
                  <a:srgbClr val="FF0000"/>
                </a:solidFill>
                <a:latin typeface="Segoe UI Emoji"/>
                <a:cs typeface="Segoe UI Emoji"/>
              </a:rPr>
              <a:t> </a:t>
            </a:r>
            <a:r>
              <a:rPr sz="1400" dirty="0">
                <a:solidFill>
                  <a:srgbClr val="FF0000"/>
                </a:solidFill>
                <a:latin typeface="Segoe UI Emoji"/>
                <a:cs typeface="Segoe UI Emoji"/>
              </a:rPr>
              <a:t>request</a:t>
            </a:r>
            <a:r>
              <a:rPr sz="1400" spc="-25" dirty="0">
                <a:solidFill>
                  <a:srgbClr val="FF0000"/>
                </a:solidFill>
                <a:latin typeface="Segoe UI Emoji"/>
                <a:cs typeface="Segoe UI Emoji"/>
              </a:rPr>
              <a:t> </a:t>
            </a:r>
            <a:r>
              <a:rPr sz="1400" dirty="0">
                <a:solidFill>
                  <a:srgbClr val="FF0000"/>
                </a:solidFill>
                <a:latin typeface="Segoe UI Emoji"/>
                <a:cs typeface="Segoe UI Emoji"/>
              </a:rPr>
              <a:t>to</a:t>
            </a:r>
            <a:r>
              <a:rPr sz="1400" spc="-35" dirty="0">
                <a:solidFill>
                  <a:srgbClr val="FF0000"/>
                </a:solidFill>
                <a:latin typeface="Segoe UI Emoji"/>
                <a:cs typeface="Segoe UI Emoji"/>
              </a:rPr>
              <a:t> </a:t>
            </a:r>
            <a:r>
              <a:rPr sz="1400" dirty="0">
                <a:solidFill>
                  <a:srgbClr val="FF0000"/>
                </a:solidFill>
                <a:latin typeface="Segoe UI Emoji"/>
                <a:cs typeface="Segoe UI Emoji"/>
              </a:rPr>
              <a:t>be</a:t>
            </a:r>
            <a:r>
              <a:rPr sz="1400" spc="-30" dirty="0">
                <a:solidFill>
                  <a:srgbClr val="FF0000"/>
                </a:solidFill>
                <a:latin typeface="Segoe UI Emoji"/>
                <a:cs typeface="Segoe UI Emoji"/>
              </a:rPr>
              <a:t> </a:t>
            </a:r>
            <a:r>
              <a:rPr sz="1400" dirty="0">
                <a:solidFill>
                  <a:srgbClr val="FF0000"/>
                </a:solidFill>
                <a:latin typeface="Segoe UI Emoji"/>
                <a:cs typeface="Segoe UI Emoji"/>
              </a:rPr>
              <a:t>able</a:t>
            </a:r>
            <a:r>
              <a:rPr sz="1400" spc="-30" dirty="0">
                <a:solidFill>
                  <a:srgbClr val="FF0000"/>
                </a:solidFill>
                <a:latin typeface="Segoe UI Emoji"/>
                <a:cs typeface="Segoe UI Emoji"/>
              </a:rPr>
              <a:t> </a:t>
            </a:r>
            <a:r>
              <a:rPr sz="1400" dirty="0">
                <a:solidFill>
                  <a:srgbClr val="FF0000"/>
                </a:solidFill>
                <a:latin typeface="Segoe UI Emoji"/>
                <a:cs typeface="Segoe UI Emoji"/>
              </a:rPr>
              <a:t>to</a:t>
            </a:r>
            <a:r>
              <a:rPr sz="1400" spc="-15" dirty="0">
                <a:solidFill>
                  <a:srgbClr val="FF0000"/>
                </a:solidFill>
                <a:latin typeface="Segoe UI Emoji"/>
                <a:cs typeface="Segoe UI Emoji"/>
              </a:rPr>
              <a:t> </a:t>
            </a:r>
            <a:r>
              <a:rPr sz="1400" dirty="0">
                <a:solidFill>
                  <a:srgbClr val="FF0000"/>
                </a:solidFill>
                <a:latin typeface="Segoe UI Emoji"/>
                <a:cs typeface="Segoe UI Emoji"/>
              </a:rPr>
              <a:t>update</a:t>
            </a:r>
            <a:r>
              <a:rPr sz="1400" spc="-30" dirty="0">
                <a:solidFill>
                  <a:srgbClr val="FF0000"/>
                </a:solidFill>
                <a:latin typeface="Segoe UI Emoji"/>
                <a:cs typeface="Segoe UI Emoji"/>
              </a:rPr>
              <a:t> </a:t>
            </a:r>
            <a:r>
              <a:rPr sz="1400" spc="-25" dirty="0">
                <a:solidFill>
                  <a:srgbClr val="FF0000"/>
                </a:solidFill>
                <a:latin typeface="Segoe UI Emoji"/>
                <a:cs typeface="Segoe UI Emoji"/>
              </a:rPr>
              <a:t>it</a:t>
            </a:r>
            <a:endParaRPr sz="1400" dirty="0">
              <a:latin typeface="Segoe UI Emoji"/>
              <a:cs typeface="Segoe UI Emoji"/>
            </a:endParaRPr>
          </a:p>
          <a:p>
            <a:pPr marL="695325" indent="-225425">
              <a:spcBef>
                <a:spcPts val="1620"/>
              </a:spcBef>
              <a:buFont typeface="Calibri"/>
              <a:buChar char="•"/>
              <a:tabLst>
                <a:tab pos="695325" algn="l"/>
              </a:tabLst>
            </a:pPr>
            <a:r>
              <a:rPr sz="1100" dirty="0">
                <a:latin typeface="Segoe UI Emoji"/>
                <a:cs typeface="Segoe UI Emoji"/>
              </a:rPr>
              <a:t>Open</a:t>
            </a:r>
            <a:r>
              <a:rPr sz="1100" spc="-55" dirty="0">
                <a:latin typeface="Segoe UI Emoji"/>
                <a:cs typeface="Segoe UI Emoji"/>
              </a:rPr>
              <a:t> </a:t>
            </a:r>
            <a:r>
              <a:rPr sz="1100" dirty="0">
                <a:latin typeface="Segoe UI Emoji"/>
                <a:cs typeface="Segoe UI Emoji"/>
              </a:rPr>
              <a:t>the</a:t>
            </a:r>
            <a:r>
              <a:rPr sz="1100" spc="-55" dirty="0">
                <a:latin typeface="Segoe UI Emoji"/>
                <a:cs typeface="Segoe UI Emoji"/>
              </a:rPr>
              <a:t> </a:t>
            </a:r>
            <a:r>
              <a:rPr sz="1100" dirty="0">
                <a:latin typeface="Segoe UI Emoji"/>
                <a:cs typeface="Segoe UI Emoji"/>
              </a:rPr>
              <a:t>meeting</a:t>
            </a:r>
            <a:r>
              <a:rPr sz="1100" spc="-60" dirty="0">
                <a:latin typeface="Segoe UI Emoji"/>
                <a:cs typeface="Segoe UI Emoji"/>
              </a:rPr>
              <a:t> </a:t>
            </a:r>
            <a:r>
              <a:rPr sz="1100" spc="-10" dirty="0">
                <a:latin typeface="Segoe UI Emoji"/>
                <a:cs typeface="Segoe UI Emoji"/>
              </a:rPr>
              <a:t>request</a:t>
            </a:r>
            <a:endParaRPr sz="1100" dirty="0">
              <a:latin typeface="Segoe UI Emoji"/>
              <a:cs typeface="Segoe UI Emoji"/>
            </a:endParaRPr>
          </a:p>
          <a:p>
            <a:pPr>
              <a:spcBef>
                <a:spcPts val="120"/>
              </a:spcBef>
              <a:buFont typeface="Calibri"/>
              <a:buChar char="•"/>
            </a:pPr>
            <a:endParaRPr sz="1100" dirty="0">
              <a:latin typeface="Segoe UI Emoji"/>
              <a:cs typeface="Segoe UI Emoji"/>
            </a:endParaRPr>
          </a:p>
          <a:p>
            <a:pPr marL="695325" indent="-226060">
              <a:buFont typeface="Calibri"/>
              <a:buChar char="•"/>
              <a:tabLst>
                <a:tab pos="695325" algn="l"/>
              </a:tabLst>
            </a:pPr>
            <a:r>
              <a:rPr sz="1100" dirty="0">
                <a:latin typeface="Segoe UI Emoji"/>
                <a:cs typeface="Segoe UI Emoji"/>
              </a:rPr>
              <a:t>Make</a:t>
            </a:r>
            <a:r>
              <a:rPr sz="1100" spc="-30" dirty="0">
                <a:latin typeface="Segoe UI Emoji"/>
                <a:cs typeface="Segoe UI Emoji"/>
              </a:rPr>
              <a:t> </a:t>
            </a:r>
            <a:r>
              <a:rPr sz="1100" spc="-10" dirty="0">
                <a:latin typeface="Segoe UI Emoji"/>
                <a:cs typeface="Segoe UI Emoji"/>
              </a:rPr>
              <a:t>appropriate</a:t>
            </a:r>
            <a:r>
              <a:rPr sz="1100" spc="-30" dirty="0">
                <a:latin typeface="Segoe UI Emoji"/>
                <a:cs typeface="Segoe UI Emoji"/>
              </a:rPr>
              <a:t> </a:t>
            </a:r>
            <a:r>
              <a:rPr sz="1100" spc="-10" dirty="0">
                <a:latin typeface="Segoe UI Emoji"/>
                <a:cs typeface="Segoe UI Emoji"/>
              </a:rPr>
              <a:t>changes</a:t>
            </a:r>
            <a:endParaRPr sz="1100" dirty="0">
              <a:latin typeface="Segoe UI Emoji"/>
              <a:cs typeface="Segoe UI Emoji"/>
            </a:endParaRPr>
          </a:p>
          <a:p>
            <a:pPr>
              <a:spcBef>
                <a:spcPts val="120"/>
              </a:spcBef>
              <a:buFont typeface="Calibri"/>
              <a:buChar char="•"/>
            </a:pPr>
            <a:endParaRPr sz="1100" dirty="0">
              <a:latin typeface="Segoe UI Emoji"/>
              <a:cs typeface="Segoe UI Emoji"/>
            </a:endParaRPr>
          </a:p>
          <a:p>
            <a:pPr marL="695325" indent="-225425">
              <a:spcBef>
                <a:spcPts val="5"/>
              </a:spcBef>
              <a:buFont typeface="Calibri"/>
              <a:buChar char="•"/>
              <a:tabLst>
                <a:tab pos="695325" algn="l"/>
              </a:tabLst>
            </a:pPr>
            <a:r>
              <a:rPr sz="1100" dirty="0">
                <a:latin typeface="Segoe UI Emoji"/>
                <a:cs typeface="Segoe UI Emoji"/>
              </a:rPr>
              <a:t>Click</a:t>
            </a:r>
            <a:r>
              <a:rPr sz="1100" spc="30" dirty="0">
                <a:latin typeface="Segoe UI Emoji"/>
                <a:cs typeface="Segoe UI Emoji"/>
              </a:rPr>
              <a:t> </a:t>
            </a:r>
            <a:r>
              <a:rPr sz="1100" dirty="0">
                <a:latin typeface="Segoe UI Emoji"/>
                <a:cs typeface="Segoe UI Emoji"/>
              </a:rPr>
              <a:t>on </a:t>
            </a:r>
            <a:r>
              <a:rPr sz="1100" b="1" dirty="0">
                <a:latin typeface="Segoe UI Emoji"/>
                <a:cs typeface="Segoe UI Emoji"/>
              </a:rPr>
              <a:t>Send</a:t>
            </a:r>
            <a:r>
              <a:rPr sz="1100" b="1" spc="40" dirty="0">
                <a:latin typeface="Segoe UI Emoji"/>
                <a:cs typeface="Segoe UI Emoji"/>
              </a:rPr>
              <a:t> </a:t>
            </a:r>
            <a:r>
              <a:rPr sz="1100" b="1" dirty="0">
                <a:latin typeface="Segoe UI Emoji"/>
                <a:cs typeface="Segoe UI Emoji"/>
              </a:rPr>
              <a:t>Update</a:t>
            </a:r>
            <a:r>
              <a:rPr sz="1100" b="1" spc="65" dirty="0">
                <a:latin typeface="Segoe UI Emoji"/>
                <a:cs typeface="Segoe UI Emoji"/>
              </a:rPr>
              <a:t> </a:t>
            </a:r>
            <a:r>
              <a:rPr sz="1100" spc="-10" dirty="0">
                <a:latin typeface="Segoe UI Emoji"/>
                <a:cs typeface="Segoe UI Emoji"/>
              </a:rPr>
              <a:t>button</a:t>
            </a:r>
            <a:endParaRPr sz="1100" dirty="0">
              <a:latin typeface="Segoe UI Emoji"/>
              <a:cs typeface="Segoe UI Emoji"/>
            </a:endParaRPr>
          </a:p>
        </p:txBody>
      </p:sp>
      <p:grpSp>
        <p:nvGrpSpPr>
          <p:cNvPr id="3" name="object 3">
            <a:extLst>
              <a:ext uri="{C183D7F6-B498-43B3-948B-1728B52AA6E4}">
                <adec:decorative xmlns:adec="http://schemas.microsoft.com/office/drawing/2017/decorative" val="1"/>
              </a:ext>
            </a:extLst>
          </p:cNvPr>
          <p:cNvGrpSpPr/>
          <p:nvPr/>
        </p:nvGrpSpPr>
        <p:grpSpPr>
          <a:xfrm>
            <a:off x="8924021" y="1319457"/>
            <a:ext cx="2731135" cy="2257425"/>
            <a:chOff x="6278245" y="466725"/>
            <a:chExt cx="2731135" cy="2257425"/>
          </a:xfrm>
        </p:grpSpPr>
        <p:pic>
          <p:nvPicPr>
            <p:cNvPr id="4" name="object 4" descr="Outlook on Mac - Adding/removing person to meeting without - Microsoft  Community "/>
            <p:cNvPicPr/>
            <p:nvPr/>
          </p:nvPicPr>
          <p:blipFill>
            <a:blip r:embed="rId4" cstate="print"/>
            <a:stretch>
              <a:fillRect/>
            </a:stretch>
          </p:blipFill>
          <p:spPr>
            <a:xfrm>
              <a:off x="6287770" y="476250"/>
              <a:ext cx="2712071" cy="2087714"/>
            </a:xfrm>
            <a:prstGeom prst="rect">
              <a:avLst/>
            </a:prstGeom>
          </p:spPr>
        </p:pic>
        <p:sp>
          <p:nvSpPr>
            <p:cNvPr id="5" name="object 5"/>
            <p:cNvSpPr/>
            <p:nvPr/>
          </p:nvSpPr>
          <p:spPr>
            <a:xfrm>
              <a:off x="6283007" y="471487"/>
              <a:ext cx="2721610" cy="2247900"/>
            </a:xfrm>
            <a:custGeom>
              <a:avLst/>
              <a:gdLst/>
              <a:ahLst/>
              <a:cxnLst/>
              <a:rect l="l" t="t" r="r" b="b"/>
              <a:pathLst>
                <a:path w="2721609" h="2247900">
                  <a:moveTo>
                    <a:pt x="0" y="0"/>
                  </a:moveTo>
                  <a:lnTo>
                    <a:pt x="2721610" y="0"/>
                  </a:lnTo>
                  <a:lnTo>
                    <a:pt x="2721610" y="2247900"/>
                  </a:lnTo>
                  <a:lnTo>
                    <a:pt x="0" y="2247900"/>
                  </a:lnTo>
                  <a:lnTo>
                    <a:pt x="0" y="0"/>
                  </a:lnTo>
                  <a:close/>
                </a:path>
              </a:pathLst>
            </a:custGeom>
            <a:ln w="9525">
              <a:solidFill>
                <a:srgbClr val="000000"/>
              </a:solidFill>
            </a:ln>
          </p:spPr>
          <p:txBody>
            <a:bodyPr wrap="square" lIns="0" tIns="0" rIns="0" bIns="0" rtlCol="0"/>
            <a:lstStyle/>
            <a:p>
              <a:endParaRPr/>
            </a:p>
          </p:txBody>
        </p:sp>
      </p:grpSp>
      <p:grpSp>
        <p:nvGrpSpPr>
          <p:cNvPr id="6" name="object 6" descr="Diagram  Description automatically generated "/>
          <p:cNvGrpSpPr/>
          <p:nvPr/>
        </p:nvGrpSpPr>
        <p:grpSpPr>
          <a:xfrm>
            <a:off x="7823200" y="4357110"/>
            <a:ext cx="3990340" cy="1016635"/>
            <a:chOff x="5429250" y="3145650"/>
            <a:chExt cx="3990340" cy="1016635"/>
          </a:xfrm>
        </p:grpSpPr>
        <p:pic>
          <p:nvPicPr>
            <p:cNvPr id="7" name="object 7" descr="Diagram  Description automatically generated "/>
            <p:cNvPicPr/>
            <p:nvPr/>
          </p:nvPicPr>
          <p:blipFill>
            <a:blip r:embed="rId5" cstate="print"/>
            <a:stretch>
              <a:fillRect/>
            </a:stretch>
          </p:blipFill>
          <p:spPr>
            <a:xfrm>
              <a:off x="5438775" y="3155175"/>
              <a:ext cx="3971288" cy="997585"/>
            </a:xfrm>
            <a:prstGeom prst="rect">
              <a:avLst/>
            </a:prstGeom>
          </p:spPr>
        </p:pic>
        <p:sp>
          <p:nvSpPr>
            <p:cNvPr id="8" name="object 8"/>
            <p:cNvSpPr/>
            <p:nvPr/>
          </p:nvSpPr>
          <p:spPr>
            <a:xfrm>
              <a:off x="5434012" y="3150412"/>
              <a:ext cx="3980815" cy="1007110"/>
            </a:xfrm>
            <a:custGeom>
              <a:avLst/>
              <a:gdLst/>
              <a:ahLst/>
              <a:cxnLst/>
              <a:rect l="l" t="t" r="r" b="b"/>
              <a:pathLst>
                <a:path w="3980815" h="1007110">
                  <a:moveTo>
                    <a:pt x="0" y="0"/>
                  </a:moveTo>
                  <a:lnTo>
                    <a:pt x="3980815" y="0"/>
                  </a:lnTo>
                  <a:lnTo>
                    <a:pt x="3980815" y="1007110"/>
                  </a:lnTo>
                  <a:lnTo>
                    <a:pt x="0" y="1007110"/>
                  </a:lnTo>
                  <a:lnTo>
                    <a:pt x="0" y="0"/>
                  </a:lnTo>
                  <a:close/>
                </a:path>
              </a:pathLst>
            </a:custGeom>
            <a:ln w="9524">
              <a:solidFill>
                <a:srgbClr val="000000"/>
              </a:solidFill>
            </a:ln>
          </p:spPr>
          <p:txBody>
            <a:bodyPr wrap="square" lIns="0" tIns="0" rIns="0" bIns="0" rtlCol="0"/>
            <a:lstStyle/>
            <a:p>
              <a:endParaRPr/>
            </a:p>
          </p:txBody>
        </p:sp>
      </p:grpSp>
      <p:pic>
        <p:nvPicPr>
          <p:cNvPr id="9" name="Picture 8">
            <a:extLst>
              <a:ext uri="{FF2B5EF4-FFF2-40B4-BE49-F238E27FC236}">
                <a16:creationId xmlns:a16="http://schemas.microsoft.com/office/drawing/2014/main" id="{3CF63EC7-8A73-507B-A4C8-9C6C035E674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C99C31-7274-918E-F9AA-CBEA4D69985D}"/>
              </a:ext>
            </a:extLst>
          </p:cNvPr>
          <p:cNvSpPr>
            <a:spLocks noGrp="1"/>
          </p:cNvSpPr>
          <p:nvPr>
            <p:ph type="title" idx="4294967295"/>
          </p:nvPr>
        </p:nvSpPr>
        <p:spPr>
          <a:xfrm>
            <a:off x="690880" y="694938"/>
            <a:ext cx="12435840" cy="276999"/>
          </a:xfrm>
        </p:spPr>
        <p:txBody>
          <a:bodyPr/>
          <a:lstStyle/>
          <a:p>
            <a:r>
              <a:rPr lang="en-US" b="1" u="sng" dirty="0">
                <a:latin typeface="Arial" panose="020B0604020202020204" pitchFamily="34" charset="0"/>
                <a:cs typeface="Arial" panose="020B0604020202020204" pitchFamily="34" charset="0"/>
              </a:rPr>
              <a:t>Meeting Requests:</a:t>
            </a:r>
          </a:p>
        </p:txBody>
      </p:sp>
      <p:sp>
        <p:nvSpPr>
          <p:cNvPr id="2" name="object 2"/>
          <p:cNvSpPr txBox="1"/>
          <p:nvPr/>
        </p:nvSpPr>
        <p:spPr>
          <a:xfrm>
            <a:off x="2087625" y="1549883"/>
            <a:ext cx="9088120" cy="4836795"/>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To</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accept,</a:t>
            </a:r>
            <a:r>
              <a:rPr sz="1600" b="1" u="sng" spc="114"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decline,</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tentatively</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accept,</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or</a:t>
            </a:r>
            <a:r>
              <a:rPr sz="1600" b="1" u="sng" spc="8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propose</a:t>
            </a:r>
            <a:r>
              <a:rPr sz="1600" b="1" u="sng" spc="9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10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new</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time</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for</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meeting</a:t>
            </a:r>
            <a:r>
              <a:rPr sz="1600" b="1" u="sng" spc="10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request:</a:t>
            </a:r>
            <a:endParaRPr sz="1600" dirty="0">
              <a:latin typeface="Segoe UI Emoji"/>
              <a:cs typeface="Segoe UI Emoji"/>
            </a:endParaRPr>
          </a:p>
          <a:p>
            <a:pPr>
              <a:spcBef>
                <a:spcPts val="940"/>
              </a:spcBef>
            </a:pPr>
            <a:endParaRPr sz="1600" dirty="0">
              <a:latin typeface="Segoe UI Emoji"/>
              <a:cs typeface="Segoe UI Emoji"/>
            </a:endParaRPr>
          </a:p>
          <a:p>
            <a:pPr marL="954405" indent="-228600">
              <a:buFont typeface="Calibri"/>
              <a:buChar char="•"/>
              <a:tabLst>
                <a:tab pos="954405" algn="l"/>
              </a:tabLst>
            </a:pPr>
            <a:r>
              <a:rPr sz="1100" dirty="0">
                <a:latin typeface="Segoe UI Emoji"/>
                <a:cs typeface="Segoe UI Emoji"/>
              </a:rPr>
              <a:t>Open</a:t>
            </a:r>
            <a:r>
              <a:rPr sz="1100" spc="-55" dirty="0">
                <a:latin typeface="Segoe UI Emoji"/>
                <a:cs typeface="Segoe UI Emoji"/>
              </a:rPr>
              <a:t> </a:t>
            </a:r>
            <a:r>
              <a:rPr sz="1100" dirty="0">
                <a:latin typeface="Segoe UI Emoji"/>
                <a:cs typeface="Segoe UI Emoji"/>
              </a:rPr>
              <a:t>the</a:t>
            </a:r>
            <a:r>
              <a:rPr sz="1100" spc="-55" dirty="0">
                <a:latin typeface="Segoe UI Emoji"/>
                <a:cs typeface="Segoe UI Emoji"/>
              </a:rPr>
              <a:t> </a:t>
            </a:r>
            <a:r>
              <a:rPr sz="1100" dirty="0">
                <a:latin typeface="Segoe UI Emoji"/>
                <a:cs typeface="Segoe UI Emoji"/>
              </a:rPr>
              <a:t>meeting</a:t>
            </a:r>
            <a:r>
              <a:rPr sz="1100" spc="-60" dirty="0">
                <a:latin typeface="Segoe UI Emoji"/>
                <a:cs typeface="Segoe UI Emoji"/>
              </a:rPr>
              <a:t> </a:t>
            </a:r>
            <a:r>
              <a:rPr sz="1100" spc="-10" dirty="0">
                <a:latin typeface="Segoe UI Emoji"/>
                <a:cs typeface="Segoe UI Emoji"/>
              </a:rPr>
              <a:t>request</a:t>
            </a:r>
            <a:endParaRPr sz="1100" dirty="0">
              <a:latin typeface="Segoe UI Emoji"/>
              <a:cs typeface="Segoe UI Emoji"/>
            </a:endParaRPr>
          </a:p>
          <a:p>
            <a:pPr>
              <a:spcBef>
                <a:spcPts val="155"/>
              </a:spcBef>
              <a:buFont typeface="Calibri"/>
              <a:buChar char="•"/>
            </a:pPr>
            <a:endParaRPr sz="1100" dirty="0">
              <a:latin typeface="Segoe UI Emoji"/>
              <a:cs typeface="Segoe UI Emoji"/>
            </a:endParaRPr>
          </a:p>
          <a:p>
            <a:pPr marL="953769" indent="-228600">
              <a:buFont typeface="Calibri"/>
              <a:buChar char="•"/>
              <a:tabLst>
                <a:tab pos="953769" algn="l"/>
              </a:tabLst>
            </a:pPr>
            <a:r>
              <a:rPr sz="1100" dirty="0">
                <a:latin typeface="Segoe UI Emoji"/>
                <a:cs typeface="Segoe UI Emoji"/>
              </a:rPr>
              <a:t>Click</a:t>
            </a:r>
            <a:r>
              <a:rPr sz="1100" spc="-25" dirty="0">
                <a:latin typeface="Segoe UI Emoji"/>
                <a:cs typeface="Segoe UI Emoji"/>
              </a:rPr>
              <a:t> </a:t>
            </a:r>
            <a:r>
              <a:rPr sz="1100" dirty="0">
                <a:latin typeface="Segoe UI Emoji"/>
                <a:cs typeface="Segoe UI Emoji"/>
              </a:rPr>
              <a:t>the</a:t>
            </a:r>
            <a:r>
              <a:rPr sz="1100" spc="-30" dirty="0">
                <a:latin typeface="Segoe UI Emoji"/>
                <a:cs typeface="Segoe UI Emoji"/>
              </a:rPr>
              <a:t> </a:t>
            </a:r>
            <a:r>
              <a:rPr sz="1100" spc="-10" dirty="0">
                <a:latin typeface="Segoe UI Emoji"/>
                <a:cs typeface="Segoe UI Emoji"/>
              </a:rPr>
              <a:t>appropriate</a:t>
            </a:r>
            <a:r>
              <a:rPr sz="1100" spc="-30" dirty="0">
                <a:latin typeface="Segoe UI Emoji"/>
                <a:cs typeface="Segoe UI Emoji"/>
              </a:rPr>
              <a:t> </a:t>
            </a:r>
            <a:r>
              <a:rPr sz="1100" spc="-10" dirty="0">
                <a:latin typeface="Segoe UI Emoji"/>
                <a:cs typeface="Segoe UI Emoji"/>
              </a:rPr>
              <a:t>button</a:t>
            </a:r>
            <a:endParaRPr sz="1100" dirty="0">
              <a:latin typeface="Segoe UI Emoji"/>
              <a:cs typeface="Segoe UI Emoji"/>
            </a:endParaRPr>
          </a:p>
          <a:p>
            <a:pPr marL="12700" marR="413384">
              <a:lnSpc>
                <a:spcPct val="140000"/>
              </a:lnSpc>
              <a:spcBef>
                <a:spcPts val="1080"/>
              </a:spcBef>
            </a:pPr>
            <a:r>
              <a:rPr sz="1100" dirty="0">
                <a:latin typeface="Segoe UI Emoji"/>
                <a:cs typeface="Segoe UI Emoji"/>
              </a:rPr>
              <a:t>When</a:t>
            </a:r>
            <a:r>
              <a:rPr sz="1100" spc="-15" dirty="0">
                <a:latin typeface="Segoe UI Emoji"/>
                <a:cs typeface="Segoe UI Emoji"/>
              </a:rPr>
              <a:t> </a:t>
            </a:r>
            <a:r>
              <a:rPr sz="1100" spc="-10" dirty="0">
                <a:latin typeface="Segoe UI Emoji"/>
                <a:cs typeface="Segoe UI Emoji"/>
              </a:rPr>
              <a:t>proposing</a:t>
            </a:r>
            <a:r>
              <a:rPr sz="1100" spc="-15" dirty="0">
                <a:latin typeface="Segoe UI Emoji"/>
                <a:cs typeface="Segoe UI Emoji"/>
              </a:rPr>
              <a:t> </a:t>
            </a:r>
            <a:r>
              <a:rPr sz="1100" dirty="0">
                <a:latin typeface="Segoe UI Emoji"/>
                <a:cs typeface="Segoe UI Emoji"/>
              </a:rPr>
              <a:t>a</a:t>
            </a:r>
            <a:r>
              <a:rPr sz="1100" spc="-10" dirty="0">
                <a:latin typeface="Segoe UI Emoji"/>
                <a:cs typeface="Segoe UI Emoji"/>
              </a:rPr>
              <a:t> </a:t>
            </a:r>
            <a:r>
              <a:rPr sz="1100" dirty="0">
                <a:latin typeface="Segoe UI Emoji"/>
                <a:cs typeface="Segoe UI Emoji"/>
              </a:rPr>
              <a:t>new time,</a:t>
            </a:r>
            <a:r>
              <a:rPr sz="1100" spc="-15" dirty="0">
                <a:latin typeface="Segoe UI Emoji"/>
                <a:cs typeface="Segoe UI Emoji"/>
              </a:rPr>
              <a:t> </a:t>
            </a:r>
            <a:r>
              <a:rPr sz="1100" dirty="0">
                <a:latin typeface="Segoe UI Emoji"/>
                <a:cs typeface="Segoe UI Emoji"/>
              </a:rPr>
              <a:t>click</a:t>
            </a:r>
            <a:r>
              <a:rPr sz="1100" spc="-5" dirty="0">
                <a:latin typeface="Segoe UI Emoji"/>
                <a:cs typeface="Segoe UI Emoji"/>
              </a:rPr>
              <a:t> </a:t>
            </a:r>
            <a:r>
              <a:rPr sz="1100" dirty="0">
                <a:latin typeface="Segoe UI Emoji"/>
                <a:cs typeface="Segoe UI Emoji"/>
              </a:rPr>
              <a:t>the</a:t>
            </a:r>
            <a:r>
              <a:rPr sz="1100" spc="-40" dirty="0">
                <a:latin typeface="Segoe UI Emoji"/>
                <a:cs typeface="Segoe UI Emoji"/>
              </a:rPr>
              <a:t> </a:t>
            </a:r>
            <a:r>
              <a:rPr sz="1100" b="1" dirty="0">
                <a:latin typeface="Segoe UI Emoji"/>
                <a:cs typeface="Segoe UI Emoji"/>
              </a:rPr>
              <a:t>Propose</a:t>
            </a:r>
            <a:r>
              <a:rPr sz="1100" b="1" spc="-15" dirty="0">
                <a:latin typeface="Segoe UI Emoji"/>
                <a:cs typeface="Segoe UI Emoji"/>
              </a:rPr>
              <a:t> </a:t>
            </a:r>
            <a:r>
              <a:rPr sz="1100" b="1" dirty="0">
                <a:latin typeface="Segoe UI Emoji"/>
                <a:cs typeface="Segoe UI Emoji"/>
              </a:rPr>
              <a:t>New Time</a:t>
            </a:r>
            <a:r>
              <a:rPr sz="1100" b="1" spc="5" dirty="0">
                <a:latin typeface="Segoe UI Emoji"/>
                <a:cs typeface="Segoe UI Emoji"/>
              </a:rPr>
              <a:t> </a:t>
            </a:r>
            <a:r>
              <a:rPr sz="1100" dirty="0">
                <a:latin typeface="Segoe UI Emoji"/>
                <a:cs typeface="Segoe UI Emoji"/>
              </a:rPr>
              <a:t>button</a:t>
            </a:r>
            <a:r>
              <a:rPr sz="1100" spc="-15" dirty="0">
                <a:latin typeface="Segoe UI Emoji"/>
                <a:cs typeface="Segoe UI Emoji"/>
              </a:rPr>
              <a:t> </a:t>
            </a:r>
            <a:r>
              <a:rPr sz="1100" dirty="0">
                <a:latin typeface="Segoe UI Emoji"/>
                <a:cs typeface="Segoe UI Emoji"/>
              </a:rPr>
              <a:t>under</a:t>
            </a:r>
            <a:r>
              <a:rPr sz="1100" spc="-10"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b="1" dirty="0">
                <a:latin typeface="Segoe UI Emoji"/>
                <a:cs typeface="Segoe UI Emoji"/>
              </a:rPr>
              <a:t>Meeting</a:t>
            </a:r>
            <a:r>
              <a:rPr sz="1100" b="1" spc="-10" dirty="0">
                <a:latin typeface="Segoe UI Emoji"/>
                <a:cs typeface="Segoe UI Emoji"/>
              </a:rPr>
              <a:t> </a:t>
            </a:r>
            <a:r>
              <a:rPr sz="1100" b="1" dirty="0">
                <a:latin typeface="Segoe UI Emoji"/>
                <a:cs typeface="Segoe UI Emoji"/>
              </a:rPr>
              <a:t>Occurrence</a:t>
            </a:r>
            <a:r>
              <a:rPr sz="1100" b="1" spc="-5" dirty="0">
                <a:latin typeface="Segoe UI Emoji"/>
                <a:cs typeface="Segoe UI Emoji"/>
              </a:rPr>
              <a:t> </a:t>
            </a:r>
            <a:r>
              <a:rPr sz="1100" dirty="0">
                <a:latin typeface="Segoe UI Emoji"/>
                <a:cs typeface="Segoe UI Emoji"/>
              </a:rPr>
              <a:t>tab,</a:t>
            </a:r>
            <a:r>
              <a:rPr sz="1100" spc="-25" dirty="0">
                <a:latin typeface="Segoe UI Emoji"/>
                <a:cs typeface="Segoe UI Emoji"/>
              </a:rPr>
              <a:t> </a:t>
            </a:r>
            <a:r>
              <a:rPr sz="1100" dirty="0">
                <a:latin typeface="Segoe UI Emoji"/>
                <a:cs typeface="Segoe UI Emoji"/>
              </a:rPr>
              <a:t>select</a:t>
            </a:r>
            <a:r>
              <a:rPr sz="1100" spc="-10" dirty="0">
                <a:latin typeface="Segoe UI Emoji"/>
                <a:cs typeface="Segoe UI Emoji"/>
              </a:rPr>
              <a:t> </a:t>
            </a:r>
            <a:r>
              <a:rPr sz="1100" dirty="0">
                <a:latin typeface="Segoe UI Emoji"/>
                <a:cs typeface="Segoe UI Emoji"/>
              </a:rPr>
              <a:t>the</a:t>
            </a:r>
            <a:r>
              <a:rPr sz="1100" spc="-15" dirty="0">
                <a:latin typeface="Segoe UI Emoji"/>
                <a:cs typeface="Segoe UI Emoji"/>
              </a:rPr>
              <a:t> </a:t>
            </a:r>
            <a:r>
              <a:rPr sz="1100" dirty="0">
                <a:latin typeface="Segoe UI Emoji"/>
                <a:cs typeface="Segoe UI Emoji"/>
              </a:rPr>
              <a:t>proposed</a:t>
            </a:r>
            <a:r>
              <a:rPr sz="1100" spc="-10" dirty="0">
                <a:latin typeface="Segoe UI Emoji"/>
                <a:cs typeface="Segoe UI Emoji"/>
              </a:rPr>
              <a:t> </a:t>
            </a:r>
            <a:r>
              <a:rPr sz="1100" dirty="0">
                <a:latin typeface="Segoe UI Emoji"/>
                <a:cs typeface="Segoe UI Emoji"/>
              </a:rPr>
              <a:t>time.</a:t>
            </a:r>
            <a:r>
              <a:rPr sz="1100" spc="-10" dirty="0">
                <a:latin typeface="Segoe UI Emoji"/>
                <a:cs typeface="Segoe UI Emoji"/>
              </a:rPr>
              <a:t> </a:t>
            </a:r>
            <a:r>
              <a:rPr sz="1100" dirty="0">
                <a:latin typeface="Segoe UI Emoji"/>
                <a:cs typeface="Segoe UI Emoji"/>
              </a:rPr>
              <a:t>Then</a:t>
            </a:r>
            <a:r>
              <a:rPr sz="1100" spc="-15" dirty="0">
                <a:latin typeface="Segoe UI Emoji"/>
                <a:cs typeface="Segoe UI Emoji"/>
              </a:rPr>
              <a:t> </a:t>
            </a:r>
            <a:r>
              <a:rPr sz="1100" dirty="0">
                <a:latin typeface="Segoe UI Emoji"/>
                <a:cs typeface="Segoe UI Emoji"/>
              </a:rPr>
              <a:t>click</a:t>
            </a:r>
            <a:r>
              <a:rPr sz="1100" spc="-5" dirty="0">
                <a:latin typeface="Segoe UI Emoji"/>
                <a:cs typeface="Segoe UI Emoji"/>
              </a:rPr>
              <a:t> </a:t>
            </a:r>
            <a:r>
              <a:rPr sz="1100" spc="-25" dirty="0">
                <a:latin typeface="Segoe UI Emoji"/>
                <a:cs typeface="Segoe UI Emoji"/>
              </a:rPr>
              <a:t>the </a:t>
            </a:r>
            <a:r>
              <a:rPr sz="1100" b="1" dirty="0">
                <a:latin typeface="Segoe UI Emoji"/>
                <a:cs typeface="Segoe UI Emoji"/>
              </a:rPr>
              <a:t>Propose</a:t>
            </a:r>
            <a:r>
              <a:rPr sz="1100" b="1" spc="40" dirty="0">
                <a:latin typeface="Segoe UI Emoji"/>
                <a:cs typeface="Segoe UI Emoji"/>
              </a:rPr>
              <a:t> </a:t>
            </a:r>
            <a:r>
              <a:rPr sz="1100" b="1" dirty="0">
                <a:latin typeface="Segoe UI Emoji"/>
                <a:cs typeface="Segoe UI Emoji"/>
              </a:rPr>
              <a:t>Time</a:t>
            </a:r>
            <a:r>
              <a:rPr sz="1100" b="1" spc="45" dirty="0">
                <a:latin typeface="Segoe UI Emoji"/>
                <a:cs typeface="Segoe UI Emoji"/>
              </a:rPr>
              <a:t> </a:t>
            </a:r>
            <a:r>
              <a:rPr sz="1100" spc="-10" dirty="0">
                <a:latin typeface="Segoe UI Emoji"/>
                <a:cs typeface="Segoe UI Emoji"/>
              </a:rPr>
              <a:t>button.</a:t>
            </a:r>
            <a:endParaRPr sz="1100" dirty="0">
              <a:latin typeface="Segoe UI Emoji"/>
              <a:cs typeface="Segoe UI Emoji"/>
            </a:endParaRPr>
          </a:p>
          <a:p>
            <a:pPr>
              <a:lnSpc>
                <a:spcPct val="100000"/>
              </a:lnSpc>
            </a:pPr>
            <a:endParaRPr sz="1100" dirty="0">
              <a:latin typeface="Segoe UI Emoji"/>
              <a:cs typeface="Segoe UI Emoji"/>
            </a:endParaRPr>
          </a:p>
          <a:p>
            <a:pPr>
              <a:spcBef>
                <a:spcPts val="140"/>
              </a:spcBef>
            </a:pPr>
            <a:endParaRPr sz="1100" dirty="0">
              <a:latin typeface="Segoe UI Emoji"/>
              <a:cs typeface="Segoe UI Emoji"/>
            </a:endParaRPr>
          </a:p>
          <a:p>
            <a:pPr marL="12700"/>
            <a:r>
              <a:rPr sz="1600" b="1" u="sng" dirty="0">
                <a:solidFill>
                  <a:srgbClr val="1E1E1E"/>
                </a:solidFill>
                <a:uFill>
                  <a:solidFill>
                    <a:srgbClr val="1E1E1E"/>
                  </a:solidFill>
                </a:uFill>
                <a:latin typeface="Segoe UI Emoji"/>
                <a:cs typeface="Segoe UI Emoji"/>
              </a:rPr>
              <a:t>Copy</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Appointments</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to</a:t>
            </a:r>
            <a:r>
              <a:rPr sz="1600" b="1" u="sng" spc="11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11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Second</a:t>
            </a:r>
            <a:r>
              <a:rPr sz="1600" b="1" u="sng" spc="9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Calendar:</a:t>
            </a:r>
            <a:endParaRPr sz="1600" dirty="0">
              <a:latin typeface="Segoe UI Emoji"/>
              <a:cs typeface="Segoe UI Emoji"/>
            </a:endParaRPr>
          </a:p>
          <a:p>
            <a:pPr>
              <a:spcBef>
                <a:spcPts val="885"/>
              </a:spcBef>
            </a:pPr>
            <a:endParaRPr sz="1600" dirty="0">
              <a:latin typeface="Segoe UI Emoji"/>
              <a:cs typeface="Segoe UI Emoji"/>
            </a:endParaRPr>
          </a:p>
          <a:p>
            <a:pPr marL="12700" marR="5080">
              <a:lnSpc>
                <a:spcPct val="110800"/>
              </a:lnSpc>
            </a:pPr>
            <a:r>
              <a:rPr sz="1200" dirty="0">
                <a:solidFill>
                  <a:srgbClr val="212121"/>
                </a:solidFill>
                <a:latin typeface="Segoe UI Emoji"/>
                <a:cs typeface="Segoe UI Emoji"/>
              </a:rPr>
              <a:t>To use</a:t>
            </a:r>
            <a:r>
              <a:rPr sz="1200" spc="-10" dirty="0">
                <a:solidFill>
                  <a:srgbClr val="212121"/>
                </a:solidFill>
                <a:latin typeface="Segoe UI Emoji"/>
                <a:cs typeface="Segoe UI Emoji"/>
              </a:rPr>
              <a:t> </a:t>
            </a:r>
            <a:r>
              <a:rPr sz="1200" b="1" dirty="0">
                <a:solidFill>
                  <a:srgbClr val="212121"/>
                </a:solidFill>
                <a:latin typeface="Segoe UI Emoji"/>
                <a:cs typeface="Segoe UI Emoji"/>
              </a:rPr>
              <a:t>Copy</a:t>
            </a:r>
            <a:r>
              <a:rPr sz="1200" b="1" spc="-5" dirty="0">
                <a:solidFill>
                  <a:srgbClr val="212121"/>
                </a:solidFill>
                <a:latin typeface="Segoe UI Emoji"/>
                <a:cs typeface="Segoe UI Emoji"/>
              </a:rPr>
              <a:t> </a:t>
            </a:r>
            <a:r>
              <a:rPr sz="1200" b="1" dirty="0">
                <a:solidFill>
                  <a:srgbClr val="212121"/>
                </a:solidFill>
                <a:latin typeface="Segoe UI Emoji"/>
                <a:cs typeface="Segoe UI Emoji"/>
              </a:rPr>
              <a:t>to</a:t>
            </a:r>
            <a:r>
              <a:rPr sz="1200" b="1" spc="10" dirty="0">
                <a:solidFill>
                  <a:srgbClr val="212121"/>
                </a:solidFill>
                <a:latin typeface="Segoe UI Emoji"/>
                <a:cs typeface="Segoe UI Emoji"/>
              </a:rPr>
              <a:t> </a:t>
            </a:r>
            <a:r>
              <a:rPr sz="1200" b="1" dirty="0">
                <a:solidFill>
                  <a:srgbClr val="212121"/>
                </a:solidFill>
                <a:latin typeface="Segoe UI Emoji"/>
                <a:cs typeface="Segoe UI Emoji"/>
              </a:rPr>
              <a:t>My</a:t>
            </a:r>
            <a:r>
              <a:rPr sz="1200" b="1" spc="-5" dirty="0">
                <a:solidFill>
                  <a:srgbClr val="212121"/>
                </a:solidFill>
                <a:latin typeface="Segoe UI Emoji"/>
                <a:cs typeface="Segoe UI Emoji"/>
              </a:rPr>
              <a:t> </a:t>
            </a:r>
            <a:r>
              <a:rPr sz="1200" b="1" dirty="0">
                <a:solidFill>
                  <a:srgbClr val="212121"/>
                </a:solidFill>
                <a:latin typeface="Segoe UI Emoji"/>
                <a:cs typeface="Segoe UI Emoji"/>
              </a:rPr>
              <a:t>Calendar</a:t>
            </a:r>
            <a:r>
              <a:rPr sz="1200" dirty="0">
                <a:solidFill>
                  <a:srgbClr val="212121"/>
                </a:solidFill>
                <a:latin typeface="Segoe UI Emoji"/>
                <a:cs typeface="Segoe UI Emoji"/>
              </a:rPr>
              <a:t>,</a:t>
            </a:r>
            <a:r>
              <a:rPr sz="1200" spc="-5" dirty="0">
                <a:solidFill>
                  <a:srgbClr val="212121"/>
                </a:solidFill>
                <a:latin typeface="Segoe UI Emoji"/>
                <a:cs typeface="Segoe UI Emoji"/>
              </a:rPr>
              <a:t> </a:t>
            </a:r>
            <a:r>
              <a:rPr sz="1200" dirty="0">
                <a:solidFill>
                  <a:srgbClr val="212121"/>
                </a:solidFill>
                <a:latin typeface="Segoe UI Emoji"/>
                <a:cs typeface="Segoe UI Emoji"/>
              </a:rPr>
              <a:t>create</a:t>
            </a:r>
            <a:r>
              <a:rPr sz="1200" spc="-5" dirty="0">
                <a:solidFill>
                  <a:srgbClr val="212121"/>
                </a:solidFill>
                <a:latin typeface="Segoe UI Emoji"/>
                <a:cs typeface="Segoe UI Emoji"/>
              </a:rPr>
              <a:t> </a:t>
            </a:r>
            <a:r>
              <a:rPr sz="1200" dirty="0">
                <a:solidFill>
                  <a:srgbClr val="212121"/>
                </a:solidFill>
                <a:latin typeface="Segoe UI Emoji"/>
                <a:cs typeface="Segoe UI Emoji"/>
              </a:rPr>
              <a:t>the</a:t>
            </a:r>
            <a:r>
              <a:rPr sz="1200" spc="-10" dirty="0">
                <a:solidFill>
                  <a:srgbClr val="212121"/>
                </a:solidFill>
                <a:latin typeface="Segoe UI Emoji"/>
                <a:cs typeface="Segoe UI Emoji"/>
              </a:rPr>
              <a:t> </a:t>
            </a:r>
            <a:r>
              <a:rPr sz="1200" dirty="0">
                <a:solidFill>
                  <a:srgbClr val="212121"/>
                </a:solidFill>
                <a:latin typeface="Segoe UI Emoji"/>
                <a:cs typeface="Segoe UI Emoji"/>
              </a:rPr>
              <a:t>event</a:t>
            </a:r>
            <a:r>
              <a:rPr sz="1200" spc="5" dirty="0">
                <a:solidFill>
                  <a:srgbClr val="212121"/>
                </a:solidFill>
                <a:latin typeface="Segoe UI Emoji"/>
                <a:cs typeface="Segoe UI Emoji"/>
              </a:rPr>
              <a:t> </a:t>
            </a:r>
            <a:r>
              <a:rPr sz="1200" dirty="0">
                <a:solidFill>
                  <a:srgbClr val="212121"/>
                </a:solidFill>
                <a:latin typeface="Segoe UI Emoji"/>
                <a:cs typeface="Segoe UI Emoji"/>
              </a:rPr>
              <a:t>on</a:t>
            </a:r>
            <a:r>
              <a:rPr sz="1200" spc="5" dirty="0">
                <a:solidFill>
                  <a:srgbClr val="212121"/>
                </a:solidFill>
                <a:latin typeface="Segoe UI Emoji"/>
                <a:cs typeface="Segoe UI Emoji"/>
              </a:rPr>
              <a:t> </a:t>
            </a:r>
            <a:r>
              <a:rPr sz="1200" dirty="0">
                <a:solidFill>
                  <a:srgbClr val="212121"/>
                </a:solidFill>
                <a:latin typeface="Segoe UI Emoji"/>
                <a:cs typeface="Segoe UI Emoji"/>
              </a:rPr>
              <a:t>the</a:t>
            </a:r>
            <a:r>
              <a:rPr sz="1200" spc="-10" dirty="0">
                <a:solidFill>
                  <a:srgbClr val="212121"/>
                </a:solidFill>
                <a:latin typeface="Segoe UI Emoji"/>
                <a:cs typeface="Segoe UI Emoji"/>
              </a:rPr>
              <a:t> </a:t>
            </a:r>
            <a:r>
              <a:rPr sz="1200" dirty="0">
                <a:solidFill>
                  <a:srgbClr val="212121"/>
                </a:solidFill>
                <a:latin typeface="Segoe UI Emoji"/>
                <a:cs typeface="Segoe UI Emoji"/>
              </a:rPr>
              <a:t>shared</a:t>
            </a:r>
            <a:r>
              <a:rPr sz="1200" spc="-5" dirty="0">
                <a:solidFill>
                  <a:srgbClr val="212121"/>
                </a:solidFill>
                <a:latin typeface="Segoe UI Emoji"/>
                <a:cs typeface="Segoe UI Emoji"/>
              </a:rPr>
              <a:t> </a:t>
            </a:r>
            <a:r>
              <a:rPr sz="1200" dirty="0">
                <a:solidFill>
                  <a:srgbClr val="212121"/>
                </a:solidFill>
                <a:latin typeface="Segoe UI Emoji"/>
                <a:cs typeface="Segoe UI Emoji"/>
              </a:rPr>
              <a:t>calendar</a:t>
            </a:r>
            <a:r>
              <a:rPr sz="1200" spc="-5" dirty="0">
                <a:solidFill>
                  <a:srgbClr val="212121"/>
                </a:solidFill>
                <a:latin typeface="Segoe UI Emoji"/>
                <a:cs typeface="Segoe UI Emoji"/>
              </a:rPr>
              <a:t> </a:t>
            </a:r>
            <a:r>
              <a:rPr sz="1200" dirty="0">
                <a:solidFill>
                  <a:srgbClr val="212121"/>
                </a:solidFill>
                <a:latin typeface="Segoe UI Emoji"/>
                <a:cs typeface="Segoe UI Emoji"/>
              </a:rPr>
              <a:t>then</a:t>
            </a:r>
            <a:r>
              <a:rPr sz="1200" spc="5" dirty="0">
                <a:solidFill>
                  <a:srgbClr val="212121"/>
                </a:solidFill>
                <a:latin typeface="Segoe UI Emoji"/>
                <a:cs typeface="Segoe UI Emoji"/>
              </a:rPr>
              <a:t> </a:t>
            </a:r>
            <a:r>
              <a:rPr sz="1200" dirty="0">
                <a:solidFill>
                  <a:srgbClr val="212121"/>
                </a:solidFill>
                <a:latin typeface="Segoe UI Emoji"/>
                <a:cs typeface="Segoe UI Emoji"/>
              </a:rPr>
              <a:t>click</a:t>
            </a:r>
            <a:r>
              <a:rPr sz="1200" spc="-5" dirty="0">
                <a:solidFill>
                  <a:srgbClr val="212121"/>
                </a:solidFill>
                <a:latin typeface="Segoe UI Emoji"/>
                <a:cs typeface="Segoe UI Emoji"/>
              </a:rPr>
              <a:t> </a:t>
            </a:r>
            <a:r>
              <a:rPr sz="1200" dirty="0">
                <a:solidFill>
                  <a:srgbClr val="212121"/>
                </a:solidFill>
                <a:latin typeface="Segoe UI Emoji"/>
                <a:cs typeface="Segoe UI Emoji"/>
              </a:rPr>
              <a:t>the</a:t>
            </a:r>
            <a:r>
              <a:rPr sz="1200" spc="-10" dirty="0">
                <a:solidFill>
                  <a:srgbClr val="212121"/>
                </a:solidFill>
                <a:latin typeface="Segoe UI Emoji"/>
                <a:cs typeface="Segoe UI Emoji"/>
              </a:rPr>
              <a:t> </a:t>
            </a:r>
            <a:r>
              <a:rPr sz="1200" b="1" dirty="0">
                <a:solidFill>
                  <a:srgbClr val="212121"/>
                </a:solidFill>
                <a:latin typeface="Segoe UI Emoji"/>
                <a:cs typeface="Segoe UI Emoji"/>
              </a:rPr>
              <a:t>Copy to</a:t>
            </a:r>
            <a:r>
              <a:rPr sz="1200" b="1" spc="5" dirty="0">
                <a:solidFill>
                  <a:srgbClr val="212121"/>
                </a:solidFill>
                <a:latin typeface="Segoe UI Emoji"/>
                <a:cs typeface="Segoe UI Emoji"/>
              </a:rPr>
              <a:t> </a:t>
            </a:r>
            <a:r>
              <a:rPr sz="1200" b="1" dirty="0">
                <a:solidFill>
                  <a:srgbClr val="212121"/>
                </a:solidFill>
                <a:latin typeface="Segoe UI Emoji"/>
                <a:cs typeface="Segoe UI Emoji"/>
              </a:rPr>
              <a:t>My</a:t>
            </a:r>
            <a:r>
              <a:rPr sz="1200" b="1" spc="5" dirty="0">
                <a:solidFill>
                  <a:srgbClr val="212121"/>
                </a:solidFill>
                <a:latin typeface="Segoe UI Emoji"/>
                <a:cs typeface="Segoe UI Emoji"/>
              </a:rPr>
              <a:t> </a:t>
            </a:r>
            <a:r>
              <a:rPr sz="1200" b="1" dirty="0">
                <a:solidFill>
                  <a:srgbClr val="212121"/>
                </a:solidFill>
                <a:latin typeface="Segoe UI Emoji"/>
                <a:cs typeface="Segoe UI Emoji"/>
              </a:rPr>
              <a:t>Calendar</a:t>
            </a:r>
            <a:r>
              <a:rPr sz="1200" b="1" spc="20" dirty="0">
                <a:solidFill>
                  <a:srgbClr val="212121"/>
                </a:solidFill>
                <a:latin typeface="Segoe UI Emoji"/>
                <a:cs typeface="Segoe UI Emoji"/>
              </a:rPr>
              <a:t> </a:t>
            </a:r>
            <a:r>
              <a:rPr sz="1200" dirty="0">
                <a:solidFill>
                  <a:srgbClr val="212121"/>
                </a:solidFill>
                <a:latin typeface="Segoe UI Emoji"/>
                <a:cs typeface="Segoe UI Emoji"/>
              </a:rPr>
              <a:t>button instead</a:t>
            </a:r>
            <a:r>
              <a:rPr sz="1200" spc="-5" dirty="0">
                <a:solidFill>
                  <a:srgbClr val="212121"/>
                </a:solidFill>
                <a:latin typeface="Segoe UI Emoji"/>
                <a:cs typeface="Segoe UI Emoji"/>
              </a:rPr>
              <a:t> </a:t>
            </a:r>
            <a:r>
              <a:rPr sz="1200" dirty="0">
                <a:solidFill>
                  <a:srgbClr val="212121"/>
                </a:solidFill>
                <a:latin typeface="Segoe UI Emoji"/>
                <a:cs typeface="Segoe UI Emoji"/>
              </a:rPr>
              <a:t>of</a:t>
            </a:r>
            <a:r>
              <a:rPr sz="1200" spc="-5" dirty="0">
                <a:solidFill>
                  <a:srgbClr val="212121"/>
                </a:solidFill>
                <a:latin typeface="Segoe UI Emoji"/>
                <a:cs typeface="Segoe UI Emoji"/>
              </a:rPr>
              <a:t> </a:t>
            </a:r>
            <a:r>
              <a:rPr sz="1200" dirty="0">
                <a:solidFill>
                  <a:srgbClr val="212121"/>
                </a:solidFill>
                <a:latin typeface="Segoe UI Emoji"/>
                <a:cs typeface="Segoe UI Emoji"/>
              </a:rPr>
              <a:t>Save</a:t>
            </a:r>
            <a:r>
              <a:rPr sz="1200" spc="-10" dirty="0">
                <a:solidFill>
                  <a:srgbClr val="212121"/>
                </a:solidFill>
                <a:latin typeface="Segoe UI Emoji"/>
                <a:cs typeface="Segoe UI Emoji"/>
              </a:rPr>
              <a:t> </a:t>
            </a:r>
            <a:r>
              <a:rPr sz="1200" spc="-25" dirty="0">
                <a:solidFill>
                  <a:srgbClr val="212121"/>
                </a:solidFill>
                <a:latin typeface="Segoe UI Emoji"/>
                <a:cs typeface="Segoe UI Emoji"/>
              </a:rPr>
              <a:t>and </a:t>
            </a:r>
            <a:r>
              <a:rPr sz="1200" dirty="0">
                <a:solidFill>
                  <a:srgbClr val="212121"/>
                </a:solidFill>
                <a:latin typeface="Segoe UI Emoji"/>
                <a:cs typeface="Segoe UI Emoji"/>
              </a:rPr>
              <a:t>Close.</a:t>
            </a:r>
            <a:r>
              <a:rPr sz="1200" spc="-30" dirty="0">
                <a:solidFill>
                  <a:srgbClr val="212121"/>
                </a:solidFill>
                <a:latin typeface="Segoe UI Emoji"/>
                <a:cs typeface="Segoe UI Emoji"/>
              </a:rPr>
              <a:t> </a:t>
            </a:r>
            <a:r>
              <a:rPr sz="1200" dirty="0">
                <a:solidFill>
                  <a:srgbClr val="212121"/>
                </a:solidFill>
                <a:latin typeface="Segoe UI Emoji"/>
                <a:cs typeface="Segoe UI Emoji"/>
              </a:rPr>
              <a:t>This</a:t>
            </a:r>
            <a:r>
              <a:rPr sz="1200" spc="-15" dirty="0">
                <a:solidFill>
                  <a:srgbClr val="212121"/>
                </a:solidFill>
                <a:latin typeface="Segoe UI Emoji"/>
                <a:cs typeface="Segoe UI Emoji"/>
              </a:rPr>
              <a:t> </a:t>
            </a:r>
            <a:r>
              <a:rPr sz="1200" dirty="0">
                <a:solidFill>
                  <a:srgbClr val="212121"/>
                </a:solidFill>
                <a:latin typeface="Segoe UI Emoji"/>
                <a:cs typeface="Segoe UI Emoji"/>
              </a:rPr>
              <a:t>creates</a:t>
            </a:r>
            <a:r>
              <a:rPr sz="1200" spc="-25" dirty="0">
                <a:solidFill>
                  <a:srgbClr val="212121"/>
                </a:solidFill>
                <a:latin typeface="Segoe UI Emoji"/>
                <a:cs typeface="Segoe UI Emoji"/>
              </a:rPr>
              <a:t> </a:t>
            </a:r>
            <a:r>
              <a:rPr sz="1200" dirty="0">
                <a:solidFill>
                  <a:srgbClr val="212121"/>
                </a:solidFill>
                <a:latin typeface="Segoe UI Emoji"/>
                <a:cs typeface="Segoe UI Emoji"/>
              </a:rPr>
              <a:t>a</a:t>
            </a:r>
            <a:r>
              <a:rPr sz="1200" spc="-20" dirty="0">
                <a:solidFill>
                  <a:srgbClr val="212121"/>
                </a:solidFill>
                <a:latin typeface="Segoe UI Emoji"/>
                <a:cs typeface="Segoe UI Emoji"/>
              </a:rPr>
              <a:t> </a:t>
            </a:r>
            <a:r>
              <a:rPr sz="1200" dirty="0">
                <a:solidFill>
                  <a:srgbClr val="212121"/>
                </a:solidFill>
                <a:latin typeface="Segoe UI Emoji"/>
                <a:cs typeface="Segoe UI Emoji"/>
              </a:rPr>
              <a:t>copy</a:t>
            </a:r>
            <a:r>
              <a:rPr sz="1200" spc="-40" dirty="0">
                <a:solidFill>
                  <a:srgbClr val="212121"/>
                </a:solidFill>
                <a:latin typeface="Segoe UI Emoji"/>
                <a:cs typeface="Segoe UI Emoji"/>
              </a:rPr>
              <a:t> </a:t>
            </a:r>
            <a:r>
              <a:rPr sz="1200" dirty="0">
                <a:solidFill>
                  <a:srgbClr val="212121"/>
                </a:solidFill>
                <a:latin typeface="Segoe UI Emoji"/>
                <a:cs typeface="Segoe UI Emoji"/>
              </a:rPr>
              <a:t>on</a:t>
            </a:r>
            <a:r>
              <a:rPr sz="1200" spc="-15" dirty="0">
                <a:solidFill>
                  <a:srgbClr val="212121"/>
                </a:solidFill>
                <a:latin typeface="Segoe UI Emoji"/>
                <a:cs typeface="Segoe UI Emoji"/>
              </a:rPr>
              <a:t> </a:t>
            </a:r>
            <a:r>
              <a:rPr sz="1200" dirty="0">
                <a:solidFill>
                  <a:srgbClr val="212121"/>
                </a:solidFill>
                <a:latin typeface="Segoe UI Emoji"/>
                <a:cs typeface="Segoe UI Emoji"/>
              </a:rPr>
              <a:t>your</a:t>
            </a:r>
            <a:r>
              <a:rPr sz="1200" spc="-30" dirty="0">
                <a:solidFill>
                  <a:srgbClr val="212121"/>
                </a:solidFill>
                <a:latin typeface="Segoe UI Emoji"/>
                <a:cs typeface="Segoe UI Emoji"/>
              </a:rPr>
              <a:t> </a:t>
            </a:r>
            <a:r>
              <a:rPr sz="1200" dirty="0">
                <a:solidFill>
                  <a:srgbClr val="212121"/>
                </a:solidFill>
                <a:latin typeface="Segoe UI Emoji"/>
                <a:cs typeface="Segoe UI Emoji"/>
              </a:rPr>
              <a:t>calendar</a:t>
            </a:r>
            <a:r>
              <a:rPr sz="1200" spc="-25" dirty="0">
                <a:solidFill>
                  <a:srgbClr val="212121"/>
                </a:solidFill>
                <a:latin typeface="Segoe UI Emoji"/>
                <a:cs typeface="Segoe UI Emoji"/>
              </a:rPr>
              <a:t> </a:t>
            </a:r>
            <a:r>
              <a:rPr sz="1200" dirty="0">
                <a:solidFill>
                  <a:srgbClr val="212121"/>
                </a:solidFill>
                <a:latin typeface="Segoe UI Emoji"/>
                <a:cs typeface="Segoe UI Emoji"/>
              </a:rPr>
              <a:t>and</a:t>
            </a:r>
            <a:r>
              <a:rPr sz="1200" spc="-35" dirty="0">
                <a:solidFill>
                  <a:srgbClr val="212121"/>
                </a:solidFill>
                <a:latin typeface="Segoe UI Emoji"/>
                <a:cs typeface="Segoe UI Emoji"/>
              </a:rPr>
              <a:t> </a:t>
            </a:r>
            <a:r>
              <a:rPr sz="1200" dirty="0">
                <a:solidFill>
                  <a:srgbClr val="212121"/>
                </a:solidFill>
                <a:latin typeface="Segoe UI Emoji"/>
                <a:cs typeface="Segoe UI Emoji"/>
              </a:rPr>
              <a:t>you'll</a:t>
            </a:r>
            <a:r>
              <a:rPr sz="1200" spc="-35" dirty="0">
                <a:solidFill>
                  <a:srgbClr val="212121"/>
                </a:solidFill>
                <a:latin typeface="Segoe UI Emoji"/>
                <a:cs typeface="Segoe UI Emoji"/>
              </a:rPr>
              <a:t> </a:t>
            </a:r>
            <a:r>
              <a:rPr sz="1200" dirty="0">
                <a:solidFill>
                  <a:srgbClr val="212121"/>
                </a:solidFill>
                <a:latin typeface="Segoe UI Emoji"/>
                <a:cs typeface="Segoe UI Emoji"/>
              </a:rPr>
              <a:t>be</a:t>
            </a:r>
            <a:r>
              <a:rPr sz="1200" spc="-40" dirty="0">
                <a:solidFill>
                  <a:srgbClr val="212121"/>
                </a:solidFill>
                <a:latin typeface="Segoe UI Emoji"/>
                <a:cs typeface="Segoe UI Emoji"/>
              </a:rPr>
              <a:t> </a:t>
            </a:r>
            <a:r>
              <a:rPr sz="1200" dirty="0">
                <a:solidFill>
                  <a:srgbClr val="212121"/>
                </a:solidFill>
                <a:latin typeface="Segoe UI Emoji"/>
                <a:cs typeface="Segoe UI Emoji"/>
              </a:rPr>
              <a:t>asked</a:t>
            </a:r>
            <a:r>
              <a:rPr sz="1200" spc="-20" dirty="0">
                <a:solidFill>
                  <a:srgbClr val="212121"/>
                </a:solidFill>
                <a:latin typeface="Segoe UI Emoji"/>
                <a:cs typeface="Segoe UI Emoji"/>
              </a:rPr>
              <a:t> </a:t>
            </a:r>
            <a:r>
              <a:rPr sz="1200" dirty="0">
                <a:solidFill>
                  <a:srgbClr val="212121"/>
                </a:solidFill>
                <a:latin typeface="Segoe UI Emoji"/>
                <a:cs typeface="Segoe UI Emoji"/>
              </a:rPr>
              <a:t>if</a:t>
            </a:r>
            <a:r>
              <a:rPr sz="1200" spc="-15" dirty="0">
                <a:solidFill>
                  <a:srgbClr val="212121"/>
                </a:solidFill>
                <a:latin typeface="Segoe UI Emoji"/>
                <a:cs typeface="Segoe UI Emoji"/>
              </a:rPr>
              <a:t> </a:t>
            </a:r>
            <a:r>
              <a:rPr sz="1200" dirty="0">
                <a:solidFill>
                  <a:srgbClr val="212121"/>
                </a:solidFill>
                <a:latin typeface="Segoe UI Emoji"/>
                <a:cs typeface="Segoe UI Emoji"/>
              </a:rPr>
              <a:t>you</a:t>
            </a:r>
            <a:r>
              <a:rPr sz="1200" spc="-15" dirty="0">
                <a:solidFill>
                  <a:srgbClr val="212121"/>
                </a:solidFill>
                <a:latin typeface="Segoe UI Emoji"/>
                <a:cs typeface="Segoe UI Emoji"/>
              </a:rPr>
              <a:t> </a:t>
            </a:r>
            <a:r>
              <a:rPr sz="1200" dirty="0">
                <a:solidFill>
                  <a:srgbClr val="212121"/>
                </a:solidFill>
                <a:latin typeface="Segoe UI Emoji"/>
                <a:cs typeface="Segoe UI Emoji"/>
              </a:rPr>
              <a:t>want</a:t>
            </a:r>
            <a:r>
              <a:rPr sz="1200" spc="-30" dirty="0">
                <a:solidFill>
                  <a:srgbClr val="212121"/>
                </a:solidFill>
                <a:latin typeface="Segoe UI Emoji"/>
                <a:cs typeface="Segoe UI Emoji"/>
              </a:rPr>
              <a:t> </a:t>
            </a:r>
            <a:r>
              <a:rPr sz="1200" dirty="0">
                <a:solidFill>
                  <a:srgbClr val="212121"/>
                </a:solidFill>
                <a:latin typeface="Segoe UI Emoji"/>
                <a:cs typeface="Segoe UI Emoji"/>
              </a:rPr>
              <a:t>to</a:t>
            </a:r>
            <a:r>
              <a:rPr sz="1200" spc="-15" dirty="0">
                <a:solidFill>
                  <a:srgbClr val="212121"/>
                </a:solidFill>
                <a:latin typeface="Segoe UI Emoji"/>
                <a:cs typeface="Segoe UI Emoji"/>
              </a:rPr>
              <a:t> </a:t>
            </a:r>
            <a:r>
              <a:rPr sz="1200" dirty="0">
                <a:solidFill>
                  <a:srgbClr val="212121"/>
                </a:solidFill>
                <a:latin typeface="Segoe UI Emoji"/>
                <a:cs typeface="Segoe UI Emoji"/>
              </a:rPr>
              <a:t>save</a:t>
            </a:r>
            <a:r>
              <a:rPr sz="1200" spc="-40" dirty="0">
                <a:solidFill>
                  <a:srgbClr val="212121"/>
                </a:solidFill>
                <a:latin typeface="Segoe UI Emoji"/>
                <a:cs typeface="Segoe UI Emoji"/>
              </a:rPr>
              <a:t> </a:t>
            </a:r>
            <a:r>
              <a:rPr sz="1200" dirty="0">
                <a:solidFill>
                  <a:srgbClr val="212121"/>
                </a:solidFill>
                <a:latin typeface="Segoe UI Emoji"/>
                <a:cs typeface="Segoe UI Emoji"/>
              </a:rPr>
              <a:t>changes</a:t>
            </a:r>
            <a:r>
              <a:rPr sz="1200" spc="-15" dirty="0">
                <a:solidFill>
                  <a:srgbClr val="212121"/>
                </a:solidFill>
                <a:latin typeface="Segoe UI Emoji"/>
                <a:cs typeface="Segoe UI Emoji"/>
              </a:rPr>
              <a:t> </a:t>
            </a:r>
            <a:r>
              <a:rPr sz="1200" dirty="0">
                <a:solidFill>
                  <a:srgbClr val="212121"/>
                </a:solidFill>
                <a:latin typeface="Segoe UI Emoji"/>
                <a:cs typeface="Segoe UI Emoji"/>
              </a:rPr>
              <a:t>to</a:t>
            </a:r>
            <a:r>
              <a:rPr sz="1200" spc="-15" dirty="0">
                <a:solidFill>
                  <a:srgbClr val="212121"/>
                </a:solidFill>
                <a:latin typeface="Segoe UI Emoji"/>
                <a:cs typeface="Segoe UI Emoji"/>
              </a:rPr>
              <a:t> </a:t>
            </a:r>
            <a:r>
              <a:rPr sz="1200" dirty="0">
                <a:solidFill>
                  <a:srgbClr val="212121"/>
                </a:solidFill>
                <a:latin typeface="Segoe UI Emoji"/>
                <a:cs typeface="Segoe UI Emoji"/>
              </a:rPr>
              <a:t>add</a:t>
            </a:r>
            <a:r>
              <a:rPr sz="1200" spc="-35" dirty="0">
                <a:solidFill>
                  <a:srgbClr val="212121"/>
                </a:solidFill>
                <a:latin typeface="Segoe UI Emoji"/>
                <a:cs typeface="Segoe UI Emoji"/>
              </a:rPr>
              <a:t> </a:t>
            </a:r>
            <a:r>
              <a:rPr sz="1200" dirty="0">
                <a:solidFill>
                  <a:srgbClr val="212121"/>
                </a:solidFill>
                <a:latin typeface="Segoe UI Emoji"/>
                <a:cs typeface="Segoe UI Emoji"/>
              </a:rPr>
              <a:t>it</a:t>
            </a:r>
            <a:r>
              <a:rPr sz="1200" spc="-35" dirty="0">
                <a:solidFill>
                  <a:srgbClr val="212121"/>
                </a:solidFill>
                <a:latin typeface="Segoe UI Emoji"/>
                <a:cs typeface="Segoe UI Emoji"/>
              </a:rPr>
              <a:t> </a:t>
            </a:r>
            <a:r>
              <a:rPr sz="1200" dirty="0">
                <a:solidFill>
                  <a:srgbClr val="212121"/>
                </a:solidFill>
                <a:latin typeface="Segoe UI Emoji"/>
                <a:cs typeface="Segoe UI Emoji"/>
              </a:rPr>
              <a:t>to</a:t>
            </a:r>
            <a:r>
              <a:rPr sz="1200" spc="-10" dirty="0">
                <a:solidFill>
                  <a:srgbClr val="212121"/>
                </a:solidFill>
                <a:latin typeface="Segoe UI Emoji"/>
                <a:cs typeface="Segoe UI Emoji"/>
              </a:rPr>
              <a:t> </a:t>
            </a:r>
            <a:r>
              <a:rPr sz="1200" dirty="0">
                <a:solidFill>
                  <a:srgbClr val="212121"/>
                </a:solidFill>
                <a:latin typeface="Segoe UI Emoji"/>
                <a:cs typeface="Segoe UI Emoji"/>
              </a:rPr>
              <a:t>the</a:t>
            </a:r>
            <a:r>
              <a:rPr sz="1200" spc="-40" dirty="0">
                <a:solidFill>
                  <a:srgbClr val="212121"/>
                </a:solidFill>
                <a:latin typeface="Segoe UI Emoji"/>
                <a:cs typeface="Segoe UI Emoji"/>
              </a:rPr>
              <a:t> </a:t>
            </a:r>
            <a:r>
              <a:rPr sz="1200" dirty="0">
                <a:solidFill>
                  <a:srgbClr val="212121"/>
                </a:solidFill>
                <a:latin typeface="Segoe UI Emoji"/>
                <a:cs typeface="Segoe UI Emoji"/>
              </a:rPr>
              <a:t>current</a:t>
            </a:r>
            <a:r>
              <a:rPr sz="1200" spc="-45" dirty="0">
                <a:solidFill>
                  <a:srgbClr val="212121"/>
                </a:solidFill>
                <a:latin typeface="Segoe UI Emoji"/>
                <a:cs typeface="Segoe UI Emoji"/>
              </a:rPr>
              <a:t> </a:t>
            </a:r>
            <a:r>
              <a:rPr sz="1200" dirty="0">
                <a:solidFill>
                  <a:srgbClr val="212121"/>
                </a:solidFill>
                <a:latin typeface="Segoe UI Emoji"/>
                <a:cs typeface="Segoe UI Emoji"/>
              </a:rPr>
              <a:t>calendar.</a:t>
            </a:r>
            <a:r>
              <a:rPr sz="1200" spc="-30" dirty="0">
                <a:solidFill>
                  <a:srgbClr val="212121"/>
                </a:solidFill>
                <a:latin typeface="Segoe UI Emoji"/>
                <a:cs typeface="Segoe UI Emoji"/>
              </a:rPr>
              <a:t> </a:t>
            </a:r>
            <a:r>
              <a:rPr sz="1200" dirty="0">
                <a:solidFill>
                  <a:srgbClr val="212121"/>
                </a:solidFill>
                <a:latin typeface="Segoe UI Emoji"/>
                <a:cs typeface="Segoe UI Emoji"/>
              </a:rPr>
              <a:t>If</a:t>
            </a:r>
            <a:r>
              <a:rPr sz="1200" spc="-35" dirty="0">
                <a:solidFill>
                  <a:srgbClr val="212121"/>
                </a:solidFill>
                <a:latin typeface="Segoe UI Emoji"/>
                <a:cs typeface="Segoe UI Emoji"/>
              </a:rPr>
              <a:t> </a:t>
            </a:r>
            <a:r>
              <a:rPr sz="1200" dirty="0">
                <a:solidFill>
                  <a:srgbClr val="212121"/>
                </a:solidFill>
                <a:latin typeface="Segoe UI Emoji"/>
                <a:cs typeface="Segoe UI Emoji"/>
              </a:rPr>
              <a:t>you</a:t>
            </a:r>
            <a:r>
              <a:rPr sz="1200" spc="-15" dirty="0">
                <a:solidFill>
                  <a:srgbClr val="212121"/>
                </a:solidFill>
                <a:latin typeface="Segoe UI Emoji"/>
                <a:cs typeface="Segoe UI Emoji"/>
              </a:rPr>
              <a:t> </a:t>
            </a:r>
            <a:r>
              <a:rPr sz="1200" spc="-10" dirty="0">
                <a:solidFill>
                  <a:srgbClr val="212121"/>
                </a:solidFill>
                <a:latin typeface="Segoe UI Emoji"/>
                <a:cs typeface="Segoe UI Emoji"/>
              </a:rPr>
              <a:t>click </a:t>
            </a:r>
            <a:r>
              <a:rPr sz="1200" dirty="0">
                <a:solidFill>
                  <a:srgbClr val="212121"/>
                </a:solidFill>
                <a:latin typeface="Segoe UI Emoji"/>
                <a:cs typeface="Segoe UI Emoji"/>
              </a:rPr>
              <a:t>Save</a:t>
            </a:r>
            <a:r>
              <a:rPr sz="1200" spc="-10" dirty="0">
                <a:solidFill>
                  <a:srgbClr val="212121"/>
                </a:solidFill>
                <a:latin typeface="Segoe UI Emoji"/>
                <a:cs typeface="Segoe UI Emoji"/>
              </a:rPr>
              <a:t> </a:t>
            </a:r>
            <a:r>
              <a:rPr sz="1200" dirty="0">
                <a:solidFill>
                  <a:srgbClr val="212121"/>
                </a:solidFill>
                <a:latin typeface="Segoe UI Emoji"/>
                <a:cs typeface="Segoe UI Emoji"/>
              </a:rPr>
              <a:t>(Ctrl+S)</a:t>
            </a:r>
            <a:r>
              <a:rPr sz="1200" spc="10" dirty="0">
                <a:solidFill>
                  <a:srgbClr val="212121"/>
                </a:solidFill>
                <a:latin typeface="Segoe UI Emoji"/>
                <a:cs typeface="Segoe UI Emoji"/>
              </a:rPr>
              <a:t> </a:t>
            </a:r>
            <a:r>
              <a:rPr sz="1200" dirty="0">
                <a:solidFill>
                  <a:srgbClr val="212121"/>
                </a:solidFill>
                <a:latin typeface="Segoe UI Emoji"/>
                <a:cs typeface="Segoe UI Emoji"/>
              </a:rPr>
              <a:t>before</a:t>
            </a:r>
            <a:r>
              <a:rPr sz="1200" spc="-5" dirty="0">
                <a:solidFill>
                  <a:srgbClr val="212121"/>
                </a:solidFill>
                <a:latin typeface="Segoe UI Emoji"/>
                <a:cs typeface="Segoe UI Emoji"/>
              </a:rPr>
              <a:t> </a:t>
            </a:r>
            <a:r>
              <a:rPr sz="1200" b="1" dirty="0">
                <a:solidFill>
                  <a:srgbClr val="212121"/>
                </a:solidFill>
                <a:latin typeface="Segoe UI Emoji"/>
                <a:cs typeface="Segoe UI Emoji"/>
              </a:rPr>
              <a:t>Copy</a:t>
            </a:r>
            <a:r>
              <a:rPr sz="1200" b="1" spc="-5" dirty="0">
                <a:solidFill>
                  <a:srgbClr val="212121"/>
                </a:solidFill>
                <a:latin typeface="Segoe UI Emoji"/>
                <a:cs typeface="Segoe UI Emoji"/>
              </a:rPr>
              <a:t> </a:t>
            </a:r>
            <a:r>
              <a:rPr sz="1200" b="1" dirty="0">
                <a:solidFill>
                  <a:srgbClr val="212121"/>
                </a:solidFill>
                <a:latin typeface="Segoe UI Emoji"/>
                <a:cs typeface="Segoe UI Emoji"/>
              </a:rPr>
              <a:t>to</a:t>
            </a:r>
            <a:r>
              <a:rPr sz="1200" b="1" spc="10" dirty="0">
                <a:solidFill>
                  <a:srgbClr val="212121"/>
                </a:solidFill>
                <a:latin typeface="Segoe UI Emoji"/>
                <a:cs typeface="Segoe UI Emoji"/>
              </a:rPr>
              <a:t> </a:t>
            </a:r>
            <a:r>
              <a:rPr sz="1200" b="1" dirty="0">
                <a:solidFill>
                  <a:srgbClr val="212121"/>
                </a:solidFill>
                <a:latin typeface="Segoe UI Emoji"/>
                <a:cs typeface="Segoe UI Emoji"/>
              </a:rPr>
              <a:t>My Calendar</a:t>
            </a:r>
            <a:r>
              <a:rPr sz="1200" dirty="0">
                <a:solidFill>
                  <a:srgbClr val="212121"/>
                </a:solidFill>
                <a:latin typeface="Segoe UI Emoji"/>
                <a:cs typeface="Segoe UI Emoji"/>
              </a:rPr>
              <a:t>, you'll</a:t>
            </a:r>
            <a:r>
              <a:rPr sz="1200" spc="-10" dirty="0">
                <a:solidFill>
                  <a:srgbClr val="212121"/>
                </a:solidFill>
                <a:latin typeface="Segoe UI Emoji"/>
                <a:cs typeface="Segoe UI Emoji"/>
              </a:rPr>
              <a:t> </a:t>
            </a:r>
            <a:r>
              <a:rPr sz="1200" dirty="0">
                <a:solidFill>
                  <a:srgbClr val="212121"/>
                </a:solidFill>
                <a:latin typeface="Segoe UI Emoji"/>
                <a:cs typeface="Segoe UI Emoji"/>
              </a:rPr>
              <a:t>avoid the</a:t>
            </a:r>
            <a:r>
              <a:rPr sz="1200" spc="-5" dirty="0">
                <a:solidFill>
                  <a:srgbClr val="212121"/>
                </a:solidFill>
                <a:latin typeface="Segoe UI Emoji"/>
                <a:cs typeface="Segoe UI Emoji"/>
              </a:rPr>
              <a:t> </a:t>
            </a:r>
            <a:r>
              <a:rPr sz="1200" dirty="0">
                <a:solidFill>
                  <a:srgbClr val="212121"/>
                </a:solidFill>
                <a:latin typeface="Segoe UI Emoji"/>
                <a:cs typeface="Segoe UI Emoji"/>
              </a:rPr>
              <a:t>save</a:t>
            </a:r>
            <a:r>
              <a:rPr sz="1200" spc="-10" dirty="0">
                <a:solidFill>
                  <a:srgbClr val="212121"/>
                </a:solidFill>
                <a:latin typeface="Segoe UI Emoji"/>
                <a:cs typeface="Segoe UI Emoji"/>
              </a:rPr>
              <a:t> </a:t>
            </a:r>
            <a:r>
              <a:rPr sz="1200" dirty="0">
                <a:solidFill>
                  <a:srgbClr val="212121"/>
                </a:solidFill>
                <a:latin typeface="Segoe UI Emoji"/>
                <a:cs typeface="Segoe UI Emoji"/>
              </a:rPr>
              <a:t>changes</a:t>
            </a:r>
            <a:r>
              <a:rPr sz="1200" spc="-5" dirty="0">
                <a:solidFill>
                  <a:srgbClr val="212121"/>
                </a:solidFill>
                <a:latin typeface="Segoe UI Emoji"/>
                <a:cs typeface="Segoe UI Emoji"/>
              </a:rPr>
              <a:t> </a:t>
            </a:r>
            <a:r>
              <a:rPr sz="1200" spc="-10" dirty="0">
                <a:solidFill>
                  <a:srgbClr val="212121"/>
                </a:solidFill>
                <a:latin typeface="Segoe UI Emoji"/>
                <a:cs typeface="Segoe UI Emoji"/>
              </a:rPr>
              <a:t>dialog.</a:t>
            </a:r>
            <a:endParaRPr sz="1200" dirty="0">
              <a:latin typeface="Segoe UI Emoji"/>
              <a:cs typeface="Segoe UI Emoji"/>
            </a:endParaRPr>
          </a:p>
          <a:p>
            <a:pPr marL="12700" marR="5095240">
              <a:lnSpc>
                <a:spcPct val="110800"/>
              </a:lnSpc>
              <a:spcBef>
                <a:spcPts val="1505"/>
              </a:spcBef>
            </a:pPr>
            <a:r>
              <a:rPr sz="1200" dirty="0">
                <a:solidFill>
                  <a:srgbClr val="212121"/>
                </a:solidFill>
                <a:latin typeface="Segoe UI Emoji"/>
                <a:cs typeface="Segoe UI Emoji"/>
              </a:rPr>
              <a:t>When</a:t>
            </a:r>
            <a:r>
              <a:rPr sz="1200" spc="-15" dirty="0">
                <a:solidFill>
                  <a:srgbClr val="212121"/>
                </a:solidFill>
                <a:latin typeface="Segoe UI Emoji"/>
                <a:cs typeface="Segoe UI Emoji"/>
              </a:rPr>
              <a:t> </a:t>
            </a:r>
            <a:r>
              <a:rPr sz="1200" dirty="0">
                <a:solidFill>
                  <a:srgbClr val="212121"/>
                </a:solidFill>
                <a:latin typeface="Segoe UI Emoji"/>
                <a:cs typeface="Segoe UI Emoji"/>
              </a:rPr>
              <a:t>the</a:t>
            </a:r>
            <a:r>
              <a:rPr sz="1200" spc="-25" dirty="0">
                <a:solidFill>
                  <a:srgbClr val="212121"/>
                </a:solidFill>
                <a:latin typeface="Segoe UI Emoji"/>
                <a:cs typeface="Segoe UI Emoji"/>
              </a:rPr>
              <a:t> </a:t>
            </a:r>
            <a:r>
              <a:rPr sz="1200" dirty="0">
                <a:solidFill>
                  <a:srgbClr val="212121"/>
                </a:solidFill>
                <a:latin typeface="Segoe UI Emoji"/>
                <a:cs typeface="Segoe UI Emoji"/>
              </a:rPr>
              <a:t>shared</a:t>
            </a:r>
            <a:r>
              <a:rPr sz="1200" spc="-20" dirty="0">
                <a:solidFill>
                  <a:srgbClr val="212121"/>
                </a:solidFill>
                <a:latin typeface="Segoe UI Emoji"/>
                <a:cs typeface="Segoe UI Emoji"/>
              </a:rPr>
              <a:t> </a:t>
            </a:r>
            <a:r>
              <a:rPr sz="1200" dirty="0">
                <a:solidFill>
                  <a:srgbClr val="212121"/>
                </a:solidFill>
                <a:latin typeface="Segoe UI Emoji"/>
                <a:cs typeface="Segoe UI Emoji"/>
              </a:rPr>
              <a:t>calendar</a:t>
            </a:r>
            <a:r>
              <a:rPr sz="1200" spc="-20" dirty="0">
                <a:solidFill>
                  <a:srgbClr val="212121"/>
                </a:solidFill>
                <a:latin typeface="Segoe UI Emoji"/>
                <a:cs typeface="Segoe UI Emoji"/>
              </a:rPr>
              <a:t> </a:t>
            </a:r>
            <a:r>
              <a:rPr sz="1200" dirty="0">
                <a:solidFill>
                  <a:srgbClr val="212121"/>
                </a:solidFill>
                <a:latin typeface="Segoe UI Emoji"/>
                <a:cs typeface="Segoe UI Emoji"/>
              </a:rPr>
              <a:t>is</a:t>
            </a:r>
            <a:r>
              <a:rPr sz="1200" spc="-25" dirty="0">
                <a:solidFill>
                  <a:srgbClr val="212121"/>
                </a:solidFill>
                <a:latin typeface="Segoe UI Emoji"/>
                <a:cs typeface="Segoe UI Emoji"/>
              </a:rPr>
              <a:t> </a:t>
            </a:r>
            <a:r>
              <a:rPr sz="1200" dirty="0">
                <a:solidFill>
                  <a:srgbClr val="212121"/>
                </a:solidFill>
                <a:latin typeface="Segoe UI Emoji"/>
                <a:cs typeface="Segoe UI Emoji"/>
              </a:rPr>
              <a:t>in</a:t>
            </a:r>
            <a:r>
              <a:rPr sz="1200" spc="-15" dirty="0">
                <a:solidFill>
                  <a:srgbClr val="212121"/>
                </a:solidFill>
                <a:latin typeface="Segoe UI Emoji"/>
                <a:cs typeface="Segoe UI Emoji"/>
              </a:rPr>
              <a:t> </a:t>
            </a:r>
            <a:r>
              <a:rPr sz="1200" dirty="0">
                <a:solidFill>
                  <a:srgbClr val="212121"/>
                </a:solidFill>
                <a:latin typeface="Segoe UI Emoji"/>
                <a:cs typeface="Segoe UI Emoji"/>
              </a:rPr>
              <a:t>a</a:t>
            </a:r>
            <a:r>
              <a:rPr sz="1200" spc="-10" dirty="0">
                <a:solidFill>
                  <a:srgbClr val="212121"/>
                </a:solidFill>
                <a:latin typeface="Segoe UI Emoji"/>
                <a:cs typeface="Segoe UI Emoji"/>
              </a:rPr>
              <a:t> </a:t>
            </a:r>
            <a:r>
              <a:rPr sz="1200" dirty="0">
                <a:solidFill>
                  <a:srgbClr val="212121"/>
                </a:solidFill>
                <a:latin typeface="Segoe UI Emoji"/>
                <a:cs typeface="Segoe UI Emoji"/>
              </a:rPr>
              <a:t>mailbox</a:t>
            </a:r>
            <a:r>
              <a:rPr sz="1200" spc="-20" dirty="0">
                <a:solidFill>
                  <a:srgbClr val="212121"/>
                </a:solidFill>
                <a:latin typeface="Segoe UI Emoji"/>
                <a:cs typeface="Segoe UI Emoji"/>
              </a:rPr>
              <a:t> </a:t>
            </a:r>
            <a:r>
              <a:rPr sz="1200" dirty="0">
                <a:solidFill>
                  <a:srgbClr val="212121"/>
                </a:solidFill>
                <a:latin typeface="Segoe UI Emoji"/>
                <a:cs typeface="Segoe UI Emoji"/>
              </a:rPr>
              <a:t>or</a:t>
            </a:r>
            <a:r>
              <a:rPr sz="1200" spc="-20" dirty="0">
                <a:solidFill>
                  <a:srgbClr val="212121"/>
                </a:solidFill>
                <a:latin typeface="Segoe UI Emoji"/>
                <a:cs typeface="Segoe UI Emoji"/>
              </a:rPr>
              <a:t> </a:t>
            </a:r>
            <a:r>
              <a:rPr sz="1200" dirty="0">
                <a:solidFill>
                  <a:srgbClr val="212121"/>
                </a:solidFill>
                <a:latin typeface="Segoe UI Emoji"/>
                <a:cs typeface="Segoe UI Emoji"/>
              </a:rPr>
              <a:t>is</a:t>
            </a:r>
            <a:r>
              <a:rPr sz="1200" spc="-15" dirty="0">
                <a:solidFill>
                  <a:srgbClr val="212121"/>
                </a:solidFill>
                <a:latin typeface="Segoe UI Emoji"/>
                <a:cs typeface="Segoe UI Emoji"/>
              </a:rPr>
              <a:t> </a:t>
            </a:r>
            <a:r>
              <a:rPr sz="1200" dirty="0">
                <a:solidFill>
                  <a:srgbClr val="212121"/>
                </a:solidFill>
                <a:latin typeface="Segoe UI Emoji"/>
                <a:cs typeface="Segoe UI Emoji"/>
              </a:rPr>
              <a:t>a</a:t>
            </a:r>
            <a:r>
              <a:rPr sz="1200" spc="-20" dirty="0">
                <a:solidFill>
                  <a:srgbClr val="212121"/>
                </a:solidFill>
                <a:latin typeface="Segoe UI Emoji"/>
                <a:cs typeface="Segoe UI Emoji"/>
              </a:rPr>
              <a:t> </a:t>
            </a:r>
            <a:r>
              <a:rPr sz="1200" spc="-10" dirty="0">
                <a:solidFill>
                  <a:srgbClr val="212121"/>
                </a:solidFill>
                <a:latin typeface="Segoe UI Emoji"/>
                <a:cs typeface="Segoe UI Emoji"/>
              </a:rPr>
              <a:t>mail-</a:t>
            </a:r>
            <a:r>
              <a:rPr sz="1200" dirty="0">
                <a:solidFill>
                  <a:srgbClr val="212121"/>
                </a:solidFill>
                <a:latin typeface="Segoe UI Emoji"/>
                <a:cs typeface="Segoe UI Emoji"/>
              </a:rPr>
              <a:t>enabled</a:t>
            </a:r>
            <a:r>
              <a:rPr sz="1200" spc="-55" dirty="0">
                <a:solidFill>
                  <a:srgbClr val="212121"/>
                </a:solidFill>
                <a:latin typeface="Segoe UI Emoji"/>
                <a:cs typeface="Segoe UI Emoji"/>
              </a:rPr>
              <a:t> </a:t>
            </a:r>
            <a:r>
              <a:rPr sz="1200" dirty="0">
                <a:solidFill>
                  <a:srgbClr val="212121"/>
                </a:solidFill>
                <a:latin typeface="Segoe UI Emoji"/>
                <a:cs typeface="Segoe UI Emoji"/>
              </a:rPr>
              <a:t>Public</a:t>
            </a:r>
            <a:r>
              <a:rPr sz="1200" spc="-65" dirty="0">
                <a:solidFill>
                  <a:srgbClr val="212121"/>
                </a:solidFill>
                <a:latin typeface="Segoe UI Emoji"/>
                <a:cs typeface="Segoe UI Emoji"/>
              </a:rPr>
              <a:t> </a:t>
            </a:r>
            <a:r>
              <a:rPr sz="1200" dirty="0">
                <a:solidFill>
                  <a:srgbClr val="212121"/>
                </a:solidFill>
                <a:latin typeface="Segoe UI Emoji"/>
                <a:cs typeface="Segoe UI Emoji"/>
              </a:rPr>
              <a:t>Folder,</a:t>
            </a:r>
            <a:r>
              <a:rPr sz="1200" spc="-40" dirty="0">
                <a:solidFill>
                  <a:srgbClr val="212121"/>
                </a:solidFill>
                <a:latin typeface="Segoe UI Emoji"/>
                <a:cs typeface="Segoe UI Emoji"/>
              </a:rPr>
              <a:t> </a:t>
            </a:r>
            <a:r>
              <a:rPr sz="1200" dirty="0">
                <a:solidFill>
                  <a:srgbClr val="212121"/>
                </a:solidFill>
                <a:latin typeface="Segoe UI Emoji"/>
                <a:cs typeface="Segoe UI Emoji"/>
              </a:rPr>
              <a:t>using</a:t>
            </a:r>
            <a:r>
              <a:rPr sz="1200" spc="-50" dirty="0">
                <a:solidFill>
                  <a:srgbClr val="212121"/>
                </a:solidFill>
                <a:latin typeface="Segoe UI Emoji"/>
                <a:cs typeface="Segoe UI Emoji"/>
              </a:rPr>
              <a:t> </a:t>
            </a:r>
            <a:r>
              <a:rPr sz="1200" dirty="0">
                <a:solidFill>
                  <a:srgbClr val="212121"/>
                </a:solidFill>
                <a:latin typeface="Segoe UI Emoji"/>
                <a:cs typeface="Segoe UI Emoji"/>
              </a:rPr>
              <a:t>a</a:t>
            </a:r>
            <a:r>
              <a:rPr sz="1200" spc="-50" dirty="0">
                <a:solidFill>
                  <a:srgbClr val="212121"/>
                </a:solidFill>
                <a:latin typeface="Segoe UI Emoji"/>
                <a:cs typeface="Segoe UI Emoji"/>
              </a:rPr>
              <a:t> </a:t>
            </a:r>
            <a:r>
              <a:rPr sz="1200" dirty="0">
                <a:solidFill>
                  <a:srgbClr val="212121"/>
                </a:solidFill>
                <a:latin typeface="Segoe UI Emoji"/>
                <a:cs typeface="Segoe UI Emoji"/>
              </a:rPr>
              <a:t>meeting</a:t>
            </a:r>
            <a:r>
              <a:rPr sz="1200" spc="-55" dirty="0">
                <a:solidFill>
                  <a:srgbClr val="212121"/>
                </a:solidFill>
                <a:latin typeface="Segoe UI Emoji"/>
                <a:cs typeface="Segoe UI Emoji"/>
              </a:rPr>
              <a:t> </a:t>
            </a:r>
            <a:r>
              <a:rPr sz="1200" dirty="0">
                <a:solidFill>
                  <a:srgbClr val="212121"/>
                </a:solidFill>
                <a:latin typeface="Segoe UI Emoji"/>
                <a:cs typeface="Segoe UI Emoji"/>
              </a:rPr>
              <a:t>request</a:t>
            </a:r>
            <a:r>
              <a:rPr sz="1200" spc="-50" dirty="0">
                <a:solidFill>
                  <a:srgbClr val="212121"/>
                </a:solidFill>
                <a:latin typeface="Segoe UI Emoji"/>
                <a:cs typeface="Segoe UI Emoji"/>
              </a:rPr>
              <a:t> </a:t>
            </a:r>
            <a:r>
              <a:rPr sz="1200" dirty="0">
                <a:solidFill>
                  <a:srgbClr val="212121"/>
                </a:solidFill>
                <a:latin typeface="Segoe UI Emoji"/>
                <a:cs typeface="Segoe UI Emoji"/>
              </a:rPr>
              <a:t>to</a:t>
            </a:r>
            <a:r>
              <a:rPr sz="1200" spc="-50" dirty="0">
                <a:solidFill>
                  <a:srgbClr val="212121"/>
                </a:solidFill>
                <a:latin typeface="Segoe UI Emoji"/>
                <a:cs typeface="Segoe UI Emoji"/>
              </a:rPr>
              <a:t> </a:t>
            </a:r>
            <a:r>
              <a:rPr sz="1200" dirty="0">
                <a:solidFill>
                  <a:srgbClr val="212121"/>
                </a:solidFill>
                <a:latin typeface="Segoe UI Emoji"/>
                <a:cs typeface="Segoe UI Emoji"/>
              </a:rPr>
              <a:t>invite</a:t>
            </a:r>
            <a:r>
              <a:rPr sz="1200" spc="-55" dirty="0">
                <a:solidFill>
                  <a:srgbClr val="212121"/>
                </a:solidFill>
                <a:latin typeface="Segoe UI Emoji"/>
                <a:cs typeface="Segoe UI Emoji"/>
              </a:rPr>
              <a:t> </a:t>
            </a:r>
            <a:r>
              <a:rPr sz="1200" spc="-25" dirty="0">
                <a:solidFill>
                  <a:srgbClr val="212121"/>
                </a:solidFill>
                <a:latin typeface="Segoe UI Emoji"/>
                <a:cs typeface="Segoe UI Emoji"/>
              </a:rPr>
              <a:t>the </a:t>
            </a:r>
            <a:r>
              <a:rPr sz="1200" dirty="0">
                <a:solidFill>
                  <a:srgbClr val="212121"/>
                </a:solidFill>
                <a:latin typeface="Segoe UI Emoji"/>
                <a:cs typeface="Segoe UI Emoji"/>
              </a:rPr>
              <a:t>calendar</a:t>
            </a:r>
            <a:r>
              <a:rPr sz="1200" spc="-25" dirty="0">
                <a:solidFill>
                  <a:srgbClr val="212121"/>
                </a:solidFill>
                <a:latin typeface="Segoe UI Emoji"/>
                <a:cs typeface="Segoe UI Emoji"/>
              </a:rPr>
              <a:t> </a:t>
            </a:r>
            <a:r>
              <a:rPr sz="1200" dirty="0">
                <a:solidFill>
                  <a:srgbClr val="212121"/>
                </a:solidFill>
                <a:latin typeface="Segoe UI Emoji"/>
                <a:cs typeface="Segoe UI Emoji"/>
              </a:rPr>
              <a:t>works,</a:t>
            </a:r>
            <a:r>
              <a:rPr sz="1200" spc="-20" dirty="0">
                <a:solidFill>
                  <a:srgbClr val="212121"/>
                </a:solidFill>
                <a:latin typeface="Segoe UI Emoji"/>
                <a:cs typeface="Segoe UI Emoji"/>
              </a:rPr>
              <a:t> </a:t>
            </a:r>
            <a:r>
              <a:rPr sz="1200" dirty="0">
                <a:solidFill>
                  <a:srgbClr val="212121"/>
                </a:solidFill>
                <a:latin typeface="Segoe UI Emoji"/>
                <a:cs typeface="Segoe UI Emoji"/>
              </a:rPr>
              <a:t>but</a:t>
            </a:r>
            <a:r>
              <a:rPr sz="1200" spc="-20" dirty="0">
                <a:solidFill>
                  <a:srgbClr val="212121"/>
                </a:solidFill>
                <a:latin typeface="Segoe UI Emoji"/>
                <a:cs typeface="Segoe UI Emoji"/>
              </a:rPr>
              <a:t> </a:t>
            </a:r>
            <a:r>
              <a:rPr sz="1200" dirty="0">
                <a:solidFill>
                  <a:srgbClr val="212121"/>
                </a:solidFill>
                <a:latin typeface="Segoe UI Emoji"/>
                <a:cs typeface="Segoe UI Emoji"/>
              </a:rPr>
              <a:t>the</a:t>
            </a:r>
            <a:r>
              <a:rPr sz="1200" spc="-30" dirty="0">
                <a:solidFill>
                  <a:srgbClr val="212121"/>
                </a:solidFill>
                <a:latin typeface="Segoe UI Emoji"/>
                <a:cs typeface="Segoe UI Emoji"/>
              </a:rPr>
              <a:t> </a:t>
            </a:r>
            <a:r>
              <a:rPr sz="1200" dirty="0">
                <a:solidFill>
                  <a:srgbClr val="212121"/>
                </a:solidFill>
                <a:latin typeface="Segoe UI Emoji"/>
                <a:cs typeface="Segoe UI Emoji"/>
              </a:rPr>
              <a:t>event</a:t>
            </a:r>
            <a:r>
              <a:rPr sz="1200" spc="-20" dirty="0">
                <a:solidFill>
                  <a:srgbClr val="212121"/>
                </a:solidFill>
                <a:latin typeface="Segoe UI Emoji"/>
                <a:cs typeface="Segoe UI Emoji"/>
              </a:rPr>
              <a:t> </a:t>
            </a:r>
            <a:r>
              <a:rPr sz="1200" dirty="0">
                <a:solidFill>
                  <a:srgbClr val="212121"/>
                </a:solidFill>
                <a:latin typeface="Segoe UI Emoji"/>
                <a:cs typeface="Segoe UI Emoji"/>
              </a:rPr>
              <a:t>will</a:t>
            </a:r>
            <a:r>
              <a:rPr sz="1200" spc="-15" dirty="0">
                <a:solidFill>
                  <a:srgbClr val="212121"/>
                </a:solidFill>
                <a:latin typeface="Segoe UI Emoji"/>
                <a:cs typeface="Segoe UI Emoji"/>
              </a:rPr>
              <a:t> </a:t>
            </a:r>
            <a:r>
              <a:rPr sz="1200" dirty="0">
                <a:solidFill>
                  <a:srgbClr val="212121"/>
                </a:solidFill>
                <a:latin typeface="Segoe UI Emoji"/>
                <a:cs typeface="Segoe UI Emoji"/>
              </a:rPr>
              <a:t>show</a:t>
            </a:r>
            <a:r>
              <a:rPr sz="1200" spc="-30" dirty="0">
                <a:solidFill>
                  <a:srgbClr val="212121"/>
                </a:solidFill>
                <a:latin typeface="Segoe UI Emoji"/>
                <a:cs typeface="Segoe UI Emoji"/>
              </a:rPr>
              <a:t> </a:t>
            </a:r>
            <a:r>
              <a:rPr sz="1200" dirty="0">
                <a:solidFill>
                  <a:srgbClr val="212121"/>
                </a:solidFill>
                <a:latin typeface="Segoe UI Emoji"/>
                <a:cs typeface="Segoe UI Emoji"/>
              </a:rPr>
              <a:t>up</a:t>
            </a:r>
            <a:r>
              <a:rPr sz="1200" spc="-20" dirty="0">
                <a:solidFill>
                  <a:srgbClr val="212121"/>
                </a:solidFill>
                <a:latin typeface="Segoe UI Emoji"/>
                <a:cs typeface="Segoe UI Emoji"/>
              </a:rPr>
              <a:t> </a:t>
            </a:r>
            <a:r>
              <a:rPr sz="1200" dirty="0">
                <a:solidFill>
                  <a:srgbClr val="212121"/>
                </a:solidFill>
                <a:latin typeface="Segoe UI Emoji"/>
                <a:cs typeface="Segoe UI Emoji"/>
              </a:rPr>
              <a:t>as</a:t>
            </a:r>
            <a:r>
              <a:rPr sz="1200" spc="-15" dirty="0">
                <a:solidFill>
                  <a:srgbClr val="212121"/>
                </a:solidFill>
                <a:latin typeface="Segoe UI Emoji"/>
                <a:cs typeface="Segoe UI Emoji"/>
              </a:rPr>
              <a:t> </a:t>
            </a:r>
            <a:r>
              <a:rPr sz="1200" dirty="0">
                <a:solidFill>
                  <a:srgbClr val="212121"/>
                </a:solidFill>
                <a:latin typeface="Segoe UI Emoji"/>
                <a:cs typeface="Segoe UI Emoji"/>
              </a:rPr>
              <a:t>tentative</a:t>
            </a:r>
            <a:r>
              <a:rPr sz="1200" spc="-25" dirty="0">
                <a:solidFill>
                  <a:srgbClr val="212121"/>
                </a:solidFill>
                <a:latin typeface="Segoe UI Emoji"/>
                <a:cs typeface="Segoe UI Emoji"/>
              </a:rPr>
              <a:t> on </a:t>
            </a:r>
            <a:r>
              <a:rPr sz="1200" dirty="0">
                <a:solidFill>
                  <a:srgbClr val="212121"/>
                </a:solidFill>
                <a:latin typeface="Segoe UI Emoji"/>
                <a:cs typeface="Segoe UI Emoji"/>
              </a:rPr>
              <a:t>the</a:t>
            </a:r>
            <a:r>
              <a:rPr sz="1200" spc="-30" dirty="0">
                <a:solidFill>
                  <a:srgbClr val="212121"/>
                </a:solidFill>
                <a:latin typeface="Segoe UI Emoji"/>
                <a:cs typeface="Segoe UI Emoji"/>
              </a:rPr>
              <a:t> </a:t>
            </a:r>
            <a:r>
              <a:rPr sz="1200" dirty="0">
                <a:solidFill>
                  <a:srgbClr val="212121"/>
                </a:solidFill>
                <a:latin typeface="Segoe UI Emoji"/>
                <a:cs typeface="Segoe UI Emoji"/>
              </a:rPr>
              <a:t>shared</a:t>
            </a:r>
            <a:r>
              <a:rPr sz="1200" spc="-25" dirty="0">
                <a:solidFill>
                  <a:srgbClr val="212121"/>
                </a:solidFill>
                <a:latin typeface="Segoe UI Emoji"/>
                <a:cs typeface="Segoe UI Emoji"/>
              </a:rPr>
              <a:t> </a:t>
            </a:r>
            <a:r>
              <a:rPr sz="1200" dirty="0">
                <a:solidFill>
                  <a:srgbClr val="212121"/>
                </a:solidFill>
                <a:latin typeface="Segoe UI Emoji"/>
                <a:cs typeface="Segoe UI Emoji"/>
              </a:rPr>
              <a:t>calendar.</a:t>
            </a:r>
            <a:r>
              <a:rPr sz="1200" spc="-20" dirty="0">
                <a:solidFill>
                  <a:srgbClr val="212121"/>
                </a:solidFill>
                <a:latin typeface="Segoe UI Emoji"/>
                <a:cs typeface="Segoe UI Emoji"/>
              </a:rPr>
              <a:t> </a:t>
            </a:r>
            <a:r>
              <a:rPr sz="1200" dirty="0">
                <a:solidFill>
                  <a:srgbClr val="212121"/>
                </a:solidFill>
                <a:latin typeface="Segoe UI Emoji"/>
                <a:cs typeface="Segoe UI Emoji"/>
              </a:rPr>
              <a:t>To</a:t>
            </a:r>
            <a:r>
              <a:rPr sz="1200" spc="-20" dirty="0">
                <a:solidFill>
                  <a:srgbClr val="212121"/>
                </a:solidFill>
                <a:latin typeface="Segoe UI Emoji"/>
                <a:cs typeface="Segoe UI Emoji"/>
              </a:rPr>
              <a:t> </a:t>
            </a:r>
            <a:r>
              <a:rPr sz="1200" dirty="0">
                <a:solidFill>
                  <a:srgbClr val="212121"/>
                </a:solidFill>
                <a:latin typeface="Segoe UI Emoji"/>
                <a:cs typeface="Segoe UI Emoji"/>
              </a:rPr>
              <a:t>auto</a:t>
            </a:r>
            <a:r>
              <a:rPr sz="1200" spc="-20" dirty="0">
                <a:solidFill>
                  <a:srgbClr val="212121"/>
                </a:solidFill>
                <a:latin typeface="Segoe UI Emoji"/>
                <a:cs typeface="Segoe UI Emoji"/>
              </a:rPr>
              <a:t> </a:t>
            </a:r>
            <a:r>
              <a:rPr sz="1200" dirty="0">
                <a:solidFill>
                  <a:srgbClr val="212121"/>
                </a:solidFill>
                <a:latin typeface="Segoe UI Emoji"/>
                <a:cs typeface="Segoe UI Emoji"/>
              </a:rPr>
              <a:t>accept,</a:t>
            </a:r>
            <a:r>
              <a:rPr sz="1200" spc="-20" dirty="0">
                <a:solidFill>
                  <a:srgbClr val="212121"/>
                </a:solidFill>
                <a:latin typeface="Segoe UI Emoji"/>
                <a:cs typeface="Segoe UI Emoji"/>
              </a:rPr>
              <a:t> </a:t>
            </a:r>
            <a:r>
              <a:rPr sz="1200" dirty="0">
                <a:solidFill>
                  <a:srgbClr val="212121"/>
                </a:solidFill>
                <a:latin typeface="Segoe UI Emoji"/>
                <a:cs typeface="Segoe UI Emoji"/>
              </a:rPr>
              <a:t>a</a:t>
            </a:r>
            <a:r>
              <a:rPr sz="1200" spc="-25" dirty="0">
                <a:solidFill>
                  <a:srgbClr val="212121"/>
                </a:solidFill>
                <a:latin typeface="Segoe UI Emoji"/>
                <a:cs typeface="Segoe UI Emoji"/>
              </a:rPr>
              <a:t> </a:t>
            </a:r>
            <a:r>
              <a:rPr sz="1200" dirty="0">
                <a:solidFill>
                  <a:srgbClr val="212121"/>
                </a:solidFill>
                <a:latin typeface="Segoe UI Emoji"/>
                <a:cs typeface="Segoe UI Emoji"/>
              </a:rPr>
              <a:t>shared</a:t>
            </a:r>
            <a:r>
              <a:rPr sz="1200" spc="-25" dirty="0">
                <a:solidFill>
                  <a:srgbClr val="212121"/>
                </a:solidFill>
                <a:latin typeface="Segoe UI Emoji"/>
                <a:cs typeface="Segoe UI Emoji"/>
              </a:rPr>
              <a:t> </a:t>
            </a:r>
            <a:r>
              <a:rPr sz="1200" dirty="0">
                <a:solidFill>
                  <a:srgbClr val="212121"/>
                </a:solidFill>
                <a:latin typeface="Segoe UI Emoji"/>
                <a:cs typeface="Segoe UI Emoji"/>
              </a:rPr>
              <a:t>mailbox</a:t>
            </a:r>
            <a:r>
              <a:rPr sz="1200" spc="-20" dirty="0">
                <a:solidFill>
                  <a:srgbClr val="212121"/>
                </a:solidFill>
                <a:latin typeface="Segoe UI Emoji"/>
                <a:cs typeface="Segoe UI Emoji"/>
              </a:rPr>
              <a:t> </a:t>
            </a:r>
            <a:r>
              <a:rPr sz="1200" spc="-25" dirty="0">
                <a:solidFill>
                  <a:srgbClr val="212121"/>
                </a:solidFill>
                <a:latin typeface="Segoe UI Emoji"/>
                <a:cs typeface="Segoe UI Emoji"/>
              </a:rPr>
              <a:t>can </a:t>
            </a:r>
            <a:r>
              <a:rPr sz="1200" dirty="0">
                <a:solidFill>
                  <a:srgbClr val="212121"/>
                </a:solidFill>
                <a:latin typeface="Segoe UI Emoji"/>
                <a:cs typeface="Segoe UI Emoji"/>
              </a:rPr>
              <a:t>be</a:t>
            </a:r>
            <a:r>
              <a:rPr sz="1200" spc="-25" dirty="0">
                <a:solidFill>
                  <a:srgbClr val="212121"/>
                </a:solidFill>
                <a:latin typeface="Segoe UI Emoji"/>
                <a:cs typeface="Segoe UI Emoji"/>
              </a:rPr>
              <a:t> </a:t>
            </a:r>
            <a:r>
              <a:rPr sz="1200" dirty="0">
                <a:solidFill>
                  <a:srgbClr val="212121"/>
                </a:solidFill>
                <a:latin typeface="Segoe UI Emoji"/>
                <a:cs typeface="Segoe UI Emoji"/>
              </a:rPr>
              <a:t>converted</a:t>
            </a:r>
            <a:r>
              <a:rPr sz="1200" spc="-15" dirty="0">
                <a:solidFill>
                  <a:srgbClr val="212121"/>
                </a:solidFill>
                <a:latin typeface="Segoe UI Emoji"/>
                <a:cs typeface="Segoe UI Emoji"/>
              </a:rPr>
              <a:t> </a:t>
            </a:r>
            <a:r>
              <a:rPr sz="1200" dirty="0">
                <a:solidFill>
                  <a:srgbClr val="212121"/>
                </a:solidFill>
                <a:latin typeface="Segoe UI Emoji"/>
                <a:cs typeface="Segoe UI Emoji"/>
              </a:rPr>
              <a:t>to</a:t>
            </a:r>
            <a:r>
              <a:rPr sz="1200" spc="-10" dirty="0">
                <a:solidFill>
                  <a:srgbClr val="212121"/>
                </a:solidFill>
                <a:latin typeface="Segoe UI Emoji"/>
                <a:cs typeface="Segoe UI Emoji"/>
              </a:rPr>
              <a:t> </a:t>
            </a:r>
            <a:r>
              <a:rPr sz="1200" dirty="0">
                <a:solidFill>
                  <a:srgbClr val="212121"/>
                </a:solidFill>
                <a:latin typeface="Segoe UI Emoji"/>
                <a:cs typeface="Segoe UI Emoji"/>
              </a:rPr>
              <a:t>a</a:t>
            </a:r>
            <a:r>
              <a:rPr sz="1200" spc="-15" dirty="0">
                <a:solidFill>
                  <a:srgbClr val="212121"/>
                </a:solidFill>
                <a:latin typeface="Segoe UI Emoji"/>
                <a:cs typeface="Segoe UI Emoji"/>
              </a:rPr>
              <a:t> </a:t>
            </a:r>
            <a:r>
              <a:rPr sz="1200" dirty="0">
                <a:solidFill>
                  <a:srgbClr val="212121"/>
                </a:solidFill>
                <a:latin typeface="Segoe UI Emoji"/>
                <a:cs typeface="Segoe UI Emoji"/>
              </a:rPr>
              <a:t>resource</a:t>
            </a:r>
            <a:r>
              <a:rPr sz="1200" spc="-20" dirty="0">
                <a:solidFill>
                  <a:srgbClr val="212121"/>
                </a:solidFill>
                <a:latin typeface="Segoe UI Emoji"/>
                <a:cs typeface="Segoe UI Emoji"/>
              </a:rPr>
              <a:t> </a:t>
            </a:r>
            <a:r>
              <a:rPr sz="1200" dirty="0">
                <a:solidFill>
                  <a:srgbClr val="212121"/>
                </a:solidFill>
                <a:latin typeface="Segoe UI Emoji"/>
                <a:cs typeface="Segoe UI Emoji"/>
              </a:rPr>
              <a:t>mailbox</a:t>
            </a:r>
            <a:r>
              <a:rPr sz="1200" spc="-20" dirty="0">
                <a:solidFill>
                  <a:srgbClr val="212121"/>
                </a:solidFill>
                <a:latin typeface="Segoe UI Emoji"/>
                <a:cs typeface="Segoe UI Emoji"/>
              </a:rPr>
              <a:t> </a:t>
            </a:r>
            <a:r>
              <a:rPr sz="1200" dirty="0">
                <a:solidFill>
                  <a:srgbClr val="212121"/>
                </a:solidFill>
                <a:latin typeface="Segoe UI Emoji"/>
                <a:cs typeface="Segoe UI Emoji"/>
              </a:rPr>
              <a:t>and</a:t>
            </a:r>
            <a:r>
              <a:rPr sz="1200" spc="-15" dirty="0">
                <a:solidFill>
                  <a:srgbClr val="212121"/>
                </a:solidFill>
                <a:latin typeface="Segoe UI Emoji"/>
                <a:cs typeface="Segoe UI Emoji"/>
              </a:rPr>
              <a:t> </a:t>
            </a:r>
            <a:r>
              <a:rPr sz="1200" dirty="0">
                <a:solidFill>
                  <a:srgbClr val="212121"/>
                </a:solidFill>
                <a:latin typeface="Segoe UI Emoji"/>
                <a:cs typeface="Segoe UI Emoji"/>
              </a:rPr>
              <a:t>auto</a:t>
            </a:r>
            <a:r>
              <a:rPr sz="1200" spc="-10" dirty="0">
                <a:solidFill>
                  <a:srgbClr val="212121"/>
                </a:solidFill>
                <a:latin typeface="Segoe UI Emoji"/>
                <a:cs typeface="Segoe UI Emoji"/>
              </a:rPr>
              <a:t> accept enabled.</a:t>
            </a:r>
            <a:endParaRPr sz="1200" dirty="0">
              <a:latin typeface="Segoe UI Emoji"/>
              <a:cs typeface="Segoe UI Emoji"/>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3632200" y="3124200"/>
            <a:ext cx="803617" cy="199377"/>
          </a:xfrm>
          <a:prstGeom prst="rect">
            <a:avLst/>
          </a:prstGeom>
        </p:spPr>
      </p:pic>
      <p:grpSp>
        <p:nvGrpSpPr>
          <p:cNvPr id="4" name="object 4">
            <a:extLst>
              <a:ext uri="{C183D7F6-B498-43B3-948B-1728B52AA6E4}">
                <adec:decorative xmlns:adec="http://schemas.microsoft.com/office/drawing/2017/decorative" val="1"/>
              </a:ext>
            </a:extLst>
          </p:cNvPr>
          <p:cNvGrpSpPr/>
          <p:nvPr/>
        </p:nvGrpSpPr>
        <p:grpSpPr>
          <a:xfrm>
            <a:off x="6470614" y="5089042"/>
            <a:ext cx="5172075" cy="1133475"/>
            <a:chOff x="4619625" y="3963517"/>
            <a:chExt cx="5172075" cy="1133475"/>
          </a:xfrm>
        </p:grpSpPr>
        <p:pic>
          <p:nvPicPr>
            <p:cNvPr id="5" name="object 5">
              <a:hlinkClick r:id="rId3"/>
            </p:cNvPr>
            <p:cNvPicPr/>
            <p:nvPr/>
          </p:nvPicPr>
          <p:blipFill>
            <a:blip r:embed="rId4" cstate="print"/>
            <a:stretch>
              <a:fillRect/>
            </a:stretch>
          </p:blipFill>
          <p:spPr>
            <a:xfrm>
              <a:off x="4629150" y="3973044"/>
              <a:ext cx="5152999" cy="1114409"/>
            </a:xfrm>
            <a:prstGeom prst="rect">
              <a:avLst/>
            </a:prstGeom>
          </p:spPr>
        </p:pic>
        <p:sp>
          <p:nvSpPr>
            <p:cNvPr id="6" name="object 6">
              <a:hlinkClick r:id="rId3"/>
            </p:cNvPr>
            <p:cNvSpPr/>
            <p:nvPr/>
          </p:nvSpPr>
          <p:spPr>
            <a:xfrm>
              <a:off x="4624387" y="3968280"/>
              <a:ext cx="5162550" cy="1123950"/>
            </a:xfrm>
            <a:custGeom>
              <a:avLst/>
              <a:gdLst/>
              <a:ahLst/>
              <a:cxnLst/>
              <a:rect l="l" t="t" r="r" b="b"/>
              <a:pathLst>
                <a:path w="5162550" h="1123950">
                  <a:moveTo>
                    <a:pt x="0" y="0"/>
                  </a:moveTo>
                  <a:lnTo>
                    <a:pt x="5162550" y="0"/>
                  </a:lnTo>
                  <a:lnTo>
                    <a:pt x="5162550" y="1123950"/>
                  </a:lnTo>
                  <a:lnTo>
                    <a:pt x="0" y="1123950"/>
                  </a:lnTo>
                  <a:lnTo>
                    <a:pt x="0" y="0"/>
                  </a:lnTo>
                  <a:close/>
                </a:path>
              </a:pathLst>
            </a:custGeom>
            <a:ln w="9525">
              <a:solidFill>
                <a:srgbClr val="000000"/>
              </a:solidFill>
            </a:ln>
          </p:spPr>
          <p:txBody>
            <a:bodyPr wrap="square" lIns="0" tIns="0" rIns="0" bIns="0" rtlCol="0"/>
            <a:lstStyle/>
            <a:p>
              <a:endParaRPr/>
            </a:p>
          </p:txBody>
        </p:sp>
      </p:grpSp>
      <p:pic>
        <p:nvPicPr>
          <p:cNvPr id="7" name="Picture 6">
            <a:extLst>
              <a:ext uri="{FF2B5EF4-FFF2-40B4-BE49-F238E27FC236}">
                <a16:creationId xmlns:a16="http://schemas.microsoft.com/office/drawing/2014/main" id="{97CE2FF2-8975-6DE1-0575-3B44BAD9718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5379D9B-7C3A-F108-8A8C-D7725C132C79}"/>
              </a:ext>
            </a:extLst>
          </p:cNvPr>
          <p:cNvSpPr>
            <a:spLocks noGrp="1"/>
          </p:cNvSpPr>
          <p:nvPr>
            <p:ph type="title" idx="4294967295"/>
          </p:nvPr>
        </p:nvSpPr>
        <p:spPr>
          <a:xfrm>
            <a:off x="690880" y="405318"/>
            <a:ext cx="12435840" cy="276999"/>
          </a:xfrm>
        </p:spPr>
        <p:txBody>
          <a:bodyPr/>
          <a:lstStyle/>
          <a:p>
            <a:pPr marL="12700">
              <a:spcBef>
                <a:spcPts val="95"/>
              </a:spcBef>
            </a:pPr>
            <a:r>
              <a:rPr lang="en-US" b="1" u="sng" dirty="0">
                <a:solidFill>
                  <a:srgbClr val="1E1E1E"/>
                </a:solidFill>
                <a:uFill>
                  <a:solidFill>
                    <a:srgbClr val="1E1E1E"/>
                  </a:solidFill>
                </a:uFill>
                <a:latin typeface="Segoe UI Emoji"/>
                <a:cs typeface="Segoe UI Emoji"/>
              </a:rPr>
              <a:t>Share</a:t>
            </a:r>
            <a:r>
              <a:rPr lang="en-US" b="1" u="sng" spc="90"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an</a:t>
            </a:r>
            <a:r>
              <a:rPr lang="en-US" b="1" u="sng" spc="110" dirty="0">
                <a:solidFill>
                  <a:srgbClr val="1E1E1E"/>
                </a:solidFill>
                <a:uFill>
                  <a:solidFill>
                    <a:srgbClr val="1E1E1E"/>
                  </a:solidFill>
                </a:uFill>
                <a:latin typeface="Segoe UI Emoji"/>
                <a:cs typeface="Segoe UI Emoji"/>
              </a:rPr>
              <a:t> </a:t>
            </a:r>
            <a:r>
              <a:rPr lang="en-US" b="1" u="sng" dirty="0">
                <a:solidFill>
                  <a:srgbClr val="1E1E1E"/>
                </a:solidFill>
                <a:uFill>
                  <a:solidFill>
                    <a:srgbClr val="1E1E1E"/>
                  </a:solidFill>
                </a:uFill>
                <a:latin typeface="Segoe UI Emoji"/>
                <a:cs typeface="Segoe UI Emoji"/>
              </a:rPr>
              <a:t>Outlook</a:t>
            </a:r>
            <a:r>
              <a:rPr lang="en-US" b="1" u="sng" spc="120" dirty="0">
                <a:solidFill>
                  <a:srgbClr val="1E1E1E"/>
                </a:solidFill>
                <a:uFill>
                  <a:solidFill>
                    <a:srgbClr val="1E1E1E"/>
                  </a:solidFill>
                </a:uFill>
                <a:latin typeface="Segoe UI Emoji"/>
                <a:cs typeface="Segoe UI Emoji"/>
              </a:rPr>
              <a:t> </a:t>
            </a:r>
            <a:r>
              <a:rPr lang="en-US" b="1" u="sng" spc="-10" dirty="0">
                <a:solidFill>
                  <a:srgbClr val="1E1E1E"/>
                </a:solidFill>
                <a:uFill>
                  <a:solidFill>
                    <a:srgbClr val="1E1E1E"/>
                  </a:solidFill>
                </a:uFill>
                <a:latin typeface="Segoe UI Emoji"/>
                <a:cs typeface="Segoe UI Emoji"/>
              </a:rPr>
              <a:t>calendar:</a:t>
            </a:r>
            <a:endParaRPr lang="en-US" dirty="0">
              <a:latin typeface="Segoe UI Emoji"/>
              <a:cs typeface="Segoe UI Emoji"/>
            </a:endParaRPr>
          </a:p>
        </p:txBody>
      </p:sp>
      <p:sp>
        <p:nvSpPr>
          <p:cNvPr id="5" name="object 5"/>
          <p:cNvSpPr txBox="1"/>
          <p:nvPr/>
        </p:nvSpPr>
        <p:spPr>
          <a:xfrm>
            <a:off x="2184400" y="839720"/>
            <a:ext cx="9063990" cy="610745"/>
          </a:xfrm>
          <a:prstGeom prst="rect">
            <a:avLst/>
          </a:prstGeom>
        </p:spPr>
        <p:txBody>
          <a:bodyPr vert="horz" wrap="square" lIns="0" tIns="12065" rIns="0" bIns="0" rtlCol="0">
            <a:spAutoFit/>
          </a:bodyPr>
          <a:lstStyle/>
          <a:p>
            <a:pPr marL="12700" marR="5080">
              <a:lnSpc>
                <a:spcPct val="110800"/>
              </a:lnSpc>
              <a:spcBef>
                <a:spcPts val="1430"/>
              </a:spcBef>
            </a:pPr>
            <a:r>
              <a:rPr sz="1200" dirty="0">
                <a:solidFill>
                  <a:srgbClr val="1E1E1E"/>
                </a:solidFill>
                <a:latin typeface="Segoe UI Emoji"/>
                <a:cs typeface="Segoe UI Emoji"/>
              </a:rPr>
              <a:t>Calendar</a:t>
            </a:r>
            <a:r>
              <a:rPr sz="1200" spc="-20" dirty="0">
                <a:solidFill>
                  <a:srgbClr val="1E1E1E"/>
                </a:solidFill>
                <a:latin typeface="Segoe UI Emoji"/>
                <a:cs typeface="Segoe UI Emoji"/>
              </a:rPr>
              <a:t> </a:t>
            </a:r>
            <a:r>
              <a:rPr sz="1200" dirty="0">
                <a:solidFill>
                  <a:srgbClr val="1E1E1E"/>
                </a:solidFill>
                <a:latin typeface="Segoe UI Emoji"/>
                <a:cs typeface="Segoe UI Emoji"/>
              </a:rPr>
              <a:t>sharing</a:t>
            </a:r>
            <a:r>
              <a:rPr sz="1200" spc="-20" dirty="0">
                <a:solidFill>
                  <a:srgbClr val="1E1E1E"/>
                </a:solidFill>
                <a:latin typeface="Segoe UI Emoji"/>
                <a:cs typeface="Segoe UI Emoji"/>
              </a:rPr>
              <a:t> </a:t>
            </a:r>
            <a:r>
              <a:rPr sz="1200" dirty="0">
                <a:solidFill>
                  <a:srgbClr val="1E1E1E"/>
                </a:solidFill>
                <a:latin typeface="Segoe UI Emoji"/>
                <a:cs typeface="Segoe UI Emoji"/>
              </a:rPr>
              <a:t>isn't</a:t>
            </a:r>
            <a:r>
              <a:rPr sz="1200" spc="-20" dirty="0">
                <a:solidFill>
                  <a:srgbClr val="1E1E1E"/>
                </a:solidFill>
                <a:latin typeface="Segoe UI Emoji"/>
                <a:cs typeface="Segoe UI Emoji"/>
              </a:rPr>
              <a:t> </a:t>
            </a:r>
            <a:r>
              <a:rPr sz="1200" dirty="0">
                <a:solidFill>
                  <a:srgbClr val="1E1E1E"/>
                </a:solidFill>
                <a:latin typeface="Segoe UI Emoji"/>
                <a:cs typeface="Segoe UI Emoji"/>
              </a:rPr>
              <a:t>limited</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default</a:t>
            </a:r>
            <a:r>
              <a:rPr sz="1200" spc="-20" dirty="0">
                <a:solidFill>
                  <a:srgbClr val="1E1E1E"/>
                </a:solidFill>
                <a:latin typeface="Segoe UI Emoji"/>
                <a:cs typeface="Segoe UI Emoji"/>
              </a:rPr>
              <a:t> </a:t>
            </a:r>
            <a:r>
              <a:rPr sz="1200" b="1" dirty="0">
                <a:solidFill>
                  <a:srgbClr val="1E1E1E"/>
                </a:solidFill>
                <a:latin typeface="Segoe UI Emoji"/>
                <a:cs typeface="Segoe UI Emoji"/>
              </a:rPr>
              <a:t>Calendar </a:t>
            </a:r>
            <a:r>
              <a:rPr sz="1200" dirty="0">
                <a:solidFill>
                  <a:srgbClr val="1E1E1E"/>
                </a:solidFill>
                <a:latin typeface="Segoe UI Emoji"/>
                <a:cs typeface="Segoe UI Emoji"/>
              </a:rPr>
              <a:t>folder</a:t>
            </a:r>
            <a:r>
              <a:rPr sz="1200" spc="-20" dirty="0">
                <a:solidFill>
                  <a:srgbClr val="1E1E1E"/>
                </a:solidFill>
                <a:latin typeface="Segoe UI Emoji"/>
                <a:cs typeface="Segoe UI Emoji"/>
              </a:rPr>
              <a:t> </a:t>
            </a:r>
            <a:r>
              <a:rPr sz="1200" dirty="0">
                <a:solidFill>
                  <a:srgbClr val="1E1E1E"/>
                </a:solidFill>
                <a:latin typeface="Segoe UI Emoji"/>
                <a:cs typeface="Segoe UI Emoji"/>
              </a:rPr>
              <a:t>that</a:t>
            </a:r>
            <a:r>
              <a:rPr sz="1200" spc="-15" dirty="0">
                <a:solidFill>
                  <a:srgbClr val="1E1E1E"/>
                </a:solidFill>
                <a:latin typeface="Segoe UI Emoji"/>
                <a:cs typeface="Segoe UI Emoji"/>
              </a:rPr>
              <a:t> </a:t>
            </a:r>
            <a:r>
              <a:rPr sz="1200" dirty="0">
                <a:solidFill>
                  <a:srgbClr val="1E1E1E"/>
                </a:solidFill>
                <a:latin typeface="Segoe UI Emoji"/>
                <a:cs typeface="Segoe UI Emoji"/>
              </a:rPr>
              <a:t>is</a:t>
            </a:r>
            <a:r>
              <a:rPr sz="1200" spc="-25" dirty="0">
                <a:solidFill>
                  <a:srgbClr val="1E1E1E"/>
                </a:solidFill>
                <a:latin typeface="Segoe UI Emoji"/>
                <a:cs typeface="Segoe UI Emoji"/>
              </a:rPr>
              <a:t> </a:t>
            </a:r>
            <a:r>
              <a:rPr sz="1200" dirty="0">
                <a:solidFill>
                  <a:srgbClr val="1E1E1E"/>
                </a:solidFill>
                <a:latin typeface="Segoe UI Emoji"/>
                <a:cs typeface="Segoe UI Emoji"/>
              </a:rPr>
              <a:t>created</a:t>
            </a:r>
            <a:r>
              <a:rPr sz="1200" spc="-20"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all</a:t>
            </a:r>
            <a:r>
              <a:rPr sz="1200" spc="-15" dirty="0">
                <a:solidFill>
                  <a:srgbClr val="1E1E1E"/>
                </a:solidFill>
                <a:latin typeface="Segoe UI Emoji"/>
                <a:cs typeface="Segoe UI Emoji"/>
              </a:rPr>
              <a:t> </a:t>
            </a:r>
            <a:r>
              <a:rPr sz="1200" dirty="0">
                <a:solidFill>
                  <a:srgbClr val="1E1E1E"/>
                </a:solidFill>
                <a:latin typeface="Segoe UI Emoji"/>
                <a:cs typeface="Segoe UI Emoji"/>
              </a:rPr>
              <a:t>Outlook</a:t>
            </a:r>
            <a:r>
              <a:rPr sz="1200" spc="-20" dirty="0">
                <a:solidFill>
                  <a:srgbClr val="1E1E1E"/>
                </a:solidFill>
                <a:latin typeface="Segoe UI Emoji"/>
                <a:cs typeface="Segoe UI Emoji"/>
              </a:rPr>
              <a:t> </a:t>
            </a:r>
            <a:r>
              <a:rPr sz="1200" dirty="0">
                <a:solidFill>
                  <a:srgbClr val="1E1E1E"/>
                </a:solidFill>
                <a:latin typeface="Segoe UI Emoji"/>
                <a:cs typeface="Segoe UI Emoji"/>
              </a:rPr>
              <a:t>profiles.</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can</a:t>
            </a:r>
            <a:r>
              <a:rPr sz="1200" spc="-15" dirty="0">
                <a:solidFill>
                  <a:srgbClr val="1E1E1E"/>
                </a:solidFill>
                <a:latin typeface="Segoe UI Emoji"/>
                <a:cs typeface="Segoe UI Emoji"/>
              </a:rPr>
              <a:t> </a:t>
            </a:r>
            <a:r>
              <a:rPr sz="1200" dirty="0">
                <a:solidFill>
                  <a:srgbClr val="1E1E1E"/>
                </a:solidFill>
                <a:latin typeface="Segoe UI Emoji"/>
                <a:cs typeface="Segoe UI Emoji"/>
              </a:rPr>
              <a:t>create</a:t>
            </a:r>
            <a:r>
              <a:rPr sz="1200" spc="-15" dirty="0">
                <a:solidFill>
                  <a:srgbClr val="1E1E1E"/>
                </a:solidFill>
                <a:latin typeface="Segoe UI Emoji"/>
                <a:cs typeface="Segoe UI Emoji"/>
              </a:rPr>
              <a:t> </a:t>
            </a:r>
            <a:r>
              <a:rPr sz="1200" dirty="0">
                <a:solidFill>
                  <a:srgbClr val="1E1E1E"/>
                </a:solidFill>
                <a:latin typeface="Segoe UI Emoji"/>
                <a:cs typeface="Segoe UI Emoji"/>
              </a:rPr>
              <a:t>additional</a:t>
            </a:r>
            <a:r>
              <a:rPr sz="1200" spc="-20" dirty="0">
                <a:solidFill>
                  <a:srgbClr val="1E1E1E"/>
                </a:solidFill>
                <a:latin typeface="Segoe UI Emoji"/>
                <a:cs typeface="Segoe UI Emoji"/>
              </a:rPr>
              <a:t> </a:t>
            </a:r>
            <a:r>
              <a:rPr sz="1200" spc="-10" dirty="0">
                <a:solidFill>
                  <a:srgbClr val="1E1E1E"/>
                </a:solidFill>
                <a:latin typeface="Segoe UI Emoji"/>
                <a:cs typeface="Segoe UI Emoji"/>
              </a:rPr>
              <a:t>calendar </a:t>
            </a:r>
            <a:r>
              <a:rPr sz="1200" dirty="0">
                <a:solidFill>
                  <a:srgbClr val="1E1E1E"/>
                </a:solidFill>
                <a:latin typeface="Segoe UI Emoji"/>
                <a:cs typeface="Segoe UI Emoji"/>
              </a:rPr>
              <a:t>folders</a:t>
            </a:r>
            <a:r>
              <a:rPr sz="1200" spc="-40" dirty="0">
                <a:solidFill>
                  <a:srgbClr val="1E1E1E"/>
                </a:solidFill>
                <a:latin typeface="Segoe UI Emoji"/>
                <a:cs typeface="Segoe UI Emoji"/>
              </a:rPr>
              <a:t>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dirty="0">
                <a:solidFill>
                  <a:srgbClr val="1E1E1E"/>
                </a:solidFill>
                <a:latin typeface="Segoe UI Emoji"/>
                <a:cs typeface="Segoe UI Emoji"/>
              </a:rPr>
              <a:t>choose</a:t>
            </a:r>
            <a:r>
              <a:rPr sz="1200" spc="-35" dirty="0">
                <a:solidFill>
                  <a:srgbClr val="1E1E1E"/>
                </a:solidFill>
                <a:latin typeface="Segoe UI Emoji"/>
                <a:cs typeface="Segoe UI Emoji"/>
              </a:rPr>
              <a:t> </a:t>
            </a:r>
            <a:r>
              <a:rPr sz="1200" dirty="0">
                <a:solidFill>
                  <a:srgbClr val="1E1E1E"/>
                </a:solidFill>
                <a:latin typeface="Segoe UI Emoji"/>
                <a:cs typeface="Segoe UI Emoji"/>
              </a:rPr>
              <a:t>which</a:t>
            </a:r>
            <a:r>
              <a:rPr sz="1200" spc="-10" dirty="0">
                <a:solidFill>
                  <a:srgbClr val="1E1E1E"/>
                </a:solidFill>
                <a:latin typeface="Segoe UI Emoji"/>
                <a:cs typeface="Segoe UI Emoji"/>
              </a:rPr>
              <a:t> </a:t>
            </a:r>
            <a:r>
              <a:rPr sz="1200" dirty="0">
                <a:solidFill>
                  <a:srgbClr val="1E1E1E"/>
                </a:solidFill>
                <a:latin typeface="Segoe UI Emoji"/>
                <a:cs typeface="Segoe UI Emoji"/>
              </a:rPr>
              <a:t>of</a:t>
            </a:r>
            <a:r>
              <a:rPr sz="1200" spc="-40" dirty="0">
                <a:solidFill>
                  <a:srgbClr val="1E1E1E"/>
                </a:solidFill>
                <a:latin typeface="Segoe UI Emoji"/>
                <a:cs typeface="Segoe UI Emoji"/>
              </a:rPr>
              <a:t> </a:t>
            </a:r>
            <a:r>
              <a:rPr sz="1200" dirty="0">
                <a:solidFill>
                  <a:srgbClr val="1E1E1E"/>
                </a:solidFill>
                <a:latin typeface="Segoe UI Emoji"/>
                <a:cs typeface="Segoe UI Emoji"/>
              </a:rPr>
              <a:t>those</a:t>
            </a:r>
            <a:r>
              <a:rPr sz="1200" spc="-30" dirty="0">
                <a:solidFill>
                  <a:srgbClr val="1E1E1E"/>
                </a:solidFill>
                <a:latin typeface="Segoe UI Emoji"/>
                <a:cs typeface="Segoe UI Emoji"/>
              </a:rPr>
              <a:t> </a:t>
            </a:r>
            <a:r>
              <a:rPr sz="1200" dirty="0">
                <a:solidFill>
                  <a:srgbClr val="1E1E1E"/>
                </a:solidFill>
                <a:latin typeface="Segoe UI Emoji"/>
                <a:cs typeface="Segoe UI Emoji"/>
              </a:rPr>
              <a:t>folders</a:t>
            </a:r>
            <a:r>
              <a:rPr sz="1200" spc="-30"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share.</a:t>
            </a:r>
            <a:r>
              <a:rPr sz="1200" spc="-30" dirty="0">
                <a:solidFill>
                  <a:srgbClr val="1E1E1E"/>
                </a:solidFill>
                <a:latin typeface="Segoe UI Emoji"/>
                <a:cs typeface="Segoe UI Emoji"/>
              </a:rPr>
              <a:t> </a:t>
            </a:r>
            <a:r>
              <a:rPr sz="1200" dirty="0">
                <a:solidFill>
                  <a:srgbClr val="1E1E1E"/>
                </a:solidFill>
                <a:latin typeface="Segoe UI Emoji"/>
                <a:cs typeface="Segoe UI Emoji"/>
              </a:rPr>
              <a:t>For</a:t>
            </a:r>
            <a:r>
              <a:rPr sz="1200" spc="-25" dirty="0">
                <a:solidFill>
                  <a:srgbClr val="1E1E1E"/>
                </a:solidFill>
                <a:latin typeface="Segoe UI Emoji"/>
                <a:cs typeface="Segoe UI Emoji"/>
              </a:rPr>
              <a:t> </a:t>
            </a:r>
            <a:r>
              <a:rPr sz="1200" dirty="0">
                <a:solidFill>
                  <a:srgbClr val="1E1E1E"/>
                </a:solidFill>
                <a:latin typeface="Segoe UI Emoji"/>
                <a:cs typeface="Segoe UI Emoji"/>
              </a:rPr>
              <a:t>example,</a:t>
            </a:r>
            <a:r>
              <a:rPr sz="1200" spc="-30" dirty="0">
                <a:solidFill>
                  <a:srgbClr val="1E1E1E"/>
                </a:solidFill>
                <a:latin typeface="Segoe UI Emoji"/>
                <a:cs typeface="Segoe UI Emoji"/>
              </a:rPr>
              <a:t> </a:t>
            </a:r>
            <a:r>
              <a:rPr sz="1200" dirty="0">
                <a:solidFill>
                  <a:srgbClr val="1E1E1E"/>
                </a:solidFill>
                <a:latin typeface="Segoe UI Emoji"/>
                <a:cs typeface="Segoe UI Emoji"/>
              </a:rPr>
              <a:t>you</a:t>
            </a:r>
            <a:r>
              <a:rPr sz="1200" spc="-25" dirty="0">
                <a:solidFill>
                  <a:srgbClr val="1E1E1E"/>
                </a:solidFill>
                <a:latin typeface="Segoe UI Emoji"/>
                <a:cs typeface="Segoe UI Emoji"/>
              </a:rPr>
              <a:t> </a:t>
            </a:r>
            <a:r>
              <a:rPr sz="1200" dirty="0">
                <a:solidFill>
                  <a:srgbClr val="1E1E1E"/>
                </a:solidFill>
                <a:latin typeface="Segoe UI Emoji"/>
                <a:cs typeface="Segoe UI Emoji"/>
              </a:rPr>
              <a:t>can</a:t>
            </a:r>
            <a:r>
              <a:rPr sz="1200" spc="-15" dirty="0">
                <a:solidFill>
                  <a:srgbClr val="1E1E1E"/>
                </a:solidFill>
                <a:latin typeface="Segoe UI Emoji"/>
                <a:cs typeface="Segoe UI Emoji"/>
              </a:rPr>
              <a:t> </a:t>
            </a:r>
            <a:r>
              <a:rPr sz="1200" dirty="0">
                <a:solidFill>
                  <a:srgbClr val="1E1E1E"/>
                </a:solidFill>
                <a:latin typeface="Segoe UI Emoji"/>
                <a:cs typeface="Segoe UI Emoji"/>
              </a:rPr>
              <a:t>create</a:t>
            </a:r>
            <a:r>
              <a:rPr sz="1200" spc="-30"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calendar</a:t>
            </a:r>
            <a:r>
              <a:rPr sz="1200" spc="-25" dirty="0">
                <a:solidFill>
                  <a:srgbClr val="1E1E1E"/>
                </a:solidFill>
                <a:latin typeface="Segoe UI Emoji"/>
                <a:cs typeface="Segoe UI Emoji"/>
              </a:rPr>
              <a:t> </a:t>
            </a:r>
            <a:r>
              <a:rPr sz="1200" dirty="0">
                <a:solidFill>
                  <a:srgbClr val="1E1E1E"/>
                </a:solidFill>
                <a:latin typeface="Segoe UI Emoji"/>
                <a:cs typeface="Segoe UI Emoji"/>
              </a:rPr>
              <a:t>folder</a:t>
            </a:r>
            <a:r>
              <a:rPr sz="1200" spc="-30" dirty="0">
                <a:solidFill>
                  <a:srgbClr val="1E1E1E"/>
                </a:solidFill>
                <a:latin typeface="Segoe UI Emoji"/>
                <a:cs typeface="Segoe UI Emoji"/>
              </a:rPr>
              <a:t> </a:t>
            </a:r>
            <a:r>
              <a:rPr sz="1200" dirty="0">
                <a:solidFill>
                  <a:srgbClr val="1E1E1E"/>
                </a:solidFill>
                <a:latin typeface="Segoe UI Emoji"/>
                <a:cs typeface="Segoe UI Emoji"/>
              </a:rPr>
              <a:t>for</a:t>
            </a:r>
            <a:r>
              <a:rPr sz="1200" spc="-25" dirty="0">
                <a:solidFill>
                  <a:srgbClr val="1E1E1E"/>
                </a:solidFill>
                <a:latin typeface="Segoe UI Emoji"/>
                <a:cs typeface="Segoe UI Emoji"/>
              </a:rPr>
              <a:t> </a:t>
            </a:r>
            <a:r>
              <a:rPr sz="1200" dirty="0">
                <a:solidFill>
                  <a:srgbClr val="1E1E1E"/>
                </a:solidFill>
                <a:latin typeface="Segoe UI Emoji"/>
                <a:cs typeface="Segoe UI Emoji"/>
              </a:rPr>
              <a:t>a</a:t>
            </a:r>
            <a:r>
              <a:rPr sz="1200" spc="-35" dirty="0">
                <a:solidFill>
                  <a:srgbClr val="1E1E1E"/>
                </a:solidFill>
                <a:latin typeface="Segoe UI Emoji"/>
                <a:cs typeface="Segoe UI Emoji"/>
              </a:rPr>
              <a:t> </a:t>
            </a:r>
            <a:r>
              <a:rPr sz="1200" dirty="0">
                <a:solidFill>
                  <a:srgbClr val="1E1E1E"/>
                </a:solidFill>
                <a:latin typeface="Segoe UI Emoji"/>
                <a:cs typeface="Segoe UI Emoji"/>
              </a:rPr>
              <a:t>specific</a:t>
            </a:r>
            <a:r>
              <a:rPr sz="1200" spc="-20" dirty="0">
                <a:solidFill>
                  <a:srgbClr val="1E1E1E"/>
                </a:solidFill>
                <a:latin typeface="Segoe UI Emoji"/>
                <a:cs typeface="Segoe UI Emoji"/>
              </a:rPr>
              <a:t> </a:t>
            </a:r>
            <a:r>
              <a:rPr sz="1200" dirty="0">
                <a:solidFill>
                  <a:srgbClr val="1E1E1E"/>
                </a:solidFill>
                <a:latin typeface="Segoe UI Emoji"/>
                <a:cs typeface="Segoe UI Emoji"/>
              </a:rPr>
              <a:t>project</a:t>
            </a:r>
            <a:r>
              <a:rPr sz="1200" spc="-35" dirty="0">
                <a:solidFill>
                  <a:srgbClr val="1E1E1E"/>
                </a:solidFill>
                <a:latin typeface="Segoe UI Emoji"/>
                <a:cs typeface="Segoe UI Emoji"/>
              </a:rPr>
              <a:t>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dirty="0">
                <a:solidFill>
                  <a:srgbClr val="1E1E1E"/>
                </a:solidFill>
                <a:latin typeface="Segoe UI Emoji"/>
                <a:cs typeface="Segoe UI Emoji"/>
              </a:rPr>
              <a:t>share</a:t>
            </a:r>
            <a:r>
              <a:rPr sz="1200" spc="-35" dirty="0">
                <a:solidFill>
                  <a:srgbClr val="1E1E1E"/>
                </a:solidFill>
                <a:latin typeface="Segoe UI Emoji"/>
                <a:cs typeface="Segoe UI Emoji"/>
              </a:rPr>
              <a:t> </a:t>
            </a:r>
            <a:r>
              <a:rPr sz="1200" dirty="0">
                <a:solidFill>
                  <a:srgbClr val="1E1E1E"/>
                </a:solidFill>
                <a:latin typeface="Segoe UI Emoji"/>
                <a:cs typeface="Segoe UI Emoji"/>
              </a:rPr>
              <a:t>it</a:t>
            </a:r>
            <a:r>
              <a:rPr sz="1200" spc="-10" dirty="0">
                <a:solidFill>
                  <a:srgbClr val="1E1E1E"/>
                </a:solidFill>
                <a:latin typeface="Segoe UI Emoji"/>
                <a:cs typeface="Segoe UI Emoji"/>
              </a:rPr>
              <a:t> </a:t>
            </a:r>
            <a:r>
              <a:rPr sz="1200" spc="-20" dirty="0">
                <a:solidFill>
                  <a:srgbClr val="1E1E1E"/>
                </a:solidFill>
                <a:latin typeface="Segoe UI Emoji"/>
                <a:cs typeface="Segoe UI Emoji"/>
              </a:rPr>
              <a:t>with </a:t>
            </a:r>
            <a:r>
              <a:rPr sz="1200" dirty="0">
                <a:solidFill>
                  <a:srgbClr val="1E1E1E"/>
                </a:solidFill>
                <a:latin typeface="Segoe UI Emoji"/>
                <a:cs typeface="Segoe UI Emoji"/>
              </a:rPr>
              <a:t>your</a:t>
            </a:r>
            <a:r>
              <a:rPr sz="1200" spc="-25" dirty="0">
                <a:solidFill>
                  <a:srgbClr val="1E1E1E"/>
                </a:solidFill>
                <a:latin typeface="Segoe UI Emoji"/>
                <a:cs typeface="Segoe UI Emoji"/>
              </a:rPr>
              <a:t> </a:t>
            </a:r>
            <a:r>
              <a:rPr sz="1200" spc="-10" dirty="0">
                <a:solidFill>
                  <a:srgbClr val="1E1E1E"/>
                </a:solidFill>
                <a:latin typeface="Segoe UI Emoji"/>
                <a:cs typeface="Segoe UI Emoji"/>
              </a:rPr>
              <a:t>co-</a:t>
            </a:r>
            <a:r>
              <a:rPr sz="1200" dirty="0">
                <a:solidFill>
                  <a:srgbClr val="1E1E1E"/>
                </a:solidFill>
                <a:latin typeface="Segoe UI Emoji"/>
                <a:cs typeface="Segoe UI Emoji"/>
              </a:rPr>
              <a:t>workers.</a:t>
            </a:r>
            <a:r>
              <a:rPr sz="1200" spc="-20" dirty="0">
                <a:solidFill>
                  <a:srgbClr val="1E1E1E"/>
                </a:solidFill>
                <a:latin typeface="Segoe UI Emoji"/>
                <a:cs typeface="Segoe UI Emoji"/>
              </a:rPr>
              <a:t> </a:t>
            </a:r>
            <a:r>
              <a:rPr sz="1200" dirty="0">
                <a:solidFill>
                  <a:srgbClr val="1E1E1E"/>
                </a:solidFill>
                <a:latin typeface="Segoe UI Emoji"/>
                <a:cs typeface="Segoe UI Emoji"/>
              </a:rPr>
              <a:t>Optionally,</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can</a:t>
            </a:r>
            <a:r>
              <a:rPr sz="1200" spc="-15" dirty="0">
                <a:solidFill>
                  <a:srgbClr val="1E1E1E"/>
                </a:solidFill>
                <a:latin typeface="Segoe UI Emoji"/>
                <a:cs typeface="Segoe UI Emoji"/>
              </a:rPr>
              <a:t> </a:t>
            </a:r>
            <a:r>
              <a:rPr sz="1200" dirty="0">
                <a:solidFill>
                  <a:srgbClr val="1E1E1E"/>
                </a:solidFill>
                <a:latin typeface="Segoe UI Emoji"/>
                <a:cs typeface="Segoe UI Emoji"/>
              </a:rPr>
              <a:t>grant</a:t>
            </a:r>
            <a:r>
              <a:rPr sz="1200" spc="-25" dirty="0">
                <a:solidFill>
                  <a:srgbClr val="1E1E1E"/>
                </a:solidFill>
                <a:latin typeface="Segoe UI Emoji"/>
                <a:cs typeface="Segoe UI Emoji"/>
              </a:rPr>
              <a:t> </a:t>
            </a:r>
            <a:r>
              <a:rPr sz="1200" dirty="0">
                <a:solidFill>
                  <a:srgbClr val="1E1E1E"/>
                </a:solidFill>
                <a:latin typeface="Segoe UI Emoji"/>
                <a:cs typeface="Segoe UI Emoji"/>
              </a:rPr>
              <a:t>them</a:t>
            </a:r>
            <a:r>
              <a:rPr sz="1200" spc="-25" dirty="0">
                <a:solidFill>
                  <a:srgbClr val="1E1E1E"/>
                </a:solidFill>
                <a:latin typeface="Segoe UI Emoji"/>
                <a:cs typeface="Segoe UI Emoji"/>
              </a:rPr>
              <a:t> </a:t>
            </a:r>
            <a:r>
              <a:rPr sz="1200" dirty="0">
                <a:solidFill>
                  <a:srgbClr val="1E1E1E"/>
                </a:solidFill>
                <a:latin typeface="Segoe UI Emoji"/>
                <a:cs typeface="Segoe UI Emoji"/>
              </a:rPr>
              <a:t>permission</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modify</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dirty="0">
                <a:solidFill>
                  <a:srgbClr val="1E1E1E"/>
                </a:solidFill>
                <a:latin typeface="Segoe UI Emoji"/>
                <a:cs typeface="Segoe UI Emoji"/>
              </a:rPr>
              <a:t>events</a:t>
            </a:r>
            <a:r>
              <a:rPr sz="1200" spc="-30" dirty="0">
                <a:solidFill>
                  <a:srgbClr val="1E1E1E"/>
                </a:solidFill>
                <a:latin typeface="Segoe UI Emoji"/>
                <a:cs typeface="Segoe UI Emoji"/>
              </a:rPr>
              <a:t> </a:t>
            </a:r>
            <a:r>
              <a:rPr sz="1200" dirty="0">
                <a:solidFill>
                  <a:srgbClr val="1E1E1E"/>
                </a:solidFill>
                <a:latin typeface="Segoe UI Emoji"/>
                <a:cs typeface="Segoe UI Emoji"/>
              </a:rPr>
              <a:t>and</a:t>
            </a:r>
            <a:r>
              <a:rPr sz="1200" spc="-20" dirty="0">
                <a:solidFill>
                  <a:srgbClr val="1E1E1E"/>
                </a:solidFill>
                <a:latin typeface="Segoe UI Emoji"/>
                <a:cs typeface="Segoe UI Emoji"/>
              </a:rPr>
              <a:t> </a:t>
            </a:r>
            <a:r>
              <a:rPr sz="1200" dirty="0">
                <a:solidFill>
                  <a:srgbClr val="1E1E1E"/>
                </a:solidFill>
                <a:latin typeface="Segoe UI Emoji"/>
                <a:cs typeface="Segoe UI Emoji"/>
              </a:rPr>
              <a:t>appointments</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spc="-10" dirty="0">
                <a:solidFill>
                  <a:srgbClr val="1E1E1E"/>
                </a:solidFill>
                <a:latin typeface="Segoe UI Emoji"/>
                <a:cs typeface="Segoe UI Emoji"/>
              </a:rPr>
              <a:t>calendar.</a:t>
            </a:r>
            <a:endParaRPr sz="1200" dirty="0">
              <a:latin typeface="Segoe UI Emoji"/>
              <a:cs typeface="Segoe UI Emoji"/>
            </a:endParaRPr>
          </a:p>
        </p:txBody>
      </p:sp>
      <p:grpSp>
        <p:nvGrpSpPr>
          <p:cNvPr id="2" name="object 2" descr="Graphical user interface, application, Teams  Description automatically generated "/>
          <p:cNvGrpSpPr/>
          <p:nvPr/>
        </p:nvGrpSpPr>
        <p:grpSpPr>
          <a:xfrm>
            <a:off x="2346326" y="1733550"/>
            <a:ext cx="6029325" cy="823594"/>
            <a:chOff x="466725" y="1733550"/>
            <a:chExt cx="6029325" cy="823594"/>
          </a:xfrm>
        </p:grpSpPr>
        <p:pic>
          <p:nvPicPr>
            <p:cNvPr id="3" name="object 3" descr="Graphical user interface, application, Teams  Description automatically generated "/>
            <p:cNvPicPr/>
            <p:nvPr/>
          </p:nvPicPr>
          <p:blipFill>
            <a:blip r:embed="rId2" cstate="print"/>
            <a:stretch>
              <a:fillRect/>
            </a:stretch>
          </p:blipFill>
          <p:spPr>
            <a:xfrm>
              <a:off x="476250" y="1743068"/>
              <a:ext cx="6010273" cy="803916"/>
            </a:xfrm>
            <a:prstGeom prst="rect">
              <a:avLst/>
            </a:prstGeom>
          </p:spPr>
        </p:pic>
        <p:sp>
          <p:nvSpPr>
            <p:cNvPr id="4" name="object 4"/>
            <p:cNvSpPr/>
            <p:nvPr/>
          </p:nvSpPr>
          <p:spPr>
            <a:xfrm>
              <a:off x="471487" y="1738312"/>
              <a:ext cx="6019800" cy="814069"/>
            </a:xfrm>
            <a:custGeom>
              <a:avLst/>
              <a:gdLst/>
              <a:ahLst/>
              <a:cxnLst/>
              <a:rect l="l" t="t" r="r" b="b"/>
              <a:pathLst>
                <a:path w="6019800" h="814069">
                  <a:moveTo>
                    <a:pt x="0" y="0"/>
                  </a:moveTo>
                  <a:lnTo>
                    <a:pt x="6019800" y="0"/>
                  </a:lnTo>
                  <a:lnTo>
                    <a:pt x="6019800" y="813447"/>
                  </a:lnTo>
                  <a:lnTo>
                    <a:pt x="0" y="813447"/>
                  </a:lnTo>
                  <a:lnTo>
                    <a:pt x="0" y="0"/>
                  </a:lnTo>
                  <a:close/>
                </a:path>
              </a:pathLst>
            </a:custGeom>
            <a:ln w="9525">
              <a:solidFill>
                <a:srgbClr val="000000"/>
              </a:solidFill>
            </a:ln>
          </p:spPr>
          <p:txBody>
            <a:bodyPr wrap="square" lIns="0" tIns="0" rIns="0" bIns="0" rtlCol="0"/>
            <a:lstStyle/>
            <a:p>
              <a:endParaRPr/>
            </a:p>
          </p:txBody>
        </p:sp>
      </p:grpSp>
      <p:sp>
        <p:nvSpPr>
          <p:cNvPr id="6" name="object 6"/>
          <p:cNvSpPr txBox="1"/>
          <p:nvPr/>
        </p:nvSpPr>
        <p:spPr>
          <a:xfrm>
            <a:off x="2839212" y="2840228"/>
            <a:ext cx="5688965" cy="2660650"/>
          </a:xfrm>
          <a:prstGeom prst="rect">
            <a:avLst/>
          </a:prstGeom>
        </p:spPr>
        <p:txBody>
          <a:bodyPr vert="horz" wrap="square" lIns="0" tIns="32384" rIns="0" bIns="0" rtlCol="0">
            <a:spAutoFit/>
          </a:bodyPr>
          <a:lstStyle/>
          <a:p>
            <a:pPr marL="237490" indent="-224790">
              <a:spcBef>
                <a:spcPts val="254"/>
              </a:spcBef>
              <a:buAutoNum type="arabicPeriod"/>
              <a:tabLst>
                <a:tab pos="237490" algn="l"/>
              </a:tabLst>
            </a:pPr>
            <a:r>
              <a:rPr sz="1200" dirty="0">
                <a:solidFill>
                  <a:srgbClr val="1E1E1E"/>
                </a:solidFill>
                <a:latin typeface="Segoe UI Emoji"/>
                <a:cs typeface="Segoe UI Emoji"/>
              </a:rPr>
              <a:t>From</a:t>
            </a:r>
            <a:r>
              <a:rPr sz="1200" spc="-15" dirty="0">
                <a:solidFill>
                  <a:srgbClr val="1E1E1E"/>
                </a:solidFill>
                <a:latin typeface="Segoe UI Emoji"/>
                <a:cs typeface="Segoe UI Emoji"/>
              </a:rPr>
              <a:t> </a:t>
            </a:r>
            <a:r>
              <a:rPr sz="1200" dirty="0">
                <a:solidFill>
                  <a:srgbClr val="1E1E1E"/>
                </a:solidFill>
                <a:latin typeface="Segoe UI Emoji"/>
                <a:cs typeface="Segoe UI Emoji"/>
              </a:rPr>
              <a:t>your</a:t>
            </a:r>
            <a:r>
              <a:rPr sz="1200" spc="-10" dirty="0">
                <a:solidFill>
                  <a:srgbClr val="1E1E1E"/>
                </a:solidFill>
                <a:latin typeface="Segoe UI Emoji"/>
                <a:cs typeface="Segoe UI Emoji"/>
              </a:rPr>
              <a:t> </a:t>
            </a:r>
            <a:r>
              <a:rPr sz="1200" b="1" dirty="0">
                <a:solidFill>
                  <a:srgbClr val="1E1E1E"/>
                </a:solidFill>
                <a:latin typeface="Segoe UI Emoji"/>
                <a:cs typeface="Segoe UI Emoji"/>
              </a:rPr>
              <a:t>Calendar</a:t>
            </a:r>
            <a:r>
              <a:rPr sz="1200" b="1" spc="45" dirty="0">
                <a:solidFill>
                  <a:srgbClr val="1E1E1E"/>
                </a:solidFill>
                <a:latin typeface="Segoe UI Emoji"/>
                <a:cs typeface="Segoe UI Emoji"/>
              </a:rPr>
              <a:t> </a:t>
            </a:r>
            <a:r>
              <a:rPr sz="1200" dirty="0">
                <a:solidFill>
                  <a:srgbClr val="1E1E1E"/>
                </a:solidFill>
                <a:latin typeface="Segoe UI Emoji"/>
                <a:cs typeface="Segoe UI Emoji"/>
              </a:rPr>
              <a:t>folder, on the</a:t>
            </a:r>
            <a:r>
              <a:rPr sz="1200" spc="-5" dirty="0">
                <a:solidFill>
                  <a:srgbClr val="1E1E1E"/>
                </a:solidFill>
                <a:latin typeface="Segoe UI Emoji"/>
                <a:cs typeface="Segoe UI Emoji"/>
              </a:rPr>
              <a:t> </a:t>
            </a:r>
            <a:r>
              <a:rPr sz="1200" b="1" dirty="0">
                <a:solidFill>
                  <a:srgbClr val="1E1E1E"/>
                </a:solidFill>
                <a:latin typeface="Segoe UI Emoji"/>
                <a:cs typeface="Segoe UI Emoji"/>
              </a:rPr>
              <a:t>Home</a:t>
            </a:r>
            <a:r>
              <a:rPr sz="1200" b="1" spc="30" dirty="0">
                <a:solidFill>
                  <a:srgbClr val="1E1E1E"/>
                </a:solidFill>
                <a:latin typeface="Segoe UI Emoji"/>
                <a:cs typeface="Segoe UI Emoji"/>
              </a:rPr>
              <a:t> </a:t>
            </a:r>
            <a:r>
              <a:rPr sz="1200" dirty="0">
                <a:solidFill>
                  <a:srgbClr val="1E1E1E"/>
                </a:solidFill>
                <a:latin typeface="Segoe UI Emoji"/>
                <a:cs typeface="Segoe UI Emoji"/>
              </a:rPr>
              <a:t>menu, select </a:t>
            </a:r>
            <a:r>
              <a:rPr sz="1200" b="1" dirty="0">
                <a:solidFill>
                  <a:srgbClr val="1E1E1E"/>
                </a:solidFill>
                <a:latin typeface="Segoe UI Emoji"/>
                <a:cs typeface="Segoe UI Emoji"/>
              </a:rPr>
              <a:t>Share</a:t>
            </a:r>
            <a:r>
              <a:rPr sz="1200" b="1" spc="25" dirty="0">
                <a:solidFill>
                  <a:srgbClr val="1E1E1E"/>
                </a:solidFill>
                <a:latin typeface="Segoe UI Emoji"/>
                <a:cs typeface="Segoe UI Emoji"/>
              </a:rPr>
              <a:t> </a:t>
            </a:r>
            <a:r>
              <a:rPr sz="1200" b="1" spc="-10" dirty="0">
                <a:solidFill>
                  <a:srgbClr val="1E1E1E"/>
                </a:solidFill>
                <a:latin typeface="Segoe UI Emoji"/>
                <a:cs typeface="Segoe UI Emoji"/>
              </a:rPr>
              <a:t>Calendar</a:t>
            </a:r>
            <a:r>
              <a:rPr sz="1200" spc="-10" dirty="0">
                <a:solidFill>
                  <a:srgbClr val="1E1E1E"/>
                </a:solidFill>
                <a:latin typeface="Segoe UI Emoji"/>
                <a:cs typeface="Segoe UI Emoji"/>
              </a:rPr>
              <a:t>.</a:t>
            </a:r>
            <a:endParaRPr sz="1200">
              <a:latin typeface="Segoe UI Emoji"/>
              <a:cs typeface="Segoe UI Emoji"/>
            </a:endParaRPr>
          </a:p>
          <a:p>
            <a:pPr marL="237490" indent="-224790">
              <a:spcBef>
                <a:spcPts val="155"/>
              </a:spcBef>
              <a:buAutoNum type="arabicPeriod"/>
              <a:tabLst>
                <a:tab pos="237490" algn="l"/>
              </a:tabLst>
            </a:pPr>
            <a:r>
              <a:rPr sz="1200" dirty="0">
                <a:solidFill>
                  <a:srgbClr val="1E1E1E"/>
                </a:solidFill>
                <a:latin typeface="Segoe UI Emoji"/>
                <a:cs typeface="Segoe UI Emoji"/>
              </a:rPr>
              <a:t>Choose</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calendar</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want</a:t>
            </a:r>
            <a:r>
              <a:rPr sz="1200" spc="-30"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share</a:t>
            </a:r>
            <a:r>
              <a:rPr sz="1200" spc="-35" dirty="0">
                <a:solidFill>
                  <a:srgbClr val="1E1E1E"/>
                </a:solidFill>
                <a:latin typeface="Segoe UI Emoji"/>
                <a:cs typeface="Segoe UI Emoji"/>
              </a:rPr>
              <a:t> </a:t>
            </a:r>
            <a:r>
              <a:rPr sz="1200" dirty="0">
                <a:solidFill>
                  <a:srgbClr val="1E1E1E"/>
                </a:solidFill>
                <a:latin typeface="Segoe UI Emoji"/>
                <a:cs typeface="Segoe UI Emoji"/>
              </a:rPr>
              <a:t>from</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spc="-10" dirty="0">
                <a:solidFill>
                  <a:srgbClr val="1E1E1E"/>
                </a:solidFill>
                <a:latin typeface="Segoe UI Emoji"/>
                <a:cs typeface="Segoe UI Emoji"/>
              </a:rPr>
              <a:t>drop-</a:t>
            </a:r>
            <a:r>
              <a:rPr sz="1200" dirty="0">
                <a:solidFill>
                  <a:srgbClr val="1E1E1E"/>
                </a:solidFill>
                <a:latin typeface="Segoe UI Emoji"/>
                <a:cs typeface="Segoe UI Emoji"/>
              </a:rPr>
              <a:t>down</a:t>
            </a:r>
            <a:r>
              <a:rPr sz="1200" spc="-15" dirty="0">
                <a:solidFill>
                  <a:srgbClr val="1E1E1E"/>
                </a:solidFill>
                <a:latin typeface="Segoe UI Emoji"/>
                <a:cs typeface="Segoe UI Emoji"/>
              </a:rPr>
              <a:t> </a:t>
            </a:r>
            <a:r>
              <a:rPr sz="1200" spc="-10" dirty="0">
                <a:solidFill>
                  <a:srgbClr val="1E1E1E"/>
                </a:solidFill>
                <a:latin typeface="Segoe UI Emoji"/>
                <a:cs typeface="Segoe UI Emoji"/>
              </a:rPr>
              <a:t>menu.</a:t>
            </a:r>
            <a:endParaRPr sz="1200">
              <a:latin typeface="Segoe UI Emoji"/>
              <a:cs typeface="Segoe UI Emoji"/>
            </a:endParaRPr>
          </a:p>
          <a:p>
            <a:pPr marL="237490" indent="-224790">
              <a:spcBef>
                <a:spcPts val="155"/>
              </a:spcBef>
              <a:buAutoNum type="arabicPeriod"/>
              <a:tabLst>
                <a:tab pos="237490" algn="l"/>
              </a:tabLst>
            </a:pP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 </a:t>
            </a:r>
            <a:r>
              <a:rPr sz="1200" b="1" dirty="0">
                <a:solidFill>
                  <a:srgbClr val="1E1E1E"/>
                </a:solidFill>
                <a:latin typeface="Segoe UI Emoji"/>
                <a:cs typeface="Segoe UI Emoji"/>
              </a:rPr>
              <a:t>Calendar</a:t>
            </a:r>
            <a:r>
              <a:rPr sz="1200" b="1" spc="25" dirty="0">
                <a:solidFill>
                  <a:srgbClr val="1E1E1E"/>
                </a:solidFill>
                <a:latin typeface="Segoe UI Emoji"/>
                <a:cs typeface="Segoe UI Emoji"/>
              </a:rPr>
              <a:t> </a:t>
            </a:r>
            <a:r>
              <a:rPr sz="1200" b="1" dirty="0">
                <a:solidFill>
                  <a:srgbClr val="1E1E1E"/>
                </a:solidFill>
                <a:latin typeface="Segoe UI Emoji"/>
                <a:cs typeface="Segoe UI Emoji"/>
              </a:rPr>
              <a:t>Properties</a:t>
            </a:r>
            <a:r>
              <a:rPr sz="1200" b="1" spc="20" dirty="0">
                <a:solidFill>
                  <a:srgbClr val="1E1E1E"/>
                </a:solidFill>
                <a:latin typeface="Segoe UI Emoji"/>
                <a:cs typeface="Segoe UI Emoji"/>
              </a:rPr>
              <a:t> </a:t>
            </a:r>
            <a:r>
              <a:rPr sz="1200" dirty="0">
                <a:solidFill>
                  <a:srgbClr val="1E1E1E"/>
                </a:solidFill>
                <a:latin typeface="Segoe UI Emoji"/>
                <a:cs typeface="Segoe UI Emoji"/>
              </a:rPr>
              <a:t>dialog</a:t>
            </a:r>
            <a:r>
              <a:rPr sz="1200" spc="5" dirty="0">
                <a:solidFill>
                  <a:srgbClr val="1E1E1E"/>
                </a:solidFill>
                <a:latin typeface="Segoe UI Emoji"/>
                <a:cs typeface="Segoe UI Emoji"/>
              </a:rPr>
              <a:t> </a:t>
            </a:r>
            <a:r>
              <a:rPr sz="1200" dirty="0">
                <a:solidFill>
                  <a:srgbClr val="1E1E1E"/>
                </a:solidFill>
                <a:latin typeface="Segoe UI Emoji"/>
                <a:cs typeface="Segoe UI Emoji"/>
              </a:rPr>
              <a:t>box,</a:t>
            </a:r>
            <a:r>
              <a:rPr sz="1200" spc="5" dirty="0">
                <a:solidFill>
                  <a:srgbClr val="1E1E1E"/>
                </a:solidFill>
                <a:latin typeface="Segoe UI Emoji"/>
                <a:cs typeface="Segoe UI Emoji"/>
              </a:rPr>
              <a:t> </a:t>
            </a:r>
            <a:r>
              <a:rPr sz="1200" dirty="0">
                <a:solidFill>
                  <a:srgbClr val="1E1E1E"/>
                </a:solidFill>
                <a:latin typeface="Segoe UI Emoji"/>
                <a:cs typeface="Segoe UI Emoji"/>
              </a:rPr>
              <a:t>click</a:t>
            </a:r>
            <a:r>
              <a:rPr sz="1200" spc="-10" dirty="0">
                <a:solidFill>
                  <a:srgbClr val="1E1E1E"/>
                </a:solidFill>
                <a:latin typeface="Segoe UI Emoji"/>
                <a:cs typeface="Segoe UI Emoji"/>
              </a:rPr>
              <a:t> </a:t>
            </a:r>
            <a:r>
              <a:rPr sz="1200" b="1" spc="-20" dirty="0">
                <a:solidFill>
                  <a:srgbClr val="1E1E1E"/>
                </a:solidFill>
                <a:latin typeface="Segoe UI Emoji"/>
                <a:cs typeface="Segoe UI Emoji"/>
              </a:rPr>
              <a:t>Add</a:t>
            </a:r>
            <a:r>
              <a:rPr sz="1200" spc="-20" dirty="0">
                <a:solidFill>
                  <a:srgbClr val="1E1E1E"/>
                </a:solidFill>
                <a:latin typeface="Segoe UI Emoji"/>
                <a:cs typeface="Segoe UI Emoji"/>
              </a:rPr>
              <a:t>.</a:t>
            </a:r>
            <a:endParaRPr sz="1200">
              <a:latin typeface="Segoe UI Emoji"/>
              <a:cs typeface="Segoe UI Emoji"/>
            </a:endParaRPr>
          </a:p>
          <a:p>
            <a:pPr marL="239395" marR="631190" indent="-226695">
              <a:lnSpc>
                <a:spcPct val="110800"/>
              </a:lnSpc>
              <a:buAutoNum type="arabicPeriod"/>
              <a:tabLst>
                <a:tab pos="241300" algn="l"/>
              </a:tabLst>
            </a:pPr>
            <a:r>
              <a:rPr sz="1200" dirty="0">
                <a:solidFill>
                  <a:srgbClr val="1E1E1E"/>
                </a:solidFill>
                <a:latin typeface="Segoe UI Emoji"/>
                <a:cs typeface="Segoe UI Emoji"/>
              </a:rPr>
              <a:t>You</a:t>
            </a:r>
            <a:r>
              <a:rPr sz="1200" spc="-30" dirty="0">
                <a:solidFill>
                  <a:srgbClr val="1E1E1E"/>
                </a:solidFill>
                <a:latin typeface="Segoe UI Emoji"/>
                <a:cs typeface="Segoe UI Emoji"/>
              </a:rPr>
              <a:t> </a:t>
            </a:r>
            <a:r>
              <a:rPr sz="1200" dirty="0">
                <a:solidFill>
                  <a:srgbClr val="1E1E1E"/>
                </a:solidFill>
                <a:latin typeface="Segoe UI Emoji"/>
                <a:cs typeface="Segoe UI Emoji"/>
              </a:rPr>
              <a:t>can</a:t>
            </a:r>
            <a:r>
              <a:rPr sz="1200" spc="-25" dirty="0">
                <a:solidFill>
                  <a:srgbClr val="1E1E1E"/>
                </a:solidFill>
                <a:latin typeface="Segoe UI Emoji"/>
                <a:cs typeface="Segoe UI Emoji"/>
              </a:rPr>
              <a:t> </a:t>
            </a:r>
            <a:r>
              <a:rPr sz="1200" dirty="0">
                <a:solidFill>
                  <a:srgbClr val="1E1E1E"/>
                </a:solidFill>
                <a:latin typeface="Segoe UI Emoji"/>
                <a:cs typeface="Segoe UI Emoji"/>
              </a:rPr>
              <a:t>search</a:t>
            </a:r>
            <a:r>
              <a:rPr sz="1200" spc="-25" dirty="0">
                <a:solidFill>
                  <a:srgbClr val="1E1E1E"/>
                </a:solidFill>
                <a:latin typeface="Segoe UI Emoji"/>
                <a:cs typeface="Segoe UI Emoji"/>
              </a:rPr>
              <a:t> </a:t>
            </a:r>
            <a:r>
              <a:rPr sz="1200" dirty="0">
                <a:solidFill>
                  <a:srgbClr val="1E1E1E"/>
                </a:solidFill>
                <a:latin typeface="Segoe UI Emoji"/>
                <a:cs typeface="Segoe UI Emoji"/>
              </a:rPr>
              <a:t>for</a:t>
            </a:r>
            <a:r>
              <a:rPr sz="1200" spc="-40" dirty="0">
                <a:solidFill>
                  <a:srgbClr val="1E1E1E"/>
                </a:solidFill>
                <a:latin typeface="Segoe UI Emoji"/>
                <a:cs typeface="Segoe UI Emoji"/>
              </a:rPr>
              <a:t> </a:t>
            </a:r>
            <a:r>
              <a:rPr sz="1200" dirty="0">
                <a:solidFill>
                  <a:srgbClr val="1E1E1E"/>
                </a:solidFill>
                <a:latin typeface="Segoe UI Emoji"/>
                <a:cs typeface="Segoe UI Emoji"/>
              </a:rPr>
              <a:t>people</a:t>
            </a:r>
            <a:r>
              <a:rPr sz="1200" spc="-45" dirty="0">
                <a:solidFill>
                  <a:srgbClr val="1E1E1E"/>
                </a:solidFill>
                <a:latin typeface="Segoe UI Emoji"/>
                <a:cs typeface="Segoe UI Emoji"/>
              </a:rPr>
              <a:t> </a:t>
            </a:r>
            <a:r>
              <a:rPr sz="1200" dirty="0">
                <a:solidFill>
                  <a:srgbClr val="1E1E1E"/>
                </a:solidFill>
                <a:latin typeface="Segoe UI Emoji"/>
                <a:cs typeface="Segoe UI Emoji"/>
              </a:rPr>
              <a:t>from</a:t>
            </a:r>
            <a:r>
              <a:rPr sz="1200" spc="-45" dirty="0">
                <a:solidFill>
                  <a:srgbClr val="1E1E1E"/>
                </a:solidFill>
                <a:latin typeface="Segoe UI Emoji"/>
                <a:cs typeface="Segoe UI Emoji"/>
              </a:rPr>
              <a:t> </a:t>
            </a:r>
            <a:r>
              <a:rPr sz="1200" dirty="0">
                <a:solidFill>
                  <a:srgbClr val="1E1E1E"/>
                </a:solidFill>
                <a:latin typeface="Segoe UI Emoji"/>
                <a:cs typeface="Segoe UI Emoji"/>
              </a:rPr>
              <a:t>your</a:t>
            </a:r>
            <a:r>
              <a:rPr sz="1200" spc="-40" dirty="0">
                <a:solidFill>
                  <a:srgbClr val="1E1E1E"/>
                </a:solidFill>
                <a:latin typeface="Segoe UI Emoji"/>
                <a:cs typeface="Segoe UI Emoji"/>
              </a:rPr>
              <a:t> </a:t>
            </a:r>
            <a:r>
              <a:rPr sz="1200" dirty="0">
                <a:solidFill>
                  <a:srgbClr val="1E1E1E"/>
                </a:solidFill>
                <a:latin typeface="Segoe UI Emoji"/>
                <a:cs typeface="Segoe UI Emoji"/>
              </a:rPr>
              <a:t>address</a:t>
            </a:r>
            <a:r>
              <a:rPr sz="1200" spc="-10" dirty="0">
                <a:solidFill>
                  <a:srgbClr val="1E1E1E"/>
                </a:solidFill>
                <a:latin typeface="Segoe UI Emoji"/>
                <a:cs typeface="Segoe UI Emoji"/>
              </a:rPr>
              <a:t> </a:t>
            </a:r>
            <a:r>
              <a:rPr sz="1200" dirty="0">
                <a:solidFill>
                  <a:srgbClr val="1E1E1E"/>
                </a:solidFill>
                <a:latin typeface="Segoe UI Emoji"/>
                <a:cs typeface="Segoe UI Emoji"/>
              </a:rPr>
              <a:t>book</a:t>
            </a:r>
            <a:r>
              <a:rPr sz="1200" spc="-40" dirty="0">
                <a:solidFill>
                  <a:srgbClr val="1E1E1E"/>
                </a:solidFill>
                <a:latin typeface="Segoe UI Emoji"/>
                <a:cs typeface="Segoe UI Emoji"/>
              </a:rPr>
              <a:t> </a:t>
            </a:r>
            <a:r>
              <a:rPr sz="1200" dirty="0">
                <a:solidFill>
                  <a:srgbClr val="1E1E1E"/>
                </a:solidFill>
                <a:latin typeface="Segoe UI Emoji"/>
                <a:cs typeface="Segoe UI Emoji"/>
              </a:rPr>
              <a:t>or</a:t>
            </a:r>
            <a:r>
              <a:rPr sz="1200" spc="-40" dirty="0">
                <a:solidFill>
                  <a:srgbClr val="1E1E1E"/>
                </a:solidFill>
                <a:latin typeface="Segoe UI Emoji"/>
                <a:cs typeface="Segoe UI Emoji"/>
              </a:rPr>
              <a:t> </a:t>
            </a:r>
            <a:r>
              <a:rPr sz="1200" dirty="0">
                <a:solidFill>
                  <a:srgbClr val="1E1E1E"/>
                </a:solidFill>
                <a:latin typeface="Segoe UI Emoji"/>
                <a:cs typeface="Segoe UI Emoji"/>
              </a:rPr>
              <a:t>type</a:t>
            </a:r>
            <a:r>
              <a:rPr sz="1200" spc="-45" dirty="0">
                <a:solidFill>
                  <a:srgbClr val="1E1E1E"/>
                </a:solidFill>
                <a:latin typeface="Segoe UI Emoji"/>
                <a:cs typeface="Segoe UI Emoji"/>
              </a:rPr>
              <a:t> </a:t>
            </a:r>
            <a:r>
              <a:rPr sz="1200" dirty="0">
                <a:solidFill>
                  <a:srgbClr val="1E1E1E"/>
                </a:solidFill>
                <a:latin typeface="Segoe UI Emoji"/>
                <a:cs typeface="Segoe UI Emoji"/>
              </a:rPr>
              <a:t>in</a:t>
            </a:r>
            <a:r>
              <a:rPr sz="1200" spc="-25" dirty="0">
                <a:solidFill>
                  <a:srgbClr val="1E1E1E"/>
                </a:solidFill>
                <a:latin typeface="Segoe UI Emoji"/>
                <a:cs typeface="Segoe UI Emoji"/>
              </a:rPr>
              <a:t> </a:t>
            </a:r>
            <a:r>
              <a:rPr sz="1200" dirty="0">
                <a:solidFill>
                  <a:srgbClr val="1E1E1E"/>
                </a:solidFill>
                <a:latin typeface="Segoe UI Emoji"/>
                <a:cs typeface="Segoe UI Emoji"/>
              </a:rPr>
              <a:t>their</a:t>
            </a:r>
            <a:r>
              <a:rPr sz="1200" spc="-40" dirty="0">
                <a:solidFill>
                  <a:srgbClr val="1E1E1E"/>
                </a:solidFill>
                <a:latin typeface="Segoe UI Emoji"/>
                <a:cs typeface="Segoe UI Emoji"/>
              </a:rPr>
              <a:t> </a:t>
            </a:r>
            <a:r>
              <a:rPr sz="1200" spc="-10" dirty="0">
                <a:solidFill>
                  <a:srgbClr val="1E1E1E"/>
                </a:solidFill>
                <a:latin typeface="Segoe UI Emoji"/>
                <a:cs typeface="Segoe UI Emoji"/>
              </a:rPr>
              <a:t>email 	</a:t>
            </a:r>
            <a:r>
              <a:rPr sz="1200" dirty="0">
                <a:solidFill>
                  <a:srgbClr val="1E1E1E"/>
                </a:solidFill>
                <a:latin typeface="Segoe UI Emoji"/>
                <a:cs typeface="Segoe UI Emoji"/>
              </a:rPr>
              <a:t>addresses</a:t>
            </a:r>
            <a:r>
              <a:rPr sz="1200" spc="-20"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Add</a:t>
            </a:r>
            <a:r>
              <a:rPr sz="1200" spc="-25" dirty="0">
                <a:solidFill>
                  <a:srgbClr val="1E1E1E"/>
                </a:solidFill>
                <a:latin typeface="Segoe UI Emoji"/>
                <a:cs typeface="Segoe UI Emoji"/>
              </a:rPr>
              <a:t> </a:t>
            </a:r>
            <a:r>
              <a:rPr sz="1200" dirty="0">
                <a:solidFill>
                  <a:srgbClr val="1E1E1E"/>
                </a:solidFill>
                <a:latin typeface="Segoe UI Emoji"/>
                <a:cs typeface="Segoe UI Emoji"/>
              </a:rPr>
              <a:t>box.</a:t>
            </a:r>
            <a:r>
              <a:rPr sz="1200" spc="-20" dirty="0">
                <a:solidFill>
                  <a:srgbClr val="1E1E1E"/>
                </a:solidFill>
                <a:latin typeface="Segoe UI Emoji"/>
                <a:cs typeface="Segoe UI Emoji"/>
              </a:rPr>
              <a:t> </a:t>
            </a:r>
            <a:r>
              <a:rPr sz="1200" dirty="0">
                <a:solidFill>
                  <a:srgbClr val="1E1E1E"/>
                </a:solidFill>
                <a:latin typeface="Segoe UI Emoji"/>
                <a:cs typeface="Segoe UI Emoji"/>
              </a:rPr>
              <a:t>When</a:t>
            </a:r>
            <a:r>
              <a:rPr sz="1200" spc="-20" dirty="0">
                <a:solidFill>
                  <a:srgbClr val="1E1E1E"/>
                </a:solidFill>
                <a:latin typeface="Segoe UI Emoji"/>
                <a:cs typeface="Segoe UI Emoji"/>
              </a:rPr>
              <a:t> </a:t>
            </a:r>
            <a:r>
              <a:rPr sz="1200" dirty="0">
                <a:solidFill>
                  <a:srgbClr val="1E1E1E"/>
                </a:solidFill>
                <a:latin typeface="Segoe UI Emoji"/>
                <a:cs typeface="Segoe UI Emoji"/>
              </a:rPr>
              <a:t>you're</a:t>
            </a:r>
            <a:r>
              <a:rPr sz="1200" spc="-30" dirty="0">
                <a:solidFill>
                  <a:srgbClr val="1E1E1E"/>
                </a:solidFill>
                <a:latin typeface="Segoe UI Emoji"/>
                <a:cs typeface="Segoe UI Emoji"/>
              </a:rPr>
              <a:t> </a:t>
            </a:r>
            <a:r>
              <a:rPr sz="1200" dirty="0">
                <a:solidFill>
                  <a:srgbClr val="1E1E1E"/>
                </a:solidFill>
                <a:latin typeface="Segoe UI Emoji"/>
                <a:cs typeface="Segoe UI Emoji"/>
              </a:rPr>
              <a:t>done</a:t>
            </a:r>
            <a:r>
              <a:rPr sz="1200" spc="-25" dirty="0">
                <a:solidFill>
                  <a:srgbClr val="1E1E1E"/>
                </a:solidFill>
                <a:latin typeface="Segoe UI Emoji"/>
                <a:cs typeface="Segoe UI Emoji"/>
              </a:rPr>
              <a:t> </a:t>
            </a:r>
            <a:r>
              <a:rPr sz="1200" dirty="0">
                <a:solidFill>
                  <a:srgbClr val="1E1E1E"/>
                </a:solidFill>
                <a:latin typeface="Segoe UI Emoji"/>
                <a:cs typeface="Segoe UI Emoji"/>
              </a:rPr>
              <a:t>adding</a:t>
            </a:r>
            <a:r>
              <a:rPr sz="1200" spc="-25" dirty="0">
                <a:solidFill>
                  <a:srgbClr val="1E1E1E"/>
                </a:solidFill>
                <a:latin typeface="Segoe UI Emoji"/>
                <a:cs typeface="Segoe UI Emoji"/>
              </a:rPr>
              <a:t> </a:t>
            </a:r>
            <a:r>
              <a:rPr sz="1200" dirty="0">
                <a:solidFill>
                  <a:srgbClr val="1E1E1E"/>
                </a:solidFill>
                <a:latin typeface="Segoe UI Emoji"/>
                <a:cs typeface="Segoe UI Emoji"/>
              </a:rPr>
              <a:t>names</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b="1" spc="-25" dirty="0">
                <a:solidFill>
                  <a:srgbClr val="1E1E1E"/>
                </a:solidFill>
                <a:latin typeface="Segoe UI Emoji"/>
                <a:cs typeface="Segoe UI Emoji"/>
              </a:rPr>
              <a:t>Add 	</a:t>
            </a:r>
            <a:r>
              <a:rPr sz="1200" b="1" dirty="0">
                <a:solidFill>
                  <a:srgbClr val="1E1E1E"/>
                </a:solidFill>
                <a:latin typeface="Segoe UI Emoji"/>
                <a:cs typeface="Segoe UI Emoji"/>
              </a:rPr>
              <a:t>Users</a:t>
            </a:r>
            <a:r>
              <a:rPr sz="1200" b="1" spc="-5" dirty="0">
                <a:solidFill>
                  <a:srgbClr val="1E1E1E"/>
                </a:solidFill>
                <a:latin typeface="Segoe UI Emoji"/>
                <a:cs typeface="Segoe UI Emoji"/>
              </a:rPr>
              <a:t> </a:t>
            </a:r>
            <a:r>
              <a:rPr sz="1200" dirty="0">
                <a:solidFill>
                  <a:srgbClr val="1E1E1E"/>
                </a:solidFill>
                <a:latin typeface="Segoe UI Emoji"/>
                <a:cs typeface="Segoe UI Emoji"/>
              </a:rPr>
              <a:t>dialog</a:t>
            </a:r>
            <a:r>
              <a:rPr sz="1200" spc="-10" dirty="0">
                <a:solidFill>
                  <a:srgbClr val="1E1E1E"/>
                </a:solidFill>
                <a:latin typeface="Segoe UI Emoji"/>
                <a:cs typeface="Segoe UI Emoji"/>
              </a:rPr>
              <a:t> </a:t>
            </a:r>
            <a:r>
              <a:rPr sz="1200" dirty="0">
                <a:solidFill>
                  <a:srgbClr val="1E1E1E"/>
                </a:solidFill>
                <a:latin typeface="Segoe UI Emoji"/>
                <a:cs typeface="Segoe UI Emoji"/>
              </a:rPr>
              <a:t>box,</a:t>
            </a:r>
            <a:r>
              <a:rPr sz="1200" spc="-10" dirty="0">
                <a:solidFill>
                  <a:srgbClr val="1E1E1E"/>
                </a:solidFill>
                <a:latin typeface="Segoe UI Emoji"/>
                <a:cs typeface="Segoe UI Emoji"/>
              </a:rPr>
              <a:t> </a:t>
            </a:r>
            <a:r>
              <a:rPr sz="1200" dirty="0">
                <a:solidFill>
                  <a:srgbClr val="1E1E1E"/>
                </a:solidFill>
                <a:latin typeface="Segoe UI Emoji"/>
                <a:cs typeface="Segoe UI Emoji"/>
              </a:rPr>
              <a:t>click </a:t>
            </a:r>
            <a:r>
              <a:rPr sz="1200" b="1" spc="-25" dirty="0">
                <a:solidFill>
                  <a:srgbClr val="1E1E1E"/>
                </a:solidFill>
                <a:latin typeface="Segoe UI Emoji"/>
                <a:cs typeface="Segoe UI Emoji"/>
              </a:rPr>
              <a:t>OK</a:t>
            </a:r>
            <a:r>
              <a:rPr sz="1200" spc="-25" dirty="0">
                <a:solidFill>
                  <a:srgbClr val="1E1E1E"/>
                </a:solidFill>
                <a:latin typeface="Segoe UI Emoji"/>
                <a:cs typeface="Segoe UI Emoji"/>
              </a:rPr>
              <a:t>.</a:t>
            </a:r>
            <a:endParaRPr sz="1200">
              <a:latin typeface="Segoe UI Emoji"/>
              <a:cs typeface="Segoe UI Emoji"/>
            </a:endParaRPr>
          </a:p>
          <a:p>
            <a:pPr marL="239395" marR="104139" indent="-226695">
              <a:lnSpc>
                <a:spcPct val="110800"/>
              </a:lnSpc>
              <a:buAutoNum type="arabicPeriod"/>
              <a:tabLst>
                <a:tab pos="241300" algn="l"/>
              </a:tabLst>
            </a:pPr>
            <a:r>
              <a:rPr sz="1200" dirty="0">
                <a:solidFill>
                  <a:srgbClr val="1E1E1E"/>
                </a:solidFill>
                <a:latin typeface="Segoe UI Emoji"/>
                <a:cs typeface="Segoe UI Emoji"/>
              </a:rPr>
              <a:t>Back</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Calendar</a:t>
            </a:r>
            <a:r>
              <a:rPr sz="1200" spc="-20" dirty="0">
                <a:solidFill>
                  <a:srgbClr val="1E1E1E"/>
                </a:solidFill>
                <a:latin typeface="Segoe UI Emoji"/>
                <a:cs typeface="Segoe UI Emoji"/>
              </a:rPr>
              <a:t> </a:t>
            </a:r>
            <a:r>
              <a:rPr sz="1200" dirty="0">
                <a:solidFill>
                  <a:srgbClr val="1E1E1E"/>
                </a:solidFill>
                <a:latin typeface="Segoe UI Emoji"/>
                <a:cs typeface="Segoe UI Emoji"/>
              </a:rPr>
              <a:t>Properties</a:t>
            </a:r>
            <a:r>
              <a:rPr sz="1200" spc="-25" dirty="0">
                <a:solidFill>
                  <a:srgbClr val="1E1E1E"/>
                </a:solidFill>
                <a:latin typeface="Segoe UI Emoji"/>
                <a:cs typeface="Segoe UI Emoji"/>
              </a:rPr>
              <a:t> </a:t>
            </a:r>
            <a:r>
              <a:rPr sz="1200" dirty="0">
                <a:solidFill>
                  <a:srgbClr val="1E1E1E"/>
                </a:solidFill>
                <a:latin typeface="Segoe UI Emoji"/>
                <a:cs typeface="Segoe UI Emoji"/>
              </a:rPr>
              <a:t>dialog</a:t>
            </a:r>
            <a:r>
              <a:rPr sz="1200" spc="-25" dirty="0">
                <a:solidFill>
                  <a:srgbClr val="1E1E1E"/>
                </a:solidFill>
                <a:latin typeface="Segoe UI Emoji"/>
                <a:cs typeface="Segoe UI Emoji"/>
              </a:rPr>
              <a:t> </a:t>
            </a:r>
            <a:r>
              <a:rPr sz="1200" dirty="0">
                <a:solidFill>
                  <a:srgbClr val="1E1E1E"/>
                </a:solidFill>
                <a:latin typeface="Segoe UI Emoji"/>
                <a:cs typeface="Segoe UI Emoji"/>
              </a:rPr>
              <a:t>box,</a:t>
            </a:r>
            <a:r>
              <a:rPr sz="1200" spc="-20" dirty="0">
                <a:solidFill>
                  <a:srgbClr val="1E1E1E"/>
                </a:solidFill>
                <a:latin typeface="Segoe UI Emoji"/>
                <a:cs typeface="Segoe UI Emoji"/>
              </a:rPr>
              <a:t> </a:t>
            </a:r>
            <a:r>
              <a:rPr sz="1200" dirty="0">
                <a:solidFill>
                  <a:srgbClr val="1E1E1E"/>
                </a:solidFill>
                <a:latin typeface="Segoe UI Emoji"/>
                <a:cs typeface="Segoe UI Emoji"/>
              </a:rPr>
              <a:t>select</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person's</a:t>
            </a:r>
            <a:r>
              <a:rPr sz="1200" spc="-25" dirty="0">
                <a:solidFill>
                  <a:srgbClr val="1E1E1E"/>
                </a:solidFill>
                <a:latin typeface="Segoe UI Emoji"/>
                <a:cs typeface="Segoe UI Emoji"/>
              </a:rPr>
              <a:t> </a:t>
            </a:r>
            <a:r>
              <a:rPr sz="1200" dirty="0">
                <a:solidFill>
                  <a:srgbClr val="1E1E1E"/>
                </a:solidFill>
                <a:latin typeface="Segoe UI Emoji"/>
                <a:cs typeface="Segoe UI Emoji"/>
              </a:rPr>
              <a:t>name</a:t>
            </a:r>
            <a:r>
              <a:rPr sz="1200" spc="-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spc="-10" dirty="0">
                <a:solidFill>
                  <a:srgbClr val="1E1E1E"/>
                </a:solidFill>
                <a:latin typeface="Segoe UI Emoji"/>
                <a:cs typeface="Segoe UI Emoji"/>
              </a:rPr>
              <a:t>email 	</a:t>
            </a:r>
            <a:r>
              <a:rPr sz="1200" dirty="0">
                <a:solidFill>
                  <a:srgbClr val="1E1E1E"/>
                </a:solidFill>
                <a:latin typeface="Segoe UI Emoji"/>
                <a:cs typeface="Segoe UI Emoji"/>
              </a:rPr>
              <a:t>address,</a:t>
            </a:r>
            <a:r>
              <a:rPr sz="1200" spc="-35" dirty="0">
                <a:solidFill>
                  <a:srgbClr val="1E1E1E"/>
                </a:solidFill>
                <a:latin typeface="Segoe UI Emoji"/>
                <a:cs typeface="Segoe UI Emoji"/>
              </a:rPr>
              <a:t> </a:t>
            </a:r>
            <a:r>
              <a:rPr sz="1200" dirty="0">
                <a:solidFill>
                  <a:srgbClr val="1E1E1E"/>
                </a:solidFill>
                <a:latin typeface="Segoe UI Emoji"/>
                <a:cs typeface="Segoe UI Emoji"/>
              </a:rPr>
              <a:t>then</a:t>
            </a:r>
            <a:r>
              <a:rPr sz="1200" spc="-30" dirty="0">
                <a:solidFill>
                  <a:srgbClr val="1E1E1E"/>
                </a:solidFill>
                <a:latin typeface="Segoe UI Emoji"/>
                <a:cs typeface="Segoe UI Emoji"/>
              </a:rPr>
              <a:t> </a:t>
            </a:r>
            <a:r>
              <a:rPr sz="1200" dirty="0">
                <a:solidFill>
                  <a:srgbClr val="1E1E1E"/>
                </a:solidFill>
                <a:latin typeface="Segoe UI Emoji"/>
                <a:cs typeface="Segoe UI Emoji"/>
              </a:rPr>
              <a:t>choose</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level</a:t>
            </a:r>
            <a:r>
              <a:rPr sz="1200" spc="-35" dirty="0">
                <a:solidFill>
                  <a:srgbClr val="1E1E1E"/>
                </a:solidFill>
                <a:latin typeface="Segoe UI Emoji"/>
                <a:cs typeface="Segoe UI Emoji"/>
              </a:rPr>
              <a:t> </a:t>
            </a:r>
            <a:r>
              <a:rPr sz="1200" dirty="0">
                <a:solidFill>
                  <a:srgbClr val="1E1E1E"/>
                </a:solidFill>
                <a:latin typeface="Segoe UI Emoji"/>
                <a:cs typeface="Segoe UI Emoji"/>
              </a:rPr>
              <a:t>of</a:t>
            </a:r>
            <a:r>
              <a:rPr sz="1200" spc="-40" dirty="0">
                <a:solidFill>
                  <a:srgbClr val="1E1E1E"/>
                </a:solidFill>
                <a:latin typeface="Segoe UI Emoji"/>
                <a:cs typeface="Segoe UI Emoji"/>
              </a:rPr>
              <a:t> </a:t>
            </a:r>
            <a:r>
              <a:rPr sz="1200" dirty="0">
                <a:solidFill>
                  <a:srgbClr val="1E1E1E"/>
                </a:solidFill>
                <a:latin typeface="Segoe UI Emoji"/>
                <a:cs typeface="Segoe UI Emoji"/>
              </a:rPr>
              <a:t>details</a:t>
            </a:r>
            <a:r>
              <a:rPr sz="1200" spc="-50" dirty="0">
                <a:solidFill>
                  <a:srgbClr val="1E1E1E"/>
                </a:solidFill>
                <a:latin typeface="Segoe UI Emoji"/>
                <a:cs typeface="Segoe UI Emoji"/>
              </a:rPr>
              <a:t> </a:t>
            </a:r>
            <a:r>
              <a:rPr sz="1200" dirty="0">
                <a:solidFill>
                  <a:srgbClr val="1E1E1E"/>
                </a:solidFill>
                <a:latin typeface="Segoe UI Emoji"/>
                <a:cs typeface="Segoe UI Emoji"/>
              </a:rPr>
              <a:t>that</a:t>
            </a:r>
            <a:r>
              <a:rPr sz="1200" spc="-10" dirty="0">
                <a:solidFill>
                  <a:srgbClr val="1E1E1E"/>
                </a:solidFill>
                <a:latin typeface="Segoe UI Emoji"/>
                <a:cs typeface="Segoe UI Emoji"/>
              </a:rPr>
              <a:t> </a:t>
            </a:r>
            <a:r>
              <a:rPr sz="1200" dirty="0">
                <a:solidFill>
                  <a:srgbClr val="1E1E1E"/>
                </a:solidFill>
                <a:latin typeface="Segoe UI Emoji"/>
                <a:cs typeface="Segoe UI Emoji"/>
              </a:rPr>
              <a:t>you</a:t>
            </a:r>
            <a:r>
              <a:rPr sz="1200" spc="-30" dirty="0">
                <a:solidFill>
                  <a:srgbClr val="1E1E1E"/>
                </a:solidFill>
                <a:latin typeface="Segoe UI Emoji"/>
                <a:cs typeface="Segoe UI Emoji"/>
              </a:rPr>
              <a:t> </a:t>
            </a:r>
            <a:r>
              <a:rPr sz="1200" dirty="0">
                <a:solidFill>
                  <a:srgbClr val="1E1E1E"/>
                </a:solidFill>
                <a:latin typeface="Segoe UI Emoji"/>
                <a:cs typeface="Segoe UI Emoji"/>
              </a:rPr>
              <a:t>want</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30" dirty="0">
                <a:solidFill>
                  <a:srgbClr val="1E1E1E"/>
                </a:solidFill>
                <a:latin typeface="Segoe UI Emoji"/>
                <a:cs typeface="Segoe UI Emoji"/>
              </a:rPr>
              <a:t> </a:t>
            </a:r>
            <a:r>
              <a:rPr sz="1200" dirty="0">
                <a:solidFill>
                  <a:srgbClr val="1E1E1E"/>
                </a:solidFill>
                <a:latin typeface="Segoe UI Emoji"/>
                <a:cs typeface="Segoe UI Emoji"/>
              </a:rPr>
              <a:t>share</a:t>
            </a:r>
            <a:r>
              <a:rPr sz="1200" spc="-50" dirty="0">
                <a:solidFill>
                  <a:srgbClr val="1E1E1E"/>
                </a:solidFill>
                <a:latin typeface="Segoe UI Emoji"/>
                <a:cs typeface="Segoe UI Emoji"/>
              </a:rPr>
              <a:t> </a:t>
            </a:r>
            <a:r>
              <a:rPr sz="1200" dirty="0">
                <a:solidFill>
                  <a:srgbClr val="1E1E1E"/>
                </a:solidFill>
                <a:latin typeface="Segoe UI Emoji"/>
                <a:cs typeface="Segoe UI Emoji"/>
              </a:rPr>
              <a:t>with</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spc="-10" dirty="0">
                <a:solidFill>
                  <a:srgbClr val="1E1E1E"/>
                </a:solidFill>
                <a:latin typeface="Segoe UI Emoji"/>
                <a:cs typeface="Segoe UI Emoji"/>
              </a:rPr>
              <a:t>person, 	</a:t>
            </a:r>
            <a:r>
              <a:rPr sz="1200" dirty="0">
                <a:solidFill>
                  <a:srgbClr val="1E1E1E"/>
                </a:solidFill>
                <a:latin typeface="Segoe UI Emoji"/>
                <a:cs typeface="Segoe UI Emoji"/>
              </a:rPr>
              <a:t>then</a:t>
            </a:r>
            <a:r>
              <a:rPr sz="1200" spc="-20" dirty="0">
                <a:solidFill>
                  <a:srgbClr val="1E1E1E"/>
                </a:solidFill>
                <a:latin typeface="Segoe UI Emoji"/>
                <a:cs typeface="Segoe UI Emoji"/>
              </a:rPr>
              <a:t> </a:t>
            </a: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b="1" spc="-25" dirty="0">
                <a:solidFill>
                  <a:srgbClr val="1E1E1E"/>
                </a:solidFill>
                <a:latin typeface="Segoe UI Emoji"/>
                <a:cs typeface="Segoe UI Emoji"/>
              </a:rPr>
              <a:t>OK</a:t>
            </a:r>
            <a:r>
              <a:rPr sz="1200" spc="-25" dirty="0">
                <a:solidFill>
                  <a:srgbClr val="1E1E1E"/>
                </a:solidFill>
                <a:latin typeface="Segoe UI Emoji"/>
                <a:cs typeface="Segoe UI Emoji"/>
              </a:rPr>
              <a:t>.</a:t>
            </a:r>
            <a:endParaRPr sz="1200">
              <a:latin typeface="Segoe UI Emoji"/>
              <a:cs typeface="Segoe UI Emoji"/>
            </a:endParaRPr>
          </a:p>
          <a:p>
            <a:pPr marL="238760" marR="156210" indent="-226695">
              <a:lnSpc>
                <a:spcPct val="110800"/>
              </a:lnSpc>
              <a:spcBef>
                <a:spcPts val="5"/>
              </a:spcBef>
              <a:buAutoNum type="arabicPeriod"/>
              <a:tabLst>
                <a:tab pos="240665" algn="l"/>
              </a:tabLst>
            </a:pP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person</a:t>
            </a:r>
            <a:r>
              <a:rPr sz="1200" spc="-25" dirty="0">
                <a:solidFill>
                  <a:srgbClr val="1E1E1E"/>
                </a:solidFill>
                <a:latin typeface="Segoe UI Emoji"/>
                <a:cs typeface="Segoe UI Emoji"/>
              </a:rPr>
              <a:t> </a:t>
            </a:r>
            <a:r>
              <a:rPr sz="1200" dirty="0">
                <a:solidFill>
                  <a:srgbClr val="1E1E1E"/>
                </a:solidFill>
                <a:latin typeface="Segoe UI Emoji"/>
                <a:cs typeface="Segoe UI Emoji"/>
              </a:rPr>
              <a:t>you've</a:t>
            </a:r>
            <a:r>
              <a:rPr sz="1200" spc="-45" dirty="0">
                <a:solidFill>
                  <a:srgbClr val="1E1E1E"/>
                </a:solidFill>
                <a:latin typeface="Segoe UI Emoji"/>
                <a:cs typeface="Segoe UI Emoji"/>
              </a:rPr>
              <a:t> </a:t>
            </a:r>
            <a:r>
              <a:rPr sz="1200" dirty="0">
                <a:solidFill>
                  <a:srgbClr val="1E1E1E"/>
                </a:solidFill>
                <a:latin typeface="Segoe UI Emoji"/>
                <a:cs typeface="Segoe UI Emoji"/>
              </a:rPr>
              <a:t>shared</a:t>
            </a:r>
            <a:r>
              <a:rPr sz="1200" spc="-40" dirty="0">
                <a:solidFill>
                  <a:srgbClr val="1E1E1E"/>
                </a:solidFill>
                <a:latin typeface="Segoe UI Emoji"/>
                <a:cs typeface="Segoe UI Emoji"/>
              </a:rPr>
              <a:t> </a:t>
            </a:r>
            <a:r>
              <a:rPr sz="1200" dirty="0">
                <a:solidFill>
                  <a:srgbClr val="1E1E1E"/>
                </a:solidFill>
                <a:latin typeface="Segoe UI Emoji"/>
                <a:cs typeface="Segoe UI Emoji"/>
              </a:rPr>
              <a:t>your</a:t>
            </a:r>
            <a:r>
              <a:rPr sz="1200" spc="-45" dirty="0">
                <a:solidFill>
                  <a:srgbClr val="1E1E1E"/>
                </a:solidFill>
                <a:latin typeface="Segoe UI Emoji"/>
                <a:cs typeface="Segoe UI Emoji"/>
              </a:rPr>
              <a:t> </a:t>
            </a:r>
            <a:r>
              <a:rPr sz="1200" dirty="0">
                <a:solidFill>
                  <a:srgbClr val="1E1E1E"/>
                </a:solidFill>
                <a:latin typeface="Segoe UI Emoji"/>
                <a:cs typeface="Segoe UI Emoji"/>
              </a:rPr>
              <a:t>calendar</a:t>
            </a:r>
            <a:r>
              <a:rPr sz="1200" spc="-40" dirty="0">
                <a:solidFill>
                  <a:srgbClr val="1E1E1E"/>
                </a:solidFill>
                <a:latin typeface="Segoe UI Emoji"/>
                <a:cs typeface="Segoe UI Emoji"/>
              </a:rPr>
              <a:t> </a:t>
            </a:r>
            <a:r>
              <a:rPr sz="1200" dirty="0">
                <a:solidFill>
                  <a:srgbClr val="1E1E1E"/>
                </a:solidFill>
                <a:latin typeface="Segoe UI Emoji"/>
                <a:cs typeface="Segoe UI Emoji"/>
              </a:rPr>
              <a:t>with</a:t>
            </a:r>
            <a:r>
              <a:rPr sz="1200" spc="-10" dirty="0">
                <a:solidFill>
                  <a:srgbClr val="1E1E1E"/>
                </a:solidFill>
                <a:latin typeface="Segoe UI Emoji"/>
                <a:cs typeface="Segoe UI Emoji"/>
              </a:rPr>
              <a:t> </a:t>
            </a:r>
            <a:r>
              <a:rPr sz="1200" dirty="0">
                <a:solidFill>
                  <a:srgbClr val="1E1E1E"/>
                </a:solidFill>
                <a:latin typeface="Segoe UI Emoji"/>
                <a:cs typeface="Segoe UI Emoji"/>
              </a:rPr>
              <a:t>will</a:t>
            </a:r>
            <a:r>
              <a:rPr sz="1200" spc="-45" dirty="0">
                <a:solidFill>
                  <a:srgbClr val="1E1E1E"/>
                </a:solidFill>
                <a:latin typeface="Segoe UI Emoji"/>
                <a:cs typeface="Segoe UI Emoji"/>
              </a:rPr>
              <a:t> </a:t>
            </a:r>
            <a:r>
              <a:rPr sz="1200" dirty="0">
                <a:solidFill>
                  <a:srgbClr val="1E1E1E"/>
                </a:solidFill>
                <a:latin typeface="Segoe UI Emoji"/>
                <a:cs typeface="Segoe UI Emoji"/>
              </a:rPr>
              <a:t>receive</a:t>
            </a:r>
            <a:r>
              <a:rPr sz="1200" spc="-40" dirty="0">
                <a:solidFill>
                  <a:srgbClr val="1E1E1E"/>
                </a:solidFill>
                <a:latin typeface="Segoe UI Emoji"/>
                <a:cs typeface="Segoe UI Emoji"/>
              </a:rPr>
              <a:t> </a:t>
            </a:r>
            <a:r>
              <a:rPr sz="1200" dirty="0">
                <a:solidFill>
                  <a:srgbClr val="1E1E1E"/>
                </a:solidFill>
                <a:latin typeface="Segoe UI Emoji"/>
                <a:cs typeface="Segoe UI Emoji"/>
              </a:rPr>
              <a:t>a</a:t>
            </a:r>
            <a:r>
              <a:rPr sz="1200" spc="-30" dirty="0">
                <a:solidFill>
                  <a:srgbClr val="1E1E1E"/>
                </a:solidFill>
                <a:latin typeface="Segoe UI Emoji"/>
                <a:cs typeface="Segoe UI Emoji"/>
              </a:rPr>
              <a:t> </a:t>
            </a:r>
            <a:r>
              <a:rPr sz="1200" dirty="0">
                <a:solidFill>
                  <a:srgbClr val="1E1E1E"/>
                </a:solidFill>
                <a:latin typeface="Segoe UI Emoji"/>
                <a:cs typeface="Segoe UI Emoji"/>
              </a:rPr>
              <a:t>sharing</a:t>
            </a:r>
            <a:r>
              <a:rPr sz="1200" spc="-40" dirty="0">
                <a:solidFill>
                  <a:srgbClr val="1E1E1E"/>
                </a:solidFill>
                <a:latin typeface="Segoe UI Emoji"/>
                <a:cs typeface="Segoe UI Emoji"/>
              </a:rPr>
              <a:t> </a:t>
            </a:r>
            <a:r>
              <a:rPr sz="1200" dirty="0">
                <a:solidFill>
                  <a:srgbClr val="1E1E1E"/>
                </a:solidFill>
                <a:latin typeface="Segoe UI Emoji"/>
                <a:cs typeface="Segoe UI Emoji"/>
              </a:rPr>
              <a:t>invitation</a:t>
            </a:r>
            <a:r>
              <a:rPr sz="1200" spc="-30" dirty="0">
                <a:solidFill>
                  <a:srgbClr val="1E1E1E"/>
                </a:solidFill>
                <a:latin typeface="Segoe UI Emoji"/>
                <a:cs typeface="Segoe UI Emoji"/>
              </a:rPr>
              <a:t> </a:t>
            </a:r>
            <a:r>
              <a:rPr sz="1200" spc="-25" dirty="0">
                <a:solidFill>
                  <a:srgbClr val="1E1E1E"/>
                </a:solidFill>
                <a:latin typeface="Segoe UI Emoji"/>
                <a:cs typeface="Segoe UI Emoji"/>
              </a:rPr>
              <a:t>by 	</a:t>
            </a:r>
            <a:r>
              <a:rPr sz="1200" spc="-10" dirty="0">
                <a:solidFill>
                  <a:srgbClr val="1E1E1E"/>
                </a:solidFill>
                <a:latin typeface="Segoe UI Emoji"/>
                <a:cs typeface="Segoe UI Emoji"/>
              </a:rPr>
              <a:t>email.</a:t>
            </a:r>
            <a:endParaRPr sz="1200">
              <a:latin typeface="Segoe UI Emoji"/>
              <a:cs typeface="Segoe UI Emoji"/>
            </a:endParaRPr>
          </a:p>
          <a:p>
            <a:pPr marL="239395" marR="5080" indent="-226695">
              <a:lnSpc>
                <a:spcPct val="110800"/>
              </a:lnSpc>
              <a:buAutoNum type="arabicPeriod"/>
              <a:tabLst>
                <a:tab pos="241300" algn="l"/>
              </a:tabLst>
            </a:pPr>
            <a:r>
              <a:rPr sz="1200" dirty="0">
                <a:solidFill>
                  <a:srgbClr val="1E1E1E"/>
                </a:solidFill>
                <a:latin typeface="Segoe UI Emoji"/>
                <a:cs typeface="Segoe UI Emoji"/>
              </a:rPr>
              <a:t>Once</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recipient</a:t>
            </a:r>
            <a:r>
              <a:rPr sz="1200" spc="-15" dirty="0">
                <a:solidFill>
                  <a:srgbClr val="1E1E1E"/>
                </a:solidFill>
                <a:latin typeface="Segoe UI Emoji"/>
                <a:cs typeface="Segoe UI Emoji"/>
              </a:rPr>
              <a:t> </a:t>
            </a:r>
            <a:r>
              <a:rPr sz="1200" dirty="0">
                <a:solidFill>
                  <a:srgbClr val="1E1E1E"/>
                </a:solidFill>
                <a:latin typeface="Segoe UI Emoji"/>
                <a:cs typeface="Segoe UI Emoji"/>
              </a:rPr>
              <a:t>clicks</a:t>
            </a:r>
            <a:r>
              <a:rPr sz="1200" spc="-45" dirty="0">
                <a:solidFill>
                  <a:srgbClr val="1E1E1E"/>
                </a:solidFill>
                <a:latin typeface="Segoe UI Emoji"/>
                <a:cs typeface="Segoe UI Emoji"/>
              </a:rPr>
              <a:t> </a:t>
            </a:r>
            <a:r>
              <a:rPr sz="1200" b="1" dirty="0">
                <a:solidFill>
                  <a:srgbClr val="1E1E1E"/>
                </a:solidFill>
                <a:latin typeface="Segoe UI Emoji"/>
                <a:cs typeface="Segoe UI Emoji"/>
              </a:rPr>
              <a:t>Accept</a:t>
            </a:r>
            <a:r>
              <a:rPr sz="1200" dirty="0">
                <a:solidFill>
                  <a:srgbClr val="1E1E1E"/>
                </a:solidFill>
                <a:latin typeface="Segoe UI Emoji"/>
                <a:cs typeface="Segoe UI Emoji"/>
              </a:rPr>
              <a:t>,</a:t>
            </a:r>
            <a:r>
              <a:rPr sz="1200" spc="-25" dirty="0">
                <a:solidFill>
                  <a:srgbClr val="1E1E1E"/>
                </a:solidFill>
                <a:latin typeface="Segoe UI Emoji"/>
                <a:cs typeface="Segoe UI Emoji"/>
              </a:rPr>
              <a:t> </a:t>
            </a:r>
            <a:r>
              <a:rPr sz="1200" dirty="0">
                <a:solidFill>
                  <a:srgbClr val="1E1E1E"/>
                </a:solidFill>
                <a:latin typeface="Segoe UI Emoji"/>
                <a:cs typeface="Segoe UI Emoji"/>
              </a:rPr>
              <a:t>they'll</a:t>
            </a:r>
            <a:r>
              <a:rPr sz="1200" spc="-30" dirty="0">
                <a:solidFill>
                  <a:srgbClr val="1E1E1E"/>
                </a:solidFill>
                <a:latin typeface="Segoe UI Emoji"/>
                <a:cs typeface="Segoe UI Emoji"/>
              </a:rPr>
              <a:t> </a:t>
            </a:r>
            <a:r>
              <a:rPr sz="1200" dirty="0">
                <a:solidFill>
                  <a:srgbClr val="1E1E1E"/>
                </a:solidFill>
                <a:latin typeface="Segoe UI Emoji"/>
                <a:cs typeface="Segoe UI Emoji"/>
              </a:rPr>
              <a:t>see</a:t>
            </a:r>
            <a:r>
              <a:rPr sz="1200" spc="-20" dirty="0">
                <a:solidFill>
                  <a:srgbClr val="1E1E1E"/>
                </a:solidFill>
                <a:latin typeface="Segoe UI Emoji"/>
                <a:cs typeface="Segoe UI Emoji"/>
              </a:rPr>
              <a:t> </a:t>
            </a:r>
            <a:r>
              <a:rPr sz="1200" dirty="0">
                <a:solidFill>
                  <a:srgbClr val="1E1E1E"/>
                </a:solidFill>
                <a:latin typeface="Segoe UI Emoji"/>
                <a:cs typeface="Segoe UI Emoji"/>
              </a:rPr>
              <a:t>your</a:t>
            </a:r>
            <a:r>
              <a:rPr sz="1200" spc="-25" dirty="0">
                <a:solidFill>
                  <a:srgbClr val="1E1E1E"/>
                </a:solidFill>
                <a:latin typeface="Segoe UI Emoji"/>
                <a:cs typeface="Segoe UI Emoji"/>
              </a:rPr>
              <a:t> </a:t>
            </a:r>
            <a:r>
              <a:rPr sz="1200" dirty="0">
                <a:solidFill>
                  <a:srgbClr val="1E1E1E"/>
                </a:solidFill>
                <a:latin typeface="Segoe UI Emoji"/>
                <a:cs typeface="Segoe UI Emoji"/>
              </a:rPr>
              <a:t>shared</a:t>
            </a:r>
            <a:r>
              <a:rPr sz="1200" spc="-30" dirty="0">
                <a:solidFill>
                  <a:srgbClr val="1E1E1E"/>
                </a:solidFill>
                <a:latin typeface="Segoe UI Emoji"/>
                <a:cs typeface="Segoe UI Emoji"/>
              </a:rPr>
              <a:t> </a:t>
            </a:r>
            <a:r>
              <a:rPr sz="1200" dirty="0">
                <a:solidFill>
                  <a:srgbClr val="1E1E1E"/>
                </a:solidFill>
                <a:latin typeface="Segoe UI Emoji"/>
                <a:cs typeface="Segoe UI Emoji"/>
              </a:rPr>
              <a:t>calendar</a:t>
            </a:r>
            <a:r>
              <a:rPr sz="1200" spc="-25"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their</a:t>
            </a:r>
            <a:r>
              <a:rPr sz="1200" spc="-25" dirty="0">
                <a:solidFill>
                  <a:srgbClr val="1E1E1E"/>
                </a:solidFill>
                <a:latin typeface="Segoe UI Emoji"/>
                <a:cs typeface="Segoe UI Emoji"/>
              </a:rPr>
              <a:t> </a:t>
            </a:r>
            <a:r>
              <a:rPr sz="1200" spc="-10" dirty="0">
                <a:solidFill>
                  <a:srgbClr val="1E1E1E"/>
                </a:solidFill>
                <a:latin typeface="Segoe UI Emoji"/>
                <a:cs typeface="Segoe UI Emoji"/>
              </a:rPr>
              <a:t>calendar 	</a:t>
            </a:r>
            <a:r>
              <a:rPr sz="1200" spc="-20" dirty="0">
                <a:solidFill>
                  <a:srgbClr val="1E1E1E"/>
                </a:solidFill>
                <a:latin typeface="Segoe UI Emoji"/>
                <a:cs typeface="Segoe UI Emoji"/>
              </a:rPr>
              <a:t>list.</a:t>
            </a:r>
            <a:endParaRPr sz="1200">
              <a:latin typeface="Segoe UI Emoji"/>
              <a:cs typeface="Segoe UI Emoji"/>
            </a:endParaRPr>
          </a:p>
        </p:txBody>
      </p:sp>
      <p:grpSp>
        <p:nvGrpSpPr>
          <p:cNvPr id="8" name="object 8" descr="Graphical user interface, text, application, email  Description automatically generated "/>
          <p:cNvGrpSpPr/>
          <p:nvPr/>
        </p:nvGrpSpPr>
        <p:grpSpPr>
          <a:xfrm>
            <a:off x="8670926" y="2820810"/>
            <a:ext cx="2795905" cy="3800475"/>
            <a:chOff x="6791325" y="2820809"/>
            <a:chExt cx="2795905" cy="3800475"/>
          </a:xfrm>
        </p:grpSpPr>
        <p:pic>
          <p:nvPicPr>
            <p:cNvPr id="9" name="object 9" descr="Graphical user interface, text, application, email  Description automatically generated "/>
            <p:cNvPicPr/>
            <p:nvPr/>
          </p:nvPicPr>
          <p:blipFill>
            <a:blip r:embed="rId3" cstate="print"/>
            <a:stretch>
              <a:fillRect/>
            </a:stretch>
          </p:blipFill>
          <p:spPr>
            <a:xfrm>
              <a:off x="6800850" y="2830335"/>
              <a:ext cx="2776841" cy="3781420"/>
            </a:xfrm>
            <a:prstGeom prst="rect">
              <a:avLst/>
            </a:prstGeom>
          </p:spPr>
        </p:pic>
        <p:sp>
          <p:nvSpPr>
            <p:cNvPr id="10" name="object 10"/>
            <p:cNvSpPr/>
            <p:nvPr/>
          </p:nvSpPr>
          <p:spPr>
            <a:xfrm>
              <a:off x="6796087" y="2825572"/>
              <a:ext cx="2786380" cy="3790950"/>
            </a:xfrm>
            <a:custGeom>
              <a:avLst/>
              <a:gdLst/>
              <a:ahLst/>
              <a:cxnLst/>
              <a:rect l="l" t="t" r="r" b="b"/>
              <a:pathLst>
                <a:path w="2786379" h="3790950">
                  <a:moveTo>
                    <a:pt x="0" y="0"/>
                  </a:moveTo>
                  <a:lnTo>
                    <a:pt x="2786379" y="0"/>
                  </a:lnTo>
                  <a:lnTo>
                    <a:pt x="2786379" y="3790950"/>
                  </a:lnTo>
                  <a:lnTo>
                    <a:pt x="0" y="3790950"/>
                  </a:lnTo>
                  <a:lnTo>
                    <a:pt x="0" y="0"/>
                  </a:lnTo>
                  <a:close/>
                </a:path>
              </a:pathLst>
            </a:custGeom>
            <a:ln w="9525">
              <a:solidFill>
                <a:srgbClr val="000000"/>
              </a:solidFill>
            </a:ln>
          </p:spPr>
          <p:txBody>
            <a:bodyPr wrap="square" lIns="0" tIns="0" rIns="0" bIns="0" rtlCol="0"/>
            <a:lstStyle/>
            <a:p>
              <a:endParaRPr/>
            </a:p>
          </p:txBody>
        </p:sp>
      </p:grpSp>
      <p:sp>
        <p:nvSpPr>
          <p:cNvPr id="7" name="object 7"/>
          <p:cNvSpPr txBox="1"/>
          <p:nvPr/>
        </p:nvSpPr>
        <p:spPr>
          <a:xfrm>
            <a:off x="3284537" y="6556873"/>
            <a:ext cx="4152900" cy="197490"/>
          </a:xfrm>
          <a:prstGeom prst="rect">
            <a:avLst/>
          </a:prstGeom>
        </p:spPr>
        <p:txBody>
          <a:bodyPr vert="horz" wrap="square" lIns="0" tIns="12700" rIns="0" bIns="0" rtlCol="0">
            <a:spAutoFit/>
          </a:bodyPr>
          <a:lstStyle/>
          <a:p>
            <a:pPr marL="12700">
              <a:spcBef>
                <a:spcPts val="100"/>
              </a:spcBef>
            </a:pPr>
            <a:r>
              <a:rPr sz="1200" dirty="0">
                <a:solidFill>
                  <a:srgbClr val="1E1E1E"/>
                </a:solidFill>
                <a:latin typeface="Segoe UI Emoji"/>
                <a:cs typeface="Segoe UI Emoji"/>
              </a:rPr>
              <a:t>For</a:t>
            </a:r>
            <a:r>
              <a:rPr sz="1200" spc="-35" dirty="0">
                <a:solidFill>
                  <a:srgbClr val="1E1E1E"/>
                </a:solidFill>
                <a:latin typeface="Segoe UI Emoji"/>
                <a:cs typeface="Segoe UI Emoji"/>
              </a:rPr>
              <a:t> </a:t>
            </a:r>
            <a:r>
              <a:rPr sz="1200" dirty="0">
                <a:solidFill>
                  <a:srgbClr val="1E1E1E"/>
                </a:solidFill>
                <a:latin typeface="Segoe UI Emoji"/>
                <a:cs typeface="Segoe UI Emoji"/>
              </a:rPr>
              <a:t>more</a:t>
            </a:r>
            <a:r>
              <a:rPr sz="1200" spc="-40" dirty="0">
                <a:solidFill>
                  <a:srgbClr val="1E1E1E"/>
                </a:solidFill>
                <a:latin typeface="Segoe UI Emoji"/>
                <a:cs typeface="Segoe UI Emoji"/>
              </a:rPr>
              <a:t> </a:t>
            </a:r>
            <a:r>
              <a:rPr sz="1200" dirty="0">
                <a:solidFill>
                  <a:srgbClr val="1E1E1E"/>
                </a:solidFill>
                <a:latin typeface="Segoe UI Emoji"/>
                <a:cs typeface="Segoe UI Emoji"/>
              </a:rPr>
              <a:t>information,</a:t>
            </a:r>
            <a:r>
              <a:rPr sz="1200" spc="-30" dirty="0">
                <a:solidFill>
                  <a:srgbClr val="1E1E1E"/>
                </a:solidFill>
                <a:latin typeface="Segoe UI Emoji"/>
                <a:cs typeface="Segoe UI Emoji"/>
              </a:rPr>
              <a:t> </a:t>
            </a:r>
            <a:r>
              <a:rPr sz="1200" dirty="0">
                <a:solidFill>
                  <a:srgbClr val="1E1E1E"/>
                </a:solidFill>
                <a:latin typeface="Segoe UI Emoji"/>
                <a:cs typeface="Segoe UI Emoji"/>
              </a:rPr>
              <a:t>see</a:t>
            </a:r>
            <a:r>
              <a:rPr sz="1200" spc="-25" dirty="0">
                <a:solidFill>
                  <a:srgbClr val="1E1E1E"/>
                </a:solidFill>
                <a:latin typeface="Segoe UI Emoji"/>
                <a:cs typeface="Segoe UI Emoji"/>
              </a:rPr>
              <a:t> </a:t>
            </a:r>
            <a:r>
              <a:rPr sz="1200" u="sng" dirty="0">
                <a:solidFill>
                  <a:srgbClr val="0000FF"/>
                </a:solidFill>
                <a:uFill>
                  <a:solidFill>
                    <a:srgbClr val="0000FF"/>
                  </a:solidFill>
                </a:uFill>
                <a:latin typeface="Segoe UI Emoji"/>
                <a:cs typeface="Segoe UI Emoji"/>
                <a:hlinkClick r:id="rId4"/>
              </a:rPr>
              <a:t>Create</a:t>
            </a:r>
            <a:r>
              <a:rPr sz="1200" u="sng" spc="-40" dirty="0">
                <a:solidFill>
                  <a:srgbClr val="0000FF"/>
                </a:solidFill>
                <a:uFill>
                  <a:solidFill>
                    <a:srgbClr val="0000FF"/>
                  </a:solidFill>
                </a:uFill>
                <a:latin typeface="Segoe UI Emoji"/>
                <a:cs typeface="Segoe UI Emoji"/>
                <a:hlinkClick r:id="rId4"/>
              </a:rPr>
              <a:t> </a:t>
            </a:r>
            <a:r>
              <a:rPr sz="1200" u="sng" dirty="0">
                <a:solidFill>
                  <a:srgbClr val="0000FF"/>
                </a:solidFill>
                <a:uFill>
                  <a:solidFill>
                    <a:srgbClr val="0000FF"/>
                  </a:solidFill>
                </a:uFill>
                <a:latin typeface="Segoe UI Emoji"/>
                <a:cs typeface="Segoe UI Emoji"/>
                <a:hlinkClick r:id="rId4"/>
              </a:rPr>
              <a:t>or</a:t>
            </a:r>
            <a:r>
              <a:rPr sz="1200" u="sng" spc="-35" dirty="0">
                <a:solidFill>
                  <a:srgbClr val="0000FF"/>
                </a:solidFill>
                <a:uFill>
                  <a:solidFill>
                    <a:srgbClr val="0000FF"/>
                  </a:solidFill>
                </a:uFill>
                <a:latin typeface="Segoe UI Emoji"/>
                <a:cs typeface="Segoe UI Emoji"/>
                <a:hlinkClick r:id="rId4"/>
              </a:rPr>
              <a:t> </a:t>
            </a:r>
            <a:r>
              <a:rPr sz="1200" u="sng" dirty="0">
                <a:solidFill>
                  <a:srgbClr val="0000FF"/>
                </a:solidFill>
                <a:uFill>
                  <a:solidFill>
                    <a:srgbClr val="0000FF"/>
                  </a:solidFill>
                </a:uFill>
                <a:latin typeface="Segoe UI Emoji"/>
                <a:cs typeface="Segoe UI Emoji"/>
                <a:hlinkClick r:id="rId4"/>
              </a:rPr>
              <a:t>schedule</a:t>
            </a:r>
            <a:r>
              <a:rPr sz="1200" u="sng" spc="-25" dirty="0">
                <a:solidFill>
                  <a:srgbClr val="0000FF"/>
                </a:solidFill>
                <a:uFill>
                  <a:solidFill>
                    <a:srgbClr val="0000FF"/>
                  </a:solidFill>
                </a:uFill>
                <a:latin typeface="Segoe UI Emoji"/>
                <a:cs typeface="Segoe UI Emoji"/>
                <a:hlinkClick r:id="rId4"/>
              </a:rPr>
              <a:t> </a:t>
            </a:r>
            <a:r>
              <a:rPr sz="1200" u="sng" dirty="0">
                <a:solidFill>
                  <a:srgbClr val="0000FF"/>
                </a:solidFill>
                <a:uFill>
                  <a:solidFill>
                    <a:srgbClr val="0000FF"/>
                  </a:solidFill>
                </a:uFill>
                <a:latin typeface="Segoe UI Emoji"/>
                <a:cs typeface="Segoe UI Emoji"/>
                <a:hlinkClick r:id="rId4"/>
              </a:rPr>
              <a:t>an</a:t>
            </a:r>
            <a:r>
              <a:rPr sz="1200" u="sng" spc="-15" dirty="0">
                <a:solidFill>
                  <a:srgbClr val="0000FF"/>
                </a:solidFill>
                <a:uFill>
                  <a:solidFill>
                    <a:srgbClr val="0000FF"/>
                  </a:solidFill>
                </a:uFill>
                <a:latin typeface="Segoe UI Emoji"/>
                <a:cs typeface="Segoe UI Emoji"/>
                <a:hlinkClick r:id="rId4"/>
              </a:rPr>
              <a:t> </a:t>
            </a:r>
            <a:r>
              <a:rPr sz="1200" u="sng" spc="-10" dirty="0">
                <a:solidFill>
                  <a:srgbClr val="0000FF"/>
                </a:solidFill>
                <a:uFill>
                  <a:solidFill>
                    <a:srgbClr val="0000FF"/>
                  </a:solidFill>
                </a:uFill>
                <a:latin typeface="Segoe UI Emoji"/>
                <a:cs typeface="Segoe UI Emoji"/>
                <a:hlinkClick r:id="rId4"/>
              </a:rPr>
              <a:t>appointment</a:t>
            </a:r>
            <a:endParaRPr sz="1200" dirty="0">
              <a:latin typeface="Segoe UI Emoji"/>
              <a:cs typeface="Segoe UI Emoji"/>
            </a:endParaRPr>
          </a:p>
        </p:txBody>
      </p:sp>
      <p:pic>
        <p:nvPicPr>
          <p:cNvPr id="11" name="Picture 10">
            <a:extLst>
              <a:ext uri="{FF2B5EF4-FFF2-40B4-BE49-F238E27FC236}">
                <a16:creationId xmlns:a16="http://schemas.microsoft.com/office/drawing/2014/main" id="{BD7165A4-0747-CDDC-7303-2F9B49DBF3B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879600" y="1066800"/>
            <a:ext cx="9145270" cy="5305425"/>
            <a:chOff x="438150" y="1209039"/>
            <a:chExt cx="9145270" cy="5305425"/>
          </a:xfrm>
        </p:grpSpPr>
        <p:pic>
          <p:nvPicPr>
            <p:cNvPr id="3" name="object 3" descr="Screenshot of an email client interface with labeled callouts explaining key features and navigation tools. Labels highlight elements such as Quick Access Toolbar, ribbon exploration, search function, mail folder navigation, message sorting, reading pane, connection status, and options to show or hide the ribbon.&#10;&#10;"/>
            <p:cNvPicPr/>
            <p:nvPr/>
          </p:nvPicPr>
          <p:blipFill>
            <a:blip r:embed="rId2" cstate="print"/>
            <a:stretch>
              <a:fillRect/>
            </a:stretch>
          </p:blipFill>
          <p:spPr>
            <a:xfrm>
              <a:off x="483831" y="1290866"/>
              <a:ext cx="9017774" cy="5141781"/>
            </a:xfrm>
            <a:prstGeom prst="rect">
              <a:avLst/>
            </a:prstGeom>
          </p:spPr>
        </p:pic>
        <p:sp>
          <p:nvSpPr>
            <p:cNvPr id="4" name="object 4"/>
            <p:cNvSpPr/>
            <p:nvPr/>
          </p:nvSpPr>
          <p:spPr>
            <a:xfrm>
              <a:off x="442912" y="1213802"/>
              <a:ext cx="9135745" cy="5295900"/>
            </a:xfrm>
            <a:custGeom>
              <a:avLst/>
              <a:gdLst/>
              <a:ahLst/>
              <a:cxnLst/>
              <a:rect l="l" t="t" r="r" b="b"/>
              <a:pathLst>
                <a:path w="9135745" h="5295900">
                  <a:moveTo>
                    <a:pt x="0" y="0"/>
                  </a:moveTo>
                  <a:lnTo>
                    <a:pt x="9135745" y="0"/>
                  </a:lnTo>
                  <a:lnTo>
                    <a:pt x="9135745" y="5295900"/>
                  </a:lnTo>
                  <a:lnTo>
                    <a:pt x="0" y="5295900"/>
                  </a:lnTo>
                  <a:lnTo>
                    <a:pt x="0" y="0"/>
                  </a:lnTo>
                  <a:close/>
                </a:path>
              </a:pathLst>
            </a:custGeom>
            <a:ln w="9525">
              <a:solidFill>
                <a:srgbClr val="000000"/>
              </a:solidFill>
            </a:ln>
          </p:spPr>
          <p:txBody>
            <a:bodyPr wrap="square" lIns="0" tIns="0" rIns="0" bIns="0" rtlCol="0"/>
            <a:lstStyle/>
            <a:p>
              <a:endParaRPr/>
            </a:p>
          </p:txBody>
        </p:sp>
      </p:grpSp>
      <p:sp>
        <p:nvSpPr>
          <p:cNvPr id="5" name="object 5"/>
          <p:cNvSpPr txBox="1">
            <a:spLocks noGrp="1"/>
          </p:cNvSpPr>
          <p:nvPr>
            <p:ph type="title" idx="4294967295"/>
          </p:nvPr>
        </p:nvSpPr>
        <p:spPr>
          <a:xfrm>
            <a:off x="2363431" y="381000"/>
            <a:ext cx="7937499" cy="381515"/>
          </a:xfrm>
          <a:prstGeom prst="rect">
            <a:avLst/>
          </a:prstGeom>
          <a:noFill/>
          <a:ln>
            <a:noFill/>
            <a:prstDash/>
          </a:ln>
          <a:effectLst/>
        </p:spPr>
        <p:txBody>
          <a:bodyPr rot="0" spcFirstLastPara="0" vertOverflow="overflow" horzOverflow="overflow" vert="horz" wrap="square" lIns="0" tIns="12065"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Quick</a:t>
            </a:r>
            <a:r>
              <a:rPr kumimoji="0" lang="en-US" sz="2400" b="0" i="0" u="none" strike="noStrike" kern="0" cap="none" spc="6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Start</a:t>
            </a:r>
            <a:r>
              <a:rPr kumimoji="0" lang="en-US" sz="2400" b="0" i="0" u="none" strike="noStrike" kern="0" cap="none" spc="7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Guide</a:t>
            </a:r>
            <a:r>
              <a:rPr kumimoji="0" lang="en-US" sz="2400" b="0" i="0" u="none" strike="noStrike" kern="0" cap="none" spc="9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2400" b="0" i="0" u="none" strike="noStrike" kern="0" cap="none" spc="8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learn</a:t>
            </a:r>
            <a:r>
              <a:rPr kumimoji="0" lang="en-US" sz="2400" b="0" i="0" u="none" strike="noStrike" kern="0" cap="none" spc="6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en-US" sz="2400" b="0" i="0" u="none" strike="noStrike" kern="0" cap="none" spc="8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basics</a:t>
            </a:r>
            <a:r>
              <a:rPr kumimoji="0" lang="en-US" sz="2400" b="0" i="0" u="none" strike="noStrike" kern="0" cap="none" spc="7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a:t>
            </a:r>
            <a:r>
              <a:rPr kumimoji="0" lang="en-US" sz="2400" b="0" i="0" u="none" strike="noStrike" kern="0" cap="none" spc="8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Outlook:</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0C002C1-1535-23C4-82BE-2FD0FBA30A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8C48FA7-44E8-5206-FAF4-0B120CD1C626}"/>
              </a:ext>
            </a:extLst>
          </p:cNvPr>
          <p:cNvSpPr txBox="1"/>
          <p:nvPr/>
        </p:nvSpPr>
        <p:spPr>
          <a:xfrm>
            <a:off x="1688140" y="173899"/>
            <a:ext cx="4495800" cy="584775"/>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Customize the Ribbon</a:t>
            </a:r>
          </a:p>
        </p:txBody>
      </p:sp>
      <p:sp>
        <p:nvSpPr>
          <p:cNvPr id="6" name="object 6"/>
          <p:cNvSpPr txBox="1">
            <a:spLocks noGrp="1"/>
          </p:cNvSpPr>
          <p:nvPr>
            <p:ph type="title" idx="4294967295"/>
          </p:nvPr>
        </p:nvSpPr>
        <p:spPr>
          <a:xfrm>
            <a:off x="2384182" y="873072"/>
            <a:ext cx="8742045" cy="996683"/>
          </a:xfrm>
          <a:prstGeom prst="rect">
            <a:avLst/>
          </a:prstGeom>
          <a:noFill/>
          <a:ln>
            <a:noFill/>
            <a:prstDash/>
          </a:ln>
          <a:effectLst/>
        </p:spPr>
        <p:txBody>
          <a:bodyPr rot="0" spcFirstLastPara="0" vertOverflow="overflow" horzOverflow="overflow" vert="horz" wrap="square" lIns="0" tIns="12065"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59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Segoe UI Emoji"/>
                <a:cs typeface="Segoe UI Emoji"/>
              </a:rPr>
              <a:t>What</a:t>
            </a:r>
            <a:r>
              <a:rPr kumimoji="0" lang="en-US" sz="1200" b="1" i="0" u="none" strike="noStrike" kern="0" cap="none" spc="60" normalizeH="0" baseline="0" noProof="0" dirty="0">
                <a:ln>
                  <a:noFill/>
                </a:ln>
                <a:solidFill>
                  <a:sysClr val="windowText" lastClr="000000"/>
                </a:solidFill>
                <a:effectLst/>
                <a:uLnTx/>
                <a:uFillTx/>
                <a:latin typeface="Segoe UI Emoji"/>
                <a:cs typeface="Segoe UI Emoji"/>
              </a:rPr>
              <a:t> </a:t>
            </a:r>
            <a:r>
              <a:rPr kumimoji="0" lang="en-US" sz="1200" b="1" i="0" u="none" strike="noStrike" kern="0" cap="none" spc="0" normalizeH="0" baseline="0" noProof="0" dirty="0">
                <a:ln>
                  <a:noFill/>
                </a:ln>
                <a:solidFill>
                  <a:sysClr val="windowText" lastClr="000000"/>
                </a:solidFill>
                <a:effectLst/>
                <a:uLnTx/>
                <a:uFillTx/>
                <a:latin typeface="Segoe UI Emoji"/>
                <a:cs typeface="Segoe UI Emoji"/>
              </a:rPr>
              <a:t>you</a:t>
            </a:r>
            <a:r>
              <a:rPr kumimoji="0" lang="en-US" sz="1200" b="1" i="0" u="none" strike="noStrike" kern="0" cap="none" spc="55" normalizeH="0" baseline="0" noProof="0" dirty="0">
                <a:ln>
                  <a:noFill/>
                </a:ln>
                <a:solidFill>
                  <a:sysClr val="windowText" lastClr="000000"/>
                </a:solidFill>
                <a:effectLst/>
                <a:uLnTx/>
                <a:uFillTx/>
                <a:latin typeface="Segoe UI Emoji"/>
                <a:cs typeface="Segoe UI Emoji"/>
              </a:rPr>
              <a:t> </a:t>
            </a:r>
            <a:r>
              <a:rPr kumimoji="0" lang="en-US" sz="1200" b="1" i="0" u="none" strike="noStrike" kern="0" cap="none" spc="0" normalizeH="0" baseline="0" noProof="0" dirty="0">
                <a:ln>
                  <a:noFill/>
                </a:ln>
                <a:solidFill>
                  <a:sysClr val="windowText" lastClr="000000"/>
                </a:solidFill>
                <a:effectLst/>
                <a:uLnTx/>
                <a:uFillTx/>
                <a:latin typeface="Segoe UI Emoji"/>
                <a:cs typeface="Segoe UI Emoji"/>
              </a:rPr>
              <a:t>can</a:t>
            </a:r>
            <a:r>
              <a:rPr kumimoji="0" lang="en-US" sz="1200" b="1" i="0" u="none" strike="noStrike" kern="0" cap="none" spc="70" normalizeH="0" baseline="0" noProof="0" dirty="0">
                <a:ln>
                  <a:noFill/>
                </a:ln>
                <a:solidFill>
                  <a:sysClr val="windowText" lastClr="000000"/>
                </a:solidFill>
                <a:effectLst/>
                <a:uLnTx/>
                <a:uFillTx/>
                <a:latin typeface="Segoe UI Emoji"/>
                <a:cs typeface="Segoe UI Emoji"/>
              </a:rPr>
              <a:t> </a:t>
            </a:r>
            <a:r>
              <a:rPr kumimoji="0" lang="en-US" sz="1200" b="1" i="0" u="none" strike="noStrike" kern="0" cap="none" spc="-10" normalizeH="0" baseline="0" noProof="0" dirty="0">
                <a:ln>
                  <a:noFill/>
                </a:ln>
                <a:solidFill>
                  <a:sysClr val="windowText" lastClr="000000"/>
                </a:solidFill>
                <a:effectLst/>
                <a:uLnTx/>
                <a:uFillTx/>
                <a:latin typeface="Segoe UI Emoji"/>
                <a:cs typeface="Segoe UI Emoji"/>
              </a:rPr>
              <a:t>customize:</a:t>
            </a:r>
            <a:endParaRPr kumimoji="0" lang="en-US" sz="1200" b="0" i="0" u="none" strike="noStrike" kern="0" cap="none" spc="0" normalizeH="0" baseline="0" noProof="0" dirty="0">
              <a:ln>
                <a:noFill/>
              </a:ln>
              <a:solidFill>
                <a:sysClr val="windowText" lastClr="000000"/>
              </a:solidFill>
              <a:effectLst/>
              <a:uLnTx/>
              <a:uFillTx/>
              <a:latin typeface="Segoe UI Emoji"/>
              <a:cs typeface="Segoe UI Emoji"/>
            </a:endParaRPr>
          </a:p>
          <a:p>
            <a:pPr marL="12700" marR="5080" lvl="0" indent="0" defTabSz="914400" eaLnBrk="1" fontAlgn="auto" latinLnBrk="0" hangingPunct="1">
              <a:lnSpc>
                <a:spcPct val="1108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E1E1E"/>
                </a:solidFill>
                <a:effectLst/>
                <a:uLnTx/>
                <a:uFillTx/>
                <a:latin typeface="Segoe UI Emoji"/>
                <a:cs typeface="Segoe UI Emoji"/>
              </a:rPr>
              <a:t>You</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can</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personalize</a:t>
            </a:r>
            <a:r>
              <a:rPr kumimoji="0" lang="en-US" sz="1200" b="0" i="0" u="none" strike="noStrike" kern="0" cap="none" spc="-4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your</a:t>
            </a:r>
            <a:r>
              <a:rPr kumimoji="0" lang="en-US" sz="1200" b="0" i="0" u="none" strike="noStrike" kern="0" cap="none" spc="-2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ribbon</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to</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arrange</a:t>
            </a:r>
            <a:r>
              <a:rPr kumimoji="0" lang="en-US" sz="1200" b="0" i="0" u="none" strike="noStrike" kern="0" cap="none" spc="-4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tabs</a:t>
            </a:r>
            <a:r>
              <a:rPr kumimoji="0" lang="en-US" sz="1200" b="0" i="0" u="none" strike="noStrike" kern="0" cap="none" spc="-3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and</a:t>
            </a:r>
            <a:r>
              <a:rPr kumimoji="0" lang="en-US" sz="1200" b="0" i="0" u="none" strike="noStrike" kern="0" cap="none" spc="-3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commands</a:t>
            </a:r>
            <a:r>
              <a:rPr kumimoji="0" lang="en-US" sz="1200" b="0" i="0" u="none" strike="noStrike" kern="0" cap="none" spc="-4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in</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the</a:t>
            </a:r>
            <a:r>
              <a:rPr kumimoji="0" lang="en-US" sz="1200" b="0" i="0" u="none" strike="noStrike" kern="0" cap="none" spc="-4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order</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you</a:t>
            </a:r>
            <a:r>
              <a:rPr kumimoji="0" lang="en-US" sz="1200" b="0" i="0" u="none" strike="noStrike" kern="0" cap="none" spc="-1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want</a:t>
            </a:r>
            <a:r>
              <a:rPr kumimoji="0" lang="en-US" sz="1200" b="0" i="0" u="none" strike="noStrike" kern="0" cap="none" spc="-3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them,</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hide</a:t>
            </a:r>
            <a:r>
              <a:rPr kumimoji="0" lang="en-US" sz="1200" b="0" i="0" u="none" strike="noStrike" kern="0" cap="none" spc="-3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or</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unhide</a:t>
            </a:r>
            <a:r>
              <a:rPr kumimoji="0" lang="en-US" sz="1200" b="0" i="0" u="none" strike="noStrike" kern="0" cap="none" spc="-3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your</a:t>
            </a:r>
            <a:r>
              <a:rPr kumimoji="0" lang="en-US" sz="1200" b="0" i="0" u="none" strike="noStrike" kern="0" cap="none" spc="-5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ribbon,</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and</a:t>
            </a:r>
            <a:r>
              <a:rPr kumimoji="0" lang="en-US" sz="1200" b="0" i="0" u="none" strike="noStrike" kern="0" cap="none" spc="-35" normalizeH="0" baseline="0" noProof="0" dirty="0">
                <a:ln>
                  <a:noFill/>
                </a:ln>
                <a:solidFill>
                  <a:srgbClr val="1E1E1E"/>
                </a:solidFill>
                <a:effectLst/>
                <a:uLnTx/>
                <a:uFillTx/>
                <a:latin typeface="Segoe UI Emoji"/>
                <a:cs typeface="Segoe UI Emoji"/>
              </a:rPr>
              <a:t> </a:t>
            </a:r>
            <a:r>
              <a:rPr kumimoji="0" lang="en-US" sz="1200" b="0" i="0" u="none" strike="noStrike" kern="0" cap="none" spc="-20" normalizeH="0" baseline="0" noProof="0" dirty="0">
                <a:ln>
                  <a:noFill/>
                </a:ln>
                <a:solidFill>
                  <a:srgbClr val="1E1E1E"/>
                </a:solidFill>
                <a:effectLst/>
                <a:uLnTx/>
                <a:uFillTx/>
                <a:latin typeface="Segoe UI Emoji"/>
                <a:cs typeface="Segoe UI Emoji"/>
              </a:rPr>
              <a:t>hide </a:t>
            </a:r>
            <a:r>
              <a:rPr kumimoji="0" lang="en-US" sz="1200" b="0" i="0" u="none" strike="noStrike" kern="0" cap="none" spc="0" normalizeH="0" baseline="0" noProof="0" dirty="0">
                <a:ln>
                  <a:noFill/>
                </a:ln>
                <a:solidFill>
                  <a:srgbClr val="1E1E1E"/>
                </a:solidFill>
                <a:effectLst/>
                <a:uLnTx/>
                <a:uFillTx/>
                <a:latin typeface="Segoe UI Emoji"/>
                <a:cs typeface="Segoe UI Emoji"/>
              </a:rPr>
              <a:t>those</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commands</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you</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use</a:t>
            </a:r>
            <a:r>
              <a:rPr kumimoji="0" lang="en-US" sz="1200" b="0" i="0" u="none" strike="noStrike" kern="0" cap="none" spc="-3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less</a:t>
            </a:r>
            <a:r>
              <a:rPr kumimoji="0" lang="en-US" sz="1200" b="0" i="0" u="none" strike="noStrike" kern="0" cap="none" spc="-2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often.</a:t>
            </a:r>
            <a:r>
              <a:rPr kumimoji="0" lang="en-US" sz="1200" b="0" i="0" u="none" strike="noStrike" kern="0" cap="none" spc="-2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Also,</a:t>
            </a:r>
            <a:r>
              <a:rPr kumimoji="0" lang="en-US" sz="1200" b="0" i="0" u="none" strike="noStrike" kern="0" cap="none" spc="-2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you</a:t>
            </a:r>
            <a:r>
              <a:rPr kumimoji="0" lang="en-US" sz="1200" b="0" i="0" u="none" strike="noStrike" kern="0" cap="none" spc="-1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can</a:t>
            </a:r>
            <a:r>
              <a:rPr kumimoji="0" lang="en-US" sz="1200" b="0" i="0" u="none" strike="noStrike" kern="0" cap="none" spc="-2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export</a:t>
            </a:r>
            <a:r>
              <a:rPr kumimoji="0" lang="en-US" sz="1200" b="0" i="0" u="none" strike="noStrike" kern="0" cap="none" spc="-25"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or</a:t>
            </a:r>
            <a:r>
              <a:rPr kumimoji="0" lang="en-US" sz="1200" b="0" i="0" u="none" strike="noStrike" kern="0" cap="none" spc="-2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import</a:t>
            </a:r>
            <a:r>
              <a:rPr kumimoji="0" lang="en-US" sz="1200" b="0" i="0" u="none" strike="noStrike" kern="0" cap="none" spc="-4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a</a:t>
            </a:r>
            <a:r>
              <a:rPr kumimoji="0" lang="en-US" sz="1200" b="0" i="0" u="none" strike="noStrike" kern="0" cap="none" spc="-20" normalizeH="0" baseline="0" noProof="0" dirty="0">
                <a:ln>
                  <a:noFill/>
                </a:ln>
                <a:solidFill>
                  <a:srgbClr val="1E1E1E"/>
                </a:solidFill>
                <a:effectLst/>
                <a:uLnTx/>
                <a:uFillTx/>
                <a:latin typeface="Segoe UI Emoji"/>
                <a:cs typeface="Segoe UI Emoji"/>
              </a:rPr>
              <a:t> </a:t>
            </a:r>
            <a:r>
              <a:rPr kumimoji="0" lang="en-US" sz="1200" b="0" i="0" u="none" strike="noStrike" kern="0" cap="none" spc="0" normalizeH="0" baseline="0" noProof="0" dirty="0">
                <a:ln>
                  <a:noFill/>
                </a:ln>
                <a:solidFill>
                  <a:srgbClr val="1E1E1E"/>
                </a:solidFill>
                <a:effectLst/>
                <a:uLnTx/>
                <a:uFillTx/>
                <a:latin typeface="Segoe UI Emoji"/>
                <a:cs typeface="Segoe UI Emoji"/>
              </a:rPr>
              <a:t>customized</a:t>
            </a:r>
            <a:r>
              <a:rPr kumimoji="0" lang="en-US" sz="1200" b="0" i="0" u="none" strike="noStrike" kern="0" cap="none" spc="-25" normalizeH="0" baseline="0" noProof="0" dirty="0">
                <a:ln>
                  <a:noFill/>
                </a:ln>
                <a:solidFill>
                  <a:srgbClr val="1E1E1E"/>
                </a:solidFill>
                <a:effectLst/>
                <a:uLnTx/>
                <a:uFillTx/>
                <a:latin typeface="Segoe UI Emoji"/>
                <a:cs typeface="Segoe UI Emoji"/>
              </a:rPr>
              <a:t> </a:t>
            </a:r>
            <a:r>
              <a:rPr kumimoji="0" lang="en-US" sz="1200" b="0" i="0" u="none" strike="noStrike" kern="0" cap="none" spc="-10" normalizeH="0" baseline="0" noProof="0" dirty="0">
                <a:ln>
                  <a:noFill/>
                </a:ln>
                <a:solidFill>
                  <a:srgbClr val="1E1E1E"/>
                </a:solidFill>
                <a:effectLst/>
                <a:uLnTx/>
                <a:uFillTx/>
                <a:latin typeface="Segoe UI Emoji"/>
                <a:cs typeface="Segoe UI Emoji"/>
              </a:rPr>
              <a:t>ribbon.</a:t>
            </a:r>
            <a:endParaRPr kumimoji="0" lang="en-US" sz="1200" b="0" i="0" u="none" strike="noStrike" kern="0" cap="none" spc="0" normalizeH="0" baseline="0" noProof="0" dirty="0">
              <a:ln>
                <a:noFill/>
              </a:ln>
              <a:solidFill>
                <a:sysClr val="windowText" lastClr="000000"/>
              </a:solidFill>
              <a:effectLst/>
              <a:uLnTx/>
              <a:uFillTx/>
              <a:latin typeface="Segoe UI Emoji"/>
              <a:cs typeface="Segoe UI Emoji"/>
            </a:endParaRPr>
          </a:p>
          <a:p>
            <a:pPr marL="467995" marR="0" lvl="0" indent="-226695" defTabSz="914400" eaLnBrk="1" fontAlgn="auto" latinLnBrk="0" hangingPunct="1">
              <a:lnSpc>
                <a:spcPct val="100000"/>
              </a:lnSpc>
              <a:spcBef>
                <a:spcPts val="1560"/>
              </a:spcBef>
              <a:spcAft>
                <a:spcPts val="0"/>
              </a:spcAft>
              <a:buClr>
                <a:srgbClr val="1E1E1E"/>
              </a:buClr>
              <a:buSzTx/>
              <a:buFont typeface="Symbol"/>
              <a:buChar char=""/>
              <a:tabLst>
                <a:tab pos="467995" algn="l"/>
              </a:tabLst>
              <a:defRPr/>
            </a:pPr>
            <a:r>
              <a:rPr kumimoji="0" lang="en-US" sz="1200" b="1" i="0" u="none" strike="noStrike" kern="0" cap="none" spc="0" normalizeH="0" baseline="0" noProof="0" dirty="0">
                <a:ln>
                  <a:noFill/>
                </a:ln>
                <a:solidFill>
                  <a:srgbClr val="1E1E1E"/>
                </a:solidFill>
                <a:effectLst/>
                <a:uLnTx/>
                <a:uFillTx/>
                <a:latin typeface="Segoe UI Emoji"/>
                <a:cs typeface="Segoe UI Emoji"/>
              </a:rPr>
              <a:t>Right</a:t>
            </a:r>
            <a:r>
              <a:rPr kumimoji="0" lang="en-US" sz="1200" b="1" i="0" u="none" strike="noStrike" kern="0" cap="none" spc="5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click</a:t>
            </a:r>
            <a:r>
              <a:rPr kumimoji="0" lang="en-US" sz="1200" b="1" i="0" u="none" strike="noStrike" kern="0" cap="none" spc="60"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on</a:t>
            </a:r>
            <a:r>
              <a:rPr kumimoji="0" lang="en-US" sz="1200" b="1" i="0" u="none" strike="noStrike" kern="0" cap="none" spc="6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any</a:t>
            </a:r>
            <a:r>
              <a:rPr kumimoji="0" lang="en-US" sz="1200" b="1" i="0" u="none" strike="noStrike" kern="0" cap="none" spc="6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of</a:t>
            </a:r>
            <a:r>
              <a:rPr kumimoji="0" lang="en-US" sz="1200" b="1" i="0" u="none" strike="noStrike" kern="0" cap="none" spc="3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the</a:t>
            </a:r>
            <a:r>
              <a:rPr kumimoji="0" lang="en-US" sz="1200" b="1" i="0" u="none" strike="noStrike" kern="0" cap="none" spc="6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Tabs</a:t>
            </a:r>
            <a:r>
              <a:rPr kumimoji="0" lang="en-US" sz="1200" b="1" i="0" u="none" strike="noStrike" kern="0" cap="none" spc="6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to</a:t>
            </a:r>
            <a:r>
              <a:rPr kumimoji="0" lang="en-US" sz="1200" b="1" i="0" u="none" strike="noStrike" kern="0" cap="none" spc="60"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Customize</a:t>
            </a:r>
            <a:r>
              <a:rPr kumimoji="0" lang="en-US" sz="1200" b="1" i="0" u="none" strike="noStrike" kern="0" cap="none" spc="65" normalizeH="0" baseline="0" noProof="0" dirty="0">
                <a:ln>
                  <a:noFill/>
                </a:ln>
                <a:solidFill>
                  <a:srgbClr val="1E1E1E"/>
                </a:solidFill>
                <a:effectLst/>
                <a:uLnTx/>
                <a:uFillTx/>
                <a:latin typeface="Segoe UI Emoji"/>
                <a:cs typeface="Segoe UI Emoji"/>
              </a:rPr>
              <a:t> </a:t>
            </a:r>
            <a:r>
              <a:rPr kumimoji="0" lang="en-US" sz="1200" b="1" i="0" u="none" strike="noStrike" kern="0" cap="none" spc="0" normalizeH="0" baseline="0" noProof="0" dirty="0">
                <a:ln>
                  <a:noFill/>
                </a:ln>
                <a:solidFill>
                  <a:srgbClr val="1E1E1E"/>
                </a:solidFill>
                <a:effectLst/>
                <a:uLnTx/>
                <a:uFillTx/>
                <a:latin typeface="Segoe UI Emoji"/>
                <a:cs typeface="Segoe UI Emoji"/>
              </a:rPr>
              <a:t>your</a:t>
            </a:r>
            <a:r>
              <a:rPr kumimoji="0" lang="en-US" sz="1200" b="1" i="0" u="none" strike="noStrike" kern="0" cap="none" spc="60" normalizeH="0" baseline="0" noProof="0" dirty="0">
                <a:ln>
                  <a:noFill/>
                </a:ln>
                <a:solidFill>
                  <a:srgbClr val="1E1E1E"/>
                </a:solidFill>
                <a:effectLst/>
                <a:uLnTx/>
                <a:uFillTx/>
                <a:latin typeface="Segoe UI Emoji"/>
                <a:cs typeface="Segoe UI Emoji"/>
              </a:rPr>
              <a:t> </a:t>
            </a:r>
            <a:r>
              <a:rPr kumimoji="0" lang="en-US" sz="1200" b="1" i="0" u="none" strike="noStrike" kern="0" cap="none" spc="-10" normalizeH="0" baseline="0" noProof="0" dirty="0">
                <a:ln>
                  <a:noFill/>
                </a:ln>
                <a:solidFill>
                  <a:srgbClr val="1E1E1E"/>
                </a:solidFill>
                <a:effectLst/>
                <a:uLnTx/>
                <a:uFillTx/>
                <a:latin typeface="Segoe UI Emoji"/>
                <a:cs typeface="Segoe UI Emoji"/>
              </a:rPr>
              <a:t>Ribbon</a:t>
            </a:r>
            <a:endParaRPr kumimoji="0" lang="en-US" sz="1200" b="0" i="0" u="none" strike="noStrike" kern="0" cap="none" spc="0" normalizeH="0" baseline="0" noProof="0" dirty="0">
              <a:ln>
                <a:noFill/>
              </a:ln>
              <a:solidFill>
                <a:sysClr val="windowText" lastClr="000000"/>
              </a:solidFill>
              <a:effectLst/>
              <a:uLnTx/>
              <a:uFillTx/>
              <a:latin typeface="Segoe UI Emoji"/>
              <a:cs typeface="Segoe UI Emoji"/>
            </a:endParaRPr>
          </a:p>
        </p:txBody>
      </p:sp>
      <p:grpSp>
        <p:nvGrpSpPr>
          <p:cNvPr id="2" name="object 2" descr="Customization areas of the Office ribbon "/>
          <p:cNvGrpSpPr/>
          <p:nvPr/>
        </p:nvGrpSpPr>
        <p:grpSpPr>
          <a:xfrm>
            <a:off x="2353945" y="2026072"/>
            <a:ext cx="5057775" cy="1322705"/>
            <a:chOff x="466725" y="1943100"/>
            <a:chExt cx="5057775" cy="1322705"/>
          </a:xfrm>
        </p:grpSpPr>
        <p:pic>
          <p:nvPicPr>
            <p:cNvPr id="3" name="object 3" descr="Customization areas of the Office ribbon "/>
            <p:cNvPicPr/>
            <p:nvPr/>
          </p:nvPicPr>
          <p:blipFill>
            <a:blip r:embed="rId2" cstate="print"/>
            <a:stretch>
              <a:fillRect/>
            </a:stretch>
          </p:blipFill>
          <p:spPr>
            <a:xfrm>
              <a:off x="476250" y="1969782"/>
              <a:ext cx="5027282" cy="1286496"/>
            </a:xfrm>
            <a:prstGeom prst="rect">
              <a:avLst/>
            </a:prstGeom>
          </p:spPr>
        </p:pic>
        <p:sp>
          <p:nvSpPr>
            <p:cNvPr id="4" name="object 4"/>
            <p:cNvSpPr/>
            <p:nvPr/>
          </p:nvSpPr>
          <p:spPr>
            <a:xfrm>
              <a:off x="471487" y="1947862"/>
              <a:ext cx="5048250" cy="1313180"/>
            </a:xfrm>
            <a:custGeom>
              <a:avLst/>
              <a:gdLst/>
              <a:ahLst/>
              <a:cxnLst/>
              <a:rect l="l" t="t" r="r" b="b"/>
              <a:pathLst>
                <a:path w="5048250" h="1313179">
                  <a:moveTo>
                    <a:pt x="0" y="0"/>
                  </a:moveTo>
                  <a:lnTo>
                    <a:pt x="5048250" y="0"/>
                  </a:lnTo>
                  <a:lnTo>
                    <a:pt x="5048250" y="1313179"/>
                  </a:lnTo>
                  <a:lnTo>
                    <a:pt x="0" y="1313179"/>
                  </a:lnTo>
                  <a:lnTo>
                    <a:pt x="0" y="0"/>
                  </a:lnTo>
                  <a:close/>
                </a:path>
              </a:pathLst>
            </a:custGeom>
            <a:ln w="9525">
              <a:solidFill>
                <a:srgbClr val="000000"/>
              </a:solidFill>
            </a:ln>
          </p:spPr>
          <p:txBody>
            <a:bodyPr wrap="square" lIns="0" tIns="0" rIns="0" bIns="0" rtlCol="0"/>
            <a:lstStyle/>
            <a:p>
              <a:endParaRPr/>
            </a:p>
          </p:txBody>
        </p:sp>
      </p:grpSp>
      <p:pic>
        <p:nvPicPr>
          <p:cNvPr id="5" name="object 5" descr="How to Add New Buttons to the Microsoft Office Ribbon  "/>
          <p:cNvPicPr/>
          <p:nvPr/>
        </p:nvPicPr>
        <p:blipFill>
          <a:blip r:embed="rId3" cstate="print"/>
          <a:stretch>
            <a:fillRect/>
          </a:stretch>
        </p:blipFill>
        <p:spPr>
          <a:xfrm>
            <a:off x="7605954" y="2297492"/>
            <a:ext cx="2269490" cy="1257236"/>
          </a:xfrm>
          <a:prstGeom prst="rect">
            <a:avLst/>
          </a:prstGeom>
        </p:spPr>
      </p:pic>
      <p:sp>
        <p:nvSpPr>
          <p:cNvPr id="7" name="object 7"/>
          <p:cNvSpPr txBox="1"/>
          <p:nvPr/>
        </p:nvSpPr>
        <p:spPr>
          <a:xfrm>
            <a:off x="2379178" y="3516259"/>
            <a:ext cx="1024890" cy="197490"/>
          </a:xfrm>
          <a:prstGeom prst="rect">
            <a:avLst/>
          </a:prstGeom>
        </p:spPr>
        <p:txBody>
          <a:bodyPr vert="horz" wrap="square" lIns="0" tIns="12700" rIns="0" bIns="0" rtlCol="0">
            <a:spAutoFit/>
          </a:bodyPr>
          <a:lstStyle/>
          <a:p>
            <a:pPr marL="12700">
              <a:spcBef>
                <a:spcPts val="100"/>
              </a:spcBef>
            </a:pPr>
            <a:r>
              <a:rPr sz="1200" b="1" dirty="0">
                <a:latin typeface="Segoe UI Emoji"/>
                <a:cs typeface="Segoe UI Emoji"/>
              </a:rPr>
              <a:t>Classic</a:t>
            </a:r>
            <a:r>
              <a:rPr sz="1200" b="1" spc="45" dirty="0">
                <a:latin typeface="Segoe UI Emoji"/>
                <a:cs typeface="Segoe UI Emoji"/>
              </a:rPr>
              <a:t> </a:t>
            </a:r>
            <a:r>
              <a:rPr sz="1200" b="1" spc="-10" dirty="0">
                <a:latin typeface="Segoe UI Emoji"/>
                <a:cs typeface="Segoe UI Emoji"/>
              </a:rPr>
              <a:t>Ribbon:</a:t>
            </a:r>
            <a:endParaRPr sz="1200">
              <a:latin typeface="Segoe UI Emoji"/>
              <a:cs typeface="Segoe UI Emoji"/>
            </a:endParaRPr>
          </a:p>
        </p:txBody>
      </p:sp>
      <p:grpSp>
        <p:nvGrpSpPr>
          <p:cNvPr id="10" name="object 10" descr="Graphical user interface, application  Description automatically generated with medium confidence "/>
          <p:cNvGrpSpPr/>
          <p:nvPr/>
        </p:nvGrpSpPr>
        <p:grpSpPr>
          <a:xfrm>
            <a:off x="2351088" y="3823384"/>
            <a:ext cx="3169920" cy="767080"/>
            <a:chOff x="466090" y="3583444"/>
            <a:chExt cx="3169920" cy="767080"/>
          </a:xfrm>
        </p:grpSpPr>
        <p:pic>
          <p:nvPicPr>
            <p:cNvPr id="11" name="object 11" descr="Graphical user interface, application  Description automatically generated with medium confidence "/>
            <p:cNvPicPr/>
            <p:nvPr/>
          </p:nvPicPr>
          <p:blipFill>
            <a:blip r:embed="rId4" cstate="print"/>
            <a:stretch>
              <a:fillRect/>
            </a:stretch>
          </p:blipFill>
          <p:spPr>
            <a:xfrm>
              <a:off x="475615" y="3592969"/>
              <a:ext cx="3150855" cy="748017"/>
            </a:xfrm>
            <a:prstGeom prst="rect">
              <a:avLst/>
            </a:prstGeom>
          </p:spPr>
        </p:pic>
        <p:sp>
          <p:nvSpPr>
            <p:cNvPr id="12" name="object 12"/>
            <p:cNvSpPr/>
            <p:nvPr/>
          </p:nvSpPr>
          <p:spPr>
            <a:xfrm>
              <a:off x="470852" y="3588207"/>
              <a:ext cx="3160395" cy="757555"/>
            </a:xfrm>
            <a:custGeom>
              <a:avLst/>
              <a:gdLst/>
              <a:ahLst/>
              <a:cxnLst/>
              <a:rect l="l" t="t" r="r" b="b"/>
              <a:pathLst>
                <a:path w="3160395" h="757554">
                  <a:moveTo>
                    <a:pt x="0" y="0"/>
                  </a:moveTo>
                  <a:lnTo>
                    <a:pt x="3160395" y="0"/>
                  </a:lnTo>
                  <a:lnTo>
                    <a:pt x="3160395" y="757554"/>
                  </a:lnTo>
                  <a:lnTo>
                    <a:pt x="0" y="757554"/>
                  </a:lnTo>
                  <a:lnTo>
                    <a:pt x="0" y="0"/>
                  </a:lnTo>
                  <a:close/>
                </a:path>
              </a:pathLst>
            </a:custGeom>
            <a:ln w="9525">
              <a:solidFill>
                <a:srgbClr val="000000"/>
              </a:solidFill>
            </a:ln>
          </p:spPr>
          <p:txBody>
            <a:bodyPr wrap="square" lIns="0" tIns="0" rIns="0" bIns="0" rtlCol="0"/>
            <a:lstStyle/>
            <a:p>
              <a:endParaRPr/>
            </a:p>
          </p:txBody>
        </p:sp>
      </p:grpSp>
      <p:sp>
        <p:nvSpPr>
          <p:cNvPr id="8" name="object 8"/>
          <p:cNvSpPr txBox="1"/>
          <p:nvPr/>
        </p:nvSpPr>
        <p:spPr>
          <a:xfrm>
            <a:off x="6071552" y="3602394"/>
            <a:ext cx="1247140" cy="197490"/>
          </a:xfrm>
          <a:prstGeom prst="rect">
            <a:avLst/>
          </a:prstGeom>
        </p:spPr>
        <p:txBody>
          <a:bodyPr vert="horz" wrap="square" lIns="0" tIns="12700" rIns="0" bIns="0" rtlCol="0">
            <a:spAutoFit/>
          </a:bodyPr>
          <a:lstStyle/>
          <a:p>
            <a:pPr marL="12700">
              <a:spcBef>
                <a:spcPts val="100"/>
              </a:spcBef>
            </a:pPr>
            <a:r>
              <a:rPr sz="1200" b="1" dirty="0">
                <a:latin typeface="Segoe UI Emoji"/>
                <a:cs typeface="Segoe UI Emoji"/>
              </a:rPr>
              <a:t>Simplified</a:t>
            </a:r>
            <a:r>
              <a:rPr sz="1200" b="1" spc="114" dirty="0">
                <a:latin typeface="Segoe UI Emoji"/>
                <a:cs typeface="Segoe UI Emoji"/>
              </a:rPr>
              <a:t> </a:t>
            </a:r>
            <a:r>
              <a:rPr sz="1200" b="1" spc="-10" dirty="0">
                <a:latin typeface="Segoe UI Emoji"/>
                <a:cs typeface="Segoe UI Emoji"/>
              </a:rPr>
              <a:t>Ribbon:</a:t>
            </a:r>
            <a:endParaRPr sz="1200" dirty="0">
              <a:latin typeface="Segoe UI Emoji"/>
              <a:cs typeface="Segoe UI Emoji"/>
            </a:endParaRPr>
          </a:p>
        </p:txBody>
      </p:sp>
      <p:grpSp>
        <p:nvGrpSpPr>
          <p:cNvPr id="13" name="object 13">
            <a:extLst>
              <a:ext uri="{C183D7F6-B498-43B3-948B-1728B52AA6E4}">
                <adec:decorative xmlns:adec="http://schemas.microsoft.com/office/drawing/2017/decorative" val="1"/>
              </a:ext>
            </a:extLst>
          </p:cNvPr>
          <p:cNvGrpSpPr/>
          <p:nvPr/>
        </p:nvGrpSpPr>
        <p:grpSpPr>
          <a:xfrm>
            <a:off x="5817554" y="3915962"/>
            <a:ext cx="4967605" cy="565150"/>
            <a:chOff x="3847465" y="3561219"/>
            <a:chExt cx="4967605" cy="565150"/>
          </a:xfrm>
        </p:grpSpPr>
        <p:pic>
          <p:nvPicPr>
            <p:cNvPr id="14" name="object 14"/>
            <p:cNvPicPr/>
            <p:nvPr/>
          </p:nvPicPr>
          <p:blipFill>
            <a:blip r:embed="rId5" cstate="print"/>
            <a:stretch>
              <a:fillRect/>
            </a:stretch>
          </p:blipFill>
          <p:spPr>
            <a:xfrm>
              <a:off x="3872382" y="3570744"/>
              <a:ext cx="4933160" cy="546087"/>
            </a:xfrm>
            <a:prstGeom prst="rect">
              <a:avLst/>
            </a:prstGeom>
          </p:spPr>
        </p:pic>
        <p:sp>
          <p:nvSpPr>
            <p:cNvPr id="15" name="object 15"/>
            <p:cNvSpPr/>
            <p:nvPr/>
          </p:nvSpPr>
          <p:spPr>
            <a:xfrm>
              <a:off x="3852227" y="3565982"/>
              <a:ext cx="4958080" cy="555625"/>
            </a:xfrm>
            <a:custGeom>
              <a:avLst/>
              <a:gdLst/>
              <a:ahLst/>
              <a:cxnLst/>
              <a:rect l="l" t="t" r="r" b="b"/>
              <a:pathLst>
                <a:path w="4958080" h="555625">
                  <a:moveTo>
                    <a:pt x="0" y="0"/>
                  </a:moveTo>
                  <a:lnTo>
                    <a:pt x="4958079" y="0"/>
                  </a:lnTo>
                  <a:lnTo>
                    <a:pt x="4958079" y="555625"/>
                  </a:lnTo>
                  <a:lnTo>
                    <a:pt x="0" y="555625"/>
                  </a:lnTo>
                  <a:lnTo>
                    <a:pt x="0" y="0"/>
                  </a:lnTo>
                  <a:close/>
                </a:path>
              </a:pathLst>
            </a:custGeom>
            <a:ln w="9525">
              <a:solidFill>
                <a:srgbClr val="000000"/>
              </a:solidFill>
            </a:ln>
          </p:spPr>
          <p:txBody>
            <a:bodyPr wrap="square" lIns="0" tIns="0" rIns="0" bIns="0" rtlCol="0"/>
            <a:lstStyle/>
            <a:p>
              <a:endParaRPr/>
            </a:p>
          </p:txBody>
        </p:sp>
      </p:grpSp>
      <p:grpSp>
        <p:nvGrpSpPr>
          <p:cNvPr id="16" name="object 16">
            <a:extLst>
              <a:ext uri="{C183D7F6-B498-43B3-948B-1728B52AA6E4}">
                <adec:decorative xmlns:adec="http://schemas.microsoft.com/office/drawing/2017/decorative" val="1"/>
              </a:ext>
            </a:extLst>
          </p:cNvPr>
          <p:cNvGrpSpPr/>
          <p:nvPr/>
        </p:nvGrpSpPr>
        <p:grpSpPr>
          <a:xfrm>
            <a:off x="8509000" y="4720441"/>
            <a:ext cx="3343275" cy="462280"/>
            <a:chOff x="5590540" y="4390669"/>
            <a:chExt cx="3343275" cy="462280"/>
          </a:xfrm>
        </p:grpSpPr>
        <p:pic>
          <p:nvPicPr>
            <p:cNvPr id="17" name="object 17" descr="Graphical user interface, text, application, Teams  Description automatically generated "/>
            <p:cNvPicPr/>
            <p:nvPr/>
          </p:nvPicPr>
          <p:blipFill>
            <a:blip r:embed="rId6" cstate="print"/>
            <a:stretch>
              <a:fillRect/>
            </a:stretch>
          </p:blipFill>
          <p:spPr>
            <a:xfrm>
              <a:off x="5600065" y="4400195"/>
              <a:ext cx="3324221" cy="443216"/>
            </a:xfrm>
            <a:prstGeom prst="rect">
              <a:avLst/>
            </a:prstGeom>
          </p:spPr>
        </p:pic>
        <p:sp>
          <p:nvSpPr>
            <p:cNvPr id="18" name="object 18"/>
            <p:cNvSpPr/>
            <p:nvPr/>
          </p:nvSpPr>
          <p:spPr>
            <a:xfrm>
              <a:off x="5595302" y="4395431"/>
              <a:ext cx="3333750" cy="452755"/>
            </a:xfrm>
            <a:custGeom>
              <a:avLst/>
              <a:gdLst/>
              <a:ahLst/>
              <a:cxnLst/>
              <a:rect l="l" t="t" r="r" b="b"/>
              <a:pathLst>
                <a:path w="3333750" h="452754">
                  <a:moveTo>
                    <a:pt x="0" y="0"/>
                  </a:moveTo>
                  <a:lnTo>
                    <a:pt x="3333750" y="0"/>
                  </a:lnTo>
                  <a:lnTo>
                    <a:pt x="3333750" y="452755"/>
                  </a:lnTo>
                  <a:lnTo>
                    <a:pt x="0" y="452755"/>
                  </a:lnTo>
                  <a:lnTo>
                    <a:pt x="0" y="0"/>
                  </a:lnTo>
                  <a:close/>
                </a:path>
              </a:pathLst>
            </a:custGeom>
            <a:ln w="9525">
              <a:solidFill>
                <a:srgbClr val="000000"/>
              </a:solidFill>
            </a:ln>
          </p:spPr>
          <p:txBody>
            <a:bodyPr wrap="square" lIns="0" tIns="0" rIns="0" bIns="0" rtlCol="0"/>
            <a:lstStyle/>
            <a:p>
              <a:endParaRPr/>
            </a:p>
          </p:txBody>
        </p:sp>
      </p:grpSp>
      <p:sp>
        <p:nvSpPr>
          <p:cNvPr id="9" name="object 9"/>
          <p:cNvSpPr txBox="1"/>
          <p:nvPr/>
        </p:nvSpPr>
        <p:spPr>
          <a:xfrm>
            <a:off x="3309378" y="4836908"/>
            <a:ext cx="8860155" cy="2494280"/>
          </a:xfrm>
          <a:prstGeom prst="rect">
            <a:avLst/>
          </a:prstGeom>
        </p:spPr>
        <p:txBody>
          <a:bodyPr vert="horz" wrap="square" lIns="0" tIns="12700" rIns="0" bIns="0" rtlCol="0">
            <a:spAutoFit/>
          </a:bodyPr>
          <a:lstStyle/>
          <a:p>
            <a:pPr marL="13970">
              <a:spcBef>
                <a:spcPts val="100"/>
              </a:spcBef>
            </a:pPr>
            <a:r>
              <a:rPr sz="1200" b="1" dirty="0">
                <a:solidFill>
                  <a:srgbClr val="FF0000"/>
                </a:solidFill>
                <a:latin typeface="Segoe UI Emoji"/>
                <a:cs typeface="Segoe UI Emoji"/>
              </a:rPr>
              <a:t>*If</a:t>
            </a:r>
            <a:r>
              <a:rPr sz="1200" b="1" spc="-25" dirty="0">
                <a:solidFill>
                  <a:srgbClr val="FF0000"/>
                </a:solidFill>
                <a:latin typeface="Segoe UI Emoji"/>
                <a:cs typeface="Segoe UI Emoji"/>
              </a:rPr>
              <a:t> </a:t>
            </a:r>
            <a:r>
              <a:rPr sz="1200" b="1" dirty="0">
                <a:solidFill>
                  <a:srgbClr val="FF0000"/>
                </a:solidFill>
                <a:latin typeface="Segoe UI Emoji"/>
                <a:cs typeface="Segoe UI Emoji"/>
              </a:rPr>
              <a:t>you</a:t>
            </a:r>
            <a:r>
              <a:rPr sz="1200" b="1" spc="-5" dirty="0">
                <a:solidFill>
                  <a:srgbClr val="FF0000"/>
                </a:solidFill>
                <a:latin typeface="Segoe UI Emoji"/>
                <a:cs typeface="Segoe UI Emoji"/>
              </a:rPr>
              <a:t> </a:t>
            </a:r>
            <a:r>
              <a:rPr sz="1200" b="1" dirty="0">
                <a:solidFill>
                  <a:srgbClr val="FF0000"/>
                </a:solidFill>
                <a:latin typeface="Segoe UI Emoji"/>
                <a:cs typeface="Segoe UI Emoji"/>
              </a:rPr>
              <a:t>collapse</a:t>
            </a:r>
            <a:r>
              <a:rPr sz="1200" b="1" spc="-20" dirty="0">
                <a:solidFill>
                  <a:srgbClr val="FF0000"/>
                </a:solidFill>
                <a:latin typeface="Segoe UI Emoji"/>
                <a:cs typeface="Segoe UI Emoji"/>
              </a:rPr>
              <a:t> </a:t>
            </a:r>
            <a:r>
              <a:rPr sz="1200" b="1" dirty="0">
                <a:solidFill>
                  <a:srgbClr val="FF0000"/>
                </a:solidFill>
                <a:latin typeface="Segoe UI Emoji"/>
                <a:cs typeface="Segoe UI Emoji"/>
              </a:rPr>
              <a:t>your</a:t>
            </a:r>
            <a:r>
              <a:rPr sz="1200" b="1" spc="-10" dirty="0">
                <a:solidFill>
                  <a:srgbClr val="FF0000"/>
                </a:solidFill>
                <a:latin typeface="Segoe UI Emoji"/>
                <a:cs typeface="Segoe UI Emoji"/>
              </a:rPr>
              <a:t> </a:t>
            </a:r>
            <a:r>
              <a:rPr sz="1200" b="1" dirty="0">
                <a:solidFill>
                  <a:srgbClr val="FF0000"/>
                </a:solidFill>
                <a:latin typeface="Segoe UI Emoji"/>
                <a:cs typeface="Segoe UI Emoji"/>
              </a:rPr>
              <a:t>ribbon,</a:t>
            </a:r>
            <a:r>
              <a:rPr sz="1200" b="1" spc="-10" dirty="0">
                <a:solidFill>
                  <a:srgbClr val="FF0000"/>
                </a:solidFill>
                <a:latin typeface="Segoe UI Emoji"/>
                <a:cs typeface="Segoe UI Emoji"/>
              </a:rPr>
              <a:t> </a:t>
            </a:r>
            <a:r>
              <a:rPr sz="1200" b="1" dirty="0">
                <a:solidFill>
                  <a:srgbClr val="FF0000"/>
                </a:solidFill>
                <a:latin typeface="Segoe UI Emoji"/>
                <a:cs typeface="Segoe UI Emoji"/>
              </a:rPr>
              <a:t>right</a:t>
            </a:r>
            <a:r>
              <a:rPr sz="1200" b="1" spc="-15" dirty="0">
                <a:solidFill>
                  <a:srgbClr val="FF0000"/>
                </a:solidFill>
                <a:latin typeface="Segoe UI Emoji"/>
                <a:cs typeface="Segoe UI Emoji"/>
              </a:rPr>
              <a:t> </a:t>
            </a:r>
            <a:r>
              <a:rPr sz="1200" b="1" dirty="0">
                <a:solidFill>
                  <a:srgbClr val="FF0000"/>
                </a:solidFill>
                <a:latin typeface="Segoe UI Emoji"/>
                <a:cs typeface="Segoe UI Emoji"/>
              </a:rPr>
              <a:t>click</a:t>
            </a:r>
            <a:r>
              <a:rPr sz="1200" b="1" spc="-10" dirty="0">
                <a:solidFill>
                  <a:srgbClr val="FF0000"/>
                </a:solidFill>
                <a:latin typeface="Segoe UI Emoji"/>
                <a:cs typeface="Segoe UI Emoji"/>
              </a:rPr>
              <a:t> </a:t>
            </a:r>
            <a:r>
              <a:rPr sz="1200" b="1" dirty="0">
                <a:solidFill>
                  <a:srgbClr val="FF0000"/>
                </a:solidFill>
                <a:latin typeface="Segoe UI Emoji"/>
                <a:cs typeface="Segoe UI Emoji"/>
              </a:rPr>
              <a:t>here</a:t>
            </a:r>
            <a:r>
              <a:rPr sz="1200" b="1" spc="-20" dirty="0">
                <a:solidFill>
                  <a:srgbClr val="FF0000"/>
                </a:solidFill>
                <a:latin typeface="Segoe UI Emoji"/>
                <a:cs typeface="Segoe UI Emoji"/>
              </a:rPr>
              <a:t> </a:t>
            </a:r>
            <a:r>
              <a:rPr sz="1200" b="1" dirty="0">
                <a:solidFill>
                  <a:srgbClr val="FF0000"/>
                </a:solidFill>
                <a:latin typeface="Segoe UI Emoji"/>
                <a:cs typeface="Segoe UI Emoji"/>
              </a:rPr>
              <a:t>to</a:t>
            </a:r>
            <a:r>
              <a:rPr sz="1200" b="1" spc="-20" dirty="0">
                <a:solidFill>
                  <a:srgbClr val="FF0000"/>
                </a:solidFill>
                <a:latin typeface="Segoe UI Emoji"/>
                <a:cs typeface="Segoe UI Emoji"/>
              </a:rPr>
              <a:t> </a:t>
            </a:r>
            <a:r>
              <a:rPr sz="1200" b="1" u="sng" dirty="0">
                <a:solidFill>
                  <a:srgbClr val="FF0000"/>
                </a:solidFill>
                <a:uFill>
                  <a:solidFill>
                    <a:srgbClr val="FF0000"/>
                  </a:solidFill>
                </a:uFill>
                <a:latin typeface="Segoe UI Emoji"/>
                <a:cs typeface="Segoe UI Emoji"/>
              </a:rPr>
              <a:t>uncheck</a:t>
            </a:r>
            <a:r>
              <a:rPr sz="1200" b="1" spc="-10" dirty="0">
                <a:solidFill>
                  <a:srgbClr val="FF0000"/>
                </a:solidFill>
                <a:latin typeface="Segoe UI Emoji"/>
                <a:cs typeface="Segoe UI Emoji"/>
              </a:rPr>
              <a:t> </a:t>
            </a:r>
            <a:r>
              <a:rPr sz="1200" b="1" dirty="0">
                <a:solidFill>
                  <a:srgbClr val="FF0000"/>
                </a:solidFill>
                <a:latin typeface="Segoe UI Emoji"/>
                <a:cs typeface="Segoe UI Emoji"/>
              </a:rPr>
              <a:t>collapse</a:t>
            </a:r>
            <a:r>
              <a:rPr sz="1200" b="1" spc="-20" dirty="0">
                <a:solidFill>
                  <a:srgbClr val="FF0000"/>
                </a:solidFill>
                <a:latin typeface="Segoe UI Emoji"/>
                <a:cs typeface="Segoe UI Emoji"/>
              </a:rPr>
              <a:t> </a:t>
            </a:r>
            <a:r>
              <a:rPr sz="1200" b="1" dirty="0">
                <a:solidFill>
                  <a:srgbClr val="FF0000"/>
                </a:solidFill>
                <a:latin typeface="Segoe UI Emoji"/>
                <a:cs typeface="Segoe UI Emoji"/>
              </a:rPr>
              <a:t>your</a:t>
            </a:r>
            <a:r>
              <a:rPr sz="1200" b="1" spc="-10" dirty="0">
                <a:solidFill>
                  <a:srgbClr val="FF0000"/>
                </a:solidFill>
                <a:latin typeface="Segoe UI Emoji"/>
                <a:cs typeface="Segoe UI Emoji"/>
              </a:rPr>
              <a:t> ribbon</a:t>
            </a:r>
            <a:endParaRPr sz="1200" dirty="0">
              <a:latin typeface="Segoe UI Emoji"/>
              <a:cs typeface="Segoe UI Emoji"/>
            </a:endParaRPr>
          </a:p>
          <a:p>
            <a:pPr>
              <a:spcBef>
                <a:spcPts val="155"/>
              </a:spcBef>
            </a:pPr>
            <a:endParaRPr sz="1200" dirty="0">
              <a:latin typeface="Segoe UI Emoji"/>
              <a:cs typeface="Segoe UI Emoji"/>
            </a:endParaRPr>
          </a:p>
          <a:p>
            <a:pPr marL="13970"/>
            <a:r>
              <a:rPr sz="1200" b="1" dirty="0">
                <a:latin typeface="Segoe UI Emoji"/>
                <a:cs typeface="Segoe UI Emoji"/>
              </a:rPr>
              <a:t>What</a:t>
            </a:r>
            <a:r>
              <a:rPr sz="1200" b="1" spc="60" dirty="0">
                <a:latin typeface="Segoe UI Emoji"/>
                <a:cs typeface="Segoe UI Emoji"/>
              </a:rPr>
              <a:t> </a:t>
            </a:r>
            <a:r>
              <a:rPr sz="1200" b="1" dirty="0">
                <a:latin typeface="Segoe UI Emoji"/>
                <a:cs typeface="Segoe UI Emoji"/>
              </a:rPr>
              <a:t>you</a:t>
            </a:r>
            <a:r>
              <a:rPr sz="1200" b="1" spc="60" dirty="0">
                <a:latin typeface="Segoe UI Emoji"/>
                <a:cs typeface="Segoe UI Emoji"/>
              </a:rPr>
              <a:t> </a:t>
            </a:r>
            <a:r>
              <a:rPr sz="1200" b="1" dirty="0">
                <a:latin typeface="Segoe UI Emoji"/>
                <a:cs typeface="Segoe UI Emoji"/>
              </a:rPr>
              <a:t>can't</a:t>
            </a:r>
            <a:r>
              <a:rPr sz="1200" b="1" spc="65" dirty="0">
                <a:latin typeface="Segoe UI Emoji"/>
                <a:cs typeface="Segoe UI Emoji"/>
              </a:rPr>
              <a:t> </a:t>
            </a:r>
            <a:r>
              <a:rPr sz="1200" b="1" spc="-10" dirty="0">
                <a:latin typeface="Segoe UI Emoji"/>
                <a:cs typeface="Segoe UI Emoji"/>
              </a:rPr>
              <a:t>customize:</a:t>
            </a:r>
            <a:endParaRPr sz="1200" dirty="0">
              <a:latin typeface="Segoe UI Emoji"/>
              <a:cs typeface="Segoe UI Emoji"/>
            </a:endParaRPr>
          </a:p>
          <a:p>
            <a:pPr marL="13970" marR="55880">
              <a:lnSpc>
                <a:spcPct val="110800"/>
              </a:lnSpc>
            </a:pPr>
            <a:r>
              <a:rPr sz="1200" dirty="0">
                <a:latin typeface="Segoe UI Emoji"/>
                <a:cs typeface="Segoe UI Emoji"/>
              </a:rPr>
              <a:t>You</a:t>
            </a:r>
            <a:r>
              <a:rPr sz="1200" spc="-15" dirty="0">
                <a:latin typeface="Segoe UI Emoji"/>
                <a:cs typeface="Segoe UI Emoji"/>
              </a:rPr>
              <a:t> </a:t>
            </a:r>
            <a:r>
              <a:rPr sz="1200" dirty="0">
                <a:solidFill>
                  <a:srgbClr val="1E1E1E"/>
                </a:solidFill>
                <a:latin typeface="Segoe UI Emoji"/>
                <a:cs typeface="Segoe UI Emoji"/>
              </a:rPr>
              <a:t>can't</a:t>
            </a:r>
            <a:r>
              <a:rPr sz="1200" spc="-25" dirty="0">
                <a:solidFill>
                  <a:srgbClr val="1E1E1E"/>
                </a:solidFill>
                <a:latin typeface="Segoe UI Emoji"/>
                <a:cs typeface="Segoe UI Emoji"/>
              </a:rPr>
              <a:t> </a:t>
            </a:r>
            <a:r>
              <a:rPr sz="1200" dirty="0">
                <a:solidFill>
                  <a:srgbClr val="1E1E1E"/>
                </a:solidFill>
                <a:latin typeface="Segoe UI Emoji"/>
                <a:cs typeface="Segoe UI Emoji"/>
              </a:rPr>
              <a:t>reduce</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size</a:t>
            </a:r>
            <a:r>
              <a:rPr sz="1200" spc="-35" dirty="0">
                <a:solidFill>
                  <a:srgbClr val="1E1E1E"/>
                </a:solidFill>
                <a:latin typeface="Segoe UI Emoji"/>
                <a:cs typeface="Segoe UI Emoji"/>
              </a:rPr>
              <a:t> </a:t>
            </a:r>
            <a:r>
              <a:rPr sz="1200" dirty="0">
                <a:solidFill>
                  <a:srgbClr val="1E1E1E"/>
                </a:solidFill>
                <a:latin typeface="Segoe UI Emoji"/>
                <a:cs typeface="Segoe UI Emoji"/>
              </a:rPr>
              <a:t>of</a:t>
            </a:r>
            <a:r>
              <a:rPr sz="1200" spc="-20" dirty="0">
                <a:solidFill>
                  <a:srgbClr val="1E1E1E"/>
                </a:solidFill>
                <a:latin typeface="Segoe UI Emoji"/>
                <a:cs typeface="Segoe UI Emoji"/>
              </a:rPr>
              <a:t> </a:t>
            </a:r>
            <a:r>
              <a:rPr sz="1200" dirty="0">
                <a:solidFill>
                  <a:srgbClr val="1E1E1E"/>
                </a:solidFill>
                <a:latin typeface="Segoe UI Emoji"/>
                <a:cs typeface="Segoe UI Emoji"/>
              </a:rPr>
              <a:t>your</a:t>
            </a:r>
            <a:r>
              <a:rPr sz="1200" spc="-25" dirty="0">
                <a:solidFill>
                  <a:srgbClr val="1E1E1E"/>
                </a:solidFill>
                <a:latin typeface="Segoe UI Emoji"/>
                <a:cs typeface="Segoe UI Emoji"/>
              </a:rPr>
              <a:t> </a:t>
            </a:r>
            <a:r>
              <a:rPr sz="1200" dirty="0">
                <a:solidFill>
                  <a:srgbClr val="1E1E1E"/>
                </a:solidFill>
                <a:latin typeface="Segoe UI Emoji"/>
                <a:cs typeface="Segoe UI Emoji"/>
              </a:rPr>
              <a:t>ribbon,</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size</a:t>
            </a:r>
            <a:r>
              <a:rPr sz="1200" spc="-30" dirty="0">
                <a:solidFill>
                  <a:srgbClr val="1E1E1E"/>
                </a:solidFill>
                <a:latin typeface="Segoe UI Emoji"/>
                <a:cs typeface="Segoe UI Emoji"/>
              </a:rPr>
              <a:t> </a:t>
            </a:r>
            <a:r>
              <a:rPr sz="1200" dirty="0">
                <a:solidFill>
                  <a:srgbClr val="1E1E1E"/>
                </a:solidFill>
                <a:latin typeface="Segoe UI Emoji"/>
                <a:cs typeface="Segoe UI Emoji"/>
              </a:rPr>
              <a:t>of</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text</a:t>
            </a:r>
            <a:r>
              <a:rPr sz="1200" spc="-30"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a:t>
            </a:r>
            <a:r>
              <a:rPr sz="1200" dirty="0">
                <a:solidFill>
                  <a:srgbClr val="1E1E1E"/>
                </a:solidFill>
                <a:latin typeface="Segoe UI Emoji"/>
                <a:cs typeface="Segoe UI Emoji"/>
              </a:rPr>
              <a:t>icons</a:t>
            </a:r>
            <a:r>
              <a:rPr sz="1200" spc="-35"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ribbon.</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only</a:t>
            </a:r>
            <a:r>
              <a:rPr sz="1200" spc="-30" dirty="0">
                <a:solidFill>
                  <a:srgbClr val="1E1E1E"/>
                </a:solidFill>
                <a:latin typeface="Segoe UI Emoji"/>
                <a:cs typeface="Segoe UI Emoji"/>
              </a:rPr>
              <a:t> </a:t>
            </a:r>
            <a:r>
              <a:rPr sz="1200" dirty="0">
                <a:solidFill>
                  <a:srgbClr val="1E1E1E"/>
                </a:solidFill>
                <a:latin typeface="Segoe UI Emoji"/>
                <a:cs typeface="Segoe UI Emoji"/>
              </a:rPr>
              <a:t>way</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do</a:t>
            </a:r>
            <a:r>
              <a:rPr sz="1200" spc="-10" dirty="0">
                <a:solidFill>
                  <a:srgbClr val="1E1E1E"/>
                </a:solidFill>
                <a:latin typeface="Segoe UI Emoji"/>
                <a:cs typeface="Segoe UI Emoji"/>
              </a:rPr>
              <a:t> </a:t>
            </a:r>
            <a:r>
              <a:rPr sz="1200" dirty="0">
                <a:solidFill>
                  <a:srgbClr val="1E1E1E"/>
                </a:solidFill>
                <a:latin typeface="Segoe UI Emoji"/>
                <a:cs typeface="Segoe UI Emoji"/>
              </a:rPr>
              <a:t>this</a:t>
            </a:r>
            <a:r>
              <a:rPr sz="1200" spc="-20" dirty="0">
                <a:solidFill>
                  <a:srgbClr val="1E1E1E"/>
                </a:solidFill>
                <a:latin typeface="Segoe UI Emoji"/>
                <a:cs typeface="Segoe UI Emoji"/>
              </a:rPr>
              <a:t> </a:t>
            </a:r>
            <a:r>
              <a:rPr sz="1200" dirty="0">
                <a:solidFill>
                  <a:srgbClr val="1E1E1E"/>
                </a:solidFill>
                <a:latin typeface="Segoe UI Emoji"/>
                <a:cs typeface="Segoe UI Emoji"/>
              </a:rPr>
              <a:t>is</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change</a:t>
            </a:r>
            <a:r>
              <a:rPr sz="1200" spc="-30" dirty="0">
                <a:solidFill>
                  <a:srgbClr val="1E1E1E"/>
                </a:solidFill>
                <a:latin typeface="Segoe UI Emoji"/>
                <a:cs typeface="Segoe UI Emoji"/>
              </a:rPr>
              <a:t> </a:t>
            </a:r>
            <a:r>
              <a:rPr sz="1200" spc="-20" dirty="0">
                <a:solidFill>
                  <a:srgbClr val="1E1E1E"/>
                </a:solidFill>
                <a:latin typeface="Segoe UI Emoji"/>
                <a:cs typeface="Segoe UI Emoji"/>
              </a:rPr>
              <a:t>your </a:t>
            </a:r>
            <a:r>
              <a:rPr sz="1200" dirty="0">
                <a:solidFill>
                  <a:srgbClr val="1E1E1E"/>
                </a:solidFill>
                <a:latin typeface="Segoe UI Emoji"/>
                <a:cs typeface="Segoe UI Emoji"/>
              </a:rPr>
              <a:t>display</a:t>
            </a:r>
            <a:r>
              <a:rPr sz="1200" spc="-25" dirty="0">
                <a:solidFill>
                  <a:srgbClr val="1E1E1E"/>
                </a:solidFill>
                <a:latin typeface="Segoe UI Emoji"/>
                <a:cs typeface="Segoe UI Emoji"/>
              </a:rPr>
              <a:t> </a:t>
            </a:r>
            <a:r>
              <a:rPr sz="1200" dirty="0">
                <a:solidFill>
                  <a:srgbClr val="1E1E1E"/>
                </a:solidFill>
                <a:latin typeface="Segoe UI Emoji"/>
                <a:cs typeface="Segoe UI Emoji"/>
              </a:rPr>
              <a:t>resolution,</a:t>
            </a:r>
            <a:r>
              <a:rPr sz="1200" spc="-15" dirty="0">
                <a:solidFill>
                  <a:srgbClr val="1E1E1E"/>
                </a:solidFill>
                <a:latin typeface="Segoe UI Emoji"/>
                <a:cs typeface="Segoe UI Emoji"/>
              </a:rPr>
              <a:t> </a:t>
            </a:r>
            <a:r>
              <a:rPr sz="1200" dirty="0">
                <a:solidFill>
                  <a:srgbClr val="1E1E1E"/>
                </a:solidFill>
                <a:latin typeface="Segoe UI Emoji"/>
                <a:cs typeface="Segoe UI Emoji"/>
              </a:rPr>
              <a:t>which</a:t>
            </a:r>
            <a:r>
              <a:rPr sz="1200" spc="-15" dirty="0">
                <a:solidFill>
                  <a:srgbClr val="1E1E1E"/>
                </a:solidFill>
                <a:latin typeface="Segoe UI Emoji"/>
                <a:cs typeface="Segoe UI Emoji"/>
              </a:rPr>
              <a:t> </a:t>
            </a:r>
            <a:r>
              <a:rPr sz="1200" dirty="0">
                <a:solidFill>
                  <a:srgbClr val="1E1E1E"/>
                </a:solidFill>
                <a:latin typeface="Segoe UI Emoji"/>
                <a:cs typeface="Segoe UI Emoji"/>
              </a:rPr>
              <a:t>would</a:t>
            </a:r>
            <a:r>
              <a:rPr sz="1200" spc="-15" dirty="0">
                <a:solidFill>
                  <a:srgbClr val="1E1E1E"/>
                </a:solidFill>
                <a:latin typeface="Segoe UI Emoji"/>
                <a:cs typeface="Segoe UI Emoji"/>
              </a:rPr>
              <a:t> </a:t>
            </a:r>
            <a:r>
              <a:rPr sz="1200" dirty="0">
                <a:solidFill>
                  <a:srgbClr val="1E1E1E"/>
                </a:solidFill>
                <a:latin typeface="Segoe UI Emoji"/>
                <a:cs typeface="Segoe UI Emoji"/>
              </a:rPr>
              <a:t>change</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size</a:t>
            </a:r>
            <a:r>
              <a:rPr sz="1200" spc="-25" dirty="0">
                <a:solidFill>
                  <a:srgbClr val="1E1E1E"/>
                </a:solidFill>
                <a:latin typeface="Segoe UI Emoji"/>
                <a:cs typeface="Segoe UI Emoji"/>
              </a:rPr>
              <a:t> </a:t>
            </a:r>
            <a:r>
              <a:rPr sz="1200" dirty="0">
                <a:solidFill>
                  <a:srgbClr val="1E1E1E"/>
                </a:solidFill>
                <a:latin typeface="Segoe UI Emoji"/>
                <a:cs typeface="Segoe UI Emoji"/>
              </a:rPr>
              <a:t>of</a:t>
            </a:r>
            <a:r>
              <a:rPr sz="1200" spc="-10" dirty="0">
                <a:solidFill>
                  <a:srgbClr val="1E1E1E"/>
                </a:solidFill>
                <a:latin typeface="Segoe UI Emoji"/>
                <a:cs typeface="Segoe UI Emoji"/>
              </a:rPr>
              <a:t> </a:t>
            </a:r>
            <a:r>
              <a:rPr sz="1200" dirty="0">
                <a:solidFill>
                  <a:srgbClr val="1E1E1E"/>
                </a:solidFill>
                <a:latin typeface="Segoe UI Emoji"/>
                <a:cs typeface="Segoe UI Emoji"/>
              </a:rPr>
              <a:t>everything</a:t>
            </a:r>
            <a:r>
              <a:rPr sz="1200" spc="-20"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dirty="0">
                <a:solidFill>
                  <a:srgbClr val="1E1E1E"/>
                </a:solidFill>
                <a:latin typeface="Segoe UI Emoji"/>
                <a:cs typeface="Segoe UI Emoji"/>
              </a:rPr>
              <a:t>your</a:t>
            </a:r>
            <a:r>
              <a:rPr sz="1200" spc="-20" dirty="0">
                <a:solidFill>
                  <a:srgbClr val="1E1E1E"/>
                </a:solidFill>
                <a:latin typeface="Segoe UI Emoji"/>
                <a:cs typeface="Segoe UI Emoji"/>
              </a:rPr>
              <a:t> </a:t>
            </a:r>
            <a:r>
              <a:rPr sz="1200" spc="-10" dirty="0">
                <a:solidFill>
                  <a:srgbClr val="1E1E1E"/>
                </a:solidFill>
                <a:latin typeface="Segoe UI Emoji"/>
                <a:cs typeface="Segoe UI Emoji"/>
              </a:rPr>
              <a:t>page.</a:t>
            </a:r>
            <a:endParaRPr sz="1200" dirty="0">
              <a:latin typeface="Segoe UI Emoji"/>
              <a:cs typeface="Segoe UI Emoji"/>
            </a:endParaRPr>
          </a:p>
          <a:p>
            <a:pPr>
              <a:spcBef>
                <a:spcPts val="155"/>
              </a:spcBef>
            </a:pPr>
            <a:endParaRPr sz="1200" dirty="0">
              <a:latin typeface="Segoe UI Emoji"/>
              <a:cs typeface="Segoe UI Emoji"/>
            </a:endParaRPr>
          </a:p>
          <a:p>
            <a:pPr marL="13970"/>
            <a:r>
              <a:rPr sz="1200" b="1" dirty="0">
                <a:solidFill>
                  <a:srgbClr val="1E1E1E"/>
                </a:solidFill>
                <a:latin typeface="Segoe UI Emoji"/>
                <a:cs typeface="Segoe UI Emoji"/>
              </a:rPr>
              <a:t>When</a:t>
            </a:r>
            <a:r>
              <a:rPr sz="1200" b="1" spc="85" dirty="0">
                <a:solidFill>
                  <a:srgbClr val="1E1E1E"/>
                </a:solidFill>
                <a:latin typeface="Segoe UI Emoji"/>
                <a:cs typeface="Segoe UI Emoji"/>
              </a:rPr>
              <a:t> </a:t>
            </a:r>
            <a:r>
              <a:rPr sz="1200" b="1" dirty="0">
                <a:solidFill>
                  <a:srgbClr val="1E1E1E"/>
                </a:solidFill>
                <a:latin typeface="Segoe UI Emoji"/>
                <a:cs typeface="Segoe UI Emoji"/>
              </a:rPr>
              <a:t>you</a:t>
            </a:r>
            <a:r>
              <a:rPr sz="1200" b="1" spc="80" dirty="0">
                <a:solidFill>
                  <a:srgbClr val="1E1E1E"/>
                </a:solidFill>
                <a:latin typeface="Segoe UI Emoji"/>
                <a:cs typeface="Segoe UI Emoji"/>
              </a:rPr>
              <a:t> </a:t>
            </a:r>
            <a:r>
              <a:rPr sz="1200" b="1" dirty="0">
                <a:solidFill>
                  <a:srgbClr val="1E1E1E"/>
                </a:solidFill>
                <a:latin typeface="Segoe UI Emoji"/>
                <a:cs typeface="Segoe UI Emoji"/>
              </a:rPr>
              <a:t>customize</a:t>
            </a:r>
            <a:r>
              <a:rPr sz="1200" b="1" spc="85" dirty="0">
                <a:solidFill>
                  <a:srgbClr val="1E1E1E"/>
                </a:solidFill>
                <a:latin typeface="Segoe UI Emoji"/>
                <a:cs typeface="Segoe UI Emoji"/>
              </a:rPr>
              <a:t> </a:t>
            </a:r>
            <a:r>
              <a:rPr sz="1200" b="1" dirty="0">
                <a:solidFill>
                  <a:srgbClr val="1E1E1E"/>
                </a:solidFill>
                <a:latin typeface="Segoe UI Emoji"/>
                <a:cs typeface="Segoe UI Emoji"/>
              </a:rPr>
              <a:t>your</a:t>
            </a:r>
            <a:r>
              <a:rPr sz="1200" b="1" spc="60" dirty="0">
                <a:solidFill>
                  <a:srgbClr val="1E1E1E"/>
                </a:solidFill>
                <a:latin typeface="Segoe UI Emoji"/>
                <a:cs typeface="Segoe UI Emoji"/>
              </a:rPr>
              <a:t> </a:t>
            </a:r>
            <a:r>
              <a:rPr sz="1200" b="1" spc="-10" dirty="0">
                <a:solidFill>
                  <a:srgbClr val="1E1E1E"/>
                </a:solidFill>
                <a:latin typeface="Segoe UI Emoji"/>
                <a:cs typeface="Segoe UI Emoji"/>
              </a:rPr>
              <a:t>ribbon:</a:t>
            </a:r>
            <a:endParaRPr sz="1200" dirty="0">
              <a:latin typeface="Segoe UI Emoji"/>
              <a:cs typeface="Segoe UI Emoji"/>
            </a:endParaRPr>
          </a:p>
          <a:p>
            <a:pPr marL="12700" marR="5080">
              <a:lnSpc>
                <a:spcPct val="110800"/>
              </a:lnSpc>
            </a:pPr>
            <a:r>
              <a:rPr sz="1200" dirty="0">
                <a:solidFill>
                  <a:srgbClr val="1E1E1E"/>
                </a:solidFill>
                <a:latin typeface="Segoe UI Emoji"/>
                <a:cs typeface="Segoe UI Emoji"/>
              </a:rPr>
              <a:t>Your</a:t>
            </a:r>
            <a:r>
              <a:rPr sz="1200" spc="-20" dirty="0">
                <a:solidFill>
                  <a:srgbClr val="1E1E1E"/>
                </a:solidFill>
                <a:latin typeface="Segoe UI Emoji"/>
                <a:cs typeface="Segoe UI Emoji"/>
              </a:rPr>
              <a:t> </a:t>
            </a:r>
            <a:r>
              <a:rPr sz="1200" dirty="0">
                <a:solidFill>
                  <a:srgbClr val="1E1E1E"/>
                </a:solidFill>
                <a:latin typeface="Segoe UI Emoji"/>
                <a:cs typeface="Segoe UI Emoji"/>
              </a:rPr>
              <a:t>customizations</a:t>
            </a:r>
            <a:r>
              <a:rPr sz="1200" spc="-20" dirty="0">
                <a:solidFill>
                  <a:srgbClr val="1E1E1E"/>
                </a:solidFill>
                <a:latin typeface="Segoe UI Emoji"/>
                <a:cs typeface="Segoe UI Emoji"/>
              </a:rPr>
              <a:t> </a:t>
            </a:r>
            <a:r>
              <a:rPr sz="1200" dirty="0">
                <a:solidFill>
                  <a:srgbClr val="1E1E1E"/>
                </a:solidFill>
                <a:latin typeface="Segoe UI Emoji"/>
                <a:cs typeface="Segoe UI Emoji"/>
              </a:rPr>
              <a:t>apply</a:t>
            </a:r>
            <a:r>
              <a:rPr sz="1200" spc="-25" dirty="0">
                <a:solidFill>
                  <a:srgbClr val="1E1E1E"/>
                </a:solidFill>
                <a:latin typeface="Segoe UI Emoji"/>
                <a:cs typeface="Segoe UI Emoji"/>
              </a:rPr>
              <a:t> </a:t>
            </a:r>
            <a:r>
              <a:rPr sz="1200" dirty="0">
                <a:solidFill>
                  <a:srgbClr val="1E1E1E"/>
                </a:solidFill>
                <a:latin typeface="Segoe UI Emoji"/>
                <a:cs typeface="Segoe UI Emoji"/>
              </a:rPr>
              <a:t>only</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Office</a:t>
            </a:r>
            <a:r>
              <a:rPr sz="1200" spc="-10" dirty="0">
                <a:solidFill>
                  <a:srgbClr val="1E1E1E"/>
                </a:solidFill>
                <a:latin typeface="Segoe UI Emoji"/>
                <a:cs typeface="Segoe UI Emoji"/>
              </a:rPr>
              <a:t> </a:t>
            </a:r>
            <a:r>
              <a:rPr sz="1200" dirty="0">
                <a:solidFill>
                  <a:srgbClr val="1E1E1E"/>
                </a:solidFill>
                <a:latin typeface="Segoe UI Emoji"/>
                <a:cs typeface="Segoe UI Emoji"/>
              </a:rPr>
              <a:t>program</a:t>
            </a:r>
            <a:r>
              <a:rPr sz="1200" spc="-20" dirty="0">
                <a:solidFill>
                  <a:srgbClr val="1E1E1E"/>
                </a:solidFill>
                <a:latin typeface="Segoe UI Emoji"/>
                <a:cs typeface="Segoe UI Emoji"/>
              </a:rPr>
              <a:t> </a:t>
            </a:r>
            <a:r>
              <a:rPr sz="1200" dirty="0">
                <a:solidFill>
                  <a:srgbClr val="1E1E1E"/>
                </a:solidFill>
                <a:latin typeface="Segoe UI Emoji"/>
                <a:cs typeface="Segoe UI Emoji"/>
              </a:rPr>
              <a:t>you're</a:t>
            </a:r>
            <a:r>
              <a:rPr sz="1200" spc="-25" dirty="0">
                <a:solidFill>
                  <a:srgbClr val="1E1E1E"/>
                </a:solidFill>
                <a:latin typeface="Segoe UI Emoji"/>
                <a:cs typeface="Segoe UI Emoji"/>
              </a:rPr>
              <a:t> </a:t>
            </a:r>
            <a:r>
              <a:rPr sz="1200" dirty="0">
                <a:solidFill>
                  <a:srgbClr val="1E1E1E"/>
                </a:solidFill>
                <a:latin typeface="Segoe UI Emoji"/>
                <a:cs typeface="Segoe UI Emoji"/>
              </a:rPr>
              <a:t>working</a:t>
            </a:r>
            <a:r>
              <a:rPr sz="1200" spc="-15"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at</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time.</a:t>
            </a:r>
            <a:r>
              <a:rPr sz="1200" spc="-20" dirty="0">
                <a:solidFill>
                  <a:srgbClr val="1E1E1E"/>
                </a:solidFill>
                <a:latin typeface="Segoe UI Emoji"/>
                <a:cs typeface="Segoe UI Emoji"/>
              </a:rPr>
              <a:t> </a:t>
            </a:r>
            <a:r>
              <a:rPr sz="1200" dirty="0">
                <a:solidFill>
                  <a:srgbClr val="1E1E1E"/>
                </a:solidFill>
                <a:latin typeface="Segoe UI Emoji"/>
                <a:cs typeface="Segoe UI Emoji"/>
              </a:rPr>
              <a:t>For</a:t>
            </a:r>
            <a:r>
              <a:rPr sz="1200" spc="-15" dirty="0">
                <a:solidFill>
                  <a:srgbClr val="1E1E1E"/>
                </a:solidFill>
                <a:latin typeface="Segoe UI Emoji"/>
                <a:cs typeface="Segoe UI Emoji"/>
              </a:rPr>
              <a:t> </a:t>
            </a:r>
            <a:r>
              <a:rPr sz="1200" dirty="0">
                <a:solidFill>
                  <a:srgbClr val="1E1E1E"/>
                </a:solidFill>
                <a:latin typeface="Segoe UI Emoji"/>
                <a:cs typeface="Segoe UI Emoji"/>
              </a:rPr>
              <a:t>example,</a:t>
            </a:r>
            <a:r>
              <a:rPr sz="1200" spc="-20" dirty="0">
                <a:solidFill>
                  <a:srgbClr val="1E1E1E"/>
                </a:solidFill>
                <a:latin typeface="Segoe UI Emoji"/>
                <a:cs typeface="Segoe UI Emoji"/>
              </a:rPr>
              <a:t> </a:t>
            </a:r>
            <a:r>
              <a:rPr sz="1200" dirty="0">
                <a:solidFill>
                  <a:srgbClr val="1E1E1E"/>
                </a:solidFill>
                <a:latin typeface="Segoe UI Emoji"/>
                <a:cs typeface="Segoe UI Emoji"/>
              </a:rPr>
              <a:t>if</a:t>
            </a:r>
            <a:r>
              <a:rPr sz="1200" spc="-10"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personalize</a:t>
            </a:r>
            <a:r>
              <a:rPr sz="1200" spc="-25" dirty="0">
                <a:solidFill>
                  <a:srgbClr val="1E1E1E"/>
                </a:solidFill>
                <a:latin typeface="Segoe UI Emoji"/>
                <a:cs typeface="Segoe UI Emoji"/>
              </a:rPr>
              <a:t> </a:t>
            </a:r>
            <a:r>
              <a:rPr sz="1200" dirty="0">
                <a:solidFill>
                  <a:srgbClr val="1E1E1E"/>
                </a:solidFill>
                <a:latin typeface="Segoe UI Emoji"/>
                <a:cs typeface="Segoe UI Emoji"/>
              </a:rPr>
              <a:t>your</a:t>
            </a:r>
            <a:r>
              <a:rPr sz="1200" spc="-15" dirty="0">
                <a:solidFill>
                  <a:srgbClr val="1E1E1E"/>
                </a:solidFill>
                <a:latin typeface="Segoe UI Emoji"/>
                <a:cs typeface="Segoe UI Emoji"/>
              </a:rPr>
              <a:t> </a:t>
            </a:r>
            <a:r>
              <a:rPr sz="1200" dirty="0">
                <a:solidFill>
                  <a:srgbClr val="1E1E1E"/>
                </a:solidFill>
                <a:latin typeface="Segoe UI Emoji"/>
                <a:cs typeface="Segoe UI Emoji"/>
              </a:rPr>
              <a:t>ribbon</a:t>
            </a:r>
            <a:r>
              <a:rPr sz="1200" spc="-15" dirty="0">
                <a:solidFill>
                  <a:srgbClr val="1E1E1E"/>
                </a:solidFill>
                <a:latin typeface="Segoe UI Emoji"/>
                <a:cs typeface="Segoe UI Emoji"/>
              </a:rPr>
              <a:t> </a:t>
            </a:r>
            <a:r>
              <a:rPr sz="1200" spc="-25" dirty="0">
                <a:solidFill>
                  <a:srgbClr val="1E1E1E"/>
                </a:solidFill>
                <a:latin typeface="Segoe UI Emoji"/>
                <a:cs typeface="Segoe UI Emoji"/>
              </a:rPr>
              <a:t>in </a:t>
            </a:r>
            <a:r>
              <a:rPr sz="1200" dirty="0">
                <a:solidFill>
                  <a:srgbClr val="1E1E1E"/>
                </a:solidFill>
                <a:latin typeface="Segoe UI Emoji"/>
                <a:cs typeface="Segoe UI Emoji"/>
              </a:rPr>
              <a:t>PowerPoint,</a:t>
            </a:r>
            <a:r>
              <a:rPr sz="1200" spc="-25" dirty="0">
                <a:solidFill>
                  <a:srgbClr val="1E1E1E"/>
                </a:solidFill>
                <a:latin typeface="Segoe UI Emoji"/>
                <a:cs typeface="Segoe UI Emoji"/>
              </a:rPr>
              <a:t> </a:t>
            </a:r>
            <a:r>
              <a:rPr sz="1200" dirty="0">
                <a:solidFill>
                  <a:srgbClr val="1E1E1E"/>
                </a:solidFill>
                <a:latin typeface="Segoe UI Emoji"/>
                <a:cs typeface="Segoe UI Emoji"/>
              </a:rPr>
              <a:t>those</a:t>
            </a:r>
            <a:r>
              <a:rPr sz="1200" spc="-30" dirty="0">
                <a:solidFill>
                  <a:srgbClr val="1E1E1E"/>
                </a:solidFill>
                <a:latin typeface="Segoe UI Emoji"/>
                <a:cs typeface="Segoe UI Emoji"/>
              </a:rPr>
              <a:t> </a:t>
            </a:r>
            <a:r>
              <a:rPr sz="1200" dirty="0">
                <a:solidFill>
                  <a:srgbClr val="1E1E1E"/>
                </a:solidFill>
                <a:latin typeface="Segoe UI Emoji"/>
                <a:cs typeface="Segoe UI Emoji"/>
              </a:rPr>
              <a:t>same</a:t>
            </a:r>
            <a:r>
              <a:rPr sz="1200" spc="-35" dirty="0">
                <a:solidFill>
                  <a:srgbClr val="1E1E1E"/>
                </a:solidFill>
                <a:latin typeface="Segoe UI Emoji"/>
                <a:cs typeface="Segoe UI Emoji"/>
              </a:rPr>
              <a:t> </a:t>
            </a:r>
            <a:r>
              <a:rPr sz="1200" dirty="0">
                <a:solidFill>
                  <a:srgbClr val="1E1E1E"/>
                </a:solidFill>
                <a:latin typeface="Segoe UI Emoji"/>
                <a:cs typeface="Segoe UI Emoji"/>
              </a:rPr>
              <a:t>changes</a:t>
            </a:r>
            <a:r>
              <a:rPr sz="1200" spc="-35" dirty="0">
                <a:solidFill>
                  <a:srgbClr val="1E1E1E"/>
                </a:solidFill>
                <a:latin typeface="Segoe UI Emoji"/>
                <a:cs typeface="Segoe UI Emoji"/>
              </a:rPr>
              <a:t> </a:t>
            </a:r>
            <a:r>
              <a:rPr sz="1200" dirty="0">
                <a:solidFill>
                  <a:srgbClr val="1E1E1E"/>
                </a:solidFill>
                <a:latin typeface="Segoe UI Emoji"/>
                <a:cs typeface="Segoe UI Emoji"/>
              </a:rPr>
              <a:t>won't</a:t>
            </a:r>
            <a:r>
              <a:rPr sz="1200" spc="-30" dirty="0">
                <a:solidFill>
                  <a:srgbClr val="1E1E1E"/>
                </a:solidFill>
                <a:latin typeface="Segoe UI Emoji"/>
                <a:cs typeface="Segoe UI Emoji"/>
              </a:rPr>
              <a:t> </a:t>
            </a:r>
            <a:r>
              <a:rPr sz="1200" dirty="0">
                <a:solidFill>
                  <a:srgbClr val="1E1E1E"/>
                </a:solidFill>
                <a:latin typeface="Segoe UI Emoji"/>
                <a:cs typeface="Segoe UI Emoji"/>
              </a:rPr>
              <a:t>be</a:t>
            </a:r>
            <a:r>
              <a:rPr sz="1200" spc="-35" dirty="0">
                <a:solidFill>
                  <a:srgbClr val="1E1E1E"/>
                </a:solidFill>
                <a:latin typeface="Segoe UI Emoji"/>
                <a:cs typeface="Segoe UI Emoji"/>
              </a:rPr>
              <a:t> </a:t>
            </a:r>
            <a:r>
              <a:rPr sz="1200" dirty="0">
                <a:solidFill>
                  <a:srgbClr val="1E1E1E"/>
                </a:solidFill>
                <a:latin typeface="Segoe UI Emoji"/>
                <a:cs typeface="Segoe UI Emoji"/>
              </a:rPr>
              <a:t>visible</a:t>
            </a:r>
            <a:r>
              <a:rPr sz="1200" spc="-35"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Excel.</a:t>
            </a:r>
            <a:r>
              <a:rPr sz="1200" spc="-25" dirty="0">
                <a:solidFill>
                  <a:srgbClr val="1E1E1E"/>
                </a:solidFill>
                <a:latin typeface="Segoe UI Emoji"/>
                <a:cs typeface="Segoe UI Emoji"/>
              </a:rPr>
              <a:t> </a:t>
            </a:r>
            <a:r>
              <a:rPr sz="1200" dirty="0">
                <a:solidFill>
                  <a:srgbClr val="1E1E1E"/>
                </a:solidFill>
                <a:latin typeface="Segoe UI Emoji"/>
                <a:cs typeface="Segoe UI Emoji"/>
              </a:rPr>
              <a:t>If</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want</a:t>
            </a:r>
            <a:r>
              <a:rPr sz="1200" spc="-30" dirty="0">
                <a:solidFill>
                  <a:srgbClr val="1E1E1E"/>
                </a:solidFill>
                <a:latin typeface="Segoe UI Emoji"/>
                <a:cs typeface="Segoe UI Emoji"/>
              </a:rPr>
              <a:t> </a:t>
            </a:r>
            <a:r>
              <a:rPr sz="1200" dirty="0">
                <a:solidFill>
                  <a:srgbClr val="1E1E1E"/>
                </a:solidFill>
                <a:latin typeface="Segoe UI Emoji"/>
                <a:cs typeface="Segoe UI Emoji"/>
              </a:rPr>
              <a:t>similar</a:t>
            </a:r>
            <a:r>
              <a:rPr sz="1200" spc="-25" dirty="0">
                <a:solidFill>
                  <a:srgbClr val="1E1E1E"/>
                </a:solidFill>
                <a:latin typeface="Segoe UI Emoji"/>
                <a:cs typeface="Segoe UI Emoji"/>
              </a:rPr>
              <a:t> </a:t>
            </a:r>
            <a:r>
              <a:rPr sz="1200" spc="-10" dirty="0">
                <a:solidFill>
                  <a:srgbClr val="1E1E1E"/>
                </a:solidFill>
                <a:latin typeface="Segoe UI Emoji"/>
                <a:cs typeface="Segoe UI Emoji"/>
              </a:rPr>
              <a:t>customizations</a:t>
            </a:r>
            <a:r>
              <a:rPr sz="1200" spc="-35"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your</a:t>
            </a:r>
            <a:r>
              <a:rPr sz="1200" spc="-25" dirty="0">
                <a:solidFill>
                  <a:srgbClr val="1E1E1E"/>
                </a:solidFill>
                <a:latin typeface="Segoe UI Emoji"/>
                <a:cs typeface="Segoe UI Emoji"/>
              </a:rPr>
              <a:t> </a:t>
            </a:r>
            <a:r>
              <a:rPr sz="1200" dirty="0">
                <a:solidFill>
                  <a:srgbClr val="1E1E1E"/>
                </a:solidFill>
                <a:latin typeface="Segoe UI Emoji"/>
                <a:cs typeface="Segoe UI Emoji"/>
              </a:rPr>
              <a:t>other</a:t>
            </a:r>
            <a:r>
              <a:rPr sz="1200" spc="-25" dirty="0">
                <a:solidFill>
                  <a:srgbClr val="1E1E1E"/>
                </a:solidFill>
                <a:latin typeface="Segoe UI Emoji"/>
                <a:cs typeface="Segoe UI Emoji"/>
              </a:rPr>
              <a:t> </a:t>
            </a:r>
            <a:r>
              <a:rPr sz="1200" dirty="0">
                <a:solidFill>
                  <a:srgbClr val="1E1E1E"/>
                </a:solidFill>
                <a:latin typeface="Segoe UI Emoji"/>
                <a:cs typeface="Segoe UI Emoji"/>
              </a:rPr>
              <a:t>Office</a:t>
            </a:r>
            <a:r>
              <a:rPr sz="1200" spc="-30" dirty="0">
                <a:solidFill>
                  <a:srgbClr val="1E1E1E"/>
                </a:solidFill>
                <a:latin typeface="Segoe UI Emoji"/>
                <a:cs typeface="Segoe UI Emoji"/>
              </a:rPr>
              <a:t> </a:t>
            </a:r>
            <a:r>
              <a:rPr sz="1200" dirty="0">
                <a:solidFill>
                  <a:srgbClr val="1E1E1E"/>
                </a:solidFill>
                <a:latin typeface="Segoe UI Emoji"/>
                <a:cs typeface="Segoe UI Emoji"/>
              </a:rPr>
              <a:t>apps,</a:t>
            </a:r>
            <a:r>
              <a:rPr sz="1200" spc="-25" dirty="0">
                <a:solidFill>
                  <a:srgbClr val="1E1E1E"/>
                </a:solidFill>
                <a:latin typeface="Segoe UI Emoji"/>
                <a:cs typeface="Segoe UI Emoji"/>
              </a:rPr>
              <a:t> </a:t>
            </a:r>
            <a:r>
              <a:rPr sz="1200" dirty="0">
                <a:solidFill>
                  <a:srgbClr val="1E1E1E"/>
                </a:solidFill>
                <a:latin typeface="Segoe UI Emoji"/>
                <a:cs typeface="Segoe UI Emoji"/>
              </a:rPr>
              <a:t>you'll</a:t>
            </a:r>
            <a:r>
              <a:rPr sz="1200" spc="-30" dirty="0">
                <a:solidFill>
                  <a:srgbClr val="1E1E1E"/>
                </a:solidFill>
                <a:latin typeface="Segoe UI Emoji"/>
                <a:cs typeface="Segoe UI Emoji"/>
              </a:rPr>
              <a:t> </a:t>
            </a:r>
            <a:r>
              <a:rPr sz="1200" dirty="0">
                <a:solidFill>
                  <a:srgbClr val="1E1E1E"/>
                </a:solidFill>
                <a:latin typeface="Segoe UI Emoji"/>
                <a:cs typeface="Segoe UI Emoji"/>
              </a:rPr>
              <a:t>have</a:t>
            </a:r>
            <a:r>
              <a:rPr sz="1200" spc="-35" dirty="0">
                <a:solidFill>
                  <a:srgbClr val="1E1E1E"/>
                </a:solidFill>
                <a:latin typeface="Segoe UI Emoji"/>
                <a:cs typeface="Segoe UI Emoji"/>
              </a:rPr>
              <a:t> </a:t>
            </a:r>
            <a:r>
              <a:rPr sz="1200" spc="-25" dirty="0">
                <a:solidFill>
                  <a:srgbClr val="1E1E1E"/>
                </a:solidFill>
                <a:latin typeface="Segoe UI Emoji"/>
                <a:cs typeface="Segoe UI Emoji"/>
              </a:rPr>
              <a:t>to </a:t>
            </a:r>
            <a:r>
              <a:rPr sz="1200" dirty="0">
                <a:solidFill>
                  <a:srgbClr val="1E1E1E"/>
                </a:solidFill>
                <a:latin typeface="Segoe UI Emoji"/>
                <a:cs typeface="Segoe UI Emoji"/>
              </a:rPr>
              <a:t>open</a:t>
            </a:r>
            <a:r>
              <a:rPr sz="1200" spc="-20" dirty="0">
                <a:solidFill>
                  <a:srgbClr val="1E1E1E"/>
                </a:solidFill>
                <a:latin typeface="Segoe UI Emoji"/>
                <a:cs typeface="Segoe UI Emoji"/>
              </a:rPr>
              <a:t> </a:t>
            </a:r>
            <a:r>
              <a:rPr sz="1200" dirty="0">
                <a:solidFill>
                  <a:srgbClr val="1E1E1E"/>
                </a:solidFill>
                <a:latin typeface="Segoe UI Emoji"/>
                <a:cs typeface="Segoe UI Emoji"/>
              </a:rPr>
              <a:t>each</a:t>
            </a:r>
            <a:r>
              <a:rPr sz="1200" spc="-20" dirty="0">
                <a:solidFill>
                  <a:srgbClr val="1E1E1E"/>
                </a:solidFill>
                <a:latin typeface="Segoe UI Emoji"/>
                <a:cs typeface="Segoe UI Emoji"/>
              </a:rPr>
              <a: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those</a:t>
            </a:r>
            <a:r>
              <a:rPr sz="1200" spc="-30" dirty="0">
                <a:solidFill>
                  <a:srgbClr val="1E1E1E"/>
                </a:solidFill>
                <a:latin typeface="Segoe UI Emoji"/>
                <a:cs typeface="Segoe UI Emoji"/>
              </a:rPr>
              <a:t> </a:t>
            </a:r>
            <a:r>
              <a:rPr sz="1200" dirty="0">
                <a:solidFill>
                  <a:srgbClr val="1E1E1E"/>
                </a:solidFill>
                <a:latin typeface="Segoe UI Emoji"/>
                <a:cs typeface="Segoe UI Emoji"/>
              </a:rPr>
              <a:t>apps</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20" dirty="0">
                <a:solidFill>
                  <a:srgbClr val="1E1E1E"/>
                </a:solidFill>
                <a:latin typeface="Segoe UI Emoji"/>
                <a:cs typeface="Segoe UI Emoji"/>
              </a:rPr>
              <a:t> </a:t>
            </a:r>
            <a:r>
              <a:rPr sz="1200" dirty="0">
                <a:solidFill>
                  <a:srgbClr val="1E1E1E"/>
                </a:solidFill>
                <a:latin typeface="Segoe UI Emoji"/>
                <a:cs typeface="Segoe UI Emoji"/>
              </a:rPr>
              <a:t>make</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same</a:t>
            </a:r>
            <a:r>
              <a:rPr sz="1200" spc="-25" dirty="0">
                <a:solidFill>
                  <a:srgbClr val="1E1E1E"/>
                </a:solidFill>
                <a:latin typeface="Segoe UI Emoji"/>
                <a:cs typeface="Segoe UI Emoji"/>
              </a:rPr>
              <a:t> </a:t>
            </a:r>
            <a:r>
              <a:rPr sz="1200" dirty="0">
                <a:solidFill>
                  <a:srgbClr val="1E1E1E"/>
                </a:solidFill>
                <a:latin typeface="Segoe UI Emoji"/>
                <a:cs typeface="Segoe UI Emoji"/>
              </a:rPr>
              <a:t>changes.</a:t>
            </a:r>
            <a:r>
              <a:rPr sz="1200" spc="-25" dirty="0">
                <a:solidFill>
                  <a:srgbClr val="1E1E1E"/>
                </a:solidFill>
                <a:latin typeface="Segoe UI Emoji"/>
                <a:cs typeface="Segoe UI Emoji"/>
              </a:rPr>
              <a:t> </a:t>
            </a:r>
            <a:r>
              <a:rPr sz="1200" dirty="0">
                <a:solidFill>
                  <a:srgbClr val="1E1E1E"/>
                </a:solidFill>
                <a:latin typeface="Segoe UI Emoji"/>
                <a:cs typeface="Segoe UI Emoji"/>
              </a:rPr>
              <a:t>Although</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35" dirty="0">
                <a:solidFill>
                  <a:srgbClr val="1E1E1E"/>
                </a:solidFill>
                <a:latin typeface="Segoe UI Emoji"/>
                <a:cs typeface="Segoe UI Emoji"/>
              </a:rPr>
              <a:t> </a:t>
            </a:r>
            <a:r>
              <a:rPr sz="1200" dirty="0">
                <a:solidFill>
                  <a:srgbClr val="1E1E1E"/>
                </a:solidFill>
                <a:latin typeface="Segoe UI Emoji"/>
                <a:cs typeface="Segoe UI Emoji"/>
              </a:rPr>
              <a:t>can't</a:t>
            </a:r>
            <a:r>
              <a:rPr sz="1200" spc="-20" dirty="0">
                <a:solidFill>
                  <a:srgbClr val="1E1E1E"/>
                </a:solidFill>
                <a:latin typeface="Segoe UI Emoji"/>
                <a:cs typeface="Segoe UI Emoji"/>
              </a:rPr>
              <a:t> </a:t>
            </a:r>
            <a:r>
              <a:rPr sz="1200" dirty="0">
                <a:solidFill>
                  <a:srgbClr val="1E1E1E"/>
                </a:solidFill>
                <a:latin typeface="Segoe UI Emoji"/>
                <a:cs typeface="Segoe UI Emoji"/>
              </a:rPr>
              <a:t>share</a:t>
            </a:r>
            <a:r>
              <a:rPr sz="1200" spc="-30" dirty="0">
                <a:solidFill>
                  <a:srgbClr val="1E1E1E"/>
                </a:solidFill>
                <a:latin typeface="Segoe UI Emoji"/>
                <a:cs typeface="Segoe UI Emoji"/>
              </a:rPr>
              <a:t> </a:t>
            </a:r>
            <a:r>
              <a:rPr sz="1200" dirty="0">
                <a:solidFill>
                  <a:srgbClr val="1E1E1E"/>
                </a:solidFill>
                <a:latin typeface="Segoe UI Emoji"/>
                <a:cs typeface="Segoe UI Emoji"/>
              </a:rPr>
              <a:t>customizations</a:t>
            </a:r>
            <a:r>
              <a:rPr sz="1200" spc="-25" dirty="0">
                <a:solidFill>
                  <a:srgbClr val="1E1E1E"/>
                </a:solidFill>
                <a:latin typeface="Segoe UI Emoji"/>
                <a:cs typeface="Segoe UI Emoji"/>
              </a:rPr>
              <a:t> </a:t>
            </a:r>
            <a:r>
              <a:rPr sz="1200" dirty="0">
                <a:solidFill>
                  <a:srgbClr val="1E1E1E"/>
                </a:solidFill>
                <a:latin typeface="Segoe UI Emoji"/>
                <a:cs typeface="Segoe UI Emoji"/>
              </a:rPr>
              <a:t>between</a:t>
            </a:r>
            <a:r>
              <a:rPr sz="1200" spc="-20" dirty="0">
                <a:solidFill>
                  <a:srgbClr val="1E1E1E"/>
                </a:solidFill>
                <a:latin typeface="Segoe UI Emoji"/>
                <a:cs typeface="Segoe UI Emoji"/>
              </a:rPr>
              <a:t> </a:t>
            </a:r>
            <a:r>
              <a:rPr sz="1200" dirty="0">
                <a:solidFill>
                  <a:srgbClr val="1E1E1E"/>
                </a:solidFill>
                <a:latin typeface="Segoe UI Emoji"/>
                <a:cs typeface="Segoe UI Emoji"/>
              </a:rPr>
              <a:t>apps,</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can</a:t>
            </a:r>
            <a:r>
              <a:rPr sz="1200" spc="-15" dirty="0">
                <a:solidFill>
                  <a:srgbClr val="1E1E1E"/>
                </a:solidFill>
                <a:latin typeface="Segoe UI Emoji"/>
                <a:cs typeface="Segoe UI Emoji"/>
              </a:rPr>
              <a:t> </a:t>
            </a:r>
            <a:r>
              <a:rPr sz="1200" dirty="0">
                <a:solidFill>
                  <a:srgbClr val="1E1E1E"/>
                </a:solidFill>
                <a:latin typeface="Segoe UI Emoji"/>
                <a:cs typeface="Segoe UI Emoji"/>
              </a:rPr>
              <a:t>export</a:t>
            </a:r>
            <a:r>
              <a:rPr sz="1200" spc="-25" dirty="0">
                <a:solidFill>
                  <a:srgbClr val="1E1E1E"/>
                </a:solidFill>
                <a:latin typeface="Segoe UI Emoji"/>
                <a:cs typeface="Segoe UI Emoji"/>
              </a:rPr>
              <a:t> </a:t>
            </a:r>
            <a:r>
              <a:rPr sz="1200" spc="-20" dirty="0">
                <a:solidFill>
                  <a:srgbClr val="1E1E1E"/>
                </a:solidFill>
                <a:latin typeface="Segoe UI Emoji"/>
                <a:cs typeface="Segoe UI Emoji"/>
              </a:rPr>
              <a:t>your </a:t>
            </a:r>
            <a:r>
              <a:rPr sz="1200" dirty="0">
                <a:solidFill>
                  <a:srgbClr val="1E1E1E"/>
                </a:solidFill>
                <a:latin typeface="Segoe UI Emoji"/>
                <a:cs typeface="Segoe UI Emoji"/>
              </a:rPr>
              <a:t>customizations</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share</a:t>
            </a:r>
            <a:r>
              <a:rPr sz="1200" spc="-25" dirty="0">
                <a:solidFill>
                  <a:srgbClr val="1E1E1E"/>
                </a:solidFill>
                <a:latin typeface="Segoe UI Emoji"/>
                <a:cs typeface="Segoe UI Emoji"/>
              </a:rPr>
              <a:t> </a:t>
            </a:r>
            <a:r>
              <a:rPr sz="1200" dirty="0">
                <a:solidFill>
                  <a:srgbClr val="1E1E1E"/>
                </a:solidFill>
                <a:latin typeface="Segoe UI Emoji"/>
                <a:cs typeface="Segoe UI Emoji"/>
              </a:rPr>
              <a:t>with</a:t>
            </a:r>
            <a:r>
              <a:rPr sz="1200" spc="-10" dirty="0">
                <a:solidFill>
                  <a:srgbClr val="1E1E1E"/>
                </a:solidFill>
                <a:latin typeface="Segoe UI Emoji"/>
                <a:cs typeface="Segoe UI Emoji"/>
              </a:rPr>
              <a:t> </a:t>
            </a:r>
            <a:r>
              <a:rPr sz="1200" dirty="0">
                <a:solidFill>
                  <a:srgbClr val="1E1E1E"/>
                </a:solidFill>
                <a:latin typeface="Segoe UI Emoji"/>
                <a:cs typeface="Segoe UI Emoji"/>
              </a:rPr>
              <a:t>others</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use</a:t>
            </a:r>
            <a:r>
              <a:rPr sz="1200" spc="-15" dirty="0">
                <a:solidFill>
                  <a:srgbClr val="1E1E1E"/>
                </a:solidFill>
                <a:latin typeface="Segoe UI Emoji"/>
                <a:cs typeface="Segoe UI Emoji"/>
              </a:rPr>
              <a:t> </a:t>
            </a:r>
            <a:r>
              <a:rPr sz="1200" dirty="0">
                <a:solidFill>
                  <a:srgbClr val="1E1E1E"/>
                </a:solidFill>
                <a:latin typeface="Segoe UI Emoji"/>
                <a:cs typeface="Segoe UI Emoji"/>
              </a:rPr>
              <a:t>on</a:t>
            </a:r>
            <a:r>
              <a:rPr sz="1200" spc="-10" dirty="0">
                <a:solidFill>
                  <a:srgbClr val="1E1E1E"/>
                </a:solidFill>
                <a:latin typeface="Segoe UI Emoji"/>
                <a:cs typeface="Segoe UI Emoji"/>
              </a:rPr>
              <a:t> </a:t>
            </a:r>
            <a:r>
              <a:rPr sz="1200" dirty="0">
                <a:solidFill>
                  <a:srgbClr val="1E1E1E"/>
                </a:solidFill>
                <a:latin typeface="Segoe UI Emoji"/>
                <a:cs typeface="Segoe UI Emoji"/>
              </a:rPr>
              <a:t>other</a:t>
            </a:r>
            <a:r>
              <a:rPr sz="1200" spc="-20" dirty="0">
                <a:solidFill>
                  <a:srgbClr val="1E1E1E"/>
                </a:solidFill>
                <a:latin typeface="Segoe UI Emoji"/>
                <a:cs typeface="Segoe UI Emoji"/>
              </a:rPr>
              <a:t> </a:t>
            </a:r>
            <a:r>
              <a:rPr sz="1200" spc="-10" dirty="0">
                <a:solidFill>
                  <a:srgbClr val="1E1E1E"/>
                </a:solidFill>
                <a:latin typeface="Segoe UI Emoji"/>
                <a:cs typeface="Segoe UI Emoji"/>
              </a:rPr>
              <a:t>devices.</a:t>
            </a:r>
            <a:endParaRPr sz="1200" dirty="0">
              <a:latin typeface="Segoe UI Emoji"/>
              <a:cs typeface="Segoe UI Emoji"/>
            </a:endParaRPr>
          </a:p>
          <a:p>
            <a:pPr marL="12700">
              <a:spcBef>
                <a:spcPts val="600"/>
              </a:spcBef>
            </a:pPr>
            <a:r>
              <a:rPr sz="1200" dirty="0">
                <a:solidFill>
                  <a:srgbClr val="1E1E1E"/>
                </a:solidFill>
                <a:latin typeface="Segoe UI Emoji"/>
                <a:cs typeface="Segoe UI Emoji"/>
              </a:rPr>
              <a:t>For</a:t>
            </a:r>
            <a:r>
              <a:rPr sz="1200" spc="-35" dirty="0">
                <a:solidFill>
                  <a:srgbClr val="1E1E1E"/>
                </a:solidFill>
                <a:latin typeface="Segoe UI Emoji"/>
                <a:cs typeface="Segoe UI Emoji"/>
              </a:rPr>
              <a:t> </a:t>
            </a:r>
            <a:r>
              <a:rPr sz="1200" dirty="0">
                <a:solidFill>
                  <a:srgbClr val="1E1E1E"/>
                </a:solidFill>
                <a:latin typeface="Segoe UI Emoji"/>
                <a:cs typeface="Segoe UI Emoji"/>
              </a:rPr>
              <a:t>more</a:t>
            </a:r>
            <a:r>
              <a:rPr sz="1200" spc="-40" dirty="0">
                <a:solidFill>
                  <a:srgbClr val="1E1E1E"/>
                </a:solidFill>
                <a:latin typeface="Segoe UI Emoji"/>
                <a:cs typeface="Segoe UI Emoji"/>
              </a:rPr>
              <a:t> </a:t>
            </a:r>
            <a:r>
              <a:rPr sz="1200" dirty="0">
                <a:solidFill>
                  <a:srgbClr val="1E1E1E"/>
                </a:solidFill>
                <a:latin typeface="Segoe UI Emoji"/>
                <a:cs typeface="Segoe UI Emoji"/>
              </a:rPr>
              <a:t>information,</a:t>
            </a:r>
            <a:r>
              <a:rPr sz="1200" spc="-45" dirty="0">
                <a:solidFill>
                  <a:srgbClr val="1E1E1E"/>
                </a:solidFill>
                <a:latin typeface="Segoe UI Emoji"/>
                <a:cs typeface="Segoe UI Emoji"/>
              </a:rPr>
              <a:t> </a:t>
            </a:r>
            <a:r>
              <a:rPr sz="1200" dirty="0">
                <a:solidFill>
                  <a:srgbClr val="1E1E1E"/>
                </a:solidFill>
                <a:latin typeface="Segoe UI Emoji"/>
                <a:cs typeface="Segoe UI Emoji"/>
              </a:rPr>
              <a:t>see</a:t>
            </a:r>
            <a:r>
              <a:rPr sz="1200" spc="-40" dirty="0">
                <a:solidFill>
                  <a:srgbClr val="1E1E1E"/>
                </a:solidFill>
                <a:latin typeface="Segoe UI Emoji"/>
                <a:cs typeface="Segoe UI Emoji"/>
              </a:rPr>
              <a:t> </a:t>
            </a:r>
            <a:r>
              <a:rPr sz="1200" u="sng" dirty="0">
                <a:solidFill>
                  <a:srgbClr val="0000FF"/>
                </a:solidFill>
                <a:uFill>
                  <a:solidFill>
                    <a:srgbClr val="0000FF"/>
                  </a:solidFill>
                </a:uFill>
                <a:latin typeface="Segoe UI Emoji"/>
                <a:cs typeface="Segoe UI Emoji"/>
                <a:hlinkClick r:id="rId7"/>
              </a:rPr>
              <a:t>Customize</a:t>
            </a:r>
            <a:r>
              <a:rPr sz="1200" u="sng" spc="-40" dirty="0">
                <a:solidFill>
                  <a:srgbClr val="0000FF"/>
                </a:solidFill>
                <a:uFill>
                  <a:solidFill>
                    <a:srgbClr val="0000FF"/>
                  </a:solidFill>
                </a:uFill>
                <a:latin typeface="Segoe UI Emoji"/>
                <a:cs typeface="Segoe UI Emoji"/>
                <a:hlinkClick r:id="rId7"/>
              </a:rPr>
              <a:t> </a:t>
            </a:r>
            <a:r>
              <a:rPr sz="1200" u="sng" dirty="0">
                <a:solidFill>
                  <a:srgbClr val="0000FF"/>
                </a:solidFill>
                <a:uFill>
                  <a:solidFill>
                    <a:srgbClr val="0000FF"/>
                  </a:solidFill>
                </a:uFill>
                <a:latin typeface="Segoe UI Emoji"/>
                <a:cs typeface="Segoe UI Emoji"/>
                <a:hlinkClick r:id="rId7"/>
              </a:rPr>
              <a:t>the</a:t>
            </a:r>
            <a:r>
              <a:rPr sz="1200" u="sng" spc="-40" dirty="0">
                <a:solidFill>
                  <a:srgbClr val="0000FF"/>
                </a:solidFill>
                <a:uFill>
                  <a:solidFill>
                    <a:srgbClr val="0000FF"/>
                  </a:solidFill>
                </a:uFill>
                <a:latin typeface="Segoe UI Emoji"/>
                <a:cs typeface="Segoe UI Emoji"/>
                <a:hlinkClick r:id="rId7"/>
              </a:rPr>
              <a:t> </a:t>
            </a:r>
            <a:r>
              <a:rPr sz="1200" u="sng" dirty="0">
                <a:solidFill>
                  <a:srgbClr val="0000FF"/>
                </a:solidFill>
                <a:uFill>
                  <a:solidFill>
                    <a:srgbClr val="0000FF"/>
                  </a:solidFill>
                </a:uFill>
                <a:latin typeface="Segoe UI Emoji"/>
                <a:cs typeface="Segoe UI Emoji"/>
                <a:hlinkClick r:id="rId7"/>
              </a:rPr>
              <a:t>ribbon</a:t>
            </a:r>
            <a:r>
              <a:rPr sz="1200" u="sng" spc="-15" dirty="0">
                <a:solidFill>
                  <a:srgbClr val="0000FF"/>
                </a:solidFill>
                <a:uFill>
                  <a:solidFill>
                    <a:srgbClr val="0000FF"/>
                  </a:solidFill>
                </a:uFill>
                <a:latin typeface="Segoe UI Emoji"/>
                <a:cs typeface="Segoe UI Emoji"/>
                <a:hlinkClick r:id="rId7"/>
              </a:rPr>
              <a:t> </a:t>
            </a:r>
            <a:r>
              <a:rPr sz="1200" u="sng" dirty="0">
                <a:solidFill>
                  <a:srgbClr val="0000FF"/>
                </a:solidFill>
                <a:uFill>
                  <a:solidFill>
                    <a:srgbClr val="0000FF"/>
                  </a:solidFill>
                </a:uFill>
                <a:latin typeface="Segoe UI Emoji"/>
                <a:cs typeface="Segoe UI Emoji"/>
                <a:hlinkClick r:id="rId7"/>
              </a:rPr>
              <a:t>in</a:t>
            </a:r>
            <a:r>
              <a:rPr sz="1200" u="sng" spc="-20" dirty="0">
                <a:solidFill>
                  <a:srgbClr val="0000FF"/>
                </a:solidFill>
                <a:uFill>
                  <a:solidFill>
                    <a:srgbClr val="0000FF"/>
                  </a:solidFill>
                </a:uFill>
                <a:latin typeface="Segoe UI Emoji"/>
                <a:cs typeface="Segoe UI Emoji"/>
                <a:hlinkClick r:id="rId7"/>
              </a:rPr>
              <a:t> </a:t>
            </a:r>
            <a:r>
              <a:rPr sz="1200" u="sng" spc="-10" dirty="0">
                <a:solidFill>
                  <a:srgbClr val="0000FF"/>
                </a:solidFill>
                <a:uFill>
                  <a:solidFill>
                    <a:srgbClr val="0000FF"/>
                  </a:solidFill>
                </a:uFill>
                <a:latin typeface="Segoe UI Emoji"/>
                <a:cs typeface="Segoe UI Emoji"/>
                <a:hlinkClick r:id="rId7"/>
              </a:rPr>
              <a:t>Office</a:t>
            </a:r>
            <a:endParaRPr sz="1200" dirty="0">
              <a:latin typeface="Segoe UI Emoji"/>
              <a:cs typeface="Segoe UI Emoji"/>
            </a:endParaRPr>
          </a:p>
        </p:txBody>
      </p:sp>
      <p:pic>
        <p:nvPicPr>
          <p:cNvPr id="19" name="Picture 18">
            <a:extLst>
              <a:ext uri="{FF2B5EF4-FFF2-40B4-BE49-F238E27FC236}">
                <a16:creationId xmlns:a16="http://schemas.microsoft.com/office/drawing/2014/main" id="{414BED63-4675-0F08-0F98-79BE309D55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D846954-7763-9F1C-B7DE-7669F3E333B6}"/>
              </a:ext>
            </a:extLst>
          </p:cNvPr>
          <p:cNvSpPr txBox="1">
            <a:spLocks noGrp="1"/>
          </p:cNvSpPr>
          <p:nvPr>
            <p:ph type="title" idx="4294967295"/>
          </p:nvPr>
        </p:nvSpPr>
        <p:spPr>
          <a:xfrm>
            <a:off x="2032000" y="222221"/>
            <a:ext cx="44196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E1E1E"/>
                </a:solidFill>
                <a:effectLst/>
                <a:uLnTx/>
                <a:uFill>
                  <a:solidFill>
                    <a:srgbClr val="1E1E1E"/>
                  </a:solidFill>
                </a:uFill>
                <a:latin typeface="Arial" panose="020B0604020202020204" pitchFamily="34" charset="0"/>
                <a:cs typeface="Arial" panose="020B0604020202020204" pitchFamily="34" charset="0"/>
              </a:rPr>
              <a:t>Quick</a:t>
            </a:r>
            <a:r>
              <a:rPr kumimoji="0" lang="en-US" sz="2400" b="1" i="0" u="sng" strike="noStrike" kern="0" cap="none" spc="135" normalizeH="0" baseline="0" noProof="0" dirty="0">
                <a:ln>
                  <a:noFill/>
                </a:ln>
                <a:solidFill>
                  <a:srgbClr val="1E1E1E"/>
                </a:solidFill>
                <a:effectLst/>
                <a:uLnTx/>
                <a:uFill>
                  <a:solidFill>
                    <a:srgbClr val="1E1E1E"/>
                  </a:solidFill>
                </a:uFill>
                <a:latin typeface="Arial" panose="020B0604020202020204" pitchFamily="34" charset="0"/>
                <a:cs typeface="Arial" panose="020B0604020202020204" pitchFamily="34" charset="0"/>
              </a:rPr>
              <a:t> </a:t>
            </a:r>
            <a:r>
              <a:rPr kumimoji="0" lang="en-US" sz="2400" b="1" i="0" u="sng" strike="noStrike" kern="0" cap="none" spc="0" normalizeH="0" baseline="0" noProof="0" dirty="0">
                <a:ln>
                  <a:noFill/>
                </a:ln>
                <a:solidFill>
                  <a:srgbClr val="1E1E1E"/>
                </a:solidFill>
                <a:effectLst/>
                <a:uLnTx/>
                <a:uFill>
                  <a:solidFill>
                    <a:srgbClr val="1E1E1E"/>
                  </a:solidFill>
                </a:uFill>
                <a:latin typeface="Arial" panose="020B0604020202020204" pitchFamily="34" charset="0"/>
                <a:cs typeface="Arial" panose="020B0604020202020204" pitchFamily="34" charset="0"/>
              </a:rPr>
              <a:t>Access</a:t>
            </a:r>
            <a:r>
              <a:rPr kumimoji="0" lang="en-US" sz="2400" b="1" i="0" u="sng" strike="noStrike" kern="0" cap="none" spc="110" normalizeH="0" baseline="0" noProof="0" dirty="0">
                <a:ln>
                  <a:noFill/>
                </a:ln>
                <a:solidFill>
                  <a:srgbClr val="1E1E1E"/>
                </a:solidFill>
                <a:effectLst/>
                <a:uLnTx/>
                <a:uFill>
                  <a:solidFill>
                    <a:srgbClr val="1E1E1E"/>
                  </a:solidFill>
                </a:uFill>
                <a:latin typeface="Arial" panose="020B0604020202020204" pitchFamily="34" charset="0"/>
                <a:cs typeface="Arial" panose="020B0604020202020204" pitchFamily="34" charset="0"/>
              </a:rPr>
              <a:t> </a:t>
            </a:r>
            <a:r>
              <a:rPr kumimoji="0" lang="en-US" sz="2400" b="1" i="0" u="sng" strike="noStrike" kern="0" cap="none" spc="-10" normalizeH="0" baseline="0" noProof="0" dirty="0">
                <a:ln>
                  <a:noFill/>
                </a:ln>
                <a:solidFill>
                  <a:srgbClr val="1E1E1E"/>
                </a:solidFill>
                <a:effectLst/>
                <a:uLnTx/>
                <a:uFill>
                  <a:solidFill>
                    <a:srgbClr val="1E1E1E"/>
                  </a:solidFill>
                </a:uFill>
                <a:latin typeface="Arial" panose="020B0604020202020204" pitchFamily="34" charset="0"/>
                <a:cs typeface="Arial" panose="020B0604020202020204" pitchFamily="34" charset="0"/>
              </a:rPr>
              <a:t>Toolbars:</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object 7"/>
          <p:cNvSpPr txBox="1"/>
          <p:nvPr/>
        </p:nvSpPr>
        <p:spPr>
          <a:xfrm>
            <a:off x="2032000" y="871143"/>
            <a:ext cx="9132570" cy="1200265"/>
          </a:xfrm>
          <a:prstGeom prst="rect">
            <a:avLst/>
          </a:prstGeom>
        </p:spPr>
        <p:txBody>
          <a:bodyPr vert="horz" wrap="square" lIns="0" tIns="12065" rIns="0" bIns="0" rtlCol="0">
            <a:spAutoFit/>
          </a:bodyPr>
          <a:lstStyle/>
          <a:p>
            <a:pPr marL="12700" marR="5080">
              <a:lnSpc>
                <a:spcPct val="110800"/>
              </a:lnSpc>
              <a:spcBef>
                <a:spcPts val="1430"/>
              </a:spcBef>
            </a:pP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quick</a:t>
            </a:r>
            <a:r>
              <a:rPr sz="1200" spc="-15" dirty="0">
                <a:solidFill>
                  <a:srgbClr val="1E1E1E"/>
                </a:solidFill>
                <a:latin typeface="Segoe UI Emoji"/>
                <a:cs typeface="Segoe UI Emoji"/>
              </a:rPr>
              <a:t> </a:t>
            </a:r>
            <a:r>
              <a:rPr sz="1200" dirty="0">
                <a:solidFill>
                  <a:srgbClr val="1E1E1E"/>
                </a:solidFill>
                <a:latin typeface="Segoe UI Emoji"/>
                <a:cs typeface="Segoe UI Emoji"/>
              </a:rPr>
              <a:t>access</a:t>
            </a:r>
            <a:r>
              <a:rPr sz="1200" spc="-10" dirty="0">
                <a:solidFill>
                  <a:srgbClr val="1E1E1E"/>
                </a:solidFill>
                <a:latin typeface="Segoe UI Emoji"/>
                <a:cs typeface="Segoe UI Emoji"/>
              </a:rPr>
              <a:t> </a:t>
            </a:r>
            <a:r>
              <a:rPr sz="1200" dirty="0">
                <a:solidFill>
                  <a:srgbClr val="1E1E1E"/>
                </a:solidFill>
                <a:latin typeface="Segoe UI Emoji"/>
                <a:cs typeface="Segoe UI Emoji"/>
              </a:rPr>
              <a:t>Toolbars</a:t>
            </a:r>
            <a:r>
              <a:rPr sz="1200" spc="-20" dirty="0">
                <a:solidFill>
                  <a:srgbClr val="1E1E1E"/>
                </a:solidFill>
                <a:latin typeface="Segoe UI Emoji"/>
                <a:cs typeface="Segoe UI Emoji"/>
              </a:rPr>
              <a:t> </a:t>
            </a:r>
            <a:r>
              <a:rPr sz="1200" dirty="0">
                <a:solidFill>
                  <a:srgbClr val="1E1E1E"/>
                </a:solidFill>
                <a:latin typeface="Segoe UI Emoji"/>
                <a:cs typeface="Segoe UI Emoji"/>
              </a:rPr>
              <a:t>are</a:t>
            </a:r>
            <a:r>
              <a:rPr sz="1200" spc="-20" dirty="0">
                <a:solidFill>
                  <a:srgbClr val="1E1E1E"/>
                </a:solidFill>
                <a:latin typeface="Segoe UI Emoji"/>
                <a:cs typeface="Segoe UI Emoji"/>
              </a:rPr>
              <a:t> </a:t>
            </a:r>
            <a:r>
              <a:rPr sz="1200" dirty="0">
                <a:solidFill>
                  <a:srgbClr val="1E1E1E"/>
                </a:solidFill>
                <a:latin typeface="Segoe UI Emoji"/>
                <a:cs typeface="Segoe UI Emoji"/>
              </a:rPr>
              <a:t>an</a:t>
            </a:r>
            <a:r>
              <a:rPr sz="1200" spc="-10" dirty="0">
                <a:solidFill>
                  <a:srgbClr val="1E1E1E"/>
                </a:solidFill>
                <a:latin typeface="Segoe UI Emoji"/>
                <a:cs typeface="Segoe UI Emoji"/>
              </a:rPr>
              <a:t> </a:t>
            </a:r>
            <a:r>
              <a:rPr sz="1200" dirty="0">
                <a:solidFill>
                  <a:srgbClr val="1E1E1E"/>
                </a:solidFill>
                <a:latin typeface="Segoe UI Emoji"/>
                <a:cs typeface="Segoe UI Emoji"/>
              </a:rPr>
              <a:t>important</a:t>
            </a:r>
            <a:r>
              <a:rPr sz="1200" spc="-15" dirty="0">
                <a:solidFill>
                  <a:srgbClr val="1E1E1E"/>
                </a:solidFill>
                <a:latin typeface="Segoe UI Emoji"/>
                <a:cs typeface="Segoe UI Emoji"/>
              </a:rPr>
              <a:t> </a:t>
            </a:r>
            <a:r>
              <a:rPr sz="1200" dirty="0">
                <a:solidFill>
                  <a:srgbClr val="1E1E1E"/>
                </a:solidFill>
                <a:latin typeface="Segoe UI Emoji"/>
                <a:cs typeface="Segoe UI Emoji"/>
              </a:rPr>
              <a:t>part</a:t>
            </a:r>
            <a:r>
              <a:rPr sz="1200" spc="-15" dirty="0">
                <a:solidFill>
                  <a:srgbClr val="1E1E1E"/>
                </a:solidFill>
                <a:latin typeface="Segoe UI Emoji"/>
                <a:cs typeface="Segoe UI Emoji"/>
              </a:rPr>
              <a:t> </a:t>
            </a:r>
            <a:r>
              <a:rPr sz="1200" dirty="0">
                <a:solidFill>
                  <a:srgbClr val="1E1E1E"/>
                </a:solidFill>
                <a:latin typeface="Segoe UI Emoji"/>
                <a:cs typeface="Segoe UI Emoji"/>
              </a:rPr>
              <a:t>of</a:t>
            </a:r>
            <a:r>
              <a:rPr sz="1200" spc="-20" dirty="0">
                <a:solidFill>
                  <a:srgbClr val="1E1E1E"/>
                </a:solidFill>
                <a:latin typeface="Segoe UI Emoji"/>
                <a:cs typeface="Segoe UI Emoji"/>
              </a:rPr>
              <a:t> </a:t>
            </a:r>
            <a:r>
              <a:rPr sz="1200" dirty="0">
                <a:solidFill>
                  <a:srgbClr val="1E1E1E"/>
                </a:solidFill>
                <a:latin typeface="Segoe UI Emoji"/>
                <a:cs typeface="Segoe UI Emoji"/>
              </a:rPr>
              <a:t>your</a:t>
            </a:r>
            <a:r>
              <a:rPr sz="1200" spc="-15" dirty="0">
                <a:solidFill>
                  <a:srgbClr val="1E1E1E"/>
                </a:solidFill>
                <a:latin typeface="Segoe UI Emoji"/>
                <a:cs typeface="Segoe UI Emoji"/>
              </a:rPr>
              <a:t> </a:t>
            </a:r>
            <a:r>
              <a:rPr sz="1200" dirty="0">
                <a:solidFill>
                  <a:srgbClr val="1E1E1E"/>
                </a:solidFill>
                <a:latin typeface="Segoe UI Emoji"/>
                <a:cs typeface="Segoe UI Emoji"/>
              </a:rPr>
              <a:t>Outlook</a:t>
            </a:r>
            <a:r>
              <a:rPr sz="1200" spc="-15" dirty="0">
                <a:solidFill>
                  <a:srgbClr val="1E1E1E"/>
                </a:solidFill>
                <a:latin typeface="Segoe UI Emoji"/>
                <a:cs typeface="Segoe UI Emoji"/>
              </a:rPr>
              <a:t> </a:t>
            </a:r>
            <a:r>
              <a:rPr sz="1200" dirty="0">
                <a:solidFill>
                  <a:srgbClr val="1E1E1E"/>
                </a:solidFill>
                <a:latin typeface="Segoe UI Emoji"/>
                <a:cs typeface="Segoe UI Emoji"/>
              </a:rPr>
              <a:t>experience.</a:t>
            </a:r>
            <a:r>
              <a:rPr sz="1200" spc="-15" dirty="0">
                <a:solidFill>
                  <a:srgbClr val="1E1E1E"/>
                </a:solidFill>
                <a:latin typeface="Segoe UI Emoji"/>
                <a:cs typeface="Segoe UI Emoji"/>
              </a:rPr>
              <a:t> </a:t>
            </a:r>
            <a:r>
              <a:rPr sz="1200" dirty="0">
                <a:solidFill>
                  <a:srgbClr val="1E1E1E"/>
                </a:solidFill>
                <a:latin typeface="Segoe UI Emoji"/>
                <a:cs typeface="Segoe UI Emoji"/>
              </a:rPr>
              <a:t>It's</a:t>
            </a:r>
            <a:r>
              <a:rPr sz="1200" spc="-20" dirty="0">
                <a:solidFill>
                  <a:srgbClr val="1E1E1E"/>
                </a:solidFill>
                <a:latin typeface="Segoe UI Emoji"/>
                <a:cs typeface="Segoe UI Emoji"/>
              </a:rPr>
              <a:t> </a:t>
            </a:r>
            <a:r>
              <a:rPr sz="1200" dirty="0">
                <a:solidFill>
                  <a:srgbClr val="1E1E1E"/>
                </a:solidFill>
                <a:latin typeface="Segoe UI Emoji"/>
                <a:cs typeface="Segoe UI Emoji"/>
              </a:rPr>
              <a:t>an</a:t>
            </a:r>
            <a:r>
              <a:rPr sz="1200" spc="-10" dirty="0">
                <a:solidFill>
                  <a:srgbClr val="1E1E1E"/>
                </a:solidFill>
                <a:latin typeface="Segoe UI Emoji"/>
                <a:cs typeface="Segoe UI Emoji"/>
              </a:rPr>
              <a:t> </a:t>
            </a:r>
            <a:r>
              <a:rPr sz="1200" dirty="0">
                <a:solidFill>
                  <a:srgbClr val="1E1E1E"/>
                </a:solidFill>
                <a:latin typeface="Segoe UI Emoji"/>
                <a:cs typeface="Segoe UI Emoji"/>
              </a:rPr>
              <a:t>easy</a:t>
            </a:r>
            <a:r>
              <a:rPr sz="1200" spc="-20" dirty="0">
                <a:solidFill>
                  <a:srgbClr val="1E1E1E"/>
                </a:solidFill>
                <a:latin typeface="Segoe UI Emoji"/>
                <a:cs typeface="Segoe UI Emoji"/>
              </a:rPr>
              <a:t> </a:t>
            </a:r>
            <a:r>
              <a:rPr sz="1200" dirty="0">
                <a:solidFill>
                  <a:srgbClr val="1E1E1E"/>
                </a:solidFill>
                <a:latin typeface="Segoe UI Emoji"/>
                <a:cs typeface="Segoe UI Emoji"/>
              </a:rPr>
              <a:t>way</a:t>
            </a:r>
            <a:r>
              <a:rPr sz="1200" spc="-20" dirty="0">
                <a:solidFill>
                  <a:srgbClr val="1E1E1E"/>
                </a:solidFill>
                <a:latin typeface="Segoe UI Emoji"/>
                <a:cs typeface="Segoe UI Emoji"/>
              </a:rPr>
              <a:t> </a:t>
            </a:r>
            <a:r>
              <a:rPr sz="1200" dirty="0">
                <a:solidFill>
                  <a:srgbClr val="1E1E1E"/>
                </a:solidFill>
                <a:latin typeface="Segoe UI Emoji"/>
                <a:cs typeface="Segoe UI Emoji"/>
              </a:rPr>
              <a:t>for</a:t>
            </a:r>
            <a:r>
              <a:rPr sz="1200" spc="-15"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move</a:t>
            </a:r>
            <a:r>
              <a:rPr sz="1200" spc="-20" dirty="0">
                <a:solidFill>
                  <a:srgbClr val="1E1E1E"/>
                </a:solidFill>
                <a:latin typeface="Segoe UI Emoji"/>
                <a:cs typeface="Segoe UI Emoji"/>
              </a:rPr>
              <a:t> </a:t>
            </a:r>
            <a:r>
              <a:rPr sz="1200" dirty="0">
                <a:solidFill>
                  <a:srgbClr val="1E1E1E"/>
                </a:solidFill>
                <a:latin typeface="Segoe UI Emoji"/>
                <a:cs typeface="Segoe UI Emoji"/>
              </a:rPr>
              <a:t>among</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top</a:t>
            </a:r>
            <a:r>
              <a:rPr sz="1200" spc="-15" dirty="0">
                <a:solidFill>
                  <a:srgbClr val="1E1E1E"/>
                </a:solidFill>
                <a:latin typeface="Segoe UI Emoji"/>
                <a:cs typeface="Segoe UI Emoji"/>
              </a:rPr>
              <a:t> </a:t>
            </a:r>
            <a:r>
              <a:rPr sz="1200" spc="-10" dirty="0">
                <a:solidFill>
                  <a:srgbClr val="1E1E1E"/>
                </a:solidFill>
                <a:latin typeface="Segoe UI Emoji"/>
                <a:cs typeface="Segoe UI Emoji"/>
              </a:rPr>
              <a:t>Outlook features—</a:t>
            </a:r>
            <a:r>
              <a:rPr sz="1200" dirty="0">
                <a:solidFill>
                  <a:srgbClr val="1E1E1E"/>
                </a:solidFill>
                <a:latin typeface="Segoe UI Emoji"/>
                <a:cs typeface="Segoe UI Emoji"/>
              </a:rPr>
              <a:t>Mail,</a:t>
            </a:r>
            <a:r>
              <a:rPr sz="1200" spc="-30" dirty="0">
                <a:solidFill>
                  <a:srgbClr val="1E1E1E"/>
                </a:solidFill>
                <a:latin typeface="Segoe UI Emoji"/>
                <a:cs typeface="Segoe UI Emoji"/>
              </a:rPr>
              <a:t> </a:t>
            </a:r>
            <a:r>
              <a:rPr sz="1200" dirty="0">
                <a:solidFill>
                  <a:srgbClr val="1E1E1E"/>
                </a:solidFill>
                <a:latin typeface="Segoe UI Emoji"/>
                <a:cs typeface="Segoe UI Emoji"/>
              </a:rPr>
              <a:t>Calendar,</a:t>
            </a:r>
            <a:r>
              <a:rPr sz="1200" spc="-30" dirty="0">
                <a:solidFill>
                  <a:srgbClr val="1E1E1E"/>
                </a:solidFill>
                <a:latin typeface="Segoe UI Emoji"/>
                <a:cs typeface="Segoe UI Emoji"/>
              </a:rPr>
              <a:t> </a:t>
            </a:r>
            <a:r>
              <a:rPr sz="1200" dirty="0">
                <a:solidFill>
                  <a:srgbClr val="1E1E1E"/>
                </a:solidFill>
                <a:latin typeface="Segoe UI Emoji"/>
                <a:cs typeface="Segoe UI Emoji"/>
              </a:rPr>
              <a:t>People,</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35" dirty="0">
                <a:solidFill>
                  <a:srgbClr val="1E1E1E"/>
                </a:solidFill>
                <a:latin typeface="Segoe UI Emoji"/>
                <a:cs typeface="Segoe UI Emoji"/>
              </a:rPr>
              <a:t> </a:t>
            </a:r>
            <a:r>
              <a:rPr sz="1200" dirty="0">
                <a:solidFill>
                  <a:srgbClr val="1E1E1E"/>
                </a:solidFill>
                <a:latin typeface="Segoe UI Emoji"/>
                <a:cs typeface="Segoe UI Emoji"/>
              </a:rPr>
              <a:t>Tasks.</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bar</a:t>
            </a:r>
            <a:r>
              <a:rPr sz="1200" spc="-30" dirty="0">
                <a:solidFill>
                  <a:srgbClr val="1E1E1E"/>
                </a:solidFill>
                <a:latin typeface="Segoe UI Emoji"/>
                <a:cs typeface="Segoe UI Emoji"/>
              </a:rPr>
              <a:t> </a:t>
            </a:r>
            <a:r>
              <a:rPr sz="1200" dirty="0">
                <a:solidFill>
                  <a:srgbClr val="1E1E1E"/>
                </a:solidFill>
                <a:latin typeface="Segoe UI Emoji"/>
                <a:cs typeface="Segoe UI Emoji"/>
              </a:rPr>
              <a:t>is</a:t>
            </a:r>
            <a:r>
              <a:rPr sz="1200" spc="-35" dirty="0">
                <a:solidFill>
                  <a:srgbClr val="1E1E1E"/>
                </a:solidFill>
                <a:latin typeface="Segoe UI Emoji"/>
                <a:cs typeface="Segoe UI Emoji"/>
              </a:rPr>
              <a:t> </a:t>
            </a:r>
            <a:r>
              <a:rPr sz="1200" dirty="0">
                <a:solidFill>
                  <a:srgbClr val="1E1E1E"/>
                </a:solidFill>
                <a:latin typeface="Segoe UI Emoji"/>
                <a:cs typeface="Segoe UI Emoji"/>
              </a:rPr>
              <a:t>in</a:t>
            </a:r>
            <a:r>
              <a:rPr sz="1200" spc="-20" dirty="0">
                <a:solidFill>
                  <a:srgbClr val="1E1E1E"/>
                </a:solidFill>
                <a:latin typeface="Segoe UI Emoji"/>
                <a:cs typeface="Segoe UI Emoji"/>
              </a:rPr>
              <a:t> </a:t>
            </a:r>
            <a:r>
              <a:rPr sz="1200" dirty="0">
                <a:solidFill>
                  <a:srgbClr val="1E1E1E"/>
                </a:solidFill>
                <a:latin typeface="Segoe UI Emoji"/>
                <a:cs typeface="Segoe UI Emoji"/>
              </a:rPr>
              <a:t>addition</a:t>
            </a:r>
            <a:r>
              <a:rPr sz="1200" spc="-15" dirty="0">
                <a:solidFill>
                  <a:srgbClr val="1E1E1E"/>
                </a:solidFill>
                <a:latin typeface="Segoe UI Emoji"/>
                <a:cs typeface="Segoe UI Emoji"/>
              </a:rPr>
              <a:t> </a:t>
            </a:r>
            <a:r>
              <a:rPr sz="1200" dirty="0">
                <a:solidFill>
                  <a:srgbClr val="1E1E1E"/>
                </a:solidFill>
                <a:latin typeface="Segoe UI Emoji"/>
                <a:cs typeface="Segoe UI Emoji"/>
              </a:rPr>
              <a:t>to</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standard</a:t>
            </a:r>
            <a:r>
              <a:rPr sz="1200" spc="-30" dirty="0">
                <a:solidFill>
                  <a:srgbClr val="1E1E1E"/>
                </a:solidFill>
                <a:latin typeface="Segoe UI Emoji"/>
                <a:cs typeface="Segoe UI Emoji"/>
              </a:rPr>
              <a:t> </a:t>
            </a:r>
            <a:r>
              <a:rPr sz="1200" dirty="0">
                <a:solidFill>
                  <a:srgbClr val="1E1E1E"/>
                </a:solidFill>
                <a:latin typeface="Segoe UI Emoji"/>
                <a:cs typeface="Segoe UI Emoji"/>
              </a:rPr>
              <a:t>tabs</a:t>
            </a:r>
            <a:r>
              <a:rPr sz="1200" spc="-40" dirty="0">
                <a:solidFill>
                  <a:srgbClr val="1E1E1E"/>
                </a:solidFill>
                <a:latin typeface="Segoe UI Emoji"/>
                <a:cs typeface="Segoe UI Emoji"/>
              </a:rPr>
              <a:t> </a:t>
            </a:r>
            <a:r>
              <a:rPr sz="1200" dirty="0">
                <a:solidFill>
                  <a:srgbClr val="1E1E1E"/>
                </a:solidFill>
                <a:latin typeface="Segoe UI Emoji"/>
                <a:cs typeface="Segoe UI Emoji"/>
              </a:rPr>
              <a:t>and</a:t>
            </a:r>
            <a:r>
              <a:rPr sz="1200" spc="-30" dirty="0">
                <a:solidFill>
                  <a:srgbClr val="1E1E1E"/>
                </a:solidFill>
                <a:latin typeface="Segoe UI Emoji"/>
                <a:cs typeface="Segoe UI Emoji"/>
              </a:rPr>
              <a:t> </a:t>
            </a:r>
            <a:r>
              <a:rPr sz="1200" dirty="0">
                <a:solidFill>
                  <a:srgbClr val="1E1E1E"/>
                </a:solidFill>
                <a:latin typeface="Segoe UI Emoji"/>
                <a:cs typeface="Segoe UI Emoji"/>
              </a:rPr>
              <a:t>ribbons</a:t>
            </a:r>
            <a:r>
              <a:rPr sz="1200" spc="-40" dirty="0">
                <a:solidFill>
                  <a:srgbClr val="1E1E1E"/>
                </a:solidFill>
                <a:latin typeface="Segoe UI Emoji"/>
                <a:cs typeface="Segoe UI Emoji"/>
              </a:rPr>
              <a:t> </a:t>
            </a:r>
            <a:r>
              <a:rPr sz="1200" dirty="0">
                <a:solidFill>
                  <a:srgbClr val="1E1E1E"/>
                </a:solidFill>
                <a:latin typeface="Segoe UI Emoji"/>
                <a:cs typeface="Segoe UI Emoji"/>
              </a:rPr>
              <a:t>that</a:t>
            </a:r>
            <a:r>
              <a:rPr sz="1200" spc="-35" dirty="0">
                <a:solidFill>
                  <a:srgbClr val="1E1E1E"/>
                </a:solidFill>
                <a:latin typeface="Segoe UI Emoji"/>
                <a:cs typeface="Segoe UI Emoji"/>
              </a:rPr>
              <a:t> </a:t>
            </a:r>
            <a:r>
              <a:rPr sz="1200" dirty="0">
                <a:solidFill>
                  <a:srgbClr val="1E1E1E"/>
                </a:solidFill>
                <a:latin typeface="Segoe UI Emoji"/>
                <a:cs typeface="Segoe UI Emoji"/>
              </a:rPr>
              <a:t>provide</a:t>
            </a:r>
            <a:r>
              <a:rPr sz="1200" spc="-30"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with</a:t>
            </a:r>
            <a:r>
              <a:rPr sz="1200" spc="-15" dirty="0">
                <a:solidFill>
                  <a:srgbClr val="1E1E1E"/>
                </a:solidFill>
                <a:latin typeface="Segoe UI Emoji"/>
                <a:cs typeface="Segoe UI Emoji"/>
              </a:rPr>
              <a:t> </a:t>
            </a:r>
            <a:r>
              <a:rPr sz="1200" dirty="0">
                <a:solidFill>
                  <a:srgbClr val="1E1E1E"/>
                </a:solidFill>
                <a:latin typeface="Segoe UI Emoji"/>
                <a:cs typeface="Segoe UI Emoji"/>
              </a:rPr>
              <a:t>an</a:t>
            </a:r>
            <a:r>
              <a:rPr sz="1200" spc="-10" dirty="0">
                <a:solidFill>
                  <a:srgbClr val="1E1E1E"/>
                </a:solidFill>
                <a:latin typeface="Segoe UI Emoji"/>
                <a:cs typeface="Segoe UI Emoji"/>
              </a:rPr>
              <a:t> assortment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tools</a:t>
            </a:r>
            <a:r>
              <a:rPr sz="1200" spc="-20" dirty="0">
                <a:solidFill>
                  <a:srgbClr val="1E1E1E"/>
                </a:solidFill>
                <a:latin typeface="Segoe UI Emoji"/>
                <a:cs typeface="Segoe UI Emoji"/>
              </a:rPr>
              <a:t> </a:t>
            </a:r>
            <a:r>
              <a:rPr sz="1200" dirty="0">
                <a:solidFill>
                  <a:srgbClr val="1E1E1E"/>
                </a:solidFill>
                <a:latin typeface="Segoe UI Emoji"/>
                <a:cs typeface="Segoe UI Emoji"/>
              </a:rPr>
              <a:t>and</a:t>
            </a:r>
            <a:r>
              <a:rPr sz="1200" spc="-15" dirty="0">
                <a:solidFill>
                  <a:srgbClr val="1E1E1E"/>
                </a:solidFill>
                <a:latin typeface="Segoe UI Emoji"/>
                <a:cs typeface="Segoe UI Emoji"/>
              </a:rPr>
              <a:t> </a:t>
            </a:r>
            <a:r>
              <a:rPr sz="1200" dirty="0">
                <a:solidFill>
                  <a:srgbClr val="1E1E1E"/>
                </a:solidFill>
                <a:latin typeface="Segoe UI Emoji"/>
                <a:cs typeface="Segoe UI Emoji"/>
              </a:rPr>
              <a:t>options</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25" dirty="0">
                <a:solidFill>
                  <a:srgbClr val="1E1E1E"/>
                </a:solidFill>
                <a:latin typeface="Segoe UI Emoji"/>
                <a:cs typeface="Segoe UI Emoji"/>
              </a:rPr>
              <a:t> </a:t>
            </a:r>
            <a:r>
              <a:rPr sz="1200" dirty="0">
                <a:solidFill>
                  <a:srgbClr val="1E1E1E"/>
                </a:solidFill>
                <a:latin typeface="Segoe UI Emoji"/>
                <a:cs typeface="Segoe UI Emoji"/>
              </a:rPr>
              <a:t>help</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a:t>
            </a:r>
            <a:r>
              <a:rPr sz="1200" dirty="0">
                <a:solidFill>
                  <a:srgbClr val="1E1E1E"/>
                </a:solidFill>
                <a:latin typeface="Segoe UI Emoji"/>
                <a:cs typeface="Segoe UI Emoji"/>
              </a:rPr>
              <a:t>use</a:t>
            </a:r>
            <a:r>
              <a:rPr sz="1200" spc="-20" dirty="0">
                <a:solidFill>
                  <a:srgbClr val="1E1E1E"/>
                </a:solidFill>
                <a:latin typeface="Segoe UI Emoji"/>
                <a:cs typeface="Segoe UI Emoji"/>
              </a:rPr>
              <a:t> </a:t>
            </a:r>
            <a:r>
              <a:rPr sz="1200" dirty="0">
                <a:solidFill>
                  <a:srgbClr val="1E1E1E"/>
                </a:solidFill>
                <a:latin typeface="Segoe UI Emoji"/>
                <a:cs typeface="Segoe UI Emoji"/>
              </a:rPr>
              <a:t>and</a:t>
            </a:r>
            <a:r>
              <a:rPr sz="1200" spc="-15" dirty="0">
                <a:solidFill>
                  <a:srgbClr val="1E1E1E"/>
                </a:solidFill>
                <a:latin typeface="Segoe UI Emoji"/>
                <a:cs typeface="Segoe UI Emoji"/>
              </a:rPr>
              <a:t> </a:t>
            </a:r>
            <a:r>
              <a:rPr sz="1200" dirty="0">
                <a:solidFill>
                  <a:srgbClr val="1E1E1E"/>
                </a:solidFill>
                <a:latin typeface="Segoe UI Emoji"/>
                <a:cs typeface="Segoe UI Emoji"/>
              </a:rPr>
              <a:t>manage</a:t>
            </a:r>
            <a:r>
              <a:rPr sz="1200" spc="-20" dirty="0">
                <a:solidFill>
                  <a:srgbClr val="1E1E1E"/>
                </a:solidFill>
                <a:latin typeface="Segoe UI Emoji"/>
                <a:cs typeface="Segoe UI Emoji"/>
              </a:rPr>
              <a:t> </a:t>
            </a:r>
            <a:r>
              <a:rPr sz="1200" spc="-10" dirty="0">
                <a:solidFill>
                  <a:srgbClr val="1E1E1E"/>
                </a:solidFill>
                <a:latin typeface="Segoe UI Emoji"/>
                <a:cs typeface="Segoe UI Emoji"/>
              </a:rPr>
              <a:t>Outlook.</a:t>
            </a:r>
            <a:endParaRPr sz="1200" dirty="0">
              <a:latin typeface="Segoe UI Emoji"/>
              <a:cs typeface="Segoe UI Emoji"/>
            </a:endParaRPr>
          </a:p>
          <a:p>
            <a:pPr marL="12700" marR="290830">
              <a:lnSpc>
                <a:spcPct val="110800"/>
              </a:lnSpc>
              <a:spcBef>
                <a:spcPts val="1405"/>
              </a:spcBef>
            </a:pPr>
            <a:r>
              <a:rPr sz="1200" dirty="0">
                <a:solidFill>
                  <a:srgbClr val="1E1E1E"/>
                </a:solidFill>
                <a:latin typeface="Segoe UI Emoji"/>
                <a:cs typeface="Segoe UI Emoji"/>
              </a:rPr>
              <a:t>Typically</a:t>
            </a:r>
            <a:r>
              <a:rPr sz="1200" spc="-40" dirty="0">
                <a:solidFill>
                  <a:srgbClr val="1E1E1E"/>
                </a:solidFill>
                <a:latin typeface="Segoe UI Emoji"/>
                <a:cs typeface="Segoe UI Emoji"/>
              </a:rPr>
              <a:t> </a:t>
            </a:r>
            <a:r>
              <a:rPr sz="1200" dirty="0">
                <a:solidFill>
                  <a:srgbClr val="1E1E1E"/>
                </a:solidFill>
                <a:latin typeface="Segoe UI Emoji"/>
                <a:cs typeface="Segoe UI Emoji"/>
              </a:rPr>
              <a:t>located</a:t>
            </a:r>
            <a:r>
              <a:rPr sz="1200" spc="-35" dirty="0">
                <a:solidFill>
                  <a:srgbClr val="1E1E1E"/>
                </a:solidFill>
                <a:latin typeface="Segoe UI Emoji"/>
                <a:cs typeface="Segoe UI Emoji"/>
              </a:rPr>
              <a:t> </a:t>
            </a:r>
            <a:r>
              <a:rPr sz="1200" dirty="0">
                <a:solidFill>
                  <a:srgbClr val="1E1E1E"/>
                </a:solidFill>
                <a:latin typeface="Segoe UI Emoji"/>
                <a:cs typeface="Segoe UI Emoji"/>
              </a:rPr>
              <a:t>at</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bottom</a:t>
            </a:r>
            <a:r>
              <a:rPr sz="1200" spc="-45" dirty="0">
                <a:solidFill>
                  <a:srgbClr val="1E1E1E"/>
                </a:solidFill>
                <a:latin typeface="Segoe UI Emoji"/>
                <a:cs typeface="Segoe UI Emoji"/>
              </a:rPr>
              <a:t> </a:t>
            </a:r>
            <a:r>
              <a:rPr sz="1200" dirty="0">
                <a:solidFill>
                  <a:srgbClr val="1E1E1E"/>
                </a:solidFill>
                <a:latin typeface="Segoe UI Emoji"/>
                <a:cs typeface="Segoe UI Emoji"/>
              </a:rPr>
              <a:t>of</a:t>
            </a:r>
            <a:r>
              <a:rPr sz="1200" spc="-5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Outlook</a:t>
            </a:r>
            <a:r>
              <a:rPr sz="1200" spc="-30" dirty="0">
                <a:solidFill>
                  <a:srgbClr val="1E1E1E"/>
                </a:solidFill>
                <a:latin typeface="Segoe UI Emoji"/>
                <a:cs typeface="Segoe UI Emoji"/>
              </a:rPr>
              <a:t> </a:t>
            </a:r>
            <a:r>
              <a:rPr sz="1200" dirty="0">
                <a:solidFill>
                  <a:srgbClr val="1E1E1E"/>
                </a:solidFill>
                <a:latin typeface="Segoe UI Emoji"/>
                <a:cs typeface="Segoe UI Emoji"/>
              </a:rPr>
              <a:t>window,</a:t>
            </a:r>
            <a:r>
              <a:rPr sz="1200" spc="-2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quick</a:t>
            </a:r>
            <a:r>
              <a:rPr sz="1200" spc="-25" dirty="0">
                <a:solidFill>
                  <a:srgbClr val="1E1E1E"/>
                </a:solidFill>
                <a:latin typeface="Segoe UI Emoji"/>
                <a:cs typeface="Segoe UI Emoji"/>
              </a:rPr>
              <a:t> </a:t>
            </a:r>
            <a:r>
              <a:rPr sz="1200" dirty="0">
                <a:solidFill>
                  <a:srgbClr val="1E1E1E"/>
                </a:solidFill>
                <a:latin typeface="Segoe UI Emoji"/>
                <a:cs typeface="Segoe UI Emoji"/>
              </a:rPr>
              <a:t>access</a:t>
            </a:r>
            <a:r>
              <a:rPr sz="1200" spc="-25" dirty="0">
                <a:solidFill>
                  <a:srgbClr val="1E1E1E"/>
                </a:solidFill>
                <a:latin typeface="Segoe UI Emoji"/>
                <a:cs typeface="Segoe UI Emoji"/>
              </a:rPr>
              <a:t> </a:t>
            </a:r>
            <a:r>
              <a:rPr sz="1200" dirty="0">
                <a:solidFill>
                  <a:srgbClr val="1E1E1E"/>
                </a:solidFill>
                <a:latin typeface="Segoe UI Emoji"/>
                <a:cs typeface="Segoe UI Emoji"/>
              </a:rPr>
              <a:t>bar</a:t>
            </a:r>
            <a:r>
              <a:rPr sz="1200" spc="-30" dirty="0">
                <a:solidFill>
                  <a:srgbClr val="1E1E1E"/>
                </a:solidFill>
                <a:latin typeface="Segoe UI Emoji"/>
                <a:cs typeface="Segoe UI Emoji"/>
              </a:rPr>
              <a:t> </a:t>
            </a:r>
            <a:r>
              <a:rPr sz="1200" spc="-10" dirty="0">
                <a:solidFill>
                  <a:srgbClr val="1E1E1E"/>
                </a:solidFill>
                <a:latin typeface="Segoe UI Emoji"/>
                <a:cs typeface="Segoe UI Emoji"/>
              </a:rPr>
              <a:t>shows—</a:t>
            </a:r>
            <a:r>
              <a:rPr sz="1200" dirty="0">
                <a:solidFill>
                  <a:srgbClr val="1E1E1E"/>
                </a:solidFill>
                <a:latin typeface="Segoe UI Emoji"/>
                <a:cs typeface="Segoe UI Emoji"/>
              </a:rPr>
              <a:t>depending</a:t>
            </a:r>
            <a:r>
              <a:rPr sz="1200" spc="-30" dirty="0">
                <a:solidFill>
                  <a:srgbClr val="1E1E1E"/>
                </a:solidFill>
                <a:latin typeface="Segoe UI Emoji"/>
                <a:cs typeface="Segoe UI Emoji"/>
              </a:rPr>
              <a:t> </a:t>
            </a:r>
            <a:r>
              <a:rPr sz="1200" dirty="0">
                <a:solidFill>
                  <a:srgbClr val="1E1E1E"/>
                </a:solidFill>
                <a:latin typeface="Segoe UI Emoji"/>
                <a:cs typeface="Segoe UI Emoji"/>
              </a:rPr>
              <a:t>on</a:t>
            </a:r>
            <a:r>
              <a:rPr sz="1200" spc="-30" dirty="0">
                <a:solidFill>
                  <a:srgbClr val="1E1E1E"/>
                </a:solidFill>
                <a:latin typeface="Segoe UI Emoji"/>
                <a:cs typeface="Segoe UI Emoji"/>
              </a:rPr>
              <a:t> </a:t>
            </a:r>
            <a:r>
              <a:rPr sz="1200" dirty="0">
                <a:solidFill>
                  <a:srgbClr val="1E1E1E"/>
                </a:solidFill>
                <a:latin typeface="Segoe UI Emoji"/>
                <a:cs typeface="Segoe UI Emoji"/>
              </a:rPr>
              <a:t>selected</a:t>
            </a:r>
            <a:r>
              <a:rPr sz="1200" spc="-20" dirty="0">
                <a:solidFill>
                  <a:srgbClr val="1E1E1E"/>
                </a:solidFill>
                <a:latin typeface="Segoe UI Emoji"/>
                <a:cs typeface="Segoe UI Emoji"/>
              </a:rPr>
              <a:t> </a:t>
            </a:r>
            <a:r>
              <a:rPr sz="1200" spc="-10" dirty="0">
                <a:solidFill>
                  <a:srgbClr val="1E1E1E"/>
                </a:solidFill>
                <a:latin typeface="Segoe UI Emoji"/>
                <a:cs typeface="Segoe UI Emoji"/>
              </a:rPr>
              <a:t>settings—</a:t>
            </a:r>
            <a:r>
              <a:rPr sz="1200" dirty="0">
                <a:solidFill>
                  <a:srgbClr val="1E1E1E"/>
                </a:solidFill>
                <a:latin typeface="Segoe UI Emoji"/>
                <a:cs typeface="Segoe UI Emoji"/>
              </a:rPr>
              <a:t>either</a:t>
            </a:r>
            <a:r>
              <a:rPr sz="1200" spc="-25" dirty="0">
                <a:solidFill>
                  <a:srgbClr val="1E1E1E"/>
                </a:solidFill>
                <a:latin typeface="Segoe UI Emoji"/>
                <a:cs typeface="Segoe UI Emoji"/>
              </a:rPr>
              <a:t> </a:t>
            </a:r>
            <a:r>
              <a:rPr sz="1200" spc="-10" dirty="0">
                <a:solidFill>
                  <a:srgbClr val="1E1E1E"/>
                </a:solidFill>
                <a:latin typeface="Segoe UI Emoji"/>
                <a:cs typeface="Segoe UI Emoji"/>
              </a:rPr>
              <a:t>button </a:t>
            </a:r>
            <a:r>
              <a:rPr sz="1200" dirty="0">
                <a:solidFill>
                  <a:srgbClr val="1E1E1E"/>
                </a:solidFill>
                <a:latin typeface="Segoe UI Emoji"/>
                <a:cs typeface="Segoe UI Emoji"/>
              </a:rPr>
              <a:t>names</a:t>
            </a:r>
            <a:r>
              <a:rPr sz="1200" spc="-3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icons</a:t>
            </a:r>
            <a:r>
              <a:rPr sz="1200" spc="-30" dirty="0">
                <a:solidFill>
                  <a:srgbClr val="1E1E1E"/>
                </a:solidFill>
                <a:latin typeface="Segoe UI Emoji"/>
                <a:cs typeface="Segoe UI Emoji"/>
              </a:rPr>
              <a:t> </a:t>
            </a:r>
            <a:r>
              <a:rPr sz="1200" dirty="0">
                <a:solidFill>
                  <a:srgbClr val="1E1E1E"/>
                </a:solidFill>
                <a:latin typeface="Segoe UI Emoji"/>
                <a:cs typeface="Segoe UI Emoji"/>
              </a:rPr>
              <a:t>associated</a:t>
            </a:r>
            <a:r>
              <a:rPr sz="1200" spc="-25" dirty="0">
                <a:solidFill>
                  <a:srgbClr val="1E1E1E"/>
                </a:solidFill>
                <a:latin typeface="Segoe UI Emoji"/>
                <a:cs typeface="Segoe UI Emoji"/>
              </a:rPr>
              <a:t> </a:t>
            </a:r>
            <a:r>
              <a:rPr sz="1200" dirty="0">
                <a:solidFill>
                  <a:srgbClr val="1E1E1E"/>
                </a:solidFill>
                <a:latin typeface="Segoe UI Emoji"/>
                <a:cs typeface="Segoe UI Emoji"/>
              </a:rPr>
              <a:t>with</a:t>
            </a:r>
            <a:r>
              <a:rPr sz="1200" spc="-25" dirty="0">
                <a:solidFill>
                  <a:srgbClr val="1E1E1E"/>
                </a:solidFill>
                <a:latin typeface="Segoe UI Emoji"/>
                <a:cs typeface="Segoe UI Emoji"/>
              </a:rPr>
              <a:t> </a:t>
            </a:r>
            <a:r>
              <a:rPr sz="1200" dirty="0">
                <a:solidFill>
                  <a:srgbClr val="1E1E1E"/>
                </a:solidFill>
                <a:latin typeface="Segoe UI Emoji"/>
                <a:cs typeface="Segoe UI Emoji"/>
              </a:rPr>
              <a:t>feature</a:t>
            </a:r>
            <a:r>
              <a:rPr sz="1200" spc="-30" dirty="0">
                <a:solidFill>
                  <a:srgbClr val="1E1E1E"/>
                </a:solidFill>
                <a:latin typeface="Segoe UI Emoji"/>
                <a:cs typeface="Segoe UI Emoji"/>
              </a:rPr>
              <a:t> </a:t>
            </a:r>
            <a:r>
              <a:rPr sz="1200" spc="-10" dirty="0">
                <a:solidFill>
                  <a:srgbClr val="1E1E1E"/>
                </a:solidFill>
                <a:latin typeface="Segoe UI Emoji"/>
                <a:cs typeface="Segoe UI Emoji"/>
              </a:rPr>
              <a:t>names.</a:t>
            </a:r>
            <a:endParaRPr sz="1200" dirty="0">
              <a:latin typeface="Segoe UI Emoji"/>
              <a:cs typeface="Segoe UI Emoji"/>
            </a:endParaRPr>
          </a:p>
        </p:txBody>
      </p:sp>
      <p:pic>
        <p:nvPicPr>
          <p:cNvPr id="3" name="object 3" descr="Outlook quick access bar showing, by name, Mail, Calendar, People, and Tasks buttons, and More (the three dots or ellipses) options"/>
          <p:cNvPicPr/>
          <p:nvPr/>
        </p:nvPicPr>
        <p:blipFill>
          <a:blip r:embed="rId2" cstate="print"/>
          <a:stretch>
            <a:fillRect/>
          </a:stretch>
        </p:blipFill>
        <p:spPr>
          <a:xfrm>
            <a:off x="5822951" y="1978445"/>
            <a:ext cx="3071037" cy="351789"/>
          </a:xfrm>
          <a:prstGeom prst="rect">
            <a:avLst/>
          </a:prstGeom>
        </p:spPr>
      </p:pic>
      <p:pic>
        <p:nvPicPr>
          <p:cNvPr id="2" name="object 2" descr="Outlook quick access bar showing Mail, Calendar, People, Tasks, and More options icons  "/>
          <p:cNvPicPr/>
          <p:nvPr/>
        </p:nvPicPr>
        <p:blipFill>
          <a:blip r:embed="rId3" cstate="print"/>
          <a:stretch>
            <a:fillRect/>
          </a:stretch>
        </p:blipFill>
        <p:spPr>
          <a:xfrm>
            <a:off x="9080501" y="1954950"/>
            <a:ext cx="1977631" cy="351787"/>
          </a:xfrm>
          <a:prstGeom prst="rect">
            <a:avLst/>
          </a:prstGeom>
        </p:spPr>
      </p:pic>
      <p:sp>
        <p:nvSpPr>
          <p:cNvPr id="8" name="object 8"/>
          <p:cNvSpPr txBox="1"/>
          <p:nvPr/>
        </p:nvSpPr>
        <p:spPr>
          <a:xfrm>
            <a:off x="2324100" y="2678684"/>
            <a:ext cx="3439160" cy="197490"/>
          </a:xfrm>
          <a:prstGeom prst="rect">
            <a:avLst/>
          </a:prstGeom>
        </p:spPr>
        <p:txBody>
          <a:bodyPr vert="horz" wrap="square" lIns="0" tIns="12700" rIns="0" bIns="0" rtlCol="0">
            <a:spAutoFit/>
          </a:bodyPr>
          <a:lstStyle/>
          <a:p>
            <a:pPr marL="12700">
              <a:spcBef>
                <a:spcPts val="100"/>
              </a:spcBef>
            </a:pPr>
            <a:r>
              <a:rPr sz="1200" b="1" dirty="0">
                <a:latin typeface="Segoe UI Emoji"/>
                <a:cs typeface="Segoe UI Emoji"/>
              </a:rPr>
              <a:t>New</a:t>
            </a:r>
            <a:r>
              <a:rPr sz="1200" b="1" spc="40" dirty="0">
                <a:latin typeface="Segoe UI Emoji"/>
                <a:cs typeface="Segoe UI Emoji"/>
              </a:rPr>
              <a:t> </a:t>
            </a:r>
            <a:r>
              <a:rPr sz="1200" b="1" dirty="0">
                <a:latin typeface="Segoe UI Emoji"/>
                <a:cs typeface="Segoe UI Emoji"/>
              </a:rPr>
              <a:t>version</a:t>
            </a:r>
            <a:r>
              <a:rPr sz="1200" b="1" spc="70" dirty="0">
                <a:latin typeface="Segoe UI Emoji"/>
                <a:cs typeface="Segoe UI Emoji"/>
              </a:rPr>
              <a:t> </a:t>
            </a:r>
            <a:r>
              <a:rPr sz="1200" b="1" dirty="0">
                <a:latin typeface="Segoe UI Emoji"/>
                <a:cs typeface="Segoe UI Emoji"/>
              </a:rPr>
              <a:t>coming</a:t>
            </a:r>
            <a:r>
              <a:rPr sz="1200" b="1" spc="65" dirty="0">
                <a:latin typeface="Segoe UI Emoji"/>
                <a:cs typeface="Segoe UI Emoji"/>
              </a:rPr>
              <a:t> </a:t>
            </a:r>
            <a:r>
              <a:rPr sz="1200" b="1" dirty="0">
                <a:latin typeface="Segoe UI Emoji"/>
                <a:cs typeface="Segoe UI Emoji"/>
              </a:rPr>
              <a:t>shows</a:t>
            </a:r>
            <a:r>
              <a:rPr sz="1200" b="1" spc="75" dirty="0">
                <a:latin typeface="Segoe UI Emoji"/>
                <a:cs typeface="Segoe UI Emoji"/>
              </a:rPr>
              <a:t> </a:t>
            </a:r>
            <a:r>
              <a:rPr sz="1200" b="1" dirty="0">
                <a:latin typeface="Segoe UI Emoji"/>
                <a:cs typeface="Segoe UI Emoji"/>
              </a:rPr>
              <a:t>at</a:t>
            </a:r>
            <a:r>
              <a:rPr sz="1200" b="1" spc="65" dirty="0">
                <a:latin typeface="Segoe UI Emoji"/>
                <a:cs typeface="Segoe UI Emoji"/>
              </a:rPr>
              <a:t> </a:t>
            </a:r>
            <a:r>
              <a:rPr sz="1200" b="1" dirty="0">
                <a:latin typeface="Segoe UI Emoji"/>
                <a:cs typeface="Segoe UI Emoji"/>
              </a:rPr>
              <a:t>the</a:t>
            </a:r>
            <a:r>
              <a:rPr sz="1200" b="1" spc="45" dirty="0">
                <a:latin typeface="Segoe UI Emoji"/>
                <a:cs typeface="Segoe UI Emoji"/>
              </a:rPr>
              <a:t> </a:t>
            </a:r>
            <a:r>
              <a:rPr sz="1200" b="1" dirty="0">
                <a:latin typeface="Segoe UI Emoji"/>
                <a:cs typeface="Segoe UI Emoji"/>
              </a:rPr>
              <a:t>top</a:t>
            </a:r>
            <a:r>
              <a:rPr sz="1200" b="1" spc="65" dirty="0">
                <a:latin typeface="Segoe UI Emoji"/>
                <a:cs typeface="Segoe UI Emoji"/>
              </a:rPr>
              <a:t> </a:t>
            </a:r>
            <a:r>
              <a:rPr sz="1200" b="1" dirty="0">
                <a:latin typeface="Segoe UI Emoji"/>
                <a:cs typeface="Segoe UI Emoji"/>
              </a:rPr>
              <a:t>right</a:t>
            </a:r>
            <a:r>
              <a:rPr sz="1200" b="1" spc="70" dirty="0">
                <a:latin typeface="Segoe UI Emoji"/>
                <a:cs typeface="Segoe UI Emoji"/>
              </a:rPr>
              <a:t> </a:t>
            </a:r>
            <a:r>
              <a:rPr sz="1200" b="1" spc="-45" dirty="0">
                <a:latin typeface="Segoe UI Emoji"/>
                <a:cs typeface="Segoe UI Emoji"/>
              </a:rPr>
              <a:t>corner:</a:t>
            </a:r>
            <a:endParaRPr sz="1200">
              <a:latin typeface="Segoe UI Emoji"/>
              <a:cs typeface="Segoe UI Emoji"/>
            </a:endParaRPr>
          </a:p>
        </p:txBody>
      </p:sp>
      <p:grpSp>
        <p:nvGrpSpPr>
          <p:cNvPr id="11" name="object 11">
            <a:extLst>
              <a:ext uri="{C183D7F6-B498-43B3-948B-1728B52AA6E4}">
                <adec:decorative xmlns:adec="http://schemas.microsoft.com/office/drawing/2017/decorative" val="1"/>
              </a:ext>
            </a:extLst>
          </p:cNvPr>
          <p:cNvGrpSpPr/>
          <p:nvPr/>
        </p:nvGrpSpPr>
        <p:grpSpPr>
          <a:xfrm>
            <a:off x="2346325" y="2981033"/>
            <a:ext cx="1543050" cy="1527175"/>
            <a:chOff x="466725" y="2981032"/>
            <a:chExt cx="1543050" cy="1527175"/>
          </a:xfrm>
        </p:grpSpPr>
        <p:pic>
          <p:nvPicPr>
            <p:cNvPr id="12" name="object 12" descr="Diagram  Description automatically generated "/>
            <p:cNvPicPr/>
            <p:nvPr/>
          </p:nvPicPr>
          <p:blipFill>
            <a:blip r:embed="rId4" cstate="print"/>
            <a:stretch>
              <a:fillRect/>
            </a:stretch>
          </p:blipFill>
          <p:spPr>
            <a:xfrm>
              <a:off x="476250" y="2990557"/>
              <a:ext cx="1399590" cy="1508112"/>
            </a:xfrm>
            <a:prstGeom prst="rect">
              <a:avLst/>
            </a:prstGeom>
          </p:spPr>
        </p:pic>
        <p:sp>
          <p:nvSpPr>
            <p:cNvPr id="13" name="object 13"/>
            <p:cNvSpPr/>
            <p:nvPr/>
          </p:nvSpPr>
          <p:spPr>
            <a:xfrm>
              <a:off x="471487" y="2985795"/>
              <a:ext cx="1533525" cy="1517650"/>
            </a:xfrm>
            <a:custGeom>
              <a:avLst/>
              <a:gdLst/>
              <a:ahLst/>
              <a:cxnLst/>
              <a:rect l="l" t="t" r="r" b="b"/>
              <a:pathLst>
                <a:path w="1533525" h="1517650">
                  <a:moveTo>
                    <a:pt x="0" y="0"/>
                  </a:moveTo>
                  <a:lnTo>
                    <a:pt x="1533525" y="0"/>
                  </a:lnTo>
                  <a:lnTo>
                    <a:pt x="1533525" y="1517650"/>
                  </a:lnTo>
                  <a:lnTo>
                    <a:pt x="0" y="1517650"/>
                  </a:lnTo>
                  <a:lnTo>
                    <a:pt x="0" y="0"/>
                  </a:lnTo>
                  <a:close/>
                </a:path>
              </a:pathLst>
            </a:custGeom>
            <a:ln w="9525">
              <a:solidFill>
                <a:srgbClr val="000000"/>
              </a:solidFill>
            </a:ln>
          </p:spPr>
          <p:txBody>
            <a:bodyPr wrap="square" lIns="0" tIns="0" rIns="0" bIns="0" rtlCol="0"/>
            <a:lstStyle/>
            <a:p>
              <a:endParaRPr/>
            </a:p>
          </p:txBody>
        </p:sp>
      </p:grpSp>
      <p:sp>
        <p:nvSpPr>
          <p:cNvPr id="9" name="object 9"/>
          <p:cNvSpPr txBox="1"/>
          <p:nvPr/>
        </p:nvSpPr>
        <p:spPr>
          <a:xfrm>
            <a:off x="3982211" y="3489452"/>
            <a:ext cx="7075170" cy="197490"/>
          </a:xfrm>
          <a:prstGeom prst="rect">
            <a:avLst/>
          </a:prstGeom>
        </p:spPr>
        <p:txBody>
          <a:bodyPr vert="horz" wrap="square" lIns="0" tIns="12700" rIns="0" bIns="0" rtlCol="0">
            <a:spAutoFit/>
          </a:bodyPr>
          <a:lstStyle/>
          <a:p>
            <a:pPr marL="12700">
              <a:spcBef>
                <a:spcPts val="100"/>
              </a:spcBef>
            </a:pPr>
            <a:r>
              <a:rPr sz="1200" dirty="0">
                <a:latin typeface="Segoe UI Emoji"/>
                <a:cs typeface="Segoe UI Emoji"/>
              </a:rPr>
              <a:t>Click</a:t>
            </a:r>
            <a:r>
              <a:rPr sz="1200" spc="-20" dirty="0">
                <a:latin typeface="Segoe UI Emoji"/>
                <a:cs typeface="Segoe UI Emoji"/>
              </a:rPr>
              <a:t> </a:t>
            </a:r>
            <a:r>
              <a:rPr sz="1200" dirty="0">
                <a:latin typeface="Segoe UI Emoji"/>
                <a:cs typeface="Segoe UI Emoji"/>
              </a:rPr>
              <a:t>on the</a:t>
            </a:r>
            <a:r>
              <a:rPr sz="1200" spc="-15" dirty="0">
                <a:latin typeface="Segoe UI Emoji"/>
                <a:cs typeface="Segoe UI Emoji"/>
              </a:rPr>
              <a:t> </a:t>
            </a:r>
            <a:r>
              <a:rPr sz="1200" b="1" dirty="0">
                <a:latin typeface="Segoe UI Emoji"/>
                <a:cs typeface="Segoe UI Emoji"/>
              </a:rPr>
              <a:t>waffle</a:t>
            </a:r>
            <a:r>
              <a:rPr sz="1200" b="1" spc="20" dirty="0">
                <a:latin typeface="Segoe UI Emoji"/>
                <a:cs typeface="Segoe UI Emoji"/>
              </a:rPr>
              <a:t> </a:t>
            </a:r>
            <a:r>
              <a:rPr sz="1200" dirty="0">
                <a:latin typeface="Segoe UI Emoji"/>
                <a:cs typeface="Segoe UI Emoji"/>
              </a:rPr>
              <a:t>to</a:t>
            </a:r>
            <a:r>
              <a:rPr sz="1200" spc="-5" dirty="0">
                <a:latin typeface="Segoe UI Emoji"/>
                <a:cs typeface="Segoe UI Emoji"/>
              </a:rPr>
              <a:t> </a:t>
            </a:r>
            <a:r>
              <a:rPr sz="1200" dirty="0">
                <a:latin typeface="Segoe UI Emoji"/>
                <a:cs typeface="Segoe UI Emoji"/>
              </a:rPr>
              <a:t>select</a:t>
            </a:r>
            <a:r>
              <a:rPr sz="1200" spc="-5" dirty="0">
                <a:latin typeface="Segoe UI Emoji"/>
                <a:cs typeface="Segoe UI Emoji"/>
              </a:rPr>
              <a:t> </a:t>
            </a:r>
            <a:r>
              <a:rPr sz="1200" dirty="0">
                <a:latin typeface="Segoe UI Emoji"/>
                <a:cs typeface="Segoe UI Emoji"/>
              </a:rPr>
              <a:t>more</a:t>
            </a:r>
            <a:r>
              <a:rPr sz="1200" spc="-30" dirty="0">
                <a:latin typeface="Segoe UI Emoji"/>
                <a:cs typeface="Segoe UI Emoji"/>
              </a:rPr>
              <a:t> </a:t>
            </a:r>
            <a:r>
              <a:rPr sz="1200" b="1" dirty="0">
                <a:latin typeface="Segoe UI Emoji"/>
                <a:cs typeface="Segoe UI Emoji"/>
              </a:rPr>
              <a:t>Apps</a:t>
            </a:r>
            <a:r>
              <a:rPr sz="1200" b="1" spc="5" dirty="0">
                <a:latin typeface="Segoe UI Emoji"/>
                <a:cs typeface="Segoe UI Emoji"/>
              </a:rPr>
              <a:t> </a:t>
            </a:r>
            <a:r>
              <a:rPr sz="1200" u="sng" dirty="0">
                <a:uFill>
                  <a:solidFill>
                    <a:srgbClr val="000000"/>
                  </a:solidFill>
                </a:uFill>
                <a:latin typeface="Segoe UI Emoji"/>
                <a:cs typeface="Segoe UI Emoji"/>
              </a:rPr>
              <a:t>Right</a:t>
            </a:r>
            <a:r>
              <a:rPr sz="1200" u="sng" spc="-35" dirty="0">
                <a:uFill>
                  <a:solidFill>
                    <a:srgbClr val="000000"/>
                  </a:solidFill>
                </a:uFill>
                <a:latin typeface="Segoe UI Emoji"/>
                <a:cs typeface="Segoe UI Emoji"/>
              </a:rPr>
              <a:t> </a:t>
            </a:r>
            <a:r>
              <a:rPr sz="1200" u="sng" dirty="0">
                <a:uFill>
                  <a:solidFill>
                    <a:srgbClr val="000000"/>
                  </a:solidFill>
                </a:uFill>
                <a:latin typeface="Segoe UI Emoji"/>
                <a:cs typeface="Segoe UI Emoji"/>
              </a:rPr>
              <a:t>click</a:t>
            </a:r>
            <a:r>
              <a:rPr sz="1200" dirty="0">
                <a:latin typeface="Segoe UI Emoji"/>
                <a:cs typeface="Segoe UI Emoji"/>
              </a:rPr>
              <a:t> to </a:t>
            </a:r>
            <a:r>
              <a:rPr sz="1200" b="1" dirty="0">
                <a:latin typeface="Segoe UI Emoji"/>
                <a:cs typeface="Segoe UI Emoji"/>
              </a:rPr>
              <a:t>Pin</a:t>
            </a:r>
            <a:r>
              <a:rPr sz="1200" b="1" spc="20" dirty="0">
                <a:latin typeface="Segoe UI Emoji"/>
                <a:cs typeface="Segoe UI Emoji"/>
              </a:rPr>
              <a:t> </a:t>
            </a:r>
            <a:r>
              <a:rPr sz="1200" dirty="0">
                <a:latin typeface="Segoe UI Emoji"/>
                <a:cs typeface="Segoe UI Emoji"/>
              </a:rPr>
              <a:t>to your</a:t>
            </a:r>
            <a:r>
              <a:rPr sz="1200" spc="-20" dirty="0">
                <a:latin typeface="Segoe UI Emoji"/>
                <a:cs typeface="Segoe UI Emoji"/>
              </a:rPr>
              <a:t> </a:t>
            </a:r>
            <a:r>
              <a:rPr sz="1200" dirty="0">
                <a:latin typeface="Segoe UI Emoji"/>
                <a:cs typeface="Segoe UI Emoji"/>
              </a:rPr>
              <a:t>bar</a:t>
            </a:r>
            <a:r>
              <a:rPr sz="1200" spc="-15" dirty="0">
                <a:latin typeface="Segoe UI Emoji"/>
                <a:cs typeface="Segoe UI Emoji"/>
              </a:rPr>
              <a:t> </a:t>
            </a:r>
            <a:r>
              <a:rPr sz="1200" dirty="0">
                <a:latin typeface="Segoe UI Emoji"/>
                <a:cs typeface="Segoe UI Emoji"/>
              </a:rPr>
              <a:t>or</a:t>
            </a:r>
            <a:r>
              <a:rPr sz="1200" spc="-10" dirty="0">
                <a:latin typeface="Segoe UI Emoji"/>
                <a:cs typeface="Segoe UI Emoji"/>
              </a:rPr>
              <a:t> </a:t>
            </a:r>
            <a:r>
              <a:rPr sz="1200" u="sng" dirty="0">
                <a:uFill>
                  <a:solidFill>
                    <a:srgbClr val="000000"/>
                  </a:solidFill>
                </a:uFill>
                <a:latin typeface="Segoe UI Emoji"/>
                <a:cs typeface="Segoe UI Emoji"/>
              </a:rPr>
              <a:t>right</a:t>
            </a:r>
            <a:r>
              <a:rPr sz="1200" u="sng" spc="-5" dirty="0">
                <a:uFill>
                  <a:solidFill>
                    <a:srgbClr val="000000"/>
                  </a:solidFill>
                </a:uFill>
                <a:latin typeface="Segoe UI Emoji"/>
                <a:cs typeface="Segoe UI Emoji"/>
              </a:rPr>
              <a:t> </a:t>
            </a:r>
            <a:r>
              <a:rPr sz="1200" u="sng" dirty="0">
                <a:uFill>
                  <a:solidFill>
                    <a:srgbClr val="000000"/>
                  </a:solidFill>
                </a:uFill>
                <a:latin typeface="Segoe UI Emoji"/>
                <a:cs typeface="Segoe UI Emoji"/>
              </a:rPr>
              <a:t>click</a:t>
            </a:r>
            <a:r>
              <a:rPr sz="1200" spc="-5"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b="1" dirty="0">
                <a:latin typeface="Segoe UI Emoji"/>
                <a:cs typeface="Segoe UI Emoji"/>
              </a:rPr>
              <a:t>unpin </a:t>
            </a:r>
            <a:r>
              <a:rPr sz="1200" dirty="0">
                <a:latin typeface="Segoe UI Emoji"/>
                <a:cs typeface="Segoe UI Emoji"/>
              </a:rPr>
              <a:t>and</a:t>
            </a:r>
            <a:r>
              <a:rPr sz="1200" spc="-5" dirty="0">
                <a:latin typeface="Segoe UI Emoji"/>
                <a:cs typeface="Segoe UI Emoji"/>
              </a:rPr>
              <a:t> </a:t>
            </a:r>
            <a:r>
              <a:rPr sz="1200" dirty="0">
                <a:latin typeface="Segoe UI Emoji"/>
                <a:cs typeface="Segoe UI Emoji"/>
              </a:rPr>
              <a:t>remove</a:t>
            </a:r>
            <a:r>
              <a:rPr sz="1200" spc="-20" dirty="0">
                <a:latin typeface="Segoe UI Emoji"/>
                <a:cs typeface="Segoe UI Emoji"/>
              </a:rPr>
              <a:t> </a:t>
            </a:r>
            <a:r>
              <a:rPr sz="1200" spc="-25" dirty="0">
                <a:latin typeface="Segoe UI Emoji"/>
                <a:cs typeface="Segoe UI Emoji"/>
              </a:rPr>
              <a:t>it.</a:t>
            </a:r>
            <a:endParaRPr sz="1200">
              <a:latin typeface="Segoe UI Emoji"/>
              <a:cs typeface="Segoe UI Emoji"/>
            </a:endParaRPr>
          </a:p>
        </p:txBody>
      </p:sp>
      <p:sp>
        <p:nvSpPr>
          <p:cNvPr id="10" name="object 10"/>
          <p:cNvSpPr txBox="1"/>
          <p:nvPr/>
        </p:nvSpPr>
        <p:spPr>
          <a:xfrm>
            <a:off x="2324100" y="4525772"/>
            <a:ext cx="5076190" cy="543560"/>
          </a:xfrm>
          <a:prstGeom prst="rect">
            <a:avLst/>
          </a:prstGeom>
        </p:spPr>
        <p:txBody>
          <a:bodyPr vert="horz" wrap="square" lIns="0" tIns="88900" rIns="0" bIns="0" rtlCol="0">
            <a:spAutoFit/>
          </a:bodyPr>
          <a:lstStyle/>
          <a:p>
            <a:pPr marL="12700">
              <a:spcBef>
                <a:spcPts val="700"/>
              </a:spcBef>
            </a:pPr>
            <a:r>
              <a:rPr sz="1200" dirty="0">
                <a:latin typeface="Segoe UI Emoji"/>
                <a:cs typeface="Segoe UI Emoji"/>
              </a:rPr>
              <a:t>Select</a:t>
            </a:r>
            <a:r>
              <a:rPr sz="1200" spc="-45" dirty="0">
                <a:latin typeface="Segoe UI Emoji"/>
                <a:cs typeface="Segoe UI Emoji"/>
              </a:rPr>
              <a:t> </a:t>
            </a:r>
            <a:r>
              <a:rPr sz="1200" dirty="0">
                <a:latin typeface="Segoe UI Emoji"/>
                <a:cs typeface="Segoe UI Emoji"/>
              </a:rPr>
              <a:t>the</a:t>
            </a:r>
            <a:r>
              <a:rPr sz="1200" spc="-25" dirty="0">
                <a:latin typeface="Segoe UI Emoji"/>
                <a:cs typeface="Segoe UI Emoji"/>
              </a:rPr>
              <a:t> </a:t>
            </a:r>
            <a:r>
              <a:rPr sz="1200" dirty="0">
                <a:latin typeface="Segoe UI Emoji"/>
                <a:cs typeface="Segoe UI Emoji"/>
              </a:rPr>
              <a:t>down</a:t>
            </a:r>
            <a:r>
              <a:rPr sz="1200" spc="-10" dirty="0">
                <a:latin typeface="Segoe UI Emoji"/>
                <a:cs typeface="Segoe UI Emoji"/>
              </a:rPr>
              <a:t> </a:t>
            </a:r>
            <a:r>
              <a:rPr sz="1200" dirty="0">
                <a:latin typeface="Segoe UI Emoji"/>
                <a:cs typeface="Segoe UI Emoji"/>
              </a:rPr>
              <a:t>arrow</a:t>
            </a:r>
            <a:r>
              <a:rPr sz="1200" spc="-50" dirty="0">
                <a:latin typeface="Segoe UI Emoji"/>
                <a:cs typeface="Segoe UI Emoji"/>
              </a:rPr>
              <a:t> </a:t>
            </a:r>
            <a:r>
              <a:rPr sz="1200" dirty="0">
                <a:latin typeface="Segoe UI Emoji"/>
                <a:cs typeface="Segoe UI Emoji"/>
              </a:rPr>
              <a:t>to</a:t>
            </a:r>
            <a:r>
              <a:rPr sz="1200" spc="-15" dirty="0">
                <a:latin typeface="Segoe UI Emoji"/>
                <a:cs typeface="Segoe UI Emoji"/>
              </a:rPr>
              <a:t> </a:t>
            </a:r>
            <a:r>
              <a:rPr sz="1200" dirty="0">
                <a:latin typeface="Segoe UI Emoji"/>
                <a:cs typeface="Segoe UI Emoji"/>
              </a:rPr>
              <a:t>add</a:t>
            </a:r>
            <a:r>
              <a:rPr sz="1200" spc="-30" dirty="0">
                <a:latin typeface="Segoe UI Emoji"/>
                <a:cs typeface="Segoe UI Emoji"/>
              </a:rPr>
              <a:t> </a:t>
            </a:r>
            <a:r>
              <a:rPr sz="1200" dirty="0">
                <a:latin typeface="Segoe UI Emoji"/>
                <a:cs typeface="Segoe UI Emoji"/>
              </a:rPr>
              <a:t>items</a:t>
            </a:r>
            <a:r>
              <a:rPr sz="1200" spc="-50" dirty="0">
                <a:latin typeface="Segoe UI Emoji"/>
                <a:cs typeface="Segoe UI Emoji"/>
              </a:rPr>
              <a:t> </a:t>
            </a:r>
            <a:r>
              <a:rPr sz="1200" dirty="0">
                <a:latin typeface="Segoe UI Emoji"/>
                <a:cs typeface="Segoe UI Emoji"/>
              </a:rPr>
              <a:t>to</a:t>
            </a:r>
            <a:r>
              <a:rPr sz="1200" spc="-10" dirty="0">
                <a:latin typeface="Segoe UI Emoji"/>
                <a:cs typeface="Segoe UI Emoji"/>
              </a:rPr>
              <a:t> customize</a:t>
            </a:r>
            <a:r>
              <a:rPr sz="1200" spc="-50" dirty="0">
                <a:latin typeface="Segoe UI Emoji"/>
                <a:cs typeface="Segoe UI Emoji"/>
              </a:rPr>
              <a:t> </a:t>
            </a:r>
            <a:r>
              <a:rPr sz="1200" dirty="0">
                <a:latin typeface="Segoe UI Emoji"/>
                <a:cs typeface="Segoe UI Emoji"/>
              </a:rPr>
              <a:t>this</a:t>
            </a:r>
            <a:r>
              <a:rPr sz="1200" spc="-25" dirty="0">
                <a:latin typeface="Segoe UI Emoji"/>
                <a:cs typeface="Segoe UI Emoji"/>
              </a:rPr>
              <a:t> </a:t>
            </a:r>
            <a:r>
              <a:rPr sz="1200" dirty="0">
                <a:latin typeface="Segoe UI Emoji"/>
                <a:cs typeface="Segoe UI Emoji"/>
              </a:rPr>
              <a:t>Quick</a:t>
            </a:r>
            <a:r>
              <a:rPr sz="1200" spc="-25" dirty="0">
                <a:latin typeface="Segoe UI Emoji"/>
                <a:cs typeface="Segoe UI Emoji"/>
              </a:rPr>
              <a:t> </a:t>
            </a:r>
            <a:r>
              <a:rPr sz="1200" dirty="0">
                <a:latin typeface="Segoe UI Emoji"/>
                <a:cs typeface="Segoe UI Emoji"/>
              </a:rPr>
              <a:t>Access</a:t>
            </a:r>
            <a:r>
              <a:rPr sz="1200" spc="-15" dirty="0">
                <a:latin typeface="Segoe UI Emoji"/>
                <a:cs typeface="Segoe UI Emoji"/>
              </a:rPr>
              <a:t> </a:t>
            </a:r>
            <a:r>
              <a:rPr sz="1200" spc="-10" dirty="0">
                <a:latin typeface="Segoe UI Emoji"/>
                <a:cs typeface="Segoe UI Emoji"/>
              </a:rPr>
              <a:t>Toolbar.</a:t>
            </a:r>
            <a:endParaRPr sz="1200">
              <a:latin typeface="Segoe UI Emoji"/>
              <a:cs typeface="Segoe UI Emoji"/>
            </a:endParaRPr>
          </a:p>
          <a:p>
            <a:pPr marL="2204085">
              <a:spcBef>
                <a:spcPts val="600"/>
              </a:spcBef>
            </a:pPr>
            <a:r>
              <a:rPr sz="1200" b="1" dirty="0">
                <a:solidFill>
                  <a:srgbClr val="1E1E1E"/>
                </a:solidFill>
                <a:latin typeface="Segoe UI Emoji"/>
                <a:cs typeface="Segoe UI Emoji"/>
              </a:rPr>
              <a:t>What</a:t>
            </a:r>
            <a:r>
              <a:rPr sz="1200" b="1" spc="65" dirty="0">
                <a:solidFill>
                  <a:srgbClr val="1E1E1E"/>
                </a:solidFill>
                <a:latin typeface="Segoe UI Emoji"/>
                <a:cs typeface="Segoe UI Emoji"/>
              </a:rPr>
              <a:t> </a:t>
            </a:r>
            <a:r>
              <a:rPr sz="1200" b="1" dirty="0">
                <a:solidFill>
                  <a:srgbClr val="1E1E1E"/>
                </a:solidFill>
                <a:latin typeface="Segoe UI Emoji"/>
                <a:cs typeface="Segoe UI Emoji"/>
              </a:rPr>
              <a:t>is</a:t>
            </a:r>
            <a:r>
              <a:rPr sz="1200" b="1" spc="65" dirty="0">
                <a:solidFill>
                  <a:srgbClr val="1E1E1E"/>
                </a:solidFill>
                <a:latin typeface="Segoe UI Emoji"/>
                <a:cs typeface="Segoe UI Emoji"/>
              </a:rPr>
              <a:t> </a:t>
            </a:r>
            <a:r>
              <a:rPr sz="1200" b="1" dirty="0">
                <a:solidFill>
                  <a:srgbClr val="1E1E1E"/>
                </a:solidFill>
                <a:latin typeface="Segoe UI Emoji"/>
                <a:cs typeface="Segoe UI Emoji"/>
              </a:rPr>
              <a:t>showing</a:t>
            </a:r>
            <a:r>
              <a:rPr sz="1200" b="1" spc="55" dirty="0">
                <a:solidFill>
                  <a:srgbClr val="1E1E1E"/>
                </a:solidFill>
                <a:latin typeface="Segoe UI Emoji"/>
                <a:cs typeface="Segoe UI Emoji"/>
              </a:rPr>
              <a:t> </a:t>
            </a:r>
            <a:r>
              <a:rPr sz="1200" b="1" dirty="0">
                <a:solidFill>
                  <a:srgbClr val="1E1E1E"/>
                </a:solidFill>
                <a:latin typeface="Segoe UI Emoji"/>
                <a:cs typeface="Segoe UI Emoji"/>
              </a:rPr>
              <a:t>in</a:t>
            </a:r>
            <a:r>
              <a:rPr sz="1200" b="1" spc="60" dirty="0">
                <a:solidFill>
                  <a:srgbClr val="1E1E1E"/>
                </a:solidFill>
                <a:latin typeface="Segoe UI Emoji"/>
                <a:cs typeface="Segoe UI Emoji"/>
              </a:rPr>
              <a:t> </a:t>
            </a:r>
            <a:r>
              <a:rPr sz="1200" b="1" dirty="0">
                <a:solidFill>
                  <a:srgbClr val="1E1E1E"/>
                </a:solidFill>
                <a:latin typeface="Segoe UI Emoji"/>
                <a:cs typeface="Segoe UI Emoji"/>
              </a:rPr>
              <a:t>the</a:t>
            </a:r>
            <a:r>
              <a:rPr sz="1200" b="1" spc="35" dirty="0">
                <a:solidFill>
                  <a:srgbClr val="1E1E1E"/>
                </a:solidFill>
                <a:latin typeface="Segoe UI Emoji"/>
                <a:cs typeface="Segoe UI Emoji"/>
              </a:rPr>
              <a:t> </a:t>
            </a:r>
            <a:r>
              <a:rPr sz="1200" b="1" dirty="0">
                <a:solidFill>
                  <a:srgbClr val="1E1E1E"/>
                </a:solidFill>
                <a:latin typeface="Segoe UI Emoji"/>
                <a:cs typeface="Segoe UI Emoji"/>
              </a:rPr>
              <a:t>bar</a:t>
            </a:r>
            <a:r>
              <a:rPr sz="1200" b="1" spc="55" dirty="0">
                <a:solidFill>
                  <a:srgbClr val="1E1E1E"/>
                </a:solidFill>
                <a:latin typeface="Segoe UI Emoji"/>
                <a:cs typeface="Segoe UI Emoji"/>
              </a:rPr>
              <a:t> </a:t>
            </a:r>
            <a:r>
              <a:rPr sz="1200" b="1" spc="-20" dirty="0">
                <a:solidFill>
                  <a:srgbClr val="1E1E1E"/>
                </a:solidFill>
                <a:latin typeface="Segoe UI Emoji"/>
                <a:cs typeface="Segoe UI Emoji"/>
              </a:rPr>
              <a:t>now:</a:t>
            </a:r>
            <a:endParaRPr sz="1200">
              <a:latin typeface="Segoe UI Emoji"/>
              <a:cs typeface="Segoe UI Emoji"/>
            </a:endParaRPr>
          </a:p>
        </p:txBody>
      </p:sp>
      <p:grpSp>
        <p:nvGrpSpPr>
          <p:cNvPr id="14" name="object 14" descr="Graphical user interface, application, Word  Description automatically generated "/>
          <p:cNvGrpSpPr/>
          <p:nvPr/>
        </p:nvGrpSpPr>
        <p:grpSpPr>
          <a:xfrm>
            <a:off x="2365376" y="4922202"/>
            <a:ext cx="2066925" cy="1709420"/>
            <a:chOff x="485775" y="4922202"/>
            <a:chExt cx="2066925" cy="1709420"/>
          </a:xfrm>
        </p:grpSpPr>
        <p:pic>
          <p:nvPicPr>
            <p:cNvPr id="15" name="object 15" descr="Graphical user interface, application, Word  Description automatically generated "/>
            <p:cNvPicPr/>
            <p:nvPr/>
          </p:nvPicPr>
          <p:blipFill>
            <a:blip r:embed="rId5" cstate="print"/>
            <a:stretch>
              <a:fillRect/>
            </a:stretch>
          </p:blipFill>
          <p:spPr>
            <a:xfrm>
              <a:off x="495300" y="4931727"/>
              <a:ext cx="2047873" cy="1690368"/>
            </a:xfrm>
            <a:prstGeom prst="rect">
              <a:avLst/>
            </a:prstGeom>
          </p:spPr>
        </p:pic>
        <p:sp>
          <p:nvSpPr>
            <p:cNvPr id="16" name="object 16"/>
            <p:cNvSpPr/>
            <p:nvPr/>
          </p:nvSpPr>
          <p:spPr>
            <a:xfrm>
              <a:off x="490537" y="4926965"/>
              <a:ext cx="2057400" cy="1699895"/>
            </a:xfrm>
            <a:custGeom>
              <a:avLst/>
              <a:gdLst/>
              <a:ahLst/>
              <a:cxnLst/>
              <a:rect l="l" t="t" r="r" b="b"/>
              <a:pathLst>
                <a:path w="2057400" h="1699895">
                  <a:moveTo>
                    <a:pt x="0" y="0"/>
                  </a:moveTo>
                  <a:lnTo>
                    <a:pt x="2057400" y="0"/>
                  </a:lnTo>
                  <a:lnTo>
                    <a:pt x="2057400" y="1699895"/>
                  </a:lnTo>
                  <a:lnTo>
                    <a:pt x="0" y="1699895"/>
                  </a:lnTo>
                  <a:lnTo>
                    <a:pt x="0" y="0"/>
                  </a:lnTo>
                  <a:close/>
                </a:path>
              </a:pathLst>
            </a:custGeom>
            <a:ln w="9525">
              <a:solidFill>
                <a:srgbClr val="000000"/>
              </a:solidFill>
            </a:ln>
          </p:spPr>
          <p:txBody>
            <a:bodyPr wrap="square" lIns="0" tIns="0" rIns="0" bIns="0" rtlCol="0"/>
            <a:lstStyle/>
            <a:p>
              <a:endParaRPr/>
            </a:p>
          </p:txBody>
        </p:sp>
      </p:grpSp>
      <p:grpSp>
        <p:nvGrpSpPr>
          <p:cNvPr id="4" name="object 4" descr="Quick access tool bar:&#10;Options&#10;Reset View&#10;Print"/>
          <p:cNvGrpSpPr/>
          <p:nvPr/>
        </p:nvGrpSpPr>
        <p:grpSpPr>
          <a:xfrm>
            <a:off x="4679951" y="5344159"/>
            <a:ext cx="2332355" cy="923290"/>
            <a:chOff x="2800350" y="5344159"/>
            <a:chExt cx="2332355" cy="923290"/>
          </a:xfrm>
        </p:grpSpPr>
        <p:pic>
          <p:nvPicPr>
            <p:cNvPr id="5" name="object 5" descr="Graphical user interface, text, application  Description automatically generated "/>
            <p:cNvPicPr/>
            <p:nvPr/>
          </p:nvPicPr>
          <p:blipFill>
            <a:blip r:embed="rId6" cstate="print"/>
            <a:stretch>
              <a:fillRect/>
            </a:stretch>
          </p:blipFill>
          <p:spPr>
            <a:xfrm>
              <a:off x="2962173" y="5363209"/>
              <a:ext cx="2160649" cy="894711"/>
            </a:xfrm>
            <a:prstGeom prst="rect">
              <a:avLst/>
            </a:prstGeom>
          </p:spPr>
        </p:pic>
        <p:sp>
          <p:nvSpPr>
            <p:cNvPr id="6" name="object 6"/>
            <p:cNvSpPr/>
            <p:nvPr/>
          </p:nvSpPr>
          <p:spPr>
            <a:xfrm>
              <a:off x="2805112" y="5348922"/>
              <a:ext cx="2322830" cy="913765"/>
            </a:xfrm>
            <a:custGeom>
              <a:avLst/>
              <a:gdLst/>
              <a:ahLst/>
              <a:cxnLst/>
              <a:rect l="l" t="t" r="r" b="b"/>
              <a:pathLst>
                <a:path w="2322829" h="913764">
                  <a:moveTo>
                    <a:pt x="0" y="0"/>
                  </a:moveTo>
                  <a:lnTo>
                    <a:pt x="2322474" y="0"/>
                  </a:lnTo>
                  <a:lnTo>
                    <a:pt x="2322474" y="913765"/>
                  </a:lnTo>
                  <a:lnTo>
                    <a:pt x="0" y="913765"/>
                  </a:lnTo>
                  <a:lnTo>
                    <a:pt x="0" y="0"/>
                  </a:lnTo>
                  <a:close/>
                </a:path>
              </a:pathLst>
            </a:custGeom>
            <a:ln w="9525">
              <a:solidFill>
                <a:srgbClr val="000000"/>
              </a:solidFill>
            </a:ln>
          </p:spPr>
          <p:txBody>
            <a:bodyPr wrap="square" lIns="0" tIns="0" rIns="0" bIns="0" rtlCol="0"/>
            <a:lstStyle/>
            <a:p>
              <a:endParaRPr/>
            </a:p>
          </p:txBody>
        </p:sp>
      </p:grpSp>
      <p:grpSp>
        <p:nvGrpSpPr>
          <p:cNvPr id="17" name="object 17">
            <a:extLst>
              <a:ext uri="{C183D7F6-B498-43B3-948B-1728B52AA6E4}">
                <adec:decorative xmlns:adec="http://schemas.microsoft.com/office/drawing/2017/decorative" val="1"/>
              </a:ext>
            </a:extLst>
          </p:cNvPr>
          <p:cNvGrpSpPr/>
          <p:nvPr/>
        </p:nvGrpSpPr>
        <p:grpSpPr>
          <a:xfrm>
            <a:off x="7832725" y="4603927"/>
            <a:ext cx="2571750" cy="2470150"/>
            <a:chOff x="5953125" y="4603927"/>
            <a:chExt cx="2571750" cy="2470150"/>
          </a:xfrm>
        </p:grpSpPr>
        <p:pic>
          <p:nvPicPr>
            <p:cNvPr id="18" name="object 18" descr="Graphical user interface, Word  Description automatically generated "/>
            <p:cNvPicPr/>
            <p:nvPr/>
          </p:nvPicPr>
          <p:blipFill>
            <a:blip r:embed="rId7" cstate="print"/>
            <a:stretch>
              <a:fillRect/>
            </a:stretch>
          </p:blipFill>
          <p:spPr>
            <a:xfrm>
              <a:off x="6021628" y="4748225"/>
              <a:ext cx="2232120" cy="2198395"/>
            </a:xfrm>
            <a:prstGeom prst="rect">
              <a:avLst/>
            </a:prstGeom>
          </p:spPr>
        </p:pic>
        <p:sp>
          <p:nvSpPr>
            <p:cNvPr id="19" name="object 19"/>
            <p:cNvSpPr/>
            <p:nvPr/>
          </p:nvSpPr>
          <p:spPr>
            <a:xfrm>
              <a:off x="5957887" y="4608690"/>
              <a:ext cx="2562225" cy="2460625"/>
            </a:xfrm>
            <a:custGeom>
              <a:avLst/>
              <a:gdLst/>
              <a:ahLst/>
              <a:cxnLst/>
              <a:rect l="l" t="t" r="r" b="b"/>
              <a:pathLst>
                <a:path w="2562225" h="2460625">
                  <a:moveTo>
                    <a:pt x="0" y="0"/>
                  </a:moveTo>
                  <a:lnTo>
                    <a:pt x="2561742" y="0"/>
                  </a:lnTo>
                  <a:lnTo>
                    <a:pt x="2561742" y="2460625"/>
                  </a:lnTo>
                  <a:lnTo>
                    <a:pt x="0" y="2460625"/>
                  </a:lnTo>
                  <a:lnTo>
                    <a:pt x="0" y="0"/>
                  </a:lnTo>
                  <a:close/>
                </a:path>
              </a:pathLst>
            </a:custGeom>
            <a:ln w="9525">
              <a:solidFill>
                <a:srgbClr val="000000"/>
              </a:solidFill>
            </a:ln>
          </p:spPr>
          <p:txBody>
            <a:bodyPr wrap="square" lIns="0" tIns="0" rIns="0" bIns="0" rtlCol="0"/>
            <a:lstStyle/>
            <a:p>
              <a:endParaRPr/>
            </a:p>
          </p:txBody>
        </p:sp>
      </p:grpSp>
      <p:pic>
        <p:nvPicPr>
          <p:cNvPr id="20" name="Picture 19">
            <a:extLst>
              <a:ext uri="{FF2B5EF4-FFF2-40B4-BE49-F238E27FC236}">
                <a16:creationId xmlns:a16="http://schemas.microsoft.com/office/drawing/2014/main" id="{B60F7BFF-D0E9-4871-5B41-A144BF0B691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382536C-41CA-C3A6-98F5-0C36DDB24573}"/>
              </a:ext>
            </a:extLst>
          </p:cNvPr>
          <p:cNvSpPr txBox="1">
            <a:spLocks noGrp="1"/>
          </p:cNvSpPr>
          <p:nvPr>
            <p:ph type="title" idx="4294967295"/>
          </p:nvPr>
        </p:nvSpPr>
        <p:spPr>
          <a:xfrm>
            <a:off x="1651000" y="96878"/>
            <a:ext cx="618776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Calendar/Email Preference:</a:t>
            </a:r>
          </a:p>
        </p:txBody>
      </p:sp>
      <p:sp>
        <p:nvSpPr>
          <p:cNvPr id="2" name="object 2"/>
          <p:cNvSpPr txBox="1"/>
          <p:nvPr/>
        </p:nvSpPr>
        <p:spPr>
          <a:xfrm>
            <a:off x="2459373" y="641469"/>
            <a:ext cx="3660140" cy="824230"/>
          </a:xfrm>
          <a:prstGeom prst="rect">
            <a:avLst/>
          </a:prstGeom>
        </p:spPr>
        <p:txBody>
          <a:bodyPr vert="horz" wrap="square" lIns="0" tIns="120014" rIns="0" bIns="0" rtlCol="0">
            <a:spAutoFit/>
          </a:bodyPr>
          <a:lstStyle/>
          <a:p>
            <a:pPr marL="12700">
              <a:spcBef>
                <a:spcPts val="944"/>
              </a:spcBef>
            </a:pPr>
            <a:r>
              <a:rPr sz="1600" b="1" u="sng" dirty="0">
                <a:solidFill>
                  <a:srgbClr val="1E1E1E"/>
                </a:solidFill>
                <a:uFill>
                  <a:solidFill>
                    <a:srgbClr val="1E1E1E"/>
                  </a:solidFill>
                </a:uFill>
                <a:latin typeface="Segoe UI Emoji"/>
                <a:cs typeface="Segoe UI Emoji"/>
              </a:rPr>
              <a:t>Show</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a:t>
            </a:r>
            <a:r>
              <a:rPr sz="1600" b="1" u="sng" spc="11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calendar</a:t>
            </a:r>
            <a:r>
              <a:rPr sz="1600" b="1" u="sng" spc="9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on</a:t>
            </a:r>
            <a:r>
              <a:rPr sz="1600" b="1" u="sng" spc="9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email</a:t>
            </a:r>
            <a:r>
              <a:rPr sz="1600" b="1" u="sng" spc="100" dirty="0">
                <a:solidFill>
                  <a:srgbClr val="1E1E1E"/>
                </a:solidFill>
                <a:uFill>
                  <a:solidFill>
                    <a:srgbClr val="1E1E1E"/>
                  </a:solidFill>
                </a:uFill>
                <a:latin typeface="Segoe UI Emoji"/>
                <a:cs typeface="Segoe UI Emoji"/>
              </a:rPr>
              <a:t> </a:t>
            </a:r>
            <a:r>
              <a:rPr sz="1600" b="1" u="sng" spc="-55" dirty="0">
                <a:solidFill>
                  <a:srgbClr val="1E1E1E"/>
                </a:solidFill>
                <a:uFill>
                  <a:solidFill>
                    <a:srgbClr val="1E1E1E"/>
                  </a:solidFill>
                </a:uFill>
                <a:latin typeface="Segoe UI Emoji"/>
                <a:cs typeface="Segoe UI Emoji"/>
              </a:rPr>
              <a:t>page:</a:t>
            </a:r>
            <a:endParaRPr sz="1600" dirty="0">
              <a:latin typeface="Segoe UI Emoji"/>
              <a:cs typeface="Segoe UI Emoji"/>
            </a:endParaRPr>
          </a:p>
          <a:p>
            <a:pPr marL="14604">
              <a:spcBef>
                <a:spcPts val="640"/>
              </a:spcBef>
            </a:pPr>
            <a:r>
              <a:rPr sz="1200" b="1" dirty="0">
                <a:latin typeface="Segoe UI Emoji"/>
                <a:cs typeface="Segoe UI Emoji"/>
              </a:rPr>
              <a:t>Right</a:t>
            </a:r>
            <a:r>
              <a:rPr sz="1200" b="1" spc="-20" dirty="0">
                <a:latin typeface="Segoe UI Emoji"/>
                <a:cs typeface="Segoe UI Emoji"/>
              </a:rPr>
              <a:t> </a:t>
            </a:r>
            <a:r>
              <a:rPr sz="1200" b="1" dirty="0">
                <a:latin typeface="Segoe UI Emoji"/>
                <a:cs typeface="Segoe UI Emoji"/>
              </a:rPr>
              <a:t>Click</a:t>
            </a:r>
            <a:r>
              <a:rPr sz="1200" b="1" spc="-15" dirty="0">
                <a:latin typeface="Segoe UI Emoji"/>
                <a:cs typeface="Segoe UI Emoji"/>
              </a:rPr>
              <a:t> </a:t>
            </a:r>
            <a:r>
              <a:rPr sz="1200" dirty="0">
                <a:latin typeface="Segoe UI Emoji"/>
                <a:cs typeface="Segoe UI Emoji"/>
              </a:rPr>
              <a:t>on </a:t>
            </a:r>
            <a:r>
              <a:rPr sz="1200" b="1" dirty="0">
                <a:latin typeface="Segoe UI Emoji"/>
                <a:cs typeface="Segoe UI Emoji"/>
              </a:rPr>
              <a:t>Calendar</a:t>
            </a:r>
            <a:r>
              <a:rPr sz="1200" b="1" spc="-50" dirty="0">
                <a:latin typeface="Segoe UI Emoji"/>
                <a:cs typeface="Segoe UI Emoji"/>
              </a:rPr>
              <a:t> </a:t>
            </a:r>
            <a:r>
              <a:rPr sz="1200" b="1" dirty="0">
                <a:latin typeface="Segoe UI Emoji"/>
                <a:cs typeface="Segoe UI Emoji"/>
              </a:rPr>
              <a:t>–</a:t>
            </a:r>
            <a:r>
              <a:rPr sz="1200" b="1" spc="-15" dirty="0">
                <a:latin typeface="Segoe UI Emoji"/>
                <a:cs typeface="Segoe UI Emoji"/>
              </a:rPr>
              <a:t> </a:t>
            </a:r>
            <a:r>
              <a:rPr sz="1200" dirty="0">
                <a:latin typeface="Segoe UI Emoji"/>
                <a:cs typeface="Segoe UI Emoji"/>
              </a:rPr>
              <a:t>Select</a:t>
            </a:r>
            <a:r>
              <a:rPr sz="1200" spc="-5" dirty="0">
                <a:latin typeface="Segoe UI Emoji"/>
                <a:cs typeface="Segoe UI Emoji"/>
              </a:rPr>
              <a:t> </a:t>
            </a:r>
            <a:r>
              <a:rPr sz="1200" b="1" dirty="0">
                <a:latin typeface="Segoe UI Emoji"/>
                <a:cs typeface="Segoe UI Emoji"/>
              </a:rPr>
              <a:t>Dock</a:t>
            </a:r>
            <a:r>
              <a:rPr sz="1200" b="1" spc="-10" dirty="0">
                <a:latin typeface="Segoe UI Emoji"/>
                <a:cs typeface="Segoe UI Emoji"/>
              </a:rPr>
              <a:t> </a:t>
            </a:r>
            <a:r>
              <a:rPr sz="1200" b="1" dirty="0">
                <a:latin typeface="Segoe UI Emoji"/>
                <a:cs typeface="Segoe UI Emoji"/>
              </a:rPr>
              <a:t>the</a:t>
            </a:r>
            <a:r>
              <a:rPr sz="1200" b="1" spc="-5" dirty="0">
                <a:latin typeface="Segoe UI Emoji"/>
                <a:cs typeface="Segoe UI Emoji"/>
              </a:rPr>
              <a:t> </a:t>
            </a:r>
            <a:r>
              <a:rPr sz="1200" b="1" spc="-20" dirty="0">
                <a:latin typeface="Segoe UI Emoji"/>
                <a:cs typeface="Segoe UI Emoji"/>
              </a:rPr>
              <a:t>peek</a:t>
            </a:r>
            <a:endParaRPr sz="1200" dirty="0">
              <a:latin typeface="Segoe UI Emoji"/>
              <a:cs typeface="Segoe UI Emoji"/>
            </a:endParaRPr>
          </a:p>
          <a:p>
            <a:pPr marL="12700"/>
            <a:r>
              <a:rPr sz="1200" b="1" dirty="0">
                <a:latin typeface="Segoe UI Emoji"/>
                <a:cs typeface="Segoe UI Emoji"/>
              </a:rPr>
              <a:t>(Only</a:t>
            </a:r>
            <a:r>
              <a:rPr sz="1200" b="1" spc="-5" dirty="0">
                <a:latin typeface="Segoe UI Emoji"/>
                <a:cs typeface="Segoe UI Emoji"/>
              </a:rPr>
              <a:t> </a:t>
            </a:r>
            <a:r>
              <a:rPr sz="1200" b="1" dirty="0">
                <a:latin typeface="Segoe UI Emoji"/>
                <a:cs typeface="Segoe UI Emoji"/>
              </a:rPr>
              <a:t>your calendar will</a:t>
            </a:r>
            <a:r>
              <a:rPr sz="1200" b="1" spc="-5" dirty="0">
                <a:latin typeface="Segoe UI Emoji"/>
                <a:cs typeface="Segoe UI Emoji"/>
              </a:rPr>
              <a:t> </a:t>
            </a:r>
            <a:r>
              <a:rPr sz="1200" b="1" dirty="0">
                <a:latin typeface="Segoe UI Emoji"/>
                <a:cs typeface="Segoe UI Emoji"/>
              </a:rPr>
              <a:t>show in dock a</a:t>
            </a:r>
            <a:r>
              <a:rPr sz="1200" b="1" spc="-5" dirty="0">
                <a:latin typeface="Segoe UI Emoji"/>
                <a:cs typeface="Segoe UI Emoji"/>
              </a:rPr>
              <a:t> </a:t>
            </a:r>
            <a:r>
              <a:rPr sz="1200" b="1" spc="-10" dirty="0">
                <a:latin typeface="Segoe UI Emoji"/>
                <a:cs typeface="Segoe UI Emoji"/>
              </a:rPr>
              <a:t>peek)</a:t>
            </a:r>
            <a:endParaRPr sz="1200" dirty="0">
              <a:latin typeface="Segoe UI Emoji"/>
              <a:cs typeface="Segoe UI Emoji"/>
            </a:endParaRPr>
          </a:p>
        </p:txBody>
      </p:sp>
      <p:grpSp>
        <p:nvGrpSpPr>
          <p:cNvPr id="9" name="object 9" descr="Graphical user interface, application, Word  Description automatically generated "/>
          <p:cNvGrpSpPr/>
          <p:nvPr/>
        </p:nvGrpSpPr>
        <p:grpSpPr>
          <a:xfrm>
            <a:off x="2293337" y="1664280"/>
            <a:ext cx="2139950" cy="1200150"/>
            <a:chOff x="558943" y="1518527"/>
            <a:chExt cx="2139950" cy="1200150"/>
          </a:xfrm>
        </p:grpSpPr>
        <p:pic>
          <p:nvPicPr>
            <p:cNvPr id="10" name="object 10" descr="Graphical user interface, application, Word  Description automatically generated "/>
            <p:cNvPicPr/>
            <p:nvPr/>
          </p:nvPicPr>
          <p:blipFill>
            <a:blip r:embed="rId2" cstate="print"/>
            <a:stretch>
              <a:fillRect/>
            </a:stretch>
          </p:blipFill>
          <p:spPr>
            <a:xfrm>
              <a:off x="568468" y="1536245"/>
              <a:ext cx="2120900" cy="1181085"/>
            </a:xfrm>
            <a:prstGeom prst="rect">
              <a:avLst/>
            </a:prstGeom>
          </p:spPr>
        </p:pic>
        <p:sp>
          <p:nvSpPr>
            <p:cNvPr id="11" name="object 11"/>
            <p:cNvSpPr/>
            <p:nvPr/>
          </p:nvSpPr>
          <p:spPr>
            <a:xfrm>
              <a:off x="563705" y="1523290"/>
              <a:ext cx="2130425" cy="1190625"/>
            </a:xfrm>
            <a:custGeom>
              <a:avLst/>
              <a:gdLst/>
              <a:ahLst/>
              <a:cxnLst/>
              <a:rect l="l" t="t" r="r" b="b"/>
              <a:pathLst>
                <a:path w="2130425" h="1190625">
                  <a:moveTo>
                    <a:pt x="0" y="0"/>
                  </a:moveTo>
                  <a:lnTo>
                    <a:pt x="2130425" y="0"/>
                  </a:lnTo>
                  <a:lnTo>
                    <a:pt x="2130425" y="1190625"/>
                  </a:lnTo>
                  <a:lnTo>
                    <a:pt x="0" y="1190625"/>
                  </a:lnTo>
                  <a:lnTo>
                    <a:pt x="0" y="0"/>
                  </a:lnTo>
                  <a:close/>
                </a:path>
              </a:pathLst>
            </a:custGeom>
            <a:ln w="9525">
              <a:solidFill>
                <a:srgbClr val="000000"/>
              </a:solidFill>
            </a:ln>
          </p:spPr>
          <p:txBody>
            <a:bodyPr wrap="square" lIns="0" tIns="0" rIns="0" bIns="0" rtlCol="0"/>
            <a:lstStyle/>
            <a:p>
              <a:endParaRPr/>
            </a:p>
          </p:txBody>
        </p:sp>
      </p:grpSp>
      <p:pic>
        <p:nvPicPr>
          <p:cNvPr id="12" name="object 12" descr="Graphical user interface, text, application, Word  Description automatically generated  "/>
          <p:cNvPicPr/>
          <p:nvPr/>
        </p:nvPicPr>
        <p:blipFill>
          <a:blip r:embed="rId3" cstate="print"/>
          <a:stretch>
            <a:fillRect/>
          </a:stretch>
        </p:blipFill>
        <p:spPr>
          <a:xfrm>
            <a:off x="4665168" y="1907804"/>
            <a:ext cx="1612455" cy="951864"/>
          </a:xfrm>
          <a:prstGeom prst="rect">
            <a:avLst/>
          </a:prstGeom>
        </p:spPr>
      </p:pic>
      <p:sp>
        <p:nvSpPr>
          <p:cNvPr id="3" name="object 3"/>
          <p:cNvSpPr txBox="1"/>
          <p:nvPr/>
        </p:nvSpPr>
        <p:spPr>
          <a:xfrm>
            <a:off x="7594600" y="881646"/>
            <a:ext cx="2769235" cy="641350"/>
          </a:xfrm>
          <a:prstGeom prst="rect">
            <a:avLst/>
          </a:prstGeom>
        </p:spPr>
        <p:txBody>
          <a:bodyPr vert="horz" wrap="square" lIns="0" tIns="120014" rIns="0" bIns="0" rtlCol="0">
            <a:spAutoFit/>
          </a:bodyPr>
          <a:lstStyle/>
          <a:p>
            <a:pPr marL="35560">
              <a:spcBef>
                <a:spcPts val="944"/>
              </a:spcBef>
            </a:pPr>
            <a:r>
              <a:rPr sz="1600" b="1" u="sng" dirty="0">
                <a:solidFill>
                  <a:srgbClr val="1E1E1E"/>
                </a:solidFill>
                <a:uFill>
                  <a:solidFill>
                    <a:srgbClr val="1E1E1E"/>
                  </a:solidFill>
                </a:uFill>
                <a:latin typeface="Segoe UI Emoji"/>
                <a:cs typeface="Segoe UI Emoji"/>
              </a:rPr>
              <a:t>Set</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up</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your</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email</a:t>
            </a:r>
            <a:r>
              <a:rPr sz="1600" b="1" u="sng" spc="70" dirty="0">
                <a:solidFill>
                  <a:srgbClr val="1E1E1E"/>
                </a:solidFill>
                <a:uFill>
                  <a:solidFill>
                    <a:srgbClr val="1E1E1E"/>
                  </a:solidFill>
                </a:uFill>
                <a:latin typeface="Segoe UI Emoji"/>
                <a:cs typeface="Segoe UI Emoji"/>
              </a:rPr>
              <a:t> </a:t>
            </a:r>
            <a:r>
              <a:rPr sz="1600" b="1" u="sng" spc="-25" dirty="0">
                <a:solidFill>
                  <a:srgbClr val="1E1E1E"/>
                </a:solidFill>
                <a:uFill>
                  <a:solidFill>
                    <a:srgbClr val="1E1E1E"/>
                  </a:solidFill>
                </a:uFill>
                <a:latin typeface="Segoe UI Emoji"/>
                <a:cs typeface="Segoe UI Emoji"/>
              </a:rPr>
              <a:t>preferences:</a:t>
            </a:r>
            <a:endParaRPr sz="1600" dirty="0">
              <a:latin typeface="Segoe UI Emoji"/>
              <a:cs typeface="Segoe UI Emoji"/>
            </a:endParaRPr>
          </a:p>
          <a:p>
            <a:pPr marL="12700">
              <a:spcBef>
                <a:spcPts val="640"/>
              </a:spcBef>
            </a:pPr>
            <a:r>
              <a:rPr sz="1200" b="1" dirty="0">
                <a:latin typeface="Segoe UI Emoji"/>
                <a:cs typeface="Segoe UI Emoji"/>
              </a:rPr>
              <a:t>Go</a:t>
            </a:r>
            <a:r>
              <a:rPr sz="1200" b="1" spc="35" dirty="0">
                <a:latin typeface="Segoe UI Emoji"/>
                <a:cs typeface="Segoe UI Emoji"/>
              </a:rPr>
              <a:t> </a:t>
            </a:r>
            <a:r>
              <a:rPr sz="1200" b="1" dirty="0">
                <a:latin typeface="Segoe UI Emoji"/>
                <a:cs typeface="Segoe UI Emoji"/>
              </a:rPr>
              <a:t>to</a:t>
            </a:r>
            <a:r>
              <a:rPr sz="1200" b="1" spc="35" dirty="0">
                <a:latin typeface="Segoe UI Emoji"/>
                <a:cs typeface="Segoe UI Emoji"/>
              </a:rPr>
              <a:t> </a:t>
            </a:r>
            <a:r>
              <a:rPr sz="1200" b="1" dirty="0">
                <a:solidFill>
                  <a:srgbClr val="FF0000"/>
                </a:solidFill>
                <a:latin typeface="Segoe UI Emoji"/>
                <a:cs typeface="Segoe UI Emoji"/>
              </a:rPr>
              <a:t>File/Options</a:t>
            </a:r>
            <a:r>
              <a:rPr sz="1200" b="1" spc="35" dirty="0">
                <a:solidFill>
                  <a:srgbClr val="FF0000"/>
                </a:solidFill>
                <a:latin typeface="Segoe UI Emoji"/>
                <a:cs typeface="Segoe UI Emoji"/>
              </a:rPr>
              <a:t> </a:t>
            </a:r>
            <a:r>
              <a:rPr sz="1200" dirty="0">
                <a:latin typeface="Segoe UI Emoji"/>
                <a:cs typeface="Segoe UI Emoji"/>
              </a:rPr>
              <a:t>or</a:t>
            </a:r>
            <a:r>
              <a:rPr sz="1200" spc="15" dirty="0">
                <a:latin typeface="Segoe UI Emoji"/>
                <a:cs typeface="Segoe UI Emoji"/>
              </a:rPr>
              <a:t> </a:t>
            </a:r>
            <a:r>
              <a:rPr sz="1200" b="1" spc="-10" dirty="0">
                <a:solidFill>
                  <a:srgbClr val="FF0000"/>
                </a:solidFill>
                <a:latin typeface="Segoe UI Emoji"/>
                <a:cs typeface="Segoe UI Emoji"/>
              </a:rPr>
              <a:t>Quick</a:t>
            </a:r>
            <a:endParaRPr sz="1200" dirty="0">
              <a:latin typeface="Segoe UI Emoji"/>
              <a:cs typeface="Segoe UI Emoji"/>
            </a:endParaRPr>
          </a:p>
        </p:txBody>
      </p:sp>
      <p:sp>
        <p:nvSpPr>
          <p:cNvPr id="4" name="object 4"/>
          <p:cNvSpPr txBox="1"/>
          <p:nvPr/>
        </p:nvSpPr>
        <p:spPr>
          <a:xfrm>
            <a:off x="7838767" y="1792460"/>
            <a:ext cx="1852295" cy="728345"/>
          </a:xfrm>
          <a:prstGeom prst="rect">
            <a:avLst/>
          </a:prstGeom>
        </p:spPr>
        <p:txBody>
          <a:bodyPr vert="horz" wrap="square" lIns="0" tIns="12700" rIns="0" bIns="0" rtlCol="0">
            <a:spAutoFit/>
          </a:bodyPr>
          <a:lstStyle/>
          <a:p>
            <a:pPr marL="12700">
              <a:spcBef>
                <a:spcPts val="100"/>
              </a:spcBef>
            </a:pPr>
            <a:r>
              <a:rPr sz="1200" b="1" dirty="0">
                <a:solidFill>
                  <a:srgbClr val="FF0000"/>
                </a:solidFill>
                <a:latin typeface="Segoe UI Emoji"/>
                <a:cs typeface="Segoe UI Emoji"/>
              </a:rPr>
              <a:t>Toolbar/Options</a:t>
            </a:r>
            <a:r>
              <a:rPr sz="1200" b="1" spc="125" dirty="0">
                <a:solidFill>
                  <a:srgbClr val="FF0000"/>
                </a:solidFill>
                <a:latin typeface="Segoe UI Emoji"/>
                <a:cs typeface="Segoe UI Emoji"/>
              </a:rPr>
              <a:t> </a:t>
            </a:r>
            <a:r>
              <a:rPr sz="1200" spc="-10" dirty="0">
                <a:latin typeface="Segoe UI Emoji"/>
                <a:cs typeface="Segoe UI Emoji"/>
              </a:rPr>
              <a:t>Signature,</a:t>
            </a:r>
            <a:endParaRPr sz="1200" dirty="0">
              <a:latin typeface="Segoe UI Emoji"/>
              <a:cs typeface="Segoe UI Emoji"/>
            </a:endParaRPr>
          </a:p>
          <a:p>
            <a:pPr>
              <a:spcBef>
                <a:spcPts val="1055"/>
              </a:spcBef>
            </a:pPr>
            <a:endParaRPr sz="1200" dirty="0">
              <a:latin typeface="Segoe UI Emoji"/>
              <a:cs typeface="Segoe UI Emoji"/>
            </a:endParaRPr>
          </a:p>
          <a:p>
            <a:pPr marL="12700"/>
            <a:r>
              <a:rPr sz="1200" dirty="0">
                <a:latin typeface="Segoe UI Emoji"/>
                <a:cs typeface="Segoe UI Emoji"/>
              </a:rPr>
              <a:t>background,</a:t>
            </a:r>
            <a:r>
              <a:rPr sz="1200" spc="-45" dirty="0">
                <a:latin typeface="Segoe UI Emoji"/>
                <a:cs typeface="Segoe UI Emoji"/>
              </a:rPr>
              <a:t> </a:t>
            </a:r>
            <a:r>
              <a:rPr sz="1200" dirty="0">
                <a:latin typeface="Segoe UI Emoji"/>
                <a:cs typeface="Segoe UI Emoji"/>
              </a:rPr>
              <a:t>sounds</a:t>
            </a:r>
            <a:r>
              <a:rPr sz="1200" spc="-50" dirty="0">
                <a:latin typeface="Segoe UI Emoji"/>
                <a:cs typeface="Segoe UI Emoji"/>
              </a:rPr>
              <a:t> </a:t>
            </a:r>
            <a:r>
              <a:rPr sz="1200" spc="-20" dirty="0">
                <a:latin typeface="Segoe UI Emoji"/>
                <a:cs typeface="Segoe UI Emoji"/>
              </a:rPr>
              <a:t>etc.…</a:t>
            </a:r>
            <a:endParaRPr sz="1200" dirty="0">
              <a:latin typeface="Segoe UI Emoji"/>
              <a:cs typeface="Segoe UI Emoji"/>
            </a:endParaRPr>
          </a:p>
        </p:txBody>
      </p:sp>
      <p:grpSp>
        <p:nvGrpSpPr>
          <p:cNvPr id="13" name="object 13" descr="Graphical user interface, text, application  Description automatically generated with medium confidence "/>
          <p:cNvGrpSpPr/>
          <p:nvPr/>
        </p:nvGrpSpPr>
        <p:grpSpPr>
          <a:xfrm>
            <a:off x="10462877" y="455015"/>
            <a:ext cx="895350" cy="2521585"/>
            <a:chOff x="8696325" y="466725"/>
            <a:chExt cx="895350" cy="2521585"/>
          </a:xfrm>
        </p:grpSpPr>
        <p:pic>
          <p:nvPicPr>
            <p:cNvPr id="14" name="object 14" descr="Graphical user interface, text, application  Description automatically generated with medium confidence "/>
            <p:cNvPicPr/>
            <p:nvPr/>
          </p:nvPicPr>
          <p:blipFill>
            <a:blip r:embed="rId4" cstate="print"/>
            <a:stretch>
              <a:fillRect/>
            </a:stretch>
          </p:blipFill>
          <p:spPr>
            <a:xfrm>
              <a:off x="8705850" y="482600"/>
              <a:ext cx="857224" cy="2496182"/>
            </a:xfrm>
            <a:prstGeom prst="rect">
              <a:avLst/>
            </a:prstGeom>
          </p:spPr>
        </p:pic>
        <p:sp>
          <p:nvSpPr>
            <p:cNvPr id="15" name="object 15"/>
            <p:cNvSpPr/>
            <p:nvPr/>
          </p:nvSpPr>
          <p:spPr>
            <a:xfrm>
              <a:off x="8701087" y="471487"/>
              <a:ext cx="885825" cy="2512060"/>
            </a:xfrm>
            <a:custGeom>
              <a:avLst/>
              <a:gdLst/>
              <a:ahLst/>
              <a:cxnLst/>
              <a:rect l="l" t="t" r="r" b="b"/>
              <a:pathLst>
                <a:path w="885825" h="2512060">
                  <a:moveTo>
                    <a:pt x="0" y="0"/>
                  </a:moveTo>
                  <a:lnTo>
                    <a:pt x="885825" y="0"/>
                  </a:lnTo>
                  <a:lnTo>
                    <a:pt x="885825" y="2512060"/>
                  </a:lnTo>
                  <a:lnTo>
                    <a:pt x="0" y="2512060"/>
                  </a:lnTo>
                  <a:lnTo>
                    <a:pt x="0" y="0"/>
                  </a:lnTo>
                  <a:close/>
                </a:path>
              </a:pathLst>
            </a:custGeom>
            <a:ln w="9525">
              <a:solidFill>
                <a:srgbClr val="000000"/>
              </a:solidFill>
            </a:ln>
          </p:spPr>
          <p:txBody>
            <a:bodyPr wrap="square" lIns="0" tIns="0" rIns="0" bIns="0" rtlCol="0"/>
            <a:lstStyle/>
            <a:p>
              <a:endParaRPr/>
            </a:p>
          </p:txBody>
        </p:sp>
      </p:grpSp>
      <p:sp>
        <p:nvSpPr>
          <p:cNvPr id="5" name="object 5"/>
          <p:cNvSpPr txBox="1"/>
          <p:nvPr/>
        </p:nvSpPr>
        <p:spPr>
          <a:xfrm>
            <a:off x="3251200" y="3093532"/>
            <a:ext cx="7522209" cy="4189729"/>
          </a:xfrm>
          <a:prstGeom prst="rect">
            <a:avLst/>
          </a:prstGeom>
        </p:spPr>
        <p:txBody>
          <a:bodyPr vert="horz" wrap="square" lIns="0" tIns="12065" rIns="0" bIns="0" rtlCol="0">
            <a:spAutoFit/>
          </a:bodyPr>
          <a:lstStyle/>
          <a:p>
            <a:pPr marL="12700" marR="5080" indent="1270">
              <a:lnSpc>
                <a:spcPct val="110500"/>
              </a:lnSpc>
              <a:spcBef>
                <a:spcPts val="95"/>
              </a:spcBef>
            </a:pPr>
            <a:r>
              <a:rPr sz="1050" b="1" dirty="0">
                <a:solidFill>
                  <a:srgbClr val="1E1E1E"/>
                </a:solidFill>
                <a:latin typeface="Segoe UI Emoji"/>
                <a:cs typeface="Segoe UI Emoji"/>
              </a:rPr>
              <a:t>Tip:</a:t>
            </a:r>
            <a:r>
              <a:rPr sz="1050" b="1" spc="-20" dirty="0">
                <a:solidFill>
                  <a:srgbClr val="1E1E1E"/>
                </a:solidFill>
                <a:latin typeface="Segoe UI Emoji"/>
                <a:cs typeface="Segoe UI Emoji"/>
              </a:rPr>
              <a:t> </a:t>
            </a:r>
            <a:r>
              <a:rPr sz="1050" dirty="0">
                <a:solidFill>
                  <a:srgbClr val="1E1E1E"/>
                </a:solidFill>
                <a:latin typeface="Segoe UI Emoji"/>
                <a:cs typeface="Segoe UI Emoji"/>
              </a:rPr>
              <a:t>You</a:t>
            </a:r>
            <a:r>
              <a:rPr sz="1050" spc="-25" dirty="0">
                <a:solidFill>
                  <a:srgbClr val="1E1E1E"/>
                </a:solidFill>
                <a:latin typeface="Segoe UI Emoji"/>
                <a:cs typeface="Segoe UI Emoji"/>
              </a:rPr>
              <a:t> </a:t>
            </a:r>
            <a:r>
              <a:rPr sz="1050" b="1" dirty="0">
                <a:solidFill>
                  <a:srgbClr val="FF0000"/>
                </a:solidFill>
                <a:latin typeface="Segoe UI Emoji"/>
                <a:cs typeface="Segoe UI Emoji"/>
              </a:rPr>
              <a:t>can't</a:t>
            </a:r>
            <a:r>
              <a:rPr sz="1050" b="1" spc="-15" dirty="0">
                <a:solidFill>
                  <a:srgbClr val="FF0000"/>
                </a:solidFill>
                <a:latin typeface="Segoe UI Emoji"/>
                <a:cs typeface="Segoe UI Emoji"/>
              </a:rPr>
              <a:t> </a:t>
            </a:r>
            <a:r>
              <a:rPr sz="1050" dirty="0">
                <a:solidFill>
                  <a:srgbClr val="1E1E1E"/>
                </a:solidFill>
                <a:latin typeface="Segoe UI Emoji"/>
                <a:cs typeface="Segoe UI Emoji"/>
              </a:rPr>
              <a:t>change</a:t>
            </a:r>
            <a:r>
              <a:rPr sz="1050" spc="-15" dirty="0">
                <a:solidFill>
                  <a:srgbClr val="1E1E1E"/>
                </a:solidFill>
                <a:latin typeface="Segoe UI Emoji"/>
                <a:cs typeface="Segoe UI Emoji"/>
              </a:rPr>
              <a:t> </a:t>
            </a:r>
            <a:r>
              <a:rPr sz="1050" dirty="0">
                <a:solidFill>
                  <a:srgbClr val="1E1E1E"/>
                </a:solidFill>
                <a:latin typeface="Segoe UI Emoji"/>
                <a:cs typeface="Segoe UI Emoji"/>
              </a:rPr>
              <a:t>the</a:t>
            </a:r>
            <a:r>
              <a:rPr sz="1050" spc="-45" dirty="0">
                <a:solidFill>
                  <a:srgbClr val="1E1E1E"/>
                </a:solidFill>
                <a:latin typeface="Segoe UI Emoji"/>
                <a:cs typeface="Segoe UI Emoji"/>
              </a:rPr>
              <a:t> </a:t>
            </a:r>
            <a:r>
              <a:rPr sz="1050" dirty="0">
                <a:solidFill>
                  <a:srgbClr val="1E1E1E"/>
                </a:solidFill>
                <a:latin typeface="Segoe UI Emoji"/>
                <a:cs typeface="Segoe UI Emoji"/>
              </a:rPr>
              <a:t>color</a:t>
            </a:r>
            <a:r>
              <a:rPr sz="1050" spc="-20" dirty="0">
                <a:solidFill>
                  <a:srgbClr val="1E1E1E"/>
                </a:solidFill>
                <a:latin typeface="Segoe UI Emoji"/>
                <a:cs typeface="Segoe UI Emoji"/>
              </a:rPr>
              <a:t> </a:t>
            </a:r>
            <a:r>
              <a:rPr sz="1050" dirty="0">
                <a:solidFill>
                  <a:srgbClr val="1E1E1E"/>
                </a:solidFill>
                <a:latin typeface="Segoe UI Emoji"/>
                <a:cs typeface="Segoe UI Emoji"/>
              </a:rPr>
              <a:t>of the ribbon,</a:t>
            </a:r>
            <a:r>
              <a:rPr sz="1050" spc="-35" dirty="0">
                <a:solidFill>
                  <a:srgbClr val="1E1E1E"/>
                </a:solidFill>
                <a:latin typeface="Segoe UI Emoji"/>
                <a:cs typeface="Segoe UI Emoji"/>
              </a:rPr>
              <a:t> </a:t>
            </a:r>
            <a:r>
              <a:rPr sz="1050" dirty="0">
                <a:solidFill>
                  <a:srgbClr val="1E1E1E"/>
                </a:solidFill>
                <a:latin typeface="Segoe UI Emoji"/>
                <a:cs typeface="Segoe UI Emoji"/>
              </a:rPr>
              <a:t>or</a:t>
            </a:r>
            <a:r>
              <a:rPr sz="1050" spc="5" dirty="0">
                <a:solidFill>
                  <a:srgbClr val="1E1E1E"/>
                </a:solidFill>
                <a:latin typeface="Segoe UI Emoji"/>
                <a:cs typeface="Segoe UI Emoji"/>
              </a:rPr>
              <a:t> </a:t>
            </a:r>
            <a:r>
              <a:rPr sz="1050" dirty="0">
                <a:solidFill>
                  <a:srgbClr val="1E1E1E"/>
                </a:solidFill>
                <a:latin typeface="Segoe UI Emoji"/>
                <a:cs typeface="Segoe UI Emoji"/>
              </a:rPr>
              <a:t>its</a:t>
            </a:r>
            <a:r>
              <a:rPr sz="1050" spc="-25" dirty="0">
                <a:solidFill>
                  <a:srgbClr val="1E1E1E"/>
                </a:solidFill>
                <a:latin typeface="Segoe UI Emoji"/>
                <a:cs typeface="Segoe UI Emoji"/>
              </a:rPr>
              <a:t> </a:t>
            </a:r>
            <a:r>
              <a:rPr sz="1050" spc="-10" dirty="0">
                <a:solidFill>
                  <a:srgbClr val="1E1E1E"/>
                </a:solidFill>
                <a:latin typeface="Segoe UI Emoji"/>
                <a:cs typeface="Segoe UI Emoji"/>
              </a:rPr>
              <a:t>icons,</a:t>
            </a:r>
            <a:r>
              <a:rPr sz="1050" spc="-15" dirty="0">
                <a:solidFill>
                  <a:srgbClr val="1E1E1E"/>
                </a:solidFill>
                <a:latin typeface="Segoe UI Emoji"/>
                <a:cs typeface="Segoe UI Emoji"/>
              </a:rPr>
              <a:t> </a:t>
            </a:r>
            <a:r>
              <a:rPr sz="1050" dirty="0">
                <a:solidFill>
                  <a:srgbClr val="1E1E1E"/>
                </a:solidFill>
                <a:latin typeface="Segoe UI Emoji"/>
                <a:cs typeface="Segoe UI Emoji"/>
              </a:rPr>
              <a:t>but</a:t>
            </a:r>
            <a:r>
              <a:rPr sz="1050" spc="-15" dirty="0">
                <a:solidFill>
                  <a:srgbClr val="1E1E1E"/>
                </a:solidFill>
                <a:latin typeface="Segoe UI Emoji"/>
                <a:cs typeface="Segoe UI Emoji"/>
              </a:rPr>
              <a:t> </a:t>
            </a:r>
            <a:r>
              <a:rPr sz="1050" dirty="0">
                <a:solidFill>
                  <a:srgbClr val="1E1E1E"/>
                </a:solidFill>
                <a:latin typeface="Segoe UI Emoji"/>
                <a:cs typeface="Segoe UI Emoji"/>
              </a:rPr>
              <a:t>you</a:t>
            </a:r>
            <a:r>
              <a:rPr sz="1050" spc="-25" dirty="0">
                <a:solidFill>
                  <a:srgbClr val="1E1E1E"/>
                </a:solidFill>
                <a:latin typeface="Segoe UI Emoji"/>
                <a:cs typeface="Segoe UI Emoji"/>
              </a:rPr>
              <a:t> </a:t>
            </a:r>
            <a:r>
              <a:rPr sz="1050" dirty="0">
                <a:solidFill>
                  <a:srgbClr val="1E1E1E"/>
                </a:solidFill>
                <a:latin typeface="Segoe UI Emoji"/>
                <a:cs typeface="Segoe UI Emoji"/>
              </a:rPr>
              <a:t>can</a:t>
            </a:r>
            <a:r>
              <a:rPr sz="1050" spc="-5" dirty="0">
                <a:solidFill>
                  <a:srgbClr val="1E1E1E"/>
                </a:solidFill>
                <a:latin typeface="Segoe UI Emoji"/>
                <a:cs typeface="Segoe UI Emoji"/>
              </a:rPr>
              <a:t> </a:t>
            </a:r>
            <a:r>
              <a:rPr sz="1050" dirty="0">
                <a:solidFill>
                  <a:srgbClr val="1E1E1E"/>
                </a:solidFill>
                <a:latin typeface="Segoe UI Emoji"/>
                <a:cs typeface="Segoe UI Emoji"/>
              </a:rPr>
              <a:t>change</a:t>
            </a:r>
            <a:r>
              <a:rPr sz="1050" spc="-40" dirty="0">
                <a:solidFill>
                  <a:srgbClr val="1E1E1E"/>
                </a:solidFill>
                <a:latin typeface="Segoe UI Emoji"/>
                <a:cs typeface="Segoe UI Emoji"/>
              </a:rPr>
              <a:t> </a:t>
            </a:r>
            <a:r>
              <a:rPr sz="1050" dirty="0">
                <a:solidFill>
                  <a:srgbClr val="1E1E1E"/>
                </a:solidFill>
                <a:latin typeface="Segoe UI Emoji"/>
                <a:cs typeface="Segoe UI Emoji"/>
              </a:rPr>
              <a:t>the</a:t>
            </a:r>
            <a:r>
              <a:rPr sz="1050" spc="-30" dirty="0">
                <a:solidFill>
                  <a:srgbClr val="1E1E1E"/>
                </a:solidFill>
                <a:latin typeface="Segoe UI Emoji"/>
                <a:cs typeface="Segoe UI Emoji"/>
              </a:rPr>
              <a:t> </a:t>
            </a:r>
            <a:r>
              <a:rPr sz="1050" dirty="0">
                <a:solidFill>
                  <a:srgbClr val="1E1E1E"/>
                </a:solidFill>
                <a:latin typeface="Segoe UI Emoji"/>
                <a:cs typeface="Segoe UI Emoji"/>
              </a:rPr>
              <a:t>color</a:t>
            </a:r>
            <a:r>
              <a:rPr sz="1050" spc="5" dirty="0">
                <a:solidFill>
                  <a:srgbClr val="1E1E1E"/>
                </a:solidFill>
                <a:latin typeface="Segoe UI Emoji"/>
                <a:cs typeface="Segoe UI Emoji"/>
              </a:rPr>
              <a:t> </a:t>
            </a:r>
            <a:r>
              <a:rPr sz="1050" dirty="0">
                <a:solidFill>
                  <a:srgbClr val="1E1E1E"/>
                </a:solidFill>
                <a:latin typeface="Segoe UI Emoji"/>
                <a:cs typeface="Segoe UI Emoji"/>
              </a:rPr>
              <a:t>scheme</a:t>
            </a:r>
            <a:r>
              <a:rPr sz="1050" spc="-5" dirty="0">
                <a:solidFill>
                  <a:srgbClr val="1E1E1E"/>
                </a:solidFill>
                <a:latin typeface="Segoe UI Emoji"/>
                <a:cs typeface="Segoe UI Emoji"/>
              </a:rPr>
              <a:t> </a:t>
            </a:r>
            <a:r>
              <a:rPr sz="1050" dirty="0">
                <a:solidFill>
                  <a:srgbClr val="1E1E1E"/>
                </a:solidFill>
                <a:latin typeface="Segoe UI Emoji"/>
                <a:cs typeface="Segoe UI Emoji"/>
              </a:rPr>
              <a:t>that</a:t>
            </a:r>
            <a:r>
              <a:rPr sz="1050" spc="-10" dirty="0">
                <a:solidFill>
                  <a:srgbClr val="1E1E1E"/>
                </a:solidFill>
                <a:latin typeface="Segoe UI Emoji"/>
                <a:cs typeface="Segoe UI Emoji"/>
              </a:rPr>
              <a:t> </a:t>
            </a:r>
            <a:r>
              <a:rPr sz="1050" dirty="0">
                <a:solidFill>
                  <a:srgbClr val="1E1E1E"/>
                </a:solidFill>
                <a:latin typeface="Segoe UI Emoji"/>
                <a:cs typeface="Segoe UI Emoji"/>
              </a:rPr>
              <a:t>Office</a:t>
            </a:r>
            <a:r>
              <a:rPr sz="1050" spc="-5" dirty="0">
                <a:solidFill>
                  <a:srgbClr val="1E1E1E"/>
                </a:solidFill>
                <a:latin typeface="Segoe UI Emoji"/>
                <a:cs typeface="Segoe UI Emoji"/>
              </a:rPr>
              <a:t> </a:t>
            </a:r>
            <a:r>
              <a:rPr sz="1050" dirty="0">
                <a:solidFill>
                  <a:srgbClr val="1E1E1E"/>
                </a:solidFill>
                <a:latin typeface="Segoe UI Emoji"/>
                <a:cs typeface="Segoe UI Emoji"/>
              </a:rPr>
              <a:t>uses</a:t>
            </a:r>
            <a:r>
              <a:rPr sz="1050" spc="-30" dirty="0">
                <a:solidFill>
                  <a:srgbClr val="1E1E1E"/>
                </a:solidFill>
                <a:latin typeface="Segoe UI Emoji"/>
                <a:cs typeface="Segoe UI Emoji"/>
              </a:rPr>
              <a:t> </a:t>
            </a:r>
            <a:r>
              <a:rPr sz="1050" dirty="0">
                <a:solidFill>
                  <a:srgbClr val="1E1E1E"/>
                </a:solidFill>
                <a:latin typeface="Segoe UI Emoji"/>
                <a:cs typeface="Segoe UI Emoji"/>
              </a:rPr>
              <a:t>throughout.</a:t>
            </a:r>
            <a:r>
              <a:rPr sz="1050" spc="-30" dirty="0">
                <a:solidFill>
                  <a:srgbClr val="1E1E1E"/>
                </a:solidFill>
                <a:latin typeface="Segoe UI Emoji"/>
                <a:cs typeface="Segoe UI Emoji"/>
              </a:rPr>
              <a:t> </a:t>
            </a:r>
            <a:r>
              <a:rPr sz="1050" spc="-25" dirty="0">
                <a:solidFill>
                  <a:srgbClr val="1E1E1E"/>
                </a:solidFill>
                <a:latin typeface="Segoe UI Emoji"/>
                <a:cs typeface="Segoe UI Emoji"/>
              </a:rPr>
              <a:t>For </a:t>
            </a:r>
            <a:r>
              <a:rPr sz="1050" dirty="0">
                <a:solidFill>
                  <a:srgbClr val="1E1E1E"/>
                </a:solidFill>
                <a:latin typeface="Segoe UI Emoji"/>
                <a:cs typeface="Segoe UI Emoji"/>
              </a:rPr>
              <a:t>more</a:t>
            </a:r>
            <a:r>
              <a:rPr sz="1050" spc="-25" dirty="0">
                <a:solidFill>
                  <a:srgbClr val="1E1E1E"/>
                </a:solidFill>
                <a:latin typeface="Segoe UI Emoji"/>
                <a:cs typeface="Segoe UI Emoji"/>
              </a:rPr>
              <a:t> </a:t>
            </a:r>
            <a:r>
              <a:rPr sz="1050" dirty="0">
                <a:solidFill>
                  <a:srgbClr val="1E1E1E"/>
                </a:solidFill>
                <a:latin typeface="Segoe UI Emoji"/>
                <a:cs typeface="Segoe UI Emoji"/>
              </a:rPr>
              <a:t>information</a:t>
            </a:r>
            <a:r>
              <a:rPr sz="1050" spc="-20" dirty="0">
                <a:solidFill>
                  <a:srgbClr val="1E1E1E"/>
                </a:solidFill>
                <a:latin typeface="Segoe UI Emoji"/>
                <a:cs typeface="Segoe UI Emoji"/>
              </a:rPr>
              <a:t> </a:t>
            </a:r>
            <a:r>
              <a:rPr sz="1050" dirty="0">
                <a:solidFill>
                  <a:srgbClr val="1E1E1E"/>
                </a:solidFill>
                <a:latin typeface="Segoe UI Emoji"/>
                <a:cs typeface="Segoe UI Emoji"/>
                <a:hlinkClick r:id="rId5"/>
              </a:rPr>
              <a:t>see</a:t>
            </a:r>
            <a:r>
              <a:rPr sz="1050" spc="-30" dirty="0">
                <a:solidFill>
                  <a:srgbClr val="1E1E1E"/>
                </a:solidFill>
                <a:latin typeface="Segoe UI Emoji"/>
                <a:cs typeface="Segoe UI Emoji"/>
                <a:hlinkClick r:id="rId5"/>
              </a:rPr>
              <a:t> </a:t>
            </a:r>
            <a:r>
              <a:rPr sz="1050" u="sng" dirty="0">
                <a:solidFill>
                  <a:srgbClr val="006CAC"/>
                </a:solidFill>
                <a:uFill>
                  <a:solidFill>
                    <a:srgbClr val="006CAC"/>
                  </a:solidFill>
                </a:uFill>
                <a:latin typeface="Segoe UI Emoji"/>
                <a:cs typeface="Segoe UI Emoji"/>
                <a:hlinkClick r:id="rId5"/>
              </a:rPr>
              <a:t>Change</a:t>
            </a:r>
            <a:r>
              <a:rPr sz="1050" u="sng" spc="-20" dirty="0">
                <a:solidFill>
                  <a:srgbClr val="006CAC"/>
                </a:solidFill>
                <a:uFill>
                  <a:solidFill>
                    <a:srgbClr val="006CAC"/>
                  </a:solidFill>
                </a:uFill>
                <a:latin typeface="Segoe UI Emoji"/>
                <a:cs typeface="Segoe UI Emoji"/>
                <a:hlinkClick r:id="rId5"/>
              </a:rPr>
              <a:t> </a:t>
            </a:r>
            <a:r>
              <a:rPr sz="1050" u="sng" dirty="0">
                <a:solidFill>
                  <a:srgbClr val="006CAC"/>
                </a:solidFill>
                <a:uFill>
                  <a:solidFill>
                    <a:srgbClr val="006CAC"/>
                  </a:solidFill>
                </a:uFill>
                <a:latin typeface="Segoe UI Emoji"/>
                <a:cs typeface="Segoe UI Emoji"/>
                <a:hlinkClick r:id="rId5"/>
              </a:rPr>
              <a:t>the</a:t>
            </a:r>
            <a:r>
              <a:rPr sz="1050" u="sng" spc="-25" dirty="0">
                <a:solidFill>
                  <a:srgbClr val="006CAC"/>
                </a:solidFill>
                <a:uFill>
                  <a:solidFill>
                    <a:srgbClr val="006CAC"/>
                  </a:solidFill>
                </a:uFill>
                <a:latin typeface="Segoe UI Emoji"/>
                <a:cs typeface="Segoe UI Emoji"/>
                <a:hlinkClick r:id="rId5"/>
              </a:rPr>
              <a:t> </a:t>
            </a:r>
            <a:r>
              <a:rPr sz="1050" u="sng" dirty="0">
                <a:solidFill>
                  <a:srgbClr val="006CAC"/>
                </a:solidFill>
                <a:uFill>
                  <a:solidFill>
                    <a:srgbClr val="006CAC"/>
                  </a:solidFill>
                </a:uFill>
                <a:latin typeface="Segoe UI Emoji"/>
                <a:cs typeface="Segoe UI Emoji"/>
                <a:hlinkClick r:id="rId5"/>
              </a:rPr>
              <a:t>Office</a:t>
            </a:r>
            <a:r>
              <a:rPr sz="1050" u="sng" spc="-20" dirty="0">
                <a:solidFill>
                  <a:srgbClr val="006CAC"/>
                </a:solidFill>
                <a:uFill>
                  <a:solidFill>
                    <a:srgbClr val="006CAC"/>
                  </a:solidFill>
                </a:uFill>
                <a:latin typeface="Segoe UI Emoji"/>
                <a:cs typeface="Segoe UI Emoji"/>
                <a:hlinkClick r:id="rId5"/>
              </a:rPr>
              <a:t> </a:t>
            </a:r>
            <a:r>
              <a:rPr sz="1050" u="sng" spc="-10" dirty="0">
                <a:solidFill>
                  <a:srgbClr val="006CAC"/>
                </a:solidFill>
                <a:uFill>
                  <a:solidFill>
                    <a:srgbClr val="006CAC"/>
                  </a:solidFill>
                </a:uFill>
                <a:latin typeface="Segoe UI Emoji"/>
                <a:cs typeface="Segoe UI Emoji"/>
                <a:hlinkClick r:id="rId5"/>
              </a:rPr>
              <a:t>t</a:t>
            </a:r>
            <a:r>
              <a:rPr sz="1050" u="sng" spc="-10" dirty="0">
                <a:solidFill>
                  <a:srgbClr val="006CAC"/>
                </a:solidFill>
                <a:uFill>
                  <a:solidFill>
                    <a:srgbClr val="006CAC"/>
                  </a:solidFill>
                </a:uFill>
                <a:latin typeface="Segoe UI Emoji"/>
                <a:cs typeface="Segoe UI Emoji"/>
              </a:rPr>
              <a:t>heme</a:t>
            </a:r>
            <a:r>
              <a:rPr sz="1050" spc="-10" dirty="0">
                <a:solidFill>
                  <a:srgbClr val="1E1E1E"/>
                </a:solidFill>
                <a:latin typeface="Segoe UI Emoji"/>
                <a:cs typeface="Segoe UI Emoji"/>
              </a:rPr>
              <a:t>.</a:t>
            </a:r>
            <a:endParaRPr sz="1050" dirty="0">
              <a:latin typeface="Segoe UI Emoji"/>
              <a:cs typeface="Segoe UI Emoji"/>
            </a:endParaRPr>
          </a:p>
          <a:p>
            <a:pPr>
              <a:spcBef>
                <a:spcPts val="175"/>
              </a:spcBef>
            </a:pPr>
            <a:endParaRPr sz="1050" dirty="0">
              <a:latin typeface="Segoe UI Emoji"/>
              <a:cs typeface="Segoe UI Emoji"/>
            </a:endParaRPr>
          </a:p>
          <a:p>
            <a:pPr marL="14604"/>
            <a:r>
              <a:rPr sz="1400" b="1" u="sng" dirty="0">
                <a:solidFill>
                  <a:srgbClr val="1E1E1E"/>
                </a:solidFill>
                <a:uFill>
                  <a:solidFill>
                    <a:srgbClr val="1E1E1E"/>
                  </a:solidFill>
                </a:uFill>
                <a:latin typeface="Segoe UI Emoji"/>
                <a:cs typeface="Segoe UI Emoji"/>
              </a:rPr>
              <a:t>If</a:t>
            </a:r>
            <a:r>
              <a:rPr sz="1400" b="1" u="sng" spc="-4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you</a:t>
            </a:r>
            <a:r>
              <a:rPr sz="1400" b="1" u="sng" spc="-75"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see</a:t>
            </a:r>
            <a:r>
              <a:rPr sz="1400" b="1" u="sng" spc="-60" dirty="0">
                <a:solidFill>
                  <a:srgbClr val="1E1E1E"/>
                </a:solidFill>
                <a:uFill>
                  <a:solidFill>
                    <a:srgbClr val="1E1E1E"/>
                  </a:solidFill>
                </a:uFill>
                <a:latin typeface="Segoe UI Emoji"/>
                <a:cs typeface="Segoe UI Emoji"/>
              </a:rPr>
              <a:t> </a:t>
            </a:r>
            <a:r>
              <a:rPr sz="1400" b="1" u="sng" spc="-10" dirty="0">
                <a:solidFill>
                  <a:srgbClr val="1E1E1E"/>
                </a:solidFill>
                <a:uFill>
                  <a:solidFill>
                    <a:srgbClr val="1E1E1E"/>
                  </a:solidFill>
                </a:uFill>
                <a:latin typeface="Segoe UI Emoji"/>
                <a:cs typeface="Segoe UI Emoji"/>
              </a:rPr>
              <a:t>ellipses</a:t>
            </a:r>
            <a:r>
              <a:rPr sz="1400" b="1" u="sng" spc="-40" dirty="0">
                <a:solidFill>
                  <a:srgbClr val="1E1E1E"/>
                </a:solidFill>
                <a:uFill>
                  <a:solidFill>
                    <a:srgbClr val="1E1E1E"/>
                  </a:solidFill>
                </a:uFill>
                <a:latin typeface="Segoe UI Emoji"/>
                <a:cs typeface="Segoe UI Emoji"/>
              </a:rPr>
              <a:t> </a:t>
            </a:r>
            <a:r>
              <a:rPr sz="1400" b="1" u="sng" dirty="0">
                <a:solidFill>
                  <a:srgbClr val="1E1E1E"/>
                </a:solidFill>
                <a:uFill>
                  <a:solidFill>
                    <a:srgbClr val="1E1E1E"/>
                  </a:solidFill>
                </a:uFill>
                <a:latin typeface="Segoe UI Emoji"/>
                <a:cs typeface="Segoe UI Emoji"/>
              </a:rPr>
              <a:t>(Older</a:t>
            </a:r>
            <a:r>
              <a:rPr sz="1400" b="1" u="sng" spc="-30" dirty="0">
                <a:solidFill>
                  <a:srgbClr val="1E1E1E"/>
                </a:solidFill>
                <a:uFill>
                  <a:solidFill>
                    <a:srgbClr val="1E1E1E"/>
                  </a:solidFill>
                </a:uFill>
                <a:latin typeface="Segoe UI Emoji"/>
                <a:cs typeface="Segoe UI Emoji"/>
              </a:rPr>
              <a:t> </a:t>
            </a:r>
            <a:r>
              <a:rPr sz="1400" b="1" u="sng" spc="-10" dirty="0">
                <a:solidFill>
                  <a:srgbClr val="1E1E1E"/>
                </a:solidFill>
                <a:uFill>
                  <a:solidFill>
                    <a:srgbClr val="1E1E1E"/>
                  </a:solidFill>
                </a:uFill>
                <a:latin typeface="Segoe UI Emoji"/>
                <a:cs typeface="Segoe UI Emoji"/>
              </a:rPr>
              <a:t>version):</a:t>
            </a:r>
            <a:endParaRPr sz="1400" dirty="0">
              <a:latin typeface="Segoe UI Emoji"/>
              <a:cs typeface="Segoe UI Emoji"/>
            </a:endParaRPr>
          </a:p>
          <a:p>
            <a:pPr marL="753745" indent="-224790">
              <a:spcBef>
                <a:spcPts val="1570"/>
              </a:spcBef>
              <a:buAutoNum type="arabicPeriod"/>
              <a:tabLst>
                <a:tab pos="753745" algn="l"/>
              </a:tabLst>
            </a:pPr>
            <a:r>
              <a:rPr sz="1200" dirty="0">
                <a:solidFill>
                  <a:srgbClr val="1E1E1E"/>
                </a:solidFill>
                <a:latin typeface="Segoe UI Emoji"/>
                <a:cs typeface="Segoe UI Emoji"/>
              </a:rPr>
              <a:t>Click the</a:t>
            </a:r>
            <a:r>
              <a:rPr sz="1200" spc="-5" dirty="0">
                <a:solidFill>
                  <a:srgbClr val="1E1E1E"/>
                </a:solidFill>
                <a:latin typeface="Segoe UI Emoji"/>
                <a:cs typeface="Segoe UI Emoji"/>
              </a:rPr>
              <a:t> </a:t>
            </a:r>
            <a:r>
              <a:rPr sz="1200" b="1" dirty="0">
                <a:solidFill>
                  <a:srgbClr val="1E1E1E"/>
                </a:solidFill>
                <a:latin typeface="Segoe UI Emoji"/>
                <a:cs typeface="Segoe UI Emoji"/>
              </a:rPr>
              <a:t>More</a:t>
            </a:r>
            <a:r>
              <a:rPr sz="1200" b="1" spc="30" dirty="0">
                <a:solidFill>
                  <a:srgbClr val="1E1E1E"/>
                </a:solidFill>
                <a:latin typeface="Segoe UI Emoji"/>
                <a:cs typeface="Segoe UI Emoji"/>
              </a:rPr>
              <a:t> </a:t>
            </a:r>
            <a:r>
              <a:rPr sz="1200" spc="-10" dirty="0">
                <a:solidFill>
                  <a:srgbClr val="1E1E1E"/>
                </a:solidFill>
                <a:latin typeface="Segoe UI Emoji"/>
                <a:cs typeface="Segoe UI Emoji"/>
              </a:rPr>
              <a:t>ellipses</a:t>
            </a:r>
            <a:endParaRPr sz="1200" dirty="0">
              <a:latin typeface="Segoe UI Emoji"/>
              <a:cs typeface="Segoe UI Emoji"/>
            </a:endParaRPr>
          </a:p>
          <a:p>
            <a:pPr marL="753745" indent="-224790">
              <a:spcBef>
                <a:spcPts val="155"/>
              </a:spcBef>
              <a:buAutoNum type="arabicPeriod"/>
              <a:tabLst>
                <a:tab pos="753745" algn="l"/>
              </a:tabLst>
            </a:pPr>
            <a:r>
              <a:rPr sz="1200" dirty="0">
                <a:solidFill>
                  <a:srgbClr val="1E1E1E"/>
                </a:solidFill>
                <a:latin typeface="Segoe UI Emoji"/>
                <a:cs typeface="Segoe UI Emoji"/>
              </a:rPr>
              <a:t>Click</a:t>
            </a:r>
            <a:r>
              <a:rPr sz="1200" spc="40" dirty="0">
                <a:solidFill>
                  <a:srgbClr val="1E1E1E"/>
                </a:solidFill>
                <a:latin typeface="Segoe UI Emoji"/>
                <a:cs typeface="Segoe UI Emoji"/>
              </a:rPr>
              <a:t> </a:t>
            </a:r>
            <a:r>
              <a:rPr sz="1200" b="1" dirty="0">
                <a:solidFill>
                  <a:srgbClr val="1E1E1E"/>
                </a:solidFill>
                <a:latin typeface="Segoe UI Emoji"/>
                <a:cs typeface="Segoe UI Emoji"/>
              </a:rPr>
              <a:t>Navigation</a:t>
            </a:r>
            <a:r>
              <a:rPr sz="1200" b="1" spc="75" dirty="0">
                <a:solidFill>
                  <a:srgbClr val="1E1E1E"/>
                </a:solidFill>
                <a:latin typeface="Segoe UI Emoji"/>
                <a:cs typeface="Segoe UI Emoji"/>
              </a:rPr>
              <a:t> </a:t>
            </a:r>
            <a:r>
              <a:rPr sz="1200" spc="-10" dirty="0">
                <a:solidFill>
                  <a:srgbClr val="1E1E1E"/>
                </a:solidFill>
                <a:latin typeface="Segoe UI Emoji"/>
                <a:cs typeface="Segoe UI Emoji"/>
              </a:rPr>
              <a:t>Options</a:t>
            </a:r>
            <a:endParaRPr sz="1200" dirty="0">
              <a:latin typeface="Segoe UI Emoji"/>
              <a:cs typeface="Segoe UI Emoji"/>
            </a:endParaRPr>
          </a:p>
          <a:p>
            <a:pPr marL="755650" marR="3752215" indent="-226695">
              <a:lnSpc>
                <a:spcPct val="110800"/>
              </a:lnSpc>
              <a:buAutoNum type="arabicPeriod"/>
              <a:tabLst>
                <a:tab pos="757555" algn="l"/>
              </a:tabLst>
            </a:pP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b="1" dirty="0">
                <a:solidFill>
                  <a:srgbClr val="1E1E1E"/>
                </a:solidFill>
                <a:latin typeface="Segoe UI Emoji"/>
                <a:cs typeface="Segoe UI Emoji"/>
              </a:rPr>
              <a:t>Navigation</a:t>
            </a:r>
            <a:r>
              <a:rPr sz="1200" b="1" spc="20" dirty="0">
                <a:solidFill>
                  <a:srgbClr val="1E1E1E"/>
                </a:solidFill>
                <a:latin typeface="Segoe UI Emoji"/>
                <a:cs typeface="Segoe UI Emoji"/>
              </a:rPr>
              <a:t> </a:t>
            </a:r>
            <a:r>
              <a:rPr sz="1200" b="1" dirty="0">
                <a:solidFill>
                  <a:srgbClr val="1E1E1E"/>
                </a:solidFill>
                <a:latin typeface="Segoe UI Emoji"/>
                <a:cs typeface="Segoe UI Emoji"/>
              </a:rPr>
              <a:t>Options</a:t>
            </a:r>
            <a:r>
              <a:rPr sz="1200" b="1" spc="20" dirty="0">
                <a:solidFill>
                  <a:srgbClr val="1E1E1E"/>
                </a:solidFill>
                <a:latin typeface="Segoe UI Emoji"/>
                <a:cs typeface="Segoe UI Emoji"/>
              </a:rPr>
              <a:t> </a:t>
            </a:r>
            <a:r>
              <a:rPr sz="1200" dirty="0">
                <a:solidFill>
                  <a:srgbClr val="1E1E1E"/>
                </a:solidFill>
                <a:latin typeface="Segoe UI Emoji"/>
                <a:cs typeface="Segoe UI Emoji"/>
              </a:rPr>
              <a:t>dialog box, do</a:t>
            </a:r>
            <a:r>
              <a:rPr sz="1200" spc="10" dirty="0">
                <a:solidFill>
                  <a:srgbClr val="1E1E1E"/>
                </a:solidFill>
                <a:latin typeface="Segoe UI Emoji"/>
                <a:cs typeface="Segoe UI Emoji"/>
              </a:rPr>
              <a:t> </a:t>
            </a:r>
            <a:r>
              <a:rPr sz="1200" spc="-25" dirty="0">
                <a:solidFill>
                  <a:srgbClr val="1E1E1E"/>
                </a:solidFill>
                <a:latin typeface="Segoe UI Emoji"/>
                <a:cs typeface="Segoe UI Emoji"/>
              </a:rPr>
              <a:t>the 	</a:t>
            </a:r>
            <a:r>
              <a:rPr sz="1200" spc="-10" dirty="0">
                <a:solidFill>
                  <a:srgbClr val="1E1E1E"/>
                </a:solidFill>
                <a:latin typeface="Segoe UI Emoji"/>
                <a:cs typeface="Segoe UI Emoji"/>
              </a:rPr>
              <a:t>following:</a:t>
            </a:r>
            <a:endParaRPr sz="1200" dirty="0">
              <a:latin typeface="Segoe UI Emoji"/>
              <a:cs typeface="Segoe UI Emoji"/>
            </a:endParaRPr>
          </a:p>
          <a:p>
            <a:pPr marL="928369" marR="3191510" lvl="1" indent="-228600">
              <a:lnSpc>
                <a:spcPct val="110800"/>
              </a:lnSpc>
              <a:buSzPct val="83333"/>
              <a:buFont typeface="Wingdings"/>
              <a:buChar char=""/>
              <a:tabLst>
                <a:tab pos="928369" algn="l"/>
              </a:tabLst>
            </a:pP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change</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dirty="0">
                <a:solidFill>
                  <a:srgbClr val="1E1E1E"/>
                </a:solidFill>
                <a:latin typeface="Segoe UI Emoji"/>
                <a:cs typeface="Segoe UI Emoji"/>
              </a:rPr>
              <a:t>number</a:t>
            </a:r>
            <a:r>
              <a:rPr sz="1200" spc="-10" dirty="0">
                <a:solidFill>
                  <a:srgbClr val="1E1E1E"/>
                </a:solidFill>
                <a:latin typeface="Segoe UI Emoji"/>
                <a:cs typeface="Segoe UI Emoji"/>
              </a:rPr>
              <a:t> </a:t>
            </a:r>
            <a:r>
              <a:rPr sz="1200" dirty="0">
                <a:solidFill>
                  <a:srgbClr val="1E1E1E"/>
                </a:solidFill>
                <a:latin typeface="Segoe UI Emoji"/>
                <a:cs typeface="Segoe UI Emoji"/>
              </a:rPr>
              <a:t>of</a:t>
            </a:r>
            <a:r>
              <a:rPr sz="1200" spc="-15" dirty="0">
                <a:solidFill>
                  <a:srgbClr val="1E1E1E"/>
                </a:solidFill>
                <a:latin typeface="Segoe UI Emoji"/>
                <a:cs typeface="Segoe UI Emoji"/>
              </a:rPr>
              <a:t> </a:t>
            </a:r>
            <a:r>
              <a:rPr sz="1200" dirty="0">
                <a:solidFill>
                  <a:srgbClr val="1E1E1E"/>
                </a:solidFill>
                <a:latin typeface="Segoe UI Emoji"/>
                <a:cs typeface="Segoe UI Emoji"/>
              </a:rPr>
              <a:t>buttons</a:t>
            </a:r>
            <a:r>
              <a:rPr sz="1200" spc="-15" dirty="0">
                <a:solidFill>
                  <a:srgbClr val="1E1E1E"/>
                </a:solidFill>
                <a:latin typeface="Segoe UI Emoji"/>
                <a:cs typeface="Segoe UI Emoji"/>
              </a:rPr>
              <a:t> </a:t>
            </a:r>
            <a:r>
              <a:rPr sz="1200" dirty="0">
                <a:solidFill>
                  <a:srgbClr val="1E1E1E"/>
                </a:solidFill>
                <a:latin typeface="Segoe UI Emoji"/>
                <a:cs typeface="Segoe UI Emoji"/>
              </a:rPr>
              <a:t>or</a:t>
            </a:r>
            <a:r>
              <a:rPr sz="1200" spc="-10" dirty="0">
                <a:solidFill>
                  <a:srgbClr val="1E1E1E"/>
                </a:solidFill>
                <a:latin typeface="Segoe UI Emoji"/>
                <a:cs typeface="Segoe UI Emoji"/>
              </a:rPr>
              <a:t> </a:t>
            </a:r>
            <a:r>
              <a:rPr sz="1200" dirty="0">
                <a:solidFill>
                  <a:srgbClr val="1E1E1E"/>
                </a:solidFill>
                <a:latin typeface="Segoe UI Emoji"/>
                <a:cs typeface="Segoe UI Emoji"/>
              </a:rPr>
              <a:t>icons</a:t>
            </a:r>
            <a:r>
              <a:rPr sz="1200" spc="-15" dirty="0">
                <a:solidFill>
                  <a:srgbClr val="1E1E1E"/>
                </a:solidFill>
                <a:latin typeface="Segoe UI Emoji"/>
                <a:cs typeface="Segoe UI Emoji"/>
              </a:rPr>
              <a:t> </a:t>
            </a:r>
            <a:r>
              <a:rPr sz="1200" spc="-20" dirty="0">
                <a:solidFill>
                  <a:srgbClr val="1E1E1E"/>
                </a:solidFill>
                <a:latin typeface="Segoe UI Emoji"/>
                <a:cs typeface="Segoe UI Emoji"/>
              </a:rPr>
              <a:t>that </a:t>
            </a:r>
            <a:r>
              <a:rPr sz="1200" dirty="0">
                <a:solidFill>
                  <a:srgbClr val="1E1E1E"/>
                </a:solidFill>
                <a:latin typeface="Segoe UI Emoji"/>
                <a:cs typeface="Segoe UI Emoji"/>
              </a:rPr>
              <a:t>appear</a:t>
            </a:r>
            <a:r>
              <a:rPr sz="1200" spc="-40" dirty="0">
                <a:solidFill>
                  <a:srgbClr val="1E1E1E"/>
                </a:solidFill>
                <a:latin typeface="Segoe UI Emoji"/>
                <a:cs typeface="Segoe UI Emoji"/>
              </a:rPr>
              <a:t> </a:t>
            </a:r>
            <a:r>
              <a:rPr sz="1200" dirty="0">
                <a:solidFill>
                  <a:srgbClr val="1E1E1E"/>
                </a:solidFill>
                <a:latin typeface="Segoe UI Emoji"/>
                <a:cs typeface="Segoe UI Emoji"/>
              </a:rPr>
              <a:t>on</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55" dirty="0">
                <a:solidFill>
                  <a:srgbClr val="1E1E1E"/>
                </a:solidFill>
                <a:latin typeface="Segoe UI Emoji"/>
                <a:cs typeface="Segoe UI Emoji"/>
              </a:rPr>
              <a:t> </a:t>
            </a:r>
            <a:r>
              <a:rPr sz="1200" dirty="0">
                <a:solidFill>
                  <a:srgbClr val="1E1E1E"/>
                </a:solidFill>
                <a:latin typeface="Segoe UI Emoji"/>
                <a:cs typeface="Segoe UI Emoji"/>
              </a:rPr>
              <a:t>bar,</a:t>
            </a:r>
            <a:r>
              <a:rPr sz="1200" spc="-35" dirty="0">
                <a:solidFill>
                  <a:srgbClr val="1E1E1E"/>
                </a:solidFill>
                <a:latin typeface="Segoe UI Emoji"/>
                <a:cs typeface="Segoe UI Emoji"/>
              </a:rPr>
              <a:t> </a:t>
            </a:r>
            <a:r>
              <a:rPr sz="1200" dirty="0">
                <a:solidFill>
                  <a:srgbClr val="1E1E1E"/>
                </a:solidFill>
                <a:latin typeface="Segoe UI Emoji"/>
                <a:cs typeface="Segoe UI Emoji"/>
              </a:rPr>
              <a:t>increase</a:t>
            </a:r>
            <a:r>
              <a:rPr sz="1200" spc="-45" dirty="0">
                <a:solidFill>
                  <a:srgbClr val="1E1E1E"/>
                </a:solidFill>
                <a:latin typeface="Segoe UI Emoji"/>
                <a:cs typeface="Segoe UI Emoji"/>
              </a:rPr>
              <a:t> </a:t>
            </a:r>
            <a:r>
              <a:rPr sz="1200" dirty="0">
                <a:solidFill>
                  <a:srgbClr val="1E1E1E"/>
                </a:solidFill>
                <a:latin typeface="Segoe UI Emoji"/>
                <a:cs typeface="Segoe UI Emoji"/>
              </a:rPr>
              <a:t>or</a:t>
            </a:r>
            <a:r>
              <a:rPr sz="1200" spc="-40" dirty="0">
                <a:solidFill>
                  <a:srgbClr val="1E1E1E"/>
                </a:solidFill>
                <a:latin typeface="Segoe UI Emoji"/>
                <a:cs typeface="Segoe UI Emoji"/>
              </a:rPr>
              <a:t> </a:t>
            </a:r>
            <a:r>
              <a:rPr sz="1200" dirty="0">
                <a:solidFill>
                  <a:srgbClr val="1E1E1E"/>
                </a:solidFill>
                <a:latin typeface="Segoe UI Emoji"/>
                <a:cs typeface="Segoe UI Emoji"/>
              </a:rPr>
              <a:t>decrease</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spc="-10" dirty="0">
                <a:solidFill>
                  <a:srgbClr val="1E1E1E"/>
                </a:solidFill>
                <a:latin typeface="Segoe UI Emoji"/>
                <a:cs typeface="Segoe UI Emoji"/>
              </a:rPr>
              <a:t>default </a:t>
            </a:r>
            <a:r>
              <a:rPr sz="1200" dirty="0">
                <a:solidFill>
                  <a:srgbClr val="1E1E1E"/>
                </a:solidFill>
                <a:latin typeface="Segoe UI Emoji"/>
                <a:cs typeface="Segoe UI Emoji"/>
              </a:rPr>
              <a:t>setting</a:t>
            </a:r>
            <a:r>
              <a:rPr sz="1200" spc="15" dirty="0">
                <a:solidFill>
                  <a:srgbClr val="1E1E1E"/>
                </a:solidFill>
                <a:latin typeface="Segoe UI Emoji"/>
                <a:cs typeface="Segoe UI Emoji"/>
              </a:rPr>
              <a:t> </a:t>
            </a:r>
            <a:r>
              <a:rPr sz="1200" dirty="0">
                <a:solidFill>
                  <a:srgbClr val="1E1E1E"/>
                </a:solidFill>
                <a:latin typeface="Segoe UI Emoji"/>
                <a:cs typeface="Segoe UI Emoji"/>
              </a:rPr>
              <a:t>of</a:t>
            </a:r>
            <a:r>
              <a:rPr sz="1200" spc="15" dirty="0">
                <a:solidFill>
                  <a:srgbClr val="1E1E1E"/>
                </a:solidFill>
                <a:latin typeface="Segoe UI Emoji"/>
                <a:cs typeface="Segoe UI Emoji"/>
              </a:rPr>
              <a:t> </a:t>
            </a:r>
            <a:r>
              <a:rPr sz="1200" b="1" dirty="0">
                <a:solidFill>
                  <a:srgbClr val="1E1E1E"/>
                </a:solidFill>
                <a:latin typeface="Segoe UI Emoji"/>
                <a:cs typeface="Segoe UI Emoji"/>
              </a:rPr>
              <a:t>4</a:t>
            </a:r>
            <a:r>
              <a:rPr sz="1200" b="1" spc="50" dirty="0">
                <a:solidFill>
                  <a:srgbClr val="1E1E1E"/>
                </a:solidFill>
                <a:latin typeface="Segoe UI Emoji"/>
                <a:cs typeface="Segoe UI Emoji"/>
              </a:rPr>
              <a:t> </a:t>
            </a:r>
            <a:r>
              <a:rPr sz="1200" dirty="0">
                <a:solidFill>
                  <a:srgbClr val="1E1E1E"/>
                </a:solidFill>
                <a:latin typeface="Segoe UI Emoji"/>
                <a:cs typeface="Segoe UI Emoji"/>
              </a:rPr>
              <a:t>for</a:t>
            </a:r>
            <a:r>
              <a:rPr sz="1200" spc="5" dirty="0">
                <a:solidFill>
                  <a:srgbClr val="1E1E1E"/>
                </a:solidFill>
                <a:latin typeface="Segoe UI Emoji"/>
                <a:cs typeface="Segoe UI Emoji"/>
              </a:rPr>
              <a:t> </a:t>
            </a:r>
            <a:r>
              <a:rPr sz="1200" b="1" dirty="0">
                <a:solidFill>
                  <a:srgbClr val="1E1E1E"/>
                </a:solidFill>
                <a:latin typeface="Segoe UI Emoji"/>
                <a:cs typeface="Segoe UI Emoji"/>
              </a:rPr>
              <a:t>Maximum</a:t>
            </a:r>
            <a:r>
              <a:rPr sz="1200" b="1" spc="20" dirty="0">
                <a:solidFill>
                  <a:srgbClr val="1E1E1E"/>
                </a:solidFill>
                <a:latin typeface="Segoe UI Emoji"/>
                <a:cs typeface="Segoe UI Emoji"/>
              </a:rPr>
              <a:t> </a:t>
            </a:r>
            <a:r>
              <a:rPr sz="1200" b="1" dirty="0">
                <a:solidFill>
                  <a:srgbClr val="1E1E1E"/>
                </a:solidFill>
                <a:latin typeface="Segoe UI Emoji"/>
                <a:cs typeface="Segoe UI Emoji"/>
              </a:rPr>
              <a:t>number</a:t>
            </a:r>
            <a:r>
              <a:rPr sz="1200" b="1" spc="25" dirty="0">
                <a:solidFill>
                  <a:srgbClr val="1E1E1E"/>
                </a:solidFill>
                <a:latin typeface="Segoe UI Emoji"/>
                <a:cs typeface="Segoe UI Emoji"/>
              </a:rPr>
              <a:t> </a:t>
            </a:r>
            <a:r>
              <a:rPr sz="1200" b="1" dirty="0">
                <a:solidFill>
                  <a:srgbClr val="1E1E1E"/>
                </a:solidFill>
                <a:latin typeface="Segoe UI Emoji"/>
                <a:cs typeface="Segoe UI Emoji"/>
              </a:rPr>
              <a:t>of</a:t>
            </a:r>
            <a:r>
              <a:rPr sz="1200" b="1" spc="30" dirty="0">
                <a:solidFill>
                  <a:srgbClr val="1E1E1E"/>
                </a:solidFill>
                <a:latin typeface="Segoe UI Emoji"/>
                <a:cs typeface="Segoe UI Emoji"/>
              </a:rPr>
              <a:t> </a:t>
            </a:r>
            <a:r>
              <a:rPr sz="1200" b="1" dirty="0">
                <a:solidFill>
                  <a:srgbClr val="1E1E1E"/>
                </a:solidFill>
                <a:latin typeface="Segoe UI Emoji"/>
                <a:cs typeface="Segoe UI Emoji"/>
              </a:rPr>
              <a:t>visible</a:t>
            </a:r>
            <a:r>
              <a:rPr sz="1200" b="1" spc="25" dirty="0">
                <a:solidFill>
                  <a:srgbClr val="1E1E1E"/>
                </a:solidFill>
                <a:latin typeface="Segoe UI Emoji"/>
                <a:cs typeface="Segoe UI Emoji"/>
              </a:rPr>
              <a:t> </a:t>
            </a:r>
            <a:r>
              <a:rPr sz="1200" b="1" spc="-10" dirty="0">
                <a:solidFill>
                  <a:srgbClr val="1E1E1E"/>
                </a:solidFill>
                <a:latin typeface="Segoe UI Emoji"/>
                <a:cs typeface="Segoe UI Emoji"/>
              </a:rPr>
              <a:t>items</a:t>
            </a:r>
            <a:r>
              <a:rPr sz="1200" spc="-10" dirty="0">
                <a:solidFill>
                  <a:srgbClr val="1E1E1E"/>
                </a:solidFill>
                <a:latin typeface="Segoe UI Emoji"/>
                <a:cs typeface="Segoe UI Emoji"/>
              </a:rPr>
              <a:t>.</a:t>
            </a:r>
            <a:endParaRPr sz="1200" dirty="0">
              <a:latin typeface="Segoe UI Emoji"/>
              <a:cs typeface="Segoe UI Emoji"/>
            </a:endParaRPr>
          </a:p>
          <a:p>
            <a:pPr marL="928369" marR="3147060" lvl="1" indent="-228600">
              <a:lnSpc>
                <a:spcPct val="110800"/>
              </a:lnSpc>
              <a:buSzPct val="83333"/>
              <a:buFont typeface="Wingdings"/>
              <a:buChar char=""/>
              <a:tabLst>
                <a:tab pos="928369" algn="l"/>
              </a:tabLst>
            </a:pPr>
            <a:r>
              <a:rPr sz="1200" dirty="0">
                <a:solidFill>
                  <a:srgbClr val="1E1E1E"/>
                </a:solidFill>
                <a:latin typeface="Segoe UI Emoji"/>
                <a:cs typeface="Segoe UI Emoji"/>
              </a:rPr>
              <a:t>To</a:t>
            </a:r>
            <a:r>
              <a:rPr sz="1200" spc="-40" dirty="0">
                <a:solidFill>
                  <a:srgbClr val="1E1E1E"/>
                </a:solidFill>
                <a:latin typeface="Segoe UI Emoji"/>
                <a:cs typeface="Segoe UI Emoji"/>
              </a:rPr>
              <a:t> </a:t>
            </a:r>
            <a:r>
              <a:rPr sz="1200" dirty="0">
                <a:solidFill>
                  <a:srgbClr val="1E1E1E"/>
                </a:solidFill>
                <a:latin typeface="Segoe UI Emoji"/>
                <a:cs typeface="Segoe UI Emoji"/>
              </a:rPr>
              <a:t>view</a:t>
            </a:r>
            <a:r>
              <a:rPr sz="1200" spc="-30" dirty="0">
                <a:solidFill>
                  <a:srgbClr val="1E1E1E"/>
                </a:solidFill>
                <a:latin typeface="Segoe UI Emoji"/>
                <a:cs typeface="Segoe UI Emoji"/>
              </a:rPr>
              <a:t> </a:t>
            </a:r>
            <a:r>
              <a:rPr sz="1200" dirty="0">
                <a:solidFill>
                  <a:srgbClr val="1E1E1E"/>
                </a:solidFill>
                <a:latin typeface="Segoe UI Emoji"/>
                <a:cs typeface="Segoe UI Emoji"/>
              </a:rPr>
              <a:t>icons</a:t>
            </a:r>
            <a:r>
              <a:rPr sz="1200" spc="-45" dirty="0">
                <a:solidFill>
                  <a:srgbClr val="1E1E1E"/>
                </a:solidFill>
                <a:latin typeface="Segoe UI Emoji"/>
                <a:cs typeface="Segoe UI Emoji"/>
              </a:rPr>
              <a:t> </a:t>
            </a:r>
            <a:r>
              <a:rPr sz="1200" dirty="0">
                <a:solidFill>
                  <a:srgbClr val="1E1E1E"/>
                </a:solidFill>
                <a:latin typeface="Segoe UI Emoji"/>
                <a:cs typeface="Segoe UI Emoji"/>
              </a:rPr>
              <a:t>instead</a:t>
            </a:r>
            <a:r>
              <a:rPr sz="1200" spc="-30" dirty="0">
                <a:solidFill>
                  <a:srgbClr val="1E1E1E"/>
                </a:solidFill>
                <a:latin typeface="Segoe UI Emoji"/>
                <a:cs typeface="Segoe UI Emoji"/>
              </a:rPr>
              <a:t> </a:t>
            </a:r>
            <a:r>
              <a:rPr sz="1200" dirty="0">
                <a:solidFill>
                  <a:srgbClr val="1E1E1E"/>
                </a:solidFill>
                <a:latin typeface="Segoe UI Emoji"/>
                <a:cs typeface="Segoe UI Emoji"/>
              </a:rPr>
              <a:t>of</a:t>
            </a:r>
            <a:r>
              <a:rPr sz="1200" spc="-55" dirty="0">
                <a:solidFill>
                  <a:srgbClr val="1E1E1E"/>
                </a:solidFill>
                <a:latin typeface="Segoe UI Emoji"/>
                <a:cs typeface="Segoe UI Emoji"/>
              </a:rPr>
              <a:t> </a:t>
            </a:r>
            <a:r>
              <a:rPr sz="1200" dirty="0">
                <a:solidFill>
                  <a:srgbClr val="1E1E1E"/>
                </a:solidFill>
                <a:latin typeface="Segoe UI Emoji"/>
                <a:cs typeface="Segoe UI Emoji"/>
              </a:rPr>
              <a:t>names,</a:t>
            </a:r>
            <a:r>
              <a:rPr sz="1200" spc="-15" dirty="0">
                <a:solidFill>
                  <a:srgbClr val="1E1E1E"/>
                </a:solidFill>
                <a:latin typeface="Segoe UI Emoji"/>
                <a:cs typeface="Segoe UI Emoji"/>
              </a:rPr>
              <a:t> </a:t>
            </a:r>
            <a:r>
              <a:rPr sz="1200" dirty="0">
                <a:solidFill>
                  <a:srgbClr val="1E1E1E"/>
                </a:solidFill>
                <a:latin typeface="Segoe UI Emoji"/>
                <a:cs typeface="Segoe UI Emoji"/>
              </a:rPr>
              <a:t>select</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55" dirty="0">
                <a:solidFill>
                  <a:srgbClr val="1E1E1E"/>
                </a:solidFill>
                <a:latin typeface="Segoe UI Emoji"/>
                <a:cs typeface="Segoe UI Emoji"/>
              </a:rPr>
              <a:t> </a:t>
            </a:r>
            <a:r>
              <a:rPr sz="1200" b="1" spc="-10" dirty="0">
                <a:solidFill>
                  <a:srgbClr val="1E1E1E"/>
                </a:solidFill>
                <a:latin typeface="Segoe UI Emoji"/>
                <a:cs typeface="Segoe UI Emoji"/>
              </a:rPr>
              <a:t>Compact </a:t>
            </a:r>
            <a:r>
              <a:rPr sz="1200" b="1" dirty="0">
                <a:solidFill>
                  <a:srgbClr val="1E1E1E"/>
                </a:solidFill>
                <a:latin typeface="Segoe UI Emoji"/>
                <a:cs typeface="Segoe UI Emoji"/>
              </a:rPr>
              <a:t>Navigation</a:t>
            </a:r>
            <a:r>
              <a:rPr sz="1200" b="1" spc="45" dirty="0">
                <a:solidFill>
                  <a:srgbClr val="1E1E1E"/>
                </a:solidFill>
                <a:latin typeface="Segoe UI Emoji"/>
                <a:cs typeface="Segoe UI Emoji"/>
              </a:rPr>
              <a:t> </a:t>
            </a:r>
            <a:r>
              <a:rPr sz="1200" dirty="0">
                <a:solidFill>
                  <a:srgbClr val="1E1E1E"/>
                </a:solidFill>
                <a:latin typeface="Segoe UI Emoji"/>
                <a:cs typeface="Segoe UI Emoji"/>
              </a:rPr>
              <a:t>check</a:t>
            </a:r>
            <a:r>
              <a:rPr sz="1200" spc="25" dirty="0">
                <a:solidFill>
                  <a:srgbClr val="1E1E1E"/>
                </a:solidFill>
                <a:latin typeface="Segoe UI Emoji"/>
                <a:cs typeface="Segoe UI Emoji"/>
              </a:rPr>
              <a:t> </a:t>
            </a:r>
            <a:r>
              <a:rPr sz="1200" spc="-20" dirty="0">
                <a:solidFill>
                  <a:srgbClr val="1E1E1E"/>
                </a:solidFill>
                <a:latin typeface="Segoe UI Emoji"/>
                <a:cs typeface="Segoe UI Emoji"/>
              </a:rPr>
              <a:t>box.</a:t>
            </a:r>
            <a:endParaRPr sz="1200" dirty="0">
              <a:latin typeface="Segoe UI Emoji"/>
              <a:cs typeface="Segoe UI Emoji"/>
            </a:endParaRPr>
          </a:p>
          <a:p>
            <a:pPr marL="928369" marR="3180715" lvl="1" indent="-228600">
              <a:lnSpc>
                <a:spcPct val="110800"/>
              </a:lnSpc>
              <a:buSzPct val="83333"/>
              <a:buFont typeface="Wingdings"/>
              <a:buChar char=""/>
              <a:tabLst>
                <a:tab pos="928369" algn="l"/>
              </a:tabLst>
            </a:pPr>
            <a:r>
              <a:rPr sz="1200" dirty="0">
                <a:solidFill>
                  <a:srgbClr val="1E1E1E"/>
                </a:solidFill>
                <a:latin typeface="Segoe UI Emoji"/>
                <a:cs typeface="Segoe UI Emoji"/>
              </a:rPr>
              <a:t>To</a:t>
            </a:r>
            <a:r>
              <a:rPr sz="1200" spc="-35" dirty="0">
                <a:solidFill>
                  <a:srgbClr val="1E1E1E"/>
                </a:solidFill>
                <a:latin typeface="Segoe UI Emoji"/>
                <a:cs typeface="Segoe UI Emoji"/>
              </a:rPr>
              <a:t> </a:t>
            </a:r>
            <a:r>
              <a:rPr sz="1200" dirty="0">
                <a:solidFill>
                  <a:srgbClr val="1E1E1E"/>
                </a:solidFill>
                <a:latin typeface="Segoe UI Emoji"/>
                <a:cs typeface="Segoe UI Emoji"/>
              </a:rPr>
              <a:t>rearrange</a:t>
            </a:r>
            <a:r>
              <a:rPr sz="1200" spc="-55" dirty="0">
                <a:solidFill>
                  <a:srgbClr val="1E1E1E"/>
                </a:solidFill>
                <a:latin typeface="Segoe UI Emoji"/>
                <a:cs typeface="Segoe UI Emoji"/>
              </a:rPr>
              <a:t> </a:t>
            </a:r>
            <a:r>
              <a:rPr sz="1200" dirty="0">
                <a:solidFill>
                  <a:srgbClr val="1E1E1E"/>
                </a:solidFill>
                <a:latin typeface="Segoe UI Emoji"/>
                <a:cs typeface="Segoe UI Emoji"/>
              </a:rPr>
              <a:t>how</a:t>
            </a:r>
            <a:r>
              <a:rPr sz="1200" spc="-50" dirty="0">
                <a:solidFill>
                  <a:srgbClr val="1E1E1E"/>
                </a:solidFill>
                <a:latin typeface="Segoe UI Emoji"/>
                <a:cs typeface="Segoe UI Emoji"/>
              </a:rPr>
              <a:t> </a:t>
            </a:r>
            <a:r>
              <a:rPr sz="1200" dirty="0">
                <a:solidFill>
                  <a:srgbClr val="1E1E1E"/>
                </a:solidFill>
                <a:latin typeface="Segoe UI Emoji"/>
                <a:cs typeface="Segoe UI Emoji"/>
              </a:rPr>
              <a:t>buttons</a:t>
            </a:r>
            <a:r>
              <a:rPr sz="1200" spc="-55" dirty="0">
                <a:solidFill>
                  <a:srgbClr val="1E1E1E"/>
                </a:solidFill>
                <a:latin typeface="Segoe UI Emoji"/>
                <a:cs typeface="Segoe UI Emoji"/>
              </a:rPr>
              <a:t> </a:t>
            </a:r>
            <a:r>
              <a:rPr sz="1200" dirty="0">
                <a:solidFill>
                  <a:srgbClr val="1E1E1E"/>
                </a:solidFill>
                <a:latin typeface="Segoe UI Emoji"/>
                <a:cs typeface="Segoe UI Emoji"/>
              </a:rPr>
              <a:t>or</a:t>
            </a:r>
            <a:r>
              <a:rPr sz="1200" spc="-35" dirty="0">
                <a:solidFill>
                  <a:srgbClr val="1E1E1E"/>
                </a:solidFill>
                <a:latin typeface="Segoe UI Emoji"/>
                <a:cs typeface="Segoe UI Emoji"/>
              </a:rPr>
              <a:t> </a:t>
            </a:r>
            <a:r>
              <a:rPr sz="1200" dirty="0">
                <a:solidFill>
                  <a:srgbClr val="1E1E1E"/>
                </a:solidFill>
                <a:latin typeface="Segoe UI Emoji"/>
                <a:cs typeface="Segoe UI Emoji"/>
              </a:rPr>
              <a:t>icons</a:t>
            </a:r>
            <a:r>
              <a:rPr sz="1200" spc="-60" dirty="0">
                <a:solidFill>
                  <a:srgbClr val="1E1E1E"/>
                </a:solidFill>
                <a:latin typeface="Segoe UI Emoji"/>
                <a:cs typeface="Segoe UI Emoji"/>
              </a:rPr>
              <a:t> </a:t>
            </a:r>
            <a:r>
              <a:rPr sz="1200" dirty="0">
                <a:solidFill>
                  <a:srgbClr val="1E1E1E"/>
                </a:solidFill>
                <a:latin typeface="Segoe UI Emoji"/>
                <a:cs typeface="Segoe UI Emoji"/>
              </a:rPr>
              <a:t>are</a:t>
            </a:r>
            <a:r>
              <a:rPr sz="1200" spc="-45" dirty="0">
                <a:solidFill>
                  <a:srgbClr val="1E1E1E"/>
                </a:solidFill>
                <a:latin typeface="Segoe UI Emoji"/>
                <a:cs typeface="Segoe UI Emoji"/>
              </a:rPr>
              <a:t> </a:t>
            </a:r>
            <a:r>
              <a:rPr sz="1200" dirty="0">
                <a:solidFill>
                  <a:srgbClr val="1E1E1E"/>
                </a:solidFill>
                <a:latin typeface="Segoe UI Emoji"/>
                <a:cs typeface="Segoe UI Emoji"/>
              </a:rPr>
              <a:t>listed,</a:t>
            </a:r>
            <a:r>
              <a:rPr sz="1200" spc="-10" dirty="0">
                <a:solidFill>
                  <a:srgbClr val="1E1E1E"/>
                </a:solidFill>
                <a:latin typeface="Segoe UI Emoji"/>
                <a:cs typeface="Segoe UI Emoji"/>
              </a:rPr>
              <a:t> select </a:t>
            </a:r>
            <a:r>
              <a:rPr sz="1200" dirty="0">
                <a:solidFill>
                  <a:srgbClr val="1E1E1E"/>
                </a:solidFill>
                <a:latin typeface="Segoe UI Emoji"/>
                <a:cs typeface="Segoe UI Emoji"/>
              </a:rPr>
              <a:t>an</a:t>
            </a:r>
            <a:r>
              <a:rPr sz="1200" spc="5" dirty="0">
                <a:solidFill>
                  <a:srgbClr val="1E1E1E"/>
                </a:solidFill>
                <a:latin typeface="Segoe UI Emoji"/>
                <a:cs typeface="Segoe UI Emoji"/>
              </a:rPr>
              <a:t> </a:t>
            </a:r>
            <a:r>
              <a:rPr sz="1200" dirty="0">
                <a:solidFill>
                  <a:srgbClr val="1E1E1E"/>
                </a:solidFill>
                <a:latin typeface="Segoe UI Emoji"/>
                <a:cs typeface="Segoe UI Emoji"/>
              </a:rPr>
              <a:t>item</a:t>
            </a:r>
            <a:r>
              <a:rPr sz="1200" spc="-5" dirty="0">
                <a:solidFill>
                  <a:srgbClr val="1E1E1E"/>
                </a:solidFill>
                <a:latin typeface="Segoe UI Emoji"/>
                <a:cs typeface="Segoe UI Emoji"/>
              </a:rPr>
              <a:t> </a:t>
            </a: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a:t>
            </a:r>
            <a:r>
              <a:rPr sz="1200" spc="-5" dirty="0">
                <a:solidFill>
                  <a:srgbClr val="1E1E1E"/>
                </a:solidFill>
                <a:latin typeface="Segoe UI Emoji"/>
                <a:cs typeface="Segoe UI Emoji"/>
              </a:rPr>
              <a:t> </a:t>
            </a:r>
            <a:r>
              <a:rPr sz="1200" b="1" dirty="0">
                <a:solidFill>
                  <a:srgbClr val="1E1E1E"/>
                </a:solidFill>
                <a:latin typeface="Segoe UI Emoji"/>
                <a:cs typeface="Segoe UI Emoji"/>
              </a:rPr>
              <a:t>Display in</a:t>
            </a:r>
            <a:r>
              <a:rPr sz="1200" b="1" spc="15" dirty="0">
                <a:solidFill>
                  <a:srgbClr val="1E1E1E"/>
                </a:solidFill>
                <a:latin typeface="Segoe UI Emoji"/>
                <a:cs typeface="Segoe UI Emoji"/>
              </a:rPr>
              <a:t> </a:t>
            </a:r>
            <a:r>
              <a:rPr sz="1200" b="1" dirty="0">
                <a:solidFill>
                  <a:srgbClr val="1E1E1E"/>
                </a:solidFill>
                <a:latin typeface="Segoe UI Emoji"/>
                <a:cs typeface="Segoe UI Emoji"/>
              </a:rPr>
              <a:t>this</a:t>
            </a:r>
            <a:r>
              <a:rPr sz="1200" b="1" spc="10" dirty="0">
                <a:solidFill>
                  <a:srgbClr val="1E1E1E"/>
                </a:solidFill>
                <a:latin typeface="Segoe UI Emoji"/>
                <a:cs typeface="Segoe UI Emoji"/>
              </a:rPr>
              <a:t> </a:t>
            </a:r>
            <a:r>
              <a:rPr sz="1200" b="1" dirty="0">
                <a:solidFill>
                  <a:srgbClr val="1E1E1E"/>
                </a:solidFill>
                <a:latin typeface="Segoe UI Emoji"/>
                <a:cs typeface="Segoe UI Emoji"/>
              </a:rPr>
              <a:t>order</a:t>
            </a:r>
            <a:r>
              <a:rPr sz="1200" b="1" spc="20" dirty="0">
                <a:solidFill>
                  <a:srgbClr val="1E1E1E"/>
                </a:solidFill>
                <a:latin typeface="Segoe UI Emoji"/>
                <a:cs typeface="Segoe UI Emoji"/>
              </a:rPr>
              <a:t> </a:t>
            </a:r>
            <a:r>
              <a:rPr sz="1200" dirty="0">
                <a:solidFill>
                  <a:srgbClr val="1E1E1E"/>
                </a:solidFill>
                <a:latin typeface="Segoe UI Emoji"/>
                <a:cs typeface="Segoe UI Emoji"/>
              </a:rPr>
              <a:t>box, and </a:t>
            </a:r>
            <a:r>
              <a:rPr sz="1200" spc="-20" dirty="0">
                <a:solidFill>
                  <a:srgbClr val="1E1E1E"/>
                </a:solidFill>
                <a:latin typeface="Segoe UI Emoji"/>
                <a:cs typeface="Segoe UI Emoji"/>
              </a:rPr>
              <a:t>then </a:t>
            </a:r>
            <a:r>
              <a:rPr sz="1200" dirty="0">
                <a:solidFill>
                  <a:srgbClr val="1E1E1E"/>
                </a:solidFill>
                <a:latin typeface="Segoe UI Emoji"/>
                <a:cs typeface="Segoe UI Emoji"/>
              </a:rPr>
              <a:t>choose</a:t>
            </a:r>
            <a:r>
              <a:rPr sz="1200" spc="5" dirty="0">
                <a:solidFill>
                  <a:srgbClr val="1E1E1E"/>
                </a:solidFill>
                <a:latin typeface="Segoe UI Emoji"/>
                <a:cs typeface="Segoe UI Emoji"/>
              </a:rPr>
              <a:t> </a:t>
            </a:r>
            <a:r>
              <a:rPr sz="1200" b="1" dirty="0">
                <a:solidFill>
                  <a:srgbClr val="1E1E1E"/>
                </a:solidFill>
                <a:latin typeface="Segoe UI Emoji"/>
                <a:cs typeface="Segoe UI Emoji"/>
              </a:rPr>
              <a:t>Move</a:t>
            </a:r>
            <a:r>
              <a:rPr sz="1200" b="1" spc="20" dirty="0">
                <a:solidFill>
                  <a:srgbClr val="1E1E1E"/>
                </a:solidFill>
                <a:latin typeface="Segoe UI Emoji"/>
                <a:cs typeface="Segoe UI Emoji"/>
              </a:rPr>
              <a:t> </a:t>
            </a:r>
            <a:r>
              <a:rPr sz="1200" b="1" dirty="0">
                <a:solidFill>
                  <a:srgbClr val="1E1E1E"/>
                </a:solidFill>
                <a:latin typeface="Segoe UI Emoji"/>
                <a:cs typeface="Segoe UI Emoji"/>
              </a:rPr>
              <a:t>Up</a:t>
            </a:r>
            <a:r>
              <a:rPr sz="1200" b="1" spc="35" dirty="0">
                <a:solidFill>
                  <a:srgbClr val="1E1E1E"/>
                </a:solidFill>
                <a:latin typeface="Segoe UI Emoji"/>
                <a:cs typeface="Segoe UI Emoji"/>
              </a:rPr>
              <a:t> </a:t>
            </a:r>
            <a:r>
              <a:rPr sz="1200" dirty="0">
                <a:solidFill>
                  <a:srgbClr val="1E1E1E"/>
                </a:solidFill>
                <a:latin typeface="Segoe UI Emoji"/>
                <a:cs typeface="Segoe UI Emoji"/>
              </a:rPr>
              <a:t>or</a:t>
            </a:r>
            <a:r>
              <a:rPr sz="1200" spc="5" dirty="0">
                <a:solidFill>
                  <a:srgbClr val="1E1E1E"/>
                </a:solidFill>
                <a:latin typeface="Segoe UI Emoji"/>
                <a:cs typeface="Segoe UI Emoji"/>
              </a:rPr>
              <a:t> </a:t>
            </a:r>
            <a:r>
              <a:rPr sz="1200" b="1" dirty="0">
                <a:solidFill>
                  <a:srgbClr val="1E1E1E"/>
                </a:solidFill>
                <a:latin typeface="Segoe UI Emoji"/>
                <a:cs typeface="Segoe UI Emoji"/>
              </a:rPr>
              <a:t>Move</a:t>
            </a:r>
            <a:r>
              <a:rPr sz="1200" b="1" spc="25" dirty="0">
                <a:solidFill>
                  <a:srgbClr val="1E1E1E"/>
                </a:solidFill>
                <a:latin typeface="Segoe UI Emoji"/>
                <a:cs typeface="Segoe UI Emoji"/>
              </a:rPr>
              <a:t> </a:t>
            </a:r>
            <a:r>
              <a:rPr sz="1200" b="1" spc="-20" dirty="0">
                <a:solidFill>
                  <a:srgbClr val="1E1E1E"/>
                </a:solidFill>
                <a:latin typeface="Segoe UI Emoji"/>
                <a:cs typeface="Segoe UI Emoji"/>
              </a:rPr>
              <a:t>Down</a:t>
            </a:r>
            <a:r>
              <a:rPr sz="1200" spc="-20" dirty="0">
                <a:solidFill>
                  <a:srgbClr val="1E1E1E"/>
                </a:solidFill>
                <a:latin typeface="Segoe UI Emoji"/>
                <a:cs typeface="Segoe UI Emoji"/>
              </a:rPr>
              <a:t>.</a:t>
            </a:r>
            <a:endParaRPr sz="1200" dirty="0">
              <a:latin typeface="Segoe UI Emoji"/>
              <a:cs typeface="Segoe UI Emoji"/>
            </a:endParaRPr>
          </a:p>
          <a:p>
            <a:pPr marL="753745" indent="-224790">
              <a:spcBef>
                <a:spcPts val="155"/>
              </a:spcBef>
              <a:buAutoNum type="arabicPeriod"/>
              <a:tabLst>
                <a:tab pos="753745" algn="l"/>
              </a:tabLst>
            </a:pPr>
            <a:r>
              <a:rPr sz="1200" dirty="0">
                <a:solidFill>
                  <a:srgbClr val="1E1E1E"/>
                </a:solidFill>
                <a:latin typeface="Segoe UI Emoji"/>
                <a:cs typeface="Segoe UI Emoji"/>
              </a:rPr>
              <a:t>Choose</a:t>
            </a:r>
            <a:r>
              <a:rPr sz="1200" spc="-45" dirty="0">
                <a:solidFill>
                  <a:srgbClr val="1E1E1E"/>
                </a:solidFill>
                <a:latin typeface="Segoe UI Emoji"/>
                <a:cs typeface="Segoe UI Emoji"/>
              </a:rPr>
              <a:t> </a:t>
            </a:r>
            <a:r>
              <a:rPr sz="1200" b="1" spc="-25" dirty="0">
                <a:solidFill>
                  <a:srgbClr val="1E1E1E"/>
                </a:solidFill>
                <a:latin typeface="Segoe UI Emoji"/>
                <a:cs typeface="Segoe UI Emoji"/>
              </a:rPr>
              <a:t>OK</a:t>
            </a:r>
            <a:r>
              <a:rPr sz="1200" spc="-25" dirty="0">
                <a:solidFill>
                  <a:srgbClr val="1E1E1E"/>
                </a:solidFill>
                <a:latin typeface="Segoe UI Emoji"/>
                <a:cs typeface="Segoe UI Emoji"/>
              </a:rPr>
              <a:t>.</a:t>
            </a:r>
            <a:endParaRPr sz="1200" dirty="0">
              <a:latin typeface="Segoe UI Emoji"/>
              <a:cs typeface="Segoe UI Emoji"/>
            </a:endParaRPr>
          </a:p>
          <a:p>
            <a:pPr marL="12700" marR="3246120">
              <a:lnSpc>
                <a:spcPct val="111700"/>
              </a:lnSpc>
              <a:spcBef>
                <a:spcPts val="1380"/>
              </a:spcBef>
            </a:pPr>
            <a:r>
              <a:rPr sz="1200" b="1" dirty="0">
                <a:solidFill>
                  <a:srgbClr val="1E1E1E"/>
                </a:solidFill>
                <a:latin typeface="Segoe UI Emoji"/>
                <a:cs typeface="Segoe UI Emoji"/>
              </a:rPr>
              <a:t>Tip:</a:t>
            </a:r>
            <a:r>
              <a:rPr sz="1200" b="1" spc="-15" dirty="0">
                <a:solidFill>
                  <a:srgbClr val="1E1E1E"/>
                </a:solidFill>
                <a:latin typeface="Segoe UI Emoji"/>
                <a:cs typeface="Segoe UI Emoji"/>
              </a:rPr>
              <a:t> </a:t>
            </a:r>
            <a:r>
              <a:rPr sz="1200" dirty="0">
                <a:solidFill>
                  <a:srgbClr val="1E1E1E"/>
                </a:solidFill>
                <a:latin typeface="Segoe UI Emoji"/>
                <a:cs typeface="Segoe UI Emoji"/>
              </a:rPr>
              <a:t>If</a:t>
            </a:r>
            <a:r>
              <a:rPr sz="1200" spc="-40" dirty="0">
                <a:solidFill>
                  <a:srgbClr val="1E1E1E"/>
                </a:solidFill>
                <a:latin typeface="Segoe UI Emoji"/>
                <a:cs typeface="Segoe UI Emoji"/>
              </a:rPr>
              <a:t> </a:t>
            </a:r>
            <a:r>
              <a:rPr sz="1200" dirty="0">
                <a:solidFill>
                  <a:srgbClr val="1E1E1E"/>
                </a:solidFill>
                <a:latin typeface="Segoe UI Emoji"/>
                <a:cs typeface="Segoe UI Emoji"/>
              </a:rPr>
              <a:t>you</a:t>
            </a:r>
            <a:r>
              <a:rPr sz="1200" spc="-25" dirty="0">
                <a:solidFill>
                  <a:srgbClr val="1E1E1E"/>
                </a:solidFill>
                <a:latin typeface="Segoe UI Emoji"/>
                <a:cs typeface="Segoe UI Emoji"/>
              </a:rPr>
              <a:t> </a:t>
            </a:r>
            <a:r>
              <a:rPr sz="1200" dirty="0">
                <a:solidFill>
                  <a:srgbClr val="1E1E1E"/>
                </a:solidFill>
                <a:latin typeface="Segoe UI Emoji"/>
                <a:cs typeface="Segoe UI Emoji"/>
              </a:rPr>
              <a:t>don't</a:t>
            </a:r>
            <a:r>
              <a:rPr sz="1200" spc="-30" dirty="0">
                <a:solidFill>
                  <a:srgbClr val="1E1E1E"/>
                </a:solidFill>
                <a:latin typeface="Segoe UI Emoji"/>
                <a:cs typeface="Segoe UI Emoji"/>
              </a:rPr>
              <a:t> </a:t>
            </a:r>
            <a:r>
              <a:rPr sz="1200" dirty="0">
                <a:solidFill>
                  <a:srgbClr val="1E1E1E"/>
                </a:solidFill>
                <a:latin typeface="Segoe UI Emoji"/>
                <a:cs typeface="Segoe UI Emoji"/>
              </a:rPr>
              <a:t>like</a:t>
            </a:r>
            <a:r>
              <a:rPr sz="1200" spc="-45" dirty="0">
                <a:solidFill>
                  <a:srgbClr val="1E1E1E"/>
                </a:solidFill>
                <a:latin typeface="Segoe UI Emoji"/>
                <a:cs typeface="Segoe UI Emoji"/>
              </a:rPr>
              <a:t> </a:t>
            </a:r>
            <a:r>
              <a:rPr sz="1200" dirty="0">
                <a:solidFill>
                  <a:srgbClr val="1E1E1E"/>
                </a:solidFill>
                <a:latin typeface="Segoe UI Emoji"/>
                <a:cs typeface="Segoe UI Emoji"/>
              </a:rPr>
              <a:t>the</a:t>
            </a:r>
            <a:r>
              <a:rPr sz="1200" spc="-45" dirty="0">
                <a:solidFill>
                  <a:srgbClr val="1E1E1E"/>
                </a:solidFill>
                <a:latin typeface="Segoe UI Emoji"/>
                <a:cs typeface="Segoe UI Emoji"/>
              </a:rPr>
              <a:t> </a:t>
            </a:r>
            <a:r>
              <a:rPr sz="1200" dirty="0">
                <a:solidFill>
                  <a:srgbClr val="1E1E1E"/>
                </a:solidFill>
                <a:latin typeface="Segoe UI Emoji"/>
                <a:cs typeface="Segoe UI Emoji"/>
              </a:rPr>
              <a:t>changes</a:t>
            </a:r>
            <a:r>
              <a:rPr sz="1200" spc="-35" dirty="0">
                <a:solidFill>
                  <a:srgbClr val="1E1E1E"/>
                </a:solidFill>
                <a:latin typeface="Segoe UI Emoji"/>
                <a:cs typeface="Segoe UI Emoji"/>
              </a:rPr>
              <a:t> </a:t>
            </a:r>
            <a:r>
              <a:rPr sz="1200" dirty="0">
                <a:solidFill>
                  <a:srgbClr val="1E1E1E"/>
                </a:solidFill>
                <a:latin typeface="Segoe UI Emoji"/>
                <a:cs typeface="Segoe UI Emoji"/>
              </a:rPr>
              <a:t>you</a:t>
            </a:r>
            <a:r>
              <a:rPr sz="1200" spc="-25" dirty="0">
                <a:solidFill>
                  <a:srgbClr val="1E1E1E"/>
                </a:solidFill>
                <a:latin typeface="Segoe UI Emoji"/>
                <a:cs typeface="Segoe UI Emoji"/>
              </a:rPr>
              <a:t> </a:t>
            </a:r>
            <a:r>
              <a:rPr sz="1200" dirty="0">
                <a:solidFill>
                  <a:srgbClr val="1E1E1E"/>
                </a:solidFill>
                <a:latin typeface="Segoe UI Emoji"/>
                <a:cs typeface="Segoe UI Emoji"/>
              </a:rPr>
              <a:t>made,</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dirty="0">
                <a:solidFill>
                  <a:srgbClr val="1E1E1E"/>
                </a:solidFill>
                <a:latin typeface="Segoe UI Emoji"/>
                <a:cs typeface="Segoe UI Emoji"/>
              </a:rPr>
              <a:t>just</a:t>
            </a:r>
            <a:r>
              <a:rPr sz="1200" spc="-30" dirty="0">
                <a:solidFill>
                  <a:srgbClr val="1E1E1E"/>
                </a:solidFill>
                <a:latin typeface="Segoe UI Emoji"/>
                <a:cs typeface="Segoe UI Emoji"/>
              </a:rPr>
              <a:t> </a:t>
            </a:r>
            <a:r>
              <a:rPr sz="1200" dirty="0">
                <a:solidFill>
                  <a:srgbClr val="1E1E1E"/>
                </a:solidFill>
                <a:latin typeface="Segoe UI Emoji"/>
                <a:cs typeface="Segoe UI Emoji"/>
              </a:rPr>
              <a:t>want</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25" dirty="0">
                <a:solidFill>
                  <a:srgbClr val="1E1E1E"/>
                </a:solidFill>
                <a:latin typeface="Segoe UI Emoji"/>
                <a:cs typeface="Segoe UI Emoji"/>
              </a:rPr>
              <a:t> </a:t>
            </a:r>
            <a:r>
              <a:rPr sz="1200" spc="-10" dirty="0">
                <a:solidFill>
                  <a:srgbClr val="1E1E1E"/>
                </a:solidFill>
                <a:latin typeface="Segoe UI Emoji"/>
                <a:cs typeface="Segoe UI Emoji"/>
              </a:rPr>
              <a:t>start </a:t>
            </a:r>
            <a:r>
              <a:rPr sz="1200" dirty="0">
                <a:solidFill>
                  <a:srgbClr val="1E1E1E"/>
                </a:solidFill>
                <a:latin typeface="Segoe UI Emoji"/>
                <a:cs typeface="Segoe UI Emoji"/>
              </a:rPr>
              <a:t>over,</a:t>
            </a:r>
            <a:r>
              <a:rPr sz="1200" spc="-20" dirty="0">
                <a:solidFill>
                  <a:srgbClr val="1E1E1E"/>
                </a:solidFill>
                <a:latin typeface="Segoe UI Emoji"/>
                <a:cs typeface="Segoe UI Emoji"/>
              </a:rPr>
              <a:t> </a:t>
            </a:r>
            <a:r>
              <a:rPr sz="1200" dirty="0">
                <a:solidFill>
                  <a:srgbClr val="1E1E1E"/>
                </a:solidFill>
                <a:latin typeface="Segoe UI Emoji"/>
                <a:cs typeface="Segoe UI Emoji"/>
              </a:rPr>
              <a:t>choose</a:t>
            </a:r>
            <a:r>
              <a:rPr sz="1200" spc="-25" dirty="0">
                <a:solidFill>
                  <a:srgbClr val="1E1E1E"/>
                </a:solidFill>
                <a:latin typeface="Segoe UI Emoji"/>
                <a:cs typeface="Segoe UI Emoji"/>
              </a:rPr>
              <a:t> </a:t>
            </a:r>
            <a:r>
              <a:rPr sz="1200" spc="-10" dirty="0">
                <a:solidFill>
                  <a:srgbClr val="1E1E1E"/>
                </a:solidFill>
                <a:latin typeface="Segoe UI Emoji"/>
                <a:cs typeface="Segoe UI Emoji"/>
              </a:rPr>
              <a:t>Reset.</a:t>
            </a:r>
            <a:endParaRPr sz="1200" dirty="0">
              <a:latin typeface="Segoe UI Emoji"/>
              <a:cs typeface="Segoe UI Emoji"/>
            </a:endParaRPr>
          </a:p>
        </p:txBody>
      </p:sp>
      <p:grpSp>
        <p:nvGrpSpPr>
          <p:cNvPr id="6" name="object 6" descr="Navigate Outlook "/>
          <p:cNvGrpSpPr/>
          <p:nvPr/>
        </p:nvGrpSpPr>
        <p:grpSpPr>
          <a:xfrm>
            <a:off x="7834005" y="3505879"/>
            <a:ext cx="4401185" cy="3305175"/>
            <a:chOff x="5000625" y="4028262"/>
            <a:chExt cx="4401185" cy="3305175"/>
          </a:xfrm>
        </p:grpSpPr>
        <p:pic>
          <p:nvPicPr>
            <p:cNvPr id="7" name="object 7" descr="Navigate Outlook "/>
            <p:cNvPicPr/>
            <p:nvPr/>
          </p:nvPicPr>
          <p:blipFill>
            <a:blip r:embed="rId6" cstate="print"/>
            <a:stretch>
              <a:fillRect/>
            </a:stretch>
          </p:blipFill>
          <p:spPr>
            <a:xfrm>
              <a:off x="5010150" y="4037787"/>
              <a:ext cx="4382133" cy="3286123"/>
            </a:xfrm>
            <a:prstGeom prst="rect">
              <a:avLst/>
            </a:prstGeom>
          </p:spPr>
        </p:pic>
        <p:sp>
          <p:nvSpPr>
            <p:cNvPr id="8" name="object 8"/>
            <p:cNvSpPr/>
            <p:nvPr/>
          </p:nvSpPr>
          <p:spPr>
            <a:xfrm>
              <a:off x="5005387" y="4033024"/>
              <a:ext cx="4391660" cy="3295650"/>
            </a:xfrm>
            <a:custGeom>
              <a:avLst/>
              <a:gdLst/>
              <a:ahLst/>
              <a:cxnLst/>
              <a:rect l="l" t="t" r="r" b="b"/>
              <a:pathLst>
                <a:path w="4391659" h="3295650">
                  <a:moveTo>
                    <a:pt x="0" y="0"/>
                  </a:moveTo>
                  <a:lnTo>
                    <a:pt x="4391659" y="0"/>
                  </a:lnTo>
                  <a:lnTo>
                    <a:pt x="4391659" y="3295650"/>
                  </a:lnTo>
                  <a:lnTo>
                    <a:pt x="0" y="3295650"/>
                  </a:lnTo>
                  <a:lnTo>
                    <a:pt x="0" y="0"/>
                  </a:lnTo>
                  <a:close/>
                </a:path>
              </a:pathLst>
            </a:custGeom>
            <a:ln w="9525">
              <a:solidFill>
                <a:srgbClr val="000000"/>
              </a:solidFill>
            </a:ln>
          </p:spPr>
          <p:txBody>
            <a:bodyPr wrap="square" lIns="0" tIns="0" rIns="0" bIns="0" rtlCol="0"/>
            <a:lstStyle/>
            <a:p>
              <a:endParaRPr/>
            </a:p>
          </p:txBody>
        </p:sp>
      </p:grpSp>
      <p:pic>
        <p:nvPicPr>
          <p:cNvPr id="16" name="Picture 15">
            <a:extLst>
              <a:ext uri="{FF2B5EF4-FFF2-40B4-BE49-F238E27FC236}">
                <a16:creationId xmlns:a16="http://schemas.microsoft.com/office/drawing/2014/main" id="{4B165504-3C95-7614-82C8-7D0381F5C3A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51AC307-2975-BFDF-228C-5E8813DA1CB3}"/>
              </a:ext>
            </a:extLst>
          </p:cNvPr>
          <p:cNvSpPr txBox="1">
            <a:spLocks noGrp="1"/>
          </p:cNvSpPr>
          <p:nvPr>
            <p:ph type="title" idx="4294967295"/>
          </p:nvPr>
        </p:nvSpPr>
        <p:spPr>
          <a:xfrm>
            <a:off x="1422400" y="330892"/>
            <a:ext cx="54864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Sending/Forwarding an Email:</a:t>
            </a:r>
          </a:p>
        </p:txBody>
      </p:sp>
      <p:sp>
        <p:nvSpPr>
          <p:cNvPr id="2" name="object 2"/>
          <p:cNvSpPr txBox="1"/>
          <p:nvPr/>
        </p:nvSpPr>
        <p:spPr>
          <a:xfrm>
            <a:off x="2001891" y="1175472"/>
            <a:ext cx="9175115" cy="4245610"/>
          </a:xfrm>
          <a:prstGeom prst="rect">
            <a:avLst/>
          </a:prstGeom>
        </p:spPr>
        <p:txBody>
          <a:bodyPr vert="horz" wrap="square" lIns="0" tIns="12065" rIns="0" bIns="0" rtlCol="0">
            <a:spAutoFit/>
          </a:bodyPr>
          <a:lstStyle/>
          <a:p>
            <a:pPr marL="71755">
              <a:spcBef>
                <a:spcPts val="95"/>
              </a:spcBef>
            </a:pPr>
            <a:r>
              <a:rPr sz="1600" b="1" u="sng" dirty="0">
                <a:solidFill>
                  <a:srgbClr val="1E1E1E"/>
                </a:solidFill>
                <a:uFill>
                  <a:solidFill>
                    <a:srgbClr val="1E1E1E"/>
                  </a:solidFill>
                </a:uFill>
                <a:latin typeface="Segoe UI Emoji"/>
                <a:cs typeface="Segoe UI Emoji"/>
              </a:rPr>
              <a:t>To</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send</a:t>
            </a:r>
            <a:r>
              <a:rPr sz="1600" b="1" u="sng" spc="5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an</a:t>
            </a:r>
            <a:r>
              <a:rPr sz="1600" b="1" u="sng" spc="60"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email:</a:t>
            </a:r>
            <a:endParaRPr sz="1600" dirty="0">
              <a:latin typeface="Segoe UI Emoji"/>
              <a:cs typeface="Segoe UI Emoji"/>
            </a:endParaRPr>
          </a:p>
          <a:p>
            <a:pPr marL="71755">
              <a:spcBef>
                <a:spcPts val="1830"/>
              </a:spcBef>
            </a:pPr>
            <a:r>
              <a:rPr sz="1200" dirty="0">
                <a:latin typeface="Segoe UI Emoji"/>
                <a:cs typeface="Segoe UI Emoji"/>
              </a:rPr>
              <a:t>Email</a:t>
            </a:r>
            <a:r>
              <a:rPr sz="1200" spc="-40" dirty="0">
                <a:latin typeface="Segoe UI Emoji"/>
                <a:cs typeface="Segoe UI Emoji"/>
              </a:rPr>
              <a:t> </a:t>
            </a:r>
            <a:r>
              <a:rPr sz="1200" dirty="0">
                <a:latin typeface="Segoe UI Emoji"/>
                <a:cs typeface="Segoe UI Emoji"/>
              </a:rPr>
              <a:t>connects</a:t>
            </a:r>
            <a:r>
              <a:rPr sz="1200" spc="-40" dirty="0">
                <a:latin typeface="Segoe UI Emoji"/>
                <a:cs typeface="Segoe UI Emoji"/>
              </a:rPr>
              <a:t> </a:t>
            </a:r>
            <a:r>
              <a:rPr sz="1200" dirty="0">
                <a:latin typeface="Segoe UI Emoji"/>
                <a:cs typeface="Segoe UI Emoji"/>
              </a:rPr>
              <a:t>you</a:t>
            </a:r>
            <a:r>
              <a:rPr sz="1200" spc="-15" dirty="0">
                <a:latin typeface="Segoe UI Emoji"/>
                <a:cs typeface="Segoe UI Emoji"/>
              </a:rPr>
              <a:t> </a:t>
            </a:r>
            <a:r>
              <a:rPr sz="1200" dirty="0">
                <a:latin typeface="Segoe UI Emoji"/>
                <a:cs typeface="Segoe UI Emoji"/>
              </a:rPr>
              <a:t>to</a:t>
            </a:r>
            <a:r>
              <a:rPr sz="1200" spc="-20" dirty="0">
                <a:latin typeface="Segoe UI Emoji"/>
                <a:cs typeface="Segoe UI Emoji"/>
              </a:rPr>
              <a:t> </a:t>
            </a:r>
            <a:r>
              <a:rPr sz="1200" dirty="0">
                <a:latin typeface="Segoe UI Emoji"/>
                <a:cs typeface="Segoe UI Emoji"/>
              </a:rPr>
              <a:t>people</a:t>
            </a:r>
            <a:r>
              <a:rPr sz="1200" spc="-35" dirty="0">
                <a:latin typeface="Segoe UI Emoji"/>
                <a:cs typeface="Segoe UI Emoji"/>
              </a:rPr>
              <a:t> </a:t>
            </a:r>
            <a:r>
              <a:rPr sz="1200" dirty="0">
                <a:latin typeface="Segoe UI Emoji"/>
                <a:cs typeface="Segoe UI Emoji"/>
              </a:rPr>
              <a:t>inside</a:t>
            </a:r>
            <a:r>
              <a:rPr sz="1200" spc="-40" dirty="0">
                <a:latin typeface="Segoe UI Emoji"/>
                <a:cs typeface="Segoe UI Emoji"/>
              </a:rPr>
              <a:t> </a:t>
            </a:r>
            <a:r>
              <a:rPr sz="1200" dirty="0">
                <a:latin typeface="Segoe UI Emoji"/>
                <a:cs typeface="Segoe UI Emoji"/>
              </a:rPr>
              <a:t>and</a:t>
            </a:r>
            <a:r>
              <a:rPr sz="1200" spc="-40" dirty="0">
                <a:latin typeface="Segoe UI Emoji"/>
                <a:cs typeface="Segoe UI Emoji"/>
              </a:rPr>
              <a:t> </a:t>
            </a:r>
            <a:r>
              <a:rPr sz="1200" dirty="0">
                <a:latin typeface="Segoe UI Emoji"/>
                <a:cs typeface="Segoe UI Emoji"/>
              </a:rPr>
              <a:t>outside</a:t>
            </a:r>
            <a:r>
              <a:rPr sz="1200" spc="-35" dirty="0">
                <a:latin typeface="Segoe UI Emoji"/>
                <a:cs typeface="Segoe UI Emoji"/>
              </a:rPr>
              <a:t> </a:t>
            </a:r>
            <a:r>
              <a:rPr sz="1200" dirty="0">
                <a:latin typeface="Segoe UI Emoji"/>
                <a:cs typeface="Segoe UI Emoji"/>
              </a:rPr>
              <a:t>your</a:t>
            </a:r>
            <a:r>
              <a:rPr sz="1200" spc="-20" dirty="0">
                <a:latin typeface="Segoe UI Emoji"/>
                <a:cs typeface="Segoe UI Emoji"/>
              </a:rPr>
              <a:t> </a:t>
            </a:r>
            <a:r>
              <a:rPr sz="1200" spc="-10" dirty="0">
                <a:latin typeface="Segoe UI Emoji"/>
                <a:cs typeface="Segoe UI Emoji"/>
              </a:rPr>
              <a:t>organization.</a:t>
            </a:r>
            <a:endParaRPr sz="1200" dirty="0">
              <a:latin typeface="Segoe UI Emoji"/>
              <a:cs typeface="Segoe UI Emoji"/>
            </a:endParaRPr>
          </a:p>
          <a:p>
            <a:pPr>
              <a:spcBef>
                <a:spcPts val="180"/>
              </a:spcBef>
            </a:pPr>
            <a:endParaRPr sz="1200" dirty="0">
              <a:latin typeface="Segoe UI Emoji"/>
              <a:cs typeface="Segoe UI Emoji"/>
            </a:endParaRPr>
          </a:p>
          <a:p>
            <a:pPr marL="71755"/>
            <a:r>
              <a:rPr sz="1100" dirty="0">
                <a:solidFill>
                  <a:srgbClr val="1E1E1E"/>
                </a:solidFill>
                <a:latin typeface="Segoe UI Emoji"/>
                <a:cs typeface="Segoe UI Emoji"/>
              </a:rPr>
              <a:t>Click </a:t>
            </a:r>
            <a:r>
              <a:rPr sz="1100" b="1" dirty="0">
                <a:solidFill>
                  <a:srgbClr val="1E1E1E"/>
                </a:solidFill>
                <a:latin typeface="Segoe UI Emoji"/>
                <a:cs typeface="Segoe UI Emoji"/>
              </a:rPr>
              <a:t>New</a:t>
            </a:r>
            <a:r>
              <a:rPr sz="1100" b="1" spc="70" dirty="0">
                <a:solidFill>
                  <a:srgbClr val="1E1E1E"/>
                </a:solidFill>
                <a:latin typeface="Segoe UI Emoji"/>
                <a:cs typeface="Segoe UI Emoji"/>
              </a:rPr>
              <a:t> </a:t>
            </a:r>
            <a:r>
              <a:rPr sz="1100" b="1" dirty="0">
                <a:solidFill>
                  <a:srgbClr val="1E1E1E"/>
                </a:solidFill>
                <a:latin typeface="Segoe UI Emoji"/>
                <a:cs typeface="Segoe UI Emoji"/>
              </a:rPr>
              <a:t>Email</a:t>
            </a:r>
            <a:r>
              <a:rPr sz="1100" b="1" spc="40" dirty="0">
                <a:solidFill>
                  <a:srgbClr val="1E1E1E"/>
                </a:solidFill>
                <a:latin typeface="Segoe UI Emoji"/>
                <a:cs typeface="Segoe UI Emoji"/>
              </a:rPr>
              <a:t> </a:t>
            </a:r>
            <a:r>
              <a:rPr sz="1100" b="1" dirty="0">
                <a:solidFill>
                  <a:srgbClr val="1E1E1E"/>
                </a:solidFill>
                <a:latin typeface="Segoe UI Emoji"/>
                <a:cs typeface="Segoe UI Emoji"/>
              </a:rPr>
              <a:t>or</a:t>
            </a:r>
            <a:r>
              <a:rPr sz="1100" b="1" spc="50" dirty="0">
                <a:solidFill>
                  <a:srgbClr val="1E1E1E"/>
                </a:solidFill>
                <a:latin typeface="Segoe UI Emoji"/>
                <a:cs typeface="Segoe UI Emoji"/>
              </a:rPr>
              <a:t> </a:t>
            </a:r>
            <a:r>
              <a:rPr sz="1100" b="1" dirty="0">
                <a:solidFill>
                  <a:srgbClr val="1E1E1E"/>
                </a:solidFill>
                <a:latin typeface="Segoe UI Emoji"/>
                <a:cs typeface="Segoe UI Emoji"/>
              </a:rPr>
              <a:t>press</a:t>
            </a:r>
            <a:r>
              <a:rPr sz="1100" b="1" spc="35" dirty="0">
                <a:solidFill>
                  <a:srgbClr val="1E1E1E"/>
                </a:solidFill>
                <a:latin typeface="Segoe UI Emoji"/>
                <a:cs typeface="Segoe UI Emoji"/>
              </a:rPr>
              <a:t> </a:t>
            </a:r>
            <a:r>
              <a:rPr sz="1100" b="1" dirty="0">
                <a:solidFill>
                  <a:srgbClr val="1E1E1E"/>
                </a:solidFill>
                <a:latin typeface="Segoe UI Emoji"/>
                <a:cs typeface="Segoe UI Emoji"/>
              </a:rPr>
              <a:t>Ctrl</a:t>
            </a:r>
            <a:r>
              <a:rPr sz="1100" b="1" spc="50" dirty="0">
                <a:solidFill>
                  <a:srgbClr val="1E1E1E"/>
                </a:solidFill>
                <a:latin typeface="Segoe UI Emoji"/>
                <a:cs typeface="Segoe UI Emoji"/>
              </a:rPr>
              <a:t> </a:t>
            </a:r>
            <a:r>
              <a:rPr sz="1100" b="1" dirty="0">
                <a:solidFill>
                  <a:srgbClr val="1E1E1E"/>
                </a:solidFill>
                <a:latin typeface="Segoe UI Emoji"/>
                <a:cs typeface="Segoe UI Emoji"/>
              </a:rPr>
              <a:t>+</a:t>
            </a:r>
            <a:r>
              <a:rPr sz="1100" b="1" spc="60" dirty="0">
                <a:solidFill>
                  <a:srgbClr val="1E1E1E"/>
                </a:solidFill>
                <a:latin typeface="Segoe UI Emoji"/>
                <a:cs typeface="Segoe UI Emoji"/>
              </a:rPr>
              <a:t> </a:t>
            </a:r>
            <a:r>
              <a:rPr sz="1100" b="1" spc="-25" dirty="0">
                <a:solidFill>
                  <a:srgbClr val="1E1E1E"/>
                </a:solidFill>
                <a:latin typeface="Segoe UI Emoji"/>
                <a:cs typeface="Segoe UI Emoji"/>
              </a:rPr>
              <a:t>N</a:t>
            </a:r>
            <a:r>
              <a:rPr sz="1100" spc="-25" dirty="0">
                <a:solidFill>
                  <a:srgbClr val="1E1E1E"/>
                </a:solidFill>
                <a:latin typeface="Segoe UI Emoji"/>
                <a:cs typeface="Segoe UI Emoji"/>
              </a:rPr>
              <a:t>.</a:t>
            </a:r>
            <a:endParaRPr sz="1100" dirty="0">
              <a:latin typeface="Segoe UI Emoji"/>
              <a:cs typeface="Segoe UI Emoji"/>
            </a:endParaRPr>
          </a:p>
          <a:p>
            <a:pPr>
              <a:spcBef>
                <a:spcPts val="95"/>
              </a:spcBef>
            </a:pPr>
            <a:endParaRPr sz="1100" dirty="0">
              <a:latin typeface="Segoe UI Emoji"/>
              <a:cs typeface="Segoe UI Emoji"/>
            </a:endParaRPr>
          </a:p>
          <a:p>
            <a:pPr marL="296545" indent="-224790">
              <a:buAutoNum type="arabicPeriod"/>
              <a:tabLst>
                <a:tab pos="296545" algn="l"/>
              </a:tabLst>
            </a:pPr>
            <a:r>
              <a:rPr sz="1200" dirty="0">
                <a:solidFill>
                  <a:srgbClr val="1E1E1E"/>
                </a:solidFill>
                <a:latin typeface="Segoe UI Emoji"/>
                <a:cs typeface="Segoe UI Emoji"/>
              </a:rPr>
              <a:t>If</a:t>
            </a:r>
            <a:r>
              <a:rPr sz="1200" spc="-65" dirty="0">
                <a:solidFill>
                  <a:srgbClr val="1E1E1E"/>
                </a:solidFill>
                <a:latin typeface="Segoe UI Emoji"/>
                <a:cs typeface="Segoe UI Emoji"/>
              </a:rPr>
              <a:t> </a:t>
            </a:r>
            <a:r>
              <a:rPr sz="1200" dirty="0">
                <a:solidFill>
                  <a:srgbClr val="1E1E1E"/>
                </a:solidFill>
                <a:latin typeface="Segoe UI Emoji"/>
                <a:cs typeface="Segoe UI Emoji"/>
              </a:rPr>
              <a:t>multiple</a:t>
            </a:r>
            <a:r>
              <a:rPr sz="1200" spc="-30" dirty="0">
                <a:solidFill>
                  <a:srgbClr val="1E1E1E"/>
                </a:solidFill>
                <a:latin typeface="Segoe UI Emoji"/>
                <a:cs typeface="Segoe UI Emoji"/>
              </a:rPr>
              <a:t> </a:t>
            </a:r>
            <a:r>
              <a:rPr sz="1200" dirty="0">
                <a:solidFill>
                  <a:srgbClr val="1E1E1E"/>
                </a:solidFill>
                <a:latin typeface="Segoe UI Emoji"/>
                <a:cs typeface="Segoe UI Emoji"/>
              </a:rPr>
              <a:t>email</a:t>
            </a:r>
            <a:r>
              <a:rPr sz="1200" spc="-40" dirty="0">
                <a:solidFill>
                  <a:srgbClr val="1E1E1E"/>
                </a:solidFill>
                <a:latin typeface="Segoe UI Emoji"/>
                <a:cs typeface="Segoe UI Emoji"/>
              </a:rPr>
              <a:t> </a:t>
            </a:r>
            <a:r>
              <a:rPr sz="1200" dirty="0">
                <a:solidFill>
                  <a:srgbClr val="1E1E1E"/>
                </a:solidFill>
                <a:latin typeface="Segoe UI Emoji"/>
                <a:cs typeface="Segoe UI Emoji"/>
              </a:rPr>
              <a:t>accounts</a:t>
            </a:r>
            <a:r>
              <a:rPr sz="1200" spc="-45" dirty="0">
                <a:solidFill>
                  <a:srgbClr val="1E1E1E"/>
                </a:solidFill>
                <a:latin typeface="Segoe UI Emoji"/>
                <a:cs typeface="Segoe UI Emoji"/>
              </a:rPr>
              <a:t> </a:t>
            </a:r>
            <a:r>
              <a:rPr sz="1200" dirty="0">
                <a:solidFill>
                  <a:srgbClr val="1E1E1E"/>
                </a:solidFill>
                <a:latin typeface="Segoe UI Emoji"/>
                <a:cs typeface="Segoe UI Emoji"/>
              </a:rPr>
              <a:t>are</a:t>
            </a:r>
            <a:r>
              <a:rPr sz="1200" spc="-40" dirty="0">
                <a:solidFill>
                  <a:srgbClr val="1E1E1E"/>
                </a:solidFill>
                <a:latin typeface="Segoe UI Emoji"/>
                <a:cs typeface="Segoe UI Emoji"/>
              </a:rPr>
              <a:t> </a:t>
            </a:r>
            <a:r>
              <a:rPr sz="1200" dirty="0">
                <a:solidFill>
                  <a:srgbClr val="1E1E1E"/>
                </a:solidFill>
                <a:latin typeface="Segoe UI Emoji"/>
                <a:cs typeface="Segoe UI Emoji"/>
              </a:rPr>
              <a:t>configured</a:t>
            </a:r>
            <a:r>
              <a:rPr sz="1200" spc="-40" dirty="0">
                <a:solidFill>
                  <a:srgbClr val="1E1E1E"/>
                </a:solidFill>
                <a:latin typeface="Segoe UI Emoji"/>
                <a:cs typeface="Segoe UI Emoji"/>
              </a:rPr>
              <a:t> </a:t>
            </a:r>
            <a:r>
              <a:rPr sz="1200" dirty="0">
                <a:solidFill>
                  <a:srgbClr val="1E1E1E"/>
                </a:solidFill>
                <a:latin typeface="Segoe UI Emoji"/>
                <a:cs typeface="Segoe UI Emoji"/>
              </a:rPr>
              <a:t>in</a:t>
            </a:r>
            <a:r>
              <a:rPr sz="1200" spc="-25" dirty="0">
                <a:solidFill>
                  <a:srgbClr val="1E1E1E"/>
                </a:solidFill>
                <a:latin typeface="Segoe UI Emoji"/>
                <a:cs typeface="Segoe UI Emoji"/>
              </a:rPr>
              <a:t> </a:t>
            </a:r>
            <a:r>
              <a:rPr sz="1200" dirty="0">
                <a:solidFill>
                  <a:srgbClr val="1E1E1E"/>
                </a:solidFill>
                <a:latin typeface="Segoe UI Emoji"/>
                <a:cs typeface="Segoe UI Emoji"/>
              </a:rPr>
              <a:t>Microsoft</a:t>
            </a:r>
            <a:r>
              <a:rPr sz="1200" spc="-40" dirty="0">
                <a:solidFill>
                  <a:srgbClr val="1E1E1E"/>
                </a:solidFill>
                <a:latin typeface="Segoe UI Emoji"/>
                <a:cs typeface="Segoe UI Emoji"/>
              </a:rPr>
              <a:t> </a:t>
            </a:r>
            <a:r>
              <a:rPr sz="1200" spc="-10" dirty="0">
                <a:solidFill>
                  <a:srgbClr val="1E1E1E"/>
                </a:solidFill>
                <a:latin typeface="Segoe UI Emoji"/>
                <a:cs typeface="Segoe UI Emoji"/>
              </a:rPr>
              <a:t>Outlook,</a:t>
            </a:r>
            <a:endParaRPr sz="1200" dirty="0">
              <a:latin typeface="Segoe UI Emoji"/>
              <a:cs typeface="Segoe UI Emoji"/>
            </a:endParaRPr>
          </a:p>
          <a:p>
            <a:pPr marL="300355" marR="4117975">
              <a:lnSpc>
                <a:spcPct val="110800"/>
              </a:lnSpc>
            </a:pP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b="1" dirty="0">
                <a:solidFill>
                  <a:srgbClr val="1E1E1E"/>
                </a:solidFill>
                <a:latin typeface="Segoe UI Emoji"/>
                <a:cs typeface="Segoe UI Emoji"/>
              </a:rPr>
              <a:t>From</a:t>
            </a:r>
            <a:r>
              <a:rPr sz="1200" b="1" spc="-5" dirty="0">
                <a:solidFill>
                  <a:srgbClr val="1E1E1E"/>
                </a:solidFill>
                <a:latin typeface="Segoe UI Emoji"/>
                <a:cs typeface="Segoe UI Emoji"/>
              </a:rPr>
              <a:t> </a:t>
            </a:r>
            <a:r>
              <a:rPr sz="1200" dirty="0">
                <a:solidFill>
                  <a:srgbClr val="1E1E1E"/>
                </a:solidFill>
                <a:latin typeface="Segoe UI Emoji"/>
                <a:cs typeface="Segoe UI Emoji"/>
              </a:rPr>
              <a:t>button</a:t>
            </a:r>
            <a:r>
              <a:rPr sz="1200" spc="-30" dirty="0">
                <a:solidFill>
                  <a:srgbClr val="1E1E1E"/>
                </a:solidFill>
                <a:latin typeface="Segoe UI Emoji"/>
                <a:cs typeface="Segoe UI Emoji"/>
              </a:rPr>
              <a:t> </a:t>
            </a:r>
            <a:r>
              <a:rPr sz="1200" dirty="0">
                <a:solidFill>
                  <a:srgbClr val="1E1E1E"/>
                </a:solidFill>
                <a:latin typeface="Segoe UI Emoji"/>
                <a:cs typeface="Segoe UI Emoji"/>
              </a:rPr>
              <a:t>appears</a:t>
            </a:r>
            <a:r>
              <a:rPr sz="1200" spc="-50" dirty="0">
                <a:solidFill>
                  <a:srgbClr val="1E1E1E"/>
                </a:solidFill>
                <a:latin typeface="Segoe UI Emoji"/>
                <a:cs typeface="Segoe UI Emoji"/>
              </a:rPr>
              <a:t> </a:t>
            </a:r>
            <a:r>
              <a:rPr sz="1200" dirty="0">
                <a:solidFill>
                  <a:srgbClr val="1E1E1E"/>
                </a:solidFill>
                <a:latin typeface="Segoe UI Emoji"/>
                <a:cs typeface="Segoe UI Emoji"/>
              </a:rPr>
              <a:t>and</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50" dirty="0">
                <a:solidFill>
                  <a:srgbClr val="1E1E1E"/>
                </a:solidFill>
                <a:latin typeface="Segoe UI Emoji"/>
                <a:cs typeface="Segoe UI Emoji"/>
              </a:rPr>
              <a:t> </a:t>
            </a:r>
            <a:r>
              <a:rPr sz="1200" dirty="0">
                <a:solidFill>
                  <a:srgbClr val="1E1E1E"/>
                </a:solidFill>
                <a:latin typeface="Segoe UI Emoji"/>
                <a:cs typeface="Segoe UI Emoji"/>
              </a:rPr>
              <a:t>account</a:t>
            </a:r>
            <a:r>
              <a:rPr sz="1200" spc="-35" dirty="0">
                <a:solidFill>
                  <a:srgbClr val="1E1E1E"/>
                </a:solidFill>
                <a:latin typeface="Segoe UI Emoji"/>
                <a:cs typeface="Segoe UI Emoji"/>
              </a:rPr>
              <a:t> </a:t>
            </a:r>
            <a:r>
              <a:rPr sz="1200" dirty="0">
                <a:solidFill>
                  <a:srgbClr val="1E1E1E"/>
                </a:solidFill>
                <a:latin typeface="Segoe UI Emoji"/>
                <a:cs typeface="Segoe UI Emoji"/>
              </a:rPr>
              <a:t>that</a:t>
            </a:r>
            <a:r>
              <a:rPr sz="1200" spc="-45" dirty="0">
                <a:solidFill>
                  <a:srgbClr val="1E1E1E"/>
                </a:solidFill>
                <a:latin typeface="Segoe UI Emoji"/>
                <a:cs typeface="Segoe UI Emoji"/>
              </a:rPr>
              <a:t> </a:t>
            </a:r>
            <a:r>
              <a:rPr sz="1200" dirty="0">
                <a:solidFill>
                  <a:srgbClr val="1E1E1E"/>
                </a:solidFill>
                <a:latin typeface="Segoe UI Emoji"/>
                <a:cs typeface="Segoe UI Emoji"/>
              </a:rPr>
              <a:t>will</a:t>
            </a:r>
            <a:r>
              <a:rPr sz="1200" spc="-25" dirty="0">
                <a:solidFill>
                  <a:srgbClr val="1E1E1E"/>
                </a:solidFill>
                <a:latin typeface="Segoe UI Emoji"/>
                <a:cs typeface="Segoe UI Emoji"/>
              </a:rPr>
              <a:t> </a:t>
            </a:r>
            <a:r>
              <a:rPr sz="1200" dirty="0">
                <a:solidFill>
                  <a:srgbClr val="1E1E1E"/>
                </a:solidFill>
                <a:latin typeface="Segoe UI Emoji"/>
                <a:cs typeface="Segoe UI Emoji"/>
              </a:rPr>
              <a:t>send</a:t>
            </a:r>
            <a:r>
              <a:rPr sz="1200" spc="-35"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message</a:t>
            </a:r>
            <a:r>
              <a:rPr sz="1200" spc="-25" dirty="0">
                <a:solidFill>
                  <a:srgbClr val="1E1E1E"/>
                </a:solidFill>
                <a:latin typeface="Segoe UI Emoji"/>
                <a:cs typeface="Segoe UI Emoji"/>
              </a:rPr>
              <a:t> is </a:t>
            </a:r>
            <a:r>
              <a:rPr sz="1200" dirty="0">
                <a:solidFill>
                  <a:srgbClr val="1E1E1E"/>
                </a:solidFill>
                <a:latin typeface="Segoe UI Emoji"/>
                <a:cs typeface="Segoe UI Emoji"/>
              </a:rPr>
              <a:t>shown.</a:t>
            </a:r>
            <a:r>
              <a:rPr sz="1200" spc="-2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change</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dirty="0">
                <a:solidFill>
                  <a:srgbClr val="1E1E1E"/>
                </a:solidFill>
                <a:latin typeface="Segoe UI Emoji"/>
                <a:cs typeface="Segoe UI Emoji"/>
              </a:rPr>
              <a:t>account,</a:t>
            </a:r>
            <a:r>
              <a:rPr sz="1200" spc="-10" dirty="0">
                <a:solidFill>
                  <a:srgbClr val="1E1E1E"/>
                </a:solidFill>
                <a:latin typeface="Segoe UI Emoji"/>
                <a:cs typeface="Segoe UI Emoji"/>
              </a:rPr>
              <a:t> </a:t>
            </a:r>
            <a:r>
              <a:rPr sz="1200" dirty="0">
                <a:solidFill>
                  <a:srgbClr val="1E1E1E"/>
                </a:solidFill>
                <a:latin typeface="Segoe UI Emoji"/>
                <a:cs typeface="Segoe UI Emoji"/>
              </a:rPr>
              <a:t>click</a:t>
            </a:r>
            <a:r>
              <a:rPr sz="1200" spc="-15" dirty="0">
                <a:solidFill>
                  <a:srgbClr val="1E1E1E"/>
                </a:solidFill>
                <a:latin typeface="Segoe UI Emoji"/>
                <a:cs typeface="Segoe UI Emoji"/>
              </a:rPr>
              <a:t> </a:t>
            </a:r>
            <a:r>
              <a:rPr sz="1200" b="1" dirty="0">
                <a:solidFill>
                  <a:srgbClr val="1E1E1E"/>
                </a:solidFill>
                <a:latin typeface="Segoe UI Emoji"/>
                <a:cs typeface="Segoe UI Emoji"/>
              </a:rPr>
              <a:t>From</a:t>
            </a:r>
            <a:r>
              <a:rPr sz="1200" b="1" spc="5" dirty="0">
                <a:solidFill>
                  <a:srgbClr val="1E1E1E"/>
                </a:solidFill>
                <a:latin typeface="Segoe UI Emoji"/>
                <a:cs typeface="Segoe UI Emoji"/>
              </a:rPr>
              <a:t> </a:t>
            </a:r>
            <a:r>
              <a:rPr sz="1200" dirty="0">
                <a:solidFill>
                  <a:srgbClr val="1E1E1E"/>
                </a:solidFill>
                <a:latin typeface="Segoe UI Emoji"/>
                <a:cs typeface="Segoe UI Emoji"/>
              </a:rPr>
              <a:t>and</a:t>
            </a:r>
            <a:r>
              <a:rPr sz="1200" spc="-15" dirty="0">
                <a:solidFill>
                  <a:srgbClr val="1E1E1E"/>
                </a:solidFill>
                <a:latin typeface="Segoe UI Emoji"/>
                <a:cs typeface="Segoe UI Emoji"/>
              </a:rPr>
              <a:t> </a:t>
            </a:r>
            <a:r>
              <a:rPr sz="1200" dirty="0">
                <a:solidFill>
                  <a:srgbClr val="1E1E1E"/>
                </a:solidFill>
                <a:latin typeface="Segoe UI Emoji"/>
                <a:cs typeface="Segoe UI Emoji"/>
              </a:rPr>
              <a:t>pick</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15" dirty="0">
                <a:solidFill>
                  <a:srgbClr val="1E1E1E"/>
                </a:solidFill>
                <a:latin typeface="Segoe UI Emoji"/>
                <a:cs typeface="Segoe UI Emoji"/>
              </a:rPr>
              <a:t> </a:t>
            </a:r>
            <a:r>
              <a:rPr sz="1200" spc="-10" dirty="0">
                <a:solidFill>
                  <a:srgbClr val="1E1E1E"/>
                </a:solidFill>
                <a:latin typeface="Segoe UI Emoji"/>
                <a:cs typeface="Segoe UI Emoji"/>
              </a:rPr>
              <a:t>account.</a:t>
            </a:r>
            <a:endParaRPr sz="1200" dirty="0">
              <a:latin typeface="Segoe UI Emoji"/>
              <a:cs typeface="Segoe UI Emoji"/>
            </a:endParaRPr>
          </a:p>
          <a:p>
            <a:pPr marL="296545" indent="-224790">
              <a:spcBef>
                <a:spcPts val="155"/>
              </a:spcBef>
              <a:buAutoNum type="arabicPeriod" startAt="2"/>
              <a:tabLst>
                <a:tab pos="296545" algn="l"/>
              </a:tabLst>
            </a:pPr>
            <a:r>
              <a:rPr sz="1200" dirty="0">
                <a:solidFill>
                  <a:srgbClr val="1E1E1E"/>
                </a:solidFill>
                <a:latin typeface="Segoe UI Emoji"/>
                <a:cs typeface="Segoe UI Emoji"/>
              </a:rPr>
              <a:t>In</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b="1" dirty="0">
                <a:solidFill>
                  <a:srgbClr val="1E1E1E"/>
                </a:solidFill>
                <a:latin typeface="Segoe UI Emoji"/>
                <a:cs typeface="Segoe UI Emoji"/>
              </a:rPr>
              <a:t>Subject</a:t>
            </a:r>
            <a:r>
              <a:rPr sz="1200" b="1" spc="20" dirty="0">
                <a:solidFill>
                  <a:srgbClr val="1E1E1E"/>
                </a:solidFill>
                <a:latin typeface="Segoe UI Emoji"/>
                <a:cs typeface="Segoe UI Emoji"/>
              </a:rPr>
              <a:t> </a:t>
            </a:r>
            <a:r>
              <a:rPr sz="1200" dirty="0">
                <a:solidFill>
                  <a:srgbClr val="1E1E1E"/>
                </a:solidFill>
                <a:latin typeface="Segoe UI Emoji"/>
                <a:cs typeface="Segoe UI Emoji"/>
              </a:rPr>
              <a:t>box,</a:t>
            </a:r>
            <a:r>
              <a:rPr sz="1200" spc="-15" dirty="0">
                <a:solidFill>
                  <a:srgbClr val="1E1E1E"/>
                </a:solidFill>
                <a:latin typeface="Segoe UI Emoji"/>
                <a:cs typeface="Segoe UI Emoji"/>
              </a:rPr>
              <a:t> </a:t>
            </a:r>
            <a:r>
              <a:rPr sz="1200" dirty="0">
                <a:solidFill>
                  <a:srgbClr val="1E1E1E"/>
                </a:solidFill>
                <a:latin typeface="Segoe UI Emoji"/>
                <a:cs typeface="Segoe UI Emoji"/>
              </a:rPr>
              <a:t>type</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subject</a:t>
            </a:r>
            <a:r>
              <a:rPr sz="1200" spc="-5" dirty="0">
                <a:solidFill>
                  <a:srgbClr val="1E1E1E"/>
                </a:solidFill>
                <a:latin typeface="Segoe UI Emoji"/>
                <a:cs typeface="Segoe UI Emoji"/>
              </a:rPr>
              <a:t> </a:t>
            </a:r>
            <a:r>
              <a:rPr sz="1200" dirty="0">
                <a:solidFill>
                  <a:srgbClr val="1E1E1E"/>
                </a:solidFill>
                <a:latin typeface="Segoe UI Emoji"/>
                <a:cs typeface="Segoe UI Emoji"/>
              </a:rPr>
              <a:t>of</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spc="-10" dirty="0">
                <a:solidFill>
                  <a:srgbClr val="1E1E1E"/>
                </a:solidFill>
                <a:latin typeface="Segoe UI Emoji"/>
                <a:cs typeface="Segoe UI Emoji"/>
              </a:rPr>
              <a:t>message.</a:t>
            </a:r>
            <a:endParaRPr sz="1200" dirty="0">
              <a:latin typeface="Segoe UI Emoji"/>
              <a:cs typeface="Segoe UI Emoji"/>
            </a:endParaRPr>
          </a:p>
          <a:p>
            <a:pPr marL="296545" indent="-224790">
              <a:spcBef>
                <a:spcPts val="155"/>
              </a:spcBef>
              <a:buAutoNum type="arabicPeriod" startAt="2"/>
              <a:tabLst>
                <a:tab pos="296545" algn="l"/>
              </a:tabLst>
            </a:pPr>
            <a:r>
              <a:rPr sz="1200" dirty="0">
                <a:solidFill>
                  <a:srgbClr val="1E1E1E"/>
                </a:solidFill>
                <a:latin typeface="Segoe UI Emoji"/>
                <a:cs typeface="Segoe UI Emoji"/>
              </a:rPr>
              <a:t>Enter</a:t>
            </a:r>
            <a:r>
              <a:rPr sz="1200" spc="-30" dirty="0">
                <a:solidFill>
                  <a:srgbClr val="1E1E1E"/>
                </a:solidFill>
                <a:latin typeface="Segoe UI Emoji"/>
                <a:cs typeface="Segoe UI Emoji"/>
              </a:rPr>
              <a:t> </a:t>
            </a:r>
            <a:r>
              <a:rPr sz="1200" dirty="0">
                <a:solidFill>
                  <a:srgbClr val="1E1E1E"/>
                </a:solidFill>
                <a:latin typeface="Segoe UI Emoji"/>
                <a:cs typeface="Segoe UI Emoji"/>
              </a:rPr>
              <a:t>the</a:t>
            </a:r>
            <a:r>
              <a:rPr sz="1200" spc="-40" dirty="0">
                <a:solidFill>
                  <a:srgbClr val="1E1E1E"/>
                </a:solidFill>
                <a:latin typeface="Segoe UI Emoji"/>
                <a:cs typeface="Segoe UI Emoji"/>
              </a:rPr>
              <a:t> </a:t>
            </a:r>
            <a:r>
              <a:rPr sz="1200" dirty="0">
                <a:solidFill>
                  <a:srgbClr val="1E1E1E"/>
                </a:solidFill>
                <a:latin typeface="Segoe UI Emoji"/>
                <a:cs typeface="Segoe UI Emoji"/>
              </a:rPr>
              <a:t>recipients'</a:t>
            </a:r>
            <a:r>
              <a:rPr sz="1200" spc="-30" dirty="0">
                <a:solidFill>
                  <a:srgbClr val="1E1E1E"/>
                </a:solidFill>
                <a:latin typeface="Segoe UI Emoji"/>
                <a:cs typeface="Segoe UI Emoji"/>
              </a:rPr>
              <a:t> </a:t>
            </a:r>
            <a:r>
              <a:rPr sz="1200" dirty="0">
                <a:solidFill>
                  <a:srgbClr val="1E1E1E"/>
                </a:solidFill>
                <a:latin typeface="Segoe UI Emoji"/>
                <a:cs typeface="Segoe UI Emoji"/>
              </a:rPr>
              <a:t>email</a:t>
            </a:r>
            <a:r>
              <a:rPr sz="1200" spc="-35" dirty="0">
                <a:solidFill>
                  <a:srgbClr val="1E1E1E"/>
                </a:solidFill>
                <a:latin typeface="Segoe UI Emoji"/>
                <a:cs typeface="Segoe UI Emoji"/>
              </a:rPr>
              <a:t> </a:t>
            </a:r>
            <a:r>
              <a:rPr sz="1200" dirty="0">
                <a:solidFill>
                  <a:srgbClr val="1E1E1E"/>
                </a:solidFill>
                <a:latin typeface="Segoe UI Emoji"/>
                <a:cs typeface="Segoe UI Emoji"/>
              </a:rPr>
              <a:t>addresses</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30" dirty="0">
                <a:solidFill>
                  <a:srgbClr val="1E1E1E"/>
                </a:solidFill>
                <a:latin typeface="Segoe UI Emoji"/>
                <a:cs typeface="Segoe UI Emoji"/>
              </a:rPr>
              <a:t> </a:t>
            </a:r>
            <a:r>
              <a:rPr sz="1200" dirty="0">
                <a:solidFill>
                  <a:srgbClr val="1E1E1E"/>
                </a:solidFill>
                <a:latin typeface="Segoe UI Emoji"/>
                <a:cs typeface="Segoe UI Emoji"/>
              </a:rPr>
              <a:t>names</a:t>
            </a:r>
            <a:r>
              <a:rPr sz="1200" spc="-40"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b="1" dirty="0">
                <a:solidFill>
                  <a:srgbClr val="1E1E1E"/>
                </a:solidFill>
                <a:latin typeface="Segoe UI Emoji"/>
                <a:cs typeface="Segoe UI Emoji"/>
              </a:rPr>
              <a:t>To</a:t>
            </a:r>
            <a:r>
              <a:rPr sz="1200" dirty="0">
                <a:solidFill>
                  <a:srgbClr val="1E1E1E"/>
                </a:solidFill>
                <a:latin typeface="Segoe UI Emoji"/>
                <a:cs typeface="Segoe UI Emoji"/>
              </a:rPr>
              <a:t>,</a:t>
            </a:r>
            <a:r>
              <a:rPr sz="1200" spc="-40" dirty="0">
                <a:solidFill>
                  <a:srgbClr val="1E1E1E"/>
                </a:solidFill>
                <a:latin typeface="Segoe UI Emoji"/>
                <a:cs typeface="Segoe UI Emoji"/>
              </a:rPr>
              <a:t> </a:t>
            </a:r>
            <a:r>
              <a:rPr sz="1200" b="1" dirty="0">
                <a:solidFill>
                  <a:srgbClr val="1E1E1E"/>
                </a:solidFill>
                <a:latin typeface="Segoe UI Emoji"/>
                <a:cs typeface="Segoe UI Emoji"/>
              </a:rPr>
              <a:t>Cc</a:t>
            </a:r>
            <a:r>
              <a:rPr sz="1200" dirty="0">
                <a:solidFill>
                  <a:srgbClr val="1E1E1E"/>
                </a:solidFill>
                <a:latin typeface="Segoe UI Emoji"/>
                <a:cs typeface="Segoe UI Emoji"/>
              </a:rPr>
              <a:t>,</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30" dirty="0">
                <a:solidFill>
                  <a:srgbClr val="1E1E1E"/>
                </a:solidFill>
                <a:latin typeface="Segoe UI Emoji"/>
                <a:cs typeface="Segoe UI Emoji"/>
              </a:rPr>
              <a:t> </a:t>
            </a:r>
            <a:r>
              <a:rPr sz="1200" b="1" dirty="0">
                <a:solidFill>
                  <a:srgbClr val="1E1E1E"/>
                </a:solidFill>
                <a:latin typeface="Segoe UI Emoji"/>
                <a:cs typeface="Segoe UI Emoji"/>
              </a:rPr>
              <a:t>Bcc</a:t>
            </a:r>
            <a:r>
              <a:rPr sz="1200" b="1" spc="-25" dirty="0">
                <a:solidFill>
                  <a:srgbClr val="1E1E1E"/>
                </a:solidFill>
                <a:latin typeface="Segoe UI Emoji"/>
                <a:cs typeface="Segoe UI Emoji"/>
              </a:rPr>
              <a:t> </a:t>
            </a:r>
            <a:r>
              <a:rPr sz="1200" dirty="0">
                <a:solidFill>
                  <a:srgbClr val="1E1E1E"/>
                </a:solidFill>
                <a:latin typeface="Segoe UI Emoji"/>
                <a:cs typeface="Segoe UI Emoji"/>
              </a:rPr>
              <a:t>boxes.</a:t>
            </a:r>
            <a:r>
              <a:rPr sz="1200" spc="-30" dirty="0">
                <a:solidFill>
                  <a:srgbClr val="1E1E1E"/>
                </a:solidFill>
                <a:latin typeface="Segoe UI Emoji"/>
                <a:cs typeface="Segoe UI Emoji"/>
              </a:rPr>
              <a:t> </a:t>
            </a:r>
            <a:r>
              <a:rPr sz="1200" dirty="0">
                <a:solidFill>
                  <a:srgbClr val="1E1E1E"/>
                </a:solidFill>
                <a:latin typeface="Segoe UI Emoji"/>
                <a:cs typeface="Segoe UI Emoji"/>
              </a:rPr>
              <a:t>Separate</a:t>
            </a:r>
            <a:r>
              <a:rPr sz="1200" spc="-40" dirty="0">
                <a:solidFill>
                  <a:srgbClr val="1E1E1E"/>
                </a:solidFill>
                <a:latin typeface="Segoe UI Emoji"/>
                <a:cs typeface="Segoe UI Emoji"/>
              </a:rPr>
              <a:t> </a:t>
            </a:r>
            <a:r>
              <a:rPr sz="1200" dirty="0">
                <a:solidFill>
                  <a:srgbClr val="1E1E1E"/>
                </a:solidFill>
                <a:latin typeface="Segoe UI Emoji"/>
                <a:cs typeface="Segoe UI Emoji"/>
              </a:rPr>
              <a:t>multiple</a:t>
            </a:r>
            <a:r>
              <a:rPr sz="1200" spc="-35" dirty="0">
                <a:solidFill>
                  <a:srgbClr val="1E1E1E"/>
                </a:solidFill>
                <a:latin typeface="Segoe UI Emoji"/>
                <a:cs typeface="Segoe UI Emoji"/>
              </a:rPr>
              <a:t> </a:t>
            </a:r>
            <a:r>
              <a:rPr sz="1200" dirty="0">
                <a:solidFill>
                  <a:srgbClr val="1E1E1E"/>
                </a:solidFill>
                <a:latin typeface="Segoe UI Emoji"/>
                <a:cs typeface="Segoe UI Emoji"/>
              </a:rPr>
              <a:t>recipients</a:t>
            </a:r>
            <a:r>
              <a:rPr sz="1200" spc="-30" dirty="0">
                <a:solidFill>
                  <a:srgbClr val="1E1E1E"/>
                </a:solidFill>
                <a:latin typeface="Segoe UI Emoji"/>
                <a:cs typeface="Segoe UI Emoji"/>
              </a:rPr>
              <a:t> </a:t>
            </a:r>
            <a:r>
              <a:rPr sz="1200" dirty="0">
                <a:solidFill>
                  <a:srgbClr val="1E1E1E"/>
                </a:solidFill>
                <a:latin typeface="Segoe UI Emoji"/>
                <a:cs typeface="Segoe UI Emoji"/>
              </a:rPr>
              <a:t>with</a:t>
            </a:r>
            <a:r>
              <a:rPr sz="1200" spc="-1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spc="-10" dirty="0">
                <a:solidFill>
                  <a:srgbClr val="1E1E1E"/>
                </a:solidFill>
                <a:latin typeface="Segoe UI Emoji"/>
                <a:cs typeface="Segoe UI Emoji"/>
              </a:rPr>
              <a:t>semicolon.</a:t>
            </a:r>
            <a:endParaRPr sz="1200" dirty="0">
              <a:latin typeface="Segoe UI Emoji"/>
              <a:cs typeface="Segoe UI Emoji"/>
            </a:endParaRPr>
          </a:p>
          <a:p>
            <a:pPr marL="240665" indent="-227965">
              <a:spcBef>
                <a:spcPts val="1550"/>
              </a:spcBef>
              <a:buAutoNum type="arabicPeriod" startAt="5"/>
              <a:tabLst>
                <a:tab pos="240665" algn="l"/>
              </a:tabLst>
            </a:pP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select</a:t>
            </a:r>
            <a:r>
              <a:rPr sz="1200" spc="-20" dirty="0">
                <a:solidFill>
                  <a:srgbClr val="1E1E1E"/>
                </a:solidFill>
                <a:latin typeface="Segoe UI Emoji"/>
                <a:cs typeface="Segoe UI Emoji"/>
              </a:rPr>
              <a:t> </a:t>
            </a:r>
            <a:r>
              <a:rPr sz="1200" dirty="0">
                <a:solidFill>
                  <a:srgbClr val="1E1E1E"/>
                </a:solidFill>
                <a:latin typeface="Segoe UI Emoji"/>
                <a:cs typeface="Segoe UI Emoji"/>
              </a:rPr>
              <a:t>recipients'</a:t>
            </a:r>
            <a:r>
              <a:rPr sz="1200" spc="-15" dirty="0">
                <a:solidFill>
                  <a:srgbClr val="1E1E1E"/>
                </a:solidFill>
                <a:latin typeface="Segoe UI Emoji"/>
                <a:cs typeface="Segoe UI Emoji"/>
              </a:rPr>
              <a:t> </a:t>
            </a:r>
            <a:r>
              <a:rPr sz="1200" dirty="0">
                <a:solidFill>
                  <a:srgbClr val="1E1E1E"/>
                </a:solidFill>
                <a:latin typeface="Segoe UI Emoji"/>
                <a:cs typeface="Segoe UI Emoji"/>
              </a:rPr>
              <a:t>names</a:t>
            </a:r>
            <a:r>
              <a:rPr sz="1200" spc="-25" dirty="0">
                <a:solidFill>
                  <a:srgbClr val="1E1E1E"/>
                </a:solidFill>
                <a:latin typeface="Segoe UI Emoji"/>
                <a:cs typeface="Segoe UI Emoji"/>
              </a:rPr>
              <a:t> </a:t>
            </a:r>
            <a:r>
              <a:rPr sz="1200" dirty="0">
                <a:solidFill>
                  <a:srgbClr val="1E1E1E"/>
                </a:solidFill>
                <a:latin typeface="Segoe UI Emoji"/>
                <a:cs typeface="Segoe UI Emoji"/>
              </a:rPr>
              <a:t>from</a:t>
            </a:r>
            <a:r>
              <a:rPr sz="1200" spc="-3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list</a:t>
            </a:r>
            <a:r>
              <a:rPr sz="1200" spc="-35" dirty="0">
                <a:solidFill>
                  <a:srgbClr val="1E1E1E"/>
                </a:solidFill>
                <a:latin typeface="Segoe UI Emoji"/>
                <a:cs typeface="Segoe UI Emoji"/>
              </a:rPr>
              <a:t> </a:t>
            </a:r>
            <a:r>
              <a:rPr sz="1200" dirty="0">
                <a:solidFill>
                  <a:srgbClr val="1E1E1E"/>
                </a:solidFill>
                <a:latin typeface="Segoe UI Emoji"/>
                <a:cs typeface="Segoe UI Emoji"/>
              </a:rPr>
              <a:t>in</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Address</a:t>
            </a:r>
            <a:r>
              <a:rPr sz="1200" spc="-30" dirty="0">
                <a:solidFill>
                  <a:srgbClr val="1E1E1E"/>
                </a:solidFill>
                <a:latin typeface="Segoe UI Emoji"/>
                <a:cs typeface="Segoe UI Emoji"/>
              </a:rPr>
              <a:t> </a:t>
            </a:r>
            <a:r>
              <a:rPr sz="1200" dirty="0">
                <a:solidFill>
                  <a:srgbClr val="1E1E1E"/>
                </a:solidFill>
                <a:latin typeface="Segoe UI Emoji"/>
                <a:cs typeface="Segoe UI Emoji"/>
              </a:rPr>
              <a:t>Book,</a:t>
            </a:r>
            <a:r>
              <a:rPr sz="1200" spc="-25" dirty="0">
                <a:solidFill>
                  <a:srgbClr val="1E1E1E"/>
                </a:solidFill>
                <a:latin typeface="Segoe UI Emoji"/>
                <a:cs typeface="Segoe UI Emoji"/>
              </a:rPr>
              <a:t> </a:t>
            </a: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b="1" dirty="0">
                <a:solidFill>
                  <a:srgbClr val="1E1E1E"/>
                </a:solidFill>
                <a:latin typeface="Segoe UI Emoji"/>
                <a:cs typeface="Segoe UI Emoji"/>
              </a:rPr>
              <a:t>To</a:t>
            </a:r>
            <a:r>
              <a:rPr sz="1200" dirty="0">
                <a:solidFill>
                  <a:srgbClr val="1E1E1E"/>
                </a:solidFill>
                <a:latin typeface="Segoe UI Emoji"/>
                <a:cs typeface="Segoe UI Emoji"/>
              </a:rPr>
              <a:t>,</a:t>
            </a:r>
            <a:r>
              <a:rPr sz="1200" spc="-25" dirty="0">
                <a:solidFill>
                  <a:srgbClr val="1E1E1E"/>
                </a:solidFill>
                <a:latin typeface="Segoe UI Emoji"/>
                <a:cs typeface="Segoe UI Emoji"/>
              </a:rPr>
              <a:t> </a:t>
            </a:r>
            <a:r>
              <a:rPr sz="1200" b="1" dirty="0">
                <a:solidFill>
                  <a:srgbClr val="1E1E1E"/>
                </a:solidFill>
                <a:latin typeface="Segoe UI Emoji"/>
                <a:cs typeface="Segoe UI Emoji"/>
              </a:rPr>
              <a:t>Cc</a:t>
            </a:r>
            <a:r>
              <a:rPr sz="1200" dirty="0">
                <a:solidFill>
                  <a:srgbClr val="1E1E1E"/>
                </a:solidFill>
                <a:latin typeface="Segoe UI Emoji"/>
                <a:cs typeface="Segoe UI Emoji"/>
              </a:rPr>
              <a:t>,</a:t>
            </a:r>
            <a:r>
              <a:rPr sz="1200" spc="-30" dirty="0">
                <a:solidFill>
                  <a:srgbClr val="1E1E1E"/>
                </a:solidFill>
                <a:latin typeface="Segoe UI Emoji"/>
                <a:cs typeface="Segoe UI Emoji"/>
              </a:rPr>
              <a:t> </a:t>
            </a:r>
            <a:r>
              <a:rPr sz="1200" dirty="0">
                <a:solidFill>
                  <a:srgbClr val="1E1E1E"/>
                </a:solidFill>
                <a:latin typeface="Segoe UI Emoji"/>
                <a:cs typeface="Segoe UI Emoji"/>
              </a:rPr>
              <a:t>or</a:t>
            </a:r>
            <a:r>
              <a:rPr sz="1200" spc="-40" dirty="0">
                <a:solidFill>
                  <a:srgbClr val="1E1E1E"/>
                </a:solidFill>
                <a:latin typeface="Segoe UI Emoji"/>
                <a:cs typeface="Segoe UI Emoji"/>
              </a:rPr>
              <a:t> </a:t>
            </a:r>
            <a:r>
              <a:rPr sz="1200" b="1" dirty="0">
                <a:solidFill>
                  <a:srgbClr val="1E1E1E"/>
                </a:solidFill>
                <a:latin typeface="Segoe UI Emoji"/>
                <a:cs typeface="Segoe UI Emoji"/>
              </a:rPr>
              <a:t>Bcc</a:t>
            </a:r>
            <a:r>
              <a:rPr sz="1200" dirty="0">
                <a:solidFill>
                  <a:srgbClr val="1E1E1E"/>
                </a:solidFill>
                <a:latin typeface="Segoe UI Emoji"/>
                <a:cs typeface="Segoe UI Emoji"/>
              </a:rPr>
              <a:t>,</a:t>
            </a:r>
            <a:r>
              <a:rPr sz="1200" spc="-30" dirty="0">
                <a:solidFill>
                  <a:srgbClr val="1E1E1E"/>
                </a:solidFill>
                <a:latin typeface="Segoe UI Emoji"/>
                <a:cs typeface="Segoe UI Emoji"/>
              </a:rPr>
              <a:t> </a:t>
            </a:r>
            <a:r>
              <a:rPr sz="1200" dirty="0">
                <a:solidFill>
                  <a:srgbClr val="1E1E1E"/>
                </a:solidFill>
                <a:latin typeface="Segoe UI Emoji"/>
                <a:cs typeface="Segoe UI Emoji"/>
              </a:rPr>
              <a:t>and</a:t>
            </a:r>
            <a:r>
              <a:rPr sz="1200" spc="-20" dirty="0">
                <a:solidFill>
                  <a:srgbClr val="1E1E1E"/>
                </a:solidFill>
                <a:latin typeface="Segoe UI Emoji"/>
                <a:cs typeface="Segoe UI Emoji"/>
              </a:rPr>
              <a:t> </a:t>
            </a:r>
            <a:r>
              <a:rPr sz="1200" dirty="0">
                <a:solidFill>
                  <a:srgbClr val="1E1E1E"/>
                </a:solidFill>
                <a:latin typeface="Segoe UI Emoji"/>
                <a:cs typeface="Segoe UI Emoji"/>
              </a:rPr>
              <a:t>then</a:t>
            </a:r>
            <a:r>
              <a:rPr sz="1200" spc="-10" dirty="0">
                <a:solidFill>
                  <a:srgbClr val="1E1E1E"/>
                </a:solidFill>
                <a:latin typeface="Segoe UI Emoji"/>
                <a:cs typeface="Segoe UI Emoji"/>
              </a:rPr>
              <a:t> </a:t>
            </a:r>
            <a:r>
              <a:rPr sz="1200" dirty="0">
                <a:solidFill>
                  <a:srgbClr val="1E1E1E"/>
                </a:solidFill>
                <a:latin typeface="Segoe UI Emoji"/>
                <a:cs typeface="Segoe UI Emoji"/>
              </a:rPr>
              <a:t>click</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names</a:t>
            </a:r>
            <a:r>
              <a:rPr sz="1200" spc="-40" dirty="0">
                <a:solidFill>
                  <a:srgbClr val="1E1E1E"/>
                </a:solidFill>
                <a:latin typeface="Segoe UI Emoji"/>
                <a:cs typeface="Segoe UI Emoji"/>
              </a:rPr>
              <a:t> </a:t>
            </a:r>
            <a:r>
              <a:rPr sz="1200" dirty="0">
                <a:solidFill>
                  <a:srgbClr val="1E1E1E"/>
                </a:solidFill>
                <a:latin typeface="Segoe UI Emoji"/>
                <a:cs typeface="Segoe UI Emoji"/>
              </a:rPr>
              <a:t>that</a:t>
            </a:r>
            <a:r>
              <a:rPr sz="1200" spc="-20" dirty="0">
                <a:solidFill>
                  <a:srgbClr val="1E1E1E"/>
                </a:solidFill>
                <a:latin typeface="Segoe UI Emoji"/>
                <a:cs typeface="Segoe UI Emoji"/>
              </a:rPr>
              <a:t> </a:t>
            </a:r>
            <a:r>
              <a:rPr sz="1200" dirty="0">
                <a:solidFill>
                  <a:srgbClr val="1E1E1E"/>
                </a:solidFill>
                <a:latin typeface="Segoe UI Emoji"/>
                <a:cs typeface="Segoe UI Emoji"/>
              </a:rPr>
              <a:t>you</a:t>
            </a:r>
            <a:r>
              <a:rPr sz="1200" spc="-10" dirty="0">
                <a:solidFill>
                  <a:srgbClr val="1E1E1E"/>
                </a:solidFill>
                <a:latin typeface="Segoe UI Emoji"/>
                <a:cs typeface="Segoe UI Emoji"/>
              </a:rPr>
              <a:t> want.</a:t>
            </a:r>
            <a:endParaRPr sz="1200" dirty="0">
              <a:latin typeface="Segoe UI Emoji"/>
              <a:cs typeface="Segoe UI Emoji"/>
            </a:endParaRPr>
          </a:p>
          <a:p>
            <a:pPr marL="815340" marR="108585" lvl="1" indent="-228600">
              <a:lnSpc>
                <a:spcPct val="110800"/>
              </a:lnSpc>
              <a:buFont typeface="Segoe UI Emoji"/>
              <a:buChar char="•"/>
              <a:tabLst>
                <a:tab pos="815340" algn="l"/>
              </a:tabLst>
            </a:pPr>
            <a:r>
              <a:rPr sz="1200" b="1" dirty="0">
                <a:solidFill>
                  <a:srgbClr val="1E1E1E"/>
                </a:solidFill>
                <a:latin typeface="Segoe UI Emoji"/>
                <a:cs typeface="Segoe UI Emoji"/>
              </a:rPr>
              <a:t>I</a:t>
            </a:r>
            <a:r>
              <a:rPr sz="1200" b="1" spc="10" dirty="0">
                <a:solidFill>
                  <a:srgbClr val="1E1E1E"/>
                </a:solidFill>
                <a:latin typeface="Segoe UI Emoji"/>
                <a:cs typeface="Segoe UI Emoji"/>
              </a:rPr>
              <a:t> </a:t>
            </a:r>
            <a:r>
              <a:rPr sz="1200" b="1" dirty="0">
                <a:solidFill>
                  <a:srgbClr val="1E1E1E"/>
                </a:solidFill>
                <a:latin typeface="Segoe UI Emoji"/>
                <a:cs typeface="Segoe UI Emoji"/>
              </a:rPr>
              <a:t>don't</a:t>
            </a:r>
            <a:r>
              <a:rPr sz="1200" b="1" spc="10" dirty="0">
                <a:solidFill>
                  <a:srgbClr val="1E1E1E"/>
                </a:solidFill>
                <a:latin typeface="Segoe UI Emoji"/>
                <a:cs typeface="Segoe UI Emoji"/>
              </a:rPr>
              <a:t> </a:t>
            </a:r>
            <a:r>
              <a:rPr sz="1200" b="1" dirty="0">
                <a:solidFill>
                  <a:srgbClr val="1E1E1E"/>
                </a:solidFill>
                <a:latin typeface="Segoe UI Emoji"/>
                <a:cs typeface="Segoe UI Emoji"/>
              </a:rPr>
              <a:t>see</a:t>
            </a:r>
            <a:r>
              <a:rPr sz="1200" b="1" spc="5" dirty="0">
                <a:solidFill>
                  <a:srgbClr val="1E1E1E"/>
                </a:solidFill>
                <a:latin typeface="Segoe UI Emoji"/>
                <a:cs typeface="Segoe UI Emoji"/>
              </a:rPr>
              <a:t> </a:t>
            </a:r>
            <a:r>
              <a:rPr sz="1200" b="1" dirty="0">
                <a:solidFill>
                  <a:srgbClr val="1E1E1E"/>
                </a:solidFill>
                <a:latin typeface="Segoe UI Emoji"/>
                <a:cs typeface="Segoe UI Emoji"/>
              </a:rPr>
              <a:t>the</a:t>
            </a:r>
            <a:r>
              <a:rPr sz="1200" b="1" spc="10" dirty="0">
                <a:solidFill>
                  <a:srgbClr val="1E1E1E"/>
                </a:solidFill>
                <a:latin typeface="Segoe UI Emoji"/>
                <a:cs typeface="Segoe UI Emoji"/>
              </a:rPr>
              <a:t> </a:t>
            </a:r>
            <a:r>
              <a:rPr sz="1200" b="1" dirty="0">
                <a:solidFill>
                  <a:srgbClr val="1E1E1E"/>
                </a:solidFill>
                <a:latin typeface="Segoe UI Emoji"/>
                <a:cs typeface="Segoe UI Emoji"/>
              </a:rPr>
              <a:t>Bcc</a:t>
            </a:r>
            <a:r>
              <a:rPr sz="1200" b="1" spc="5" dirty="0">
                <a:solidFill>
                  <a:srgbClr val="1E1E1E"/>
                </a:solidFill>
                <a:latin typeface="Segoe UI Emoji"/>
                <a:cs typeface="Segoe UI Emoji"/>
              </a:rPr>
              <a:t> </a:t>
            </a:r>
            <a:r>
              <a:rPr sz="1200" b="1" dirty="0">
                <a:solidFill>
                  <a:srgbClr val="1E1E1E"/>
                </a:solidFill>
                <a:latin typeface="Segoe UI Emoji"/>
                <a:cs typeface="Segoe UI Emoji"/>
              </a:rPr>
              <a:t>box.</a:t>
            </a:r>
            <a:r>
              <a:rPr sz="1200" b="1" spc="-5" dirty="0">
                <a:solidFill>
                  <a:srgbClr val="1E1E1E"/>
                </a:solidFill>
                <a:latin typeface="Segoe UI Emoji"/>
                <a:cs typeface="Segoe UI Emoji"/>
              </a:rPr>
              <a:t> </a:t>
            </a:r>
            <a:r>
              <a:rPr sz="1200" b="1" dirty="0">
                <a:solidFill>
                  <a:srgbClr val="1E1E1E"/>
                </a:solidFill>
                <a:latin typeface="Segoe UI Emoji"/>
                <a:cs typeface="Segoe UI Emoji"/>
              </a:rPr>
              <a:t>How</a:t>
            </a:r>
            <a:r>
              <a:rPr sz="1200" b="1" spc="20" dirty="0">
                <a:solidFill>
                  <a:srgbClr val="1E1E1E"/>
                </a:solidFill>
                <a:latin typeface="Segoe UI Emoji"/>
                <a:cs typeface="Segoe UI Emoji"/>
              </a:rPr>
              <a:t> </a:t>
            </a:r>
            <a:r>
              <a:rPr sz="1200" b="1" dirty="0">
                <a:solidFill>
                  <a:srgbClr val="1E1E1E"/>
                </a:solidFill>
                <a:latin typeface="Segoe UI Emoji"/>
                <a:cs typeface="Segoe UI Emoji"/>
              </a:rPr>
              <a:t>do</a:t>
            </a:r>
            <a:r>
              <a:rPr sz="1200" b="1" spc="15" dirty="0">
                <a:solidFill>
                  <a:srgbClr val="1E1E1E"/>
                </a:solidFill>
                <a:latin typeface="Segoe UI Emoji"/>
                <a:cs typeface="Segoe UI Emoji"/>
              </a:rPr>
              <a:t> </a:t>
            </a:r>
            <a:r>
              <a:rPr sz="1200" b="1" dirty="0">
                <a:solidFill>
                  <a:srgbClr val="1E1E1E"/>
                </a:solidFill>
                <a:latin typeface="Segoe UI Emoji"/>
                <a:cs typeface="Segoe UI Emoji"/>
              </a:rPr>
              <a:t>I</a:t>
            </a:r>
            <a:r>
              <a:rPr sz="1200" b="1" spc="15" dirty="0">
                <a:solidFill>
                  <a:srgbClr val="1E1E1E"/>
                </a:solidFill>
                <a:latin typeface="Segoe UI Emoji"/>
                <a:cs typeface="Segoe UI Emoji"/>
              </a:rPr>
              <a:t> </a:t>
            </a:r>
            <a:r>
              <a:rPr sz="1200" b="1" dirty="0">
                <a:solidFill>
                  <a:srgbClr val="1E1E1E"/>
                </a:solidFill>
                <a:latin typeface="Segoe UI Emoji"/>
                <a:cs typeface="Segoe UI Emoji"/>
              </a:rPr>
              <a:t>turn</a:t>
            </a:r>
            <a:r>
              <a:rPr sz="1200" b="1" spc="10" dirty="0">
                <a:solidFill>
                  <a:srgbClr val="1E1E1E"/>
                </a:solidFill>
                <a:latin typeface="Segoe UI Emoji"/>
                <a:cs typeface="Segoe UI Emoji"/>
              </a:rPr>
              <a:t> </a:t>
            </a:r>
            <a:r>
              <a:rPr sz="1200" b="1" dirty="0">
                <a:solidFill>
                  <a:srgbClr val="1E1E1E"/>
                </a:solidFill>
                <a:latin typeface="Segoe UI Emoji"/>
                <a:cs typeface="Segoe UI Emoji"/>
              </a:rPr>
              <a:t>it</a:t>
            </a:r>
            <a:r>
              <a:rPr sz="1200" b="1" spc="10" dirty="0">
                <a:solidFill>
                  <a:srgbClr val="1E1E1E"/>
                </a:solidFill>
                <a:latin typeface="Segoe UI Emoji"/>
                <a:cs typeface="Segoe UI Emoji"/>
              </a:rPr>
              <a:t> </a:t>
            </a:r>
            <a:r>
              <a:rPr sz="1200" b="1" dirty="0">
                <a:solidFill>
                  <a:srgbClr val="1E1E1E"/>
                </a:solidFill>
                <a:latin typeface="Segoe UI Emoji"/>
                <a:cs typeface="Segoe UI Emoji"/>
              </a:rPr>
              <a:t>on?</a:t>
            </a:r>
            <a:r>
              <a:rPr sz="1200" b="1" spc="25" dirty="0">
                <a:solidFill>
                  <a:srgbClr val="1E1E1E"/>
                </a:solidFill>
                <a:latin typeface="Segoe UI Emoji"/>
                <a:cs typeface="Segoe UI Emoji"/>
              </a:rPr>
              <a:t> </a:t>
            </a:r>
            <a:r>
              <a:rPr sz="1200" dirty="0">
                <a:solidFill>
                  <a:srgbClr val="1E1E1E"/>
                </a:solidFill>
                <a:latin typeface="Segoe UI Emoji"/>
                <a:cs typeface="Segoe UI Emoji"/>
              </a:rPr>
              <a:t>To</a:t>
            </a:r>
            <a:r>
              <a:rPr sz="1200" spc="5" dirty="0">
                <a:solidFill>
                  <a:srgbClr val="1E1E1E"/>
                </a:solidFill>
                <a:latin typeface="Segoe UI Emoji"/>
                <a:cs typeface="Segoe UI Emoji"/>
              </a:rPr>
              <a:t> </a:t>
            </a:r>
            <a:r>
              <a:rPr sz="1200" dirty="0">
                <a:solidFill>
                  <a:srgbClr val="1E1E1E"/>
                </a:solidFill>
                <a:latin typeface="Segoe UI Emoji"/>
                <a:cs typeface="Segoe UI Emoji"/>
              </a:rPr>
              <a:t>display the </a:t>
            </a:r>
            <a:r>
              <a:rPr sz="1200" b="1" dirty="0">
                <a:solidFill>
                  <a:srgbClr val="1E1E1E"/>
                </a:solidFill>
                <a:latin typeface="Segoe UI Emoji"/>
                <a:cs typeface="Segoe UI Emoji"/>
              </a:rPr>
              <a:t>Bcc</a:t>
            </a:r>
            <a:r>
              <a:rPr sz="1200" b="1" spc="25" dirty="0">
                <a:solidFill>
                  <a:srgbClr val="1E1E1E"/>
                </a:solidFill>
                <a:latin typeface="Segoe UI Emoji"/>
                <a:cs typeface="Segoe UI Emoji"/>
              </a:rPr>
              <a:t> </a:t>
            </a:r>
            <a:r>
              <a:rPr sz="1200" dirty="0">
                <a:solidFill>
                  <a:srgbClr val="1E1E1E"/>
                </a:solidFill>
                <a:latin typeface="Segoe UI Emoji"/>
                <a:cs typeface="Segoe UI Emoji"/>
              </a:rPr>
              <a:t>box</a:t>
            </a:r>
            <a:r>
              <a:rPr sz="1200" spc="5" dirty="0">
                <a:solidFill>
                  <a:srgbClr val="1E1E1E"/>
                </a:solidFill>
                <a:latin typeface="Segoe UI Emoji"/>
                <a:cs typeface="Segoe UI Emoji"/>
              </a:rPr>
              <a:t> </a:t>
            </a:r>
            <a:r>
              <a:rPr sz="1200" dirty="0">
                <a:solidFill>
                  <a:srgbClr val="1E1E1E"/>
                </a:solidFill>
                <a:latin typeface="Segoe UI Emoji"/>
                <a:cs typeface="Segoe UI Emoji"/>
              </a:rPr>
              <a:t>for</a:t>
            </a:r>
            <a:r>
              <a:rPr sz="1200" spc="5" dirty="0">
                <a:solidFill>
                  <a:srgbClr val="1E1E1E"/>
                </a:solidFill>
                <a:latin typeface="Segoe UI Emoji"/>
                <a:cs typeface="Segoe UI Emoji"/>
              </a:rPr>
              <a:t> </a:t>
            </a:r>
            <a:r>
              <a:rPr sz="1200" dirty="0">
                <a:solidFill>
                  <a:srgbClr val="1E1E1E"/>
                </a:solidFill>
                <a:latin typeface="Segoe UI Emoji"/>
                <a:cs typeface="Segoe UI Emoji"/>
              </a:rPr>
              <a:t>this</a:t>
            </a:r>
            <a:r>
              <a:rPr sz="1200" spc="-5" dirty="0">
                <a:solidFill>
                  <a:srgbClr val="1E1E1E"/>
                </a:solidFill>
                <a:latin typeface="Segoe UI Emoji"/>
                <a:cs typeface="Segoe UI Emoji"/>
              </a:rPr>
              <a:t> </a:t>
            </a:r>
            <a:r>
              <a:rPr sz="1200" dirty="0">
                <a:solidFill>
                  <a:srgbClr val="1E1E1E"/>
                </a:solidFill>
                <a:latin typeface="Segoe UI Emoji"/>
                <a:cs typeface="Segoe UI Emoji"/>
              </a:rPr>
              <a:t>and</a:t>
            </a:r>
            <a:r>
              <a:rPr sz="1200" spc="5" dirty="0">
                <a:solidFill>
                  <a:srgbClr val="1E1E1E"/>
                </a:solidFill>
                <a:latin typeface="Segoe UI Emoji"/>
                <a:cs typeface="Segoe UI Emoji"/>
              </a:rPr>
              <a:t> </a:t>
            </a:r>
            <a:r>
              <a:rPr sz="1200" dirty="0">
                <a:solidFill>
                  <a:srgbClr val="1E1E1E"/>
                </a:solidFill>
                <a:latin typeface="Segoe UI Emoji"/>
                <a:cs typeface="Segoe UI Emoji"/>
              </a:rPr>
              <a:t>all future</a:t>
            </a:r>
            <a:r>
              <a:rPr sz="1200" spc="-5" dirty="0">
                <a:solidFill>
                  <a:srgbClr val="1E1E1E"/>
                </a:solidFill>
                <a:latin typeface="Segoe UI Emoji"/>
                <a:cs typeface="Segoe UI Emoji"/>
              </a:rPr>
              <a:t> </a:t>
            </a:r>
            <a:r>
              <a:rPr sz="1200" dirty="0">
                <a:solidFill>
                  <a:srgbClr val="1E1E1E"/>
                </a:solidFill>
                <a:latin typeface="Segoe UI Emoji"/>
                <a:cs typeface="Segoe UI Emoji"/>
              </a:rPr>
              <a:t>messages,</a:t>
            </a:r>
            <a:r>
              <a:rPr sz="1200" spc="5" dirty="0">
                <a:solidFill>
                  <a:srgbClr val="1E1E1E"/>
                </a:solidFill>
                <a:latin typeface="Segoe UI Emoji"/>
                <a:cs typeface="Segoe UI Emoji"/>
              </a:rPr>
              <a:t> </a:t>
            </a:r>
            <a:r>
              <a:rPr sz="1200" dirty="0">
                <a:solidFill>
                  <a:srgbClr val="1E1E1E"/>
                </a:solidFill>
                <a:latin typeface="Segoe UI Emoji"/>
                <a:cs typeface="Segoe UI Emoji"/>
              </a:rPr>
              <a:t>click</a:t>
            </a:r>
            <a:r>
              <a:rPr sz="1200" spc="10" dirty="0">
                <a:solidFill>
                  <a:srgbClr val="1E1E1E"/>
                </a:solidFill>
                <a:latin typeface="Segoe UI Emoji"/>
                <a:cs typeface="Segoe UI Emoji"/>
              </a:rPr>
              <a:t> </a:t>
            </a:r>
            <a:r>
              <a:rPr sz="1200" b="1" dirty="0">
                <a:solidFill>
                  <a:srgbClr val="1E1E1E"/>
                </a:solidFill>
                <a:latin typeface="Segoe UI Emoji"/>
                <a:cs typeface="Segoe UI Emoji"/>
              </a:rPr>
              <a:t>Options</a:t>
            </a:r>
            <a:r>
              <a:rPr sz="1200" dirty="0">
                <a:solidFill>
                  <a:srgbClr val="1E1E1E"/>
                </a:solidFill>
                <a:latin typeface="Segoe UI Emoji"/>
                <a:cs typeface="Segoe UI Emoji"/>
              </a:rPr>
              <a:t>,</a:t>
            </a:r>
            <a:r>
              <a:rPr sz="1200" spc="-10" dirty="0">
                <a:solidFill>
                  <a:srgbClr val="1E1E1E"/>
                </a:solidFill>
                <a:latin typeface="Segoe UI Emoji"/>
                <a:cs typeface="Segoe UI Emoji"/>
              </a:rPr>
              <a:t> </a:t>
            </a:r>
            <a:r>
              <a:rPr sz="1200" dirty="0">
                <a:solidFill>
                  <a:srgbClr val="1E1E1E"/>
                </a:solidFill>
                <a:latin typeface="Segoe UI Emoji"/>
                <a:cs typeface="Segoe UI Emoji"/>
              </a:rPr>
              <a:t>and</a:t>
            </a:r>
            <a:r>
              <a:rPr sz="1200" spc="5" dirty="0">
                <a:solidFill>
                  <a:srgbClr val="1E1E1E"/>
                </a:solidFill>
                <a:latin typeface="Segoe UI Emoji"/>
                <a:cs typeface="Segoe UI Emoji"/>
              </a:rPr>
              <a:t> </a:t>
            </a:r>
            <a:r>
              <a:rPr sz="1200" spc="-20" dirty="0">
                <a:solidFill>
                  <a:srgbClr val="1E1E1E"/>
                </a:solidFill>
                <a:latin typeface="Segoe UI Emoji"/>
                <a:cs typeface="Segoe UI Emoji"/>
              </a:rPr>
              <a:t>then </a:t>
            </a:r>
            <a:r>
              <a:rPr sz="1200" dirty="0">
                <a:solidFill>
                  <a:srgbClr val="1E1E1E"/>
                </a:solidFill>
                <a:latin typeface="Segoe UI Emoji"/>
                <a:cs typeface="Segoe UI Emoji"/>
              </a:rPr>
              <a:t>in</a:t>
            </a:r>
            <a:r>
              <a:rPr sz="1200" spc="5" dirty="0">
                <a:solidFill>
                  <a:srgbClr val="1E1E1E"/>
                </a:solidFill>
                <a:latin typeface="Segoe UI Emoji"/>
                <a:cs typeface="Segoe UI Emoji"/>
              </a:rPr>
              <a:t> </a:t>
            </a:r>
            <a:r>
              <a:rPr sz="1200" dirty="0">
                <a:solidFill>
                  <a:srgbClr val="1E1E1E"/>
                </a:solidFill>
                <a:latin typeface="Segoe UI Emoji"/>
                <a:cs typeface="Segoe UI Emoji"/>
              </a:rPr>
              <a:t>the </a:t>
            </a:r>
            <a:r>
              <a:rPr sz="1200" b="1" dirty="0">
                <a:solidFill>
                  <a:srgbClr val="1E1E1E"/>
                </a:solidFill>
                <a:latin typeface="Segoe UI Emoji"/>
                <a:cs typeface="Segoe UI Emoji"/>
              </a:rPr>
              <a:t>Show</a:t>
            </a:r>
            <a:r>
              <a:rPr sz="1200" b="1" spc="20" dirty="0">
                <a:solidFill>
                  <a:srgbClr val="1E1E1E"/>
                </a:solidFill>
                <a:latin typeface="Segoe UI Emoji"/>
                <a:cs typeface="Segoe UI Emoji"/>
              </a:rPr>
              <a:t> </a:t>
            </a:r>
            <a:r>
              <a:rPr sz="1200" b="1" dirty="0">
                <a:solidFill>
                  <a:srgbClr val="1E1E1E"/>
                </a:solidFill>
                <a:latin typeface="Segoe UI Emoji"/>
                <a:cs typeface="Segoe UI Emoji"/>
              </a:rPr>
              <a:t>Fields</a:t>
            </a:r>
            <a:r>
              <a:rPr sz="1200" b="1" spc="10" dirty="0">
                <a:solidFill>
                  <a:srgbClr val="1E1E1E"/>
                </a:solidFill>
                <a:latin typeface="Segoe UI Emoji"/>
                <a:cs typeface="Segoe UI Emoji"/>
              </a:rPr>
              <a:t> </a:t>
            </a:r>
            <a:r>
              <a:rPr sz="1200" dirty="0">
                <a:solidFill>
                  <a:srgbClr val="1E1E1E"/>
                </a:solidFill>
                <a:latin typeface="Segoe UI Emoji"/>
                <a:cs typeface="Segoe UI Emoji"/>
              </a:rPr>
              <a:t>group,</a:t>
            </a:r>
            <a:r>
              <a:rPr sz="1200" spc="5" dirty="0">
                <a:solidFill>
                  <a:srgbClr val="1E1E1E"/>
                </a:solidFill>
                <a:latin typeface="Segoe UI Emoji"/>
                <a:cs typeface="Segoe UI Emoji"/>
              </a:rPr>
              <a:t> </a:t>
            </a:r>
            <a:r>
              <a:rPr sz="1200" dirty="0">
                <a:solidFill>
                  <a:srgbClr val="1E1E1E"/>
                </a:solidFill>
                <a:latin typeface="Segoe UI Emoji"/>
                <a:cs typeface="Segoe UI Emoji"/>
              </a:rPr>
              <a:t>click</a:t>
            </a:r>
            <a:r>
              <a:rPr sz="1200" spc="5" dirty="0">
                <a:solidFill>
                  <a:srgbClr val="1E1E1E"/>
                </a:solidFill>
                <a:latin typeface="Segoe UI Emoji"/>
                <a:cs typeface="Segoe UI Emoji"/>
              </a:rPr>
              <a:t> </a:t>
            </a:r>
            <a:r>
              <a:rPr sz="1200" b="1" spc="-20" dirty="0">
                <a:solidFill>
                  <a:srgbClr val="1E1E1E"/>
                </a:solidFill>
                <a:latin typeface="Segoe UI Emoji"/>
                <a:cs typeface="Segoe UI Emoji"/>
              </a:rPr>
              <a:t>Bcc</a:t>
            </a:r>
            <a:r>
              <a:rPr sz="1200" spc="-20" dirty="0">
                <a:solidFill>
                  <a:srgbClr val="1E1E1E"/>
                </a:solidFill>
                <a:latin typeface="Segoe UI Emoji"/>
                <a:cs typeface="Segoe UI Emoji"/>
              </a:rPr>
              <a:t>.</a:t>
            </a:r>
            <a:endParaRPr sz="1200" dirty="0">
              <a:latin typeface="Segoe UI Emoji"/>
              <a:cs typeface="Segoe UI Emoji"/>
            </a:endParaRPr>
          </a:p>
          <a:p>
            <a:pPr marL="240665" indent="-227965">
              <a:spcBef>
                <a:spcPts val="1560"/>
              </a:spcBef>
              <a:buAutoNum type="arabicPeriod" startAt="7"/>
              <a:tabLst>
                <a:tab pos="240665" algn="l"/>
              </a:tabLst>
            </a:pPr>
            <a:r>
              <a:rPr sz="1200" dirty="0">
                <a:solidFill>
                  <a:srgbClr val="1E1E1E"/>
                </a:solidFill>
                <a:latin typeface="Segoe UI Emoji"/>
                <a:cs typeface="Segoe UI Emoji"/>
              </a:rPr>
              <a:t>After</a:t>
            </a:r>
            <a:r>
              <a:rPr sz="1200" spc="-60" dirty="0">
                <a:solidFill>
                  <a:srgbClr val="1E1E1E"/>
                </a:solidFill>
                <a:latin typeface="Segoe UI Emoji"/>
                <a:cs typeface="Segoe UI Emoji"/>
              </a:rPr>
              <a:t> </a:t>
            </a:r>
            <a:r>
              <a:rPr sz="1200" dirty="0">
                <a:solidFill>
                  <a:srgbClr val="1E1E1E"/>
                </a:solidFill>
                <a:latin typeface="Segoe UI Emoji"/>
                <a:cs typeface="Segoe UI Emoji"/>
              </a:rPr>
              <a:t>you</a:t>
            </a:r>
            <a:r>
              <a:rPr sz="1200" spc="-40" dirty="0">
                <a:solidFill>
                  <a:srgbClr val="1E1E1E"/>
                </a:solidFill>
                <a:latin typeface="Segoe UI Emoji"/>
                <a:cs typeface="Segoe UI Emoji"/>
              </a:rPr>
              <a:t> </a:t>
            </a:r>
            <a:r>
              <a:rPr sz="1200" dirty="0">
                <a:solidFill>
                  <a:srgbClr val="1E1E1E"/>
                </a:solidFill>
                <a:latin typeface="Segoe UI Emoji"/>
                <a:cs typeface="Segoe UI Emoji"/>
              </a:rPr>
              <a:t>finish</a:t>
            </a:r>
            <a:r>
              <a:rPr sz="1200" spc="-45" dirty="0">
                <a:solidFill>
                  <a:srgbClr val="1E1E1E"/>
                </a:solidFill>
                <a:latin typeface="Segoe UI Emoji"/>
                <a:cs typeface="Segoe UI Emoji"/>
              </a:rPr>
              <a:t> </a:t>
            </a:r>
            <a:r>
              <a:rPr sz="1200" dirty="0">
                <a:solidFill>
                  <a:srgbClr val="1E1E1E"/>
                </a:solidFill>
                <a:latin typeface="Segoe UI Emoji"/>
                <a:cs typeface="Segoe UI Emoji"/>
              </a:rPr>
              <a:t>composing</a:t>
            </a:r>
            <a:r>
              <a:rPr sz="1200" spc="-40" dirty="0">
                <a:solidFill>
                  <a:srgbClr val="1E1E1E"/>
                </a:solidFill>
                <a:latin typeface="Segoe UI Emoji"/>
                <a:cs typeface="Segoe UI Emoji"/>
              </a:rPr>
              <a:t> </a:t>
            </a:r>
            <a:r>
              <a:rPr sz="1200" dirty="0">
                <a:solidFill>
                  <a:srgbClr val="1E1E1E"/>
                </a:solidFill>
                <a:latin typeface="Segoe UI Emoji"/>
                <a:cs typeface="Segoe UI Emoji"/>
              </a:rPr>
              <a:t>your</a:t>
            </a:r>
            <a:r>
              <a:rPr sz="1200" spc="-45" dirty="0">
                <a:solidFill>
                  <a:srgbClr val="1E1E1E"/>
                </a:solidFill>
                <a:latin typeface="Segoe UI Emoji"/>
                <a:cs typeface="Segoe UI Emoji"/>
              </a:rPr>
              <a:t> </a:t>
            </a:r>
            <a:r>
              <a:rPr sz="1200" dirty="0">
                <a:solidFill>
                  <a:srgbClr val="1E1E1E"/>
                </a:solidFill>
                <a:latin typeface="Segoe UI Emoji"/>
                <a:cs typeface="Segoe UI Emoji"/>
              </a:rPr>
              <a:t>message,</a:t>
            </a:r>
            <a:r>
              <a:rPr sz="1200" spc="-30" dirty="0">
                <a:solidFill>
                  <a:srgbClr val="1E1E1E"/>
                </a:solidFill>
                <a:latin typeface="Segoe UI Emoji"/>
                <a:cs typeface="Segoe UI Emoji"/>
              </a:rPr>
              <a:t> </a:t>
            </a:r>
            <a:r>
              <a:rPr sz="1200" dirty="0">
                <a:solidFill>
                  <a:srgbClr val="1E1E1E"/>
                </a:solidFill>
                <a:latin typeface="Segoe UI Emoji"/>
                <a:cs typeface="Segoe UI Emoji"/>
              </a:rPr>
              <a:t>click</a:t>
            </a:r>
            <a:r>
              <a:rPr sz="1200" spc="-45" dirty="0">
                <a:solidFill>
                  <a:srgbClr val="1E1E1E"/>
                </a:solidFill>
                <a:latin typeface="Segoe UI Emoji"/>
                <a:cs typeface="Segoe UI Emoji"/>
              </a:rPr>
              <a:t> </a:t>
            </a:r>
            <a:r>
              <a:rPr sz="1200" b="1" spc="-10" dirty="0">
                <a:solidFill>
                  <a:srgbClr val="1E1E1E"/>
                </a:solidFill>
                <a:latin typeface="Segoe UI Emoji"/>
                <a:cs typeface="Segoe UI Emoji"/>
              </a:rPr>
              <a:t>Send</a:t>
            </a:r>
            <a:r>
              <a:rPr sz="1200" spc="-10" dirty="0">
                <a:solidFill>
                  <a:srgbClr val="1E1E1E"/>
                </a:solidFill>
                <a:latin typeface="Segoe UI Emoji"/>
                <a:cs typeface="Segoe UI Emoji"/>
              </a:rPr>
              <a:t>.</a:t>
            </a:r>
            <a:endParaRPr sz="1200" dirty="0">
              <a:latin typeface="Segoe UI Emoji"/>
              <a:cs typeface="Segoe UI Emoji"/>
            </a:endParaRPr>
          </a:p>
          <a:p>
            <a:pPr>
              <a:lnSpc>
                <a:spcPct val="100000"/>
              </a:lnSpc>
              <a:buClr>
                <a:srgbClr val="1E1E1E"/>
              </a:buClr>
              <a:buFont typeface="Segoe UI Emoji"/>
              <a:buAutoNum type="arabicPeriod" startAt="7"/>
            </a:pPr>
            <a:endParaRPr sz="1200" dirty="0">
              <a:latin typeface="Segoe UI Emoji"/>
              <a:cs typeface="Segoe UI Emoji"/>
            </a:endParaRPr>
          </a:p>
          <a:p>
            <a:pPr marL="240029" marR="5080" indent="-227965">
              <a:lnSpc>
                <a:spcPct val="110800"/>
              </a:lnSpc>
              <a:buFont typeface="Segoe UI Emoji"/>
              <a:buAutoNum type="arabicPeriod" startAt="7"/>
              <a:tabLst>
                <a:tab pos="243840" algn="l"/>
              </a:tabLst>
            </a:pPr>
            <a:r>
              <a:rPr sz="1200" b="1" dirty="0">
                <a:solidFill>
                  <a:srgbClr val="1E1E1E"/>
                </a:solidFill>
                <a:latin typeface="Segoe UI Emoji"/>
                <a:cs typeface="Segoe UI Emoji"/>
              </a:rPr>
              <a:t>Tip:</a:t>
            </a:r>
            <a:r>
              <a:rPr sz="1200" b="1" spc="-20" dirty="0">
                <a:solidFill>
                  <a:srgbClr val="1E1E1E"/>
                </a:solidFill>
                <a:latin typeface="Segoe UI Emoji"/>
                <a:cs typeface="Segoe UI Emoji"/>
              </a:rPr>
              <a:t> </a:t>
            </a:r>
            <a:r>
              <a:rPr sz="1200" dirty="0">
                <a:solidFill>
                  <a:srgbClr val="1E1E1E"/>
                </a:solidFill>
                <a:latin typeface="Segoe UI Emoji"/>
                <a:cs typeface="Segoe UI Emoji"/>
              </a:rPr>
              <a:t>As</a:t>
            </a:r>
            <a:r>
              <a:rPr sz="1200" spc="-25" dirty="0">
                <a:solidFill>
                  <a:srgbClr val="1E1E1E"/>
                </a:solidFill>
                <a:latin typeface="Segoe UI Emoji"/>
                <a:cs typeface="Segoe UI Emoji"/>
              </a:rPr>
              <a:t> </a:t>
            </a:r>
            <a:r>
              <a:rPr sz="1200" dirty="0">
                <a:solidFill>
                  <a:srgbClr val="1E1E1E"/>
                </a:solidFill>
                <a:latin typeface="Segoe UI Emoji"/>
                <a:cs typeface="Segoe UI Emoji"/>
              </a:rPr>
              <a:t>you</a:t>
            </a:r>
            <a:r>
              <a:rPr sz="1200" spc="-15" dirty="0">
                <a:solidFill>
                  <a:srgbClr val="1E1E1E"/>
                </a:solidFill>
                <a:latin typeface="Segoe UI Emoji"/>
                <a:cs typeface="Segoe UI Emoji"/>
              </a:rPr>
              <a:t> </a:t>
            </a:r>
            <a:r>
              <a:rPr sz="1200" dirty="0">
                <a:solidFill>
                  <a:srgbClr val="1E1E1E"/>
                </a:solidFill>
                <a:latin typeface="Segoe UI Emoji"/>
                <a:cs typeface="Segoe UI Emoji"/>
              </a:rPr>
              <a:t>start</a:t>
            </a:r>
            <a:r>
              <a:rPr sz="1200" spc="-20" dirty="0">
                <a:solidFill>
                  <a:srgbClr val="1E1E1E"/>
                </a:solidFill>
                <a:latin typeface="Segoe UI Emoji"/>
                <a:cs typeface="Segoe UI Emoji"/>
              </a:rPr>
              <a:t> </a:t>
            </a:r>
            <a:r>
              <a:rPr sz="1200" dirty="0">
                <a:solidFill>
                  <a:srgbClr val="1E1E1E"/>
                </a:solidFill>
                <a:latin typeface="Segoe UI Emoji"/>
                <a:cs typeface="Segoe UI Emoji"/>
              </a:rPr>
              <a:t>typing</a:t>
            </a:r>
            <a:r>
              <a:rPr sz="1200" spc="-20"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recipient's</a:t>
            </a:r>
            <a:r>
              <a:rPr sz="1200" spc="-15" dirty="0">
                <a:solidFill>
                  <a:srgbClr val="1E1E1E"/>
                </a:solidFill>
                <a:latin typeface="Segoe UI Emoji"/>
                <a:cs typeface="Segoe UI Emoji"/>
              </a:rPr>
              <a:t> </a:t>
            </a:r>
            <a:r>
              <a:rPr sz="1200" dirty="0">
                <a:solidFill>
                  <a:srgbClr val="1E1E1E"/>
                </a:solidFill>
                <a:latin typeface="Segoe UI Emoji"/>
                <a:cs typeface="Segoe UI Emoji"/>
              </a:rPr>
              <a:t>name,</a:t>
            </a:r>
            <a:r>
              <a:rPr sz="1200" spc="-20" dirty="0">
                <a:solidFill>
                  <a:srgbClr val="1E1E1E"/>
                </a:solidFill>
                <a:latin typeface="Segoe UI Emoji"/>
                <a:cs typeface="Segoe UI Emoji"/>
              </a:rPr>
              <a:t> </a:t>
            </a:r>
            <a:r>
              <a:rPr sz="1200" dirty="0">
                <a:solidFill>
                  <a:srgbClr val="1E1E1E"/>
                </a:solidFill>
                <a:latin typeface="Segoe UI Emoji"/>
                <a:cs typeface="Segoe UI Emoji"/>
              </a:rPr>
              <a:t>Outlook</a:t>
            </a:r>
            <a:r>
              <a:rPr sz="1200" spc="-20" dirty="0">
                <a:solidFill>
                  <a:srgbClr val="1E1E1E"/>
                </a:solidFill>
                <a:latin typeface="Segoe UI Emoji"/>
                <a:cs typeface="Segoe UI Emoji"/>
              </a:rPr>
              <a:t> </a:t>
            </a:r>
            <a:r>
              <a:rPr sz="1200" dirty="0">
                <a:solidFill>
                  <a:srgbClr val="1E1E1E"/>
                </a:solidFill>
                <a:latin typeface="Segoe UI Emoji"/>
                <a:cs typeface="Segoe UI Emoji"/>
              </a:rPr>
              <a:t>will</a:t>
            </a:r>
            <a:r>
              <a:rPr sz="1200" spc="-25" dirty="0">
                <a:solidFill>
                  <a:srgbClr val="1E1E1E"/>
                </a:solidFill>
                <a:latin typeface="Segoe UI Emoji"/>
                <a:cs typeface="Segoe UI Emoji"/>
              </a:rPr>
              <a:t> </a:t>
            </a:r>
            <a:r>
              <a:rPr sz="1200" dirty="0">
                <a:solidFill>
                  <a:srgbClr val="1E1E1E"/>
                </a:solidFill>
                <a:latin typeface="Segoe UI Emoji"/>
                <a:cs typeface="Segoe UI Emoji"/>
              </a:rPr>
              <a:t>suggest</a:t>
            </a:r>
            <a:r>
              <a:rPr sz="1200" spc="-10"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names</a:t>
            </a:r>
            <a:r>
              <a:rPr sz="1200" spc="-25" dirty="0">
                <a:solidFill>
                  <a:srgbClr val="1E1E1E"/>
                </a:solidFill>
                <a:latin typeface="Segoe UI Emoji"/>
                <a:cs typeface="Segoe UI Emoji"/>
              </a:rPr>
              <a: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people</a:t>
            </a:r>
            <a:r>
              <a:rPr sz="1200" spc="-15" dirty="0">
                <a:solidFill>
                  <a:srgbClr val="1E1E1E"/>
                </a:solidFill>
                <a:latin typeface="Segoe UI Emoji"/>
                <a:cs typeface="Segoe UI Emoji"/>
              </a:rPr>
              <a:t> </a:t>
            </a:r>
            <a:r>
              <a:rPr sz="1200" dirty="0">
                <a:solidFill>
                  <a:srgbClr val="1E1E1E"/>
                </a:solidFill>
                <a:latin typeface="Segoe UI Emoji"/>
                <a:cs typeface="Segoe UI Emoji"/>
              </a:rPr>
              <a:t>you've</a:t>
            </a:r>
            <a:r>
              <a:rPr sz="1200" spc="-25" dirty="0">
                <a:solidFill>
                  <a:srgbClr val="1E1E1E"/>
                </a:solidFill>
                <a:latin typeface="Segoe UI Emoji"/>
                <a:cs typeface="Segoe UI Emoji"/>
              </a:rPr>
              <a:t> </a:t>
            </a:r>
            <a:r>
              <a:rPr sz="1200" dirty="0">
                <a:solidFill>
                  <a:srgbClr val="1E1E1E"/>
                </a:solidFill>
                <a:latin typeface="Segoe UI Emoji"/>
                <a:cs typeface="Segoe UI Emoji"/>
              </a:rPr>
              <a:t>emailed</a:t>
            </a:r>
            <a:r>
              <a:rPr sz="1200" spc="-20" dirty="0">
                <a:solidFill>
                  <a:srgbClr val="1E1E1E"/>
                </a:solidFill>
                <a:latin typeface="Segoe UI Emoji"/>
                <a:cs typeface="Segoe UI Emoji"/>
              </a:rPr>
              <a:t> </a:t>
            </a:r>
            <a:r>
              <a:rPr sz="1200" dirty="0">
                <a:solidFill>
                  <a:srgbClr val="1E1E1E"/>
                </a:solidFill>
                <a:latin typeface="Segoe UI Emoji"/>
                <a:cs typeface="Segoe UI Emoji"/>
              </a:rPr>
              <a:t>before.</a:t>
            </a:r>
            <a:r>
              <a:rPr sz="1200" spc="-5" dirty="0">
                <a:solidFill>
                  <a:srgbClr val="1E1E1E"/>
                </a:solidFill>
                <a:latin typeface="Segoe UI Emoji"/>
                <a:cs typeface="Segoe UI Emoji"/>
              </a:rPr>
              <a:t> </a:t>
            </a:r>
            <a:r>
              <a:rPr sz="1200" dirty="0">
                <a:solidFill>
                  <a:srgbClr val="1E1E1E"/>
                </a:solidFill>
                <a:latin typeface="Segoe UI Emoji"/>
                <a:cs typeface="Segoe UI Emoji"/>
              </a:rPr>
              <a:t>Those</a:t>
            </a:r>
            <a:r>
              <a:rPr sz="1200" spc="-25" dirty="0">
                <a:solidFill>
                  <a:srgbClr val="1E1E1E"/>
                </a:solidFill>
                <a:latin typeface="Segoe UI Emoji"/>
                <a:cs typeface="Segoe UI Emoji"/>
              </a:rPr>
              <a:t> </a:t>
            </a:r>
            <a:r>
              <a:rPr sz="1200" dirty="0">
                <a:solidFill>
                  <a:srgbClr val="1E1E1E"/>
                </a:solidFill>
                <a:latin typeface="Segoe UI Emoji"/>
                <a:cs typeface="Segoe UI Emoji"/>
              </a:rPr>
              <a:t>you've</a:t>
            </a:r>
            <a:r>
              <a:rPr sz="1200" spc="-25" dirty="0">
                <a:solidFill>
                  <a:srgbClr val="1E1E1E"/>
                </a:solidFill>
                <a:latin typeface="Segoe UI Emoji"/>
                <a:cs typeface="Segoe UI Emoji"/>
              </a:rPr>
              <a:t> </a:t>
            </a:r>
            <a:r>
              <a:rPr sz="1200" spc="-10" dirty="0">
                <a:solidFill>
                  <a:srgbClr val="1E1E1E"/>
                </a:solidFill>
                <a:latin typeface="Segoe UI Emoji"/>
                <a:cs typeface="Segoe UI Emoji"/>
              </a:rPr>
              <a:t>emailed 	</a:t>
            </a:r>
            <a:r>
              <a:rPr sz="1200" dirty="0">
                <a:solidFill>
                  <a:srgbClr val="1E1E1E"/>
                </a:solidFill>
                <a:latin typeface="Segoe UI Emoji"/>
                <a:cs typeface="Segoe UI Emoji"/>
              </a:rPr>
              <a:t>most</a:t>
            </a:r>
            <a:r>
              <a:rPr sz="1200" spc="-10" dirty="0">
                <a:solidFill>
                  <a:srgbClr val="1E1E1E"/>
                </a:solidFill>
                <a:latin typeface="Segoe UI Emoji"/>
                <a:cs typeface="Segoe UI Emoji"/>
              </a:rPr>
              <a:t> </a:t>
            </a:r>
            <a:r>
              <a:rPr sz="1200" dirty="0">
                <a:solidFill>
                  <a:srgbClr val="1E1E1E"/>
                </a:solidFill>
                <a:latin typeface="Segoe UI Emoji"/>
                <a:cs typeface="Segoe UI Emoji"/>
              </a:rPr>
              <a:t>recently will be listed</a:t>
            </a:r>
            <a:r>
              <a:rPr sz="1200" spc="-10" dirty="0">
                <a:solidFill>
                  <a:srgbClr val="1E1E1E"/>
                </a:solidFill>
                <a:latin typeface="Segoe UI Emoji"/>
                <a:cs typeface="Segoe UI Emoji"/>
              </a:rPr>
              <a:t> </a:t>
            </a:r>
            <a:r>
              <a:rPr sz="1200" dirty="0">
                <a:solidFill>
                  <a:srgbClr val="1E1E1E"/>
                </a:solidFill>
                <a:latin typeface="Segoe UI Emoji"/>
                <a:cs typeface="Segoe UI Emoji"/>
              </a:rPr>
              <a:t>as </a:t>
            </a:r>
            <a:r>
              <a:rPr sz="1200" b="1" dirty="0">
                <a:solidFill>
                  <a:srgbClr val="1E1E1E"/>
                </a:solidFill>
                <a:latin typeface="Segoe UI Emoji"/>
                <a:cs typeface="Segoe UI Emoji"/>
              </a:rPr>
              <a:t>Recent</a:t>
            </a:r>
            <a:r>
              <a:rPr sz="1200" b="1" spc="10" dirty="0">
                <a:solidFill>
                  <a:srgbClr val="1E1E1E"/>
                </a:solidFill>
                <a:latin typeface="Segoe UI Emoji"/>
                <a:cs typeface="Segoe UI Emoji"/>
              </a:rPr>
              <a:t> </a:t>
            </a:r>
            <a:r>
              <a:rPr sz="1200" b="1" dirty="0">
                <a:solidFill>
                  <a:srgbClr val="1E1E1E"/>
                </a:solidFill>
                <a:latin typeface="Segoe UI Emoji"/>
                <a:cs typeface="Segoe UI Emoji"/>
              </a:rPr>
              <a:t>People</a:t>
            </a:r>
            <a:r>
              <a:rPr sz="1200" b="1" spc="-5" dirty="0">
                <a:solidFill>
                  <a:srgbClr val="1E1E1E"/>
                </a:solidFill>
                <a:latin typeface="Segoe UI Emoji"/>
                <a:cs typeface="Segoe UI Emoji"/>
              </a:rPr>
              <a:t> </a:t>
            </a:r>
            <a:r>
              <a:rPr sz="1200" dirty="0">
                <a:solidFill>
                  <a:srgbClr val="1E1E1E"/>
                </a:solidFill>
                <a:latin typeface="Segoe UI Emoji"/>
                <a:cs typeface="Segoe UI Emoji"/>
              </a:rPr>
              <a:t>and</a:t>
            </a:r>
            <a:r>
              <a:rPr sz="1200" spc="-10" dirty="0">
                <a:solidFill>
                  <a:srgbClr val="1E1E1E"/>
                </a:solidFill>
                <a:latin typeface="Segoe UI Emoji"/>
                <a:cs typeface="Segoe UI Emoji"/>
              </a:rPr>
              <a:t> </a:t>
            </a:r>
            <a:r>
              <a:rPr sz="1200" dirty="0">
                <a:solidFill>
                  <a:srgbClr val="1E1E1E"/>
                </a:solidFill>
                <a:latin typeface="Segoe UI Emoji"/>
                <a:cs typeface="Segoe UI Emoji"/>
              </a:rPr>
              <a:t>those</a:t>
            </a:r>
            <a:r>
              <a:rPr sz="1200" spc="-10" dirty="0">
                <a:solidFill>
                  <a:srgbClr val="1E1E1E"/>
                </a:solidFill>
                <a:latin typeface="Segoe UI Emoji"/>
                <a:cs typeface="Segoe UI Emoji"/>
              </a:rPr>
              <a:t> </a:t>
            </a:r>
            <a:r>
              <a:rPr sz="1200" dirty="0">
                <a:solidFill>
                  <a:srgbClr val="1E1E1E"/>
                </a:solidFill>
                <a:latin typeface="Segoe UI Emoji"/>
                <a:cs typeface="Segoe UI Emoji"/>
              </a:rPr>
              <a:t>you've</a:t>
            </a:r>
            <a:r>
              <a:rPr sz="1200" spc="-10" dirty="0">
                <a:solidFill>
                  <a:srgbClr val="1E1E1E"/>
                </a:solidFill>
                <a:latin typeface="Segoe UI Emoji"/>
                <a:cs typeface="Segoe UI Emoji"/>
              </a:rPr>
              <a:t> </a:t>
            </a:r>
            <a:r>
              <a:rPr sz="1200" dirty="0">
                <a:solidFill>
                  <a:srgbClr val="1E1E1E"/>
                </a:solidFill>
                <a:latin typeface="Segoe UI Emoji"/>
                <a:cs typeface="Segoe UI Emoji"/>
              </a:rPr>
              <a:t>emailed</a:t>
            </a:r>
            <a:r>
              <a:rPr sz="1200" spc="-5" dirty="0">
                <a:solidFill>
                  <a:srgbClr val="1E1E1E"/>
                </a:solidFill>
                <a:latin typeface="Segoe UI Emoji"/>
                <a:cs typeface="Segoe UI Emoji"/>
              </a:rPr>
              <a:t> </a:t>
            </a:r>
            <a:r>
              <a:rPr sz="1200" dirty="0">
                <a:solidFill>
                  <a:srgbClr val="1E1E1E"/>
                </a:solidFill>
                <a:latin typeface="Segoe UI Emoji"/>
                <a:cs typeface="Segoe UI Emoji"/>
              </a:rPr>
              <a:t>less</a:t>
            </a:r>
            <a:r>
              <a:rPr sz="1200" spc="-5" dirty="0">
                <a:solidFill>
                  <a:srgbClr val="1E1E1E"/>
                </a:solidFill>
                <a:latin typeface="Segoe UI Emoji"/>
                <a:cs typeface="Segoe UI Emoji"/>
              </a:rPr>
              <a:t> </a:t>
            </a:r>
            <a:r>
              <a:rPr sz="1200" dirty="0">
                <a:solidFill>
                  <a:srgbClr val="1E1E1E"/>
                </a:solidFill>
                <a:latin typeface="Segoe UI Emoji"/>
                <a:cs typeface="Segoe UI Emoji"/>
              </a:rPr>
              <a:t>frequently</a:t>
            </a:r>
            <a:r>
              <a:rPr sz="1200" spc="-10" dirty="0">
                <a:solidFill>
                  <a:srgbClr val="1E1E1E"/>
                </a:solidFill>
                <a:latin typeface="Segoe UI Emoji"/>
                <a:cs typeface="Segoe UI Emoji"/>
              </a:rPr>
              <a:t> </a:t>
            </a:r>
            <a:r>
              <a:rPr sz="1200" dirty="0">
                <a:solidFill>
                  <a:srgbClr val="1E1E1E"/>
                </a:solidFill>
                <a:latin typeface="Segoe UI Emoji"/>
                <a:cs typeface="Segoe UI Emoji"/>
              </a:rPr>
              <a:t>will appear</a:t>
            </a:r>
            <a:r>
              <a:rPr sz="1200" spc="-5" dirty="0">
                <a:solidFill>
                  <a:srgbClr val="1E1E1E"/>
                </a:solidFill>
                <a:latin typeface="Segoe UI Emoji"/>
                <a:cs typeface="Segoe UI Emoji"/>
              </a:rPr>
              <a:t> </a:t>
            </a:r>
            <a:r>
              <a:rPr sz="1200" dirty="0">
                <a:solidFill>
                  <a:srgbClr val="1E1E1E"/>
                </a:solidFill>
                <a:latin typeface="Segoe UI Emoji"/>
                <a:cs typeface="Segoe UI Emoji"/>
              </a:rPr>
              <a:t>as</a:t>
            </a:r>
            <a:r>
              <a:rPr sz="1200" spc="-10" dirty="0">
                <a:solidFill>
                  <a:srgbClr val="1E1E1E"/>
                </a:solidFill>
                <a:latin typeface="Segoe UI Emoji"/>
                <a:cs typeface="Segoe UI Emoji"/>
              </a:rPr>
              <a:t> </a:t>
            </a:r>
            <a:r>
              <a:rPr sz="1200" b="1" dirty="0">
                <a:solidFill>
                  <a:srgbClr val="1E1E1E"/>
                </a:solidFill>
                <a:latin typeface="Segoe UI Emoji"/>
                <a:cs typeface="Segoe UI Emoji"/>
              </a:rPr>
              <a:t>Other</a:t>
            </a:r>
            <a:r>
              <a:rPr sz="1200" b="1" spc="10" dirty="0">
                <a:solidFill>
                  <a:srgbClr val="1E1E1E"/>
                </a:solidFill>
                <a:latin typeface="Segoe UI Emoji"/>
                <a:cs typeface="Segoe UI Emoji"/>
              </a:rPr>
              <a:t> </a:t>
            </a:r>
            <a:r>
              <a:rPr sz="1200" b="1" dirty="0">
                <a:solidFill>
                  <a:srgbClr val="1E1E1E"/>
                </a:solidFill>
                <a:latin typeface="Segoe UI Emoji"/>
                <a:cs typeface="Segoe UI Emoji"/>
              </a:rPr>
              <a:t>Suggestions</a:t>
            </a:r>
            <a:r>
              <a:rPr sz="1200" dirty="0">
                <a:solidFill>
                  <a:srgbClr val="1E1E1E"/>
                </a:solidFill>
                <a:latin typeface="Segoe UI Emoji"/>
                <a:cs typeface="Segoe UI Emoji"/>
              </a:rPr>
              <a:t>.</a:t>
            </a:r>
            <a:r>
              <a:rPr sz="1200" spc="-5" dirty="0">
                <a:solidFill>
                  <a:srgbClr val="1E1E1E"/>
                </a:solidFill>
                <a:latin typeface="Segoe UI Emoji"/>
                <a:cs typeface="Segoe UI Emoji"/>
              </a:rPr>
              <a:t> </a:t>
            </a:r>
            <a:r>
              <a:rPr sz="1200" dirty="0">
                <a:solidFill>
                  <a:srgbClr val="1E1E1E"/>
                </a:solidFill>
                <a:latin typeface="Segoe UI Emoji"/>
                <a:cs typeface="Segoe UI Emoji"/>
              </a:rPr>
              <a:t>You can </a:t>
            </a:r>
            <a:r>
              <a:rPr sz="1200" spc="-20" dirty="0">
                <a:solidFill>
                  <a:srgbClr val="1E1E1E"/>
                </a:solidFill>
                <a:latin typeface="Segoe UI Emoji"/>
                <a:cs typeface="Segoe UI Emoji"/>
              </a:rPr>
              <a:t>pick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name</a:t>
            </a:r>
            <a:r>
              <a:rPr sz="1200" spc="-20" dirty="0">
                <a:solidFill>
                  <a:srgbClr val="1E1E1E"/>
                </a:solidFill>
                <a:latin typeface="Segoe UI Emoji"/>
                <a:cs typeface="Segoe UI Emoji"/>
              </a:rPr>
              <a:t> </a:t>
            </a:r>
            <a:r>
              <a:rPr sz="1200" dirty="0">
                <a:solidFill>
                  <a:srgbClr val="1E1E1E"/>
                </a:solidFill>
                <a:latin typeface="Segoe UI Emoji"/>
                <a:cs typeface="Segoe UI Emoji"/>
              </a:rPr>
              <a:t>from</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0" dirty="0">
                <a:solidFill>
                  <a:srgbClr val="1E1E1E"/>
                </a:solidFill>
                <a:latin typeface="Segoe UI Emoji"/>
                <a:cs typeface="Segoe UI Emoji"/>
              </a:rPr>
              <a:t> </a:t>
            </a:r>
            <a:r>
              <a:rPr sz="1200" dirty="0">
                <a:solidFill>
                  <a:srgbClr val="1E1E1E"/>
                </a:solidFill>
                <a:latin typeface="Segoe UI Emoji"/>
                <a:cs typeface="Segoe UI Emoji"/>
              </a:rPr>
              <a:t>list,</a:t>
            </a:r>
            <a:r>
              <a:rPr sz="1200" spc="-15" dirty="0">
                <a:solidFill>
                  <a:srgbClr val="1E1E1E"/>
                </a:solidFill>
                <a:latin typeface="Segoe UI Emoji"/>
                <a:cs typeface="Segoe UI Emoji"/>
              </a:rPr>
              <a:t> </a:t>
            </a:r>
            <a:r>
              <a:rPr sz="1200" dirty="0">
                <a:solidFill>
                  <a:srgbClr val="1E1E1E"/>
                </a:solidFill>
                <a:latin typeface="Segoe UI Emoji"/>
                <a:cs typeface="Segoe UI Emoji"/>
              </a:rPr>
              <a:t>type</a:t>
            </a:r>
            <a:r>
              <a:rPr sz="1200" spc="-20"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full</a:t>
            </a:r>
            <a:r>
              <a:rPr sz="1200" spc="-20" dirty="0">
                <a:solidFill>
                  <a:srgbClr val="1E1E1E"/>
                </a:solidFill>
                <a:latin typeface="Segoe UI Emoji"/>
                <a:cs typeface="Segoe UI Emoji"/>
              </a:rPr>
              <a:t> </a:t>
            </a:r>
            <a:r>
              <a:rPr sz="1200" dirty="0">
                <a:solidFill>
                  <a:srgbClr val="1E1E1E"/>
                </a:solidFill>
                <a:latin typeface="Segoe UI Emoji"/>
                <a:cs typeface="Segoe UI Emoji"/>
              </a:rPr>
              <a:t>name</a:t>
            </a:r>
            <a:r>
              <a:rPr sz="1200" spc="-10" dirty="0">
                <a:solidFill>
                  <a:srgbClr val="1E1E1E"/>
                </a:solidFill>
                <a:latin typeface="Segoe UI Emoji"/>
                <a:cs typeface="Segoe UI Emoji"/>
              </a:rPr>
              <a:t> </a:t>
            </a:r>
            <a:r>
              <a:rPr sz="1200" dirty="0">
                <a:solidFill>
                  <a:srgbClr val="1E1E1E"/>
                </a:solidFill>
                <a:latin typeface="Segoe UI Emoji"/>
                <a:cs typeface="Segoe UI Emoji"/>
              </a:rPr>
              <a:t>or</a:t>
            </a:r>
            <a:r>
              <a:rPr sz="1200" spc="-15" dirty="0">
                <a:solidFill>
                  <a:srgbClr val="1E1E1E"/>
                </a:solidFill>
                <a:latin typeface="Segoe UI Emoji"/>
                <a:cs typeface="Segoe UI Emoji"/>
              </a:rPr>
              <a:t> </a:t>
            </a:r>
            <a:r>
              <a:rPr sz="1200" dirty="0">
                <a:solidFill>
                  <a:srgbClr val="1E1E1E"/>
                </a:solidFill>
                <a:latin typeface="Segoe UI Emoji"/>
                <a:cs typeface="Segoe UI Emoji"/>
              </a:rPr>
              <a:t>email</a:t>
            </a:r>
            <a:r>
              <a:rPr sz="1200" spc="-10" dirty="0">
                <a:solidFill>
                  <a:srgbClr val="1E1E1E"/>
                </a:solidFill>
                <a:latin typeface="Segoe UI Emoji"/>
                <a:cs typeface="Segoe UI Emoji"/>
              </a:rPr>
              <a:t> </a:t>
            </a:r>
            <a:r>
              <a:rPr sz="1200" dirty="0">
                <a:solidFill>
                  <a:srgbClr val="1E1E1E"/>
                </a:solidFill>
                <a:latin typeface="Segoe UI Emoji"/>
                <a:cs typeface="Segoe UI Emoji"/>
              </a:rPr>
              <a:t>address,</a:t>
            </a:r>
            <a:r>
              <a:rPr sz="1200" spc="-20" dirty="0">
                <a:solidFill>
                  <a:srgbClr val="1E1E1E"/>
                </a:solidFill>
                <a:latin typeface="Segoe UI Emoji"/>
                <a:cs typeface="Segoe UI Emoji"/>
              </a:rPr>
              <a:t> </a:t>
            </a:r>
            <a:r>
              <a:rPr sz="1200" dirty="0">
                <a:solidFill>
                  <a:srgbClr val="1E1E1E"/>
                </a:solidFill>
                <a:latin typeface="Segoe UI Emoji"/>
                <a:cs typeface="Segoe UI Emoji"/>
              </a:rPr>
              <a:t>or</a:t>
            </a:r>
            <a:r>
              <a:rPr sz="1200" spc="-15" dirty="0">
                <a:solidFill>
                  <a:srgbClr val="1E1E1E"/>
                </a:solidFill>
                <a:latin typeface="Segoe UI Emoji"/>
                <a:cs typeface="Segoe UI Emoji"/>
              </a:rPr>
              <a:t> </a:t>
            </a:r>
            <a:r>
              <a:rPr sz="1200" dirty="0">
                <a:solidFill>
                  <a:srgbClr val="1E1E1E"/>
                </a:solidFill>
                <a:latin typeface="Segoe UI Emoji"/>
                <a:cs typeface="Segoe UI Emoji"/>
              </a:rPr>
              <a:t>click</a:t>
            </a:r>
            <a:r>
              <a:rPr sz="1200" spc="-10" dirty="0">
                <a:solidFill>
                  <a:srgbClr val="1E1E1E"/>
                </a:solidFill>
                <a:latin typeface="Segoe UI Emoji"/>
                <a:cs typeface="Segoe UI Emoji"/>
              </a:rPr>
              <a:t> </a:t>
            </a:r>
            <a:r>
              <a:rPr sz="1200" b="1" dirty="0">
                <a:solidFill>
                  <a:srgbClr val="1E1E1E"/>
                </a:solidFill>
                <a:latin typeface="Segoe UI Emoji"/>
                <a:cs typeface="Segoe UI Emoji"/>
              </a:rPr>
              <a:t>To</a:t>
            </a:r>
            <a:r>
              <a:rPr sz="1200" dirty="0">
                <a:solidFill>
                  <a:srgbClr val="1E1E1E"/>
                </a:solidFill>
                <a:latin typeface="Segoe UI Emoji"/>
                <a:cs typeface="Segoe UI Emoji"/>
              </a:rPr>
              <a:t>,</a:t>
            </a:r>
            <a:r>
              <a:rPr sz="1200" spc="-25" dirty="0">
                <a:solidFill>
                  <a:srgbClr val="1E1E1E"/>
                </a:solidFill>
                <a:latin typeface="Segoe UI Emoji"/>
                <a:cs typeface="Segoe UI Emoji"/>
              </a:rPr>
              <a:t> </a:t>
            </a:r>
            <a:r>
              <a:rPr sz="1200" b="1" dirty="0">
                <a:solidFill>
                  <a:srgbClr val="1E1E1E"/>
                </a:solidFill>
                <a:latin typeface="Segoe UI Emoji"/>
                <a:cs typeface="Segoe UI Emoji"/>
              </a:rPr>
              <a:t>Cc</a:t>
            </a:r>
            <a:r>
              <a:rPr sz="1200" dirty="0">
                <a:solidFill>
                  <a:srgbClr val="1E1E1E"/>
                </a:solidFill>
                <a:latin typeface="Segoe UI Emoji"/>
                <a:cs typeface="Segoe UI Emoji"/>
              </a:rPr>
              <a:t>,</a:t>
            </a:r>
            <a:r>
              <a:rPr sz="1200" spc="-15" dirty="0">
                <a:solidFill>
                  <a:srgbClr val="1E1E1E"/>
                </a:solidFill>
                <a:latin typeface="Segoe UI Emoji"/>
                <a:cs typeface="Segoe UI Emoji"/>
              </a:rPr>
              <a:t> </a:t>
            </a:r>
            <a:r>
              <a:rPr sz="1200" dirty="0">
                <a:solidFill>
                  <a:srgbClr val="1E1E1E"/>
                </a:solidFill>
                <a:latin typeface="Segoe UI Emoji"/>
                <a:cs typeface="Segoe UI Emoji"/>
              </a:rPr>
              <a:t>or</a:t>
            </a:r>
            <a:r>
              <a:rPr sz="1200" spc="-25" dirty="0">
                <a:solidFill>
                  <a:srgbClr val="1E1E1E"/>
                </a:solidFill>
                <a:latin typeface="Segoe UI Emoji"/>
                <a:cs typeface="Segoe UI Emoji"/>
              </a:rPr>
              <a:t> </a:t>
            </a:r>
            <a:r>
              <a:rPr sz="1200" b="1" dirty="0">
                <a:solidFill>
                  <a:srgbClr val="1E1E1E"/>
                </a:solidFill>
                <a:latin typeface="Segoe UI Emoji"/>
                <a:cs typeface="Segoe UI Emoji"/>
              </a:rPr>
              <a:t>Bcc</a:t>
            </a:r>
            <a:r>
              <a:rPr sz="1200" b="1" spc="-5" dirty="0">
                <a:solidFill>
                  <a:srgbClr val="1E1E1E"/>
                </a:solidFill>
                <a:latin typeface="Segoe UI Emoji"/>
                <a:cs typeface="Segoe UI Emoji"/>
              </a:rPr>
              <a:t> </a:t>
            </a:r>
            <a:r>
              <a:rPr sz="1200" dirty="0">
                <a:solidFill>
                  <a:srgbClr val="1E1E1E"/>
                </a:solidFill>
                <a:latin typeface="Segoe UI Emoji"/>
                <a:cs typeface="Segoe UI Emoji"/>
              </a:rPr>
              <a:t>to</a:t>
            </a:r>
            <a:r>
              <a:rPr sz="1200" spc="-10" dirty="0">
                <a:solidFill>
                  <a:srgbClr val="1E1E1E"/>
                </a:solidFill>
                <a:latin typeface="Segoe UI Emoji"/>
                <a:cs typeface="Segoe UI Emoji"/>
              </a:rPr>
              <a:t> </a:t>
            </a:r>
            <a:r>
              <a:rPr sz="1200" dirty="0">
                <a:solidFill>
                  <a:srgbClr val="1E1E1E"/>
                </a:solidFill>
                <a:latin typeface="Segoe UI Emoji"/>
                <a:cs typeface="Segoe UI Emoji"/>
              </a:rPr>
              <a:t>select</a:t>
            </a:r>
            <a:r>
              <a:rPr sz="1200" spc="-15" dirty="0">
                <a:solidFill>
                  <a:srgbClr val="1E1E1E"/>
                </a:solidFill>
                <a:latin typeface="Segoe UI Emoji"/>
                <a:cs typeface="Segoe UI Emoji"/>
              </a:rPr>
              <a:t> </a:t>
            </a:r>
            <a:r>
              <a:rPr sz="1200" dirty="0">
                <a:solidFill>
                  <a:srgbClr val="1E1E1E"/>
                </a:solidFill>
                <a:latin typeface="Segoe UI Emoji"/>
                <a:cs typeface="Segoe UI Emoji"/>
              </a:rPr>
              <a:t>a</a:t>
            </a:r>
            <a:r>
              <a:rPr sz="1200" spc="-15" dirty="0">
                <a:solidFill>
                  <a:srgbClr val="1E1E1E"/>
                </a:solidFill>
                <a:latin typeface="Segoe UI Emoji"/>
                <a:cs typeface="Segoe UI Emoji"/>
              </a:rPr>
              <a:t> </a:t>
            </a:r>
            <a:r>
              <a:rPr sz="1200" dirty="0">
                <a:solidFill>
                  <a:srgbClr val="1E1E1E"/>
                </a:solidFill>
                <a:latin typeface="Segoe UI Emoji"/>
                <a:cs typeface="Segoe UI Emoji"/>
              </a:rPr>
              <a:t>name</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15" dirty="0">
                <a:solidFill>
                  <a:srgbClr val="1E1E1E"/>
                </a:solidFill>
                <a:latin typeface="Segoe UI Emoji"/>
                <a:cs typeface="Segoe UI Emoji"/>
              </a:rPr>
              <a:t> </a:t>
            </a:r>
            <a:r>
              <a:rPr sz="1200" dirty="0">
                <a:solidFill>
                  <a:srgbClr val="1E1E1E"/>
                </a:solidFill>
                <a:latin typeface="Segoe UI Emoji"/>
                <a:cs typeface="Segoe UI Emoji"/>
              </a:rPr>
              <a:t>names</a:t>
            </a:r>
            <a:r>
              <a:rPr sz="1200" spc="-10" dirty="0">
                <a:solidFill>
                  <a:srgbClr val="1E1E1E"/>
                </a:solidFill>
                <a:latin typeface="Segoe UI Emoji"/>
                <a:cs typeface="Segoe UI Emoji"/>
              </a:rPr>
              <a:t> </a:t>
            </a:r>
            <a:r>
              <a:rPr sz="1200" dirty="0">
                <a:solidFill>
                  <a:srgbClr val="1E1E1E"/>
                </a:solidFill>
                <a:latin typeface="Segoe UI Emoji"/>
                <a:cs typeface="Segoe UI Emoji"/>
              </a:rPr>
              <a:t>from</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10" dirty="0">
                <a:solidFill>
                  <a:srgbClr val="1E1E1E"/>
                </a:solidFill>
                <a:latin typeface="Segoe UI Emoji"/>
                <a:cs typeface="Segoe UI Emoji"/>
              </a:rPr>
              <a:t> </a:t>
            </a:r>
            <a:r>
              <a:rPr sz="1200" dirty="0">
                <a:solidFill>
                  <a:srgbClr val="1E1E1E"/>
                </a:solidFill>
                <a:latin typeface="Segoe UI Emoji"/>
                <a:cs typeface="Segoe UI Emoji"/>
              </a:rPr>
              <a:t>address</a:t>
            </a:r>
            <a:r>
              <a:rPr sz="1200" spc="-20" dirty="0">
                <a:solidFill>
                  <a:srgbClr val="1E1E1E"/>
                </a:solidFill>
                <a:latin typeface="Segoe UI Emoji"/>
                <a:cs typeface="Segoe UI Emoji"/>
              </a:rPr>
              <a:t> </a:t>
            </a:r>
            <a:r>
              <a:rPr sz="1200" spc="-10" dirty="0">
                <a:solidFill>
                  <a:srgbClr val="1E1E1E"/>
                </a:solidFill>
                <a:latin typeface="Segoe UI Emoji"/>
                <a:cs typeface="Segoe UI Emoji"/>
              </a:rPr>
              <a:t>book.</a:t>
            </a:r>
            <a:endParaRPr sz="1200" dirty="0">
              <a:latin typeface="Segoe UI Emoji"/>
              <a:cs typeface="Segoe UI Emoji"/>
            </a:endParaRPr>
          </a:p>
        </p:txBody>
      </p:sp>
      <p:grpSp>
        <p:nvGrpSpPr>
          <p:cNvPr id="4" name="object 4" descr="Graphical user interface, application, Word  Description automatically generated "/>
          <p:cNvGrpSpPr/>
          <p:nvPr/>
        </p:nvGrpSpPr>
        <p:grpSpPr>
          <a:xfrm>
            <a:off x="7289800" y="1371600"/>
            <a:ext cx="3569970" cy="1513840"/>
            <a:chOff x="5753100" y="905014"/>
            <a:chExt cx="3569970" cy="1513840"/>
          </a:xfrm>
        </p:grpSpPr>
        <p:pic>
          <p:nvPicPr>
            <p:cNvPr id="5" name="object 5" descr="Graphical user interface, application, Word  Description automatically generated "/>
            <p:cNvPicPr/>
            <p:nvPr/>
          </p:nvPicPr>
          <p:blipFill>
            <a:blip r:embed="rId2" cstate="print"/>
            <a:stretch>
              <a:fillRect/>
            </a:stretch>
          </p:blipFill>
          <p:spPr>
            <a:xfrm>
              <a:off x="5772141" y="914541"/>
              <a:ext cx="3541149" cy="1494786"/>
            </a:xfrm>
            <a:prstGeom prst="rect">
              <a:avLst/>
            </a:prstGeom>
          </p:spPr>
        </p:pic>
        <p:sp>
          <p:nvSpPr>
            <p:cNvPr id="6" name="object 6"/>
            <p:cNvSpPr/>
            <p:nvPr/>
          </p:nvSpPr>
          <p:spPr>
            <a:xfrm>
              <a:off x="5757862" y="909777"/>
              <a:ext cx="3560445" cy="1504315"/>
            </a:xfrm>
            <a:custGeom>
              <a:avLst/>
              <a:gdLst/>
              <a:ahLst/>
              <a:cxnLst/>
              <a:rect l="l" t="t" r="r" b="b"/>
              <a:pathLst>
                <a:path w="3560445" h="1504314">
                  <a:moveTo>
                    <a:pt x="0" y="0"/>
                  </a:moveTo>
                  <a:lnTo>
                    <a:pt x="3560203" y="0"/>
                  </a:lnTo>
                  <a:lnTo>
                    <a:pt x="3560203" y="1504314"/>
                  </a:lnTo>
                  <a:lnTo>
                    <a:pt x="0" y="1504314"/>
                  </a:lnTo>
                  <a:lnTo>
                    <a:pt x="0" y="0"/>
                  </a:lnTo>
                  <a:close/>
                </a:path>
              </a:pathLst>
            </a:custGeom>
            <a:ln w="9525">
              <a:solidFill>
                <a:srgbClr val="000000"/>
              </a:solidFill>
            </a:ln>
          </p:spPr>
          <p:txBody>
            <a:bodyPr wrap="square" lIns="0" tIns="0" rIns="0" bIns="0" rtlCol="0"/>
            <a:lstStyle/>
            <a:p>
              <a:endParaRPr/>
            </a:p>
          </p:txBody>
        </p:sp>
      </p:grpSp>
      <p:sp>
        <p:nvSpPr>
          <p:cNvPr id="3" name="object 3"/>
          <p:cNvSpPr txBox="1"/>
          <p:nvPr/>
        </p:nvSpPr>
        <p:spPr>
          <a:xfrm>
            <a:off x="3240088" y="5638800"/>
            <a:ext cx="6985634" cy="1777364"/>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To</a:t>
            </a:r>
            <a:r>
              <a:rPr sz="1600" b="1" u="sng" spc="5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forward</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or</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reply</a:t>
            </a:r>
            <a:r>
              <a:rPr sz="1600" b="1" u="sng" spc="5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to</a:t>
            </a:r>
            <a:r>
              <a:rPr sz="1600" b="1" u="sng" spc="6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a:t>
            </a:r>
            <a:r>
              <a:rPr sz="1600" b="1" u="sng" spc="7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message:</a:t>
            </a:r>
            <a:endParaRPr sz="1600" dirty="0">
              <a:latin typeface="Segoe UI Emoji"/>
              <a:cs typeface="Segoe UI Emoji"/>
            </a:endParaRPr>
          </a:p>
          <a:p>
            <a:pPr marL="238125" indent="-225425">
              <a:spcBef>
                <a:spcPts val="1675"/>
              </a:spcBef>
              <a:buAutoNum type="arabicPeriod"/>
              <a:tabLst>
                <a:tab pos="238125" algn="l"/>
              </a:tabLst>
            </a:pPr>
            <a:r>
              <a:rPr sz="1100" dirty="0">
                <a:latin typeface="Segoe UI Emoji"/>
                <a:cs typeface="Segoe UI Emoji"/>
              </a:rPr>
              <a:t>On</a:t>
            </a:r>
            <a:r>
              <a:rPr sz="1100" spc="-40" dirty="0">
                <a:latin typeface="Segoe UI Emoji"/>
                <a:cs typeface="Segoe UI Emoji"/>
              </a:rPr>
              <a:t> </a:t>
            </a:r>
            <a:r>
              <a:rPr sz="1100" dirty="0">
                <a:latin typeface="Segoe UI Emoji"/>
                <a:cs typeface="Segoe UI Emoji"/>
              </a:rPr>
              <a:t>the</a:t>
            </a:r>
            <a:r>
              <a:rPr sz="1100" spc="-15" dirty="0">
                <a:latin typeface="Segoe UI Emoji"/>
                <a:cs typeface="Segoe UI Emoji"/>
              </a:rPr>
              <a:t> </a:t>
            </a:r>
            <a:r>
              <a:rPr sz="1100" dirty="0">
                <a:latin typeface="Segoe UI Emoji"/>
                <a:cs typeface="Segoe UI Emoji"/>
              </a:rPr>
              <a:t>ribbon</a:t>
            </a:r>
            <a:r>
              <a:rPr sz="1100" spc="-30" dirty="0">
                <a:latin typeface="Segoe UI Emoji"/>
                <a:cs typeface="Segoe UI Emoji"/>
              </a:rPr>
              <a:t> </a:t>
            </a:r>
            <a:r>
              <a:rPr sz="1100" dirty="0">
                <a:latin typeface="Segoe UI Emoji"/>
                <a:cs typeface="Segoe UI Emoji"/>
              </a:rPr>
              <a:t>or</a:t>
            </a:r>
            <a:r>
              <a:rPr sz="1100" spc="-15" dirty="0">
                <a:latin typeface="Segoe UI Emoji"/>
                <a:cs typeface="Segoe UI Emoji"/>
              </a:rPr>
              <a:t> </a:t>
            </a:r>
            <a:r>
              <a:rPr sz="1100" dirty="0">
                <a:latin typeface="Segoe UI Emoji"/>
                <a:cs typeface="Segoe UI Emoji"/>
              </a:rPr>
              <a:t>in</a:t>
            </a:r>
            <a:r>
              <a:rPr sz="1100" spc="-20"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dirty="0">
                <a:latin typeface="Segoe UI Emoji"/>
                <a:cs typeface="Segoe UI Emoji"/>
              </a:rPr>
              <a:t>reading</a:t>
            </a:r>
            <a:r>
              <a:rPr sz="1100" spc="-25" dirty="0">
                <a:latin typeface="Segoe UI Emoji"/>
                <a:cs typeface="Segoe UI Emoji"/>
              </a:rPr>
              <a:t> </a:t>
            </a:r>
            <a:r>
              <a:rPr sz="1100" dirty="0">
                <a:latin typeface="Segoe UI Emoji"/>
                <a:cs typeface="Segoe UI Emoji"/>
              </a:rPr>
              <a:t>pane,</a:t>
            </a:r>
            <a:r>
              <a:rPr sz="1100" spc="-50" dirty="0">
                <a:latin typeface="Segoe UI Emoji"/>
                <a:cs typeface="Segoe UI Emoji"/>
              </a:rPr>
              <a:t> </a:t>
            </a:r>
            <a:r>
              <a:rPr sz="1100" dirty="0">
                <a:latin typeface="Segoe UI Emoji"/>
                <a:cs typeface="Segoe UI Emoji"/>
              </a:rPr>
              <a:t>choose</a:t>
            </a:r>
            <a:r>
              <a:rPr sz="1100" spc="-50" dirty="0">
                <a:latin typeface="Segoe UI Emoji"/>
                <a:cs typeface="Segoe UI Emoji"/>
              </a:rPr>
              <a:t> </a:t>
            </a:r>
            <a:r>
              <a:rPr sz="1100" b="1" dirty="0">
                <a:latin typeface="Segoe UI Emoji"/>
                <a:cs typeface="Segoe UI Emoji"/>
              </a:rPr>
              <a:t>Reply</a:t>
            </a:r>
            <a:r>
              <a:rPr sz="1100" dirty="0">
                <a:latin typeface="Segoe UI Emoji"/>
                <a:cs typeface="Segoe UI Emoji"/>
              </a:rPr>
              <a:t>,</a:t>
            </a:r>
            <a:r>
              <a:rPr sz="1100" spc="-50" dirty="0">
                <a:latin typeface="Segoe UI Emoji"/>
                <a:cs typeface="Segoe UI Emoji"/>
              </a:rPr>
              <a:t> </a:t>
            </a:r>
            <a:r>
              <a:rPr sz="1100" b="1" dirty="0">
                <a:latin typeface="Segoe UI Emoji"/>
                <a:cs typeface="Segoe UI Emoji"/>
              </a:rPr>
              <a:t>Reply</a:t>
            </a:r>
            <a:r>
              <a:rPr sz="1100" b="1" spc="5" dirty="0">
                <a:latin typeface="Segoe UI Emoji"/>
                <a:cs typeface="Segoe UI Emoji"/>
              </a:rPr>
              <a:t> </a:t>
            </a:r>
            <a:r>
              <a:rPr sz="1100" b="1" dirty="0">
                <a:latin typeface="Segoe UI Emoji"/>
                <a:cs typeface="Segoe UI Emoji"/>
              </a:rPr>
              <a:t>All</a:t>
            </a:r>
            <a:r>
              <a:rPr sz="1100" dirty="0">
                <a:latin typeface="Segoe UI Emoji"/>
                <a:cs typeface="Segoe UI Emoji"/>
              </a:rPr>
              <a:t>,</a:t>
            </a:r>
            <a:r>
              <a:rPr sz="1100" spc="-25" dirty="0">
                <a:latin typeface="Segoe UI Emoji"/>
                <a:cs typeface="Segoe UI Emoji"/>
              </a:rPr>
              <a:t> </a:t>
            </a:r>
            <a:r>
              <a:rPr sz="1100" dirty="0">
                <a:latin typeface="Segoe UI Emoji"/>
                <a:cs typeface="Segoe UI Emoji"/>
              </a:rPr>
              <a:t>or</a:t>
            </a:r>
            <a:r>
              <a:rPr sz="1100" spc="-40" dirty="0">
                <a:latin typeface="Segoe UI Emoji"/>
                <a:cs typeface="Segoe UI Emoji"/>
              </a:rPr>
              <a:t> </a:t>
            </a:r>
            <a:r>
              <a:rPr sz="1100" b="1" spc="-10" dirty="0">
                <a:latin typeface="Segoe UI Emoji"/>
                <a:cs typeface="Segoe UI Emoji"/>
              </a:rPr>
              <a:t>Forward</a:t>
            </a:r>
            <a:endParaRPr sz="1100" dirty="0">
              <a:latin typeface="Segoe UI Emoji"/>
              <a:cs typeface="Segoe UI Emoji"/>
            </a:endParaRPr>
          </a:p>
          <a:p>
            <a:pPr marL="238125" indent="-225425">
              <a:spcBef>
                <a:spcPts val="155"/>
              </a:spcBef>
              <a:buAutoNum type="arabicPeriod"/>
              <a:tabLst>
                <a:tab pos="238125" algn="l"/>
              </a:tabLst>
            </a:pPr>
            <a:r>
              <a:rPr sz="1100" dirty="0">
                <a:latin typeface="Segoe UI Emoji"/>
                <a:cs typeface="Segoe UI Emoji"/>
              </a:rPr>
              <a:t>In</a:t>
            </a:r>
            <a:r>
              <a:rPr sz="1100" spc="-10"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b="1" dirty="0">
                <a:latin typeface="Segoe UI Emoji"/>
                <a:cs typeface="Segoe UI Emoji"/>
              </a:rPr>
              <a:t>To</a:t>
            </a:r>
            <a:r>
              <a:rPr sz="1100" dirty="0">
                <a:latin typeface="Segoe UI Emoji"/>
                <a:cs typeface="Segoe UI Emoji"/>
              </a:rPr>
              <a:t>,</a:t>
            </a:r>
            <a:r>
              <a:rPr sz="1100" spc="-25" dirty="0">
                <a:latin typeface="Segoe UI Emoji"/>
                <a:cs typeface="Segoe UI Emoji"/>
              </a:rPr>
              <a:t> </a:t>
            </a:r>
            <a:r>
              <a:rPr sz="1100" b="1" dirty="0">
                <a:latin typeface="Segoe UI Emoji"/>
                <a:cs typeface="Segoe UI Emoji"/>
              </a:rPr>
              <a:t>Cc</a:t>
            </a:r>
            <a:r>
              <a:rPr sz="1100" dirty="0">
                <a:latin typeface="Segoe UI Emoji"/>
                <a:cs typeface="Segoe UI Emoji"/>
              </a:rPr>
              <a:t>,</a:t>
            </a:r>
            <a:r>
              <a:rPr sz="1100" spc="-10" dirty="0">
                <a:latin typeface="Segoe UI Emoji"/>
                <a:cs typeface="Segoe UI Emoji"/>
              </a:rPr>
              <a:t> </a:t>
            </a:r>
            <a:r>
              <a:rPr sz="1100" dirty="0">
                <a:latin typeface="Segoe UI Emoji"/>
                <a:cs typeface="Segoe UI Emoji"/>
              </a:rPr>
              <a:t>or</a:t>
            </a:r>
            <a:r>
              <a:rPr sz="1100" spc="-35" dirty="0">
                <a:latin typeface="Segoe UI Emoji"/>
                <a:cs typeface="Segoe UI Emoji"/>
              </a:rPr>
              <a:t> </a:t>
            </a:r>
            <a:r>
              <a:rPr sz="1100" b="1" dirty="0">
                <a:latin typeface="Segoe UI Emoji"/>
                <a:cs typeface="Segoe UI Emoji"/>
              </a:rPr>
              <a:t>Bcc</a:t>
            </a:r>
            <a:r>
              <a:rPr sz="1100" b="1" spc="20" dirty="0">
                <a:latin typeface="Segoe UI Emoji"/>
                <a:cs typeface="Segoe UI Emoji"/>
              </a:rPr>
              <a:t> </a:t>
            </a:r>
            <a:r>
              <a:rPr sz="1100" dirty="0">
                <a:latin typeface="Segoe UI Emoji"/>
                <a:cs typeface="Segoe UI Emoji"/>
              </a:rPr>
              <a:t>box,</a:t>
            </a:r>
            <a:r>
              <a:rPr sz="1100" spc="-30" dirty="0">
                <a:latin typeface="Segoe UI Emoji"/>
                <a:cs typeface="Segoe UI Emoji"/>
              </a:rPr>
              <a:t> </a:t>
            </a:r>
            <a:r>
              <a:rPr sz="1100" dirty="0">
                <a:latin typeface="Segoe UI Emoji"/>
                <a:cs typeface="Segoe UI Emoji"/>
              </a:rPr>
              <a:t>do</a:t>
            </a:r>
            <a:r>
              <a:rPr sz="1100" spc="-5" dirty="0">
                <a:latin typeface="Segoe UI Emoji"/>
                <a:cs typeface="Segoe UI Emoji"/>
              </a:rPr>
              <a:t> </a:t>
            </a:r>
            <a:r>
              <a:rPr sz="1100" dirty="0">
                <a:latin typeface="Segoe UI Emoji"/>
                <a:cs typeface="Segoe UI Emoji"/>
              </a:rPr>
              <a:t>one</a:t>
            </a:r>
            <a:r>
              <a:rPr sz="1100" spc="-5" dirty="0">
                <a:latin typeface="Segoe UI Emoji"/>
                <a:cs typeface="Segoe UI Emoji"/>
              </a:rPr>
              <a:t> </a:t>
            </a:r>
            <a:r>
              <a:rPr sz="1100" dirty="0">
                <a:latin typeface="Segoe UI Emoji"/>
                <a:cs typeface="Segoe UI Emoji"/>
              </a:rPr>
              <a:t>of</a:t>
            </a:r>
            <a:r>
              <a:rPr sz="1100" spc="-5" dirty="0">
                <a:latin typeface="Segoe UI Emoji"/>
                <a:cs typeface="Segoe UI Emoji"/>
              </a:rPr>
              <a:t> </a:t>
            </a:r>
            <a:r>
              <a:rPr sz="1100" dirty="0">
                <a:latin typeface="Segoe UI Emoji"/>
                <a:cs typeface="Segoe UI Emoji"/>
              </a:rPr>
              <a:t>the</a:t>
            </a:r>
            <a:r>
              <a:rPr sz="1100" spc="-5" dirty="0">
                <a:latin typeface="Segoe UI Emoji"/>
                <a:cs typeface="Segoe UI Emoji"/>
              </a:rPr>
              <a:t> </a:t>
            </a:r>
            <a:r>
              <a:rPr sz="1100" spc="-10" dirty="0">
                <a:latin typeface="Segoe UI Emoji"/>
                <a:cs typeface="Segoe UI Emoji"/>
              </a:rPr>
              <a:t>following:</a:t>
            </a:r>
            <a:endParaRPr sz="1100" dirty="0">
              <a:latin typeface="Segoe UI Emoji"/>
              <a:cs typeface="Segoe UI Emoji"/>
            </a:endParaRPr>
          </a:p>
          <a:p>
            <a:pPr marL="698500" marR="2575560" lvl="1" indent="-228600">
              <a:lnSpc>
                <a:spcPct val="110900"/>
              </a:lnSpc>
              <a:spcBef>
                <a:spcPts val="25"/>
              </a:spcBef>
              <a:buSzPct val="90909"/>
              <a:buFont typeface="Wingdings"/>
              <a:buChar char=""/>
              <a:tabLst>
                <a:tab pos="698500" algn="l"/>
              </a:tabLst>
            </a:pPr>
            <a:r>
              <a:rPr sz="1100" dirty="0">
                <a:latin typeface="Segoe UI Emoji"/>
                <a:cs typeface="Segoe UI Emoji"/>
              </a:rPr>
              <a:t>To</a:t>
            </a:r>
            <a:r>
              <a:rPr sz="1100" spc="-30" dirty="0">
                <a:latin typeface="Segoe UI Emoji"/>
                <a:cs typeface="Segoe UI Emoji"/>
              </a:rPr>
              <a:t> </a:t>
            </a:r>
            <a:r>
              <a:rPr sz="1100" dirty="0">
                <a:latin typeface="Segoe UI Emoji"/>
                <a:cs typeface="Segoe UI Emoji"/>
              </a:rPr>
              <a:t>add</a:t>
            </a:r>
            <a:r>
              <a:rPr sz="1100" spc="-45" dirty="0">
                <a:latin typeface="Segoe UI Emoji"/>
                <a:cs typeface="Segoe UI Emoji"/>
              </a:rPr>
              <a:t> </a:t>
            </a:r>
            <a:r>
              <a:rPr sz="1100" dirty="0">
                <a:latin typeface="Segoe UI Emoji"/>
                <a:cs typeface="Segoe UI Emoji"/>
              </a:rPr>
              <a:t>a</a:t>
            </a:r>
            <a:r>
              <a:rPr sz="1100" spc="-30" dirty="0">
                <a:latin typeface="Segoe UI Emoji"/>
                <a:cs typeface="Segoe UI Emoji"/>
              </a:rPr>
              <a:t> </a:t>
            </a:r>
            <a:r>
              <a:rPr sz="1100" dirty="0">
                <a:latin typeface="Segoe UI Emoji"/>
                <a:cs typeface="Segoe UI Emoji"/>
              </a:rPr>
              <a:t>recipient,</a:t>
            </a:r>
            <a:r>
              <a:rPr sz="1100" spc="-40" dirty="0">
                <a:latin typeface="Segoe UI Emoji"/>
                <a:cs typeface="Segoe UI Emoji"/>
              </a:rPr>
              <a:t> </a:t>
            </a:r>
            <a:r>
              <a:rPr sz="1100" dirty="0">
                <a:latin typeface="Segoe UI Emoji"/>
                <a:cs typeface="Segoe UI Emoji"/>
              </a:rPr>
              <a:t>click</a:t>
            </a:r>
            <a:r>
              <a:rPr sz="1100" spc="-30" dirty="0">
                <a:latin typeface="Segoe UI Emoji"/>
                <a:cs typeface="Segoe UI Emoji"/>
              </a:rPr>
              <a:t> </a:t>
            </a:r>
            <a:r>
              <a:rPr sz="1100" dirty="0">
                <a:latin typeface="Segoe UI Emoji"/>
                <a:cs typeface="Segoe UI Emoji"/>
              </a:rPr>
              <a:t>in</a:t>
            </a:r>
            <a:r>
              <a:rPr sz="1100" spc="-40"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spc="-10" dirty="0">
                <a:latin typeface="Segoe UI Emoji"/>
                <a:cs typeface="Segoe UI Emoji"/>
              </a:rPr>
              <a:t>appropriate</a:t>
            </a:r>
            <a:r>
              <a:rPr sz="1100" spc="-45" dirty="0">
                <a:latin typeface="Segoe UI Emoji"/>
                <a:cs typeface="Segoe UI Emoji"/>
              </a:rPr>
              <a:t> </a:t>
            </a:r>
            <a:r>
              <a:rPr sz="1100" dirty="0">
                <a:latin typeface="Segoe UI Emoji"/>
                <a:cs typeface="Segoe UI Emoji"/>
              </a:rPr>
              <a:t>box</a:t>
            </a:r>
            <a:r>
              <a:rPr sz="1100" spc="-45" dirty="0">
                <a:latin typeface="Segoe UI Emoji"/>
                <a:cs typeface="Segoe UI Emoji"/>
              </a:rPr>
              <a:t> </a:t>
            </a:r>
            <a:r>
              <a:rPr sz="1100" dirty="0">
                <a:latin typeface="Segoe UI Emoji"/>
                <a:cs typeface="Segoe UI Emoji"/>
              </a:rPr>
              <a:t>and</a:t>
            </a:r>
            <a:r>
              <a:rPr sz="1100" spc="-45" dirty="0">
                <a:latin typeface="Segoe UI Emoji"/>
                <a:cs typeface="Segoe UI Emoji"/>
              </a:rPr>
              <a:t> </a:t>
            </a:r>
            <a:r>
              <a:rPr sz="1100" dirty="0">
                <a:latin typeface="Segoe UI Emoji"/>
                <a:cs typeface="Segoe UI Emoji"/>
              </a:rPr>
              <a:t>enter</a:t>
            </a:r>
            <a:r>
              <a:rPr sz="1100" spc="-45" dirty="0">
                <a:latin typeface="Segoe UI Emoji"/>
                <a:cs typeface="Segoe UI Emoji"/>
              </a:rPr>
              <a:t> </a:t>
            </a:r>
            <a:r>
              <a:rPr sz="1100" spc="-25" dirty="0">
                <a:latin typeface="Segoe UI Emoji"/>
                <a:cs typeface="Segoe UI Emoji"/>
              </a:rPr>
              <a:t>the </a:t>
            </a:r>
            <a:r>
              <a:rPr sz="1100" dirty="0">
                <a:latin typeface="Segoe UI Emoji"/>
                <a:cs typeface="Segoe UI Emoji"/>
              </a:rPr>
              <a:t>recipient's</a:t>
            </a:r>
            <a:r>
              <a:rPr sz="1100" spc="-45" dirty="0">
                <a:latin typeface="Segoe UI Emoji"/>
                <a:cs typeface="Segoe UI Emoji"/>
              </a:rPr>
              <a:t> </a:t>
            </a:r>
            <a:r>
              <a:rPr sz="1100" spc="-10" dirty="0">
                <a:latin typeface="Segoe UI Emoji"/>
                <a:cs typeface="Segoe UI Emoji"/>
              </a:rPr>
              <a:t>name.</a:t>
            </a:r>
            <a:endParaRPr sz="1100" dirty="0">
              <a:latin typeface="Segoe UI Emoji"/>
              <a:cs typeface="Segoe UI Emoji"/>
            </a:endParaRPr>
          </a:p>
          <a:p>
            <a:pPr marL="697230" lvl="1" indent="-227329">
              <a:spcBef>
                <a:spcPts val="155"/>
              </a:spcBef>
              <a:buSzPct val="90909"/>
              <a:buFont typeface="Wingdings"/>
              <a:buChar char=""/>
              <a:tabLst>
                <a:tab pos="697230" algn="l"/>
              </a:tabLst>
            </a:pPr>
            <a:r>
              <a:rPr sz="1100" dirty="0">
                <a:latin typeface="Segoe UI Emoji"/>
                <a:cs typeface="Segoe UI Emoji"/>
              </a:rPr>
              <a:t>To</a:t>
            </a:r>
            <a:r>
              <a:rPr sz="1100" spc="-60" dirty="0">
                <a:latin typeface="Segoe UI Emoji"/>
                <a:cs typeface="Segoe UI Emoji"/>
              </a:rPr>
              <a:t> </a:t>
            </a:r>
            <a:r>
              <a:rPr sz="1100" dirty="0">
                <a:latin typeface="Segoe UI Emoji"/>
                <a:cs typeface="Segoe UI Emoji"/>
              </a:rPr>
              <a:t>remove</a:t>
            </a:r>
            <a:r>
              <a:rPr sz="1100" spc="-50" dirty="0">
                <a:latin typeface="Segoe UI Emoji"/>
                <a:cs typeface="Segoe UI Emoji"/>
              </a:rPr>
              <a:t> </a:t>
            </a:r>
            <a:r>
              <a:rPr sz="1100" dirty="0">
                <a:latin typeface="Segoe UI Emoji"/>
                <a:cs typeface="Segoe UI Emoji"/>
              </a:rPr>
              <a:t>a</a:t>
            </a:r>
            <a:r>
              <a:rPr sz="1100" spc="-40" dirty="0">
                <a:latin typeface="Segoe UI Emoji"/>
                <a:cs typeface="Segoe UI Emoji"/>
              </a:rPr>
              <a:t> </a:t>
            </a:r>
            <a:r>
              <a:rPr sz="1100" dirty="0">
                <a:latin typeface="Segoe UI Emoji"/>
                <a:cs typeface="Segoe UI Emoji"/>
              </a:rPr>
              <a:t>recipient,</a:t>
            </a:r>
            <a:r>
              <a:rPr sz="1100" spc="-50" dirty="0">
                <a:latin typeface="Segoe UI Emoji"/>
                <a:cs typeface="Segoe UI Emoji"/>
              </a:rPr>
              <a:t> </a:t>
            </a:r>
            <a:r>
              <a:rPr sz="1100" dirty="0">
                <a:latin typeface="Segoe UI Emoji"/>
                <a:cs typeface="Segoe UI Emoji"/>
              </a:rPr>
              <a:t>click</a:t>
            </a:r>
            <a:r>
              <a:rPr sz="1100" spc="-45" dirty="0">
                <a:latin typeface="Segoe UI Emoji"/>
                <a:cs typeface="Segoe UI Emoji"/>
              </a:rPr>
              <a:t> </a:t>
            </a:r>
            <a:r>
              <a:rPr sz="1100" dirty="0">
                <a:latin typeface="Segoe UI Emoji"/>
                <a:cs typeface="Segoe UI Emoji"/>
              </a:rPr>
              <a:t>in</a:t>
            </a:r>
            <a:r>
              <a:rPr sz="1100" spc="-45" dirty="0">
                <a:latin typeface="Segoe UI Emoji"/>
                <a:cs typeface="Segoe UI Emoji"/>
              </a:rPr>
              <a:t> </a:t>
            </a:r>
            <a:r>
              <a:rPr sz="1100" dirty="0">
                <a:latin typeface="Segoe UI Emoji"/>
                <a:cs typeface="Segoe UI Emoji"/>
              </a:rPr>
              <a:t>the</a:t>
            </a:r>
            <a:r>
              <a:rPr sz="1100" spc="-50" dirty="0">
                <a:latin typeface="Segoe UI Emoji"/>
                <a:cs typeface="Segoe UI Emoji"/>
              </a:rPr>
              <a:t> </a:t>
            </a:r>
            <a:r>
              <a:rPr sz="1100" spc="-10" dirty="0">
                <a:latin typeface="Segoe UI Emoji"/>
                <a:cs typeface="Segoe UI Emoji"/>
              </a:rPr>
              <a:t>appropriate</a:t>
            </a:r>
            <a:r>
              <a:rPr sz="1100" spc="-45" dirty="0">
                <a:latin typeface="Segoe UI Emoji"/>
                <a:cs typeface="Segoe UI Emoji"/>
              </a:rPr>
              <a:t> </a:t>
            </a:r>
            <a:r>
              <a:rPr sz="1100" dirty="0">
                <a:latin typeface="Segoe UI Emoji"/>
                <a:cs typeface="Segoe UI Emoji"/>
              </a:rPr>
              <a:t>box,</a:t>
            </a:r>
            <a:r>
              <a:rPr sz="1100" spc="-45" dirty="0">
                <a:latin typeface="Segoe UI Emoji"/>
                <a:cs typeface="Segoe UI Emoji"/>
              </a:rPr>
              <a:t> </a:t>
            </a:r>
            <a:r>
              <a:rPr sz="1100" dirty="0">
                <a:latin typeface="Segoe UI Emoji"/>
                <a:cs typeface="Segoe UI Emoji"/>
              </a:rPr>
              <a:t>choose</a:t>
            </a:r>
            <a:r>
              <a:rPr sz="1100" spc="-50" dirty="0">
                <a:latin typeface="Segoe UI Emoji"/>
                <a:cs typeface="Segoe UI Emoji"/>
              </a:rPr>
              <a:t> </a:t>
            </a:r>
            <a:r>
              <a:rPr sz="1100" dirty="0">
                <a:latin typeface="Segoe UI Emoji"/>
                <a:cs typeface="Segoe UI Emoji"/>
              </a:rPr>
              <a:t>the</a:t>
            </a:r>
            <a:r>
              <a:rPr sz="1100" spc="-45" dirty="0">
                <a:latin typeface="Segoe UI Emoji"/>
                <a:cs typeface="Segoe UI Emoji"/>
              </a:rPr>
              <a:t> </a:t>
            </a:r>
            <a:r>
              <a:rPr sz="1100" dirty="0">
                <a:latin typeface="Segoe UI Emoji"/>
                <a:cs typeface="Segoe UI Emoji"/>
              </a:rPr>
              <a:t>recipient's</a:t>
            </a:r>
            <a:r>
              <a:rPr sz="1100" spc="-50" dirty="0">
                <a:latin typeface="Segoe UI Emoji"/>
                <a:cs typeface="Segoe UI Emoji"/>
              </a:rPr>
              <a:t> </a:t>
            </a:r>
            <a:r>
              <a:rPr sz="1100" dirty="0">
                <a:latin typeface="Segoe UI Emoji"/>
                <a:cs typeface="Segoe UI Emoji"/>
              </a:rPr>
              <a:t>name,</a:t>
            </a:r>
            <a:r>
              <a:rPr sz="1100" spc="-45" dirty="0">
                <a:latin typeface="Segoe UI Emoji"/>
                <a:cs typeface="Segoe UI Emoji"/>
              </a:rPr>
              <a:t> </a:t>
            </a:r>
            <a:r>
              <a:rPr sz="1100" dirty="0">
                <a:latin typeface="Segoe UI Emoji"/>
                <a:cs typeface="Segoe UI Emoji"/>
              </a:rPr>
              <a:t>and</a:t>
            </a:r>
            <a:r>
              <a:rPr sz="1100" spc="-50" dirty="0">
                <a:latin typeface="Segoe UI Emoji"/>
                <a:cs typeface="Segoe UI Emoji"/>
              </a:rPr>
              <a:t> </a:t>
            </a:r>
            <a:r>
              <a:rPr sz="1100" dirty="0">
                <a:latin typeface="Segoe UI Emoji"/>
                <a:cs typeface="Segoe UI Emoji"/>
              </a:rPr>
              <a:t>then</a:t>
            </a:r>
            <a:r>
              <a:rPr sz="1100" spc="-50" dirty="0">
                <a:latin typeface="Segoe UI Emoji"/>
                <a:cs typeface="Segoe UI Emoji"/>
              </a:rPr>
              <a:t> </a:t>
            </a:r>
            <a:r>
              <a:rPr sz="1100" dirty="0">
                <a:latin typeface="Segoe UI Emoji"/>
                <a:cs typeface="Segoe UI Emoji"/>
              </a:rPr>
              <a:t>press</a:t>
            </a:r>
            <a:r>
              <a:rPr sz="1100" spc="-55" dirty="0">
                <a:latin typeface="Segoe UI Emoji"/>
                <a:cs typeface="Segoe UI Emoji"/>
              </a:rPr>
              <a:t> </a:t>
            </a:r>
            <a:r>
              <a:rPr sz="1100" spc="-10" dirty="0">
                <a:latin typeface="Segoe UI Emoji"/>
                <a:cs typeface="Segoe UI Emoji"/>
              </a:rPr>
              <a:t>Delete.</a:t>
            </a:r>
            <a:endParaRPr sz="1100" dirty="0">
              <a:latin typeface="Segoe UI Emoji"/>
              <a:cs typeface="Segoe UI Emoji"/>
            </a:endParaRPr>
          </a:p>
          <a:p>
            <a:pPr>
              <a:spcBef>
                <a:spcPts val="195"/>
              </a:spcBef>
            </a:pPr>
            <a:endParaRPr sz="1100" dirty="0">
              <a:latin typeface="Segoe UI Emoji"/>
              <a:cs typeface="Segoe UI Emoji"/>
            </a:endParaRPr>
          </a:p>
          <a:p>
            <a:pPr marL="12700"/>
            <a:r>
              <a:rPr sz="1100" dirty="0">
                <a:latin typeface="Segoe UI Emoji"/>
                <a:cs typeface="Segoe UI Emoji"/>
              </a:rPr>
              <a:t>For</a:t>
            </a:r>
            <a:r>
              <a:rPr sz="1100" spc="-50" dirty="0">
                <a:latin typeface="Segoe UI Emoji"/>
                <a:cs typeface="Segoe UI Emoji"/>
              </a:rPr>
              <a:t> </a:t>
            </a:r>
            <a:r>
              <a:rPr sz="1100" dirty="0">
                <a:latin typeface="Segoe UI Emoji"/>
                <a:cs typeface="Segoe UI Emoji"/>
              </a:rPr>
              <a:t>more</a:t>
            </a:r>
            <a:r>
              <a:rPr sz="1100" spc="-25" dirty="0">
                <a:latin typeface="Segoe UI Emoji"/>
                <a:cs typeface="Segoe UI Emoji"/>
              </a:rPr>
              <a:t> </a:t>
            </a:r>
            <a:r>
              <a:rPr sz="1100" spc="-10" dirty="0">
                <a:latin typeface="Segoe UI Emoji"/>
                <a:cs typeface="Segoe UI Emoji"/>
              </a:rPr>
              <a:t>information,</a:t>
            </a:r>
            <a:r>
              <a:rPr sz="1100" spc="-35" dirty="0">
                <a:latin typeface="Segoe UI Emoji"/>
                <a:cs typeface="Segoe UI Emoji"/>
              </a:rPr>
              <a:t> </a:t>
            </a:r>
            <a:r>
              <a:rPr sz="1100" dirty="0">
                <a:latin typeface="Segoe UI Emoji"/>
                <a:cs typeface="Segoe UI Emoji"/>
              </a:rPr>
              <a:t>see</a:t>
            </a:r>
            <a:r>
              <a:rPr sz="1100" spc="-20" dirty="0">
                <a:latin typeface="Segoe UI Emoji"/>
                <a:cs typeface="Segoe UI Emoji"/>
              </a:rPr>
              <a:t> </a:t>
            </a:r>
            <a:r>
              <a:rPr sz="1100" u="sng" dirty="0">
                <a:solidFill>
                  <a:srgbClr val="0000FF"/>
                </a:solidFill>
                <a:uFill>
                  <a:solidFill>
                    <a:srgbClr val="0000FF"/>
                  </a:solidFill>
                </a:uFill>
                <a:latin typeface="Segoe UI Emoji"/>
                <a:cs typeface="Segoe UI Emoji"/>
                <a:hlinkClick r:id="rId3"/>
              </a:rPr>
              <a:t>Reply</a:t>
            </a:r>
            <a:r>
              <a:rPr sz="1100" u="sng" spc="-1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to</a:t>
            </a:r>
            <a:r>
              <a:rPr sz="1100" u="sng" spc="-3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or</a:t>
            </a:r>
            <a:r>
              <a:rPr sz="1100" u="sng" spc="-20" dirty="0">
                <a:solidFill>
                  <a:srgbClr val="0000FF"/>
                </a:solidFill>
                <a:uFill>
                  <a:solidFill>
                    <a:srgbClr val="0000FF"/>
                  </a:solidFill>
                </a:uFill>
                <a:latin typeface="Segoe UI Emoji"/>
                <a:cs typeface="Segoe UI Emoji"/>
                <a:hlinkClick r:id="rId3"/>
              </a:rPr>
              <a:t> </a:t>
            </a:r>
            <a:r>
              <a:rPr sz="1100" u="sng" spc="-10" dirty="0">
                <a:solidFill>
                  <a:srgbClr val="0000FF"/>
                </a:solidFill>
                <a:uFill>
                  <a:solidFill>
                    <a:srgbClr val="0000FF"/>
                  </a:solidFill>
                </a:uFill>
                <a:latin typeface="Segoe UI Emoji"/>
                <a:cs typeface="Segoe UI Emoji"/>
                <a:hlinkClick r:id="rId3"/>
              </a:rPr>
              <a:t>forward</a:t>
            </a:r>
            <a:r>
              <a:rPr sz="1100" u="sng" spc="-40"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an</a:t>
            </a:r>
            <a:r>
              <a:rPr sz="1100" u="sng" spc="-45" dirty="0">
                <a:solidFill>
                  <a:srgbClr val="0000FF"/>
                </a:solidFill>
                <a:uFill>
                  <a:solidFill>
                    <a:srgbClr val="0000FF"/>
                  </a:solidFill>
                </a:uFill>
                <a:latin typeface="Segoe UI Emoji"/>
                <a:cs typeface="Segoe UI Emoji"/>
                <a:hlinkClick r:id="rId3"/>
              </a:rPr>
              <a:t> </a:t>
            </a:r>
            <a:r>
              <a:rPr sz="1100" u="sng" dirty="0">
                <a:solidFill>
                  <a:srgbClr val="0000FF"/>
                </a:solidFill>
                <a:uFill>
                  <a:solidFill>
                    <a:srgbClr val="0000FF"/>
                  </a:solidFill>
                </a:uFill>
                <a:latin typeface="Segoe UI Emoji"/>
                <a:cs typeface="Segoe UI Emoji"/>
                <a:hlinkClick r:id="rId3"/>
              </a:rPr>
              <a:t>email</a:t>
            </a:r>
            <a:r>
              <a:rPr sz="1100" u="sng" spc="-25" dirty="0">
                <a:solidFill>
                  <a:srgbClr val="0000FF"/>
                </a:solidFill>
                <a:uFill>
                  <a:solidFill>
                    <a:srgbClr val="0000FF"/>
                  </a:solidFill>
                </a:uFill>
                <a:latin typeface="Segoe UI Emoji"/>
                <a:cs typeface="Segoe UI Emoji"/>
                <a:hlinkClick r:id="rId3"/>
              </a:rPr>
              <a:t> </a:t>
            </a:r>
            <a:r>
              <a:rPr sz="1100" u="sng" spc="-10" dirty="0">
                <a:solidFill>
                  <a:srgbClr val="0000FF"/>
                </a:solidFill>
                <a:uFill>
                  <a:solidFill>
                    <a:srgbClr val="0000FF"/>
                  </a:solidFill>
                </a:uFill>
                <a:latin typeface="Segoe UI Emoji"/>
                <a:cs typeface="Segoe UI Emoji"/>
                <a:hlinkClick r:id="rId3"/>
              </a:rPr>
              <a:t>message</a:t>
            </a:r>
            <a:r>
              <a:rPr sz="1100" spc="-10" dirty="0">
                <a:latin typeface="Segoe UI Emoji"/>
                <a:cs typeface="Segoe UI Emoji"/>
                <a:hlinkClick r:id="rId3"/>
              </a:rPr>
              <a:t>.</a:t>
            </a:r>
            <a:endParaRPr sz="1100" dirty="0">
              <a:latin typeface="Segoe UI Emoji"/>
              <a:cs typeface="Segoe UI Emoji"/>
            </a:endParaRPr>
          </a:p>
        </p:txBody>
      </p:sp>
      <p:grpSp>
        <p:nvGrpSpPr>
          <p:cNvPr id="7" name="object 7">
            <a:extLst>
              <a:ext uri="{C183D7F6-B498-43B3-948B-1728B52AA6E4}">
                <adec:decorative xmlns:adec="http://schemas.microsoft.com/office/drawing/2017/decorative" val="1"/>
              </a:ext>
            </a:extLst>
          </p:cNvPr>
          <p:cNvGrpSpPr/>
          <p:nvPr/>
        </p:nvGrpSpPr>
        <p:grpSpPr>
          <a:xfrm>
            <a:off x="8051800" y="6178415"/>
            <a:ext cx="3890645" cy="466090"/>
            <a:chOff x="5619750" y="5867527"/>
            <a:chExt cx="3890645" cy="466090"/>
          </a:xfrm>
        </p:grpSpPr>
        <p:pic>
          <p:nvPicPr>
            <p:cNvPr id="8" name="object 8"/>
            <p:cNvPicPr/>
            <p:nvPr/>
          </p:nvPicPr>
          <p:blipFill>
            <a:blip r:embed="rId4" cstate="print"/>
            <a:stretch>
              <a:fillRect/>
            </a:stretch>
          </p:blipFill>
          <p:spPr>
            <a:xfrm>
              <a:off x="5762435" y="5981674"/>
              <a:ext cx="3557294" cy="304366"/>
            </a:xfrm>
            <a:prstGeom prst="rect">
              <a:avLst/>
            </a:prstGeom>
          </p:spPr>
        </p:pic>
        <p:sp>
          <p:nvSpPr>
            <p:cNvPr id="9" name="object 9"/>
            <p:cNvSpPr/>
            <p:nvPr/>
          </p:nvSpPr>
          <p:spPr>
            <a:xfrm>
              <a:off x="5624512" y="5872289"/>
              <a:ext cx="3881120" cy="456565"/>
            </a:xfrm>
            <a:custGeom>
              <a:avLst/>
              <a:gdLst/>
              <a:ahLst/>
              <a:cxnLst/>
              <a:rect l="l" t="t" r="r" b="b"/>
              <a:pathLst>
                <a:path w="3881120" h="456564">
                  <a:moveTo>
                    <a:pt x="0" y="0"/>
                  </a:moveTo>
                  <a:lnTo>
                    <a:pt x="3880700" y="0"/>
                  </a:lnTo>
                  <a:lnTo>
                    <a:pt x="3880700" y="456565"/>
                  </a:lnTo>
                  <a:lnTo>
                    <a:pt x="0" y="456565"/>
                  </a:lnTo>
                  <a:lnTo>
                    <a:pt x="0" y="0"/>
                  </a:lnTo>
                  <a:close/>
                </a:path>
              </a:pathLst>
            </a:custGeom>
            <a:ln w="9525">
              <a:solidFill>
                <a:srgbClr val="000000"/>
              </a:solidFill>
            </a:ln>
          </p:spPr>
          <p:txBody>
            <a:bodyPr wrap="square" lIns="0" tIns="0" rIns="0" bIns="0" rtlCol="0"/>
            <a:lstStyle/>
            <a:p>
              <a:endParaRPr/>
            </a:p>
          </p:txBody>
        </p:sp>
      </p:grpSp>
      <p:pic>
        <p:nvPicPr>
          <p:cNvPr id="10" name="Picture 9">
            <a:extLst>
              <a:ext uri="{FF2B5EF4-FFF2-40B4-BE49-F238E27FC236}">
                <a16:creationId xmlns:a16="http://schemas.microsoft.com/office/drawing/2014/main" id="{651FDE37-85C5-CAD1-FB14-7ABAC020AF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2D96C20-CCB7-43C0-52C9-D96A517A8E32}"/>
              </a:ext>
            </a:extLst>
          </p:cNvPr>
          <p:cNvSpPr txBox="1">
            <a:spLocks noGrp="1"/>
          </p:cNvSpPr>
          <p:nvPr>
            <p:ph type="title" idx="4294967295"/>
          </p:nvPr>
        </p:nvSpPr>
        <p:spPr>
          <a:xfrm>
            <a:off x="1904102" y="284147"/>
            <a:ext cx="57487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Formatting Text/Email Addresses:</a:t>
            </a:r>
          </a:p>
        </p:txBody>
      </p:sp>
      <p:sp>
        <p:nvSpPr>
          <p:cNvPr id="2" name="object 2"/>
          <p:cNvSpPr txBox="1"/>
          <p:nvPr/>
        </p:nvSpPr>
        <p:spPr>
          <a:xfrm>
            <a:off x="2073364" y="1161260"/>
            <a:ext cx="5554980" cy="1839595"/>
          </a:xfrm>
          <a:prstGeom prst="rect">
            <a:avLst/>
          </a:prstGeom>
        </p:spPr>
        <p:txBody>
          <a:bodyPr vert="horz" wrap="square" lIns="0" tIns="12065" rIns="0" bIns="0" rtlCol="0">
            <a:spAutoFit/>
          </a:bodyPr>
          <a:lstStyle/>
          <a:p>
            <a:pPr marL="12700">
              <a:spcBef>
                <a:spcPts val="95"/>
              </a:spcBef>
            </a:pPr>
            <a:r>
              <a:rPr sz="1600" b="1" u="sng" spc="-10" dirty="0">
                <a:solidFill>
                  <a:srgbClr val="1E1E1E"/>
                </a:solidFill>
                <a:uFill>
                  <a:solidFill>
                    <a:srgbClr val="1E1E1E"/>
                  </a:solidFill>
                </a:uFill>
                <a:latin typeface="Segoe UI Emoji"/>
                <a:cs typeface="Segoe UI Emoji"/>
              </a:rPr>
              <a:t>Formatting:</a:t>
            </a:r>
            <a:endParaRPr sz="1600" dirty="0">
              <a:latin typeface="Segoe UI Emoji"/>
              <a:cs typeface="Segoe UI Emoji"/>
            </a:endParaRPr>
          </a:p>
          <a:p>
            <a:pPr marL="12700" marR="2685415">
              <a:lnSpc>
                <a:spcPct val="110900"/>
              </a:lnSpc>
              <a:spcBef>
                <a:spcPts val="2085"/>
              </a:spcBef>
            </a:pPr>
            <a:r>
              <a:rPr sz="1100" dirty="0">
                <a:latin typeface="Segoe UI Emoji"/>
                <a:cs typeface="Segoe UI Emoji"/>
              </a:rPr>
              <a:t>The</a:t>
            </a:r>
            <a:r>
              <a:rPr sz="1100" spc="-35" dirty="0">
                <a:latin typeface="Segoe UI Emoji"/>
                <a:cs typeface="Segoe UI Emoji"/>
              </a:rPr>
              <a:t> </a:t>
            </a:r>
            <a:r>
              <a:rPr sz="1100" dirty="0">
                <a:latin typeface="Segoe UI Emoji"/>
                <a:cs typeface="Segoe UI Emoji"/>
              </a:rPr>
              <a:t>basic</a:t>
            </a:r>
            <a:r>
              <a:rPr sz="1100" spc="-20" dirty="0">
                <a:latin typeface="Segoe UI Emoji"/>
                <a:cs typeface="Segoe UI Emoji"/>
              </a:rPr>
              <a:t> </a:t>
            </a:r>
            <a:r>
              <a:rPr sz="1100" dirty="0">
                <a:latin typeface="Segoe UI Emoji"/>
                <a:cs typeface="Segoe UI Emoji"/>
              </a:rPr>
              <a:t>text</a:t>
            </a:r>
            <a:r>
              <a:rPr sz="1100" spc="-35" dirty="0">
                <a:latin typeface="Segoe UI Emoji"/>
                <a:cs typeface="Segoe UI Emoji"/>
              </a:rPr>
              <a:t> </a:t>
            </a:r>
            <a:r>
              <a:rPr sz="1100" dirty="0">
                <a:latin typeface="Segoe UI Emoji"/>
                <a:cs typeface="Segoe UI Emoji"/>
              </a:rPr>
              <a:t>group</a:t>
            </a:r>
            <a:r>
              <a:rPr sz="1100" spc="-40" dirty="0">
                <a:latin typeface="Segoe UI Emoji"/>
                <a:cs typeface="Segoe UI Emoji"/>
              </a:rPr>
              <a:t> </a:t>
            </a:r>
            <a:r>
              <a:rPr sz="1100" dirty="0">
                <a:latin typeface="Segoe UI Emoji"/>
                <a:cs typeface="Segoe UI Emoji"/>
              </a:rPr>
              <a:t>options</a:t>
            </a:r>
            <a:r>
              <a:rPr sz="1100" spc="-30" dirty="0">
                <a:latin typeface="Segoe UI Emoji"/>
                <a:cs typeface="Segoe UI Emoji"/>
              </a:rPr>
              <a:t> </a:t>
            </a:r>
            <a:r>
              <a:rPr sz="1100" dirty="0">
                <a:latin typeface="Segoe UI Emoji"/>
                <a:cs typeface="Segoe UI Emoji"/>
              </a:rPr>
              <a:t>are</a:t>
            </a:r>
            <a:r>
              <a:rPr sz="1100" spc="-35" dirty="0">
                <a:latin typeface="Segoe UI Emoji"/>
                <a:cs typeface="Segoe UI Emoji"/>
              </a:rPr>
              <a:t> </a:t>
            </a:r>
            <a:r>
              <a:rPr sz="1100" dirty="0">
                <a:latin typeface="Segoe UI Emoji"/>
                <a:cs typeface="Segoe UI Emoji"/>
              </a:rPr>
              <a:t>available</a:t>
            </a:r>
            <a:r>
              <a:rPr sz="1100" spc="-30" dirty="0">
                <a:latin typeface="Segoe UI Emoji"/>
                <a:cs typeface="Segoe UI Emoji"/>
              </a:rPr>
              <a:t> </a:t>
            </a:r>
            <a:r>
              <a:rPr sz="1100" spc="-25" dirty="0">
                <a:latin typeface="Segoe UI Emoji"/>
                <a:cs typeface="Segoe UI Emoji"/>
              </a:rPr>
              <a:t>for </a:t>
            </a:r>
            <a:r>
              <a:rPr sz="1100" dirty="0">
                <a:latin typeface="Segoe UI Emoji"/>
                <a:cs typeface="Segoe UI Emoji"/>
              </a:rPr>
              <a:t>use</a:t>
            </a:r>
            <a:r>
              <a:rPr sz="1100" spc="-50" dirty="0">
                <a:latin typeface="Segoe UI Emoji"/>
                <a:cs typeface="Segoe UI Emoji"/>
              </a:rPr>
              <a:t> </a:t>
            </a:r>
            <a:r>
              <a:rPr sz="1100" dirty="0">
                <a:latin typeface="Segoe UI Emoji"/>
                <a:cs typeface="Segoe UI Emoji"/>
              </a:rPr>
              <a:t>in</a:t>
            </a:r>
            <a:r>
              <a:rPr sz="1100" spc="-50" dirty="0">
                <a:latin typeface="Segoe UI Emoji"/>
                <a:cs typeface="Segoe UI Emoji"/>
              </a:rPr>
              <a:t> </a:t>
            </a:r>
            <a:r>
              <a:rPr sz="1100" dirty="0">
                <a:latin typeface="Segoe UI Emoji"/>
                <a:cs typeface="Segoe UI Emoji"/>
              </a:rPr>
              <a:t>the</a:t>
            </a:r>
            <a:r>
              <a:rPr sz="1100" spc="-50" dirty="0">
                <a:latin typeface="Segoe UI Emoji"/>
                <a:cs typeface="Segoe UI Emoji"/>
              </a:rPr>
              <a:t> </a:t>
            </a:r>
            <a:r>
              <a:rPr sz="1100" dirty="0">
                <a:latin typeface="Segoe UI Emoji"/>
                <a:cs typeface="Segoe UI Emoji"/>
              </a:rPr>
              <a:t>main</a:t>
            </a:r>
            <a:r>
              <a:rPr sz="1100" spc="-45" dirty="0">
                <a:latin typeface="Segoe UI Emoji"/>
                <a:cs typeface="Segoe UI Emoji"/>
              </a:rPr>
              <a:t> </a:t>
            </a:r>
            <a:r>
              <a:rPr sz="1100" dirty="0">
                <a:latin typeface="Segoe UI Emoji"/>
                <a:cs typeface="Segoe UI Emoji"/>
              </a:rPr>
              <a:t>ribbon.</a:t>
            </a:r>
            <a:r>
              <a:rPr sz="1100" spc="-50" dirty="0">
                <a:latin typeface="Segoe UI Emoji"/>
                <a:cs typeface="Segoe UI Emoji"/>
              </a:rPr>
              <a:t> </a:t>
            </a:r>
            <a:r>
              <a:rPr sz="1100" dirty="0">
                <a:latin typeface="Segoe UI Emoji"/>
                <a:cs typeface="Segoe UI Emoji"/>
              </a:rPr>
              <a:t>Users</a:t>
            </a:r>
            <a:r>
              <a:rPr sz="1100" spc="-50" dirty="0">
                <a:latin typeface="Segoe UI Emoji"/>
                <a:cs typeface="Segoe UI Emoji"/>
              </a:rPr>
              <a:t> </a:t>
            </a:r>
            <a:r>
              <a:rPr sz="1100" dirty="0">
                <a:latin typeface="Segoe UI Emoji"/>
                <a:cs typeface="Segoe UI Emoji"/>
              </a:rPr>
              <a:t>can</a:t>
            </a:r>
            <a:r>
              <a:rPr sz="1100" spc="-55" dirty="0">
                <a:latin typeface="Segoe UI Emoji"/>
                <a:cs typeface="Segoe UI Emoji"/>
              </a:rPr>
              <a:t> </a:t>
            </a:r>
            <a:r>
              <a:rPr sz="1100" dirty="0">
                <a:latin typeface="Segoe UI Emoji"/>
                <a:cs typeface="Segoe UI Emoji"/>
              </a:rPr>
              <a:t>simply</a:t>
            </a:r>
            <a:r>
              <a:rPr sz="1100" spc="-40" dirty="0">
                <a:latin typeface="Segoe UI Emoji"/>
                <a:cs typeface="Segoe UI Emoji"/>
              </a:rPr>
              <a:t> </a:t>
            </a:r>
            <a:r>
              <a:rPr sz="1100" spc="-10" dirty="0">
                <a:latin typeface="Segoe UI Emoji"/>
                <a:cs typeface="Segoe UI Emoji"/>
              </a:rPr>
              <a:t>select </a:t>
            </a:r>
            <a:r>
              <a:rPr sz="1100" dirty="0">
                <a:latin typeface="Segoe UI Emoji"/>
                <a:cs typeface="Segoe UI Emoji"/>
              </a:rPr>
              <a:t>the</a:t>
            </a:r>
            <a:r>
              <a:rPr sz="1100" spc="-40" dirty="0">
                <a:latin typeface="Segoe UI Emoji"/>
                <a:cs typeface="Segoe UI Emoji"/>
              </a:rPr>
              <a:t> </a:t>
            </a:r>
            <a:r>
              <a:rPr sz="1100" dirty="0">
                <a:latin typeface="Segoe UI Emoji"/>
                <a:cs typeface="Segoe UI Emoji"/>
              </a:rPr>
              <a:t>formatting</a:t>
            </a:r>
            <a:r>
              <a:rPr sz="1100" spc="-40" dirty="0">
                <a:latin typeface="Segoe UI Emoji"/>
                <a:cs typeface="Segoe UI Emoji"/>
              </a:rPr>
              <a:t> </a:t>
            </a:r>
            <a:r>
              <a:rPr sz="1100" dirty="0">
                <a:latin typeface="Segoe UI Emoji"/>
                <a:cs typeface="Segoe UI Emoji"/>
              </a:rPr>
              <a:t>feature</a:t>
            </a:r>
            <a:r>
              <a:rPr sz="1100" spc="-35" dirty="0">
                <a:latin typeface="Segoe UI Emoji"/>
                <a:cs typeface="Segoe UI Emoji"/>
              </a:rPr>
              <a:t> </a:t>
            </a:r>
            <a:r>
              <a:rPr sz="1100" dirty="0">
                <a:latin typeface="Segoe UI Emoji"/>
                <a:cs typeface="Segoe UI Emoji"/>
              </a:rPr>
              <a:t>they</a:t>
            </a:r>
            <a:r>
              <a:rPr sz="1100" spc="-30" dirty="0">
                <a:latin typeface="Segoe UI Emoji"/>
                <a:cs typeface="Segoe UI Emoji"/>
              </a:rPr>
              <a:t> </a:t>
            </a:r>
            <a:r>
              <a:rPr sz="1100" dirty="0">
                <a:latin typeface="Segoe UI Emoji"/>
                <a:cs typeface="Segoe UI Emoji"/>
              </a:rPr>
              <a:t>desire.</a:t>
            </a:r>
            <a:r>
              <a:rPr sz="1100" spc="-40" dirty="0">
                <a:latin typeface="Segoe UI Emoji"/>
                <a:cs typeface="Segoe UI Emoji"/>
              </a:rPr>
              <a:t> </a:t>
            </a:r>
            <a:r>
              <a:rPr sz="1100" dirty="0">
                <a:latin typeface="Segoe UI Emoji"/>
                <a:cs typeface="Segoe UI Emoji"/>
              </a:rPr>
              <a:t>If</a:t>
            </a:r>
            <a:r>
              <a:rPr sz="1100" spc="-30" dirty="0">
                <a:latin typeface="Segoe UI Emoji"/>
                <a:cs typeface="Segoe UI Emoji"/>
              </a:rPr>
              <a:t> </a:t>
            </a:r>
            <a:r>
              <a:rPr sz="1100" dirty="0">
                <a:latin typeface="Segoe UI Emoji"/>
                <a:cs typeface="Segoe UI Emoji"/>
              </a:rPr>
              <a:t>a</a:t>
            </a:r>
            <a:r>
              <a:rPr sz="1100" spc="-30" dirty="0">
                <a:latin typeface="Segoe UI Emoji"/>
                <a:cs typeface="Segoe UI Emoji"/>
              </a:rPr>
              <a:t> </a:t>
            </a:r>
            <a:r>
              <a:rPr sz="1100" spc="-20" dirty="0">
                <a:latin typeface="Segoe UI Emoji"/>
                <a:cs typeface="Segoe UI Emoji"/>
              </a:rPr>
              <a:t>user </a:t>
            </a:r>
            <a:r>
              <a:rPr sz="1100" dirty="0">
                <a:latin typeface="Segoe UI Emoji"/>
                <a:cs typeface="Segoe UI Emoji"/>
              </a:rPr>
              <a:t>desires</a:t>
            </a:r>
            <a:r>
              <a:rPr sz="1100" spc="-30"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use</a:t>
            </a:r>
            <a:r>
              <a:rPr sz="1100" spc="-25"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dirty="0">
                <a:latin typeface="Segoe UI Emoji"/>
                <a:cs typeface="Segoe UI Emoji"/>
              </a:rPr>
              <a:t>more</a:t>
            </a:r>
            <a:r>
              <a:rPr sz="1100" spc="-25" dirty="0">
                <a:latin typeface="Segoe UI Emoji"/>
                <a:cs typeface="Segoe UI Emoji"/>
              </a:rPr>
              <a:t> </a:t>
            </a:r>
            <a:r>
              <a:rPr sz="1100" dirty="0">
                <a:latin typeface="Segoe UI Emoji"/>
                <a:cs typeface="Segoe UI Emoji"/>
              </a:rPr>
              <a:t>complex</a:t>
            </a:r>
            <a:r>
              <a:rPr sz="1100" spc="-25" dirty="0">
                <a:latin typeface="Segoe UI Emoji"/>
                <a:cs typeface="Segoe UI Emoji"/>
              </a:rPr>
              <a:t> </a:t>
            </a:r>
            <a:r>
              <a:rPr sz="1100" spc="-10" dirty="0">
                <a:latin typeface="Segoe UI Emoji"/>
                <a:cs typeface="Segoe UI Emoji"/>
              </a:rPr>
              <a:t>formatting,</a:t>
            </a:r>
            <a:endParaRPr sz="1100" dirty="0">
              <a:latin typeface="Segoe UI Emoji"/>
              <a:cs typeface="Segoe UI Emoji"/>
            </a:endParaRPr>
          </a:p>
          <a:p>
            <a:pPr marL="12700">
              <a:spcBef>
                <a:spcPts val="145"/>
              </a:spcBef>
            </a:pPr>
            <a:r>
              <a:rPr sz="1100" dirty="0">
                <a:latin typeface="Segoe UI Emoji"/>
                <a:cs typeface="Segoe UI Emoji"/>
              </a:rPr>
              <a:t>simply</a:t>
            </a:r>
            <a:r>
              <a:rPr sz="1100" spc="-10" dirty="0">
                <a:latin typeface="Segoe UI Emoji"/>
                <a:cs typeface="Segoe UI Emoji"/>
              </a:rPr>
              <a:t> </a:t>
            </a:r>
            <a:r>
              <a:rPr sz="1100" dirty="0">
                <a:latin typeface="Segoe UI Emoji"/>
                <a:cs typeface="Segoe UI Emoji"/>
              </a:rPr>
              <a:t>select</a:t>
            </a:r>
            <a:r>
              <a:rPr sz="1100" spc="-30" dirty="0">
                <a:latin typeface="Segoe UI Emoji"/>
                <a:cs typeface="Segoe UI Emoji"/>
              </a:rPr>
              <a:t> </a:t>
            </a:r>
            <a:r>
              <a:rPr sz="1100" dirty="0">
                <a:latin typeface="Segoe UI Emoji"/>
                <a:cs typeface="Segoe UI Emoji"/>
              </a:rPr>
              <a:t>the</a:t>
            </a:r>
            <a:r>
              <a:rPr sz="1100" spc="-50" dirty="0">
                <a:latin typeface="Segoe UI Emoji"/>
                <a:cs typeface="Segoe UI Emoji"/>
              </a:rPr>
              <a:t> </a:t>
            </a:r>
            <a:r>
              <a:rPr sz="1100" b="1" dirty="0">
                <a:latin typeface="Segoe UI Emoji"/>
                <a:cs typeface="Segoe UI Emoji"/>
              </a:rPr>
              <a:t>Format</a:t>
            </a:r>
            <a:r>
              <a:rPr sz="1100" b="1" spc="-5" dirty="0">
                <a:latin typeface="Segoe UI Emoji"/>
                <a:cs typeface="Segoe UI Emoji"/>
              </a:rPr>
              <a:t> </a:t>
            </a:r>
            <a:r>
              <a:rPr sz="1100" b="1" dirty="0">
                <a:latin typeface="Segoe UI Emoji"/>
                <a:cs typeface="Segoe UI Emoji"/>
              </a:rPr>
              <a:t>Text tab</a:t>
            </a:r>
            <a:r>
              <a:rPr sz="1100" dirty="0">
                <a:latin typeface="Segoe UI Emoji"/>
                <a:cs typeface="Segoe UI Emoji"/>
              </a:rPr>
              <a:t>,</a:t>
            </a:r>
            <a:r>
              <a:rPr sz="1100" spc="-25" dirty="0">
                <a:latin typeface="Segoe UI Emoji"/>
                <a:cs typeface="Segoe UI Emoji"/>
              </a:rPr>
              <a:t> </a:t>
            </a:r>
            <a:r>
              <a:rPr sz="1100" dirty="0">
                <a:latin typeface="Segoe UI Emoji"/>
                <a:cs typeface="Segoe UI Emoji"/>
              </a:rPr>
              <a:t>and</a:t>
            </a:r>
            <a:r>
              <a:rPr sz="1100" spc="-20"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dirty="0">
                <a:latin typeface="Segoe UI Emoji"/>
                <a:cs typeface="Segoe UI Emoji"/>
              </a:rPr>
              <a:t>following</a:t>
            </a:r>
            <a:r>
              <a:rPr sz="1100" spc="-30" dirty="0">
                <a:latin typeface="Segoe UI Emoji"/>
                <a:cs typeface="Segoe UI Emoji"/>
              </a:rPr>
              <a:t> </a:t>
            </a:r>
            <a:r>
              <a:rPr sz="1100" dirty="0">
                <a:latin typeface="Segoe UI Emoji"/>
                <a:cs typeface="Segoe UI Emoji"/>
              </a:rPr>
              <a:t>ribbon</a:t>
            </a:r>
            <a:r>
              <a:rPr sz="1100" spc="-15" dirty="0">
                <a:latin typeface="Segoe UI Emoji"/>
                <a:cs typeface="Segoe UI Emoji"/>
              </a:rPr>
              <a:t> </a:t>
            </a:r>
            <a:r>
              <a:rPr sz="1100" dirty="0">
                <a:latin typeface="Segoe UI Emoji"/>
                <a:cs typeface="Segoe UI Emoji"/>
              </a:rPr>
              <a:t>will</a:t>
            </a:r>
            <a:r>
              <a:rPr sz="1100" spc="-10" dirty="0">
                <a:latin typeface="Segoe UI Emoji"/>
                <a:cs typeface="Segoe UI Emoji"/>
              </a:rPr>
              <a:t> appear:</a:t>
            </a:r>
            <a:endParaRPr sz="1100" dirty="0">
              <a:latin typeface="Segoe UI Emoji"/>
              <a:cs typeface="Segoe UI Emoji"/>
            </a:endParaRPr>
          </a:p>
          <a:p>
            <a:pPr>
              <a:spcBef>
                <a:spcPts val="180"/>
              </a:spcBef>
            </a:pPr>
            <a:endParaRPr sz="1100" dirty="0">
              <a:latin typeface="Segoe UI Emoji"/>
              <a:cs typeface="Segoe UI Emoji"/>
            </a:endParaRPr>
          </a:p>
          <a:p>
            <a:pPr marL="12700"/>
            <a:r>
              <a:rPr sz="1100" b="1" dirty="0">
                <a:latin typeface="Segoe UI Emoji"/>
                <a:cs typeface="Segoe UI Emoji"/>
              </a:rPr>
              <a:t>Tip:</a:t>
            </a:r>
            <a:r>
              <a:rPr sz="1100" b="1" spc="35" dirty="0">
                <a:latin typeface="Segoe UI Emoji"/>
                <a:cs typeface="Segoe UI Emoji"/>
              </a:rPr>
              <a:t> </a:t>
            </a:r>
            <a:r>
              <a:rPr sz="1100" dirty="0">
                <a:latin typeface="Segoe UI Emoji"/>
                <a:cs typeface="Segoe UI Emoji"/>
              </a:rPr>
              <a:t>To access</a:t>
            </a:r>
            <a:r>
              <a:rPr sz="1100" spc="-5" dirty="0">
                <a:latin typeface="Segoe UI Emoji"/>
                <a:cs typeface="Segoe UI Emoji"/>
              </a:rPr>
              <a:t> </a:t>
            </a:r>
            <a:r>
              <a:rPr sz="1100" dirty="0">
                <a:latin typeface="Segoe UI Emoji"/>
                <a:cs typeface="Segoe UI Emoji"/>
              </a:rPr>
              <a:t>the</a:t>
            </a:r>
            <a:r>
              <a:rPr sz="1100" spc="-5" dirty="0">
                <a:latin typeface="Segoe UI Emoji"/>
                <a:cs typeface="Segoe UI Emoji"/>
              </a:rPr>
              <a:t> </a:t>
            </a:r>
            <a:r>
              <a:rPr sz="1100" dirty="0">
                <a:latin typeface="Segoe UI Emoji"/>
                <a:cs typeface="Segoe UI Emoji"/>
              </a:rPr>
              <a:t>mini</a:t>
            </a:r>
            <a:r>
              <a:rPr sz="1100" spc="-10" dirty="0">
                <a:latin typeface="Segoe UI Emoji"/>
                <a:cs typeface="Segoe UI Emoji"/>
              </a:rPr>
              <a:t> toolbar,</a:t>
            </a:r>
            <a:r>
              <a:rPr sz="1100" spc="-30" dirty="0">
                <a:latin typeface="Segoe UI Emoji"/>
                <a:cs typeface="Segoe UI Emoji"/>
              </a:rPr>
              <a:t> </a:t>
            </a:r>
            <a:r>
              <a:rPr sz="1100" b="1" dirty="0">
                <a:latin typeface="Segoe UI Emoji"/>
                <a:cs typeface="Segoe UI Emoji"/>
              </a:rPr>
              <a:t>right click</a:t>
            </a:r>
            <a:r>
              <a:rPr sz="1100" b="1" spc="-10" dirty="0">
                <a:latin typeface="Segoe UI Emoji"/>
                <a:cs typeface="Segoe UI Emoji"/>
              </a:rPr>
              <a:t> </a:t>
            </a:r>
            <a:r>
              <a:rPr sz="1100" dirty="0">
                <a:latin typeface="Segoe UI Emoji"/>
                <a:cs typeface="Segoe UI Emoji"/>
              </a:rPr>
              <a:t>or</a:t>
            </a:r>
            <a:r>
              <a:rPr sz="1100" spc="-30" dirty="0">
                <a:latin typeface="Segoe UI Emoji"/>
                <a:cs typeface="Segoe UI Emoji"/>
              </a:rPr>
              <a:t> </a:t>
            </a:r>
            <a:r>
              <a:rPr sz="1100" b="1" dirty="0">
                <a:latin typeface="Segoe UI Emoji"/>
                <a:cs typeface="Segoe UI Emoji"/>
              </a:rPr>
              <a:t>highlight</a:t>
            </a:r>
            <a:r>
              <a:rPr sz="1100" b="1" spc="10" dirty="0">
                <a:latin typeface="Segoe UI Emoji"/>
                <a:cs typeface="Segoe UI Emoji"/>
              </a:rPr>
              <a:t> </a:t>
            </a:r>
            <a:r>
              <a:rPr sz="1100" b="1" dirty="0">
                <a:latin typeface="Segoe UI Emoji"/>
                <a:cs typeface="Segoe UI Emoji"/>
              </a:rPr>
              <a:t>the</a:t>
            </a:r>
            <a:r>
              <a:rPr sz="1100" b="1" spc="5" dirty="0">
                <a:latin typeface="Segoe UI Emoji"/>
                <a:cs typeface="Segoe UI Emoji"/>
              </a:rPr>
              <a:t> </a:t>
            </a:r>
            <a:r>
              <a:rPr sz="1100" b="1" dirty="0">
                <a:latin typeface="Segoe UI Emoji"/>
                <a:cs typeface="Segoe UI Emoji"/>
              </a:rPr>
              <a:t>text</a:t>
            </a:r>
            <a:r>
              <a:rPr sz="1100" b="1" spc="25" dirty="0">
                <a:latin typeface="Segoe UI Emoji"/>
                <a:cs typeface="Segoe UI Emoji"/>
              </a:rPr>
              <a:t> </a:t>
            </a:r>
            <a:r>
              <a:rPr sz="1100" dirty="0">
                <a:latin typeface="Segoe UI Emoji"/>
                <a:cs typeface="Segoe UI Emoji"/>
              </a:rPr>
              <a:t>and</a:t>
            </a:r>
            <a:r>
              <a:rPr sz="1100" spc="-5" dirty="0">
                <a:latin typeface="Segoe UI Emoji"/>
                <a:cs typeface="Segoe UI Emoji"/>
              </a:rPr>
              <a:t> </a:t>
            </a:r>
            <a:r>
              <a:rPr sz="1100" dirty="0">
                <a:latin typeface="Segoe UI Emoji"/>
                <a:cs typeface="Segoe UI Emoji"/>
              </a:rPr>
              <a:t>the</a:t>
            </a:r>
            <a:r>
              <a:rPr sz="1100" spc="-5" dirty="0">
                <a:latin typeface="Segoe UI Emoji"/>
                <a:cs typeface="Segoe UI Emoji"/>
              </a:rPr>
              <a:t> </a:t>
            </a:r>
            <a:r>
              <a:rPr sz="1100" dirty="0">
                <a:latin typeface="Segoe UI Emoji"/>
                <a:cs typeface="Segoe UI Emoji"/>
              </a:rPr>
              <a:t>toolbar</a:t>
            </a:r>
            <a:r>
              <a:rPr sz="1100" spc="-5" dirty="0">
                <a:latin typeface="Segoe UI Emoji"/>
                <a:cs typeface="Segoe UI Emoji"/>
              </a:rPr>
              <a:t> </a:t>
            </a:r>
            <a:r>
              <a:rPr sz="1100" dirty="0">
                <a:latin typeface="Segoe UI Emoji"/>
                <a:cs typeface="Segoe UI Emoji"/>
              </a:rPr>
              <a:t>will</a:t>
            </a:r>
            <a:r>
              <a:rPr sz="1100" spc="-10" dirty="0">
                <a:latin typeface="Segoe UI Emoji"/>
                <a:cs typeface="Segoe UI Emoji"/>
              </a:rPr>
              <a:t> appear.</a:t>
            </a:r>
            <a:endParaRPr sz="1100" dirty="0">
              <a:latin typeface="Segoe UI Emoji"/>
              <a:cs typeface="Segoe UI Emoji"/>
            </a:endParaRPr>
          </a:p>
        </p:txBody>
      </p:sp>
      <p:grpSp>
        <p:nvGrpSpPr>
          <p:cNvPr id="8" name="object 8">
            <a:extLst>
              <a:ext uri="{C183D7F6-B498-43B3-948B-1728B52AA6E4}">
                <adec:decorative xmlns:adec="http://schemas.microsoft.com/office/drawing/2017/decorative" val="1"/>
              </a:ext>
            </a:extLst>
          </p:cNvPr>
          <p:cNvGrpSpPr/>
          <p:nvPr/>
        </p:nvGrpSpPr>
        <p:grpSpPr>
          <a:xfrm>
            <a:off x="5395651" y="1532553"/>
            <a:ext cx="6004560" cy="637540"/>
            <a:chOff x="3543300" y="1299603"/>
            <a:chExt cx="6004560" cy="637540"/>
          </a:xfrm>
        </p:grpSpPr>
        <p:pic>
          <p:nvPicPr>
            <p:cNvPr id="9" name="object 9"/>
            <p:cNvPicPr/>
            <p:nvPr/>
          </p:nvPicPr>
          <p:blipFill>
            <a:blip r:embed="rId2" cstate="print"/>
            <a:stretch>
              <a:fillRect/>
            </a:stretch>
          </p:blipFill>
          <p:spPr>
            <a:xfrm>
              <a:off x="3552825" y="1309128"/>
              <a:ext cx="5985074" cy="618486"/>
            </a:xfrm>
            <a:prstGeom prst="rect">
              <a:avLst/>
            </a:prstGeom>
          </p:spPr>
        </p:pic>
        <p:sp>
          <p:nvSpPr>
            <p:cNvPr id="10" name="object 10"/>
            <p:cNvSpPr/>
            <p:nvPr/>
          </p:nvSpPr>
          <p:spPr>
            <a:xfrm>
              <a:off x="3548062" y="1304366"/>
              <a:ext cx="5995035" cy="628015"/>
            </a:xfrm>
            <a:custGeom>
              <a:avLst/>
              <a:gdLst/>
              <a:ahLst/>
              <a:cxnLst/>
              <a:rect l="l" t="t" r="r" b="b"/>
              <a:pathLst>
                <a:path w="5995034" h="628014">
                  <a:moveTo>
                    <a:pt x="0" y="0"/>
                  </a:moveTo>
                  <a:lnTo>
                    <a:pt x="5994603" y="0"/>
                  </a:lnTo>
                  <a:lnTo>
                    <a:pt x="5994603" y="628014"/>
                  </a:lnTo>
                  <a:lnTo>
                    <a:pt x="0" y="628014"/>
                  </a:lnTo>
                  <a:lnTo>
                    <a:pt x="0" y="0"/>
                  </a:lnTo>
                  <a:close/>
                </a:path>
              </a:pathLst>
            </a:custGeom>
            <a:ln w="9525">
              <a:solidFill>
                <a:srgbClr val="000000"/>
              </a:solidFill>
            </a:ln>
          </p:spPr>
          <p:txBody>
            <a:bodyPr wrap="square" lIns="0" tIns="0" rIns="0" bIns="0" rtlCol="0"/>
            <a:lstStyle/>
            <a:p>
              <a:endParaRPr/>
            </a:p>
          </p:txBody>
        </p:sp>
      </p:grpSp>
      <p:grpSp>
        <p:nvGrpSpPr>
          <p:cNvPr id="20" name="object 20">
            <a:extLst>
              <a:ext uri="{C183D7F6-B498-43B3-948B-1728B52AA6E4}">
                <adec:decorative xmlns:adec="http://schemas.microsoft.com/office/drawing/2017/decorative" val="1"/>
              </a:ext>
            </a:extLst>
          </p:cNvPr>
          <p:cNvGrpSpPr/>
          <p:nvPr/>
        </p:nvGrpSpPr>
        <p:grpSpPr>
          <a:xfrm>
            <a:off x="8204200" y="2607806"/>
            <a:ext cx="2419350" cy="622300"/>
            <a:chOff x="6286500" y="2094915"/>
            <a:chExt cx="2419350" cy="622300"/>
          </a:xfrm>
        </p:grpSpPr>
        <p:pic>
          <p:nvPicPr>
            <p:cNvPr id="21" name="object 21"/>
            <p:cNvPicPr/>
            <p:nvPr/>
          </p:nvPicPr>
          <p:blipFill>
            <a:blip r:embed="rId3" cstate="print"/>
            <a:stretch>
              <a:fillRect/>
            </a:stretch>
          </p:blipFill>
          <p:spPr>
            <a:xfrm>
              <a:off x="6296025" y="2104466"/>
              <a:ext cx="2400287" cy="603222"/>
            </a:xfrm>
            <a:prstGeom prst="rect">
              <a:avLst/>
            </a:prstGeom>
          </p:spPr>
        </p:pic>
        <p:sp>
          <p:nvSpPr>
            <p:cNvPr id="22" name="object 22"/>
            <p:cNvSpPr/>
            <p:nvPr/>
          </p:nvSpPr>
          <p:spPr>
            <a:xfrm>
              <a:off x="6291262" y="2099678"/>
              <a:ext cx="2409825" cy="612775"/>
            </a:xfrm>
            <a:custGeom>
              <a:avLst/>
              <a:gdLst/>
              <a:ahLst/>
              <a:cxnLst/>
              <a:rect l="l" t="t" r="r" b="b"/>
              <a:pathLst>
                <a:path w="2409825" h="612775">
                  <a:moveTo>
                    <a:pt x="0" y="0"/>
                  </a:moveTo>
                  <a:lnTo>
                    <a:pt x="2409825" y="0"/>
                  </a:lnTo>
                  <a:lnTo>
                    <a:pt x="2409825" y="612775"/>
                  </a:lnTo>
                  <a:lnTo>
                    <a:pt x="0" y="612775"/>
                  </a:lnTo>
                  <a:lnTo>
                    <a:pt x="0" y="0"/>
                  </a:lnTo>
                  <a:close/>
                </a:path>
              </a:pathLst>
            </a:custGeom>
            <a:ln w="9525">
              <a:solidFill>
                <a:srgbClr val="000000"/>
              </a:solidFill>
            </a:ln>
          </p:spPr>
          <p:txBody>
            <a:bodyPr wrap="square" lIns="0" tIns="0" rIns="0" bIns="0" rtlCol="0"/>
            <a:lstStyle/>
            <a:p>
              <a:endParaRPr/>
            </a:p>
          </p:txBody>
        </p:sp>
      </p:grpSp>
      <p:sp>
        <p:nvSpPr>
          <p:cNvPr id="3" name="object 3"/>
          <p:cNvSpPr txBox="1"/>
          <p:nvPr/>
        </p:nvSpPr>
        <p:spPr>
          <a:xfrm>
            <a:off x="2132965" y="3173816"/>
            <a:ext cx="6306185" cy="2703830"/>
          </a:xfrm>
          <a:prstGeom prst="rect">
            <a:avLst/>
          </a:prstGeom>
        </p:spPr>
        <p:txBody>
          <a:bodyPr vert="horz" wrap="square" lIns="0" tIns="12065" rIns="0" bIns="0" rtlCol="0">
            <a:spAutoFit/>
          </a:bodyPr>
          <a:lstStyle/>
          <a:p>
            <a:pPr marL="13970">
              <a:spcBef>
                <a:spcPts val="95"/>
              </a:spcBef>
            </a:pPr>
            <a:r>
              <a:rPr sz="1600" b="1" u="sng" dirty="0">
                <a:solidFill>
                  <a:srgbClr val="1E1E1E"/>
                </a:solidFill>
                <a:latin typeface="Segoe UI Emoji"/>
                <a:cs typeface="Segoe UI Emoji"/>
              </a:rPr>
              <a:t>Email</a:t>
            </a:r>
            <a:r>
              <a:rPr sz="1600" b="1" u="sng" spc="114" dirty="0">
                <a:solidFill>
                  <a:srgbClr val="1E1E1E"/>
                </a:solidFill>
                <a:latin typeface="Segoe UI Emoji"/>
                <a:cs typeface="Segoe UI Emoji"/>
              </a:rPr>
              <a:t> </a:t>
            </a:r>
            <a:r>
              <a:rPr sz="1600" b="1" u="sng" spc="-10" dirty="0">
                <a:solidFill>
                  <a:srgbClr val="1E1E1E"/>
                </a:solidFill>
                <a:latin typeface="Segoe UI Emoji"/>
                <a:cs typeface="Segoe UI Emoji"/>
              </a:rPr>
              <a:t>Addresses</a:t>
            </a:r>
            <a:r>
              <a:rPr lang="en-US" sz="1600" b="1" u="sng" spc="-10" dirty="0">
                <a:solidFill>
                  <a:srgbClr val="1E1E1E"/>
                </a:solidFill>
                <a:latin typeface="Segoe UI Emoji"/>
                <a:cs typeface="Segoe UI Emoji"/>
              </a:rPr>
              <a:t>:</a:t>
            </a:r>
            <a:endParaRPr sz="1600" u="sng" dirty="0">
              <a:latin typeface="Segoe UI Emoji"/>
              <a:cs typeface="Segoe UI Emoji"/>
            </a:endParaRPr>
          </a:p>
          <a:p>
            <a:pPr marL="12700" marR="5080">
              <a:lnSpc>
                <a:spcPct val="110900"/>
              </a:lnSpc>
              <a:spcBef>
                <a:spcPts val="1520"/>
              </a:spcBef>
            </a:pPr>
            <a:r>
              <a:rPr sz="1100" dirty="0">
                <a:latin typeface="Segoe UI Emoji"/>
                <a:cs typeface="Segoe UI Emoji"/>
              </a:rPr>
              <a:t>Everyone</a:t>
            </a:r>
            <a:r>
              <a:rPr sz="1100" spc="-30" dirty="0">
                <a:latin typeface="Segoe UI Emoji"/>
                <a:cs typeface="Segoe UI Emoji"/>
              </a:rPr>
              <a:t> </a:t>
            </a:r>
            <a:r>
              <a:rPr sz="1100" dirty="0">
                <a:latin typeface="Segoe UI Emoji"/>
                <a:cs typeface="Segoe UI Emoji"/>
              </a:rPr>
              <a:t>with</a:t>
            </a:r>
            <a:r>
              <a:rPr sz="1100" spc="-25" dirty="0">
                <a:latin typeface="Segoe UI Emoji"/>
                <a:cs typeface="Segoe UI Emoji"/>
              </a:rPr>
              <a:t> </a:t>
            </a:r>
            <a:r>
              <a:rPr sz="1100" dirty="0">
                <a:latin typeface="Segoe UI Emoji"/>
                <a:cs typeface="Segoe UI Emoji"/>
              </a:rPr>
              <a:t>a</a:t>
            </a:r>
            <a:r>
              <a:rPr sz="1100" spc="-15" dirty="0">
                <a:latin typeface="Segoe UI Emoji"/>
                <a:cs typeface="Segoe UI Emoji"/>
              </a:rPr>
              <a:t> </a:t>
            </a:r>
            <a:r>
              <a:rPr sz="1100" dirty="0">
                <a:latin typeface="Segoe UI Emoji"/>
                <a:cs typeface="Segoe UI Emoji"/>
              </a:rPr>
              <a:t>Texas</a:t>
            </a:r>
            <a:r>
              <a:rPr sz="1100" spc="-15" dirty="0">
                <a:latin typeface="Segoe UI Emoji"/>
                <a:cs typeface="Segoe UI Emoji"/>
              </a:rPr>
              <a:t> </a:t>
            </a:r>
            <a:r>
              <a:rPr sz="1100" dirty="0">
                <a:latin typeface="Segoe UI Emoji"/>
                <a:cs typeface="Segoe UI Emoji"/>
              </a:rPr>
              <a:t>Tech</a:t>
            </a:r>
            <a:r>
              <a:rPr sz="1100" spc="-20" dirty="0">
                <a:latin typeface="Segoe UI Emoji"/>
                <a:cs typeface="Segoe UI Emoji"/>
              </a:rPr>
              <a:t> </a:t>
            </a:r>
            <a:r>
              <a:rPr sz="1100" dirty="0">
                <a:latin typeface="Segoe UI Emoji"/>
                <a:cs typeface="Segoe UI Emoji"/>
              </a:rPr>
              <a:t>email</a:t>
            </a:r>
            <a:r>
              <a:rPr sz="1100" spc="-15" dirty="0">
                <a:latin typeface="Segoe UI Emoji"/>
                <a:cs typeface="Segoe UI Emoji"/>
              </a:rPr>
              <a:t> </a:t>
            </a:r>
            <a:r>
              <a:rPr sz="1100" dirty="0">
                <a:latin typeface="Segoe UI Emoji"/>
                <a:cs typeface="Segoe UI Emoji"/>
              </a:rPr>
              <a:t>account</a:t>
            </a:r>
            <a:r>
              <a:rPr sz="1100" spc="-20" dirty="0">
                <a:latin typeface="Segoe UI Emoji"/>
                <a:cs typeface="Segoe UI Emoji"/>
              </a:rPr>
              <a:t> </a:t>
            </a:r>
            <a:r>
              <a:rPr sz="1100" dirty="0">
                <a:latin typeface="Segoe UI Emoji"/>
                <a:cs typeface="Segoe UI Emoji"/>
              </a:rPr>
              <a:t>is</a:t>
            </a:r>
            <a:r>
              <a:rPr sz="1100" spc="-20" dirty="0">
                <a:latin typeface="Segoe UI Emoji"/>
                <a:cs typeface="Segoe UI Emoji"/>
              </a:rPr>
              <a:t> </a:t>
            </a:r>
            <a:r>
              <a:rPr sz="1100" dirty="0">
                <a:latin typeface="Segoe UI Emoji"/>
                <a:cs typeface="Segoe UI Emoji"/>
              </a:rPr>
              <a:t>listed</a:t>
            </a:r>
            <a:r>
              <a:rPr sz="1100" spc="-15" dirty="0">
                <a:latin typeface="Segoe UI Emoji"/>
                <a:cs typeface="Segoe UI Emoji"/>
              </a:rPr>
              <a:t> </a:t>
            </a:r>
            <a:r>
              <a:rPr sz="1100" dirty="0">
                <a:latin typeface="Segoe UI Emoji"/>
                <a:cs typeface="Segoe UI Emoji"/>
              </a:rPr>
              <a:t>in</a:t>
            </a:r>
            <a:r>
              <a:rPr sz="1100" spc="-20" dirty="0">
                <a:latin typeface="Segoe UI Emoji"/>
                <a:cs typeface="Segoe UI Emoji"/>
              </a:rPr>
              <a:t> </a:t>
            </a:r>
            <a:r>
              <a:rPr sz="1100" dirty="0">
                <a:latin typeface="Segoe UI Emoji"/>
                <a:cs typeface="Segoe UI Emoji"/>
              </a:rPr>
              <a:t>the</a:t>
            </a:r>
            <a:r>
              <a:rPr sz="1100" spc="-15" dirty="0">
                <a:latin typeface="Segoe UI Emoji"/>
                <a:cs typeface="Segoe UI Emoji"/>
              </a:rPr>
              <a:t> </a:t>
            </a:r>
            <a:r>
              <a:rPr sz="1100" b="1" dirty="0">
                <a:latin typeface="Segoe UI Emoji"/>
                <a:cs typeface="Segoe UI Emoji"/>
              </a:rPr>
              <a:t>Global</a:t>
            </a:r>
            <a:r>
              <a:rPr sz="1100" b="1" spc="-15" dirty="0">
                <a:latin typeface="Segoe UI Emoji"/>
                <a:cs typeface="Segoe UI Emoji"/>
              </a:rPr>
              <a:t> </a:t>
            </a:r>
            <a:r>
              <a:rPr sz="1100" b="1" dirty="0">
                <a:latin typeface="Segoe UI Emoji"/>
                <a:cs typeface="Segoe UI Emoji"/>
              </a:rPr>
              <a:t>Address</a:t>
            </a:r>
            <a:r>
              <a:rPr sz="1100" b="1" spc="-10" dirty="0">
                <a:latin typeface="Segoe UI Emoji"/>
                <a:cs typeface="Segoe UI Emoji"/>
              </a:rPr>
              <a:t> </a:t>
            </a:r>
            <a:r>
              <a:rPr sz="1100" b="1" dirty="0">
                <a:latin typeface="Segoe UI Emoji"/>
                <a:cs typeface="Segoe UI Emoji"/>
              </a:rPr>
              <a:t>List</a:t>
            </a:r>
            <a:r>
              <a:rPr sz="1100" b="1" spc="-15" dirty="0">
                <a:latin typeface="Segoe UI Emoji"/>
                <a:cs typeface="Segoe UI Emoji"/>
              </a:rPr>
              <a:t> </a:t>
            </a:r>
            <a:r>
              <a:rPr sz="1100" b="1" dirty="0">
                <a:latin typeface="Segoe UI Emoji"/>
                <a:cs typeface="Segoe UI Emoji"/>
              </a:rPr>
              <a:t>(GAL).</a:t>
            </a:r>
            <a:r>
              <a:rPr sz="1100" b="1" spc="5" dirty="0">
                <a:latin typeface="Segoe UI Emoji"/>
                <a:cs typeface="Segoe UI Emoji"/>
              </a:rPr>
              <a:t> </a:t>
            </a:r>
            <a:r>
              <a:rPr sz="1100" dirty="0">
                <a:latin typeface="Segoe UI Emoji"/>
                <a:cs typeface="Segoe UI Emoji"/>
              </a:rPr>
              <a:t>You</a:t>
            </a:r>
            <a:r>
              <a:rPr sz="1100" spc="-20" dirty="0">
                <a:latin typeface="Segoe UI Emoji"/>
                <a:cs typeface="Segoe UI Emoji"/>
              </a:rPr>
              <a:t> </a:t>
            </a:r>
            <a:r>
              <a:rPr sz="1100" dirty="0">
                <a:latin typeface="Segoe UI Emoji"/>
                <a:cs typeface="Segoe UI Emoji"/>
              </a:rPr>
              <a:t>can</a:t>
            </a:r>
            <a:r>
              <a:rPr sz="1100" spc="-20" dirty="0">
                <a:latin typeface="Segoe UI Emoji"/>
                <a:cs typeface="Segoe UI Emoji"/>
              </a:rPr>
              <a:t> </a:t>
            </a:r>
            <a:r>
              <a:rPr sz="1100" dirty="0">
                <a:latin typeface="Segoe UI Emoji"/>
                <a:cs typeface="Segoe UI Emoji"/>
              </a:rPr>
              <a:t>search</a:t>
            </a:r>
            <a:r>
              <a:rPr sz="1100" spc="-15" dirty="0">
                <a:latin typeface="Segoe UI Emoji"/>
                <a:cs typeface="Segoe UI Emoji"/>
              </a:rPr>
              <a:t> </a:t>
            </a:r>
            <a:r>
              <a:rPr sz="1100" spc="-25" dirty="0">
                <a:latin typeface="Segoe UI Emoji"/>
                <a:cs typeface="Segoe UI Emoji"/>
              </a:rPr>
              <a:t>the </a:t>
            </a:r>
            <a:r>
              <a:rPr sz="1100" dirty="0">
                <a:latin typeface="Segoe UI Emoji"/>
                <a:cs typeface="Segoe UI Emoji"/>
              </a:rPr>
              <a:t>GAL</a:t>
            </a:r>
            <a:r>
              <a:rPr sz="1100" spc="-30" dirty="0">
                <a:latin typeface="Segoe UI Emoji"/>
                <a:cs typeface="Segoe UI Emoji"/>
              </a:rPr>
              <a:t> </a:t>
            </a:r>
            <a:r>
              <a:rPr sz="1100" dirty="0">
                <a:latin typeface="Segoe UI Emoji"/>
                <a:cs typeface="Segoe UI Emoji"/>
              </a:rPr>
              <a:t>by</a:t>
            </a:r>
            <a:r>
              <a:rPr sz="1100" spc="-25" dirty="0">
                <a:latin typeface="Segoe UI Emoji"/>
                <a:cs typeface="Segoe UI Emoji"/>
              </a:rPr>
              <a:t> </a:t>
            </a:r>
            <a:r>
              <a:rPr sz="1100" dirty="0">
                <a:latin typeface="Segoe UI Emoji"/>
                <a:cs typeface="Segoe UI Emoji"/>
              </a:rPr>
              <a:t>Last</a:t>
            </a:r>
            <a:r>
              <a:rPr sz="1100" spc="-25" dirty="0">
                <a:latin typeface="Segoe UI Emoji"/>
                <a:cs typeface="Segoe UI Emoji"/>
              </a:rPr>
              <a:t> </a:t>
            </a:r>
            <a:r>
              <a:rPr sz="1100" dirty="0">
                <a:latin typeface="Segoe UI Emoji"/>
                <a:cs typeface="Segoe UI Emoji"/>
              </a:rPr>
              <a:t>Name,</a:t>
            </a:r>
            <a:r>
              <a:rPr sz="1100" spc="-40" dirty="0">
                <a:latin typeface="Segoe UI Emoji"/>
                <a:cs typeface="Segoe UI Emoji"/>
              </a:rPr>
              <a:t> </a:t>
            </a:r>
            <a:r>
              <a:rPr sz="1100" dirty="0">
                <a:latin typeface="Segoe UI Emoji"/>
                <a:cs typeface="Segoe UI Emoji"/>
              </a:rPr>
              <a:t>First</a:t>
            </a:r>
            <a:r>
              <a:rPr sz="1100" spc="-25" dirty="0">
                <a:latin typeface="Segoe UI Emoji"/>
                <a:cs typeface="Segoe UI Emoji"/>
              </a:rPr>
              <a:t> </a:t>
            </a:r>
            <a:r>
              <a:rPr sz="1100" dirty="0">
                <a:latin typeface="Segoe UI Emoji"/>
                <a:cs typeface="Segoe UI Emoji"/>
              </a:rPr>
              <a:t>Name,</a:t>
            </a:r>
            <a:r>
              <a:rPr sz="1100" spc="-30" dirty="0">
                <a:latin typeface="Segoe UI Emoji"/>
                <a:cs typeface="Segoe UI Emoji"/>
              </a:rPr>
              <a:t> </a:t>
            </a:r>
            <a:r>
              <a:rPr sz="1100" dirty="0">
                <a:latin typeface="Segoe UI Emoji"/>
                <a:cs typeface="Segoe UI Emoji"/>
              </a:rPr>
              <a:t>or</a:t>
            </a:r>
            <a:r>
              <a:rPr sz="1100" spc="-25" dirty="0">
                <a:latin typeface="Segoe UI Emoji"/>
                <a:cs typeface="Segoe UI Emoji"/>
              </a:rPr>
              <a:t> </a:t>
            </a:r>
            <a:r>
              <a:rPr sz="1100" dirty="0">
                <a:latin typeface="Segoe UI Emoji"/>
                <a:cs typeface="Segoe UI Emoji"/>
              </a:rPr>
              <a:t>by</a:t>
            </a:r>
            <a:r>
              <a:rPr sz="1100" spc="-25" dirty="0">
                <a:latin typeface="Segoe UI Emoji"/>
                <a:cs typeface="Segoe UI Emoji"/>
              </a:rPr>
              <a:t> </a:t>
            </a:r>
            <a:r>
              <a:rPr sz="1100" dirty="0">
                <a:latin typeface="Segoe UI Emoji"/>
                <a:cs typeface="Segoe UI Emoji"/>
              </a:rPr>
              <a:t>department.</a:t>
            </a:r>
            <a:r>
              <a:rPr sz="1100" spc="-40" dirty="0">
                <a:latin typeface="Segoe UI Emoji"/>
                <a:cs typeface="Segoe UI Emoji"/>
              </a:rPr>
              <a:t> </a:t>
            </a:r>
            <a:r>
              <a:rPr sz="1100" dirty="0">
                <a:latin typeface="Segoe UI Emoji"/>
                <a:cs typeface="Segoe UI Emoji"/>
              </a:rPr>
              <a:t>You</a:t>
            </a:r>
            <a:r>
              <a:rPr sz="1100" spc="-25" dirty="0">
                <a:latin typeface="Segoe UI Emoji"/>
                <a:cs typeface="Segoe UI Emoji"/>
              </a:rPr>
              <a:t> </a:t>
            </a:r>
            <a:r>
              <a:rPr sz="1100" dirty="0">
                <a:latin typeface="Segoe UI Emoji"/>
                <a:cs typeface="Segoe UI Emoji"/>
              </a:rPr>
              <a:t>can</a:t>
            </a:r>
            <a:r>
              <a:rPr sz="1100" spc="-30" dirty="0">
                <a:latin typeface="Segoe UI Emoji"/>
                <a:cs typeface="Segoe UI Emoji"/>
              </a:rPr>
              <a:t> </a:t>
            </a:r>
            <a:r>
              <a:rPr sz="1100" dirty="0">
                <a:latin typeface="Segoe UI Emoji"/>
                <a:cs typeface="Segoe UI Emoji"/>
              </a:rPr>
              <a:t>select</a:t>
            </a:r>
            <a:r>
              <a:rPr sz="1100" spc="-25" dirty="0">
                <a:latin typeface="Segoe UI Emoji"/>
                <a:cs typeface="Segoe UI Emoji"/>
              </a:rPr>
              <a:t> </a:t>
            </a:r>
            <a:r>
              <a:rPr sz="1100" dirty="0">
                <a:latin typeface="Segoe UI Emoji"/>
                <a:cs typeface="Segoe UI Emoji"/>
              </a:rPr>
              <a:t>more</a:t>
            </a:r>
            <a:r>
              <a:rPr sz="1100" spc="-30" dirty="0">
                <a:latin typeface="Segoe UI Emoji"/>
                <a:cs typeface="Segoe UI Emoji"/>
              </a:rPr>
              <a:t> </a:t>
            </a:r>
            <a:r>
              <a:rPr sz="1100" dirty="0">
                <a:latin typeface="Segoe UI Emoji"/>
                <a:cs typeface="Segoe UI Emoji"/>
              </a:rPr>
              <a:t>than</a:t>
            </a:r>
            <a:r>
              <a:rPr sz="1100" spc="-25" dirty="0">
                <a:latin typeface="Segoe UI Emoji"/>
                <a:cs typeface="Segoe UI Emoji"/>
              </a:rPr>
              <a:t> </a:t>
            </a:r>
            <a:r>
              <a:rPr sz="1100" dirty="0">
                <a:latin typeface="Segoe UI Emoji"/>
                <a:cs typeface="Segoe UI Emoji"/>
              </a:rPr>
              <a:t>one</a:t>
            </a:r>
            <a:r>
              <a:rPr sz="1100" spc="-30" dirty="0">
                <a:latin typeface="Segoe UI Emoji"/>
                <a:cs typeface="Segoe UI Emoji"/>
              </a:rPr>
              <a:t> </a:t>
            </a:r>
            <a:r>
              <a:rPr sz="1100" dirty="0">
                <a:latin typeface="Segoe UI Emoji"/>
                <a:cs typeface="Segoe UI Emoji"/>
              </a:rPr>
              <a:t>person</a:t>
            </a:r>
            <a:r>
              <a:rPr sz="1100" spc="-30"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receive</a:t>
            </a:r>
            <a:r>
              <a:rPr sz="1100" spc="-40" dirty="0">
                <a:latin typeface="Segoe UI Emoji"/>
                <a:cs typeface="Segoe UI Emoji"/>
              </a:rPr>
              <a:t> </a:t>
            </a:r>
            <a:r>
              <a:rPr sz="1100" spc="-50" dirty="0">
                <a:latin typeface="Segoe UI Emoji"/>
                <a:cs typeface="Segoe UI Emoji"/>
              </a:rPr>
              <a:t>a </a:t>
            </a:r>
            <a:r>
              <a:rPr sz="1100" dirty="0">
                <a:latin typeface="Segoe UI Emoji"/>
                <a:cs typeface="Segoe UI Emoji"/>
              </a:rPr>
              <a:t>message</a:t>
            </a:r>
            <a:r>
              <a:rPr sz="1100" spc="-25" dirty="0">
                <a:latin typeface="Segoe UI Emoji"/>
                <a:cs typeface="Segoe UI Emoji"/>
              </a:rPr>
              <a:t> </a:t>
            </a:r>
            <a:r>
              <a:rPr sz="1100" dirty="0">
                <a:latin typeface="Segoe UI Emoji"/>
                <a:cs typeface="Segoe UI Emoji"/>
              </a:rPr>
              <a:t>from</a:t>
            </a:r>
            <a:r>
              <a:rPr sz="1100" spc="-25"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spc="-20" dirty="0">
                <a:latin typeface="Segoe UI Emoji"/>
                <a:cs typeface="Segoe UI Emoji"/>
              </a:rPr>
              <a:t>GAL:</a:t>
            </a:r>
            <a:endParaRPr sz="1100" dirty="0">
              <a:latin typeface="Segoe UI Emoji"/>
              <a:cs typeface="Segoe UI Emoji"/>
            </a:endParaRPr>
          </a:p>
          <a:p>
            <a:pPr>
              <a:spcBef>
                <a:spcPts val="180"/>
              </a:spcBef>
            </a:pPr>
            <a:endParaRPr sz="1100" dirty="0">
              <a:latin typeface="Segoe UI Emoji"/>
              <a:cs typeface="Segoe UI Emoji"/>
            </a:endParaRPr>
          </a:p>
          <a:p>
            <a:pPr marL="13970"/>
            <a:r>
              <a:rPr sz="1100" dirty="0">
                <a:latin typeface="Segoe UI Emoji"/>
                <a:cs typeface="Segoe UI Emoji"/>
              </a:rPr>
              <a:t>There</a:t>
            </a:r>
            <a:r>
              <a:rPr sz="1100" spc="-60" dirty="0">
                <a:latin typeface="Segoe UI Emoji"/>
                <a:cs typeface="Segoe UI Emoji"/>
              </a:rPr>
              <a:t> </a:t>
            </a:r>
            <a:r>
              <a:rPr sz="1100" dirty="0">
                <a:latin typeface="Segoe UI Emoji"/>
                <a:cs typeface="Segoe UI Emoji"/>
              </a:rPr>
              <a:t>are</a:t>
            </a:r>
            <a:r>
              <a:rPr sz="1100" spc="-40" dirty="0">
                <a:latin typeface="Segoe UI Emoji"/>
                <a:cs typeface="Segoe UI Emoji"/>
              </a:rPr>
              <a:t> </a:t>
            </a:r>
            <a:r>
              <a:rPr sz="1100" dirty="0">
                <a:latin typeface="Segoe UI Emoji"/>
                <a:cs typeface="Segoe UI Emoji"/>
              </a:rPr>
              <a:t>two</a:t>
            </a:r>
            <a:r>
              <a:rPr sz="1100" spc="-45" dirty="0">
                <a:latin typeface="Segoe UI Emoji"/>
                <a:cs typeface="Segoe UI Emoji"/>
              </a:rPr>
              <a:t> </a:t>
            </a:r>
            <a:r>
              <a:rPr sz="1100" dirty="0">
                <a:latin typeface="Segoe UI Emoji"/>
                <a:cs typeface="Segoe UI Emoji"/>
              </a:rPr>
              <a:t>ways</a:t>
            </a:r>
            <a:r>
              <a:rPr sz="1100" spc="-35" dirty="0">
                <a:latin typeface="Segoe UI Emoji"/>
                <a:cs typeface="Segoe UI Emoji"/>
              </a:rPr>
              <a:t> </a:t>
            </a:r>
            <a:r>
              <a:rPr sz="1100" dirty="0">
                <a:latin typeface="Segoe UI Emoji"/>
                <a:cs typeface="Segoe UI Emoji"/>
              </a:rPr>
              <a:t>to</a:t>
            </a:r>
            <a:r>
              <a:rPr sz="1100" spc="-35" dirty="0">
                <a:latin typeface="Segoe UI Emoji"/>
                <a:cs typeface="Segoe UI Emoji"/>
              </a:rPr>
              <a:t> </a:t>
            </a:r>
            <a:r>
              <a:rPr sz="1100" dirty="0">
                <a:latin typeface="Segoe UI Emoji"/>
                <a:cs typeface="Segoe UI Emoji"/>
              </a:rPr>
              <a:t>locate</a:t>
            </a:r>
            <a:r>
              <a:rPr sz="1100" spc="-30" dirty="0">
                <a:latin typeface="Segoe UI Emoji"/>
                <a:cs typeface="Segoe UI Emoji"/>
              </a:rPr>
              <a:t> </a:t>
            </a:r>
            <a:r>
              <a:rPr sz="1100" dirty="0">
                <a:latin typeface="Segoe UI Emoji"/>
                <a:cs typeface="Segoe UI Emoji"/>
              </a:rPr>
              <a:t>a</a:t>
            </a:r>
            <a:r>
              <a:rPr sz="1100" spc="-45" dirty="0">
                <a:latin typeface="Segoe UI Emoji"/>
                <a:cs typeface="Segoe UI Emoji"/>
              </a:rPr>
              <a:t> </a:t>
            </a:r>
            <a:r>
              <a:rPr sz="1100" spc="-10" dirty="0">
                <a:latin typeface="Segoe UI Emoji"/>
                <a:cs typeface="Segoe UI Emoji"/>
              </a:rPr>
              <a:t>contacts</a:t>
            </a:r>
            <a:r>
              <a:rPr sz="1100" spc="-35" dirty="0">
                <a:latin typeface="Segoe UI Emoji"/>
                <a:cs typeface="Segoe UI Emoji"/>
              </a:rPr>
              <a:t> </a:t>
            </a:r>
            <a:r>
              <a:rPr sz="1100" dirty="0">
                <a:latin typeface="Segoe UI Emoji"/>
                <a:cs typeface="Segoe UI Emoji"/>
              </a:rPr>
              <a:t>email</a:t>
            </a:r>
            <a:r>
              <a:rPr sz="1100" spc="-50" dirty="0">
                <a:latin typeface="Segoe UI Emoji"/>
                <a:cs typeface="Segoe UI Emoji"/>
              </a:rPr>
              <a:t> </a:t>
            </a:r>
            <a:r>
              <a:rPr sz="1100" dirty="0">
                <a:latin typeface="Segoe UI Emoji"/>
                <a:cs typeface="Segoe UI Emoji"/>
              </a:rPr>
              <a:t>and</a:t>
            </a:r>
            <a:r>
              <a:rPr sz="1100" spc="-60" dirty="0">
                <a:latin typeface="Segoe UI Emoji"/>
                <a:cs typeface="Segoe UI Emoji"/>
              </a:rPr>
              <a:t> </a:t>
            </a:r>
            <a:r>
              <a:rPr sz="1100" dirty="0">
                <a:latin typeface="Segoe UI Emoji"/>
                <a:cs typeface="Segoe UI Emoji"/>
              </a:rPr>
              <a:t>other</a:t>
            </a:r>
            <a:r>
              <a:rPr sz="1100" spc="-35" dirty="0">
                <a:latin typeface="Segoe UI Emoji"/>
                <a:cs typeface="Segoe UI Emoji"/>
              </a:rPr>
              <a:t> </a:t>
            </a:r>
            <a:r>
              <a:rPr sz="1100" spc="-10" dirty="0">
                <a:latin typeface="Segoe UI Emoji"/>
                <a:cs typeface="Segoe UI Emoji"/>
              </a:rPr>
              <a:t>information.</a:t>
            </a:r>
            <a:endParaRPr sz="1100" dirty="0">
              <a:latin typeface="Segoe UI Emoji"/>
              <a:cs typeface="Segoe UI Emoji"/>
            </a:endParaRPr>
          </a:p>
          <a:p>
            <a:pPr>
              <a:spcBef>
                <a:spcPts val="180"/>
              </a:spcBef>
            </a:pPr>
            <a:endParaRPr sz="1100" dirty="0">
              <a:latin typeface="Segoe UI Emoji"/>
              <a:cs typeface="Segoe UI Emoji"/>
            </a:endParaRPr>
          </a:p>
          <a:p>
            <a:pPr marL="240665" indent="-226695">
              <a:buChar char="•"/>
              <a:tabLst>
                <a:tab pos="240665" algn="l"/>
              </a:tabLst>
            </a:pPr>
            <a:r>
              <a:rPr sz="1100" dirty="0">
                <a:latin typeface="Segoe UI Emoji"/>
                <a:cs typeface="Segoe UI Emoji"/>
              </a:rPr>
              <a:t>Click</a:t>
            </a:r>
            <a:r>
              <a:rPr sz="1100" spc="-20" dirty="0">
                <a:latin typeface="Segoe UI Emoji"/>
                <a:cs typeface="Segoe UI Emoji"/>
              </a:rPr>
              <a:t> </a:t>
            </a:r>
            <a:r>
              <a:rPr sz="1100" dirty="0">
                <a:latin typeface="Segoe UI Emoji"/>
                <a:cs typeface="Segoe UI Emoji"/>
              </a:rPr>
              <a:t>on</a:t>
            </a:r>
            <a:r>
              <a:rPr sz="1100" spc="-10" dirty="0">
                <a:latin typeface="Segoe UI Emoji"/>
                <a:cs typeface="Segoe UI Emoji"/>
              </a:rPr>
              <a:t> </a:t>
            </a:r>
            <a:r>
              <a:rPr sz="1100" dirty="0">
                <a:latin typeface="Segoe UI Emoji"/>
                <a:cs typeface="Segoe UI Emoji"/>
              </a:rPr>
              <a:t>the</a:t>
            </a:r>
            <a:r>
              <a:rPr sz="1100" spc="-35" dirty="0">
                <a:latin typeface="Segoe UI Emoji"/>
                <a:cs typeface="Segoe UI Emoji"/>
              </a:rPr>
              <a:t> </a:t>
            </a:r>
            <a:r>
              <a:rPr sz="1100" b="1" dirty="0">
                <a:latin typeface="Segoe UI Emoji"/>
                <a:cs typeface="Segoe UI Emoji"/>
              </a:rPr>
              <a:t>To,</a:t>
            </a:r>
            <a:r>
              <a:rPr sz="1100" b="1" spc="-5" dirty="0">
                <a:latin typeface="Segoe UI Emoji"/>
                <a:cs typeface="Segoe UI Emoji"/>
              </a:rPr>
              <a:t> </a:t>
            </a:r>
            <a:r>
              <a:rPr sz="1100" b="1" dirty="0">
                <a:latin typeface="Segoe UI Emoji"/>
                <a:cs typeface="Segoe UI Emoji"/>
              </a:rPr>
              <a:t>or</a:t>
            </a:r>
            <a:r>
              <a:rPr sz="1100" b="1" spc="-5" dirty="0">
                <a:latin typeface="Segoe UI Emoji"/>
                <a:cs typeface="Segoe UI Emoji"/>
              </a:rPr>
              <a:t> </a:t>
            </a:r>
            <a:r>
              <a:rPr sz="1100" b="1" dirty="0">
                <a:latin typeface="Segoe UI Emoji"/>
                <a:cs typeface="Segoe UI Emoji"/>
              </a:rPr>
              <a:t>CC</a:t>
            </a:r>
            <a:r>
              <a:rPr sz="1100" b="1" spc="-5" dirty="0">
                <a:latin typeface="Segoe UI Emoji"/>
                <a:cs typeface="Segoe UI Emoji"/>
              </a:rPr>
              <a:t> </a:t>
            </a:r>
            <a:r>
              <a:rPr sz="1100" spc="-10" dirty="0">
                <a:latin typeface="Segoe UI Emoji"/>
                <a:cs typeface="Segoe UI Emoji"/>
              </a:rPr>
              <a:t>buttons</a:t>
            </a:r>
            <a:r>
              <a:rPr sz="1100" spc="-20" dirty="0">
                <a:latin typeface="Segoe UI Emoji"/>
                <a:cs typeface="Segoe UI Emoji"/>
              </a:rPr>
              <a:t> </a:t>
            </a:r>
            <a:r>
              <a:rPr sz="1100" dirty="0">
                <a:latin typeface="Segoe UI Emoji"/>
                <a:cs typeface="Segoe UI Emoji"/>
              </a:rPr>
              <a:t>at</a:t>
            </a:r>
            <a:r>
              <a:rPr sz="1100" spc="-10" dirty="0">
                <a:latin typeface="Segoe UI Emoji"/>
                <a:cs typeface="Segoe UI Emoji"/>
              </a:rPr>
              <a:t> </a:t>
            </a:r>
            <a:r>
              <a:rPr sz="1100" dirty="0">
                <a:latin typeface="Segoe UI Emoji"/>
                <a:cs typeface="Segoe UI Emoji"/>
              </a:rPr>
              <a:t>the</a:t>
            </a:r>
            <a:r>
              <a:rPr sz="1100" spc="-10" dirty="0">
                <a:latin typeface="Segoe UI Emoji"/>
                <a:cs typeface="Segoe UI Emoji"/>
              </a:rPr>
              <a:t> </a:t>
            </a:r>
            <a:r>
              <a:rPr sz="1100" dirty="0">
                <a:latin typeface="Segoe UI Emoji"/>
                <a:cs typeface="Segoe UI Emoji"/>
              </a:rPr>
              <a:t>top</a:t>
            </a:r>
            <a:r>
              <a:rPr sz="1100" spc="-20" dirty="0">
                <a:latin typeface="Segoe UI Emoji"/>
                <a:cs typeface="Segoe UI Emoji"/>
              </a:rPr>
              <a:t> </a:t>
            </a:r>
            <a:r>
              <a:rPr sz="1100" dirty="0">
                <a:latin typeface="Segoe UI Emoji"/>
                <a:cs typeface="Segoe UI Emoji"/>
              </a:rPr>
              <a:t>of</a:t>
            </a:r>
            <a:r>
              <a:rPr sz="1100" spc="-45" dirty="0">
                <a:latin typeface="Segoe UI Emoji"/>
                <a:cs typeface="Segoe UI Emoji"/>
              </a:rPr>
              <a:t> </a:t>
            </a:r>
            <a:r>
              <a:rPr sz="1100" dirty="0">
                <a:latin typeface="Segoe UI Emoji"/>
                <a:cs typeface="Segoe UI Emoji"/>
              </a:rPr>
              <a:t>your</a:t>
            </a:r>
            <a:r>
              <a:rPr sz="1100" spc="-10" dirty="0">
                <a:latin typeface="Segoe UI Emoji"/>
                <a:cs typeface="Segoe UI Emoji"/>
              </a:rPr>
              <a:t> </a:t>
            </a:r>
            <a:r>
              <a:rPr sz="1100" dirty="0">
                <a:latin typeface="Segoe UI Emoji"/>
                <a:cs typeface="Segoe UI Emoji"/>
              </a:rPr>
              <a:t>email</a:t>
            </a:r>
            <a:r>
              <a:rPr sz="1100" spc="-15" dirty="0">
                <a:latin typeface="Segoe UI Emoji"/>
                <a:cs typeface="Segoe UI Emoji"/>
              </a:rPr>
              <a:t> </a:t>
            </a:r>
            <a:r>
              <a:rPr sz="1100" spc="-10" dirty="0">
                <a:latin typeface="Segoe UI Emoji"/>
                <a:cs typeface="Segoe UI Emoji"/>
              </a:rPr>
              <a:t>message;</a:t>
            </a:r>
            <a:endParaRPr sz="1100" dirty="0">
              <a:latin typeface="Segoe UI Emoji"/>
              <a:cs typeface="Segoe UI Emoji"/>
            </a:endParaRPr>
          </a:p>
          <a:p>
            <a:pPr>
              <a:spcBef>
                <a:spcPts val="160"/>
              </a:spcBef>
              <a:buFont typeface="Segoe UI Emoji"/>
              <a:buChar char="•"/>
            </a:pPr>
            <a:endParaRPr sz="1100" dirty="0">
              <a:latin typeface="Segoe UI Emoji"/>
              <a:cs typeface="Segoe UI Emoji"/>
            </a:endParaRPr>
          </a:p>
          <a:p>
            <a:pPr marL="240665" indent="-226695">
              <a:buChar char="•"/>
              <a:tabLst>
                <a:tab pos="240665" algn="l"/>
              </a:tabLst>
            </a:pPr>
            <a:r>
              <a:rPr sz="1100" dirty="0">
                <a:latin typeface="Segoe UI Emoji"/>
                <a:cs typeface="Segoe UI Emoji"/>
              </a:rPr>
              <a:t>Located</a:t>
            </a:r>
            <a:r>
              <a:rPr sz="1100" spc="-35" dirty="0">
                <a:latin typeface="Segoe UI Emoji"/>
                <a:cs typeface="Segoe UI Emoji"/>
              </a:rPr>
              <a:t> </a:t>
            </a:r>
            <a:r>
              <a:rPr sz="1100" dirty="0">
                <a:latin typeface="Segoe UI Emoji"/>
                <a:cs typeface="Segoe UI Emoji"/>
              </a:rPr>
              <a:t>in</a:t>
            </a:r>
            <a:r>
              <a:rPr sz="1100" spc="-30" dirty="0">
                <a:latin typeface="Segoe UI Emoji"/>
                <a:cs typeface="Segoe UI Emoji"/>
              </a:rPr>
              <a:t> </a:t>
            </a:r>
            <a:r>
              <a:rPr sz="1100" dirty="0">
                <a:latin typeface="Segoe UI Emoji"/>
                <a:cs typeface="Segoe UI Emoji"/>
              </a:rPr>
              <a:t>the</a:t>
            </a:r>
            <a:r>
              <a:rPr sz="1100" spc="-55" dirty="0">
                <a:latin typeface="Segoe UI Emoji"/>
                <a:cs typeface="Segoe UI Emoji"/>
              </a:rPr>
              <a:t> </a:t>
            </a:r>
            <a:r>
              <a:rPr sz="1100" b="1" dirty="0">
                <a:latin typeface="Segoe UI Emoji"/>
                <a:cs typeface="Segoe UI Emoji"/>
              </a:rPr>
              <a:t>Names </a:t>
            </a:r>
            <a:r>
              <a:rPr sz="1100" dirty="0">
                <a:latin typeface="Segoe UI Emoji"/>
                <a:cs typeface="Segoe UI Emoji"/>
              </a:rPr>
              <a:t>group</a:t>
            </a:r>
            <a:r>
              <a:rPr sz="1100" spc="-30" dirty="0">
                <a:latin typeface="Segoe UI Emoji"/>
                <a:cs typeface="Segoe UI Emoji"/>
              </a:rPr>
              <a:t> </a:t>
            </a:r>
            <a:r>
              <a:rPr sz="1100" dirty="0">
                <a:latin typeface="Segoe UI Emoji"/>
                <a:cs typeface="Segoe UI Emoji"/>
              </a:rPr>
              <a:t>in</a:t>
            </a:r>
            <a:r>
              <a:rPr sz="1100" spc="-30"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dirty="0">
                <a:latin typeface="Segoe UI Emoji"/>
                <a:cs typeface="Segoe UI Emoji"/>
              </a:rPr>
              <a:t>Ribbon</a:t>
            </a:r>
            <a:r>
              <a:rPr sz="1100" spc="-30" dirty="0">
                <a:latin typeface="Segoe UI Emoji"/>
                <a:cs typeface="Segoe UI Emoji"/>
              </a:rPr>
              <a:t> </a:t>
            </a:r>
            <a:r>
              <a:rPr sz="1100" dirty="0">
                <a:latin typeface="Segoe UI Emoji"/>
                <a:cs typeface="Segoe UI Emoji"/>
              </a:rPr>
              <a:t>Tools</a:t>
            </a:r>
            <a:r>
              <a:rPr sz="1100" spc="-55" dirty="0">
                <a:latin typeface="Segoe UI Emoji"/>
                <a:cs typeface="Segoe UI Emoji"/>
              </a:rPr>
              <a:t> </a:t>
            </a:r>
            <a:r>
              <a:rPr sz="1100" spc="-10" dirty="0">
                <a:latin typeface="Segoe UI Emoji"/>
                <a:cs typeface="Segoe UI Emoji"/>
              </a:rPr>
              <a:t>under</a:t>
            </a:r>
            <a:r>
              <a:rPr sz="1100" spc="-45" dirty="0">
                <a:latin typeface="Segoe UI Emoji"/>
                <a:cs typeface="Segoe UI Emoji"/>
              </a:rPr>
              <a:t> </a:t>
            </a:r>
            <a:r>
              <a:rPr sz="1100" b="1" spc="-10" dirty="0">
                <a:latin typeface="Segoe UI Emoji"/>
                <a:cs typeface="Segoe UI Emoji"/>
              </a:rPr>
              <a:t>Message</a:t>
            </a:r>
            <a:r>
              <a:rPr sz="1100" spc="-10" dirty="0">
                <a:latin typeface="Segoe UI Emoji"/>
                <a:cs typeface="Segoe UI Emoji"/>
              </a:rPr>
              <a:t>.</a:t>
            </a:r>
            <a:endParaRPr sz="1100" dirty="0">
              <a:latin typeface="Segoe UI Emoji"/>
              <a:cs typeface="Segoe UI Emoji"/>
            </a:endParaRPr>
          </a:p>
          <a:p>
            <a:pPr>
              <a:lnSpc>
                <a:spcPct val="100000"/>
              </a:lnSpc>
            </a:pPr>
            <a:endParaRPr sz="1100" dirty="0">
              <a:latin typeface="Segoe UI Emoji"/>
              <a:cs typeface="Segoe UI Emoji"/>
            </a:endParaRPr>
          </a:p>
          <a:p>
            <a:pPr marL="242570" marR="2019300" indent="-1905">
              <a:lnSpc>
                <a:spcPct val="110900"/>
              </a:lnSpc>
            </a:pPr>
            <a:r>
              <a:rPr sz="1100" dirty="0">
                <a:latin typeface="Segoe UI Emoji"/>
                <a:cs typeface="Segoe UI Emoji"/>
              </a:rPr>
              <a:t>Select</a:t>
            </a:r>
            <a:r>
              <a:rPr sz="1100" spc="-15" dirty="0">
                <a:latin typeface="Segoe UI Emoji"/>
                <a:cs typeface="Segoe UI Emoji"/>
              </a:rPr>
              <a:t> </a:t>
            </a:r>
            <a:r>
              <a:rPr sz="1100" dirty="0">
                <a:latin typeface="Segoe UI Emoji"/>
                <a:cs typeface="Segoe UI Emoji"/>
              </a:rPr>
              <a:t>the</a:t>
            </a:r>
            <a:r>
              <a:rPr sz="1100" spc="-40" dirty="0">
                <a:latin typeface="Segoe UI Emoji"/>
                <a:cs typeface="Segoe UI Emoji"/>
              </a:rPr>
              <a:t> </a:t>
            </a:r>
            <a:r>
              <a:rPr sz="1100" b="1" dirty="0">
                <a:latin typeface="Segoe UI Emoji"/>
                <a:cs typeface="Segoe UI Emoji"/>
              </a:rPr>
              <a:t>Address</a:t>
            </a:r>
            <a:r>
              <a:rPr sz="1100" b="1" spc="-5" dirty="0">
                <a:latin typeface="Segoe UI Emoji"/>
                <a:cs typeface="Segoe UI Emoji"/>
              </a:rPr>
              <a:t> </a:t>
            </a:r>
            <a:r>
              <a:rPr sz="1100" b="1" dirty="0">
                <a:latin typeface="Segoe UI Emoji"/>
                <a:cs typeface="Segoe UI Emoji"/>
              </a:rPr>
              <a:t>Book</a:t>
            </a:r>
            <a:r>
              <a:rPr sz="1100" b="1" spc="-20" dirty="0">
                <a:latin typeface="Segoe UI Emoji"/>
                <a:cs typeface="Segoe UI Emoji"/>
              </a:rPr>
              <a:t> </a:t>
            </a:r>
            <a:r>
              <a:rPr sz="1100" dirty="0">
                <a:latin typeface="Segoe UI Emoji"/>
                <a:cs typeface="Segoe UI Emoji"/>
              </a:rPr>
              <a:t>to</a:t>
            </a:r>
            <a:r>
              <a:rPr sz="1100" spc="-5" dirty="0">
                <a:latin typeface="Segoe UI Emoji"/>
                <a:cs typeface="Segoe UI Emoji"/>
              </a:rPr>
              <a:t> </a:t>
            </a:r>
            <a:r>
              <a:rPr sz="1100" dirty="0">
                <a:latin typeface="Segoe UI Emoji"/>
                <a:cs typeface="Segoe UI Emoji"/>
              </a:rPr>
              <a:t>open</a:t>
            </a:r>
            <a:r>
              <a:rPr sz="1100" spc="-15" dirty="0">
                <a:latin typeface="Segoe UI Emoji"/>
                <a:cs typeface="Segoe UI Emoji"/>
              </a:rPr>
              <a:t> </a:t>
            </a:r>
            <a:r>
              <a:rPr sz="1100" dirty="0">
                <a:latin typeface="Segoe UI Emoji"/>
                <a:cs typeface="Segoe UI Emoji"/>
              </a:rPr>
              <a:t>a</a:t>
            </a:r>
            <a:r>
              <a:rPr sz="1100" spc="-10" dirty="0">
                <a:latin typeface="Segoe UI Emoji"/>
                <a:cs typeface="Segoe UI Emoji"/>
              </a:rPr>
              <a:t> </a:t>
            </a:r>
            <a:r>
              <a:rPr sz="1100" dirty="0">
                <a:latin typeface="Segoe UI Emoji"/>
                <a:cs typeface="Segoe UI Emoji"/>
              </a:rPr>
              <a:t>search</a:t>
            </a:r>
            <a:r>
              <a:rPr sz="1100" spc="-10" dirty="0">
                <a:latin typeface="Segoe UI Emoji"/>
                <a:cs typeface="Segoe UI Emoji"/>
              </a:rPr>
              <a:t> </a:t>
            </a:r>
            <a:r>
              <a:rPr sz="1100" dirty="0">
                <a:latin typeface="Segoe UI Emoji"/>
                <a:cs typeface="Segoe UI Emoji"/>
              </a:rPr>
              <a:t>box</a:t>
            </a:r>
            <a:r>
              <a:rPr sz="1100" spc="-15" dirty="0">
                <a:latin typeface="Segoe UI Emoji"/>
                <a:cs typeface="Segoe UI Emoji"/>
              </a:rPr>
              <a:t> </a:t>
            </a:r>
            <a:r>
              <a:rPr sz="1100" dirty="0">
                <a:latin typeface="Segoe UI Emoji"/>
                <a:cs typeface="Segoe UI Emoji"/>
              </a:rPr>
              <a:t>for</a:t>
            </a:r>
            <a:r>
              <a:rPr sz="1100" spc="-35" dirty="0">
                <a:latin typeface="Segoe UI Emoji"/>
                <a:cs typeface="Segoe UI Emoji"/>
              </a:rPr>
              <a:t> </a:t>
            </a:r>
            <a:r>
              <a:rPr sz="1100" dirty="0">
                <a:latin typeface="Segoe UI Emoji"/>
                <a:cs typeface="Segoe UI Emoji"/>
              </a:rPr>
              <a:t>the</a:t>
            </a:r>
            <a:r>
              <a:rPr sz="1100" spc="-15" dirty="0">
                <a:latin typeface="Segoe UI Emoji"/>
                <a:cs typeface="Segoe UI Emoji"/>
              </a:rPr>
              <a:t> </a:t>
            </a:r>
            <a:r>
              <a:rPr sz="1100" b="1" dirty="0">
                <a:latin typeface="Segoe UI Emoji"/>
                <a:cs typeface="Segoe UI Emoji"/>
              </a:rPr>
              <a:t>GAL </a:t>
            </a:r>
            <a:r>
              <a:rPr sz="1100" spc="-10" dirty="0">
                <a:latin typeface="Segoe UI Emoji"/>
                <a:cs typeface="Segoe UI Emoji"/>
              </a:rPr>
              <a:t>(Global </a:t>
            </a:r>
            <a:r>
              <a:rPr sz="1100" dirty="0">
                <a:latin typeface="Segoe UI Emoji"/>
                <a:cs typeface="Segoe UI Emoji"/>
              </a:rPr>
              <a:t>Address</a:t>
            </a:r>
            <a:r>
              <a:rPr sz="1100" spc="-30" dirty="0">
                <a:latin typeface="Segoe UI Emoji"/>
                <a:cs typeface="Segoe UI Emoji"/>
              </a:rPr>
              <a:t> </a:t>
            </a:r>
            <a:r>
              <a:rPr sz="1100" dirty="0">
                <a:latin typeface="Segoe UI Emoji"/>
                <a:cs typeface="Segoe UI Emoji"/>
              </a:rPr>
              <a:t>List)</a:t>
            </a:r>
            <a:r>
              <a:rPr sz="1100" spc="-30" dirty="0">
                <a:latin typeface="Segoe UI Emoji"/>
                <a:cs typeface="Segoe UI Emoji"/>
              </a:rPr>
              <a:t> </a:t>
            </a:r>
            <a:r>
              <a:rPr sz="1100" dirty="0">
                <a:latin typeface="Segoe UI Emoji"/>
                <a:cs typeface="Segoe UI Emoji"/>
              </a:rPr>
              <a:t>or</a:t>
            </a:r>
            <a:r>
              <a:rPr sz="1100" spc="-30" dirty="0">
                <a:latin typeface="Segoe UI Emoji"/>
                <a:cs typeface="Segoe UI Emoji"/>
              </a:rPr>
              <a:t> </a:t>
            </a:r>
            <a:r>
              <a:rPr sz="1100" dirty="0">
                <a:latin typeface="Segoe UI Emoji"/>
                <a:cs typeface="Segoe UI Emoji"/>
              </a:rPr>
              <a:t>your</a:t>
            </a:r>
            <a:r>
              <a:rPr sz="1100" spc="-25" dirty="0">
                <a:latin typeface="Segoe UI Emoji"/>
                <a:cs typeface="Segoe UI Emoji"/>
              </a:rPr>
              <a:t> </a:t>
            </a:r>
            <a:r>
              <a:rPr sz="1100" dirty="0">
                <a:latin typeface="Segoe UI Emoji"/>
                <a:cs typeface="Segoe UI Emoji"/>
              </a:rPr>
              <a:t>address</a:t>
            </a:r>
            <a:r>
              <a:rPr sz="1100" spc="-30" dirty="0">
                <a:latin typeface="Segoe UI Emoji"/>
                <a:cs typeface="Segoe UI Emoji"/>
              </a:rPr>
              <a:t> </a:t>
            </a:r>
            <a:r>
              <a:rPr sz="1100" spc="-20" dirty="0">
                <a:latin typeface="Segoe UI Emoji"/>
                <a:cs typeface="Segoe UI Emoji"/>
              </a:rPr>
              <a:t>book.</a:t>
            </a:r>
            <a:endParaRPr sz="1100" dirty="0">
              <a:latin typeface="Segoe UI Emoji"/>
              <a:cs typeface="Segoe UI Emoji"/>
            </a:endParaRPr>
          </a:p>
        </p:txBody>
      </p:sp>
      <p:grpSp>
        <p:nvGrpSpPr>
          <p:cNvPr id="5" name="object 5">
            <a:extLst>
              <a:ext uri="{C183D7F6-B498-43B3-948B-1728B52AA6E4}">
                <adec:decorative xmlns:adec="http://schemas.microsoft.com/office/drawing/2017/decorative" val="1"/>
              </a:ext>
            </a:extLst>
          </p:cNvPr>
          <p:cNvGrpSpPr/>
          <p:nvPr/>
        </p:nvGrpSpPr>
        <p:grpSpPr>
          <a:xfrm>
            <a:off x="4775200" y="5681672"/>
            <a:ext cx="871962" cy="737870"/>
            <a:chOff x="428625" y="6031610"/>
            <a:chExt cx="1268095" cy="1111885"/>
          </a:xfrm>
        </p:grpSpPr>
        <p:pic>
          <p:nvPicPr>
            <p:cNvPr id="6" name="object 6"/>
            <p:cNvPicPr/>
            <p:nvPr/>
          </p:nvPicPr>
          <p:blipFill>
            <a:blip r:embed="rId4" cstate="print"/>
            <a:stretch>
              <a:fillRect/>
            </a:stretch>
          </p:blipFill>
          <p:spPr>
            <a:xfrm>
              <a:off x="438150" y="6041135"/>
              <a:ext cx="1249043" cy="1045314"/>
            </a:xfrm>
            <a:prstGeom prst="rect">
              <a:avLst/>
            </a:prstGeom>
          </p:spPr>
        </p:pic>
        <p:sp>
          <p:nvSpPr>
            <p:cNvPr id="7" name="object 7"/>
            <p:cNvSpPr/>
            <p:nvPr/>
          </p:nvSpPr>
          <p:spPr>
            <a:xfrm>
              <a:off x="433387" y="6036373"/>
              <a:ext cx="1258570" cy="1102360"/>
            </a:xfrm>
            <a:custGeom>
              <a:avLst/>
              <a:gdLst/>
              <a:ahLst/>
              <a:cxnLst/>
              <a:rect l="l" t="t" r="r" b="b"/>
              <a:pathLst>
                <a:path w="1258570" h="1102359">
                  <a:moveTo>
                    <a:pt x="0" y="0"/>
                  </a:moveTo>
                  <a:lnTo>
                    <a:pt x="1258570" y="0"/>
                  </a:lnTo>
                  <a:lnTo>
                    <a:pt x="1258570" y="1102360"/>
                  </a:lnTo>
                  <a:lnTo>
                    <a:pt x="0" y="1102360"/>
                  </a:lnTo>
                  <a:lnTo>
                    <a:pt x="0" y="0"/>
                  </a:lnTo>
                  <a:close/>
                </a:path>
              </a:pathLst>
            </a:custGeom>
            <a:ln w="9525">
              <a:solidFill>
                <a:srgbClr val="000000"/>
              </a:solidFill>
            </a:ln>
          </p:spPr>
          <p:txBody>
            <a:bodyPr wrap="square" lIns="0" tIns="0" rIns="0" bIns="0" rtlCol="0"/>
            <a:lstStyle/>
            <a:p>
              <a:endParaRPr/>
            </a:p>
          </p:txBody>
        </p:sp>
      </p:grpSp>
      <p:grpSp>
        <p:nvGrpSpPr>
          <p:cNvPr id="14" name="object 14" descr="Graphical user interface  Description automatically generated "/>
          <p:cNvGrpSpPr/>
          <p:nvPr/>
        </p:nvGrpSpPr>
        <p:grpSpPr>
          <a:xfrm>
            <a:off x="8624092" y="3476397"/>
            <a:ext cx="2519045" cy="1047750"/>
            <a:chOff x="6927215" y="3185667"/>
            <a:chExt cx="2519045" cy="1047750"/>
          </a:xfrm>
        </p:grpSpPr>
        <p:pic>
          <p:nvPicPr>
            <p:cNvPr id="15" name="object 15" descr="Graphical user interface  Description automatically generated "/>
            <p:cNvPicPr/>
            <p:nvPr/>
          </p:nvPicPr>
          <p:blipFill>
            <a:blip r:embed="rId5" cstate="print"/>
            <a:stretch>
              <a:fillRect/>
            </a:stretch>
          </p:blipFill>
          <p:spPr>
            <a:xfrm>
              <a:off x="6936740" y="3195199"/>
              <a:ext cx="2499969" cy="1012856"/>
            </a:xfrm>
            <a:prstGeom prst="rect">
              <a:avLst/>
            </a:prstGeom>
          </p:spPr>
        </p:pic>
        <p:sp>
          <p:nvSpPr>
            <p:cNvPr id="16" name="object 16"/>
            <p:cNvSpPr/>
            <p:nvPr/>
          </p:nvSpPr>
          <p:spPr>
            <a:xfrm>
              <a:off x="6931977" y="3190430"/>
              <a:ext cx="2509520" cy="1038225"/>
            </a:xfrm>
            <a:custGeom>
              <a:avLst/>
              <a:gdLst/>
              <a:ahLst/>
              <a:cxnLst/>
              <a:rect l="l" t="t" r="r" b="b"/>
              <a:pathLst>
                <a:path w="2509520" h="1038225">
                  <a:moveTo>
                    <a:pt x="0" y="0"/>
                  </a:moveTo>
                  <a:lnTo>
                    <a:pt x="2509520" y="0"/>
                  </a:lnTo>
                  <a:lnTo>
                    <a:pt x="2509520" y="1038225"/>
                  </a:lnTo>
                  <a:lnTo>
                    <a:pt x="0" y="1038225"/>
                  </a:lnTo>
                  <a:lnTo>
                    <a:pt x="0" y="0"/>
                  </a:lnTo>
                  <a:close/>
                </a:path>
              </a:pathLst>
            </a:custGeom>
            <a:ln w="9525">
              <a:solidFill>
                <a:srgbClr val="000000"/>
              </a:solidFill>
            </a:ln>
          </p:spPr>
          <p:txBody>
            <a:bodyPr wrap="square" lIns="0" tIns="0" rIns="0" bIns="0" rtlCol="0"/>
            <a:lstStyle/>
            <a:p>
              <a:endParaRPr/>
            </a:p>
          </p:txBody>
        </p:sp>
      </p:grpSp>
      <p:grpSp>
        <p:nvGrpSpPr>
          <p:cNvPr id="11" name="object 11" descr="Graphical user interface, text, application, email  Description automatically generated "/>
          <p:cNvGrpSpPr/>
          <p:nvPr/>
        </p:nvGrpSpPr>
        <p:grpSpPr>
          <a:xfrm>
            <a:off x="6514306" y="4738308"/>
            <a:ext cx="4219575" cy="1657350"/>
            <a:chOff x="5362575" y="4352848"/>
            <a:chExt cx="4219575" cy="1657350"/>
          </a:xfrm>
        </p:grpSpPr>
        <p:pic>
          <p:nvPicPr>
            <p:cNvPr id="12" name="object 12" descr="Graphical user interface, text, application, email  Description automatically generated "/>
            <p:cNvPicPr/>
            <p:nvPr/>
          </p:nvPicPr>
          <p:blipFill>
            <a:blip r:embed="rId6" cstate="print"/>
            <a:stretch>
              <a:fillRect/>
            </a:stretch>
          </p:blipFill>
          <p:spPr>
            <a:xfrm>
              <a:off x="5372100" y="4362375"/>
              <a:ext cx="4200523" cy="1638285"/>
            </a:xfrm>
            <a:prstGeom prst="rect">
              <a:avLst/>
            </a:prstGeom>
          </p:spPr>
        </p:pic>
        <p:sp>
          <p:nvSpPr>
            <p:cNvPr id="13" name="object 13"/>
            <p:cNvSpPr/>
            <p:nvPr/>
          </p:nvSpPr>
          <p:spPr>
            <a:xfrm>
              <a:off x="5367337" y="4357611"/>
              <a:ext cx="4210050" cy="1647825"/>
            </a:xfrm>
            <a:custGeom>
              <a:avLst/>
              <a:gdLst/>
              <a:ahLst/>
              <a:cxnLst/>
              <a:rect l="l" t="t" r="r" b="b"/>
              <a:pathLst>
                <a:path w="4210050" h="1647825">
                  <a:moveTo>
                    <a:pt x="0" y="0"/>
                  </a:moveTo>
                  <a:lnTo>
                    <a:pt x="4210050" y="0"/>
                  </a:lnTo>
                  <a:lnTo>
                    <a:pt x="4210050" y="1647825"/>
                  </a:lnTo>
                  <a:lnTo>
                    <a:pt x="0" y="1647825"/>
                  </a:lnTo>
                  <a:lnTo>
                    <a:pt x="0" y="0"/>
                  </a:lnTo>
                  <a:close/>
                </a:path>
              </a:pathLst>
            </a:custGeom>
            <a:ln w="9525">
              <a:solidFill>
                <a:srgbClr val="000000"/>
              </a:solidFill>
            </a:ln>
          </p:spPr>
          <p:txBody>
            <a:bodyPr wrap="square" lIns="0" tIns="0" rIns="0" bIns="0" rtlCol="0"/>
            <a:lstStyle/>
            <a:p>
              <a:endParaRPr/>
            </a:p>
          </p:txBody>
        </p:sp>
      </p:grpSp>
      <p:sp>
        <p:nvSpPr>
          <p:cNvPr id="4" name="object 4"/>
          <p:cNvSpPr txBox="1"/>
          <p:nvPr/>
        </p:nvSpPr>
        <p:spPr>
          <a:xfrm>
            <a:off x="3916528" y="6704903"/>
            <a:ext cx="7494905" cy="737870"/>
          </a:xfrm>
          <a:prstGeom prst="rect">
            <a:avLst/>
          </a:prstGeom>
        </p:spPr>
        <p:txBody>
          <a:bodyPr vert="horz" wrap="square" lIns="0" tIns="12700" rIns="0" bIns="0" rtlCol="0">
            <a:spAutoFit/>
          </a:bodyPr>
          <a:lstStyle/>
          <a:p>
            <a:pPr marL="13970" marR="5080" indent="-1905">
              <a:lnSpc>
                <a:spcPct val="110900"/>
              </a:lnSpc>
              <a:spcBef>
                <a:spcPts val="100"/>
              </a:spcBef>
            </a:pPr>
            <a:r>
              <a:rPr sz="1100" dirty="0">
                <a:latin typeface="Segoe UI Emoji"/>
                <a:cs typeface="Segoe UI Emoji"/>
              </a:rPr>
              <a:t>The</a:t>
            </a:r>
            <a:r>
              <a:rPr sz="1100" spc="-35" dirty="0">
                <a:latin typeface="Segoe UI Emoji"/>
                <a:cs typeface="Segoe UI Emoji"/>
              </a:rPr>
              <a:t> </a:t>
            </a:r>
            <a:r>
              <a:rPr sz="1100" b="1" dirty="0">
                <a:latin typeface="Segoe UI Emoji"/>
                <a:cs typeface="Segoe UI Emoji"/>
              </a:rPr>
              <a:t>Check</a:t>
            </a:r>
            <a:r>
              <a:rPr sz="1100" b="1" spc="-10" dirty="0">
                <a:latin typeface="Segoe UI Emoji"/>
                <a:cs typeface="Segoe UI Emoji"/>
              </a:rPr>
              <a:t> </a:t>
            </a:r>
            <a:r>
              <a:rPr sz="1100" b="1" dirty="0">
                <a:latin typeface="Segoe UI Emoji"/>
                <a:cs typeface="Segoe UI Emoji"/>
              </a:rPr>
              <a:t>Names</a:t>
            </a:r>
            <a:r>
              <a:rPr sz="1100" b="1" spc="-20" dirty="0">
                <a:latin typeface="Segoe UI Emoji"/>
                <a:cs typeface="Segoe UI Emoji"/>
              </a:rPr>
              <a:t> </a:t>
            </a:r>
            <a:r>
              <a:rPr sz="1100" spc="-10" dirty="0">
                <a:latin typeface="Segoe UI Emoji"/>
                <a:cs typeface="Segoe UI Emoji"/>
              </a:rPr>
              <a:t>button</a:t>
            </a:r>
            <a:r>
              <a:rPr sz="1100" spc="-45" dirty="0">
                <a:latin typeface="Segoe UI Emoji"/>
                <a:cs typeface="Segoe UI Emoji"/>
              </a:rPr>
              <a:t> </a:t>
            </a:r>
            <a:r>
              <a:rPr sz="1100" dirty="0">
                <a:latin typeface="Segoe UI Emoji"/>
                <a:cs typeface="Segoe UI Emoji"/>
              </a:rPr>
              <a:t>will</a:t>
            </a:r>
            <a:r>
              <a:rPr sz="1100" spc="-20" dirty="0">
                <a:latin typeface="Segoe UI Emoji"/>
                <a:cs typeface="Segoe UI Emoji"/>
              </a:rPr>
              <a:t> </a:t>
            </a:r>
            <a:r>
              <a:rPr sz="1100" dirty="0">
                <a:latin typeface="Segoe UI Emoji"/>
                <a:cs typeface="Segoe UI Emoji"/>
              </a:rPr>
              <a:t>check</a:t>
            </a:r>
            <a:r>
              <a:rPr sz="1100" spc="-15" dirty="0">
                <a:latin typeface="Segoe UI Emoji"/>
                <a:cs typeface="Segoe UI Emoji"/>
              </a:rPr>
              <a:t> </a:t>
            </a:r>
            <a:r>
              <a:rPr sz="1100" dirty="0">
                <a:latin typeface="Segoe UI Emoji"/>
                <a:cs typeface="Segoe UI Emoji"/>
              </a:rPr>
              <a:t>the</a:t>
            </a:r>
            <a:r>
              <a:rPr sz="1100" spc="-25" dirty="0">
                <a:latin typeface="Segoe UI Emoji"/>
                <a:cs typeface="Segoe UI Emoji"/>
              </a:rPr>
              <a:t> </a:t>
            </a:r>
            <a:r>
              <a:rPr sz="1100" dirty="0">
                <a:latin typeface="Segoe UI Emoji"/>
                <a:cs typeface="Segoe UI Emoji"/>
              </a:rPr>
              <a:t>names</a:t>
            </a:r>
            <a:r>
              <a:rPr sz="1100" spc="-40" dirty="0">
                <a:latin typeface="Segoe UI Emoji"/>
                <a:cs typeface="Segoe UI Emoji"/>
              </a:rPr>
              <a:t> </a:t>
            </a:r>
            <a:r>
              <a:rPr sz="1100" dirty="0">
                <a:latin typeface="Segoe UI Emoji"/>
                <a:cs typeface="Segoe UI Emoji"/>
              </a:rPr>
              <a:t>and</a:t>
            </a:r>
            <a:r>
              <a:rPr sz="1100" spc="-25" dirty="0">
                <a:latin typeface="Segoe UI Emoji"/>
                <a:cs typeface="Segoe UI Emoji"/>
              </a:rPr>
              <a:t> </a:t>
            </a:r>
            <a:r>
              <a:rPr sz="1100" dirty="0">
                <a:latin typeface="Segoe UI Emoji"/>
                <a:cs typeface="Segoe UI Emoji"/>
              </a:rPr>
              <a:t>email</a:t>
            </a:r>
            <a:r>
              <a:rPr sz="1100" spc="-20" dirty="0">
                <a:latin typeface="Segoe UI Emoji"/>
                <a:cs typeface="Segoe UI Emoji"/>
              </a:rPr>
              <a:t> </a:t>
            </a:r>
            <a:r>
              <a:rPr sz="1100" dirty="0">
                <a:latin typeface="Segoe UI Emoji"/>
                <a:cs typeface="Segoe UI Emoji"/>
              </a:rPr>
              <a:t>addresses</a:t>
            </a:r>
            <a:r>
              <a:rPr sz="1100" spc="-35" dirty="0">
                <a:latin typeface="Segoe UI Emoji"/>
                <a:cs typeface="Segoe UI Emoji"/>
              </a:rPr>
              <a:t> </a:t>
            </a:r>
            <a:r>
              <a:rPr sz="1100" dirty="0">
                <a:latin typeface="Segoe UI Emoji"/>
                <a:cs typeface="Segoe UI Emoji"/>
              </a:rPr>
              <a:t>you</a:t>
            </a:r>
            <a:r>
              <a:rPr sz="1100" spc="-20" dirty="0">
                <a:latin typeface="Segoe UI Emoji"/>
                <a:cs typeface="Segoe UI Emoji"/>
              </a:rPr>
              <a:t> </a:t>
            </a:r>
            <a:r>
              <a:rPr sz="1100" dirty="0">
                <a:latin typeface="Segoe UI Emoji"/>
                <a:cs typeface="Segoe UI Emoji"/>
              </a:rPr>
              <a:t>have</a:t>
            </a:r>
            <a:r>
              <a:rPr sz="1100" spc="-20" dirty="0">
                <a:latin typeface="Segoe UI Emoji"/>
                <a:cs typeface="Segoe UI Emoji"/>
              </a:rPr>
              <a:t> </a:t>
            </a:r>
            <a:r>
              <a:rPr sz="1100" dirty="0">
                <a:latin typeface="Segoe UI Emoji"/>
                <a:cs typeface="Segoe UI Emoji"/>
              </a:rPr>
              <a:t>typed</a:t>
            </a:r>
            <a:r>
              <a:rPr sz="1100" spc="-35" dirty="0">
                <a:latin typeface="Segoe UI Emoji"/>
                <a:cs typeface="Segoe UI Emoji"/>
              </a:rPr>
              <a:t> </a:t>
            </a:r>
            <a:r>
              <a:rPr sz="1100" dirty="0">
                <a:latin typeface="Segoe UI Emoji"/>
                <a:cs typeface="Segoe UI Emoji"/>
              </a:rPr>
              <a:t>to</a:t>
            </a:r>
            <a:r>
              <a:rPr sz="1100" spc="-20" dirty="0">
                <a:latin typeface="Segoe UI Emoji"/>
                <a:cs typeface="Segoe UI Emoji"/>
              </a:rPr>
              <a:t> </a:t>
            </a:r>
            <a:r>
              <a:rPr sz="1100" dirty="0">
                <a:latin typeface="Segoe UI Emoji"/>
                <a:cs typeface="Segoe UI Emoji"/>
              </a:rPr>
              <a:t>make</a:t>
            </a:r>
            <a:r>
              <a:rPr sz="1100" spc="-20" dirty="0">
                <a:latin typeface="Segoe UI Emoji"/>
                <a:cs typeface="Segoe UI Emoji"/>
              </a:rPr>
              <a:t> </a:t>
            </a:r>
            <a:r>
              <a:rPr sz="1100" dirty="0">
                <a:latin typeface="Segoe UI Emoji"/>
                <a:cs typeface="Segoe UI Emoji"/>
              </a:rPr>
              <a:t>sure</a:t>
            </a:r>
            <a:r>
              <a:rPr sz="1100" spc="-30" dirty="0">
                <a:latin typeface="Segoe UI Emoji"/>
                <a:cs typeface="Segoe UI Emoji"/>
              </a:rPr>
              <a:t> </a:t>
            </a:r>
            <a:r>
              <a:rPr sz="1100" dirty="0">
                <a:latin typeface="Segoe UI Emoji"/>
                <a:cs typeface="Segoe UI Emoji"/>
              </a:rPr>
              <a:t>that</a:t>
            </a:r>
            <a:r>
              <a:rPr sz="1100" spc="-25" dirty="0">
                <a:latin typeface="Segoe UI Emoji"/>
                <a:cs typeface="Segoe UI Emoji"/>
              </a:rPr>
              <a:t> </a:t>
            </a:r>
            <a:r>
              <a:rPr sz="1100" dirty="0">
                <a:latin typeface="Segoe UI Emoji"/>
                <a:cs typeface="Segoe UI Emoji"/>
              </a:rPr>
              <a:t>you</a:t>
            </a:r>
            <a:r>
              <a:rPr sz="1100" spc="-30" dirty="0">
                <a:latin typeface="Segoe UI Emoji"/>
                <a:cs typeface="Segoe UI Emoji"/>
              </a:rPr>
              <a:t> </a:t>
            </a:r>
            <a:r>
              <a:rPr sz="1100" dirty="0">
                <a:latin typeface="Segoe UI Emoji"/>
                <a:cs typeface="Segoe UI Emoji"/>
              </a:rPr>
              <a:t>can</a:t>
            </a:r>
            <a:r>
              <a:rPr sz="1100" spc="-20" dirty="0">
                <a:latin typeface="Segoe UI Emoji"/>
                <a:cs typeface="Segoe UI Emoji"/>
              </a:rPr>
              <a:t> </a:t>
            </a:r>
            <a:r>
              <a:rPr sz="1100" dirty="0">
                <a:latin typeface="Segoe UI Emoji"/>
                <a:cs typeface="Segoe UI Emoji"/>
              </a:rPr>
              <a:t>send</a:t>
            </a:r>
            <a:r>
              <a:rPr sz="1100" spc="-30" dirty="0">
                <a:latin typeface="Segoe UI Emoji"/>
                <a:cs typeface="Segoe UI Emoji"/>
              </a:rPr>
              <a:t> </a:t>
            </a:r>
            <a:r>
              <a:rPr sz="1100" spc="-10" dirty="0">
                <a:latin typeface="Segoe UI Emoji"/>
                <a:cs typeface="Segoe UI Emoji"/>
              </a:rPr>
              <a:t>email </a:t>
            </a:r>
            <a:r>
              <a:rPr sz="1100" dirty="0">
                <a:latin typeface="Segoe UI Emoji"/>
                <a:cs typeface="Segoe UI Emoji"/>
              </a:rPr>
              <a:t>messages</a:t>
            </a:r>
            <a:r>
              <a:rPr sz="1100" spc="-30" dirty="0">
                <a:latin typeface="Segoe UI Emoji"/>
                <a:cs typeface="Segoe UI Emoji"/>
              </a:rPr>
              <a:t> </a:t>
            </a:r>
            <a:r>
              <a:rPr sz="1100" dirty="0">
                <a:latin typeface="Segoe UI Emoji"/>
                <a:cs typeface="Segoe UI Emoji"/>
              </a:rPr>
              <a:t>to</a:t>
            </a:r>
            <a:r>
              <a:rPr sz="1100" spc="-25" dirty="0">
                <a:latin typeface="Segoe UI Emoji"/>
                <a:cs typeface="Segoe UI Emoji"/>
              </a:rPr>
              <a:t> </a:t>
            </a:r>
            <a:r>
              <a:rPr sz="1100" spc="-10" dirty="0">
                <a:latin typeface="Segoe UI Emoji"/>
                <a:cs typeface="Segoe UI Emoji"/>
              </a:rPr>
              <a:t>them.</a:t>
            </a:r>
            <a:endParaRPr sz="1100" dirty="0">
              <a:latin typeface="Segoe UI Emoji"/>
              <a:cs typeface="Segoe UI Emoji"/>
            </a:endParaRPr>
          </a:p>
          <a:p>
            <a:pPr marL="13970" marR="6306185">
              <a:lnSpc>
                <a:spcPct val="111000"/>
              </a:lnSpc>
              <a:spcBef>
                <a:spcPts val="15"/>
              </a:spcBef>
            </a:pPr>
            <a:r>
              <a:rPr sz="1000" spc="-10" dirty="0">
                <a:solidFill>
                  <a:srgbClr val="FF0000"/>
                </a:solidFill>
                <a:latin typeface="Segoe UI Emoji"/>
                <a:cs typeface="Segoe UI Emoji"/>
              </a:rPr>
              <a:t>Wrong</a:t>
            </a:r>
            <a:r>
              <a:rPr sz="1000" spc="-40" dirty="0">
                <a:solidFill>
                  <a:srgbClr val="FF0000"/>
                </a:solidFill>
                <a:latin typeface="Segoe UI Emoji"/>
                <a:cs typeface="Segoe UI Emoji"/>
              </a:rPr>
              <a:t> </a:t>
            </a:r>
            <a:r>
              <a:rPr sz="1000" spc="-10" dirty="0">
                <a:solidFill>
                  <a:srgbClr val="FF0000"/>
                </a:solidFill>
                <a:latin typeface="Segoe UI Emoji"/>
                <a:cs typeface="Segoe UI Emoji"/>
              </a:rPr>
              <a:t>Email</a:t>
            </a:r>
            <a:r>
              <a:rPr sz="1000" spc="-45" dirty="0">
                <a:solidFill>
                  <a:srgbClr val="FF0000"/>
                </a:solidFill>
                <a:latin typeface="Segoe UI Emoji"/>
                <a:cs typeface="Segoe UI Emoji"/>
              </a:rPr>
              <a:t> </a:t>
            </a:r>
            <a:r>
              <a:rPr sz="1000" spc="-10" dirty="0">
                <a:solidFill>
                  <a:srgbClr val="FF0000"/>
                </a:solidFill>
                <a:latin typeface="Segoe UI Emoji"/>
                <a:cs typeface="Segoe UI Emoji"/>
              </a:rPr>
              <a:t>address message:</a:t>
            </a:r>
            <a:endParaRPr sz="1000" dirty="0">
              <a:latin typeface="Segoe UI Emoji"/>
              <a:cs typeface="Segoe UI Emoji"/>
            </a:endParaRPr>
          </a:p>
        </p:txBody>
      </p:sp>
      <p:grpSp>
        <p:nvGrpSpPr>
          <p:cNvPr id="17" name="object 17">
            <a:extLst>
              <a:ext uri="{C183D7F6-B498-43B3-948B-1728B52AA6E4}">
                <adec:decorative xmlns:adec="http://schemas.microsoft.com/office/drawing/2017/decorative" val="1"/>
              </a:ext>
            </a:extLst>
          </p:cNvPr>
          <p:cNvGrpSpPr/>
          <p:nvPr/>
        </p:nvGrpSpPr>
        <p:grpSpPr>
          <a:xfrm>
            <a:off x="5390889" y="7001392"/>
            <a:ext cx="5913755" cy="333375"/>
            <a:chOff x="3381375" y="6770319"/>
            <a:chExt cx="5913755" cy="333375"/>
          </a:xfrm>
        </p:grpSpPr>
        <p:pic>
          <p:nvPicPr>
            <p:cNvPr id="18" name="object 18"/>
            <p:cNvPicPr/>
            <p:nvPr/>
          </p:nvPicPr>
          <p:blipFill>
            <a:blip r:embed="rId7" cstate="print"/>
            <a:stretch>
              <a:fillRect/>
            </a:stretch>
          </p:blipFill>
          <p:spPr>
            <a:xfrm>
              <a:off x="3390900" y="6779844"/>
              <a:ext cx="5894703" cy="220870"/>
            </a:xfrm>
            <a:prstGeom prst="rect">
              <a:avLst/>
            </a:prstGeom>
          </p:spPr>
        </p:pic>
        <p:sp>
          <p:nvSpPr>
            <p:cNvPr id="19" name="object 19"/>
            <p:cNvSpPr/>
            <p:nvPr/>
          </p:nvSpPr>
          <p:spPr>
            <a:xfrm>
              <a:off x="3386137" y="6775081"/>
              <a:ext cx="5904230" cy="323850"/>
            </a:xfrm>
            <a:custGeom>
              <a:avLst/>
              <a:gdLst/>
              <a:ahLst/>
              <a:cxnLst/>
              <a:rect l="l" t="t" r="r" b="b"/>
              <a:pathLst>
                <a:path w="5904230" h="323850">
                  <a:moveTo>
                    <a:pt x="0" y="0"/>
                  </a:moveTo>
                  <a:lnTo>
                    <a:pt x="5904230" y="0"/>
                  </a:lnTo>
                  <a:lnTo>
                    <a:pt x="5904230" y="323850"/>
                  </a:lnTo>
                  <a:lnTo>
                    <a:pt x="0" y="323850"/>
                  </a:lnTo>
                  <a:lnTo>
                    <a:pt x="0" y="0"/>
                  </a:lnTo>
                  <a:close/>
                </a:path>
              </a:pathLst>
            </a:custGeom>
            <a:ln w="9525">
              <a:solidFill>
                <a:srgbClr val="000000"/>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0BFDDC3A-8A1D-D44F-F375-D4D8173B856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7A16C7D-62C9-1F3C-F343-074082FB37E1}"/>
              </a:ext>
            </a:extLst>
          </p:cNvPr>
          <p:cNvSpPr txBox="1">
            <a:spLocks noGrp="1"/>
          </p:cNvSpPr>
          <p:nvPr>
            <p:ph type="title" idx="4294967295"/>
          </p:nvPr>
        </p:nvSpPr>
        <p:spPr>
          <a:xfrm>
            <a:off x="1270000" y="249727"/>
            <a:ext cx="683533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Email Attachments/Inserting Quick Parts:</a:t>
            </a:r>
          </a:p>
        </p:txBody>
      </p:sp>
      <p:sp>
        <p:nvSpPr>
          <p:cNvPr id="5" name="object 5"/>
          <p:cNvSpPr txBox="1"/>
          <p:nvPr/>
        </p:nvSpPr>
        <p:spPr>
          <a:xfrm>
            <a:off x="1480691" y="955548"/>
            <a:ext cx="3710940" cy="258404"/>
          </a:xfrm>
          <a:prstGeom prst="rect">
            <a:avLst/>
          </a:prstGeom>
        </p:spPr>
        <p:txBody>
          <a:bodyPr vert="horz" wrap="square" lIns="0" tIns="12065" rIns="0" bIns="0" rtlCol="0">
            <a:spAutoFit/>
          </a:bodyPr>
          <a:lstStyle/>
          <a:p>
            <a:pPr marL="12700">
              <a:spcBef>
                <a:spcPts val="95"/>
              </a:spcBef>
            </a:pPr>
            <a:r>
              <a:rPr sz="1600" b="1" u="sng" dirty="0">
                <a:solidFill>
                  <a:srgbClr val="1E1E1E"/>
                </a:solidFill>
                <a:uFill>
                  <a:solidFill>
                    <a:srgbClr val="1E1E1E"/>
                  </a:solidFill>
                </a:uFill>
                <a:latin typeface="Segoe UI Emoji"/>
                <a:cs typeface="Segoe UI Emoji"/>
              </a:rPr>
              <a:t>Add</a:t>
            </a:r>
            <a:r>
              <a:rPr sz="1600" b="1" u="sng" spc="9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an</a:t>
            </a:r>
            <a:r>
              <a:rPr sz="1600" b="1" u="sng" spc="8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attachment</a:t>
            </a:r>
            <a:r>
              <a:rPr sz="1600" b="1" u="sng" spc="10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to</a:t>
            </a:r>
            <a:r>
              <a:rPr sz="1600" b="1" u="sng" spc="70"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an</a:t>
            </a:r>
            <a:r>
              <a:rPr sz="1600" b="1" u="sng" spc="6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email</a:t>
            </a:r>
            <a:r>
              <a:rPr sz="1600" b="1" u="sng" spc="85" dirty="0">
                <a:solidFill>
                  <a:srgbClr val="1E1E1E"/>
                </a:solidFill>
                <a:uFill>
                  <a:solidFill>
                    <a:srgbClr val="1E1E1E"/>
                  </a:solidFill>
                </a:uFill>
                <a:latin typeface="Segoe UI Emoji"/>
                <a:cs typeface="Segoe UI Emoji"/>
              </a:rPr>
              <a:t> </a:t>
            </a:r>
            <a:r>
              <a:rPr sz="1600" b="1" u="sng" spc="-25" dirty="0">
                <a:solidFill>
                  <a:srgbClr val="1E1E1E"/>
                </a:solidFill>
                <a:uFill>
                  <a:solidFill>
                    <a:srgbClr val="1E1E1E"/>
                  </a:solidFill>
                </a:uFill>
                <a:latin typeface="Segoe UI Emoji"/>
                <a:cs typeface="Segoe UI Emoji"/>
              </a:rPr>
              <a:t>message:</a:t>
            </a:r>
            <a:endParaRPr sz="1600" dirty="0">
              <a:latin typeface="Segoe UI Emoji"/>
              <a:cs typeface="Segoe UI Emoji"/>
            </a:endParaRPr>
          </a:p>
        </p:txBody>
      </p:sp>
      <p:grpSp>
        <p:nvGrpSpPr>
          <p:cNvPr id="2" name="object 2">
            <a:extLst>
              <a:ext uri="{C183D7F6-B498-43B3-948B-1728B52AA6E4}">
                <adec:decorative xmlns:adec="http://schemas.microsoft.com/office/drawing/2017/decorative" val="1"/>
              </a:ext>
            </a:extLst>
          </p:cNvPr>
          <p:cNvGrpSpPr/>
          <p:nvPr/>
        </p:nvGrpSpPr>
        <p:grpSpPr>
          <a:xfrm>
            <a:off x="1516157" y="1334063"/>
            <a:ext cx="7351395" cy="743585"/>
            <a:chOff x="466725" y="927735"/>
            <a:chExt cx="7351395" cy="743585"/>
          </a:xfrm>
        </p:grpSpPr>
        <p:pic>
          <p:nvPicPr>
            <p:cNvPr id="3" name="object 3"/>
            <p:cNvPicPr/>
            <p:nvPr/>
          </p:nvPicPr>
          <p:blipFill>
            <a:blip r:embed="rId2" cstate="print"/>
            <a:stretch>
              <a:fillRect/>
            </a:stretch>
          </p:blipFill>
          <p:spPr>
            <a:xfrm>
              <a:off x="476250" y="937260"/>
              <a:ext cx="7331899" cy="724533"/>
            </a:xfrm>
            <a:prstGeom prst="rect">
              <a:avLst/>
            </a:prstGeom>
          </p:spPr>
        </p:pic>
        <p:sp>
          <p:nvSpPr>
            <p:cNvPr id="4" name="object 4"/>
            <p:cNvSpPr/>
            <p:nvPr/>
          </p:nvSpPr>
          <p:spPr>
            <a:xfrm>
              <a:off x="471487" y="932497"/>
              <a:ext cx="7341870" cy="734060"/>
            </a:xfrm>
            <a:custGeom>
              <a:avLst/>
              <a:gdLst/>
              <a:ahLst/>
              <a:cxnLst/>
              <a:rect l="l" t="t" r="r" b="b"/>
              <a:pathLst>
                <a:path w="7341870" h="734060">
                  <a:moveTo>
                    <a:pt x="0" y="0"/>
                  </a:moveTo>
                  <a:lnTo>
                    <a:pt x="7341425" y="0"/>
                  </a:lnTo>
                  <a:lnTo>
                    <a:pt x="7341425" y="734060"/>
                  </a:lnTo>
                  <a:lnTo>
                    <a:pt x="0" y="734060"/>
                  </a:lnTo>
                  <a:lnTo>
                    <a:pt x="0" y="0"/>
                  </a:lnTo>
                  <a:close/>
                </a:path>
              </a:pathLst>
            </a:custGeom>
            <a:ln w="9524">
              <a:solidFill>
                <a:srgbClr val="000000"/>
              </a:solidFill>
            </a:ln>
          </p:spPr>
          <p:txBody>
            <a:bodyPr wrap="square" lIns="0" tIns="0" rIns="0" bIns="0" rtlCol="0"/>
            <a:lstStyle/>
            <a:p>
              <a:endParaRPr/>
            </a:p>
          </p:txBody>
        </p:sp>
      </p:grpSp>
      <p:sp>
        <p:nvSpPr>
          <p:cNvPr id="6" name="object 6"/>
          <p:cNvSpPr txBox="1"/>
          <p:nvPr/>
        </p:nvSpPr>
        <p:spPr>
          <a:xfrm>
            <a:off x="1527270" y="2266250"/>
            <a:ext cx="8989060" cy="3168015"/>
          </a:xfrm>
          <a:prstGeom prst="rect">
            <a:avLst/>
          </a:prstGeom>
        </p:spPr>
        <p:txBody>
          <a:bodyPr vert="horz" wrap="square" lIns="0" tIns="12700" rIns="0" bIns="0" rtlCol="0">
            <a:spAutoFit/>
          </a:bodyPr>
          <a:lstStyle/>
          <a:p>
            <a:pPr marL="13970" marR="155575">
              <a:lnSpc>
                <a:spcPct val="110800"/>
              </a:lnSpc>
              <a:spcBef>
                <a:spcPts val="100"/>
              </a:spcBef>
            </a:pPr>
            <a:r>
              <a:rPr sz="1200" dirty="0">
                <a:latin typeface="Segoe UI Emoji"/>
                <a:cs typeface="Segoe UI Emoji"/>
              </a:rPr>
              <a:t>You</a:t>
            </a:r>
            <a:r>
              <a:rPr sz="1200" spc="-10" dirty="0">
                <a:latin typeface="Segoe UI Emoji"/>
                <a:cs typeface="Segoe UI Emoji"/>
              </a:rPr>
              <a:t> </a:t>
            </a:r>
            <a:r>
              <a:rPr sz="1200" dirty="0">
                <a:latin typeface="Segoe UI Emoji"/>
                <a:cs typeface="Segoe UI Emoji"/>
              </a:rPr>
              <a:t>can</a:t>
            </a:r>
            <a:r>
              <a:rPr sz="1200" spc="-5" dirty="0">
                <a:latin typeface="Segoe UI Emoji"/>
                <a:cs typeface="Segoe UI Emoji"/>
              </a:rPr>
              <a:t> </a:t>
            </a:r>
            <a:r>
              <a:rPr sz="1200" dirty="0">
                <a:latin typeface="Segoe UI Emoji"/>
                <a:cs typeface="Segoe UI Emoji"/>
              </a:rPr>
              <a:t>add</a:t>
            </a:r>
            <a:r>
              <a:rPr sz="1200" spc="-25" dirty="0">
                <a:latin typeface="Segoe UI Emoji"/>
                <a:cs typeface="Segoe UI Emoji"/>
              </a:rPr>
              <a:t> </a:t>
            </a:r>
            <a:r>
              <a:rPr sz="1200" spc="-10" dirty="0">
                <a:latin typeface="Segoe UI Emoji"/>
                <a:cs typeface="Segoe UI Emoji"/>
              </a:rPr>
              <a:t>attachments</a:t>
            </a:r>
            <a:r>
              <a:rPr sz="1200" spc="-30" dirty="0">
                <a:latin typeface="Segoe UI Emoji"/>
                <a:cs typeface="Segoe UI Emoji"/>
              </a:rPr>
              <a:t> </a:t>
            </a:r>
            <a:r>
              <a:rPr sz="1200" dirty="0">
                <a:latin typeface="Segoe UI Emoji"/>
                <a:cs typeface="Segoe UI Emoji"/>
              </a:rPr>
              <a:t>to</a:t>
            </a:r>
            <a:r>
              <a:rPr sz="1200" spc="-5" dirty="0">
                <a:latin typeface="Segoe UI Emoji"/>
                <a:cs typeface="Segoe UI Emoji"/>
              </a:rPr>
              <a:t> </a:t>
            </a:r>
            <a:r>
              <a:rPr sz="1200" dirty="0">
                <a:latin typeface="Segoe UI Emoji"/>
                <a:cs typeface="Segoe UI Emoji"/>
              </a:rPr>
              <a:t>a</a:t>
            </a:r>
            <a:r>
              <a:rPr sz="1200" spc="-25" dirty="0">
                <a:latin typeface="Segoe UI Emoji"/>
                <a:cs typeface="Segoe UI Emoji"/>
              </a:rPr>
              <a:t> </a:t>
            </a:r>
            <a:r>
              <a:rPr sz="1200" dirty="0">
                <a:latin typeface="Segoe UI Emoji"/>
                <a:cs typeface="Segoe UI Emoji"/>
              </a:rPr>
              <a:t>new</a:t>
            </a:r>
            <a:r>
              <a:rPr sz="1200" spc="-30" dirty="0">
                <a:latin typeface="Segoe UI Emoji"/>
                <a:cs typeface="Segoe UI Emoji"/>
              </a:rPr>
              <a:t> </a:t>
            </a:r>
            <a:r>
              <a:rPr sz="1200" dirty="0">
                <a:latin typeface="Segoe UI Emoji"/>
                <a:cs typeface="Segoe UI Emoji"/>
              </a:rPr>
              <a:t>email</a:t>
            </a:r>
            <a:r>
              <a:rPr sz="1200" spc="-25" dirty="0">
                <a:latin typeface="Segoe UI Emoji"/>
                <a:cs typeface="Segoe UI Emoji"/>
              </a:rPr>
              <a:t> </a:t>
            </a:r>
            <a:r>
              <a:rPr sz="1200" dirty="0">
                <a:latin typeface="Segoe UI Emoji"/>
                <a:cs typeface="Segoe UI Emoji"/>
              </a:rPr>
              <a:t>or</a:t>
            </a:r>
            <a:r>
              <a:rPr sz="1200" spc="-25" dirty="0">
                <a:latin typeface="Segoe UI Emoji"/>
                <a:cs typeface="Segoe UI Emoji"/>
              </a:rPr>
              <a:t> </a:t>
            </a:r>
            <a:r>
              <a:rPr sz="1200" dirty="0">
                <a:latin typeface="Segoe UI Emoji"/>
                <a:cs typeface="Segoe UI Emoji"/>
              </a:rPr>
              <a:t>“pop</a:t>
            </a:r>
            <a:r>
              <a:rPr sz="1200" spc="-20" dirty="0">
                <a:latin typeface="Segoe UI Emoji"/>
                <a:cs typeface="Segoe UI Emoji"/>
              </a:rPr>
              <a:t> </a:t>
            </a:r>
            <a:r>
              <a:rPr sz="1200" dirty="0">
                <a:latin typeface="Segoe UI Emoji"/>
                <a:cs typeface="Segoe UI Emoji"/>
              </a:rPr>
              <a:t>out”</a:t>
            </a:r>
            <a:r>
              <a:rPr sz="1200" spc="-20" dirty="0">
                <a:latin typeface="Segoe UI Emoji"/>
                <a:cs typeface="Segoe UI Emoji"/>
              </a:rPr>
              <a:t> </a:t>
            </a:r>
            <a:r>
              <a:rPr sz="1200" dirty="0">
                <a:latin typeface="Segoe UI Emoji"/>
                <a:cs typeface="Segoe UI Emoji"/>
              </a:rPr>
              <a:t>your</a:t>
            </a:r>
            <a:r>
              <a:rPr sz="1200" spc="-20" dirty="0">
                <a:latin typeface="Segoe UI Emoji"/>
                <a:cs typeface="Segoe UI Emoji"/>
              </a:rPr>
              <a:t> </a:t>
            </a:r>
            <a:r>
              <a:rPr sz="1200" dirty="0">
                <a:latin typeface="Segoe UI Emoji"/>
                <a:cs typeface="Segoe UI Emoji"/>
              </a:rPr>
              <a:t>reply/forward</a:t>
            </a:r>
            <a:r>
              <a:rPr sz="1200" spc="-20" dirty="0">
                <a:latin typeface="Segoe UI Emoji"/>
                <a:cs typeface="Segoe UI Emoji"/>
              </a:rPr>
              <a:t> </a:t>
            </a:r>
            <a:r>
              <a:rPr sz="1200" dirty="0">
                <a:latin typeface="Segoe UI Emoji"/>
                <a:cs typeface="Segoe UI Emoji"/>
              </a:rPr>
              <a:t>email</a:t>
            </a:r>
            <a:r>
              <a:rPr sz="1200" spc="-25" dirty="0">
                <a:latin typeface="Segoe UI Emoji"/>
                <a:cs typeface="Segoe UI Emoji"/>
              </a:rPr>
              <a:t> </a:t>
            </a:r>
            <a:r>
              <a:rPr sz="1200" dirty="0">
                <a:latin typeface="Segoe UI Emoji"/>
                <a:cs typeface="Segoe UI Emoji"/>
              </a:rPr>
              <a:t>to</a:t>
            </a:r>
            <a:r>
              <a:rPr sz="1200" spc="-5" dirty="0">
                <a:latin typeface="Segoe UI Emoji"/>
                <a:cs typeface="Segoe UI Emoji"/>
              </a:rPr>
              <a:t> </a:t>
            </a:r>
            <a:r>
              <a:rPr sz="1200" dirty="0">
                <a:latin typeface="Segoe UI Emoji"/>
                <a:cs typeface="Segoe UI Emoji"/>
              </a:rPr>
              <a:t>see</a:t>
            </a:r>
            <a:r>
              <a:rPr sz="1200" spc="-30" dirty="0">
                <a:latin typeface="Segoe UI Emoji"/>
                <a:cs typeface="Segoe UI Emoji"/>
              </a:rPr>
              <a:t> </a:t>
            </a:r>
            <a:r>
              <a:rPr sz="1200" dirty="0">
                <a:latin typeface="Segoe UI Emoji"/>
                <a:cs typeface="Segoe UI Emoji"/>
              </a:rPr>
              <a:t>the</a:t>
            </a:r>
            <a:r>
              <a:rPr sz="1200" spc="-15" dirty="0">
                <a:latin typeface="Segoe UI Emoji"/>
                <a:cs typeface="Segoe UI Emoji"/>
              </a:rPr>
              <a:t> </a:t>
            </a:r>
            <a:r>
              <a:rPr sz="1200" b="1" dirty="0">
                <a:latin typeface="Segoe UI Emoji"/>
                <a:cs typeface="Segoe UI Emoji"/>
              </a:rPr>
              <a:t>Insert</a:t>
            </a:r>
            <a:r>
              <a:rPr sz="1200" b="1" spc="-10" dirty="0">
                <a:latin typeface="Segoe UI Emoji"/>
                <a:cs typeface="Segoe UI Emoji"/>
              </a:rPr>
              <a:t> </a:t>
            </a:r>
            <a:r>
              <a:rPr sz="1200" b="1" dirty="0">
                <a:latin typeface="Segoe UI Emoji"/>
                <a:cs typeface="Segoe UI Emoji"/>
              </a:rPr>
              <a:t>tab</a:t>
            </a:r>
            <a:r>
              <a:rPr sz="1200" b="1" spc="10" dirty="0">
                <a:latin typeface="Segoe UI Emoji"/>
                <a:cs typeface="Segoe UI Emoji"/>
              </a:rPr>
              <a:t> </a:t>
            </a:r>
            <a:r>
              <a:rPr sz="1200" dirty="0">
                <a:latin typeface="Segoe UI Emoji"/>
                <a:cs typeface="Segoe UI Emoji"/>
              </a:rPr>
              <a:t>above</a:t>
            </a:r>
            <a:r>
              <a:rPr sz="1200" spc="-30" dirty="0">
                <a:latin typeface="Segoe UI Emoji"/>
                <a:cs typeface="Segoe UI Emoji"/>
              </a:rPr>
              <a:t> </a:t>
            </a:r>
            <a:r>
              <a:rPr sz="1200" dirty="0">
                <a:latin typeface="Segoe UI Emoji"/>
                <a:cs typeface="Segoe UI Emoji"/>
              </a:rPr>
              <a:t>to</a:t>
            </a:r>
            <a:r>
              <a:rPr sz="1200" spc="-20" dirty="0">
                <a:latin typeface="Segoe UI Emoji"/>
                <a:cs typeface="Segoe UI Emoji"/>
              </a:rPr>
              <a:t> </a:t>
            </a:r>
            <a:r>
              <a:rPr sz="1200" dirty="0">
                <a:latin typeface="Segoe UI Emoji"/>
                <a:cs typeface="Segoe UI Emoji"/>
              </a:rPr>
              <a:t>attach</a:t>
            </a:r>
            <a:r>
              <a:rPr sz="1200" spc="-5" dirty="0">
                <a:latin typeface="Segoe UI Emoji"/>
                <a:cs typeface="Segoe UI Emoji"/>
              </a:rPr>
              <a:t> </a:t>
            </a:r>
            <a:r>
              <a:rPr sz="1200" dirty="0">
                <a:latin typeface="Segoe UI Emoji"/>
                <a:cs typeface="Segoe UI Emoji"/>
              </a:rPr>
              <a:t>calendar</a:t>
            </a:r>
            <a:r>
              <a:rPr sz="1200" spc="-20" dirty="0">
                <a:latin typeface="Segoe UI Emoji"/>
                <a:cs typeface="Segoe UI Emoji"/>
              </a:rPr>
              <a:t> </a:t>
            </a:r>
            <a:r>
              <a:rPr sz="1200" spc="-10" dirty="0">
                <a:latin typeface="Segoe UI Emoji"/>
                <a:cs typeface="Segoe UI Emoji"/>
              </a:rPr>
              <a:t>items, </a:t>
            </a:r>
            <a:r>
              <a:rPr sz="1200" dirty="0">
                <a:latin typeface="Segoe UI Emoji"/>
                <a:cs typeface="Segoe UI Emoji"/>
              </a:rPr>
              <a:t>pictures,</a:t>
            </a:r>
            <a:r>
              <a:rPr sz="1200" spc="-30" dirty="0">
                <a:latin typeface="Segoe UI Emoji"/>
                <a:cs typeface="Segoe UI Emoji"/>
              </a:rPr>
              <a:t> </a:t>
            </a:r>
            <a:r>
              <a:rPr sz="1200" dirty="0">
                <a:latin typeface="Segoe UI Emoji"/>
                <a:cs typeface="Segoe UI Emoji"/>
              </a:rPr>
              <a:t>business</a:t>
            </a:r>
            <a:r>
              <a:rPr sz="1200" spc="-25" dirty="0">
                <a:latin typeface="Segoe UI Emoji"/>
                <a:cs typeface="Segoe UI Emoji"/>
              </a:rPr>
              <a:t> </a:t>
            </a:r>
            <a:r>
              <a:rPr sz="1200" dirty="0">
                <a:latin typeface="Segoe UI Emoji"/>
                <a:cs typeface="Segoe UI Emoji"/>
              </a:rPr>
              <a:t>card,</a:t>
            </a:r>
            <a:r>
              <a:rPr sz="1200" spc="-30" dirty="0">
                <a:latin typeface="Segoe UI Emoji"/>
                <a:cs typeface="Segoe UI Emoji"/>
              </a:rPr>
              <a:t> </a:t>
            </a:r>
            <a:r>
              <a:rPr sz="1200" dirty="0">
                <a:latin typeface="Segoe UI Emoji"/>
                <a:cs typeface="Segoe UI Emoji"/>
              </a:rPr>
              <a:t>Outlook</a:t>
            </a:r>
            <a:r>
              <a:rPr sz="1200" spc="-30" dirty="0">
                <a:latin typeface="Segoe UI Emoji"/>
                <a:cs typeface="Segoe UI Emoji"/>
              </a:rPr>
              <a:t> </a:t>
            </a:r>
            <a:r>
              <a:rPr sz="1200" dirty="0">
                <a:latin typeface="Segoe UI Emoji"/>
                <a:cs typeface="Segoe UI Emoji"/>
              </a:rPr>
              <a:t>items</a:t>
            </a:r>
            <a:r>
              <a:rPr sz="1200" spc="-35" dirty="0">
                <a:latin typeface="Segoe UI Emoji"/>
                <a:cs typeface="Segoe UI Emoji"/>
              </a:rPr>
              <a:t> </a:t>
            </a:r>
            <a:r>
              <a:rPr sz="1200" dirty="0">
                <a:latin typeface="Segoe UI Emoji"/>
                <a:cs typeface="Segoe UI Emoji"/>
              </a:rPr>
              <a:t>and</a:t>
            </a:r>
            <a:r>
              <a:rPr sz="1200" spc="-30" dirty="0">
                <a:latin typeface="Segoe UI Emoji"/>
                <a:cs typeface="Segoe UI Emoji"/>
              </a:rPr>
              <a:t> </a:t>
            </a:r>
            <a:r>
              <a:rPr sz="1200" dirty="0">
                <a:latin typeface="Segoe UI Emoji"/>
                <a:cs typeface="Segoe UI Emoji"/>
              </a:rPr>
              <a:t>more….</a:t>
            </a:r>
            <a:r>
              <a:rPr sz="1000" dirty="0">
                <a:latin typeface="Segoe UI Emoji"/>
                <a:cs typeface="Segoe UI Emoji"/>
              </a:rPr>
              <a:t>For</a:t>
            </a:r>
            <a:r>
              <a:rPr sz="1000" spc="-20" dirty="0">
                <a:latin typeface="Segoe UI Emoji"/>
                <a:cs typeface="Segoe UI Emoji"/>
              </a:rPr>
              <a:t> </a:t>
            </a:r>
            <a:r>
              <a:rPr sz="1000" dirty="0">
                <a:latin typeface="Segoe UI Emoji"/>
                <a:cs typeface="Segoe UI Emoji"/>
              </a:rPr>
              <a:t>more</a:t>
            </a:r>
            <a:r>
              <a:rPr sz="1000" spc="-25" dirty="0">
                <a:latin typeface="Segoe UI Emoji"/>
                <a:cs typeface="Segoe UI Emoji"/>
              </a:rPr>
              <a:t> </a:t>
            </a:r>
            <a:r>
              <a:rPr sz="1000" dirty="0">
                <a:latin typeface="Segoe UI Emoji"/>
                <a:cs typeface="Segoe UI Emoji"/>
              </a:rPr>
              <a:t>information,</a:t>
            </a:r>
            <a:r>
              <a:rPr sz="1000" spc="-25" dirty="0">
                <a:latin typeface="Segoe UI Emoji"/>
                <a:cs typeface="Segoe UI Emoji"/>
              </a:rPr>
              <a:t> </a:t>
            </a:r>
            <a:r>
              <a:rPr sz="1000" dirty="0">
                <a:latin typeface="Segoe UI Emoji"/>
                <a:cs typeface="Segoe UI Emoji"/>
              </a:rPr>
              <a:t>see</a:t>
            </a:r>
            <a:r>
              <a:rPr sz="1000" spc="-25" dirty="0">
                <a:latin typeface="Segoe UI Emoji"/>
                <a:cs typeface="Segoe UI Emoji"/>
              </a:rPr>
              <a:t> </a:t>
            </a:r>
            <a:r>
              <a:rPr sz="1000" u="sng" dirty="0">
                <a:solidFill>
                  <a:srgbClr val="0000FF"/>
                </a:solidFill>
                <a:uFill>
                  <a:solidFill>
                    <a:srgbClr val="0000FF"/>
                  </a:solidFill>
                </a:uFill>
                <a:latin typeface="Segoe UI Emoji"/>
                <a:cs typeface="Segoe UI Emoji"/>
                <a:hlinkClick r:id="rId3"/>
              </a:rPr>
              <a:t>Attach</a:t>
            </a:r>
            <a:r>
              <a:rPr sz="1000" u="sng" spc="-20"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a</a:t>
            </a:r>
            <a:r>
              <a:rPr sz="1000" u="sng" spc="-25"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file,</a:t>
            </a:r>
            <a:r>
              <a:rPr sz="1000" u="sng" spc="-20"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message,</a:t>
            </a:r>
            <a:r>
              <a:rPr sz="1000" u="sng" spc="-25"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contact,</a:t>
            </a:r>
            <a:r>
              <a:rPr sz="1000" u="sng" spc="-20"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or</a:t>
            </a:r>
            <a:r>
              <a:rPr sz="1000" u="sng" spc="-20"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task</a:t>
            </a:r>
            <a:r>
              <a:rPr sz="1000" u="sng" spc="-25"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to</a:t>
            </a:r>
            <a:r>
              <a:rPr sz="1000" u="sng" spc="-20"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an</a:t>
            </a:r>
            <a:r>
              <a:rPr sz="1000" u="sng" spc="-20" dirty="0">
                <a:solidFill>
                  <a:srgbClr val="0000FF"/>
                </a:solidFill>
                <a:uFill>
                  <a:solidFill>
                    <a:srgbClr val="0000FF"/>
                  </a:solidFill>
                </a:uFill>
                <a:latin typeface="Segoe UI Emoji"/>
                <a:cs typeface="Segoe UI Emoji"/>
                <a:hlinkClick r:id="rId3"/>
              </a:rPr>
              <a:t> </a:t>
            </a:r>
            <a:r>
              <a:rPr sz="1000" u="sng" dirty="0">
                <a:solidFill>
                  <a:srgbClr val="0000FF"/>
                </a:solidFill>
                <a:uFill>
                  <a:solidFill>
                    <a:srgbClr val="0000FF"/>
                  </a:solidFill>
                </a:uFill>
                <a:latin typeface="Segoe UI Emoji"/>
                <a:cs typeface="Segoe UI Emoji"/>
                <a:hlinkClick r:id="rId3"/>
              </a:rPr>
              <a:t>email</a:t>
            </a:r>
            <a:r>
              <a:rPr sz="1000" u="sng" spc="-20" dirty="0">
                <a:solidFill>
                  <a:srgbClr val="0000FF"/>
                </a:solidFill>
                <a:uFill>
                  <a:solidFill>
                    <a:srgbClr val="0000FF"/>
                  </a:solidFill>
                </a:uFill>
                <a:latin typeface="Segoe UI Emoji"/>
                <a:cs typeface="Segoe UI Emoji"/>
                <a:hlinkClick r:id="rId3"/>
              </a:rPr>
              <a:t> </a:t>
            </a:r>
            <a:r>
              <a:rPr sz="1000" u="sng" spc="-10" dirty="0">
                <a:solidFill>
                  <a:srgbClr val="0000FF"/>
                </a:solidFill>
                <a:uFill>
                  <a:solidFill>
                    <a:srgbClr val="0000FF"/>
                  </a:solidFill>
                </a:uFill>
                <a:latin typeface="Segoe UI Emoji"/>
                <a:cs typeface="Segoe UI Emoji"/>
                <a:hlinkClick r:id="rId3"/>
              </a:rPr>
              <a:t>message</a:t>
            </a:r>
            <a:r>
              <a:rPr sz="1000" spc="-10" dirty="0">
                <a:latin typeface="Segoe UI Emoji"/>
                <a:cs typeface="Segoe UI Emoji"/>
                <a:hlinkClick r:id="rId3"/>
              </a:rPr>
              <a:t>.</a:t>
            </a:r>
            <a:endParaRPr sz="1000" dirty="0">
              <a:latin typeface="Segoe UI Emoji"/>
              <a:cs typeface="Segoe UI Emoji"/>
            </a:endParaRPr>
          </a:p>
          <a:p>
            <a:pPr>
              <a:spcBef>
                <a:spcPts val="509"/>
              </a:spcBef>
            </a:pPr>
            <a:endParaRPr sz="1200" dirty="0">
              <a:latin typeface="Segoe UI Emoji"/>
              <a:cs typeface="Segoe UI Emoji"/>
            </a:endParaRPr>
          </a:p>
          <a:p>
            <a:pPr marL="13970"/>
            <a:r>
              <a:rPr sz="1600" b="1" u="sng" dirty="0">
                <a:solidFill>
                  <a:srgbClr val="1E1E1E"/>
                </a:solidFill>
                <a:uFill>
                  <a:solidFill>
                    <a:srgbClr val="1E1E1E"/>
                  </a:solidFill>
                </a:uFill>
                <a:latin typeface="Segoe UI Emoji"/>
                <a:cs typeface="Segoe UI Emoji"/>
              </a:rPr>
              <a:t>Open</a:t>
            </a:r>
            <a:r>
              <a:rPr sz="1600" b="1" u="sng" spc="7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an</a:t>
            </a:r>
            <a:r>
              <a:rPr sz="1600" b="1" u="sng" spc="7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attachment:</a:t>
            </a:r>
            <a:endParaRPr sz="1600" dirty="0">
              <a:latin typeface="Segoe UI Emoji"/>
              <a:cs typeface="Segoe UI Emoji"/>
            </a:endParaRPr>
          </a:p>
          <a:p>
            <a:pPr marL="12700" marR="5080">
              <a:lnSpc>
                <a:spcPct val="110800"/>
              </a:lnSpc>
              <a:spcBef>
                <a:spcPts val="1435"/>
              </a:spcBef>
            </a:pPr>
            <a:r>
              <a:rPr sz="1200" dirty="0">
                <a:solidFill>
                  <a:srgbClr val="1E1E1E"/>
                </a:solidFill>
                <a:latin typeface="Segoe UI Emoji"/>
                <a:cs typeface="Segoe UI Emoji"/>
              </a:rPr>
              <a:t>Depending</a:t>
            </a:r>
            <a:r>
              <a:rPr sz="1200" spc="-20" dirty="0">
                <a:solidFill>
                  <a:srgbClr val="1E1E1E"/>
                </a:solidFill>
                <a:latin typeface="Segoe UI Emoji"/>
                <a:cs typeface="Segoe UI Emoji"/>
              </a:rPr>
              <a:t> </a:t>
            </a:r>
            <a:r>
              <a:rPr sz="1200" dirty="0">
                <a:solidFill>
                  <a:srgbClr val="1E1E1E"/>
                </a:solidFill>
                <a:latin typeface="Segoe UI Emoji"/>
                <a:cs typeface="Segoe UI Emoji"/>
              </a:rPr>
              <a:t>on</a:t>
            </a:r>
            <a:r>
              <a:rPr sz="1200" spc="-15" dirty="0">
                <a:solidFill>
                  <a:srgbClr val="1E1E1E"/>
                </a:solidFill>
                <a:latin typeface="Segoe UI Emoji"/>
                <a:cs typeface="Segoe UI Emoji"/>
              </a:rPr>
              <a:t> </a:t>
            </a:r>
            <a:r>
              <a:rPr sz="1200" dirty="0">
                <a:solidFill>
                  <a:srgbClr val="1E1E1E"/>
                </a:solidFill>
                <a:latin typeface="Segoe UI Emoji"/>
                <a:cs typeface="Segoe UI Emoji"/>
              </a:rPr>
              <a:t>the</a:t>
            </a:r>
            <a:r>
              <a:rPr sz="1200" spc="-35" dirty="0">
                <a:solidFill>
                  <a:srgbClr val="1E1E1E"/>
                </a:solidFill>
                <a:latin typeface="Segoe UI Emoji"/>
                <a:cs typeface="Segoe UI Emoji"/>
              </a:rPr>
              <a:t> </a:t>
            </a:r>
            <a:r>
              <a:rPr sz="1200" dirty="0">
                <a:solidFill>
                  <a:srgbClr val="1E1E1E"/>
                </a:solidFill>
                <a:latin typeface="Segoe UI Emoji"/>
                <a:cs typeface="Segoe UI Emoji"/>
              </a:rPr>
              <a:t>version</a:t>
            </a:r>
            <a:r>
              <a:rPr sz="1200" spc="-15" dirty="0">
                <a:solidFill>
                  <a:srgbClr val="1E1E1E"/>
                </a:solidFill>
                <a:latin typeface="Segoe UI Emoji"/>
                <a:cs typeface="Segoe UI Emoji"/>
              </a:rPr>
              <a:t> </a:t>
            </a:r>
            <a:r>
              <a:rPr sz="1200" dirty="0">
                <a:solidFill>
                  <a:srgbClr val="1E1E1E"/>
                </a:solidFill>
                <a:latin typeface="Segoe UI Emoji"/>
                <a:cs typeface="Segoe UI Emoji"/>
              </a:rPr>
              <a:t>of</a:t>
            </a:r>
            <a:r>
              <a:rPr sz="1200" spc="-35" dirty="0">
                <a:solidFill>
                  <a:srgbClr val="1E1E1E"/>
                </a:solidFill>
                <a:latin typeface="Segoe UI Emoji"/>
                <a:cs typeface="Segoe UI Emoji"/>
              </a:rPr>
              <a:t> </a:t>
            </a:r>
            <a:r>
              <a:rPr sz="1200" dirty="0">
                <a:solidFill>
                  <a:srgbClr val="1E1E1E"/>
                </a:solidFill>
                <a:latin typeface="Segoe UI Emoji"/>
                <a:cs typeface="Segoe UI Emoji"/>
              </a:rPr>
              <a:t>Outlook</a:t>
            </a:r>
            <a:r>
              <a:rPr sz="1200" spc="-20" dirty="0">
                <a:solidFill>
                  <a:srgbClr val="1E1E1E"/>
                </a:solidFill>
                <a:latin typeface="Segoe UI Emoji"/>
                <a:cs typeface="Segoe UI Emoji"/>
              </a:rPr>
              <a:t> </a:t>
            </a:r>
            <a:r>
              <a:rPr sz="1200" dirty="0">
                <a:solidFill>
                  <a:srgbClr val="1E1E1E"/>
                </a:solidFill>
                <a:latin typeface="Segoe UI Emoji"/>
                <a:cs typeface="Segoe UI Emoji"/>
              </a:rPr>
              <a:t>you're</a:t>
            </a:r>
            <a:r>
              <a:rPr sz="1200" spc="-45" dirty="0">
                <a:solidFill>
                  <a:srgbClr val="1E1E1E"/>
                </a:solidFill>
                <a:latin typeface="Segoe UI Emoji"/>
                <a:cs typeface="Segoe UI Emoji"/>
              </a:rPr>
              <a:t> </a:t>
            </a:r>
            <a:r>
              <a:rPr sz="1200" dirty="0">
                <a:solidFill>
                  <a:srgbClr val="1E1E1E"/>
                </a:solidFill>
                <a:latin typeface="Segoe UI Emoji"/>
                <a:cs typeface="Segoe UI Emoji"/>
              </a:rPr>
              <a:t>using,</a:t>
            </a:r>
            <a:r>
              <a:rPr sz="1200" spc="-20" dirty="0">
                <a:solidFill>
                  <a:srgbClr val="1E1E1E"/>
                </a:solidFill>
                <a:latin typeface="Segoe UI Emoji"/>
                <a:cs typeface="Segoe UI Emoji"/>
              </a:rPr>
              <a:t> </a:t>
            </a:r>
            <a:r>
              <a:rPr sz="1200" dirty="0">
                <a:solidFill>
                  <a:srgbClr val="1E1E1E"/>
                </a:solidFill>
                <a:latin typeface="Segoe UI Emoji"/>
                <a:cs typeface="Segoe UI Emoji"/>
              </a:rPr>
              <a:t>there</a:t>
            </a:r>
            <a:r>
              <a:rPr sz="1200" spc="-35" dirty="0">
                <a:solidFill>
                  <a:srgbClr val="1E1E1E"/>
                </a:solidFill>
                <a:latin typeface="Segoe UI Emoji"/>
                <a:cs typeface="Segoe UI Emoji"/>
              </a:rPr>
              <a:t> </a:t>
            </a:r>
            <a:r>
              <a:rPr sz="1200" dirty="0">
                <a:solidFill>
                  <a:srgbClr val="1E1E1E"/>
                </a:solidFill>
                <a:latin typeface="Segoe UI Emoji"/>
                <a:cs typeface="Segoe UI Emoji"/>
              </a:rPr>
              <a:t>might</a:t>
            </a:r>
            <a:r>
              <a:rPr sz="1200" spc="-20" dirty="0">
                <a:solidFill>
                  <a:srgbClr val="1E1E1E"/>
                </a:solidFill>
                <a:latin typeface="Segoe UI Emoji"/>
                <a:cs typeface="Segoe UI Emoji"/>
              </a:rPr>
              <a:t> </a:t>
            </a:r>
            <a:r>
              <a:rPr sz="1200" dirty="0">
                <a:solidFill>
                  <a:srgbClr val="1E1E1E"/>
                </a:solidFill>
                <a:latin typeface="Segoe UI Emoji"/>
                <a:cs typeface="Segoe UI Emoji"/>
              </a:rPr>
              <a:t>be</a:t>
            </a:r>
            <a:r>
              <a:rPr sz="1200" spc="-25" dirty="0">
                <a:solidFill>
                  <a:srgbClr val="1E1E1E"/>
                </a:solidFill>
                <a:latin typeface="Segoe UI Emoji"/>
                <a:cs typeface="Segoe UI Emoji"/>
              </a:rPr>
              <a:t> </a:t>
            </a:r>
            <a:r>
              <a:rPr sz="1200" dirty="0">
                <a:solidFill>
                  <a:srgbClr val="1E1E1E"/>
                </a:solidFill>
                <a:latin typeface="Segoe UI Emoji"/>
                <a:cs typeface="Segoe UI Emoji"/>
              </a:rPr>
              <a:t>multiple</a:t>
            </a:r>
            <a:r>
              <a:rPr sz="1200" spc="-35" dirty="0">
                <a:solidFill>
                  <a:srgbClr val="1E1E1E"/>
                </a:solidFill>
                <a:latin typeface="Segoe UI Emoji"/>
                <a:cs typeface="Segoe UI Emoji"/>
              </a:rPr>
              <a:t> </a:t>
            </a:r>
            <a:r>
              <a:rPr sz="1200" dirty="0">
                <a:solidFill>
                  <a:srgbClr val="1E1E1E"/>
                </a:solidFill>
                <a:latin typeface="Segoe UI Emoji"/>
                <a:cs typeface="Segoe UI Emoji"/>
              </a:rPr>
              <a:t>options</a:t>
            </a:r>
            <a:r>
              <a:rPr sz="1200" spc="-40" dirty="0">
                <a:solidFill>
                  <a:srgbClr val="1E1E1E"/>
                </a:solidFill>
                <a:latin typeface="Segoe UI Emoji"/>
                <a:cs typeface="Segoe UI Emoji"/>
              </a:rPr>
              <a:t> </a:t>
            </a:r>
            <a:r>
              <a:rPr sz="1200" dirty="0">
                <a:solidFill>
                  <a:srgbClr val="1E1E1E"/>
                </a:solidFill>
                <a:latin typeface="Segoe UI Emoji"/>
                <a:cs typeface="Segoe UI Emoji"/>
              </a:rPr>
              <a:t>available</a:t>
            </a:r>
            <a:r>
              <a:rPr sz="1200" spc="-3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open</a:t>
            </a:r>
            <a:r>
              <a:rPr sz="1200" spc="-10" dirty="0">
                <a:solidFill>
                  <a:srgbClr val="1E1E1E"/>
                </a:solidFill>
                <a:latin typeface="Segoe UI Emoji"/>
                <a:cs typeface="Segoe UI Emoji"/>
              </a:rPr>
              <a:t> </a:t>
            </a:r>
            <a:r>
              <a:rPr sz="1200" dirty="0">
                <a:solidFill>
                  <a:srgbClr val="1E1E1E"/>
                </a:solidFill>
                <a:latin typeface="Segoe UI Emoji"/>
                <a:cs typeface="Segoe UI Emoji"/>
              </a:rPr>
              <a:t>an</a:t>
            </a:r>
            <a:r>
              <a:rPr sz="1200" spc="-15" dirty="0">
                <a:solidFill>
                  <a:srgbClr val="1E1E1E"/>
                </a:solidFill>
                <a:latin typeface="Segoe UI Emoji"/>
                <a:cs typeface="Segoe UI Emoji"/>
              </a:rPr>
              <a:t> </a:t>
            </a:r>
            <a:r>
              <a:rPr sz="1200" dirty="0">
                <a:solidFill>
                  <a:srgbClr val="1E1E1E"/>
                </a:solidFill>
                <a:latin typeface="Segoe UI Emoji"/>
                <a:cs typeface="Segoe UI Emoji"/>
              </a:rPr>
              <a:t>attachment.</a:t>
            </a:r>
            <a:r>
              <a:rPr sz="1200" spc="-20" dirty="0">
                <a:solidFill>
                  <a:srgbClr val="1E1E1E"/>
                </a:solidFill>
                <a:latin typeface="Segoe UI Emoji"/>
                <a:cs typeface="Segoe UI Emoji"/>
              </a:rPr>
              <a:t> </a:t>
            </a:r>
            <a:r>
              <a:rPr sz="1200" b="1" dirty="0">
                <a:solidFill>
                  <a:srgbClr val="1E1E1E"/>
                </a:solidFill>
                <a:latin typeface="Segoe UI Emoji"/>
                <a:cs typeface="Segoe UI Emoji"/>
              </a:rPr>
              <a:t>Double-click </a:t>
            </a:r>
            <a:r>
              <a:rPr sz="1200" spc="-25" dirty="0">
                <a:solidFill>
                  <a:srgbClr val="1E1E1E"/>
                </a:solidFill>
                <a:latin typeface="Segoe UI Emoji"/>
                <a:cs typeface="Segoe UI Emoji"/>
              </a:rPr>
              <a:t>the </a:t>
            </a:r>
            <a:r>
              <a:rPr sz="1200" dirty="0">
                <a:solidFill>
                  <a:srgbClr val="1E1E1E"/>
                </a:solidFill>
                <a:latin typeface="Segoe UI Emoji"/>
                <a:cs typeface="Segoe UI Emoji"/>
              </a:rPr>
              <a:t>attachment.</a:t>
            </a:r>
            <a:r>
              <a:rPr sz="1200" spc="155" dirty="0">
                <a:solidFill>
                  <a:srgbClr val="1E1E1E"/>
                </a:solidFill>
                <a:latin typeface="Segoe UI Emoji"/>
                <a:cs typeface="Segoe UI Emoji"/>
              </a:rPr>
              <a:t> </a:t>
            </a:r>
            <a:r>
              <a:rPr sz="1200" dirty="0">
                <a:solidFill>
                  <a:srgbClr val="1E1E1E"/>
                </a:solidFill>
                <a:latin typeface="Segoe UI Emoji"/>
                <a:cs typeface="Segoe UI Emoji"/>
              </a:rPr>
              <a:t>For</a:t>
            </a:r>
            <a:r>
              <a:rPr sz="1200" spc="-30" dirty="0">
                <a:solidFill>
                  <a:srgbClr val="1E1E1E"/>
                </a:solidFill>
                <a:latin typeface="Segoe UI Emoji"/>
                <a:cs typeface="Segoe UI Emoji"/>
              </a:rPr>
              <a:t> </a:t>
            </a:r>
            <a:r>
              <a:rPr sz="1200" dirty="0">
                <a:solidFill>
                  <a:srgbClr val="1E1E1E"/>
                </a:solidFill>
                <a:latin typeface="Segoe UI Emoji"/>
                <a:cs typeface="Segoe UI Emoji"/>
              </a:rPr>
              <a:t>more</a:t>
            </a:r>
            <a:r>
              <a:rPr sz="1200" spc="-30" dirty="0">
                <a:solidFill>
                  <a:srgbClr val="1E1E1E"/>
                </a:solidFill>
                <a:latin typeface="Segoe UI Emoji"/>
                <a:cs typeface="Segoe UI Emoji"/>
              </a:rPr>
              <a:t> </a:t>
            </a:r>
            <a:r>
              <a:rPr sz="1200" dirty="0">
                <a:solidFill>
                  <a:srgbClr val="1E1E1E"/>
                </a:solidFill>
                <a:latin typeface="Segoe UI Emoji"/>
                <a:cs typeface="Segoe UI Emoji"/>
              </a:rPr>
              <a:t>information,</a:t>
            </a:r>
            <a:r>
              <a:rPr sz="1200" spc="-30" dirty="0">
                <a:solidFill>
                  <a:srgbClr val="1E1E1E"/>
                </a:solidFill>
                <a:latin typeface="Segoe UI Emoji"/>
                <a:cs typeface="Segoe UI Emoji"/>
              </a:rPr>
              <a:t> </a:t>
            </a:r>
            <a:r>
              <a:rPr sz="1200" dirty="0">
                <a:solidFill>
                  <a:srgbClr val="1E1E1E"/>
                </a:solidFill>
                <a:latin typeface="Segoe UI Emoji"/>
                <a:cs typeface="Segoe UI Emoji"/>
              </a:rPr>
              <a:t>see</a:t>
            </a:r>
            <a:r>
              <a:rPr sz="1200" spc="-30" dirty="0">
                <a:solidFill>
                  <a:srgbClr val="1E1E1E"/>
                </a:solidFill>
                <a:latin typeface="Segoe UI Emoji"/>
                <a:cs typeface="Segoe UI Emoji"/>
              </a:rPr>
              <a:t> </a:t>
            </a:r>
            <a:r>
              <a:rPr sz="1200" dirty="0">
                <a:solidFill>
                  <a:srgbClr val="006CAC"/>
                </a:solidFill>
                <a:latin typeface="Segoe UI Emoji"/>
                <a:cs typeface="Segoe UI Emoji"/>
                <a:hlinkClick r:id="rId4"/>
              </a:rPr>
              <a:t>Open</a:t>
            </a:r>
            <a:r>
              <a:rPr sz="1200" spc="-15" dirty="0">
                <a:solidFill>
                  <a:srgbClr val="006CAC"/>
                </a:solidFill>
                <a:latin typeface="Segoe UI Emoji"/>
                <a:cs typeface="Segoe UI Emoji"/>
                <a:hlinkClick r:id="rId4"/>
              </a:rPr>
              <a:t> </a:t>
            </a:r>
            <a:r>
              <a:rPr sz="1200" spc="-10" dirty="0">
                <a:solidFill>
                  <a:srgbClr val="006CAC"/>
                </a:solidFill>
                <a:latin typeface="Segoe UI Emoji"/>
                <a:cs typeface="Segoe UI Emoji"/>
                <a:hlinkClick r:id="rId4"/>
              </a:rPr>
              <a:t>attachments</a:t>
            </a:r>
            <a:r>
              <a:rPr sz="1200" spc="-10" dirty="0">
                <a:solidFill>
                  <a:srgbClr val="1E1E1E"/>
                </a:solidFill>
                <a:latin typeface="Segoe UI Emoji"/>
                <a:cs typeface="Segoe UI Emoji"/>
                <a:hlinkClick r:id="rId4"/>
              </a:rPr>
              <a:t>.</a:t>
            </a:r>
            <a:endParaRPr sz="1200" dirty="0">
              <a:latin typeface="Segoe UI Emoji"/>
              <a:cs typeface="Segoe UI Emoji"/>
            </a:endParaRPr>
          </a:p>
          <a:p>
            <a:pPr marL="13970">
              <a:spcBef>
                <a:spcPts val="1580"/>
              </a:spcBef>
            </a:pPr>
            <a:r>
              <a:rPr sz="1600" b="1" u="sng" dirty="0">
                <a:solidFill>
                  <a:srgbClr val="1E1E1E"/>
                </a:solidFill>
                <a:uFill>
                  <a:solidFill>
                    <a:srgbClr val="1E1E1E"/>
                  </a:solidFill>
                </a:uFill>
                <a:latin typeface="Segoe UI Emoji"/>
                <a:cs typeface="Segoe UI Emoji"/>
              </a:rPr>
              <a:t>To</a:t>
            </a:r>
            <a:r>
              <a:rPr sz="1600" b="1" u="sng" spc="8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insert</a:t>
            </a:r>
            <a:r>
              <a:rPr sz="1600" b="1" u="sng" spc="95" dirty="0">
                <a:solidFill>
                  <a:srgbClr val="1E1E1E"/>
                </a:solidFill>
                <a:uFill>
                  <a:solidFill>
                    <a:srgbClr val="1E1E1E"/>
                  </a:solidFill>
                </a:uFill>
                <a:latin typeface="Segoe UI Emoji"/>
                <a:cs typeface="Segoe UI Emoji"/>
              </a:rPr>
              <a:t> </a:t>
            </a:r>
            <a:r>
              <a:rPr sz="1600" b="1" u="sng" dirty="0">
                <a:solidFill>
                  <a:srgbClr val="1E1E1E"/>
                </a:solidFill>
                <a:uFill>
                  <a:solidFill>
                    <a:srgbClr val="1E1E1E"/>
                  </a:solidFill>
                </a:uFill>
                <a:latin typeface="Segoe UI Emoji"/>
                <a:cs typeface="Segoe UI Emoji"/>
              </a:rPr>
              <a:t>quick</a:t>
            </a:r>
            <a:r>
              <a:rPr sz="1600" b="1" u="sng" spc="95" dirty="0">
                <a:solidFill>
                  <a:srgbClr val="1E1E1E"/>
                </a:solidFill>
                <a:uFill>
                  <a:solidFill>
                    <a:srgbClr val="1E1E1E"/>
                  </a:solidFill>
                </a:uFill>
                <a:latin typeface="Segoe UI Emoji"/>
                <a:cs typeface="Segoe UI Emoji"/>
              </a:rPr>
              <a:t> </a:t>
            </a:r>
            <a:r>
              <a:rPr sz="1600" b="1" u="sng" spc="-10" dirty="0">
                <a:solidFill>
                  <a:srgbClr val="1E1E1E"/>
                </a:solidFill>
                <a:uFill>
                  <a:solidFill>
                    <a:srgbClr val="1E1E1E"/>
                  </a:solidFill>
                </a:uFill>
                <a:latin typeface="Segoe UI Emoji"/>
                <a:cs typeface="Segoe UI Emoji"/>
              </a:rPr>
              <a:t>parts:</a:t>
            </a:r>
            <a:endParaRPr sz="1600" dirty="0">
              <a:latin typeface="Segoe UI Emoji"/>
              <a:cs typeface="Segoe UI Emoji"/>
            </a:endParaRPr>
          </a:p>
          <a:p>
            <a:pPr marL="13970" marR="5414645">
              <a:lnSpc>
                <a:spcPct val="110800"/>
              </a:lnSpc>
              <a:spcBef>
                <a:spcPts val="1420"/>
              </a:spcBef>
            </a:pPr>
            <a:r>
              <a:rPr sz="1200" dirty="0">
                <a:solidFill>
                  <a:srgbClr val="1E1E1E"/>
                </a:solidFill>
                <a:latin typeface="Segoe UI Emoji"/>
                <a:cs typeface="Segoe UI Emoji"/>
              </a:rPr>
              <a:t>With</a:t>
            </a:r>
            <a:r>
              <a:rPr sz="1200" spc="-40" dirty="0">
                <a:solidFill>
                  <a:srgbClr val="1E1E1E"/>
                </a:solidFill>
                <a:latin typeface="Segoe UI Emoji"/>
                <a:cs typeface="Segoe UI Emoji"/>
              </a:rPr>
              <a:t> </a:t>
            </a:r>
            <a:r>
              <a:rPr sz="1200" dirty="0">
                <a:solidFill>
                  <a:srgbClr val="1E1E1E"/>
                </a:solidFill>
                <a:latin typeface="Segoe UI Emoji"/>
                <a:cs typeface="Segoe UI Emoji"/>
              </a:rPr>
              <a:t>Quick</a:t>
            </a:r>
            <a:r>
              <a:rPr sz="1200" spc="-45" dirty="0">
                <a:solidFill>
                  <a:srgbClr val="1E1E1E"/>
                </a:solidFill>
                <a:latin typeface="Segoe UI Emoji"/>
                <a:cs typeface="Segoe UI Emoji"/>
              </a:rPr>
              <a:t> </a:t>
            </a:r>
            <a:r>
              <a:rPr sz="1200" dirty="0">
                <a:solidFill>
                  <a:srgbClr val="1E1E1E"/>
                </a:solidFill>
                <a:latin typeface="Segoe UI Emoji"/>
                <a:cs typeface="Segoe UI Emoji"/>
              </a:rPr>
              <a:t>Parts</a:t>
            </a:r>
            <a:r>
              <a:rPr sz="1200" spc="-40" dirty="0">
                <a:solidFill>
                  <a:srgbClr val="1E1E1E"/>
                </a:solidFill>
                <a:latin typeface="Segoe UI Emoji"/>
                <a:cs typeface="Segoe UI Emoji"/>
              </a:rPr>
              <a:t> </a:t>
            </a:r>
            <a:r>
              <a:rPr sz="1200" dirty="0">
                <a:solidFill>
                  <a:srgbClr val="1E1E1E"/>
                </a:solidFill>
                <a:latin typeface="Segoe UI Emoji"/>
                <a:cs typeface="Segoe UI Emoji"/>
              </a:rPr>
              <a:t>you</a:t>
            </a:r>
            <a:r>
              <a:rPr sz="1200" spc="-30" dirty="0">
                <a:solidFill>
                  <a:srgbClr val="1E1E1E"/>
                </a:solidFill>
                <a:latin typeface="Segoe UI Emoji"/>
                <a:cs typeface="Segoe UI Emoji"/>
              </a:rPr>
              <a:t> </a:t>
            </a:r>
            <a:r>
              <a:rPr sz="1200" dirty="0">
                <a:solidFill>
                  <a:srgbClr val="1E1E1E"/>
                </a:solidFill>
                <a:latin typeface="Segoe UI Emoji"/>
                <a:cs typeface="Segoe UI Emoji"/>
              </a:rPr>
              <a:t>can</a:t>
            </a:r>
            <a:r>
              <a:rPr sz="1200" spc="-40" dirty="0">
                <a:solidFill>
                  <a:srgbClr val="1E1E1E"/>
                </a:solidFill>
                <a:latin typeface="Segoe UI Emoji"/>
                <a:cs typeface="Segoe UI Emoji"/>
              </a:rPr>
              <a:t> </a:t>
            </a:r>
            <a:r>
              <a:rPr sz="1200" dirty="0">
                <a:solidFill>
                  <a:srgbClr val="1E1E1E"/>
                </a:solidFill>
                <a:latin typeface="Segoe UI Emoji"/>
                <a:cs typeface="Segoe UI Emoji"/>
              </a:rPr>
              <a:t>create</a:t>
            </a:r>
            <a:r>
              <a:rPr sz="1200" spc="-60" dirty="0">
                <a:solidFill>
                  <a:srgbClr val="1E1E1E"/>
                </a:solidFill>
                <a:latin typeface="Segoe UI Emoji"/>
                <a:cs typeface="Segoe UI Emoji"/>
              </a:rPr>
              <a:t> </a:t>
            </a:r>
            <a:r>
              <a:rPr sz="1200" dirty="0">
                <a:solidFill>
                  <a:srgbClr val="1E1E1E"/>
                </a:solidFill>
                <a:latin typeface="Segoe UI Emoji"/>
                <a:cs typeface="Segoe UI Emoji"/>
              </a:rPr>
              <a:t>and</a:t>
            </a:r>
            <a:r>
              <a:rPr sz="1200" spc="-40" dirty="0">
                <a:solidFill>
                  <a:srgbClr val="1E1E1E"/>
                </a:solidFill>
                <a:latin typeface="Segoe UI Emoji"/>
                <a:cs typeface="Segoe UI Emoji"/>
              </a:rPr>
              <a:t> </a:t>
            </a:r>
            <a:r>
              <a:rPr sz="1200" dirty="0">
                <a:solidFill>
                  <a:srgbClr val="1E1E1E"/>
                </a:solidFill>
                <a:latin typeface="Segoe UI Emoji"/>
                <a:cs typeface="Segoe UI Emoji"/>
              </a:rPr>
              <a:t>insert</a:t>
            </a:r>
            <a:r>
              <a:rPr sz="1200" spc="-45" dirty="0">
                <a:solidFill>
                  <a:srgbClr val="1E1E1E"/>
                </a:solidFill>
                <a:latin typeface="Segoe UI Emoji"/>
                <a:cs typeface="Segoe UI Emoji"/>
              </a:rPr>
              <a:t> </a:t>
            </a:r>
            <a:r>
              <a:rPr sz="1200" spc="-10" dirty="0">
                <a:solidFill>
                  <a:srgbClr val="1E1E1E"/>
                </a:solidFill>
                <a:latin typeface="Segoe UI Emoji"/>
                <a:cs typeface="Segoe UI Emoji"/>
              </a:rPr>
              <a:t>frequently </a:t>
            </a:r>
            <a:r>
              <a:rPr sz="1200" dirty="0">
                <a:solidFill>
                  <a:srgbClr val="1E1E1E"/>
                </a:solidFill>
                <a:latin typeface="Segoe UI Emoji"/>
                <a:cs typeface="Segoe UI Emoji"/>
              </a:rPr>
              <a:t>used</a:t>
            </a:r>
            <a:r>
              <a:rPr sz="1200" spc="-20" dirty="0">
                <a:solidFill>
                  <a:srgbClr val="1E1E1E"/>
                </a:solidFill>
                <a:latin typeface="Segoe UI Emoji"/>
                <a:cs typeface="Segoe UI Emoji"/>
              </a:rPr>
              <a:t> </a:t>
            </a:r>
            <a:r>
              <a:rPr sz="1200" dirty="0">
                <a:solidFill>
                  <a:srgbClr val="1E1E1E"/>
                </a:solidFill>
                <a:latin typeface="Segoe UI Emoji"/>
                <a:cs typeface="Segoe UI Emoji"/>
              </a:rPr>
              <a:t>phrases</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blocks</a:t>
            </a:r>
            <a:r>
              <a:rPr sz="1200" spc="-15" dirty="0">
                <a:solidFill>
                  <a:srgbClr val="1E1E1E"/>
                </a:solidFill>
                <a:latin typeface="Segoe UI Emoji"/>
                <a:cs typeface="Segoe UI Emoji"/>
              </a:rPr>
              <a:t> </a:t>
            </a:r>
            <a:r>
              <a:rPr sz="1200" dirty="0">
                <a:solidFill>
                  <a:srgbClr val="1E1E1E"/>
                </a:solidFill>
                <a:latin typeface="Segoe UI Emoji"/>
                <a:cs typeface="Segoe UI Emoji"/>
              </a:rPr>
              <a:t>of</a:t>
            </a:r>
            <a:r>
              <a:rPr sz="1200" spc="-25" dirty="0">
                <a:solidFill>
                  <a:srgbClr val="1E1E1E"/>
                </a:solidFill>
                <a:latin typeface="Segoe UI Emoji"/>
                <a:cs typeface="Segoe UI Emoji"/>
              </a:rPr>
              <a:t> </a:t>
            </a:r>
            <a:r>
              <a:rPr sz="1200" dirty="0">
                <a:solidFill>
                  <a:srgbClr val="1E1E1E"/>
                </a:solidFill>
                <a:latin typeface="Segoe UI Emoji"/>
                <a:cs typeface="Segoe UI Emoji"/>
              </a:rPr>
              <a:t>text,</a:t>
            </a:r>
            <a:r>
              <a:rPr sz="1200" spc="-20" dirty="0">
                <a:solidFill>
                  <a:srgbClr val="1E1E1E"/>
                </a:solidFill>
                <a:latin typeface="Segoe UI Emoji"/>
                <a:cs typeface="Segoe UI Emoji"/>
              </a:rPr>
              <a:t> </a:t>
            </a:r>
            <a:r>
              <a:rPr sz="1200" dirty="0">
                <a:solidFill>
                  <a:srgbClr val="1E1E1E"/>
                </a:solidFill>
                <a:latin typeface="Segoe UI Emoji"/>
                <a:cs typeface="Segoe UI Emoji"/>
              </a:rPr>
              <a:t>such</a:t>
            </a:r>
            <a:r>
              <a:rPr sz="1200" spc="-15" dirty="0">
                <a:solidFill>
                  <a:srgbClr val="1E1E1E"/>
                </a:solidFill>
                <a:latin typeface="Segoe UI Emoji"/>
                <a:cs typeface="Segoe UI Emoji"/>
              </a:rPr>
              <a:t> </a:t>
            </a:r>
            <a:r>
              <a:rPr sz="1200" dirty="0">
                <a:solidFill>
                  <a:srgbClr val="1E1E1E"/>
                </a:solidFill>
                <a:latin typeface="Segoe UI Emoji"/>
                <a:cs typeface="Segoe UI Emoji"/>
              </a:rPr>
              <a:t>as</a:t>
            </a:r>
            <a:r>
              <a:rPr sz="1200" spc="-15" dirty="0">
                <a:solidFill>
                  <a:srgbClr val="1E1E1E"/>
                </a:solidFill>
                <a:latin typeface="Segoe UI Emoji"/>
                <a:cs typeface="Segoe UI Emoji"/>
              </a:rPr>
              <a:t> </a:t>
            </a:r>
            <a:r>
              <a:rPr sz="1200" dirty="0">
                <a:solidFill>
                  <a:srgbClr val="1E1E1E"/>
                </a:solidFill>
                <a:latin typeface="Segoe UI Emoji"/>
                <a:cs typeface="Segoe UI Emoji"/>
              </a:rPr>
              <a:t>directions</a:t>
            </a:r>
            <a:r>
              <a:rPr sz="1200" spc="-25" dirty="0">
                <a:solidFill>
                  <a:srgbClr val="1E1E1E"/>
                </a:solidFill>
                <a:latin typeface="Segoe UI Emoji"/>
                <a:cs typeface="Segoe UI Emoji"/>
              </a:rPr>
              <a:t> to </a:t>
            </a:r>
            <a:r>
              <a:rPr sz="1200" dirty="0">
                <a:solidFill>
                  <a:srgbClr val="1E1E1E"/>
                </a:solidFill>
                <a:latin typeface="Segoe UI Emoji"/>
                <a:cs typeface="Segoe UI Emoji"/>
              </a:rPr>
              <a:t>an</a:t>
            </a:r>
            <a:r>
              <a:rPr sz="1200" spc="-20" dirty="0">
                <a:solidFill>
                  <a:srgbClr val="1E1E1E"/>
                </a:solidFill>
                <a:latin typeface="Segoe UI Emoji"/>
                <a:cs typeface="Segoe UI Emoji"/>
              </a:rPr>
              <a:t> </a:t>
            </a:r>
            <a:r>
              <a:rPr sz="1200" dirty="0">
                <a:solidFill>
                  <a:srgbClr val="1E1E1E"/>
                </a:solidFill>
                <a:latin typeface="Segoe UI Emoji"/>
                <a:cs typeface="Segoe UI Emoji"/>
              </a:rPr>
              <a:t>address</a:t>
            </a:r>
            <a:r>
              <a:rPr sz="1200" spc="-25" dirty="0">
                <a:solidFill>
                  <a:srgbClr val="1E1E1E"/>
                </a:solidFill>
                <a:latin typeface="Segoe UI Emoji"/>
                <a:cs typeface="Segoe UI Emoji"/>
              </a:rPr>
              <a:t> </a:t>
            </a:r>
            <a:r>
              <a:rPr sz="1200" dirty="0">
                <a:solidFill>
                  <a:srgbClr val="1E1E1E"/>
                </a:solidFill>
                <a:latin typeface="Segoe UI Emoji"/>
                <a:cs typeface="Segoe UI Emoji"/>
              </a:rPr>
              <a:t>or</a:t>
            </a:r>
            <a:r>
              <a:rPr sz="1200" spc="-20" dirty="0">
                <a:solidFill>
                  <a:srgbClr val="1E1E1E"/>
                </a:solidFill>
                <a:latin typeface="Segoe UI Emoji"/>
                <a:cs typeface="Segoe UI Emoji"/>
              </a:rPr>
              <a:t> </a:t>
            </a:r>
            <a:r>
              <a:rPr sz="1200" dirty="0">
                <a:solidFill>
                  <a:srgbClr val="1E1E1E"/>
                </a:solidFill>
                <a:latin typeface="Segoe UI Emoji"/>
                <a:cs typeface="Segoe UI Emoji"/>
              </a:rPr>
              <a:t>the</a:t>
            </a:r>
            <a:r>
              <a:rPr sz="1200" spc="-25" dirty="0">
                <a:solidFill>
                  <a:srgbClr val="1E1E1E"/>
                </a:solidFill>
                <a:latin typeface="Segoe UI Emoji"/>
                <a:cs typeface="Segoe UI Emoji"/>
              </a:rPr>
              <a:t> </a:t>
            </a:r>
            <a:r>
              <a:rPr sz="1200" dirty="0">
                <a:solidFill>
                  <a:srgbClr val="1E1E1E"/>
                </a:solidFill>
                <a:latin typeface="Segoe UI Emoji"/>
                <a:cs typeface="Segoe UI Emoji"/>
              </a:rPr>
              <a:t>answer</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a</a:t>
            </a:r>
            <a:r>
              <a:rPr sz="1200" spc="-20" dirty="0">
                <a:solidFill>
                  <a:srgbClr val="1E1E1E"/>
                </a:solidFill>
                <a:latin typeface="Segoe UI Emoji"/>
                <a:cs typeface="Segoe UI Emoji"/>
              </a:rPr>
              <a:t> </a:t>
            </a:r>
            <a:r>
              <a:rPr sz="1200" dirty="0">
                <a:solidFill>
                  <a:srgbClr val="1E1E1E"/>
                </a:solidFill>
                <a:latin typeface="Segoe UI Emoji"/>
                <a:cs typeface="Segoe UI Emoji"/>
              </a:rPr>
              <a:t>frequently</a:t>
            </a:r>
            <a:r>
              <a:rPr sz="1200" spc="-25" dirty="0">
                <a:solidFill>
                  <a:srgbClr val="1E1E1E"/>
                </a:solidFill>
                <a:latin typeface="Segoe UI Emoji"/>
                <a:cs typeface="Segoe UI Emoji"/>
              </a:rPr>
              <a:t> </a:t>
            </a:r>
            <a:r>
              <a:rPr sz="1200" spc="-20" dirty="0">
                <a:solidFill>
                  <a:srgbClr val="1E1E1E"/>
                </a:solidFill>
                <a:latin typeface="Segoe UI Emoji"/>
                <a:cs typeface="Segoe UI Emoji"/>
              </a:rPr>
              <a:t>asked </a:t>
            </a:r>
            <a:r>
              <a:rPr sz="1200" dirty="0">
                <a:solidFill>
                  <a:srgbClr val="1E1E1E"/>
                </a:solidFill>
                <a:latin typeface="Segoe UI Emoji"/>
                <a:cs typeface="Segoe UI Emoji"/>
              </a:rPr>
              <a:t>question.</a:t>
            </a:r>
            <a:r>
              <a:rPr sz="1200" spc="-40" dirty="0">
                <a:solidFill>
                  <a:srgbClr val="1E1E1E"/>
                </a:solidFill>
                <a:latin typeface="Segoe UI Emoji"/>
                <a:cs typeface="Segoe UI Emoji"/>
              </a:rPr>
              <a:t> </a:t>
            </a:r>
            <a:r>
              <a:rPr sz="1200" dirty="0">
                <a:solidFill>
                  <a:srgbClr val="1E1E1E"/>
                </a:solidFill>
                <a:latin typeface="Segoe UI Emoji"/>
                <a:cs typeface="Segoe UI Emoji"/>
              </a:rPr>
              <a:t>It</a:t>
            </a:r>
            <a:r>
              <a:rPr sz="1200" spc="-40" dirty="0">
                <a:solidFill>
                  <a:srgbClr val="1E1E1E"/>
                </a:solidFill>
                <a:latin typeface="Segoe UI Emoji"/>
                <a:cs typeface="Segoe UI Emoji"/>
              </a:rPr>
              <a:t> </a:t>
            </a:r>
            <a:r>
              <a:rPr sz="1200" dirty="0">
                <a:solidFill>
                  <a:srgbClr val="1E1E1E"/>
                </a:solidFill>
                <a:latin typeface="Segoe UI Emoji"/>
                <a:cs typeface="Segoe UI Emoji"/>
              </a:rPr>
              <a:t>allows</a:t>
            </a:r>
            <a:r>
              <a:rPr sz="1200" spc="-55" dirty="0">
                <a:solidFill>
                  <a:srgbClr val="1E1E1E"/>
                </a:solidFill>
                <a:latin typeface="Segoe UI Emoji"/>
                <a:cs typeface="Segoe UI Emoji"/>
              </a:rPr>
              <a:t> </a:t>
            </a:r>
            <a:r>
              <a:rPr sz="1200" dirty="0">
                <a:solidFill>
                  <a:srgbClr val="1E1E1E"/>
                </a:solidFill>
                <a:latin typeface="Segoe UI Emoji"/>
                <a:cs typeface="Segoe UI Emoji"/>
              </a:rPr>
              <a:t>you</a:t>
            </a:r>
            <a:r>
              <a:rPr sz="1200" spc="-20" dirty="0">
                <a:solidFill>
                  <a:srgbClr val="1E1E1E"/>
                </a:solidFill>
                <a:latin typeface="Segoe UI Emoji"/>
                <a:cs typeface="Segoe UI Emoji"/>
              </a:rPr>
              <a:t> </a:t>
            </a:r>
            <a:r>
              <a:rPr sz="1200" dirty="0">
                <a:solidFill>
                  <a:srgbClr val="1E1E1E"/>
                </a:solidFill>
                <a:latin typeface="Segoe UI Emoji"/>
                <a:cs typeface="Segoe UI Emoji"/>
              </a:rPr>
              <a:t>to</a:t>
            </a:r>
            <a:r>
              <a:rPr sz="1200" spc="-35" dirty="0">
                <a:solidFill>
                  <a:srgbClr val="1E1E1E"/>
                </a:solidFill>
                <a:latin typeface="Segoe UI Emoji"/>
                <a:cs typeface="Segoe UI Emoji"/>
              </a:rPr>
              <a:t> </a:t>
            </a:r>
            <a:r>
              <a:rPr sz="1200" dirty="0">
                <a:solidFill>
                  <a:srgbClr val="1E1E1E"/>
                </a:solidFill>
                <a:latin typeface="Segoe UI Emoji"/>
                <a:cs typeface="Segoe UI Emoji"/>
              </a:rPr>
              <a:t>speed</a:t>
            </a:r>
            <a:r>
              <a:rPr sz="1200" spc="-45" dirty="0">
                <a:solidFill>
                  <a:srgbClr val="1E1E1E"/>
                </a:solidFill>
                <a:latin typeface="Segoe UI Emoji"/>
                <a:cs typeface="Segoe UI Emoji"/>
              </a:rPr>
              <a:t> </a:t>
            </a:r>
            <a:r>
              <a:rPr sz="1200" dirty="0">
                <a:solidFill>
                  <a:srgbClr val="1E1E1E"/>
                </a:solidFill>
                <a:latin typeface="Segoe UI Emoji"/>
                <a:cs typeface="Segoe UI Emoji"/>
              </a:rPr>
              <a:t>up</a:t>
            </a:r>
            <a:r>
              <a:rPr sz="1200" spc="-35" dirty="0">
                <a:solidFill>
                  <a:srgbClr val="1E1E1E"/>
                </a:solidFill>
                <a:latin typeface="Segoe UI Emoji"/>
                <a:cs typeface="Segoe UI Emoji"/>
              </a:rPr>
              <a:t> </a:t>
            </a:r>
            <a:r>
              <a:rPr sz="1200" dirty="0">
                <a:solidFill>
                  <a:srgbClr val="1E1E1E"/>
                </a:solidFill>
                <a:latin typeface="Segoe UI Emoji"/>
                <a:cs typeface="Segoe UI Emoji"/>
              </a:rPr>
              <a:t>repetitive</a:t>
            </a:r>
            <a:r>
              <a:rPr sz="1200" spc="-20" dirty="0">
                <a:solidFill>
                  <a:srgbClr val="1E1E1E"/>
                </a:solidFill>
                <a:latin typeface="Segoe UI Emoji"/>
                <a:cs typeface="Segoe UI Emoji"/>
              </a:rPr>
              <a:t> </a:t>
            </a:r>
            <a:r>
              <a:rPr sz="1200" dirty="0">
                <a:solidFill>
                  <a:srgbClr val="1E1E1E"/>
                </a:solidFill>
                <a:latin typeface="Segoe UI Emoji"/>
                <a:cs typeface="Segoe UI Emoji"/>
              </a:rPr>
              <a:t>tasks</a:t>
            </a:r>
            <a:r>
              <a:rPr sz="1200" spc="-55" dirty="0">
                <a:solidFill>
                  <a:srgbClr val="1E1E1E"/>
                </a:solidFill>
                <a:latin typeface="Segoe UI Emoji"/>
                <a:cs typeface="Segoe UI Emoji"/>
              </a:rPr>
              <a:t> </a:t>
            </a:r>
            <a:r>
              <a:rPr sz="1200" spc="-25" dirty="0">
                <a:solidFill>
                  <a:srgbClr val="1E1E1E"/>
                </a:solidFill>
                <a:latin typeface="Segoe UI Emoji"/>
                <a:cs typeface="Segoe UI Emoji"/>
              </a:rPr>
              <a:t>in </a:t>
            </a:r>
            <a:r>
              <a:rPr sz="1200" dirty="0">
                <a:solidFill>
                  <a:srgbClr val="1E1E1E"/>
                </a:solidFill>
                <a:latin typeface="Segoe UI Emoji"/>
                <a:cs typeface="Segoe UI Emoji"/>
              </a:rPr>
              <a:t>your</a:t>
            </a:r>
            <a:r>
              <a:rPr sz="1200" spc="-20" dirty="0">
                <a:solidFill>
                  <a:srgbClr val="1E1E1E"/>
                </a:solidFill>
                <a:latin typeface="Segoe UI Emoji"/>
                <a:cs typeface="Segoe UI Emoji"/>
              </a:rPr>
              <a:t> </a:t>
            </a:r>
            <a:r>
              <a:rPr sz="1200" dirty="0">
                <a:solidFill>
                  <a:srgbClr val="1E1E1E"/>
                </a:solidFill>
                <a:latin typeface="Segoe UI Emoji"/>
                <a:cs typeface="Segoe UI Emoji"/>
              </a:rPr>
              <a:t>documents</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20" dirty="0">
                <a:solidFill>
                  <a:srgbClr val="1E1E1E"/>
                </a:solidFill>
                <a:latin typeface="Segoe UI Emoji"/>
                <a:cs typeface="Segoe UI Emoji"/>
              </a:rPr>
              <a:t> </a:t>
            </a:r>
            <a:r>
              <a:rPr sz="1200" spc="-10" dirty="0">
                <a:solidFill>
                  <a:srgbClr val="1E1E1E"/>
                </a:solidFill>
                <a:latin typeface="Segoe UI Emoji"/>
                <a:cs typeface="Segoe UI Emoji"/>
              </a:rPr>
              <a:t>emails.</a:t>
            </a:r>
            <a:endParaRPr sz="1200" dirty="0">
              <a:latin typeface="Segoe UI Emoji"/>
              <a:cs typeface="Segoe UI Emoji"/>
            </a:endParaRPr>
          </a:p>
        </p:txBody>
      </p:sp>
      <p:sp>
        <p:nvSpPr>
          <p:cNvPr id="9" name="object 9"/>
          <p:cNvSpPr txBox="1"/>
          <p:nvPr/>
        </p:nvSpPr>
        <p:spPr>
          <a:xfrm>
            <a:off x="3195828" y="5629217"/>
            <a:ext cx="5587365" cy="1058622"/>
          </a:xfrm>
          <a:prstGeom prst="rect">
            <a:avLst/>
          </a:prstGeom>
        </p:spPr>
        <p:txBody>
          <a:bodyPr vert="horz" wrap="square" lIns="0" tIns="32384" rIns="0" bIns="0" rtlCol="0">
            <a:spAutoFit/>
          </a:bodyPr>
          <a:lstStyle/>
          <a:p>
            <a:pPr marL="239395" indent="-226695">
              <a:spcBef>
                <a:spcPts val="254"/>
              </a:spcBef>
              <a:buFont typeface="Symbol"/>
              <a:buChar char=""/>
              <a:tabLst>
                <a:tab pos="239395" algn="l"/>
              </a:tabLst>
            </a:pPr>
            <a:r>
              <a:rPr sz="1200" b="1" dirty="0">
                <a:solidFill>
                  <a:srgbClr val="1E1E1E"/>
                </a:solidFill>
                <a:latin typeface="Segoe UI Emoji"/>
                <a:cs typeface="Segoe UI Emoji"/>
              </a:rPr>
              <a:t>Insert</a:t>
            </a:r>
            <a:r>
              <a:rPr sz="1200" b="1" spc="70" dirty="0">
                <a:solidFill>
                  <a:srgbClr val="1E1E1E"/>
                </a:solidFill>
                <a:latin typeface="Segoe UI Emoji"/>
                <a:cs typeface="Segoe UI Emoji"/>
              </a:rPr>
              <a:t> </a:t>
            </a:r>
            <a:r>
              <a:rPr sz="1200" spc="-25" dirty="0">
                <a:solidFill>
                  <a:srgbClr val="1E1E1E"/>
                </a:solidFill>
                <a:latin typeface="Segoe UI Emoji"/>
                <a:cs typeface="Segoe UI Emoji"/>
              </a:rPr>
              <a:t>Tab</a:t>
            </a:r>
            <a:endParaRPr sz="1200" dirty="0">
              <a:latin typeface="Segoe UI Emoji"/>
              <a:cs typeface="Segoe UI Emoji"/>
            </a:endParaRPr>
          </a:p>
          <a:p>
            <a:pPr marL="12700">
              <a:spcBef>
                <a:spcPts val="155"/>
              </a:spcBef>
            </a:pPr>
            <a:r>
              <a:rPr sz="1200" spc="-50" dirty="0">
                <a:solidFill>
                  <a:srgbClr val="1E1E1E"/>
                </a:solidFill>
                <a:latin typeface="Symbol"/>
                <a:cs typeface="Symbol"/>
              </a:rPr>
              <a:t></a:t>
            </a:r>
            <a:r>
              <a:rPr lang="en-US" sz="1200" spc="-50" dirty="0">
                <a:solidFill>
                  <a:srgbClr val="1E1E1E"/>
                </a:solidFill>
                <a:latin typeface="Symbol"/>
                <a:cs typeface="Symbol"/>
              </a:rPr>
              <a:t>    </a:t>
            </a:r>
            <a:r>
              <a:rPr lang="en-US" sz="1200" spc="-50" dirty="0">
                <a:solidFill>
                  <a:srgbClr val="1E1E1E"/>
                </a:solidFill>
                <a:highlight>
                  <a:srgbClr val="FFFF00"/>
                </a:highlight>
                <a:latin typeface="Symbol"/>
                <a:cs typeface="Symbol"/>
              </a:rPr>
              <a:t> </a:t>
            </a:r>
            <a:r>
              <a:rPr lang="en-US" sz="1200" spc="-50" dirty="0">
                <a:solidFill>
                  <a:srgbClr val="1E1E1E"/>
                </a:solidFill>
                <a:highlight>
                  <a:srgbClr val="FFFF00"/>
                </a:highlight>
                <a:latin typeface="Arial" panose="020B0604020202020204" pitchFamily="34" charset="0"/>
                <a:cs typeface="Arial" panose="020B0604020202020204" pitchFamily="34" charset="0"/>
              </a:rPr>
              <a:t>Highlight </a:t>
            </a:r>
            <a:r>
              <a:rPr lang="en-US" sz="1200" spc="-50" dirty="0">
                <a:solidFill>
                  <a:srgbClr val="1E1E1E"/>
                </a:solidFill>
                <a:latin typeface="Arial" panose="020B0604020202020204" pitchFamily="34" charset="0"/>
                <a:cs typeface="Arial" panose="020B0604020202020204" pitchFamily="34" charset="0"/>
              </a:rPr>
              <a:t>what you want to add as a quick part</a:t>
            </a:r>
            <a:endParaRPr sz="1200" dirty="0">
              <a:latin typeface="Symbol"/>
              <a:cs typeface="Symbol"/>
            </a:endParaRPr>
          </a:p>
          <a:p>
            <a:pPr marL="239395" indent="-226695">
              <a:spcBef>
                <a:spcPts val="155"/>
              </a:spcBef>
              <a:buClr>
                <a:srgbClr val="1E1E1E"/>
              </a:buClr>
              <a:buFont typeface="Symbol"/>
              <a:buChar char=""/>
              <a:tabLst>
                <a:tab pos="239395" algn="l"/>
              </a:tabLst>
            </a:pPr>
            <a:r>
              <a:rPr sz="1200" dirty="0">
                <a:solidFill>
                  <a:srgbClr val="1E1E1E"/>
                </a:solidFill>
                <a:latin typeface="Segoe UI Emoji"/>
                <a:cs typeface="Segoe UI Emoji"/>
              </a:rPr>
              <a:t>Select</a:t>
            </a:r>
            <a:r>
              <a:rPr sz="1200" spc="25" dirty="0">
                <a:solidFill>
                  <a:srgbClr val="1E1E1E"/>
                </a:solidFill>
                <a:latin typeface="Segoe UI Emoji"/>
                <a:cs typeface="Segoe UI Emoji"/>
              </a:rPr>
              <a:t> </a:t>
            </a:r>
            <a:r>
              <a:rPr sz="1200" b="1" dirty="0">
                <a:solidFill>
                  <a:srgbClr val="1E1E1E"/>
                </a:solidFill>
                <a:latin typeface="Segoe UI Emoji"/>
                <a:cs typeface="Segoe UI Emoji"/>
              </a:rPr>
              <a:t>Save</a:t>
            </a:r>
            <a:r>
              <a:rPr sz="1200" b="1" spc="55" dirty="0">
                <a:solidFill>
                  <a:srgbClr val="1E1E1E"/>
                </a:solidFill>
                <a:latin typeface="Segoe UI Emoji"/>
                <a:cs typeface="Segoe UI Emoji"/>
              </a:rPr>
              <a:t> </a:t>
            </a:r>
            <a:r>
              <a:rPr sz="1200" b="1" dirty="0">
                <a:solidFill>
                  <a:srgbClr val="1E1E1E"/>
                </a:solidFill>
                <a:latin typeface="Segoe UI Emoji"/>
                <a:cs typeface="Segoe UI Emoji"/>
              </a:rPr>
              <a:t>selection</a:t>
            </a:r>
            <a:r>
              <a:rPr sz="1200" b="1" spc="50" dirty="0">
                <a:solidFill>
                  <a:srgbClr val="1E1E1E"/>
                </a:solidFill>
                <a:latin typeface="Segoe UI Emoji"/>
                <a:cs typeface="Segoe UI Emoji"/>
              </a:rPr>
              <a:t> </a:t>
            </a:r>
            <a:r>
              <a:rPr sz="1200" b="1" dirty="0">
                <a:solidFill>
                  <a:srgbClr val="1E1E1E"/>
                </a:solidFill>
                <a:latin typeface="Segoe UI Emoji"/>
                <a:cs typeface="Segoe UI Emoji"/>
              </a:rPr>
              <a:t>to</a:t>
            </a:r>
            <a:r>
              <a:rPr sz="1200" b="1" spc="65" dirty="0">
                <a:solidFill>
                  <a:srgbClr val="1E1E1E"/>
                </a:solidFill>
                <a:latin typeface="Segoe UI Emoji"/>
                <a:cs typeface="Segoe UI Emoji"/>
              </a:rPr>
              <a:t> </a:t>
            </a:r>
            <a:r>
              <a:rPr sz="1200" b="1" dirty="0">
                <a:solidFill>
                  <a:srgbClr val="1E1E1E"/>
                </a:solidFill>
                <a:latin typeface="Segoe UI Emoji"/>
                <a:cs typeface="Segoe UI Emoji"/>
              </a:rPr>
              <a:t>Quick</a:t>
            </a:r>
            <a:r>
              <a:rPr sz="1200" b="1" spc="40" dirty="0">
                <a:solidFill>
                  <a:srgbClr val="1E1E1E"/>
                </a:solidFill>
                <a:latin typeface="Segoe UI Emoji"/>
                <a:cs typeface="Segoe UI Emoji"/>
              </a:rPr>
              <a:t> </a:t>
            </a:r>
            <a:r>
              <a:rPr sz="1200" b="1" dirty="0">
                <a:solidFill>
                  <a:srgbClr val="1E1E1E"/>
                </a:solidFill>
                <a:latin typeface="Segoe UI Emoji"/>
                <a:cs typeface="Segoe UI Emoji"/>
              </a:rPr>
              <a:t>Part</a:t>
            </a:r>
            <a:r>
              <a:rPr sz="1200" b="1" spc="50" dirty="0">
                <a:solidFill>
                  <a:srgbClr val="1E1E1E"/>
                </a:solidFill>
                <a:latin typeface="Segoe UI Emoji"/>
                <a:cs typeface="Segoe UI Emoji"/>
              </a:rPr>
              <a:t> </a:t>
            </a:r>
            <a:r>
              <a:rPr sz="1200" b="1" spc="-10" dirty="0">
                <a:solidFill>
                  <a:srgbClr val="1E1E1E"/>
                </a:solidFill>
                <a:latin typeface="Segoe UI Emoji"/>
                <a:cs typeface="Segoe UI Emoji"/>
              </a:rPr>
              <a:t>Gallery</a:t>
            </a:r>
            <a:endParaRPr sz="1200" dirty="0">
              <a:latin typeface="Segoe UI Emoji"/>
              <a:cs typeface="Segoe UI Emoji"/>
            </a:endParaRPr>
          </a:p>
          <a:p>
            <a:pPr marL="239395" indent="-226695">
              <a:spcBef>
                <a:spcPts val="155"/>
              </a:spcBef>
              <a:buFont typeface="Symbol"/>
              <a:buChar char=""/>
              <a:tabLst>
                <a:tab pos="239395" algn="l"/>
              </a:tabLst>
            </a:pPr>
            <a:r>
              <a:rPr sz="1200" b="1" dirty="0">
                <a:solidFill>
                  <a:srgbClr val="1E1E1E"/>
                </a:solidFill>
                <a:latin typeface="Segoe UI Emoji"/>
                <a:cs typeface="Segoe UI Emoji"/>
              </a:rPr>
              <a:t>Create</a:t>
            </a:r>
            <a:r>
              <a:rPr sz="1200" b="1" spc="5" dirty="0">
                <a:solidFill>
                  <a:srgbClr val="1E1E1E"/>
                </a:solidFill>
                <a:latin typeface="Segoe UI Emoji"/>
                <a:cs typeface="Segoe UI Emoji"/>
              </a:rPr>
              <a:t> </a:t>
            </a:r>
            <a:r>
              <a:rPr sz="1200" b="1" dirty="0">
                <a:solidFill>
                  <a:srgbClr val="1E1E1E"/>
                </a:solidFill>
                <a:latin typeface="Segoe UI Emoji"/>
                <a:cs typeface="Segoe UI Emoji"/>
              </a:rPr>
              <a:t>New</a:t>
            </a:r>
            <a:r>
              <a:rPr sz="1200" b="1" spc="5" dirty="0">
                <a:solidFill>
                  <a:srgbClr val="1E1E1E"/>
                </a:solidFill>
                <a:latin typeface="Segoe UI Emoji"/>
                <a:cs typeface="Segoe UI Emoji"/>
              </a:rPr>
              <a:t> </a:t>
            </a:r>
            <a:r>
              <a:rPr sz="1200" b="1" dirty="0">
                <a:solidFill>
                  <a:srgbClr val="1E1E1E"/>
                </a:solidFill>
                <a:latin typeface="Segoe UI Emoji"/>
                <a:cs typeface="Segoe UI Emoji"/>
              </a:rPr>
              <a:t>Building Block</a:t>
            </a:r>
            <a:r>
              <a:rPr sz="1200" b="1" spc="35" dirty="0">
                <a:solidFill>
                  <a:srgbClr val="1E1E1E"/>
                </a:solidFill>
                <a:latin typeface="Segoe UI Emoji"/>
                <a:cs typeface="Segoe UI Emoji"/>
              </a:rPr>
              <a:t> </a:t>
            </a:r>
            <a:r>
              <a:rPr sz="1200" dirty="0">
                <a:solidFill>
                  <a:srgbClr val="1E1E1E"/>
                </a:solidFill>
                <a:latin typeface="Segoe UI Emoji"/>
                <a:cs typeface="Segoe UI Emoji"/>
              </a:rPr>
              <a:t>by</a:t>
            </a:r>
            <a:r>
              <a:rPr sz="1200" spc="-25" dirty="0">
                <a:solidFill>
                  <a:srgbClr val="1E1E1E"/>
                </a:solidFill>
                <a:latin typeface="Segoe UI Emoji"/>
                <a:cs typeface="Segoe UI Emoji"/>
              </a:rPr>
              <a:t> </a:t>
            </a:r>
            <a:r>
              <a:rPr sz="1200" dirty="0">
                <a:solidFill>
                  <a:srgbClr val="1E1E1E"/>
                </a:solidFill>
                <a:latin typeface="Segoe UI Emoji"/>
                <a:cs typeface="Segoe UI Emoji"/>
              </a:rPr>
              <a:t>giving</a:t>
            </a:r>
            <a:r>
              <a:rPr sz="1200" spc="-5" dirty="0">
                <a:solidFill>
                  <a:srgbClr val="1E1E1E"/>
                </a:solidFill>
                <a:latin typeface="Segoe UI Emoji"/>
                <a:cs typeface="Segoe UI Emoji"/>
              </a:rPr>
              <a:t> </a:t>
            </a:r>
            <a:r>
              <a:rPr sz="1200" dirty="0">
                <a:solidFill>
                  <a:srgbClr val="1E1E1E"/>
                </a:solidFill>
                <a:latin typeface="Segoe UI Emoji"/>
                <a:cs typeface="Segoe UI Emoji"/>
              </a:rPr>
              <a:t>your</a:t>
            </a:r>
            <a:r>
              <a:rPr sz="1200" spc="-15" dirty="0">
                <a:solidFill>
                  <a:srgbClr val="1E1E1E"/>
                </a:solidFill>
                <a:latin typeface="Segoe UI Emoji"/>
                <a:cs typeface="Segoe UI Emoji"/>
              </a:rPr>
              <a:t> </a:t>
            </a:r>
            <a:r>
              <a:rPr sz="1200" dirty="0">
                <a:solidFill>
                  <a:srgbClr val="1E1E1E"/>
                </a:solidFill>
                <a:latin typeface="Segoe UI Emoji"/>
                <a:cs typeface="Segoe UI Emoji"/>
              </a:rPr>
              <a:t>quick</a:t>
            </a:r>
            <a:r>
              <a:rPr sz="1200" spc="-5" dirty="0">
                <a:solidFill>
                  <a:srgbClr val="1E1E1E"/>
                </a:solidFill>
                <a:latin typeface="Segoe UI Emoji"/>
                <a:cs typeface="Segoe UI Emoji"/>
              </a:rPr>
              <a:t> </a:t>
            </a:r>
            <a:r>
              <a:rPr sz="1200" dirty="0">
                <a:solidFill>
                  <a:srgbClr val="1E1E1E"/>
                </a:solidFill>
                <a:latin typeface="Segoe UI Emoji"/>
                <a:cs typeface="Segoe UI Emoji"/>
              </a:rPr>
              <a:t>part</a:t>
            </a:r>
            <a:r>
              <a:rPr sz="1200" spc="-5" dirty="0">
                <a:solidFill>
                  <a:srgbClr val="1E1E1E"/>
                </a:solidFill>
                <a:latin typeface="Segoe UI Emoji"/>
                <a:cs typeface="Segoe UI Emoji"/>
              </a:rPr>
              <a:t> </a:t>
            </a:r>
            <a:r>
              <a:rPr sz="1200" dirty="0">
                <a:solidFill>
                  <a:srgbClr val="1E1E1E"/>
                </a:solidFill>
                <a:latin typeface="Segoe UI Emoji"/>
                <a:cs typeface="Segoe UI Emoji"/>
              </a:rPr>
              <a:t>a</a:t>
            </a:r>
            <a:r>
              <a:rPr sz="1200" spc="-5" dirty="0">
                <a:solidFill>
                  <a:srgbClr val="1E1E1E"/>
                </a:solidFill>
                <a:latin typeface="Segoe UI Emoji"/>
                <a:cs typeface="Segoe UI Emoji"/>
              </a:rPr>
              <a:t> </a:t>
            </a:r>
            <a:r>
              <a:rPr sz="1200" dirty="0">
                <a:solidFill>
                  <a:srgbClr val="1E1E1E"/>
                </a:solidFill>
                <a:latin typeface="Segoe UI Emoji"/>
                <a:cs typeface="Segoe UI Emoji"/>
              </a:rPr>
              <a:t>name</a:t>
            </a:r>
            <a:r>
              <a:rPr sz="1200" spc="-25" dirty="0">
                <a:solidFill>
                  <a:srgbClr val="1E1E1E"/>
                </a:solidFill>
                <a:latin typeface="Segoe UI Emoji"/>
                <a:cs typeface="Segoe UI Emoji"/>
              </a:rPr>
              <a:t> </a:t>
            </a:r>
            <a:r>
              <a:rPr sz="1200" dirty="0">
                <a:solidFill>
                  <a:srgbClr val="1E1E1E"/>
                </a:solidFill>
                <a:latin typeface="Segoe UI Emoji"/>
                <a:cs typeface="Segoe UI Emoji"/>
              </a:rPr>
              <a:t>and</a:t>
            </a:r>
            <a:r>
              <a:rPr sz="1200" spc="-5" dirty="0">
                <a:solidFill>
                  <a:srgbClr val="1E1E1E"/>
                </a:solidFill>
                <a:latin typeface="Segoe UI Emoji"/>
                <a:cs typeface="Segoe UI Emoji"/>
              </a:rPr>
              <a:t> </a:t>
            </a:r>
            <a:r>
              <a:rPr sz="1200" dirty="0">
                <a:solidFill>
                  <a:srgbClr val="1E1E1E"/>
                </a:solidFill>
                <a:latin typeface="Segoe UI Emoji"/>
                <a:cs typeface="Segoe UI Emoji"/>
              </a:rPr>
              <a:t>then select</a:t>
            </a:r>
            <a:r>
              <a:rPr sz="1200" spc="5" dirty="0">
                <a:solidFill>
                  <a:srgbClr val="1E1E1E"/>
                </a:solidFill>
                <a:latin typeface="Segoe UI Emoji"/>
                <a:cs typeface="Segoe UI Emoji"/>
              </a:rPr>
              <a:t> </a:t>
            </a:r>
            <a:r>
              <a:rPr sz="1200" b="1" spc="-25" dirty="0">
                <a:solidFill>
                  <a:srgbClr val="1E1E1E"/>
                </a:solidFill>
                <a:latin typeface="Segoe UI Emoji"/>
                <a:cs typeface="Segoe UI Emoji"/>
              </a:rPr>
              <a:t>OK</a:t>
            </a:r>
            <a:endParaRPr sz="1200" dirty="0">
              <a:latin typeface="Segoe UI Emoji"/>
              <a:cs typeface="Segoe UI Emoji"/>
            </a:endParaRPr>
          </a:p>
          <a:p>
            <a:pPr marL="277495" indent="-264795">
              <a:spcBef>
                <a:spcPts val="160"/>
              </a:spcBef>
              <a:buClr>
                <a:srgbClr val="000000"/>
              </a:buClr>
              <a:buFont typeface="Symbol"/>
              <a:buChar char=""/>
              <a:tabLst>
                <a:tab pos="277495" algn="l"/>
              </a:tabLst>
            </a:pPr>
            <a:r>
              <a:rPr sz="1200" dirty="0">
                <a:solidFill>
                  <a:srgbClr val="1E1E1E"/>
                </a:solidFill>
                <a:latin typeface="Segoe UI Emoji"/>
                <a:cs typeface="Segoe UI Emoji"/>
              </a:rPr>
              <a:t>Select </a:t>
            </a:r>
            <a:r>
              <a:rPr sz="1200" b="1" dirty="0">
                <a:solidFill>
                  <a:srgbClr val="1E1E1E"/>
                </a:solidFill>
                <a:latin typeface="Segoe UI Emoji"/>
                <a:cs typeface="Segoe UI Emoji"/>
              </a:rPr>
              <a:t>Organize</a:t>
            </a:r>
            <a:r>
              <a:rPr sz="1200" b="1" spc="15" dirty="0">
                <a:solidFill>
                  <a:srgbClr val="1E1E1E"/>
                </a:solidFill>
                <a:latin typeface="Segoe UI Emoji"/>
                <a:cs typeface="Segoe UI Emoji"/>
              </a:rPr>
              <a:t> </a:t>
            </a:r>
            <a:r>
              <a:rPr sz="1200" b="1" dirty="0">
                <a:solidFill>
                  <a:srgbClr val="1E1E1E"/>
                </a:solidFill>
                <a:latin typeface="Segoe UI Emoji"/>
                <a:cs typeface="Segoe UI Emoji"/>
              </a:rPr>
              <a:t>and</a:t>
            </a:r>
            <a:r>
              <a:rPr sz="1200" b="1" spc="20" dirty="0">
                <a:solidFill>
                  <a:srgbClr val="1E1E1E"/>
                </a:solidFill>
                <a:latin typeface="Segoe UI Emoji"/>
                <a:cs typeface="Segoe UI Emoji"/>
              </a:rPr>
              <a:t> </a:t>
            </a:r>
            <a:r>
              <a:rPr sz="1200" b="1" dirty="0">
                <a:solidFill>
                  <a:srgbClr val="1E1E1E"/>
                </a:solidFill>
                <a:latin typeface="Segoe UI Emoji"/>
                <a:cs typeface="Segoe UI Emoji"/>
              </a:rPr>
              <a:t>Delete</a:t>
            </a:r>
            <a:r>
              <a:rPr sz="1200" b="1" spc="55" dirty="0">
                <a:solidFill>
                  <a:srgbClr val="1E1E1E"/>
                </a:solidFill>
                <a:latin typeface="Segoe UI Emoji"/>
                <a:cs typeface="Segoe UI Emoji"/>
              </a:rPr>
              <a:t> </a:t>
            </a:r>
            <a:r>
              <a:rPr sz="1200" dirty="0">
                <a:solidFill>
                  <a:srgbClr val="1E1E1E"/>
                </a:solidFill>
                <a:latin typeface="Segoe UI Emoji"/>
                <a:cs typeface="Segoe UI Emoji"/>
              </a:rPr>
              <a:t>to</a:t>
            </a:r>
            <a:r>
              <a:rPr sz="1200" spc="15" dirty="0">
                <a:solidFill>
                  <a:srgbClr val="1E1E1E"/>
                </a:solidFill>
                <a:latin typeface="Segoe UI Emoji"/>
                <a:cs typeface="Segoe UI Emoji"/>
              </a:rPr>
              <a:t> </a:t>
            </a:r>
            <a:r>
              <a:rPr sz="1200" dirty="0">
                <a:solidFill>
                  <a:srgbClr val="1E1E1E"/>
                </a:solidFill>
                <a:latin typeface="Segoe UI Emoji"/>
                <a:cs typeface="Segoe UI Emoji"/>
              </a:rPr>
              <a:t>remove a</a:t>
            </a:r>
            <a:r>
              <a:rPr sz="1200" spc="5" dirty="0">
                <a:solidFill>
                  <a:srgbClr val="1E1E1E"/>
                </a:solidFill>
                <a:latin typeface="Segoe UI Emoji"/>
                <a:cs typeface="Segoe UI Emoji"/>
              </a:rPr>
              <a:t> </a:t>
            </a:r>
            <a:r>
              <a:rPr sz="1200" dirty="0">
                <a:solidFill>
                  <a:srgbClr val="1E1E1E"/>
                </a:solidFill>
                <a:latin typeface="Segoe UI Emoji"/>
                <a:cs typeface="Segoe UI Emoji"/>
              </a:rPr>
              <a:t>quick</a:t>
            </a:r>
            <a:r>
              <a:rPr sz="1200" spc="5" dirty="0">
                <a:solidFill>
                  <a:srgbClr val="1E1E1E"/>
                </a:solidFill>
                <a:latin typeface="Segoe UI Emoji"/>
                <a:cs typeface="Segoe UI Emoji"/>
              </a:rPr>
              <a:t> </a:t>
            </a:r>
            <a:r>
              <a:rPr sz="1200" dirty="0">
                <a:solidFill>
                  <a:srgbClr val="1E1E1E"/>
                </a:solidFill>
                <a:latin typeface="Segoe UI Emoji"/>
                <a:cs typeface="Segoe UI Emoji"/>
              </a:rPr>
              <a:t>part </a:t>
            </a:r>
            <a:r>
              <a:rPr sz="1200" b="1" dirty="0">
                <a:latin typeface="Segoe UI Emoji"/>
                <a:cs typeface="Segoe UI Emoji"/>
              </a:rPr>
              <a:t>create</a:t>
            </a:r>
            <a:r>
              <a:rPr sz="1200" b="1" spc="5" dirty="0">
                <a:latin typeface="Segoe UI Emoji"/>
                <a:cs typeface="Segoe UI Emoji"/>
              </a:rPr>
              <a:t> </a:t>
            </a:r>
            <a:r>
              <a:rPr sz="1200" b="1" dirty="0">
                <a:latin typeface="Segoe UI Emoji"/>
                <a:cs typeface="Segoe UI Emoji"/>
              </a:rPr>
              <a:t>a</a:t>
            </a:r>
            <a:r>
              <a:rPr sz="1200" b="1" spc="45" dirty="0">
                <a:latin typeface="Segoe UI Emoji"/>
                <a:cs typeface="Segoe UI Emoji"/>
              </a:rPr>
              <a:t> </a:t>
            </a:r>
            <a:r>
              <a:rPr sz="1200" b="1" dirty="0">
                <a:latin typeface="Segoe UI Emoji"/>
                <a:cs typeface="Segoe UI Emoji"/>
              </a:rPr>
              <a:t>Quick</a:t>
            </a:r>
            <a:r>
              <a:rPr sz="1200" b="1" spc="25" dirty="0">
                <a:latin typeface="Segoe UI Emoji"/>
                <a:cs typeface="Segoe UI Emoji"/>
              </a:rPr>
              <a:t> </a:t>
            </a:r>
            <a:r>
              <a:rPr sz="1200" b="1" spc="-10" dirty="0">
                <a:latin typeface="Segoe UI Emoji"/>
                <a:cs typeface="Segoe UI Emoji"/>
              </a:rPr>
              <a:t>Part:</a:t>
            </a:r>
            <a:endParaRPr sz="1200" dirty="0">
              <a:latin typeface="Segoe UI Emoji"/>
              <a:cs typeface="Segoe UI Emoji"/>
            </a:endParaRPr>
          </a:p>
        </p:txBody>
      </p:sp>
      <p:sp>
        <p:nvSpPr>
          <p:cNvPr id="10" name="object 10"/>
          <p:cNvSpPr txBox="1"/>
          <p:nvPr/>
        </p:nvSpPr>
        <p:spPr>
          <a:xfrm>
            <a:off x="4326446" y="6821614"/>
            <a:ext cx="1663064" cy="197490"/>
          </a:xfrm>
          <a:prstGeom prst="rect">
            <a:avLst/>
          </a:prstGeom>
        </p:spPr>
        <p:txBody>
          <a:bodyPr vert="horz" wrap="square" lIns="0" tIns="12700" rIns="0" bIns="0" rtlCol="0">
            <a:spAutoFit/>
          </a:bodyPr>
          <a:lstStyle/>
          <a:p>
            <a:pPr marL="12700">
              <a:spcBef>
                <a:spcPts val="100"/>
              </a:spcBef>
            </a:pPr>
            <a:r>
              <a:rPr sz="1200" dirty="0">
                <a:solidFill>
                  <a:srgbClr val="1E1E1E"/>
                </a:solidFill>
                <a:latin typeface="Segoe UI Light"/>
                <a:cs typeface="Segoe UI Light"/>
              </a:rPr>
              <a:t>How</a:t>
            </a:r>
            <a:r>
              <a:rPr sz="1200" spc="-35" dirty="0">
                <a:solidFill>
                  <a:srgbClr val="1E1E1E"/>
                </a:solidFill>
                <a:latin typeface="Segoe UI Light"/>
                <a:cs typeface="Segoe UI Light"/>
              </a:rPr>
              <a:t> </a:t>
            </a:r>
            <a:r>
              <a:rPr sz="1200" dirty="0">
                <a:solidFill>
                  <a:srgbClr val="1E1E1E"/>
                </a:solidFill>
                <a:latin typeface="Segoe UI Light"/>
                <a:cs typeface="Segoe UI Light"/>
              </a:rPr>
              <a:t>to</a:t>
            </a:r>
            <a:r>
              <a:rPr sz="1200" spc="-35" dirty="0">
                <a:solidFill>
                  <a:srgbClr val="1E1E1E"/>
                </a:solidFill>
                <a:latin typeface="Segoe UI Light"/>
                <a:cs typeface="Segoe UI Light"/>
              </a:rPr>
              <a:t> </a:t>
            </a:r>
            <a:r>
              <a:rPr sz="1200" dirty="0">
                <a:solidFill>
                  <a:srgbClr val="1E1E1E"/>
                </a:solidFill>
                <a:latin typeface="Segoe UI Light"/>
                <a:cs typeface="Segoe UI Light"/>
              </a:rPr>
              <a:t>insert</a:t>
            </a:r>
            <a:r>
              <a:rPr sz="1200" spc="-30" dirty="0">
                <a:solidFill>
                  <a:srgbClr val="1E1E1E"/>
                </a:solidFill>
                <a:latin typeface="Segoe UI Light"/>
                <a:cs typeface="Segoe UI Light"/>
              </a:rPr>
              <a:t> </a:t>
            </a:r>
            <a:r>
              <a:rPr sz="1200" u="sng" dirty="0">
                <a:solidFill>
                  <a:srgbClr val="0000FF"/>
                </a:solidFill>
                <a:uFill>
                  <a:solidFill>
                    <a:srgbClr val="000000"/>
                  </a:solidFill>
                </a:uFill>
                <a:latin typeface="Segoe UI Emoji"/>
                <a:cs typeface="Segoe UI Emoji"/>
                <a:hlinkClick r:id="rId5"/>
              </a:rPr>
              <a:t>Quick</a:t>
            </a:r>
            <a:r>
              <a:rPr sz="1200" u="sng" spc="-35" dirty="0">
                <a:solidFill>
                  <a:srgbClr val="0000FF"/>
                </a:solidFill>
                <a:uFill>
                  <a:solidFill>
                    <a:srgbClr val="000000"/>
                  </a:solidFill>
                </a:uFill>
                <a:latin typeface="Segoe UI Emoji"/>
                <a:cs typeface="Segoe UI Emoji"/>
                <a:hlinkClick r:id="rId5"/>
              </a:rPr>
              <a:t> </a:t>
            </a:r>
            <a:r>
              <a:rPr sz="1200" u="sng" spc="-20" dirty="0">
                <a:solidFill>
                  <a:srgbClr val="0000FF"/>
                </a:solidFill>
                <a:uFill>
                  <a:solidFill>
                    <a:srgbClr val="000000"/>
                  </a:solidFill>
                </a:uFill>
                <a:latin typeface="Segoe UI Emoji"/>
                <a:cs typeface="Segoe UI Emoji"/>
                <a:hlinkClick r:id="rId5"/>
              </a:rPr>
              <a:t>Parts</a:t>
            </a:r>
            <a:endParaRPr sz="1200" dirty="0">
              <a:latin typeface="Segoe UI Emoji"/>
              <a:cs typeface="Segoe UI Emoji"/>
            </a:endParaRPr>
          </a:p>
        </p:txBody>
      </p:sp>
      <p:grpSp>
        <p:nvGrpSpPr>
          <p:cNvPr id="11" name="object 11" descr="Graphical user interface, application  Description automatically generated "/>
          <p:cNvGrpSpPr/>
          <p:nvPr/>
        </p:nvGrpSpPr>
        <p:grpSpPr>
          <a:xfrm>
            <a:off x="8966200" y="5839161"/>
            <a:ext cx="2219325" cy="1697355"/>
            <a:chOff x="6677025" y="5409209"/>
            <a:chExt cx="2219325" cy="1697355"/>
          </a:xfrm>
        </p:grpSpPr>
        <p:pic>
          <p:nvPicPr>
            <p:cNvPr id="12" name="object 12" descr="Graphical user interface, application  Description automatically generated "/>
            <p:cNvPicPr/>
            <p:nvPr/>
          </p:nvPicPr>
          <p:blipFill>
            <a:blip r:embed="rId6" cstate="print"/>
            <a:stretch>
              <a:fillRect/>
            </a:stretch>
          </p:blipFill>
          <p:spPr>
            <a:xfrm>
              <a:off x="6686550" y="5418735"/>
              <a:ext cx="2200273" cy="1678300"/>
            </a:xfrm>
            <a:prstGeom prst="rect">
              <a:avLst/>
            </a:prstGeom>
          </p:spPr>
        </p:pic>
        <p:sp>
          <p:nvSpPr>
            <p:cNvPr id="13" name="object 13"/>
            <p:cNvSpPr/>
            <p:nvPr/>
          </p:nvSpPr>
          <p:spPr>
            <a:xfrm>
              <a:off x="6681787" y="5413971"/>
              <a:ext cx="2209800" cy="1687830"/>
            </a:xfrm>
            <a:custGeom>
              <a:avLst/>
              <a:gdLst/>
              <a:ahLst/>
              <a:cxnLst/>
              <a:rect l="l" t="t" r="r" b="b"/>
              <a:pathLst>
                <a:path w="2209800" h="1687829">
                  <a:moveTo>
                    <a:pt x="0" y="0"/>
                  </a:moveTo>
                  <a:lnTo>
                    <a:pt x="2209800" y="0"/>
                  </a:lnTo>
                  <a:lnTo>
                    <a:pt x="2209800" y="1687829"/>
                  </a:lnTo>
                  <a:lnTo>
                    <a:pt x="0" y="1687829"/>
                  </a:lnTo>
                  <a:lnTo>
                    <a:pt x="0" y="0"/>
                  </a:lnTo>
                  <a:close/>
                </a:path>
              </a:pathLst>
            </a:custGeom>
            <a:ln w="9525">
              <a:solidFill>
                <a:srgbClr val="000000"/>
              </a:solidFill>
            </a:ln>
          </p:spPr>
          <p:txBody>
            <a:bodyPr wrap="square" lIns="0" tIns="0" rIns="0" bIns="0" rtlCol="0"/>
            <a:lstStyle/>
            <a:p>
              <a:endParaRPr/>
            </a:p>
          </p:txBody>
        </p:sp>
      </p:grpSp>
      <p:grpSp>
        <p:nvGrpSpPr>
          <p:cNvPr id="14" name="object 14">
            <a:extLst>
              <a:ext uri="{C183D7F6-B498-43B3-948B-1728B52AA6E4}">
                <adec:decorative xmlns:adec="http://schemas.microsoft.com/office/drawing/2017/decorative" val="1"/>
              </a:ext>
            </a:extLst>
          </p:cNvPr>
          <p:cNvGrpSpPr/>
          <p:nvPr/>
        </p:nvGrpSpPr>
        <p:grpSpPr>
          <a:xfrm>
            <a:off x="5266501" y="3867150"/>
            <a:ext cx="5448300" cy="1739900"/>
            <a:chOff x="4191000" y="3567747"/>
            <a:chExt cx="5448300" cy="1739900"/>
          </a:xfrm>
        </p:grpSpPr>
        <p:pic>
          <p:nvPicPr>
            <p:cNvPr id="15" name="object 15" descr="Graphical user interface, text, application, email  Description automatically generated "/>
            <p:cNvPicPr/>
            <p:nvPr/>
          </p:nvPicPr>
          <p:blipFill>
            <a:blip r:embed="rId7" cstate="print"/>
            <a:stretch>
              <a:fillRect/>
            </a:stretch>
          </p:blipFill>
          <p:spPr>
            <a:xfrm>
              <a:off x="4200525" y="3577285"/>
              <a:ext cx="5429248" cy="1580281"/>
            </a:xfrm>
            <a:prstGeom prst="rect">
              <a:avLst/>
            </a:prstGeom>
          </p:spPr>
        </p:pic>
        <p:sp>
          <p:nvSpPr>
            <p:cNvPr id="16" name="object 16"/>
            <p:cNvSpPr/>
            <p:nvPr/>
          </p:nvSpPr>
          <p:spPr>
            <a:xfrm>
              <a:off x="4195762" y="3572509"/>
              <a:ext cx="5438775" cy="1730375"/>
            </a:xfrm>
            <a:custGeom>
              <a:avLst/>
              <a:gdLst/>
              <a:ahLst/>
              <a:cxnLst/>
              <a:rect l="l" t="t" r="r" b="b"/>
              <a:pathLst>
                <a:path w="5438775" h="1730375">
                  <a:moveTo>
                    <a:pt x="0" y="0"/>
                  </a:moveTo>
                  <a:lnTo>
                    <a:pt x="5438775" y="0"/>
                  </a:lnTo>
                  <a:lnTo>
                    <a:pt x="5438775" y="1730375"/>
                  </a:lnTo>
                  <a:lnTo>
                    <a:pt x="0" y="1730375"/>
                  </a:lnTo>
                  <a:lnTo>
                    <a:pt x="0" y="0"/>
                  </a:lnTo>
                  <a:close/>
                </a:path>
              </a:pathLst>
            </a:custGeom>
            <a:ln w="9525">
              <a:solidFill>
                <a:srgbClr val="000000"/>
              </a:solidFill>
            </a:ln>
          </p:spPr>
          <p:txBody>
            <a:bodyPr wrap="square" lIns="0" tIns="0" rIns="0" bIns="0" rtlCol="0"/>
            <a:lstStyle/>
            <a:p>
              <a:endParaRPr/>
            </a:p>
          </p:txBody>
        </p:sp>
      </p:grpSp>
      <p:pic>
        <p:nvPicPr>
          <p:cNvPr id="17" name="Picture 16">
            <a:extLst>
              <a:ext uri="{FF2B5EF4-FFF2-40B4-BE49-F238E27FC236}">
                <a16:creationId xmlns:a16="http://schemas.microsoft.com/office/drawing/2014/main" id="{254FEC50-6CEB-ED9E-7012-9CEBE96EFFA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3200" y="6934200"/>
            <a:ext cx="2057400" cy="6480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8574</TotalTime>
  <Words>4660</Words>
  <Application>Microsoft Office PowerPoint</Application>
  <PresentationFormat>Custom</PresentationFormat>
  <Paragraphs>334</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Cambria Math</vt:lpstr>
      <vt:lpstr>Courier New</vt:lpstr>
      <vt:lpstr>Segoe UI</vt:lpstr>
      <vt:lpstr>Segoe UI Emoji</vt:lpstr>
      <vt:lpstr>Segoe UI Light</vt:lpstr>
      <vt:lpstr>Symbol</vt:lpstr>
      <vt:lpstr>Times New Roman</vt:lpstr>
      <vt:lpstr>Wingdings</vt:lpstr>
      <vt:lpstr>Office Theme</vt:lpstr>
      <vt:lpstr>Microsoft Outlook</vt:lpstr>
      <vt:lpstr>Business Outlook is not changing. The new version is meant for your personal home computer. Is Microsoft 365 personal the same as business? Users using Microsoft 365 Home do not have access to SharePoint. Microsoft 365 Business, on the other hand, includes SharePoint online, which provides users with a collaborative platform to share and manage documents and collaborate https://support.microsoft.com/en-us/office/what-s-the-difference-between-microsoft-365-plans-for-home-or-business-31c36a5d-a13d-4b7d-9b1f-2076accbeeab</vt:lpstr>
      <vt:lpstr>Quick Start Guide to learn the basics of Outlook:</vt:lpstr>
      <vt:lpstr>What you can customize: You can personalize your ribbon to arrange tabs and commands in the order you want them, hide or unhide your ribbon, and hide those commands you use less often. Also, you can export or import a customized ribbon. Right click on any of the Tabs to Customize your Ribbon</vt:lpstr>
      <vt:lpstr>Quick Access Toolbars: </vt:lpstr>
      <vt:lpstr>Calendar/Email Preference:</vt:lpstr>
      <vt:lpstr>Sending/Forwarding an Email:</vt:lpstr>
      <vt:lpstr>Formatting Text/Email Addresses:</vt:lpstr>
      <vt:lpstr>Email Attachments/Inserting Quick Parts:</vt:lpstr>
      <vt:lpstr>Calendar/Saving a File Message:</vt:lpstr>
      <vt:lpstr>Attachment/Signatures/Tags:</vt:lpstr>
      <vt:lpstr>Options Tab/Message Icon:</vt:lpstr>
      <vt:lpstr>Contacts:</vt:lpstr>
      <vt:lpstr>Contact List (Distribution Lists): </vt:lpstr>
      <vt:lpstr>Folders/Automatic Replies:</vt:lpstr>
      <vt:lpstr>Automatic Replies:</vt:lpstr>
      <vt:lpstr>Manage email messages by using rules: </vt:lpstr>
      <vt:lpstr>Recall a message:</vt:lpstr>
      <vt:lpstr>Calendar:</vt:lpstr>
      <vt:lpstr>Calendar View Adjustment:</vt:lpstr>
      <vt:lpstr>Creating meetings on the Calendar:</vt:lpstr>
      <vt:lpstr>Add attendees in one of two ways:</vt:lpstr>
      <vt:lpstr>Make a meeting recurring:</vt:lpstr>
      <vt:lpstr>Meeting Owner Permissions:</vt:lpstr>
      <vt:lpstr>Meeting Requests:</vt:lpstr>
      <vt:lpstr>Share an Outlook calendar:</vt:lpstr>
    </vt:vector>
  </TitlesOfParts>
  <Company>ATLC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Outlook 2013 SC Handout.docx</dc:title>
  <dc:creator>rnail</dc:creator>
  <cp:lastModifiedBy>Corrigan, Maggie</cp:lastModifiedBy>
  <cp:revision>1</cp:revision>
  <dcterms:created xsi:type="dcterms:W3CDTF">2026-03-13T16:09:03Z</dcterms:created>
  <dcterms:modified xsi:type="dcterms:W3CDTF">2026-03-19T15:04:10Z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2024-03-14T00:00:00Z</vt:filetime>
  </property>
  <property fmtid="{D5CDD505-2E9C-101B-9397-08002B2CF9AE}" pid="3" name="Creator">
    <vt:lpwstr>Acrobat PDFMaker 23 for Word</vt:lpwstr>
  </property>
  <property fmtid="{D5CDD505-2E9C-101B-9397-08002B2CF9AE}" pid="4" name="GrammarlyDocumentId">
    <vt:lpwstr>c091f85347fd22ecde198975daaf036673f64904bdd4e39bbb2e7ec53b1afecf</vt:lpwstr>
  </property>
  <property fmtid="{D5CDD505-2E9C-101B-9397-08002B2CF9AE}" pid="5" name="LastSaved">
    <vt:filetime>2026-03-13T00:00:00Z</vt:filetime>
  </property>
  <property fmtid="{D5CDD505-2E9C-101B-9397-08002B2CF9AE}" pid="6" name="Producer">
    <vt:lpwstr>Adobe PDF Library 23.8.75</vt:lpwstr>
  </property>
  <property fmtid="{D5CDD505-2E9C-101B-9397-08002B2CF9AE}" pid="7" name="SourceModified">
    <vt:lpwstr>D:20190605142755</vt:lpwstr>
  </property>
</Properties>
</file>