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0"/>
  </p:notesMasterIdLst>
  <p:sldIdLst>
    <p:sldId id="256" r:id="rId2"/>
    <p:sldId id="257" r:id="rId3"/>
    <p:sldId id="258" r:id="rId4"/>
    <p:sldId id="259" r:id="rId5"/>
    <p:sldId id="260" r:id="rId6"/>
    <p:sldId id="261" r:id="rId7"/>
    <p:sldId id="283" r:id="rId8"/>
    <p:sldId id="262" r:id="rId9"/>
    <p:sldId id="263" r:id="rId10"/>
    <p:sldId id="264" r:id="rId11"/>
    <p:sldId id="265" r:id="rId12"/>
    <p:sldId id="266" r:id="rId13"/>
    <p:sldId id="285" r:id="rId14"/>
    <p:sldId id="269" r:id="rId15"/>
    <p:sldId id="270" r:id="rId16"/>
    <p:sldId id="271" r:id="rId17"/>
    <p:sldId id="282" r:id="rId18"/>
    <p:sldId id="284"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705EE-5ED4-4FA0-9168-0677E086119E}" v="83" dt="2026-04-29T20:32:20.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6" autoAdjust="0"/>
    <p:restoredTop sz="86441" autoAdjust="0"/>
  </p:normalViewPr>
  <p:slideViewPr>
    <p:cSldViewPr snapToGrid="0">
      <p:cViewPr varScale="1">
        <p:scale>
          <a:sx n="80" d="100"/>
          <a:sy n="80" d="100"/>
        </p:scale>
        <p:origin x="102" y="432"/>
      </p:cViewPr>
      <p:guideLst/>
    </p:cSldViewPr>
  </p:slideViewPr>
  <p:outlineViewPr>
    <p:cViewPr>
      <p:scale>
        <a:sx n="33" d="100"/>
        <a:sy n="33" d="100"/>
      </p:scale>
      <p:origin x="0" y="-259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custSel modSld modMainMaster">
      <pc:chgData name="Corrigan, Maggie" userId="cad34459-c979-4bf5-bc87-860f62c21d45" providerId="ADAL" clId="{4432E653-E446-403C-B8F9-5D60DE06C4B2}" dt="2026-04-29T20:32:20.105" v="168" actId="13244"/>
      <pc:docMkLst>
        <pc:docMk/>
      </pc:docMkLst>
      <pc:sldChg chg="addSp delSp modSp mod setBg">
        <pc:chgData name="Corrigan, Maggie" userId="cad34459-c979-4bf5-bc87-860f62c21d45" providerId="ADAL" clId="{4432E653-E446-403C-B8F9-5D60DE06C4B2}" dt="2026-04-29T20:29:44.743" v="94" actId="962"/>
        <pc:sldMkLst>
          <pc:docMk/>
          <pc:sldMk cId="1467402408" sldId="256"/>
        </pc:sldMkLst>
        <pc:spChg chg="mod">
          <ac:chgData name="Corrigan, Maggie" userId="cad34459-c979-4bf5-bc87-860f62c21d45" providerId="ADAL" clId="{4432E653-E446-403C-B8F9-5D60DE06C4B2}" dt="2026-04-29T20:23:18.432" v="23" actId="1076"/>
          <ac:spMkLst>
            <pc:docMk/>
            <pc:sldMk cId="1467402408" sldId="256"/>
            <ac:spMk id="2" creationId="{EFE20165-D93C-3A38-CBE4-C1F01167AEDA}"/>
          </ac:spMkLst>
        </pc:spChg>
        <pc:spChg chg="mod">
          <ac:chgData name="Corrigan, Maggie" userId="cad34459-c979-4bf5-bc87-860f62c21d45" providerId="ADAL" clId="{4432E653-E446-403C-B8F9-5D60DE06C4B2}" dt="2026-04-29T20:24:19.223" v="29" actId="207"/>
          <ac:spMkLst>
            <pc:docMk/>
            <pc:sldMk cId="1467402408" sldId="256"/>
            <ac:spMk id="3" creationId="{5E9EE4E9-F68A-034E-9702-B527887417BD}"/>
          </ac:spMkLst>
        </pc:spChg>
        <pc:picChg chg="del">
          <ac:chgData name="Corrigan, Maggie" userId="cad34459-c979-4bf5-bc87-860f62c21d45" providerId="ADAL" clId="{4432E653-E446-403C-B8F9-5D60DE06C4B2}" dt="2026-04-29T20:22:01.506" v="1" actId="478"/>
          <ac:picMkLst>
            <pc:docMk/>
            <pc:sldMk cId="1467402408" sldId="256"/>
            <ac:picMk id="5" creationId="{9DFC4660-C320-05C1-B18C-0FF721F6FBCC}"/>
          </ac:picMkLst>
        </pc:picChg>
        <pc:picChg chg="add mod">
          <ac:chgData name="Corrigan, Maggie" userId="cad34459-c979-4bf5-bc87-860f62c21d45" providerId="ADAL" clId="{4432E653-E446-403C-B8F9-5D60DE06C4B2}" dt="2026-04-29T20:29:44.743" v="94" actId="962"/>
          <ac:picMkLst>
            <pc:docMk/>
            <pc:sldMk cId="1467402408" sldId="256"/>
            <ac:picMk id="6" creationId="{0D068BA3-1FD4-E0C7-0BCF-4D1F098774A4}"/>
          </ac:picMkLst>
        </pc:picChg>
      </pc:sldChg>
      <pc:sldChg chg="addSp delSp modSp mod setBg delDesignElem">
        <pc:chgData name="Corrigan, Maggie" userId="cad34459-c979-4bf5-bc87-860f62c21d45" providerId="ADAL" clId="{4432E653-E446-403C-B8F9-5D60DE06C4B2}" dt="2026-04-29T20:29:46.035" v="95" actId="962"/>
        <pc:sldMkLst>
          <pc:docMk/>
          <pc:sldMk cId="4202077689" sldId="257"/>
        </pc:sldMkLst>
        <pc:spChg chg="mod">
          <ac:chgData name="Corrigan, Maggie" userId="cad34459-c979-4bf5-bc87-860f62c21d45" providerId="ADAL" clId="{4432E653-E446-403C-B8F9-5D60DE06C4B2}" dt="2026-04-29T20:25:00.437" v="37" actId="1076"/>
          <ac:spMkLst>
            <pc:docMk/>
            <pc:sldMk cId="4202077689" sldId="257"/>
            <ac:spMk id="3" creationId="{ACA9392D-9166-3529-E9C4-D9A162F22867}"/>
          </ac:spMkLst>
        </pc:spChg>
        <pc:spChg chg="del">
          <ac:chgData name="Corrigan, Maggie" userId="cad34459-c979-4bf5-bc87-860f62c21d45" providerId="ADAL" clId="{4432E653-E446-403C-B8F9-5D60DE06C4B2}" dt="2026-04-29T20:23:56.604" v="27"/>
          <ac:spMkLst>
            <pc:docMk/>
            <pc:sldMk cId="4202077689" sldId="257"/>
            <ac:spMk id="5" creationId="{DEE2AD96-B495-4E06-9291-B71706F728CB}"/>
          </ac:spMkLst>
        </pc:spChg>
        <pc:spChg chg="del">
          <ac:chgData name="Corrigan, Maggie" userId="cad34459-c979-4bf5-bc87-860f62c21d45" providerId="ADAL" clId="{4432E653-E446-403C-B8F9-5D60DE06C4B2}" dt="2026-04-29T20:23:56.604" v="27"/>
          <ac:spMkLst>
            <pc:docMk/>
            <pc:sldMk cId="4202077689" sldId="257"/>
            <ac:spMk id="6" creationId="{53CF6D67-C5A8-4ADD-9E8E-1E38CA1D3166}"/>
          </ac:spMkLst>
        </pc:spChg>
        <pc:spChg chg="del">
          <ac:chgData name="Corrigan, Maggie" userId="cad34459-c979-4bf5-bc87-860f62c21d45" providerId="ADAL" clId="{4432E653-E446-403C-B8F9-5D60DE06C4B2}" dt="2026-04-29T20:23:56.604" v="27"/>
          <ac:spMkLst>
            <pc:docMk/>
            <pc:sldMk cId="4202077689" sldId="257"/>
            <ac:spMk id="7" creationId="{86909FA0-B515-4681-B7A8-FA281D133B94}"/>
          </ac:spMkLst>
        </pc:spChg>
        <pc:spChg chg="del">
          <ac:chgData name="Corrigan, Maggie" userId="cad34459-c979-4bf5-bc87-860f62c21d45" providerId="ADAL" clId="{4432E653-E446-403C-B8F9-5D60DE06C4B2}" dt="2026-04-29T20:23:56.604" v="27"/>
          <ac:spMkLst>
            <pc:docMk/>
            <pc:sldMk cId="4202077689" sldId="257"/>
            <ac:spMk id="9" creationId="{21C9FE86-FCC3-4A31-AA1C-C882262B7FE7}"/>
          </ac:spMkLst>
        </pc:spChg>
        <pc:spChg chg="del">
          <ac:chgData name="Corrigan, Maggie" userId="cad34459-c979-4bf5-bc87-860f62c21d45" providerId="ADAL" clId="{4432E653-E446-403C-B8F9-5D60DE06C4B2}" dt="2026-04-29T20:23:56.604" v="27"/>
          <ac:spMkLst>
            <pc:docMk/>
            <pc:sldMk cId="4202077689" sldId="257"/>
            <ac:spMk id="11" creationId="{7D96243B-ECED-4B71-8E06-AE9A285EAD20}"/>
          </ac:spMkLst>
        </pc:spChg>
        <pc:spChg chg="del">
          <ac:chgData name="Corrigan, Maggie" userId="cad34459-c979-4bf5-bc87-860f62c21d45" providerId="ADAL" clId="{4432E653-E446-403C-B8F9-5D60DE06C4B2}" dt="2026-04-29T20:23:56.604" v="27"/>
          <ac:spMkLst>
            <pc:docMk/>
            <pc:sldMk cId="4202077689" sldId="257"/>
            <ac:spMk id="13" creationId="{A09989E4-EFDC-4A90-A633-E0525FB4139E}"/>
          </ac:spMkLst>
        </pc:spChg>
        <pc:picChg chg="add mod">
          <ac:chgData name="Corrigan, Maggie" userId="cad34459-c979-4bf5-bc87-860f62c21d45" providerId="ADAL" clId="{4432E653-E446-403C-B8F9-5D60DE06C4B2}" dt="2026-04-29T20:29:46.035" v="95" actId="962"/>
          <ac:picMkLst>
            <pc:docMk/>
            <pc:sldMk cId="4202077689" sldId="257"/>
            <ac:picMk id="2" creationId="{8CA92289-E276-C2C5-D29D-E46AB6B8A600}"/>
          </ac:picMkLst>
        </pc:picChg>
      </pc:sldChg>
      <pc:sldChg chg="addSp delSp modSp mod setBg delDesignElem">
        <pc:chgData name="Corrigan, Maggie" userId="cad34459-c979-4bf5-bc87-860f62c21d45" providerId="ADAL" clId="{4432E653-E446-403C-B8F9-5D60DE06C4B2}" dt="2026-04-29T20:29:46.861" v="96" actId="962"/>
        <pc:sldMkLst>
          <pc:docMk/>
          <pc:sldMk cId="1864330482" sldId="258"/>
        </pc:sldMkLst>
        <pc:spChg chg="mod">
          <ac:chgData name="Corrigan, Maggie" userId="cad34459-c979-4bf5-bc87-860f62c21d45" providerId="ADAL" clId="{4432E653-E446-403C-B8F9-5D60DE06C4B2}" dt="2026-04-29T20:25:10.522" v="39" actId="1076"/>
          <ac:spMkLst>
            <pc:docMk/>
            <pc:sldMk cId="1864330482" sldId="258"/>
            <ac:spMk id="3" creationId="{35E45CB6-37D3-A864-6339-41356AB61147}"/>
          </ac:spMkLst>
        </pc:spChg>
        <pc:spChg chg="del">
          <ac:chgData name="Corrigan, Maggie" userId="cad34459-c979-4bf5-bc87-860f62c21d45" providerId="ADAL" clId="{4432E653-E446-403C-B8F9-5D60DE06C4B2}" dt="2026-04-29T20:23:56.604" v="27"/>
          <ac:spMkLst>
            <pc:docMk/>
            <pc:sldMk cId="1864330482" sldId="258"/>
            <ac:spMk id="5" creationId="{DEE2AD96-B495-4E06-9291-B71706F728CB}"/>
          </ac:spMkLst>
        </pc:spChg>
        <pc:spChg chg="del">
          <ac:chgData name="Corrigan, Maggie" userId="cad34459-c979-4bf5-bc87-860f62c21d45" providerId="ADAL" clId="{4432E653-E446-403C-B8F9-5D60DE06C4B2}" dt="2026-04-29T20:23:56.604" v="27"/>
          <ac:spMkLst>
            <pc:docMk/>
            <pc:sldMk cId="1864330482" sldId="258"/>
            <ac:spMk id="6" creationId="{53CF6D67-C5A8-4ADD-9E8E-1E38CA1D3166}"/>
          </ac:spMkLst>
        </pc:spChg>
        <pc:spChg chg="del">
          <ac:chgData name="Corrigan, Maggie" userId="cad34459-c979-4bf5-bc87-860f62c21d45" providerId="ADAL" clId="{4432E653-E446-403C-B8F9-5D60DE06C4B2}" dt="2026-04-29T20:23:56.604" v="27"/>
          <ac:spMkLst>
            <pc:docMk/>
            <pc:sldMk cId="1864330482" sldId="258"/>
            <ac:spMk id="7" creationId="{86909FA0-B515-4681-B7A8-FA281D133B94}"/>
          </ac:spMkLst>
        </pc:spChg>
        <pc:spChg chg="del">
          <ac:chgData name="Corrigan, Maggie" userId="cad34459-c979-4bf5-bc87-860f62c21d45" providerId="ADAL" clId="{4432E653-E446-403C-B8F9-5D60DE06C4B2}" dt="2026-04-29T20:23:56.604" v="27"/>
          <ac:spMkLst>
            <pc:docMk/>
            <pc:sldMk cId="1864330482" sldId="258"/>
            <ac:spMk id="9" creationId="{21C9FE86-FCC3-4A31-AA1C-C882262B7FE7}"/>
          </ac:spMkLst>
        </pc:spChg>
        <pc:spChg chg="del">
          <ac:chgData name="Corrigan, Maggie" userId="cad34459-c979-4bf5-bc87-860f62c21d45" providerId="ADAL" clId="{4432E653-E446-403C-B8F9-5D60DE06C4B2}" dt="2026-04-29T20:23:56.604" v="27"/>
          <ac:spMkLst>
            <pc:docMk/>
            <pc:sldMk cId="1864330482" sldId="258"/>
            <ac:spMk id="11" creationId="{7D96243B-ECED-4B71-8E06-AE9A285EAD20}"/>
          </ac:spMkLst>
        </pc:spChg>
        <pc:spChg chg="del">
          <ac:chgData name="Corrigan, Maggie" userId="cad34459-c979-4bf5-bc87-860f62c21d45" providerId="ADAL" clId="{4432E653-E446-403C-B8F9-5D60DE06C4B2}" dt="2026-04-29T20:23:56.604" v="27"/>
          <ac:spMkLst>
            <pc:docMk/>
            <pc:sldMk cId="1864330482" sldId="258"/>
            <ac:spMk id="13" creationId="{A09989E4-EFDC-4A90-A633-E0525FB4139E}"/>
          </ac:spMkLst>
        </pc:spChg>
        <pc:picChg chg="add mod">
          <ac:chgData name="Corrigan, Maggie" userId="cad34459-c979-4bf5-bc87-860f62c21d45" providerId="ADAL" clId="{4432E653-E446-403C-B8F9-5D60DE06C4B2}" dt="2026-04-29T20:29:46.861" v="96" actId="962"/>
          <ac:picMkLst>
            <pc:docMk/>
            <pc:sldMk cId="1864330482" sldId="258"/>
            <ac:picMk id="4" creationId="{E3C7CD00-96D3-CA74-BA98-0B1E4AFE7ABA}"/>
          </ac:picMkLst>
        </pc:picChg>
      </pc:sldChg>
      <pc:sldChg chg="addSp modSp mod">
        <pc:chgData name="Corrigan, Maggie" userId="cad34459-c979-4bf5-bc87-860f62c21d45" providerId="ADAL" clId="{4432E653-E446-403C-B8F9-5D60DE06C4B2}" dt="2026-04-29T20:29:49.703" v="98" actId="962"/>
        <pc:sldMkLst>
          <pc:docMk/>
          <pc:sldMk cId="4090624453" sldId="259"/>
        </pc:sldMkLst>
        <pc:spChg chg="mod">
          <ac:chgData name="Corrigan, Maggie" userId="cad34459-c979-4bf5-bc87-860f62c21d45" providerId="ADAL" clId="{4432E653-E446-403C-B8F9-5D60DE06C4B2}" dt="2026-04-29T20:23:56.604" v="27"/>
          <ac:spMkLst>
            <pc:docMk/>
            <pc:sldMk cId="4090624453" sldId="259"/>
            <ac:spMk id="2" creationId="{0ECDE8E7-7622-191C-08D2-8A62DE4DF84A}"/>
          </ac:spMkLst>
        </pc:spChg>
        <pc:spChg chg="mod">
          <ac:chgData name="Corrigan, Maggie" userId="cad34459-c979-4bf5-bc87-860f62c21d45" providerId="ADAL" clId="{4432E653-E446-403C-B8F9-5D60DE06C4B2}" dt="2026-04-29T20:23:56.604" v="27"/>
          <ac:spMkLst>
            <pc:docMk/>
            <pc:sldMk cId="4090624453" sldId="259"/>
            <ac:spMk id="3" creationId="{4B7BC326-E3BB-50DA-1565-F247729BA231}"/>
          </ac:spMkLst>
        </pc:spChg>
        <pc:picChg chg="add mod">
          <ac:chgData name="Corrigan, Maggie" userId="cad34459-c979-4bf5-bc87-860f62c21d45" providerId="ADAL" clId="{4432E653-E446-403C-B8F9-5D60DE06C4B2}" dt="2026-04-29T20:29:49.703" v="98" actId="962"/>
          <ac:picMkLst>
            <pc:docMk/>
            <pc:sldMk cId="4090624453" sldId="259"/>
            <ac:picMk id="4" creationId="{DB185188-A747-BBC5-38FA-D34721E10B2D}"/>
          </ac:picMkLst>
        </pc:picChg>
        <pc:picChg chg="mod">
          <ac:chgData name="Corrigan, Maggie" userId="cad34459-c979-4bf5-bc87-860f62c21d45" providerId="ADAL" clId="{4432E653-E446-403C-B8F9-5D60DE06C4B2}" dt="2026-04-29T20:29:47.460" v="97" actId="962"/>
          <ac:picMkLst>
            <pc:docMk/>
            <pc:sldMk cId="4090624453" sldId="259"/>
            <ac:picMk id="5" creationId="{BC39F56A-007F-796F-AC08-05B31D51FB0E}"/>
          </ac:picMkLst>
        </pc:picChg>
      </pc:sldChg>
      <pc:sldChg chg="addSp modSp mod">
        <pc:chgData name="Corrigan, Maggie" userId="cad34459-c979-4bf5-bc87-860f62c21d45" providerId="ADAL" clId="{4432E653-E446-403C-B8F9-5D60DE06C4B2}" dt="2026-04-29T20:29:59.996" v="103" actId="962"/>
        <pc:sldMkLst>
          <pc:docMk/>
          <pc:sldMk cId="1022388301" sldId="260"/>
        </pc:sldMkLst>
        <pc:spChg chg="mod">
          <ac:chgData name="Corrigan, Maggie" userId="cad34459-c979-4bf5-bc87-860f62c21d45" providerId="ADAL" clId="{4432E653-E446-403C-B8F9-5D60DE06C4B2}" dt="2026-04-29T20:25:24.190" v="42" actId="1076"/>
          <ac:spMkLst>
            <pc:docMk/>
            <pc:sldMk cId="1022388301" sldId="260"/>
            <ac:spMk id="12" creationId="{1762DFD3-91B1-6B34-9274-734C0C1C539A}"/>
          </ac:spMkLst>
        </pc:spChg>
        <pc:picChg chg="add mod">
          <ac:chgData name="Corrigan, Maggie" userId="cad34459-c979-4bf5-bc87-860f62c21d45" providerId="ADAL" clId="{4432E653-E446-403C-B8F9-5D60DE06C4B2}" dt="2026-04-29T20:29:59.996" v="103" actId="962"/>
          <ac:picMkLst>
            <pc:docMk/>
            <pc:sldMk cId="1022388301" sldId="260"/>
            <ac:picMk id="4" creationId="{0AB3DAF3-0E5E-84C7-D9C2-AE35169B7035}"/>
          </ac:picMkLst>
        </pc:picChg>
        <pc:picChg chg="mod">
          <ac:chgData name="Corrigan, Maggie" userId="cad34459-c979-4bf5-bc87-860f62c21d45" providerId="ADAL" clId="{4432E653-E446-403C-B8F9-5D60DE06C4B2}" dt="2026-04-29T20:29:51.675" v="99" actId="962"/>
          <ac:picMkLst>
            <pc:docMk/>
            <pc:sldMk cId="1022388301" sldId="260"/>
            <ac:picMk id="1026" creationId="{2E404DAE-9327-C836-18F8-0ECC4D39DCBC}"/>
          </ac:picMkLst>
        </pc:picChg>
        <pc:picChg chg="mod">
          <ac:chgData name="Corrigan, Maggie" userId="cad34459-c979-4bf5-bc87-860f62c21d45" providerId="ADAL" clId="{4432E653-E446-403C-B8F9-5D60DE06C4B2}" dt="2026-04-29T20:29:53.194" v="100" actId="962"/>
          <ac:picMkLst>
            <pc:docMk/>
            <pc:sldMk cId="1022388301" sldId="260"/>
            <ac:picMk id="1028" creationId="{941559FB-A202-4BC9-A580-D9D70ABE3889}"/>
          </ac:picMkLst>
        </pc:picChg>
        <pc:picChg chg="mod">
          <ac:chgData name="Corrigan, Maggie" userId="cad34459-c979-4bf5-bc87-860f62c21d45" providerId="ADAL" clId="{4432E653-E446-403C-B8F9-5D60DE06C4B2}" dt="2026-04-29T20:29:58.310" v="101" actId="962"/>
          <ac:picMkLst>
            <pc:docMk/>
            <pc:sldMk cId="1022388301" sldId="260"/>
            <ac:picMk id="1030" creationId="{613AB485-FE77-A1E5-8F54-86DD67C8C2D4}"/>
          </ac:picMkLst>
        </pc:picChg>
        <pc:picChg chg="mod">
          <ac:chgData name="Corrigan, Maggie" userId="cad34459-c979-4bf5-bc87-860f62c21d45" providerId="ADAL" clId="{4432E653-E446-403C-B8F9-5D60DE06C4B2}" dt="2026-04-29T20:29:59.502" v="102" actId="962"/>
          <ac:picMkLst>
            <pc:docMk/>
            <pc:sldMk cId="1022388301" sldId="260"/>
            <ac:picMk id="1032" creationId="{C3944879-CB5A-94E7-DDD8-2764A5C0CD76}"/>
          </ac:picMkLst>
        </pc:picChg>
      </pc:sldChg>
      <pc:sldChg chg="addSp modSp mod">
        <pc:chgData name="Corrigan, Maggie" userId="cad34459-c979-4bf5-bc87-860f62c21d45" providerId="ADAL" clId="{4432E653-E446-403C-B8F9-5D60DE06C4B2}" dt="2026-04-29T20:30:02.501" v="105" actId="962"/>
        <pc:sldMkLst>
          <pc:docMk/>
          <pc:sldMk cId="346935899" sldId="261"/>
        </pc:sldMkLst>
        <pc:spChg chg="mod">
          <ac:chgData name="Corrigan, Maggie" userId="cad34459-c979-4bf5-bc87-860f62c21d45" providerId="ADAL" clId="{4432E653-E446-403C-B8F9-5D60DE06C4B2}" dt="2026-04-29T20:23:56.604" v="27"/>
          <ac:spMkLst>
            <pc:docMk/>
            <pc:sldMk cId="346935899" sldId="261"/>
            <ac:spMk id="2" creationId="{55A68DD8-0DA5-D896-27EA-325B786B9969}"/>
          </ac:spMkLst>
        </pc:spChg>
        <pc:picChg chg="add mod">
          <ac:chgData name="Corrigan, Maggie" userId="cad34459-c979-4bf5-bc87-860f62c21d45" providerId="ADAL" clId="{4432E653-E446-403C-B8F9-5D60DE06C4B2}" dt="2026-04-29T20:30:02.501" v="105" actId="962"/>
          <ac:picMkLst>
            <pc:docMk/>
            <pc:sldMk cId="346935899" sldId="261"/>
            <ac:picMk id="4" creationId="{1E272A48-FE3D-4BA5-D037-4FD8C1BECC0F}"/>
          </ac:picMkLst>
        </pc:picChg>
        <pc:picChg chg="mod">
          <ac:chgData name="Corrigan, Maggie" userId="cad34459-c979-4bf5-bc87-860f62c21d45" providerId="ADAL" clId="{4432E653-E446-403C-B8F9-5D60DE06C4B2}" dt="2026-04-29T20:30:01.869" v="104" actId="962"/>
          <ac:picMkLst>
            <pc:docMk/>
            <pc:sldMk cId="346935899" sldId="261"/>
            <ac:picMk id="6" creationId="{F3ECEC7F-5EC3-37A1-1BF5-6A0F26918A16}"/>
          </ac:picMkLst>
        </pc:picChg>
      </pc:sldChg>
      <pc:sldChg chg="addSp modSp mod">
        <pc:chgData name="Corrigan, Maggie" userId="cad34459-c979-4bf5-bc87-860f62c21d45" providerId="ADAL" clId="{4432E653-E446-403C-B8F9-5D60DE06C4B2}" dt="2026-04-29T20:30:08.107" v="113" actId="962"/>
        <pc:sldMkLst>
          <pc:docMk/>
          <pc:sldMk cId="1365740285" sldId="262"/>
        </pc:sldMkLst>
        <pc:spChg chg="mod">
          <ac:chgData name="Corrigan, Maggie" userId="cad34459-c979-4bf5-bc87-860f62c21d45" providerId="ADAL" clId="{4432E653-E446-403C-B8F9-5D60DE06C4B2}" dt="2026-04-29T20:23:56.604" v="27"/>
          <ac:spMkLst>
            <pc:docMk/>
            <pc:sldMk cId="1365740285" sldId="262"/>
            <ac:spMk id="2" creationId="{B7521ADD-1DEA-9DE9-B8E3-F9BB775B5199}"/>
          </ac:spMkLst>
        </pc:spChg>
        <pc:spChg chg="mod">
          <ac:chgData name="Corrigan, Maggie" userId="cad34459-c979-4bf5-bc87-860f62c21d45" providerId="ADAL" clId="{4432E653-E446-403C-B8F9-5D60DE06C4B2}" dt="2026-04-29T20:23:56.604" v="27"/>
          <ac:spMkLst>
            <pc:docMk/>
            <pc:sldMk cId="1365740285" sldId="262"/>
            <ac:spMk id="3" creationId="{C83CF28C-22AC-A768-4019-3C2B60930BAE}"/>
          </ac:spMkLst>
        </pc:spChg>
        <pc:spChg chg="mod">
          <ac:chgData name="Corrigan, Maggie" userId="cad34459-c979-4bf5-bc87-860f62c21d45" providerId="ADAL" clId="{4432E653-E446-403C-B8F9-5D60DE06C4B2}" dt="2026-04-29T20:30:05.848" v="109" actId="962"/>
          <ac:spMkLst>
            <pc:docMk/>
            <pc:sldMk cId="1365740285" sldId="262"/>
            <ac:spMk id="6" creationId="{0AD05708-4920-A15C-9846-C06B5F27BD87}"/>
          </ac:spMkLst>
        </pc:spChg>
        <pc:spChg chg="mod">
          <ac:chgData name="Corrigan, Maggie" userId="cad34459-c979-4bf5-bc87-860f62c21d45" providerId="ADAL" clId="{4432E653-E446-403C-B8F9-5D60DE06C4B2}" dt="2026-04-29T20:30:06.298" v="110" actId="962"/>
          <ac:spMkLst>
            <pc:docMk/>
            <pc:sldMk cId="1365740285" sldId="262"/>
            <ac:spMk id="7" creationId="{4F4E5BE3-FD22-79D7-5594-9728028E8DF5}"/>
          </ac:spMkLst>
        </pc:spChg>
        <pc:spChg chg="mod">
          <ac:chgData name="Corrigan, Maggie" userId="cad34459-c979-4bf5-bc87-860f62c21d45" providerId="ADAL" clId="{4432E653-E446-403C-B8F9-5D60DE06C4B2}" dt="2026-04-29T20:30:06.970" v="111" actId="962"/>
          <ac:spMkLst>
            <pc:docMk/>
            <pc:sldMk cId="1365740285" sldId="262"/>
            <ac:spMk id="8" creationId="{599AE79F-83D8-5AA5-3FFC-00DA49BCD8D0}"/>
          </ac:spMkLst>
        </pc:spChg>
        <pc:spChg chg="mod">
          <ac:chgData name="Corrigan, Maggie" userId="cad34459-c979-4bf5-bc87-860f62c21d45" providerId="ADAL" clId="{4432E653-E446-403C-B8F9-5D60DE06C4B2}" dt="2026-04-29T20:30:07.622" v="112" actId="962"/>
          <ac:spMkLst>
            <pc:docMk/>
            <pc:sldMk cId="1365740285" sldId="262"/>
            <ac:spMk id="9" creationId="{942A7591-FC22-7EEB-B1AB-29DD14618014}"/>
          </ac:spMkLst>
        </pc:spChg>
        <pc:picChg chg="add mod">
          <ac:chgData name="Corrigan, Maggie" userId="cad34459-c979-4bf5-bc87-860f62c21d45" providerId="ADAL" clId="{4432E653-E446-403C-B8F9-5D60DE06C4B2}" dt="2026-04-29T20:30:08.107" v="113" actId="962"/>
          <ac:picMkLst>
            <pc:docMk/>
            <pc:sldMk cId="1365740285" sldId="262"/>
            <ac:picMk id="4" creationId="{0C718B74-7963-C7ED-0590-648CAEC7A44F}"/>
          </ac:picMkLst>
        </pc:picChg>
        <pc:picChg chg="mod">
          <ac:chgData name="Corrigan, Maggie" userId="cad34459-c979-4bf5-bc87-860f62c21d45" providerId="ADAL" clId="{4432E653-E446-403C-B8F9-5D60DE06C4B2}" dt="2026-04-29T20:30:04.746" v="108" actId="962"/>
          <ac:picMkLst>
            <pc:docMk/>
            <pc:sldMk cId="1365740285" sldId="262"/>
            <ac:picMk id="5" creationId="{F016D1AF-D548-FCA9-B9C4-4D3D30A94F5A}"/>
          </ac:picMkLst>
        </pc:picChg>
      </pc:sldChg>
      <pc:sldChg chg="addSp modSp mod">
        <pc:chgData name="Corrigan, Maggie" userId="cad34459-c979-4bf5-bc87-860f62c21d45" providerId="ADAL" clId="{4432E653-E446-403C-B8F9-5D60DE06C4B2}" dt="2026-04-29T20:32:20.105" v="168" actId="13244"/>
        <pc:sldMkLst>
          <pc:docMk/>
          <pc:sldMk cId="1216936807" sldId="263"/>
        </pc:sldMkLst>
        <pc:spChg chg="mod">
          <ac:chgData name="Corrigan, Maggie" userId="cad34459-c979-4bf5-bc87-860f62c21d45" providerId="ADAL" clId="{4432E653-E446-403C-B8F9-5D60DE06C4B2}" dt="2026-04-29T20:23:56.604" v="27"/>
          <ac:spMkLst>
            <pc:docMk/>
            <pc:sldMk cId="1216936807" sldId="263"/>
            <ac:spMk id="2" creationId="{9C84B96F-DF86-0445-4C1F-E2A6B6509F24}"/>
          </ac:spMkLst>
        </pc:spChg>
        <pc:spChg chg="mod">
          <ac:chgData name="Corrigan, Maggie" userId="cad34459-c979-4bf5-bc87-860f62c21d45" providerId="ADAL" clId="{4432E653-E446-403C-B8F9-5D60DE06C4B2}" dt="2026-04-29T20:32:20.105" v="168" actId="13244"/>
          <ac:spMkLst>
            <pc:docMk/>
            <pc:sldMk cId="1216936807" sldId="263"/>
            <ac:spMk id="4" creationId="{8ABFE8C6-03AE-4031-43ED-5B0D64526E4D}"/>
          </ac:spMkLst>
        </pc:spChg>
        <pc:spChg chg="mod">
          <ac:chgData name="Corrigan, Maggie" userId="cad34459-c979-4bf5-bc87-860f62c21d45" providerId="ADAL" clId="{4432E653-E446-403C-B8F9-5D60DE06C4B2}" dt="2026-04-29T20:30:10.269" v="115" actId="962"/>
          <ac:spMkLst>
            <pc:docMk/>
            <pc:sldMk cId="1216936807" sldId="263"/>
            <ac:spMk id="13" creationId="{5D6BCC3F-9FBA-B449-A65D-7B976F3E4F4C}"/>
          </ac:spMkLst>
        </pc:spChg>
        <pc:picChg chg="add mod">
          <ac:chgData name="Corrigan, Maggie" userId="cad34459-c979-4bf5-bc87-860f62c21d45" providerId="ADAL" clId="{4432E653-E446-403C-B8F9-5D60DE06C4B2}" dt="2026-04-29T20:30:12.265" v="118" actId="962"/>
          <ac:picMkLst>
            <pc:docMk/>
            <pc:sldMk cId="1216936807" sldId="263"/>
            <ac:picMk id="3" creationId="{D28BFFDE-EDEF-3EA3-8F1B-0DE442EC3BB1}"/>
          </ac:picMkLst>
        </pc:picChg>
        <pc:picChg chg="mod">
          <ac:chgData name="Corrigan, Maggie" userId="cad34459-c979-4bf5-bc87-860f62c21d45" providerId="ADAL" clId="{4432E653-E446-403C-B8F9-5D60DE06C4B2}" dt="2026-04-29T20:30:09.275" v="114" actId="962"/>
          <ac:picMkLst>
            <pc:docMk/>
            <pc:sldMk cId="1216936807" sldId="263"/>
            <ac:picMk id="6" creationId="{0C0CF267-39C8-5F83-6164-EAC2CFD8EDBE}"/>
          </ac:picMkLst>
        </pc:picChg>
        <pc:picChg chg="mod">
          <ac:chgData name="Corrigan, Maggie" userId="cad34459-c979-4bf5-bc87-860f62c21d45" providerId="ADAL" clId="{4432E653-E446-403C-B8F9-5D60DE06C4B2}" dt="2026-04-29T20:30:10.921" v="116" actId="962"/>
          <ac:picMkLst>
            <pc:docMk/>
            <pc:sldMk cId="1216936807" sldId="263"/>
            <ac:picMk id="9" creationId="{C8341E9D-DCA6-E751-29C5-6AB642809DAC}"/>
          </ac:picMkLst>
        </pc:picChg>
        <pc:cxnChg chg="mod">
          <ac:chgData name="Corrigan, Maggie" userId="cad34459-c979-4bf5-bc87-860f62c21d45" providerId="ADAL" clId="{4432E653-E446-403C-B8F9-5D60DE06C4B2}" dt="2026-04-29T20:30:11.551" v="117" actId="962"/>
          <ac:cxnSpMkLst>
            <pc:docMk/>
            <pc:sldMk cId="1216936807" sldId="263"/>
            <ac:cxnSpMk id="11" creationId="{AE49B027-CBC7-1C4C-C991-D5E48C134567}"/>
          </ac:cxnSpMkLst>
        </pc:cxnChg>
      </pc:sldChg>
      <pc:sldChg chg="addSp modSp mod">
        <pc:chgData name="Corrigan, Maggie" userId="cad34459-c979-4bf5-bc87-860f62c21d45" providerId="ADAL" clId="{4432E653-E446-403C-B8F9-5D60DE06C4B2}" dt="2026-04-29T20:30:14.835" v="122" actId="962"/>
        <pc:sldMkLst>
          <pc:docMk/>
          <pc:sldMk cId="1320936207" sldId="264"/>
        </pc:sldMkLst>
        <pc:spChg chg="mod">
          <ac:chgData name="Corrigan, Maggie" userId="cad34459-c979-4bf5-bc87-860f62c21d45" providerId="ADAL" clId="{4432E653-E446-403C-B8F9-5D60DE06C4B2}" dt="2026-04-29T20:23:56.604" v="27"/>
          <ac:spMkLst>
            <pc:docMk/>
            <pc:sldMk cId="1320936207" sldId="264"/>
            <ac:spMk id="2" creationId="{4A64F7AA-B2B8-265C-1E43-BC118B617A31}"/>
          </ac:spMkLst>
        </pc:spChg>
        <pc:spChg chg="mod">
          <ac:chgData name="Corrigan, Maggie" userId="cad34459-c979-4bf5-bc87-860f62c21d45" providerId="ADAL" clId="{4432E653-E446-403C-B8F9-5D60DE06C4B2}" dt="2026-04-29T20:30:13.016" v="119" actId="962"/>
          <ac:spMkLst>
            <pc:docMk/>
            <pc:sldMk cId="1320936207" sldId="264"/>
            <ac:spMk id="4" creationId="{C06F88D2-C6ED-D104-DEDC-07110BEDEBDA}"/>
          </ac:spMkLst>
        </pc:spChg>
        <pc:spChg chg="mod">
          <ac:chgData name="Corrigan, Maggie" userId="cad34459-c979-4bf5-bc87-860f62c21d45" providerId="ADAL" clId="{4432E653-E446-403C-B8F9-5D60DE06C4B2}" dt="2026-04-29T20:30:13.661" v="120" actId="962"/>
          <ac:spMkLst>
            <pc:docMk/>
            <pc:sldMk cId="1320936207" sldId="264"/>
            <ac:spMk id="14" creationId="{D4483C28-A923-B091-90A2-F588FC5E5180}"/>
          </ac:spMkLst>
        </pc:spChg>
        <pc:spChg chg="mod">
          <ac:chgData name="Corrigan, Maggie" userId="cad34459-c979-4bf5-bc87-860f62c21d45" providerId="ADAL" clId="{4432E653-E446-403C-B8F9-5D60DE06C4B2}" dt="2026-04-29T20:30:14.285" v="121" actId="962"/>
          <ac:spMkLst>
            <pc:docMk/>
            <pc:sldMk cId="1320936207" sldId="264"/>
            <ac:spMk id="15" creationId="{9BD57BED-6AF5-5F26-BEBF-74961C68A509}"/>
          </ac:spMkLst>
        </pc:spChg>
        <pc:picChg chg="add mod">
          <ac:chgData name="Corrigan, Maggie" userId="cad34459-c979-4bf5-bc87-860f62c21d45" providerId="ADAL" clId="{4432E653-E446-403C-B8F9-5D60DE06C4B2}" dt="2026-04-29T20:30:14.835" v="122" actId="962"/>
          <ac:picMkLst>
            <pc:docMk/>
            <pc:sldMk cId="1320936207" sldId="264"/>
            <ac:picMk id="5" creationId="{2C5D1511-5FE5-D064-6CC7-E9FC4F7F4F5F}"/>
          </ac:picMkLst>
        </pc:picChg>
      </pc:sldChg>
      <pc:sldChg chg="addSp modSp mod">
        <pc:chgData name="Corrigan, Maggie" userId="cad34459-c979-4bf5-bc87-860f62c21d45" providerId="ADAL" clId="{4432E653-E446-403C-B8F9-5D60DE06C4B2}" dt="2026-04-29T20:30:18.348" v="127" actId="962"/>
        <pc:sldMkLst>
          <pc:docMk/>
          <pc:sldMk cId="1769626096" sldId="265"/>
        </pc:sldMkLst>
        <pc:spChg chg="mod">
          <ac:chgData name="Corrigan, Maggie" userId="cad34459-c979-4bf5-bc87-860f62c21d45" providerId="ADAL" clId="{4432E653-E446-403C-B8F9-5D60DE06C4B2}" dt="2026-04-29T20:23:56.604" v="27"/>
          <ac:spMkLst>
            <pc:docMk/>
            <pc:sldMk cId="1769626096" sldId="265"/>
            <ac:spMk id="2" creationId="{CDA30725-292A-CD67-E495-EEBF67DC9FE3}"/>
          </ac:spMkLst>
        </pc:spChg>
        <pc:spChg chg="mod">
          <ac:chgData name="Corrigan, Maggie" userId="cad34459-c979-4bf5-bc87-860f62c21d45" providerId="ADAL" clId="{4432E653-E446-403C-B8F9-5D60DE06C4B2}" dt="2026-04-29T20:30:16.478" v="124" actId="962"/>
          <ac:spMkLst>
            <pc:docMk/>
            <pc:sldMk cId="1769626096" sldId="265"/>
            <ac:spMk id="6" creationId="{03D230C3-100D-A63E-99CA-DA6E519EA402}"/>
          </ac:spMkLst>
        </pc:spChg>
        <pc:spChg chg="mod">
          <ac:chgData name="Corrigan, Maggie" userId="cad34459-c979-4bf5-bc87-860f62c21d45" providerId="ADAL" clId="{4432E653-E446-403C-B8F9-5D60DE06C4B2}" dt="2026-04-29T20:30:17.186" v="125" actId="962"/>
          <ac:spMkLst>
            <pc:docMk/>
            <pc:sldMk cId="1769626096" sldId="265"/>
            <ac:spMk id="7" creationId="{109124E5-E3D3-6B0C-853B-FA1559792275}"/>
          </ac:spMkLst>
        </pc:spChg>
        <pc:picChg chg="add mod">
          <ac:chgData name="Corrigan, Maggie" userId="cad34459-c979-4bf5-bc87-860f62c21d45" providerId="ADAL" clId="{4432E653-E446-403C-B8F9-5D60DE06C4B2}" dt="2026-04-29T20:30:18.348" v="127" actId="962"/>
          <ac:picMkLst>
            <pc:docMk/>
            <pc:sldMk cId="1769626096" sldId="265"/>
            <ac:picMk id="4" creationId="{884E5424-ECC9-6332-97A5-F054701E9631}"/>
          </ac:picMkLst>
        </pc:picChg>
        <pc:picChg chg="mod">
          <ac:chgData name="Corrigan, Maggie" userId="cad34459-c979-4bf5-bc87-860f62c21d45" providerId="ADAL" clId="{4432E653-E446-403C-B8F9-5D60DE06C4B2}" dt="2026-04-29T20:30:15.914" v="123" actId="962"/>
          <ac:picMkLst>
            <pc:docMk/>
            <pc:sldMk cId="1769626096" sldId="265"/>
            <ac:picMk id="5" creationId="{92080F6D-0C80-9842-2D56-C8A0A77F873A}"/>
          </ac:picMkLst>
        </pc:picChg>
        <pc:cxnChg chg="mod">
          <ac:chgData name="Corrigan, Maggie" userId="cad34459-c979-4bf5-bc87-860f62c21d45" providerId="ADAL" clId="{4432E653-E446-403C-B8F9-5D60DE06C4B2}" dt="2026-04-29T20:30:17.794" v="126" actId="962"/>
          <ac:cxnSpMkLst>
            <pc:docMk/>
            <pc:sldMk cId="1769626096" sldId="265"/>
            <ac:cxnSpMk id="9" creationId="{A8968C46-DDD9-CC5C-821F-AA78B8923455}"/>
          </ac:cxnSpMkLst>
        </pc:cxnChg>
      </pc:sldChg>
      <pc:sldChg chg="addSp modSp mod">
        <pc:chgData name="Corrigan, Maggie" userId="cad34459-c979-4bf5-bc87-860f62c21d45" providerId="ADAL" clId="{4432E653-E446-403C-B8F9-5D60DE06C4B2}" dt="2026-04-29T20:30:20.915" v="131" actId="962"/>
        <pc:sldMkLst>
          <pc:docMk/>
          <pc:sldMk cId="4167061908" sldId="266"/>
        </pc:sldMkLst>
        <pc:spChg chg="mod">
          <ac:chgData name="Corrigan, Maggie" userId="cad34459-c979-4bf5-bc87-860f62c21d45" providerId="ADAL" clId="{4432E653-E446-403C-B8F9-5D60DE06C4B2}" dt="2026-04-29T20:23:56.604" v="27"/>
          <ac:spMkLst>
            <pc:docMk/>
            <pc:sldMk cId="4167061908" sldId="266"/>
            <ac:spMk id="2" creationId="{9FAE70D9-B544-2C50-B487-676B930821C8}"/>
          </ac:spMkLst>
        </pc:spChg>
        <pc:spChg chg="mod">
          <ac:chgData name="Corrigan, Maggie" userId="cad34459-c979-4bf5-bc87-860f62c21d45" providerId="ADAL" clId="{4432E653-E446-403C-B8F9-5D60DE06C4B2}" dt="2026-04-29T20:30:19.799" v="129" actId="962"/>
          <ac:spMkLst>
            <pc:docMk/>
            <pc:sldMk cId="4167061908" sldId="266"/>
            <ac:spMk id="6" creationId="{F2B11A4A-BB62-6120-F521-CCEAEA0B3738}"/>
          </ac:spMkLst>
        </pc:spChg>
        <pc:spChg chg="mod">
          <ac:chgData name="Corrigan, Maggie" userId="cad34459-c979-4bf5-bc87-860f62c21d45" providerId="ADAL" clId="{4432E653-E446-403C-B8F9-5D60DE06C4B2}" dt="2026-04-29T20:30:20.376" v="130" actId="962"/>
          <ac:spMkLst>
            <pc:docMk/>
            <pc:sldMk cId="4167061908" sldId="266"/>
            <ac:spMk id="7" creationId="{95CF945D-0336-B335-E186-06D43D9FDD0E}"/>
          </ac:spMkLst>
        </pc:spChg>
        <pc:picChg chg="add mod">
          <ac:chgData name="Corrigan, Maggie" userId="cad34459-c979-4bf5-bc87-860f62c21d45" providerId="ADAL" clId="{4432E653-E446-403C-B8F9-5D60DE06C4B2}" dt="2026-04-29T20:30:20.915" v="131" actId="962"/>
          <ac:picMkLst>
            <pc:docMk/>
            <pc:sldMk cId="4167061908" sldId="266"/>
            <ac:picMk id="4" creationId="{133CD80E-1AC6-AD02-D590-A1F44CF7AEAE}"/>
          </ac:picMkLst>
        </pc:picChg>
        <pc:picChg chg="mod">
          <ac:chgData name="Corrigan, Maggie" userId="cad34459-c979-4bf5-bc87-860f62c21d45" providerId="ADAL" clId="{4432E653-E446-403C-B8F9-5D60DE06C4B2}" dt="2026-04-29T20:30:19.220" v="128" actId="962"/>
          <ac:picMkLst>
            <pc:docMk/>
            <pc:sldMk cId="4167061908" sldId="266"/>
            <ac:picMk id="5" creationId="{38FC7FA8-E9A6-AD50-998C-7736322AB6D6}"/>
          </ac:picMkLst>
        </pc:picChg>
      </pc:sldChg>
      <pc:sldChg chg="addSp modSp mod">
        <pc:chgData name="Corrigan, Maggie" userId="cad34459-c979-4bf5-bc87-860f62c21d45" providerId="ADAL" clId="{4432E653-E446-403C-B8F9-5D60DE06C4B2}" dt="2026-04-29T20:30:24.511" v="136" actId="962"/>
        <pc:sldMkLst>
          <pc:docMk/>
          <pc:sldMk cId="3123732250" sldId="269"/>
        </pc:sldMkLst>
        <pc:spChg chg="mod">
          <ac:chgData name="Corrigan, Maggie" userId="cad34459-c979-4bf5-bc87-860f62c21d45" providerId="ADAL" clId="{4432E653-E446-403C-B8F9-5D60DE06C4B2}" dt="2026-04-29T20:23:56.604" v="27"/>
          <ac:spMkLst>
            <pc:docMk/>
            <pc:sldMk cId="3123732250" sldId="269"/>
            <ac:spMk id="2" creationId="{D7B693E9-C833-1986-324B-6C74EC6F0A72}"/>
          </ac:spMkLst>
        </pc:spChg>
        <pc:picChg chg="add mod">
          <ac:chgData name="Corrigan, Maggie" userId="cad34459-c979-4bf5-bc87-860f62c21d45" providerId="ADAL" clId="{4432E653-E446-403C-B8F9-5D60DE06C4B2}" dt="2026-04-29T20:30:24.511" v="136" actId="962"/>
          <ac:picMkLst>
            <pc:docMk/>
            <pc:sldMk cId="3123732250" sldId="269"/>
            <ac:picMk id="4" creationId="{FA01481D-830E-1D51-1578-DDCD0BB93EE8}"/>
          </ac:picMkLst>
        </pc:picChg>
        <pc:picChg chg="mod">
          <ac:chgData name="Corrigan, Maggie" userId="cad34459-c979-4bf5-bc87-860f62c21d45" providerId="ADAL" clId="{4432E653-E446-403C-B8F9-5D60DE06C4B2}" dt="2026-04-29T20:30:23.174" v="134" actId="962"/>
          <ac:picMkLst>
            <pc:docMk/>
            <pc:sldMk cId="3123732250" sldId="269"/>
            <ac:picMk id="7170" creationId="{2CA613A5-4FD4-559D-5275-851EDF12B51B}"/>
          </ac:picMkLst>
        </pc:picChg>
        <pc:picChg chg="mod">
          <ac:chgData name="Corrigan, Maggie" userId="cad34459-c979-4bf5-bc87-860f62c21d45" providerId="ADAL" clId="{4432E653-E446-403C-B8F9-5D60DE06C4B2}" dt="2026-04-29T20:30:23.984" v="135" actId="962"/>
          <ac:picMkLst>
            <pc:docMk/>
            <pc:sldMk cId="3123732250" sldId="269"/>
            <ac:picMk id="7172" creationId="{91502352-CC62-CED1-2BB4-E631968094B4}"/>
          </ac:picMkLst>
        </pc:picChg>
      </pc:sldChg>
      <pc:sldChg chg="addSp modSp mod">
        <pc:chgData name="Corrigan, Maggie" userId="cad34459-c979-4bf5-bc87-860f62c21d45" providerId="ADAL" clId="{4432E653-E446-403C-B8F9-5D60DE06C4B2}" dt="2026-04-29T20:30:25.953" v="138" actId="962"/>
        <pc:sldMkLst>
          <pc:docMk/>
          <pc:sldMk cId="1013102641" sldId="270"/>
        </pc:sldMkLst>
        <pc:spChg chg="mod">
          <ac:chgData name="Corrigan, Maggie" userId="cad34459-c979-4bf5-bc87-860f62c21d45" providerId="ADAL" clId="{4432E653-E446-403C-B8F9-5D60DE06C4B2}" dt="2026-04-29T20:25:51.397" v="44" actId="1076"/>
          <ac:spMkLst>
            <pc:docMk/>
            <pc:sldMk cId="1013102641" sldId="270"/>
            <ac:spMk id="6" creationId="{44C852FF-EBDF-D4D4-AF0A-B0555E5AEAF1}"/>
          </ac:spMkLst>
        </pc:spChg>
        <pc:picChg chg="add mod">
          <ac:chgData name="Corrigan, Maggie" userId="cad34459-c979-4bf5-bc87-860f62c21d45" providerId="ADAL" clId="{4432E653-E446-403C-B8F9-5D60DE06C4B2}" dt="2026-04-29T20:30:25.953" v="138" actId="962"/>
          <ac:picMkLst>
            <pc:docMk/>
            <pc:sldMk cId="1013102641" sldId="270"/>
            <ac:picMk id="4" creationId="{7B6C8DC3-60AE-A640-427A-CAFAC815FC1C}"/>
          </ac:picMkLst>
        </pc:picChg>
        <pc:picChg chg="mod">
          <ac:chgData name="Corrigan, Maggie" userId="cad34459-c979-4bf5-bc87-860f62c21d45" providerId="ADAL" clId="{4432E653-E446-403C-B8F9-5D60DE06C4B2}" dt="2026-04-29T20:30:25.157" v="137" actId="962"/>
          <ac:picMkLst>
            <pc:docMk/>
            <pc:sldMk cId="1013102641" sldId="270"/>
            <ac:picMk id="8194" creationId="{823B5083-8E4A-2E27-F218-0BCCBE35AB32}"/>
          </ac:picMkLst>
        </pc:picChg>
      </pc:sldChg>
      <pc:sldChg chg="addSp modSp mod">
        <pc:chgData name="Corrigan, Maggie" userId="cad34459-c979-4bf5-bc87-860f62c21d45" providerId="ADAL" clId="{4432E653-E446-403C-B8F9-5D60DE06C4B2}" dt="2026-04-29T20:30:28.984" v="142" actId="962"/>
        <pc:sldMkLst>
          <pc:docMk/>
          <pc:sldMk cId="2522820244" sldId="271"/>
        </pc:sldMkLst>
        <pc:spChg chg="mod">
          <ac:chgData name="Corrigan, Maggie" userId="cad34459-c979-4bf5-bc87-860f62c21d45" providerId="ADAL" clId="{4432E653-E446-403C-B8F9-5D60DE06C4B2}" dt="2026-04-29T20:23:56.604" v="27"/>
          <ac:spMkLst>
            <pc:docMk/>
            <pc:sldMk cId="2522820244" sldId="271"/>
            <ac:spMk id="2" creationId="{0AD9706C-8D93-EE9E-A6AC-734226C7AFC7}"/>
          </ac:spMkLst>
        </pc:spChg>
        <pc:spChg chg="mod">
          <ac:chgData name="Corrigan, Maggie" userId="cad34459-c979-4bf5-bc87-860f62c21d45" providerId="ADAL" clId="{4432E653-E446-403C-B8F9-5D60DE06C4B2}" dt="2026-04-29T20:30:27.625" v="140" actId="962"/>
          <ac:spMkLst>
            <pc:docMk/>
            <pc:sldMk cId="2522820244" sldId="271"/>
            <ac:spMk id="6" creationId="{4CC0DDC7-CBF9-E90D-19C5-0C903CE287D0}"/>
          </ac:spMkLst>
        </pc:spChg>
        <pc:picChg chg="add mod">
          <ac:chgData name="Corrigan, Maggie" userId="cad34459-c979-4bf5-bc87-860f62c21d45" providerId="ADAL" clId="{4432E653-E446-403C-B8F9-5D60DE06C4B2}" dt="2026-04-29T20:30:28.984" v="142" actId="962"/>
          <ac:picMkLst>
            <pc:docMk/>
            <pc:sldMk cId="2522820244" sldId="271"/>
            <ac:picMk id="3" creationId="{97C38278-1BF4-BD42-16C4-17FE81B6EF3F}"/>
          </ac:picMkLst>
        </pc:picChg>
        <pc:picChg chg="mod">
          <ac:chgData name="Corrigan, Maggie" userId="cad34459-c979-4bf5-bc87-860f62c21d45" providerId="ADAL" clId="{4432E653-E446-403C-B8F9-5D60DE06C4B2}" dt="2026-04-29T20:30:26.938" v="139" actId="962"/>
          <ac:picMkLst>
            <pc:docMk/>
            <pc:sldMk cId="2522820244" sldId="271"/>
            <ac:picMk id="9218" creationId="{C5DEAFD9-AE57-A2B0-DF59-33325C9CE15A}"/>
          </ac:picMkLst>
        </pc:picChg>
        <pc:picChg chg="mod">
          <ac:chgData name="Corrigan, Maggie" userId="cad34459-c979-4bf5-bc87-860f62c21d45" providerId="ADAL" clId="{4432E653-E446-403C-B8F9-5D60DE06C4B2}" dt="2026-04-29T20:30:28.319" v="141" actId="962"/>
          <ac:picMkLst>
            <pc:docMk/>
            <pc:sldMk cId="2522820244" sldId="271"/>
            <ac:picMk id="9222" creationId="{13C264B8-C19D-D273-838E-6F8F27909282}"/>
          </ac:picMkLst>
        </pc:picChg>
      </pc:sldChg>
      <pc:sldChg chg="addSp modSp mod">
        <pc:chgData name="Corrigan, Maggie" userId="cad34459-c979-4bf5-bc87-860f62c21d45" providerId="ADAL" clId="{4432E653-E446-403C-B8F9-5D60DE06C4B2}" dt="2026-04-29T20:30:35.706" v="151" actId="962"/>
        <pc:sldMkLst>
          <pc:docMk/>
          <pc:sldMk cId="750477440" sldId="272"/>
        </pc:sldMkLst>
        <pc:spChg chg="mod">
          <ac:chgData name="Corrigan, Maggie" userId="cad34459-c979-4bf5-bc87-860f62c21d45" providerId="ADAL" clId="{4432E653-E446-403C-B8F9-5D60DE06C4B2}" dt="2026-04-29T20:23:56.604" v="27"/>
          <ac:spMkLst>
            <pc:docMk/>
            <pc:sldMk cId="750477440" sldId="272"/>
            <ac:spMk id="2" creationId="{6E7BB67A-1779-EAAD-F8F4-3478A075BF76}"/>
          </ac:spMkLst>
        </pc:spChg>
        <pc:spChg chg="mod">
          <ac:chgData name="Corrigan, Maggie" userId="cad34459-c979-4bf5-bc87-860f62c21d45" providerId="ADAL" clId="{4432E653-E446-403C-B8F9-5D60DE06C4B2}" dt="2026-04-29T20:26:16.620" v="49" actId="1076"/>
          <ac:spMkLst>
            <pc:docMk/>
            <pc:sldMk cId="750477440" sldId="272"/>
            <ac:spMk id="3" creationId="{1A69C81C-3FF2-B02C-94EC-9D63D42D30F6}"/>
          </ac:spMkLst>
        </pc:spChg>
        <pc:spChg chg="mod">
          <ac:chgData name="Corrigan, Maggie" userId="cad34459-c979-4bf5-bc87-860f62c21d45" providerId="ADAL" clId="{4432E653-E446-403C-B8F9-5D60DE06C4B2}" dt="2026-04-29T20:26:07.835" v="46" actId="1076"/>
          <ac:spMkLst>
            <pc:docMk/>
            <pc:sldMk cId="750477440" sldId="272"/>
            <ac:spMk id="10" creationId="{8467322A-D6E6-BCD1-E55D-70837792F2CA}"/>
          </ac:spMkLst>
        </pc:spChg>
        <pc:picChg chg="add mod">
          <ac:chgData name="Corrigan, Maggie" userId="cad34459-c979-4bf5-bc87-860f62c21d45" providerId="ADAL" clId="{4432E653-E446-403C-B8F9-5D60DE06C4B2}" dt="2026-04-29T20:30:35.706" v="151" actId="962"/>
          <ac:picMkLst>
            <pc:docMk/>
            <pc:sldMk cId="750477440" sldId="272"/>
            <ac:picMk id="4" creationId="{E79CA65B-7C0A-5AB9-544A-76C586A09717}"/>
          </ac:picMkLst>
        </pc:picChg>
        <pc:picChg chg="mod">
          <ac:chgData name="Corrigan, Maggie" userId="cad34459-c979-4bf5-bc87-860f62c21d45" providerId="ADAL" clId="{4432E653-E446-403C-B8F9-5D60DE06C4B2}" dt="2026-04-29T20:30:34.618" v="150" actId="962"/>
          <ac:picMkLst>
            <pc:docMk/>
            <pc:sldMk cId="750477440" sldId="272"/>
            <ac:picMk id="16" creationId="{98C9F52E-9397-AF38-EBAA-EA5AD5B24371}"/>
          </ac:picMkLst>
        </pc:picChg>
        <pc:picChg chg="mod">
          <ac:chgData name="Corrigan, Maggie" userId="cad34459-c979-4bf5-bc87-860f62c21d45" providerId="ADAL" clId="{4432E653-E446-403C-B8F9-5D60DE06C4B2}" dt="2026-04-29T20:30:33.966" v="149" actId="962"/>
          <ac:picMkLst>
            <pc:docMk/>
            <pc:sldMk cId="750477440" sldId="272"/>
            <ac:picMk id="10246" creationId="{21F6E9BA-74E8-E486-F8BE-75D6466CA06E}"/>
          </ac:picMkLst>
        </pc:picChg>
      </pc:sldChg>
      <pc:sldChg chg="addSp modSp mod setBg">
        <pc:chgData name="Corrigan, Maggie" userId="cad34459-c979-4bf5-bc87-860f62c21d45" providerId="ADAL" clId="{4432E653-E446-403C-B8F9-5D60DE06C4B2}" dt="2026-04-29T20:30:37.273" v="153" actId="962"/>
        <pc:sldMkLst>
          <pc:docMk/>
          <pc:sldMk cId="4193275999" sldId="273"/>
        </pc:sldMkLst>
        <pc:picChg chg="add mod">
          <ac:chgData name="Corrigan, Maggie" userId="cad34459-c979-4bf5-bc87-860f62c21d45" providerId="ADAL" clId="{4432E653-E446-403C-B8F9-5D60DE06C4B2}" dt="2026-04-29T20:30:37.273" v="153" actId="962"/>
          <ac:picMkLst>
            <pc:docMk/>
            <pc:sldMk cId="4193275999" sldId="273"/>
            <ac:picMk id="4" creationId="{BE9BFCB2-5F55-1050-B91F-B42D49D2EC46}"/>
          </ac:picMkLst>
        </pc:picChg>
        <pc:picChg chg="mod">
          <ac:chgData name="Corrigan, Maggie" userId="cad34459-c979-4bf5-bc87-860f62c21d45" providerId="ADAL" clId="{4432E653-E446-403C-B8F9-5D60DE06C4B2}" dt="2026-04-29T20:30:36.448" v="152" actId="962"/>
          <ac:picMkLst>
            <pc:docMk/>
            <pc:sldMk cId="4193275999" sldId="273"/>
            <ac:picMk id="11266" creationId="{FBBD7A45-C9C5-2B57-7CE4-AA3FAF8BC4A6}"/>
          </ac:picMkLst>
        </pc:picChg>
      </pc:sldChg>
      <pc:sldChg chg="addSp modSp mod setBg">
        <pc:chgData name="Corrigan, Maggie" userId="cad34459-c979-4bf5-bc87-860f62c21d45" providerId="ADAL" clId="{4432E653-E446-403C-B8F9-5D60DE06C4B2}" dt="2026-04-29T20:30:39.215" v="155" actId="962"/>
        <pc:sldMkLst>
          <pc:docMk/>
          <pc:sldMk cId="4274268825" sldId="274"/>
        </pc:sldMkLst>
        <pc:graphicFrameChg chg="mod">
          <ac:chgData name="Corrigan, Maggie" userId="cad34459-c979-4bf5-bc87-860f62c21d45" providerId="ADAL" clId="{4432E653-E446-403C-B8F9-5D60DE06C4B2}" dt="2026-04-29T20:30:37.943" v="154" actId="962"/>
          <ac:graphicFrameMkLst>
            <pc:docMk/>
            <pc:sldMk cId="4274268825" sldId="274"/>
            <ac:graphicFrameMk id="5" creationId="{5D3E90C3-511A-19C1-E15D-493A55207B57}"/>
          </ac:graphicFrameMkLst>
        </pc:graphicFrameChg>
        <pc:picChg chg="add mod">
          <ac:chgData name="Corrigan, Maggie" userId="cad34459-c979-4bf5-bc87-860f62c21d45" providerId="ADAL" clId="{4432E653-E446-403C-B8F9-5D60DE06C4B2}" dt="2026-04-29T20:30:39.215" v="155" actId="962"/>
          <ac:picMkLst>
            <pc:docMk/>
            <pc:sldMk cId="4274268825" sldId="274"/>
            <ac:picMk id="3" creationId="{A89453F7-1148-665A-A50C-73A18A2795E1}"/>
          </ac:picMkLst>
        </pc:picChg>
      </pc:sldChg>
      <pc:sldChg chg="addSp modSp mod">
        <pc:chgData name="Corrigan, Maggie" userId="cad34459-c979-4bf5-bc87-860f62c21d45" providerId="ADAL" clId="{4432E653-E446-403C-B8F9-5D60DE06C4B2}" dt="2026-04-29T20:30:40.699" v="157" actId="962"/>
        <pc:sldMkLst>
          <pc:docMk/>
          <pc:sldMk cId="4035852707" sldId="275"/>
        </pc:sldMkLst>
        <pc:spChg chg="mod">
          <ac:chgData name="Corrigan, Maggie" userId="cad34459-c979-4bf5-bc87-860f62c21d45" providerId="ADAL" clId="{4432E653-E446-403C-B8F9-5D60DE06C4B2}" dt="2026-04-29T20:23:56.604" v="27"/>
          <ac:spMkLst>
            <pc:docMk/>
            <pc:sldMk cId="4035852707" sldId="275"/>
            <ac:spMk id="2" creationId="{C56B76EE-F6B0-145B-3817-84481AE1708A}"/>
          </ac:spMkLst>
        </pc:spChg>
        <pc:picChg chg="add mod">
          <ac:chgData name="Corrigan, Maggie" userId="cad34459-c979-4bf5-bc87-860f62c21d45" providerId="ADAL" clId="{4432E653-E446-403C-B8F9-5D60DE06C4B2}" dt="2026-04-29T20:30:40.699" v="157" actId="962"/>
          <ac:picMkLst>
            <pc:docMk/>
            <pc:sldMk cId="4035852707" sldId="275"/>
            <ac:picMk id="4" creationId="{DABB2206-61C7-F4B2-40D2-72FEB371BDFA}"/>
          </ac:picMkLst>
        </pc:picChg>
        <pc:picChg chg="mod">
          <ac:chgData name="Corrigan, Maggie" userId="cad34459-c979-4bf5-bc87-860f62c21d45" providerId="ADAL" clId="{4432E653-E446-403C-B8F9-5D60DE06C4B2}" dt="2026-04-29T20:30:39.872" v="156" actId="962"/>
          <ac:picMkLst>
            <pc:docMk/>
            <pc:sldMk cId="4035852707" sldId="275"/>
            <ac:picMk id="12290" creationId="{E6E56302-554E-51E3-0949-BC1B013F1B69}"/>
          </ac:picMkLst>
        </pc:picChg>
      </pc:sldChg>
      <pc:sldChg chg="addSp modSp mod">
        <pc:chgData name="Corrigan, Maggie" userId="cad34459-c979-4bf5-bc87-860f62c21d45" providerId="ADAL" clId="{4432E653-E446-403C-B8F9-5D60DE06C4B2}" dt="2026-04-29T20:30:42.172" v="159" actId="962"/>
        <pc:sldMkLst>
          <pc:docMk/>
          <pc:sldMk cId="1684060527" sldId="276"/>
        </pc:sldMkLst>
        <pc:spChg chg="mod">
          <ac:chgData name="Corrigan, Maggie" userId="cad34459-c979-4bf5-bc87-860f62c21d45" providerId="ADAL" clId="{4432E653-E446-403C-B8F9-5D60DE06C4B2}" dt="2026-04-29T20:23:56.604" v="27"/>
          <ac:spMkLst>
            <pc:docMk/>
            <pc:sldMk cId="1684060527" sldId="276"/>
            <ac:spMk id="2" creationId="{6AF7984B-B279-C70E-B842-7E6861A60658}"/>
          </ac:spMkLst>
        </pc:spChg>
        <pc:picChg chg="add mod">
          <ac:chgData name="Corrigan, Maggie" userId="cad34459-c979-4bf5-bc87-860f62c21d45" providerId="ADAL" clId="{4432E653-E446-403C-B8F9-5D60DE06C4B2}" dt="2026-04-29T20:30:42.172" v="159" actId="962"/>
          <ac:picMkLst>
            <pc:docMk/>
            <pc:sldMk cId="1684060527" sldId="276"/>
            <ac:picMk id="4" creationId="{14819DA8-2E97-E1A7-81C1-035228DD5B6D}"/>
          </ac:picMkLst>
        </pc:picChg>
        <pc:picChg chg="mod">
          <ac:chgData name="Corrigan, Maggie" userId="cad34459-c979-4bf5-bc87-860f62c21d45" providerId="ADAL" clId="{4432E653-E446-403C-B8F9-5D60DE06C4B2}" dt="2026-04-29T20:30:41.360" v="158" actId="962"/>
          <ac:picMkLst>
            <pc:docMk/>
            <pc:sldMk cId="1684060527" sldId="276"/>
            <ac:picMk id="13314" creationId="{228E4838-2AED-C3D8-50BE-6E071650A6BF}"/>
          </ac:picMkLst>
        </pc:picChg>
      </pc:sldChg>
      <pc:sldChg chg="addSp modSp mod">
        <pc:chgData name="Corrigan, Maggie" userId="cad34459-c979-4bf5-bc87-860f62c21d45" providerId="ADAL" clId="{4432E653-E446-403C-B8F9-5D60DE06C4B2}" dt="2026-04-29T20:30:43.473" v="161" actId="962"/>
        <pc:sldMkLst>
          <pc:docMk/>
          <pc:sldMk cId="3213983024" sldId="277"/>
        </pc:sldMkLst>
        <pc:spChg chg="mod">
          <ac:chgData name="Corrigan, Maggie" userId="cad34459-c979-4bf5-bc87-860f62c21d45" providerId="ADAL" clId="{4432E653-E446-403C-B8F9-5D60DE06C4B2}" dt="2026-04-29T20:23:56.604" v="27"/>
          <ac:spMkLst>
            <pc:docMk/>
            <pc:sldMk cId="3213983024" sldId="277"/>
            <ac:spMk id="2" creationId="{CA6E5121-F284-55FC-75A5-BBD651DBEEE1}"/>
          </ac:spMkLst>
        </pc:spChg>
        <pc:picChg chg="add mod">
          <ac:chgData name="Corrigan, Maggie" userId="cad34459-c979-4bf5-bc87-860f62c21d45" providerId="ADAL" clId="{4432E653-E446-403C-B8F9-5D60DE06C4B2}" dt="2026-04-29T20:30:43.473" v="161" actId="962"/>
          <ac:picMkLst>
            <pc:docMk/>
            <pc:sldMk cId="3213983024" sldId="277"/>
            <ac:picMk id="4" creationId="{277BD79E-4C00-0BF3-CE3D-96378B8030BA}"/>
          </ac:picMkLst>
        </pc:picChg>
        <pc:picChg chg="mod">
          <ac:chgData name="Corrigan, Maggie" userId="cad34459-c979-4bf5-bc87-860f62c21d45" providerId="ADAL" clId="{4432E653-E446-403C-B8F9-5D60DE06C4B2}" dt="2026-04-29T20:30:42.762" v="160" actId="962"/>
          <ac:picMkLst>
            <pc:docMk/>
            <pc:sldMk cId="3213983024" sldId="277"/>
            <ac:picMk id="14338" creationId="{891F515B-2CFD-EA0A-8D5F-A0467CBD41EA}"/>
          </ac:picMkLst>
        </pc:picChg>
      </pc:sldChg>
      <pc:sldChg chg="addSp modSp mod">
        <pc:chgData name="Corrigan, Maggie" userId="cad34459-c979-4bf5-bc87-860f62c21d45" providerId="ADAL" clId="{4432E653-E446-403C-B8F9-5D60DE06C4B2}" dt="2026-04-29T20:30:44.803" v="163" actId="962"/>
        <pc:sldMkLst>
          <pc:docMk/>
          <pc:sldMk cId="954192850" sldId="278"/>
        </pc:sldMkLst>
        <pc:spChg chg="mod">
          <ac:chgData name="Corrigan, Maggie" userId="cad34459-c979-4bf5-bc87-860f62c21d45" providerId="ADAL" clId="{4432E653-E446-403C-B8F9-5D60DE06C4B2}" dt="2026-04-29T20:23:56.604" v="27"/>
          <ac:spMkLst>
            <pc:docMk/>
            <pc:sldMk cId="954192850" sldId="278"/>
            <ac:spMk id="2" creationId="{B123E0CA-E1D7-479F-E60F-3838BE2D1830}"/>
          </ac:spMkLst>
        </pc:spChg>
        <pc:picChg chg="add mod">
          <ac:chgData name="Corrigan, Maggie" userId="cad34459-c979-4bf5-bc87-860f62c21d45" providerId="ADAL" clId="{4432E653-E446-403C-B8F9-5D60DE06C4B2}" dt="2026-04-29T20:30:44.803" v="163" actId="962"/>
          <ac:picMkLst>
            <pc:docMk/>
            <pc:sldMk cId="954192850" sldId="278"/>
            <ac:picMk id="4" creationId="{E71B2621-7661-2FF1-E60C-A2880E1DCD99}"/>
          </ac:picMkLst>
        </pc:picChg>
        <pc:picChg chg="mod">
          <ac:chgData name="Corrigan, Maggie" userId="cad34459-c979-4bf5-bc87-860f62c21d45" providerId="ADAL" clId="{4432E653-E446-403C-B8F9-5D60DE06C4B2}" dt="2026-04-29T20:30:44.082" v="162" actId="962"/>
          <ac:picMkLst>
            <pc:docMk/>
            <pc:sldMk cId="954192850" sldId="278"/>
            <ac:picMk id="15362" creationId="{02982E37-51D8-2476-95D8-40DE97021012}"/>
          </ac:picMkLst>
        </pc:picChg>
      </pc:sldChg>
      <pc:sldChg chg="addSp delSp modSp mod setBg">
        <pc:chgData name="Corrigan, Maggie" userId="cad34459-c979-4bf5-bc87-860f62c21d45" providerId="ADAL" clId="{4432E653-E446-403C-B8F9-5D60DE06C4B2}" dt="2026-04-29T20:30:45.453" v="164" actId="962"/>
        <pc:sldMkLst>
          <pc:docMk/>
          <pc:sldMk cId="3909745003" sldId="279"/>
        </pc:sldMkLst>
        <pc:spChg chg="mod">
          <ac:chgData name="Corrigan, Maggie" userId="cad34459-c979-4bf5-bc87-860f62c21d45" providerId="ADAL" clId="{4432E653-E446-403C-B8F9-5D60DE06C4B2}" dt="2026-04-29T20:26:49.376" v="54" actId="1076"/>
          <ac:spMkLst>
            <pc:docMk/>
            <pc:sldMk cId="3909745003" sldId="279"/>
            <ac:spMk id="2" creationId="{665FDB0B-16E0-B77A-1B73-F084595D612D}"/>
          </ac:spMkLst>
        </pc:spChg>
        <pc:spChg chg="mod">
          <ac:chgData name="Corrigan, Maggie" userId="cad34459-c979-4bf5-bc87-860f62c21d45" providerId="ADAL" clId="{4432E653-E446-403C-B8F9-5D60DE06C4B2}" dt="2026-04-29T20:26:44.733" v="53" actId="1076"/>
          <ac:spMkLst>
            <pc:docMk/>
            <pc:sldMk cId="3909745003" sldId="279"/>
            <ac:spMk id="3" creationId="{44068443-02EF-9E67-4DA2-0038C9C4C831}"/>
          </ac:spMkLst>
        </pc:spChg>
        <pc:picChg chg="add mod">
          <ac:chgData name="Corrigan, Maggie" userId="cad34459-c979-4bf5-bc87-860f62c21d45" providerId="ADAL" clId="{4432E653-E446-403C-B8F9-5D60DE06C4B2}" dt="2026-04-29T20:30:45.453" v="164" actId="962"/>
          <ac:picMkLst>
            <pc:docMk/>
            <pc:sldMk cId="3909745003" sldId="279"/>
            <ac:picMk id="4" creationId="{A835EC53-904F-EF66-7973-B71DB65DE762}"/>
          </ac:picMkLst>
        </pc:picChg>
        <pc:picChg chg="del">
          <ac:chgData name="Corrigan, Maggie" userId="cad34459-c979-4bf5-bc87-860f62c21d45" providerId="ADAL" clId="{4432E653-E446-403C-B8F9-5D60DE06C4B2}" dt="2026-04-29T20:26:37.955" v="51" actId="478"/>
          <ac:picMkLst>
            <pc:docMk/>
            <pc:sldMk cId="3909745003" sldId="279"/>
            <ac:picMk id="5" creationId="{EBCC7D88-5B82-B556-4DF4-DC84A21F4ABA}"/>
          </ac:picMkLst>
        </pc:picChg>
      </pc:sldChg>
      <pc:sldChg chg="addSp modSp mod">
        <pc:chgData name="Corrigan, Maggie" userId="cad34459-c979-4bf5-bc87-860f62c21d45" providerId="ADAL" clId="{4432E653-E446-403C-B8F9-5D60DE06C4B2}" dt="2026-04-29T20:30:47.210" v="166" actId="962"/>
        <pc:sldMkLst>
          <pc:docMk/>
          <pc:sldMk cId="2376045934" sldId="280"/>
        </pc:sldMkLst>
        <pc:spChg chg="mod">
          <ac:chgData name="Corrigan, Maggie" userId="cad34459-c979-4bf5-bc87-860f62c21d45" providerId="ADAL" clId="{4432E653-E446-403C-B8F9-5D60DE06C4B2}" dt="2026-04-29T20:23:56.604" v="27"/>
          <ac:spMkLst>
            <pc:docMk/>
            <pc:sldMk cId="2376045934" sldId="280"/>
            <ac:spMk id="2" creationId="{540C9E8B-3846-0044-B2D6-4EFABF7240DF}"/>
          </ac:spMkLst>
        </pc:spChg>
        <pc:graphicFrameChg chg="mod">
          <ac:chgData name="Corrigan, Maggie" userId="cad34459-c979-4bf5-bc87-860f62c21d45" providerId="ADAL" clId="{4432E653-E446-403C-B8F9-5D60DE06C4B2}" dt="2026-04-29T20:30:46.379" v="165" actId="962"/>
          <ac:graphicFrameMkLst>
            <pc:docMk/>
            <pc:sldMk cId="2376045934" sldId="280"/>
            <ac:graphicFrameMk id="5" creationId="{829162C5-B0EC-5181-E3DF-5D7823B2CCC6}"/>
          </ac:graphicFrameMkLst>
        </pc:graphicFrameChg>
        <pc:picChg chg="add mod">
          <ac:chgData name="Corrigan, Maggie" userId="cad34459-c979-4bf5-bc87-860f62c21d45" providerId="ADAL" clId="{4432E653-E446-403C-B8F9-5D60DE06C4B2}" dt="2026-04-29T20:30:47.210" v="166" actId="962"/>
          <ac:picMkLst>
            <pc:docMk/>
            <pc:sldMk cId="2376045934" sldId="280"/>
            <ac:picMk id="3" creationId="{C0138557-E2B2-4224-6B5E-72F38D9AFAA2}"/>
          </ac:picMkLst>
        </pc:picChg>
      </pc:sldChg>
      <pc:sldChg chg="addSp modSp mod setBg">
        <pc:chgData name="Corrigan, Maggie" userId="cad34459-c979-4bf5-bc87-860f62c21d45" providerId="ADAL" clId="{4432E653-E446-403C-B8F9-5D60DE06C4B2}" dt="2026-04-29T20:30:48.099" v="167" actId="962"/>
        <pc:sldMkLst>
          <pc:docMk/>
          <pc:sldMk cId="403661185" sldId="281"/>
        </pc:sldMkLst>
        <pc:picChg chg="add mod">
          <ac:chgData name="Corrigan, Maggie" userId="cad34459-c979-4bf5-bc87-860f62c21d45" providerId="ADAL" clId="{4432E653-E446-403C-B8F9-5D60DE06C4B2}" dt="2026-04-29T20:30:48.099" v="167" actId="962"/>
          <ac:picMkLst>
            <pc:docMk/>
            <pc:sldMk cId="403661185" sldId="281"/>
            <ac:picMk id="4" creationId="{6295B49A-F032-C69F-3BA5-35A7A100B28A}"/>
          </ac:picMkLst>
        </pc:picChg>
      </pc:sldChg>
      <pc:sldChg chg="addSp modSp mod">
        <pc:chgData name="Corrigan, Maggie" userId="cad34459-c979-4bf5-bc87-860f62c21d45" providerId="ADAL" clId="{4432E653-E446-403C-B8F9-5D60DE06C4B2}" dt="2026-04-29T20:30:31.619" v="146" actId="962"/>
        <pc:sldMkLst>
          <pc:docMk/>
          <pc:sldMk cId="1424190587" sldId="282"/>
        </pc:sldMkLst>
        <pc:spChg chg="mod">
          <ac:chgData name="Corrigan, Maggie" userId="cad34459-c979-4bf5-bc87-860f62c21d45" providerId="ADAL" clId="{4432E653-E446-403C-B8F9-5D60DE06C4B2}" dt="2026-04-29T20:23:56.604" v="27"/>
          <ac:spMkLst>
            <pc:docMk/>
            <pc:sldMk cId="1424190587" sldId="282"/>
            <ac:spMk id="2" creationId="{E587DD0C-55C5-7094-6F18-083A3557F35A}"/>
          </ac:spMkLst>
        </pc:spChg>
        <pc:spChg chg="mod">
          <ac:chgData name="Corrigan, Maggie" userId="cad34459-c979-4bf5-bc87-860f62c21d45" providerId="ADAL" clId="{4432E653-E446-403C-B8F9-5D60DE06C4B2}" dt="2026-04-29T20:30:30.371" v="144" actId="962"/>
          <ac:spMkLst>
            <pc:docMk/>
            <pc:sldMk cId="1424190587" sldId="282"/>
            <ac:spMk id="9" creationId="{4BA33BD6-8493-153C-4D23-44121E8D2A36}"/>
          </ac:spMkLst>
        </pc:spChg>
        <pc:spChg chg="mod">
          <ac:chgData name="Corrigan, Maggie" userId="cad34459-c979-4bf5-bc87-860f62c21d45" providerId="ADAL" clId="{4432E653-E446-403C-B8F9-5D60DE06C4B2}" dt="2026-04-29T20:30:31.018" v="145" actId="962"/>
          <ac:spMkLst>
            <pc:docMk/>
            <pc:sldMk cId="1424190587" sldId="282"/>
            <ac:spMk id="10" creationId="{B0B31B78-7543-3BC5-AC7F-F840BF504644}"/>
          </ac:spMkLst>
        </pc:spChg>
        <pc:picChg chg="add mod">
          <ac:chgData name="Corrigan, Maggie" userId="cad34459-c979-4bf5-bc87-860f62c21d45" providerId="ADAL" clId="{4432E653-E446-403C-B8F9-5D60DE06C4B2}" dt="2026-04-29T20:30:31.619" v="146" actId="962"/>
          <ac:picMkLst>
            <pc:docMk/>
            <pc:sldMk cId="1424190587" sldId="282"/>
            <ac:picMk id="3" creationId="{B180B0CA-57AF-8F1A-6E06-DEEF96ED019E}"/>
          </ac:picMkLst>
        </pc:picChg>
        <pc:picChg chg="mod">
          <ac:chgData name="Corrigan, Maggie" userId="cad34459-c979-4bf5-bc87-860f62c21d45" providerId="ADAL" clId="{4432E653-E446-403C-B8F9-5D60DE06C4B2}" dt="2026-04-29T20:30:29.632" v="143" actId="962"/>
          <ac:picMkLst>
            <pc:docMk/>
            <pc:sldMk cId="1424190587" sldId="282"/>
            <ac:picMk id="8" creationId="{1933A458-2490-1873-994E-9C53BCEC54E0}"/>
          </ac:picMkLst>
        </pc:picChg>
      </pc:sldChg>
      <pc:sldChg chg="addSp modSp mod">
        <pc:chgData name="Corrigan, Maggie" userId="cad34459-c979-4bf5-bc87-860f62c21d45" providerId="ADAL" clId="{4432E653-E446-403C-B8F9-5D60DE06C4B2}" dt="2026-04-29T20:30:03.995" v="107" actId="962"/>
        <pc:sldMkLst>
          <pc:docMk/>
          <pc:sldMk cId="1830197197" sldId="283"/>
        </pc:sldMkLst>
        <pc:spChg chg="mod">
          <ac:chgData name="Corrigan, Maggie" userId="cad34459-c979-4bf5-bc87-860f62c21d45" providerId="ADAL" clId="{4432E653-E446-403C-B8F9-5D60DE06C4B2}" dt="2026-04-29T20:23:56.604" v="27"/>
          <ac:spMkLst>
            <pc:docMk/>
            <pc:sldMk cId="1830197197" sldId="283"/>
            <ac:spMk id="2" creationId="{474F92AA-FB44-B08E-23CC-80F2F24D28AB}"/>
          </ac:spMkLst>
        </pc:spChg>
        <pc:spChg chg="mod">
          <ac:chgData name="Corrigan, Maggie" userId="cad34459-c979-4bf5-bc87-860f62c21d45" providerId="ADAL" clId="{4432E653-E446-403C-B8F9-5D60DE06C4B2}" dt="2026-04-29T20:30:03.344" v="106" actId="962"/>
          <ac:spMkLst>
            <pc:docMk/>
            <pc:sldMk cId="1830197197" sldId="283"/>
            <ac:spMk id="4" creationId="{2DDB0359-3D6C-8D70-E3E2-37ECD4CE478B}"/>
          </ac:spMkLst>
        </pc:spChg>
        <pc:picChg chg="add mod">
          <ac:chgData name="Corrigan, Maggie" userId="cad34459-c979-4bf5-bc87-860f62c21d45" providerId="ADAL" clId="{4432E653-E446-403C-B8F9-5D60DE06C4B2}" dt="2026-04-29T20:30:03.995" v="107" actId="962"/>
          <ac:picMkLst>
            <pc:docMk/>
            <pc:sldMk cId="1830197197" sldId="283"/>
            <ac:picMk id="5" creationId="{EEC55A64-92F2-0C8A-4E11-AABE5DF6F0A3}"/>
          </ac:picMkLst>
        </pc:picChg>
      </pc:sldChg>
      <pc:sldChg chg="addSp modSp mod">
        <pc:chgData name="Corrigan, Maggie" userId="cad34459-c979-4bf5-bc87-860f62c21d45" providerId="ADAL" clId="{4432E653-E446-403C-B8F9-5D60DE06C4B2}" dt="2026-04-29T20:30:33.244" v="148" actId="962"/>
        <pc:sldMkLst>
          <pc:docMk/>
          <pc:sldMk cId="2420123635" sldId="284"/>
        </pc:sldMkLst>
        <pc:spChg chg="mod">
          <ac:chgData name="Corrigan, Maggie" userId="cad34459-c979-4bf5-bc87-860f62c21d45" providerId="ADAL" clId="{4432E653-E446-403C-B8F9-5D60DE06C4B2}" dt="2026-04-29T20:23:56.604" v="27"/>
          <ac:spMkLst>
            <pc:docMk/>
            <pc:sldMk cId="2420123635" sldId="284"/>
            <ac:spMk id="2" creationId="{9C2679C9-0FAF-4ADA-F19D-021AB9F08BC2}"/>
          </ac:spMkLst>
        </pc:spChg>
        <pc:picChg chg="add mod">
          <ac:chgData name="Corrigan, Maggie" userId="cad34459-c979-4bf5-bc87-860f62c21d45" providerId="ADAL" clId="{4432E653-E446-403C-B8F9-5D60DE06C4B2}" dt="2026-04-29T20:30:33.244" v="148" actId="962"/>
          <ac:picMkLst>
            <pc:docMk/>
            <pc:sldMk cId="2420123635" sldId="284"/>
            <ac:picMk id="3" creationId="{A7C12F07-71EA-F731-3B24-A171D775C6D3}"/>
          </ac:picMkLst>
        </pc:picChg>
        <pc:picChg chg="mod">
          <ac:chgData name="Corrigan, Maggie" userId="cad34459-c979-4bf5-bc87-860f62c21d45" providerId="ADAL" clId="{4432E653-E446-403C-B8F9-5D60DE06C4B2}" dt="2026-04-29T20:30:32.416" v="147" actId="962"/>
          <ac:picMkLst>
            <pc:docMk/>
            <pc:sldMk cId="2420123635" sldId="284"/>
            <ac:picMk id="8" creationId="{E77ECB20-0332-08F3-DC66-DCC7B623F052}"/>
          </ac:picMkLst>
        </pc:picChg>
      </pc:sldChg>
      <pc:sldChg chg="addSp modSp mod">
        <pc:chgData name="Corrigan, Maggie" userId="cad34459-c979-4bf5-bc87-860f62c21d45" providerId="ADAL" clId="{4432E653-E446-403C-B8F9-5D60DE06C4B2}" dt="2026-04-29T20:30:22.469" v="133" actId="962"/>
        <pc:sldMkLst>
          <pc:docMk/>
          <pc:sldMk cId="141375486" sldId="285"/>
        </pc:sldMkLst>
        <pc:spChg chg="mod">
          <ac:chgData name="Corrigan, Maggie" userId="cad34459-c979-4bf5-bc87-860f62c21d45" providerId="ADAL" clId="{4432E653-E446-403C-B8F9-5D60DE06C4B2}" dt="2026-04-29T20:23:56.604" v="27"/>
          <ac:spMkLst>
            <pc:docMk/>
            <pc:sldMk cId="141375486" sldId="285"/>
            <ac:spMk id="3" creationId="{63F92346-9818-0E59-6E97-E44AE8FF3FB3}"/>
          </ac:spMkLst>
        </pc:spChg>
        <pc:picChg chg="add mod">
          <ac:chgData name="Corrigan, Maggie" userId="cad34459-c979-4bf5-bc87-860f62c21d45" providerId="ADAL" clId="{4432E653-E446-403C-B8F9-5D60DE06C4B2}" dt="2026-04-29T20:30:22.469" v="133" actId="962"/>
          <ac:picMkLst>
            <pc:docMk/>
            <pc:sldMk cId="141375486" sldId="285"/>
            <ac:picMk id="4" creationId="{DB20A0C4-16B8-0939-09CF-14E1AA8CCA49}"/>
          </ac:picMkLst>
        </pc:picChg>
        <pc:picChg chg="mod">
          <ac:chgData name="Corrigan, Maggie" userId="cad34459-c979-4bf5-bc87-860f62c21d45" providerId="ADAL" clId="{4432E653-E446-403C-B8F9-5D60DE06C4B2}" dt="2026-04-29T20:30:21.844" v="132" actId="962"/>
          <ac:picMkLst>
            <pc:docMk/>
            <pc:sldMk cId="141375486" sldId="285"/>
            <ac:picMk id="5" creationId="{7DD88656-B13D-4F98-6026-89EBE5C7E668}"/>
          </ac:picMkLst>
        </pc:picChg>
      </pc:sldChg>
      <pc:sldMasterChg chg="setBg modSldLayout">
        <pc:chgData name="Corrigan, Maggie" userId="cad34459-c979-4bf5-bc87-860f62c21d45" providerId="ADAL" clId="{4432E653-E446-403C-B8F9-5D60DE06C4B2}" dt="2026-04-29T20:23:27.093" v="24"/>
        <pc:sldMasterMkLst>
          <pc:docMk/>
          <pc:sldMasterMk cId="1184431165" sldId="2147483714"/>
        </pc:sldMasterMkLst>
        <pc:sldLayoutChg chg="setBg">
          <pc:chgData name="Corrigan, Maggie" userId="cad34459-c979-4bf5-bc87-860f62c21d45" providerId="ADAL" clId="{4432E653-E446-403C-B8F9-5D60DE06C4B2}" dt="2026-04-29T20:23:27.093" v="24"/>
          <pc:sldLayoutMkLst>
            <pc:docMk/>
            <pc:sldMasterMk cId="1184431165" sldId="2147483714"/>
            <pc:sldLayoutMk cId="1747683606" sldId="2147483715"/>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3439190872" sldId="2147483716"/>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4035928003" sldId="2147483717"/>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300228042" sldId="2147483718"/>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2083047985" sldId="2147483719"/>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2450817235" sldId="2147483720"/>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1455033216" sldId="2147483721"/>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2355100288" sldId="2147483722"/>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798523776" sldId="2147483723"/>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1898597754" sldId="2147483724"/>
          </pc:sldLayoutMkLst>
        </pc:sldLayoutChg>
        <pc:sldLayoutChg chg="setBg">
          <pc:chgData name="Corrigan, Maggie" userId="cad34459-c979-4bf5-bc87-860f62c21d45" providerId="ADAL" clId="{4432E653-E446-403C-B8F9-5D60DE06C4B2}" dt="2026-04-29T20:23:27.093" v="24"/>
          <pc:sldLayoutMkLst>
            <pc:docMk/>
            <pc:sldMasterMk cId="1184431165" sldId="2147483714"/>
            <pc:sldLayoutMk cId="2378318112" sldId="2147483725"/>
          </pc:sldLayoutMkLst>
        </pc:sldLayoutChg>
      </pc:sldMasterChg>
      <pc:sldMasterChg chg="setBg modSldLayout">
        <pc:chgData name="Corrigan, Maggie" userId="cad34459-c979-4bf5-bc87-860f62c21d45" providerId="ADAL" clId="{4432E653-E446-403C-B8F9-5D60DE06C4B2}" dt="2026-04-29T20:24:47.990" v="35"/>
        <pc:sldMasterMkLst>
          <pc:docMk/>
          <pc:sldMasterMk cId="1845601156" sldId="2147483726"/>
        </pc:sldMasterMkLst>
        <pc:sldLayoutChg chg="setBg">
          <pc:chgData name="Corrigan, Maggie" userId="cad34459-c979-4bf5-bc87-860f62c21d45" providerId="ADAL" clId="{4432E653-E446-403C-B8F9-5D60DE06C4B2}" dt="2026-04-29T20:24:47.990" v="35"/>
          <pc:sldLayoutMkLst>
            <pc:docMk/>
            <pc:sldMasterMk cId="1845601156" sldId="2147483726"/>
            <pc:sldLayoutMk cId="792634384" sldId="2147483727"/>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3912345430" sldId="2147483728"/>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1570751800" sldId="2147483729"/>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3494123463" sldId="2147483730"/>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766413527" sldId="2147483731"/>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2906949937" sldId="2147483732"/>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2377713577" sldId="2147483733"/>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3401959199" sldId="2147483734"/>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2628990473" sldId="2147483735"/>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3521248374" sldId="2147483736"/>
          </pc:sldLayoutMkLst>
        </pc:sldLayoutChg>
        <pc:sldLayoutChg chg="setBg">
          <pc:chgData name="Corrigan, Maggie" userId="cad34459-c979-4bf5-bc87-860f62c21d45" providerId="ADAL" clId="{4432E653-E446-403C-B8F9-5D60DE06C4B2}" dt="2026-04-29T20:24:47.990" v="35"/>
          <pc:sldLayoutMkLst>
            <pc:docMk/>
            <pc:sldMasterMk cId="1845601156" sldId="2147483726"/>
            <pc:sldLayoutMk cId="3505934328" sldId="2147483737"/>
          </pc:sldLayoutMkLst>
        </pc:sldLayoutChg>
      </pc:sldMaster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cbt.ttu.edu&#160;" TargetMode="External"/><Relationship Id="rId1" Type="http://schemas.openxmlformats.org/officeDocument/2006/relationships/hyperlink" Target="http://www.depts.ttu.edu/itts/software/cbt.php&#160;"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cbt.ttu.edu&#160;" TargetMode="External"/><Relationship Id="rId1" Type="http://schemas.openxmlformats.org/officeDocument/2006/relationships/hyperlink" Target="http://www.depts.ttu.edu/itts/software/cbt.php&#160;"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4D279-1048-47E0-BB93-5CFCF4DF0246}"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80495507-FD93-4E8B-9C74-9F12F227AA0D}">
      <dgm:prSet/>
      <dgm:spPr/>
      <dgm:t>
        <a:bodyPr/>
        <a:lstStyle/>
        <a:p>
          <a:r>
            <a:rPr lang="en-US" b="0" i="0"/>
            <a:t>Click the </a:t>
          </a:r>
          <a:r>
            <a:rPr lang="en-US" b="1" i="0"/>
            <a:t>File tab</a:t>
          </a:r>
          <a:r>
            <a:rPr lang="en-US" b="0" i="0"/>
            <a:t> and select Export and do one of the following:   </a:t>
          </a:r>
          <a:endParaRPr lang="en-US"/>
        </a:p>
      </dgm:t>
    </dgm:pt>
    <dgm:pt modelId="{55FAEA98-6250-4A2B-AB4F-5EECE806BC96}" type="parTrans" cxnId="{AE5491D7-E552-4452-837E-9D92E44893FF}">
      <dgm:prSet/>
      <dgm:spPr/>
      <dgm:t>
        <a:bodyPr/>
        <a:lstStyle/>
        <a:p>
          <a:endParaRPr lang="en-US"/>
        </a:p>
      </dgm:t>
    </dgm:pt>
    <dgm:pt modelId="{071F3ED8-0749-44AA-9EAE-349319025878}" type="sibTrans" cxnId="{AE5491D7-E552-4452-837E-9D92E44893FF}">
      <dgm:prSet phldrT="1" phldr="0"/>
      <dgm:spPr/>
      <dgm:t>
        <a:bodyPr/>
        <a:lstStyle/>
        <a:p>
          <a:r>
            <a:rPr lang="en-US"/>
            <a:t>1</a:t>
          </a:r>
        </a:p>
      </dgm:t>
    </dgm:pt>
    <dgm:pt modelId="{EF715ABF-B612-41A3-9712-9CA2724C1C04}">
      <dgm:prSet/>
      <dgm:spPr/>
      <dgm:t>
        <a:bodyPr/>
        <a:lstStyle/>
        <a:p>
          <a:r>
            <a:rPr lang="en-US" b="0" i="0"/>
            <a:t>Click Create Adobe PDF   </a:t>
          </a:r>
          <a:endParaRPr lang="en-US"/>
        </a:p>
      </dgm:t>
    </dgm:pt>
    <dgm:pt modelId="{462AA490-40DF-4245-A7F3-DAA92A9633E3}" type="parTrans" cxnId="{C481D21E-9E1C-46D2-8B04-38AE72E38DEB}">
      <dgm:prSet/>
      <dgm:spPr/>
      <dgm:t>
        <a:bodyPr/>
        <a:lstStyle/>
        <a:p>
          <a:endParaRPr lang="en-US"/>
        </a:p>
      </dgm:t>
    </dgm:pt>
    <dgm:pt modelId="{C2D1CE35-6769-4A40-95E5-6189ADF2440A}" type="sibTrans" cxnId="{C481D21E-9E1C-46D2-8B04-38AE72E38DEB}">
      <dgm:prSet/>
      <dgm:spPr/>
      <dgm:t>
        <a:bodyPr/>
        <a:lstStyle/>
        <a:p>
          <a:endParaRPr lang="en-US"/>
        </a:p>
      </dgm:t>
    </dgm:pt>
    <dgm:pt modelId="{2152F6E3-16AA-4281-B59E-675AA14412B8}">
      <dgm:prSet/>
      <dgm:spPr/>
      <dgm:t>
        <a:bodyPr/>
        <a:lstStyle/>
        <a:p>
          <a:r>
            <a:rPr lang="en-US" b="0" i="0"/>
            <a:t>Click </a:t>
          </a:r>
          <a:r>
            <a:rPr lang="en-US" b="1" i="0"/>
            <a:t>Change File Type</a:t>
          </a:r>
          <a:r>
            <a:rPr lang="en-US" b="0" i="0"/>
            <a:t> to save as a Template or JPEG.   </a:t>
          </a:r>
          <a:endParaRPr lang="en-US"/>
        </a:p>
      </dgm:t>
    </dgm:pt>
    <dgm:pt modelId="{4DAB87EC-1B6E-4477-AF01-674D8520B4D5}" type="parTrans" cxnId="{904C0E35-4BC5-499A-BAB6-703F4B1656F6}">
      <dgm:prSet/>
      <dgm:spPr/>
      <dgm:t>
        <a:bodyPr/>
        <a:lstStyle/>
        <a:p>
          <a:endParaRPr lang="en-US"/>
        </a:p>
      </dgm:t>
    </dgm:pt>
    <dgm:pt modelId="{8546DB63-BDD0-4F8D-89EE-7031D8CAC86A}" type="sibTrans" cxnId="{904C0E35-4BC5-499A-BAB6-703F4B1656F6}">
      <dgm:prSet/>
      <dgm:spPr/>
      <dgm:t>
        <a:bodyPr/>
        <a:lstStyle/>
        <a:p>
          <a:endParaRPr lang="en-US"/>
        </a:p>
      </dgm:t>
    </dgm:pt>
    <dgm:pt modelId="{A9C74D31-A83B-4621-A27F-4615ECB2B246}">
      <dgm:prSet/>
      <dgm:spPr/>
      <dgm:t>
        <a:bodyPr/>
        <a:lstStyle/>
        <a:p>
          <a:r>
            <a:rPr lang="en-US" b="0" i="0"/>
            <a:t>Name the file and choose a location, then click </a:t>
          </a:r>
          <a:r>
            <a:rPr lang="en-US" b="1" i="0"/>
            <a:t>Save</a:t>
          </a:r>
          <a:r>
            <a:rPr lang="en-US" b="0" i="0"/>
            <a:t>.   </a:t>
          </a:r>
          <a:endParaRPr lang="en-US"/>
        </a:p>
      </dgm:t>
    </dgm:pt>
    <dgm:pt modelId="{FAEB9924-08BE-447A-9A3F-11CF751E5C23}" type="parTrans" cxnId="{012BD4E7-B675-4258-BA04-EB210EBC9301}">
      <dgm:prSet/>
      <dgm:spPr/>
      <dgm:t>
        <a:bodyPr/>
        <a:lstStyle/>
        <a:p>
          <a:endParaRPr lang="en-US"/>
        </a:p>
      </dgm:t>
    </dgm:pt>
    <dgm:pt modelId="{9708286D-7684-4CE5-BDF4-2E1DB79E0EC1}" type="sibTrans" cxnId="{012BD4E7-B675-4258-BA04-EB210EBC9301}">
      <dgm:prSet phldrT="2" phldr="0"/>
      <dgm:spPr/>
      <dgm:t>
        <a:bodyPr/>
        <a:lstStyle/>
        <a:p>
          <a:r>
            <a:rPr lang="en-US"/>
            <a:t>2</a:t>
          </a:r>
        </a:p>
      </dgm:t>
    </dgm:pt>
    <dgm:pt modelId="{598FE63A-0FF8-43BB-AD17-21AE47121F76}" type="pres">
      <dgm:prSet presAssocID="{C854D279-1048-47E0-BB93-5CFCF4DF0246}" presName="linearFlow" presStyleCnt="0">
        <dgm:presLayoutVars>
          <dgm:dir/>
          <dgm:animLvl val="lvl"/>
          <dgm:resizeHandles val="exact"/>
        </dgm:presLayoutVars>
      </dgm:prSet>
      <dgm:spPr/>
    </dgm:pt>
    <dgm:pt modelId="{9306A182-7D6A-441A-AC35-E482A34E7948}" type="pres">
      <dgm:prSet presAssocID="{80495507-FD93-4E8B-9C74-9F12F227AA0D}" presName="compositeNode" presStyleCnt="0"/>
      <dgm:spPr/>
    </dgm:pt>
    <dgm:pt modelId="{7ADF965E-8E94-4D17-8D35-7120447E83D5}" type="pres">
      <dgm:prSet presAssocID="{80495507-FD93-4E8B-9C74-9F12F227AA0D}" presName="parTx" presStyleLbl="node1" presStyleIdx="0" presStyleCnt="0">
        <dgm:presLayoutVars>
          <dgm:chMax val="0"/>
          <dgm:chPref val="0"/>
          <dgm:bulletEnabled val="1"/>
        </dgm:presLayoutVars>
      </dgm:prSet>
      <dgm:spPr/>
    </dgm:pt>
    <dgm:pt modelId="{C861D1E9-CCEC-40B9-BFC8-491A8C997F0A}" type="pres">
      <dgm:prSet presAssocID="{80495507-FD93-4E8B-9C74-9F12F227AA0D}" presName="parSh" presStyleCnt="0"/>
      <dgm:spPr/>
    </dgm:pt>
    <dgm:pt modelId="{9A82D354-4EB3-4DA5-9B60-839DEF8535CC}" type="pres">
      <dgm:prSet presAssocID="{80495507-FD93-4E8B-9C74-9F12F227AA0D}" presName="lineNode" presStyleLbl="alignAccFollowNode1" presStyleIdx="0" presStyleCnt="6"/>
      <dgm:spPr/>
    </dgm:pt>
    <dgm:pt modelId="{B9B24B16-8B6F-47A2-80DA-2F588FB24BAF}" type="pres">
      <dgm:prSet presAssocID="{80495507-FD93-4E8B-9C74-9F12F227AA0D}" presName="lineArrowNode" presStyleLbl="alignAccFollowNode1" presStyleIdx="1" presStyleCnt="6"/>
      <dgm:spPr/>
    </dgm:pt>
    <dgm:pt modelId="{0A66AB53-6DB1-4481-BB91-05B37A40A14B}" type="pres">
      <dgm:prSet presAssocID="{071F3ED8-0749-44AA-9EAE-349319025878}" presName="sibTransNodeCircle" presStyleLbl="alignNode1" presStyleIdx="0" presStyleCnt="2">
        <dgm:presLayoutVars>
          <dgm:chMax val="0"/>
          <dgm:bulletEnabled/>
        </dgm:presLayoutVars>
      </dgm:prSet>
      <dgm:spPr/>
    </dgm:pt>
    <dgm:pt modelId="{7613145C-B17E-42D9-9408-5E55D3213B5E}" type="pres">
      <dgm:prSet presAssocID="{071F3ED8-0749-44AA-9EAE-349319025878}" presName="spacerBetweenCircleAndCallout" presStyleCnt="0">
        <dgm:presLayoutVars/>
      </dgm:prSet>
      <dgm:spPr/>
    </dgm:pt>
    <dgm:pt modelId="{7133D461-4AAD-4B8A-9F2F-318A0012A164}" type="pres">
      <dgm:prSet presAssocID="{80495507-FD93-4E8B-9C74-9F12F227AA0D}" presName="nodeText" presStyleLbl="alignAccFollowNode1" presStyleIdx="2" presStyleCnt="6">
        <dgm:presLayoutVars>
          <dgm:bulletEnabled val="1"/>
        </dgm:presLayoutVars>
      </dgm:prSet>
      <dgm:spPr/>
    </dgm:pt>
    <dgm:pt modelId="{CD3301D6-4ECF-479C-A258-74CC5CA593A3}" type="pres">
      <dgm:prSet presAssocID="{071F3ED8-0749-44AA-9EAE-349319025878}" presName="sibTransComposite" presStyleCnt="0"/>
      <dgm:spPr/>
    </dgm:pt>
    <dgm:pt modelId="{E7CDFF5A-8E63-400A-ABAF-DC1685492AEC}" type="pres">
      <dgm:prSet presAssocID="{A9C74D31-A83B-4621-A27F-4615ECB2B246}" presName="compositeNode" presStyleCnt="0"/>
      <dgm:spPr/>
    </dgm:pt>
    <dgm:pt modelId="{97E5A287-1A16-4418-B01F-31FFB4F50150}" type="pres">
      <dgm:prSet presAssocID="{A9C74D31-A83B-4621-A27F-4615ECB2B246}" presName="parTx" presStyleLbl="node1" presStyleIdx="0" presStyleCnt="0">
        <dgm:presLayoutVars>
          <dgm:chMax val="0"/>
          <dgm:chPref val="0"/>
          <dgm:bulletEnabled val="1"/>
        </dgm:presLayoutVars>
      </dgm:prSet>
      <dgm:spPr/>
    </dgm:pt>
    <dgm:pt modelId="{992A663E-B7AF-404E-B12A-0BDBC61EC807}" type="pres">
      <dgm:prSet presAssocID="{A9C74D31-A83B-4621-A27F-4615ECB2B246}" presName="parSh" presStyleCnt="0"/>
      <dgm:spPr/>
    </dgm:pt>
    <dgm:pt modelId="{6B351CDB-432C-4328-A5DE-981A61C0634D}" type="pres">
      <dgm:prSet presAssocID="{A9C74D31-A83B-4621-A27F-4615ECB2B246}" presName="lineNode" presStyleLbl="alignAccFollowNode1" presStyleIdx="3" presStyleCnt="6"/>
      <dgm:spPr/>
    </dgm:pt>
    <dgm:pt modelId="{783A6994-35D7-4D01-9F93-0249A4DA5E6D}" type="pres">
      <dgm:prSet presAssocID="{A9C74D31-A83B-4621-A27F-4615ECB2B246}" presName="lineArrowNode" presStyleLbl="alignAccFollowNode1" presStyleIdx="4" presStyleCnt="6"/>
      <dgm:spPr/>
    </dgm:pt>
    <dgm:pt modelId="{5C0C3436-ADAA-417A-A435-6A1E2AFF22D0}" type="pres">
      <dgm:prSet presAssocID="{9708286D-7684-4CE5-BDF4-2E1DB79E0EC1}" presName="sibTransNodeCircle" presStyleLbl="alignNode1" presStyleIdx="1" presStyleCnt="2">
        <dgm:presLayoutVars>
          <dgm:chMax val="0"/>
          <dgm:bulletEnabled/>
        </dgm:presLayoutVars>
      </dgm:prSet>
      <dgm:spPr/>
    </dgm:pt>
    <dgm:pt modelId="{37D3BF94-4C10-4363-9A49-F060057BC887}" type="pres">
      <dgm:prSet presAssocID="{9708286D-7684-4CE5-BDF4-2E1DB79E0EC1}" presName="spacerBetweenCircleAndCallout" presStyleCnt="0">
        <dgm:presLayoutVars/>
      </dgm:prSet>
      <dgm:spPr/>
    </dgm:pt>
    <dgm:pt modelId="{7EB1E74F-476D-4BA3-8FF9-97C3B16ED895}" type="pres">
      <dgm:prSet presAssocID="{A9C74D31-A83B-4621-A27F-4615ECB2B246}" presName="nodeText" presStyleLbl="alignAccFollowNode1" presStyleIdx="5" presStyleCnt="6">
        <dgm:presLayoutVars>
          <dgm:bulletEnabled val="1"/>
        </dgm:presLayoutVars>
      </dgm:prSet>
      <dgm:spPr/>
    </dgm:pt>
  </dgm:ptLst>
  <dgm:cxnLst>
    <dgm:cxn modelId="{C481D21E-9E1C-46D2-8B04-38AE72E38DEB}" srcId="{80495507-FD93-4E8B-9C74-9F12F227AA0D}" destId="{EF715ABF-B612-41A3-9712-9CA2724C1C04}" srcOrd="0" destOrd="0" parTransId="{462AA490-40DF-4245-A7F3-DAA92A9633E3}" sibTransId="{C2D1CE35-6769-4A40-95E5-6189ADF2440A}"/>
    <dgm:cxn modelId="{8C395421-B32F-4462-AC1E-61B630459CF1}" type="presOf" srcId="{2152F6E3-16AA-4281-B59E-675AA14412B8}" destId="{7133D461-4AAD-4B8A-9F2F-318A0012A164}" srcOrd="0" destOrd="2" presId="urn:microsoft.com/office/officeart/2016/7/layout/LinearArrowProcessNumbered"/>
    <dgm:cxn modelId="{904C0E35-4BC5-499A-BAB6-703F4B1656F6}" srcId="{80495507-FD93-4E8B-9C74-9F12F227AA0D}" destId="{2152F6E3-16AA-4281-B59E-675AA14412B8}" srcOrd="1" destOrd="0" parTransId="{4DAB87EC-1B6E-4477-AF01-674D8520B4D5}" sibTransId="{8546DB63-BDD0-4F8D-89EE-7031D8CAC86A}"/>
    <dgm:cxn modelId="{AE84F145-7729-43CD-AB92-F09640F0BABC}" type="presOf" srcId="{C854D279-1048-47E0-BB93-5CFCF4DF0246}" destId="{598FE63A-0FF8-43BB-AD17-21AE47121F76}" srcOrd="0" destOrd="0" presId="urn:microsoft.com/office/officeart/2016/7/layout/LinearArrowProcessNumbered"/>
    <dgm:cxn modelId="{14BF167F-2CF0-451B-ADC4-6D7DE8A63DC1}" type="presOf" srcId="{A9C74D31-A83B-4621-A27F-4615ECB2B246}" destId="{7EB1E74F-476D-4BA3-8FF9-97C3B16ED895}" srcOrd="0" destOrd="0" presId="urn:microsoft.com/office/officeart/2016/7/layout/LinearArrowProcessNumbered"/>
    <dgm:cxn modelId="{E8F0F48D-0D85-48AF-AD90-02C5B380C30E}" type="presOf" srcId="{80495507-FD93-4E8B-9C74-9F12F227AA0D}" destId="{7133D461-4AAD-4B8A-9F2F-318A0012A164}" srcOrd="0" destOrd="0" presId="urn:microsoft.com/office/officeart/2016/7/layout/LinearArrowProcessNumbered"/>
    <dgm:cxn modelId="{D9A2DD90-2182-4E59-AA9B-DE9D65240FDB}" type="presOf" srcId="{EF715ABF-B612-41A3-9712-9CA2724C1C04}" destId="{7133D461-4AAD-4B8A-9F2F-318A0012A164}" srcOrd="0" destOrd="1" presId="urn:microsoft.com/office/officeart/2016/7/layout/LinearArrowProcessNumbered"/>
    <dgm:cxn modelId="{6276B4A1-3BC4-47AB-91BF-591185A5CB2C}" type="presOf" srcId="{071F3ED8-0749-44AA-9EAE-349319025878}" destId="{0A66AB53-6DB1-4481-BB91-05B37A40A14B}" srcOrd="0" destOrd="0" presId="urn:microsoft.com/office/officeart/2016/7/layout/LinearArrowProcessNumbered"/>
    <dgm:cxn modelId="{B1D5C7CD-D976-4A32-B1D4-038174A2C490}" type="presOf" srcId="{9708286D-7684-4CE5-BDF4-2E1DB79E0EC1}" destId="{5C0C3436-ADAA-417A-A435-6A1E2AFF22D0}" srcOrd="0" destOrd="0" presId="urn:microsoft.com/office/officeart/2016/7/layout/LinearArrowProcessNumbered"/>
    <dgm:cxn modelId="{AE5491D7-E552-4452-837E-9D92E44893FF}" srcId="{C854D279-1048-47E0-BB93-5CFCF4DF0246}" destId="{80495507-FD93-4E8B-9C74-9F12F227AA0D}" srcOrd="0" destOrd="0" parTransId="{55FAEA98-6250-4A2B-AB4F-5EECE806BC96}" sibTransId="{071F3ED8-0749-44AA-9EAE-349319025878}"/>
    <dgm:cxn modelId="{012BD4E7-B675-4258-BA04-EB210EBC9301}" srcId="{C854D279-1048-47E0-BB93-5CFCF4DF0246}" destId="{A9C74D31-A83B-4621-A27F-4615ECB2B246}" srcOrd="1" destOrd="0" parTransId="{FAEB9924-08BE-447A-9A3F-11CF751E5C23}" sibTransId="{9708286D-7684-4CE5-BDF4-2E1DB79E0EC1}"/>
    <dgm:cxn modelId="{CC485337-EA6F-4ED0-8559-7C5C18CF151C}" type="presParOf" srcId="{598FE63A-0FF8-43BB-AD17-21AE47121F76}" destId="{9306A182-7D6A-441A-AC35-E482A34E7948}" srcOrd="0" destOrd="0" presId="urn:microsoft.com/office/officeart/2016/7/layout/LinearArrowProcessNumbered"/>
    <dgm:cxn modelId="{24BD1E71-6799-4EE7-B0FB-B54A5526123D}" type="presParOf" srcId="{9306A182-7D6A-441A-AC35-E482A34E7948}" destId="{7ADF965E-8E94-4D17-8D35-7120447E83D5}" srcOrd="0" destOrd="0" presId="urn:microsoft.com/office/officeart/2016/7/layout/LinearArrowProcessNumbered"/>
    <dgm:cxn modelId="{37B00FE8-4FC3-4DCF-B511-574A40E311AD}" type="presParOf" srcId="{9306A182-7D6A-441A-AC35-E482A34E7948}" destId="{C861D1E9-CCEC-40B9-BFC8-491A8C997F0A}" srcOrd="1" destOrd="0" presId="urn:microsoft.com/office/officeart/2016/7/layout/LinearArrowProcessNumbered"/>
    <dgm:cxn modelId="{E8D79918-3000-43B6-9242-CB48799AB5EC}" type="presParOf" srcId="{C861D1E9-CCEC-40B9-BFC8-491A8C997F0A}" destId="{9A82D354-4EB3-4DA5-9B60-839DEF8535CC}" srcOrd="0" destOrd="0" presId="urn:microsoft.com/office/officeart/2016/7/layout/LinearArrowProcessNumbered"/>
    <dgm:cxn modelId="{CAF152D6-5A43-49E5-BEDB-196603B8B550}" type="presParOf" srcId="{C861D1E9-CCEC-40B9-BFC8-491A8C997F0A}" destId="{B9B24B16-8B6F-47A2-80DA-2F588FB24BAF}" srcOrd="1" destOrd="0" presId="urn:microsoft.com/office/officeart/2016/7/layout/LinearArrowProcessNumbered"/>
    <dgm:cxn modelId="{EBBFDB2F-47E0-4A06-98E5-5F1707D1E7D1}" type="presParOf" srcId="{C861D1E9-CCEC-40B9-BFC8-491A8C997F0A}" destId="{0A66AB53-6DB1-4481-BB91-05B37A40A14B}" srcOrd="2" destOrd="0" presId="urn:microsoft.com/office/officeart/2016/7/layout/LinearArrowProcessNumbered"/>
    <dgm:cxn modelId="{8D6B0F3B-D2CF-4E24-A30E-83CAF9FEA383}" type="presParOf" srcId="{C861D1E9-CCEC-40B9-BFC8-491A8C997F0A}" destId="{7613145C-B17E-42D9-9408-5E55D3213B5E}" srcOrd="3" destOrd="0" presId="urn:microsoft.com/office/officeart/2016/7/layout/LinearArrowProcessNumbered"/>
    <dgm:cxn modelId="{CA1D1625-52D3-4ED4-8F41-A6C25D93B3AC}" type="presParOf" srcId="{9306A182-7D6A-441A-AC35-E482A34E7948}" destId="{7133D461-4AAD-4B8A-9F2F-318A0012A164}" srcOrd="2" destOrd="0" presId="urn:microsoft.com/office/officeart/2016/7/layout/LinearArrowProcessNumbered"/>
    <dgm:cxn modelId="{7C6F37CF-BCA7-4D59-9F0D-D141AB749975}" type="presParOf" srcId="{598FE63A-0FF8-43BB-AD17-21AE47121F76}" destId="{CD3301D6-4ECF-479C-A258-74CC5CA593A3}" srcOrd="1" destOrd="0" presId="urn:microsoft.com/office/officeart/2016/7/layout/LinearArrowProcessNumbered"/>
    <dgm:cxn modelId="{E84F114B-F1D3-4F1B-82AC-FD19C4CBD8E9}" type="presParOf" srcId="{598FE63A-0FF8-43BB-AD17-21AE47121F76}" destId="{E7CDFF5A-8E63-400A-ABAF-DC1685492AEC}" srcOrd="2" destOrd="0" presId="urn:microsoft.com/office/officeart/2016/7/layout/LinearArrowProcessNumbered"/>
    <dgm:cxn modelId="{EE85ADAF-EEC3-4575-8F3D-077D0DDC04D1}" type="presParOf" srcId="{E7CDFF5A-8E63-400A-ABAF-DC1685492AEC}" destId="{97E5A287-1A16-4418-B01F-31FFB4F50150}" srcOrd="0" destOrd="0" presId="urn:microsoft.com/office/officeart/2016/7/layout/LinearArrowProcessNumbered"/>
    <dgm:cxn modelId="{B1143D4F-D59C-4889-840E-A5D81907A822}" type="presParOf" srcId="{E7CDFF5A-8E63-400A-ABAF-DC1685492AEC}" destId="{992A663E-B7AF-404E-B12A-0BDBC61EC807}" srcOrd="1" destOrd="0" presId="urn:microsoft.com/office/officeart/2016/7/layout/LinearArrowProcessNumbered"/>
    <dgm:cxn modelId="{926BC916-20BE-4FC6-9259-81CB97F5CDDF}" type="presParOf" srcId="{992A663E-B7AF-404E-B12A-0BDBC61EC807}" destId="{6B351CDB-432C-4328-A5DE-981A61C0634D}" srcOrd="0" destOrd="0" presId="urn:microsoft.com/office/officeart/2016/7/layout/LinearArrowProcessNumbered"/>
    <dgm:cxn modelId="{D5711C21-E6AD-4775-B546-E1CCAF647835}" type="presParOf" srcId="{992A663E-B7AF-404E-B12A-0BDBC61EC807}" destId="{783A6994-35D7-4D01-9F93-0249A4DA5E6D}" srcOrd="1" destOrd="0" presId="urn:microsoft.com/office/officeart/2016/7/layout/LinearArrowProcessNumbered"/>
    <dgm:cxn modelId="{8F98F17D-4DA9-4994-A462-369D281A369B}" type="presParOf" srcId="{992A663E-B7AF-404E-B12A-0BDBC61EC807}" destId="{5C0C3436-ADAA-417A-A435-6A1E2AFF22D0}" srcOrd="2" destOrd="0" presId="urn:microsoft.com/office/officeart/2016/7/layout/LinearArrowProcessNumbered"/>
    <dgm:cxn modelId="{3FD87D8D-3AA2-426A-84DC-D77F728EDB84}" type="presParOf" srcId="{992A663E-B7AF-404E-B12A-0BDBC61EC807}" destId="{37D3BF94-4C10-4363-9A49-F060057BC887}" srcOrd="3" destOrd="0" presId="urn:microsoft.com/office/officeart/2016/7/layout/LinearArrowProcessNumbered"/>
    <dgm:cxn modelId="{0FEB6FC8-1C07-4454-AED1-7695448869BC}" type="presParOf" srcId="{E7CDFF5A-8E63-400A-ABAF-DC1685492AEC}" destId="{7EB1E74F-476D-4BA3-8FF9-97C3B16ED89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72314-85BF-4B63-9D0F-90C6CB2425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B3EEE4F-A9AF-4CD3-96A6-17028E1D73D1}">
      <dgm:prSet/>
      <dgm:spPr/>
      <dgm:t>
        <a:bodyPr/>
        <a:lstStyle/>
        <a:p>
          <a:r>
            <a:rPr lang="en-US" b="0" i="0" u="sng">
              <a:hlinkClick xmlns:r="http://schemas.openxmlformats.org/officeDocument/2006/relationships" r:id="rId1"/>
            </a:rPr>
            <a:t>http://www.depts.ttu.edu/itts/software/cbt.php</a:t>
          </a:r>
          <a:r>
            <a:rPr lang="en-US" b="0" i="0">
              <a:hlinkClick xmlns:r="http://schemas.openxmlformats.org/officeDocument/2006/relationships" r:id="rId1"/>
            </a:rPr>
            <a:t> </a:t>
          </a:r>
          <a:r>
            <a:rPr lang="en-US" b="0" i="0"/>
            <a:t> </a:t>
          </a:r>
          <a:endParaRPr lang="en-US"/>
        </a:p>
      </dgm:t>
    </dgm:pt>
    <dgm:pt modelId="{065EADB7-1C49-4EAD-92A3-5F2A6A944EA1}" type="parTrans" cxnId="{DBF17FEC-05EA-4CDB-B3D3-640DB217FB56}">
      <dgm:prSet/>
      <dgm:spPr/>
      <dgm:t>
        <a:bodyPr/>
        <a:lstStyle/>
        <a:p>
          <a:endParaRPr lang="en-US"/>
        </a:p>
      </dgm:t>
    </dgm:pt>
    <dgm:pt modelId="{ADC7BA5D-A8A3-4B5B-91F8-2F977B8C5404}" type="sibTrans" cxnId="{DBF17FEC-05EA-4CDB-B3D3-640DB217FB56}">
      <dgm:prSet/>
      <dgm:spPr/>
      <dgm:t>
        <a:bodyPr/>
        <a:lstStyle/>
        <a:p>
          <a:endParaRPr lang="en-US"/>
        </a:p>
      </dgm:t>
    </dgm:pt>
    <dgm:pt modelId="{BCA6A5E3-E453-49FF-A6B2-BA3F88B143C6}">
      <dgm:prSet/>
      <dgm:spPr/>
      <dgm:t>
        <a:bodyPr/>
        <a:lstStyle/>
        <a:p>
          <a:r>
            <a:rPr lang="en-US" b="0" i="0" u="sng">
              <a:hlinkClick xmlns:r="http://schemas.openxmlformats.org/officeDocument/2006/relationships" r:id="rId2"/>
            </a:rPr>
            <a:t>http://cbt.ttu.edu</a:t>
          </a:r>
          <a:r>
            <a:rPr lang="en-US" b="0" i="0">
              <a:hlinkClick xmlns:r="http://schemas.openxmlformats.org/officeDocument/2006/relationships" r:id="rId2"/>
            </a:rPr>
            <a:t> </a:t>
          </a:r>
          <a:r>
            <a:rPr lang="en-US" b="0" i="0"/>
            <a:t>  </a:t>
          </a:r>
          <a:endParaRPr lang="en-US"/>
        </a:p>
      </dgm:t>
    </dgm:pt>
    <dgm:pt modelId="{7CA6BBCF-89E8-411B-8A2F-30C55D98E6DF}" type="parTrans" cxnId="{DE09B9BC-111C-46F0-A78E-0168EC2DD17A}">
      <dgm:prSet/>
      <dgm:spPr/>
      <dgm:t>
        <a:bodyPr/>
        <a:lstStyle/>
        <a:p>
          <a:endParaRPr lang="en-US"/>
        </a:p>
      </dgm:t>
    </dgm:pt>
    <dgm:pt modelId="{935EA40D-410C-4961-BB9B-68A8C3D90AF8}" type="sibTrans" cxnId="{DE09B9BC-111C-46F0-A78E-0168EC2DD17A}">
      <dgm:prSet/>
      <dgm:spPr/>
      <dgm:t>
        <a:bodyPr/>
        <a:lstStyle/>
        <a:p>
          <a:endParaRPr lang="en-US"/>
        </a:p>
      </dgm:t>
    </dgm:pt>
    <dgm:pt modelId="{F9CC1914-5CBF-4A67-BA57-93632A29B215}" type="pres">
      <dgm:prSet presAssocID="{CE472314-85BF-4B63-9D0F-90C6CB2425B1}" presName="vert0" presStyleCnt="0">
        <dgm:presLayoutVars>
          <dgm:dir/>
          <dgm:animOne val="branch"/>
          <dgm:animLvl val="lvl"/>
        </dgm:presLayoutVars>
      </dgm:prSet>
      <dgm:spPr/>
    </dgm:pt>
    <dgm:pt modelId="{CA7CEA15-CEF2-4901-B37A-680B2AD2970A}" type="pres">
      <dgm:prSet presAssocID="{FB3EEE4F-A9AF-4CD3-96A6-17028E1D73D1}" presName="thickLine" presStyleLbl="alignNode1" presStyleIdx="0" presStyleCnt="2"/>
      <dgm:spPr/>
    </dgm:pt>
    <dgm:pt modelId="{ED982A45-CD53-40AF-B3C3-D443950DC219}" type="pres">
      <dgm:prSet presAssocID="{FB3EEE4F-A9AF-4CD3-96A6-17028E1D73D1}" presName="horz1" presStyleCnt="0"/>
      <dgm:spPr/>
    </dgm:pt>
    <dgm:pt modelId="{87614EDC-29D1-40A1-A341-CB15021A4E58}" type="pres">
      <dgm:prSet presAssocID="{FB3EEE4F-A9AF-4CD3-96A6-17028E1D73D1}" presName="tx1" presStyleLbl="revTx" presStyleIdx="0" presStyleCnt="2"/>
      <dgm:spPr/>
    </dgm:pt>
    <dgm:pt modelId="{673361BD-BDB2-49FD-85C1-9F383384A5F9}" type="pres">
      <dgm:prSet presAssocID="{FB3EEE4F-A9AF-4CD3-96A6-17028E1D73D1}" presName="vert1" presStyleCnt="0"/>
      <dgm:spPr/>
    </dgm:pt>
    <dgm:pt modelId="{A666279E-9012-4AA1-90A5-363D47C0997F}" type="pres">
      <dgm:prSet presAssocID="{BCA6A5E3-E453-49FF-A6B2-BA3F88B143C6}" presName="thickLine" presStyleLbl="alignNode1" presStyleIdx="1" presStyleCnt="2"/>
      <dgm:spPr/>
    </dgm:pt>
    <dgm:pt modelId="{7590B9FE-6528-4254-8611-C797B3E418E6}" type="pres">
      <dgm:prSet presAssocID="{BCA6A5E3-E453-49FF-A6B2-BA3F88B143C6}" presName="horz1" presStyleCnt="0"/>
      <dgm:spPr/>
    </dgm:pt>
    <dgm:pt modelId="{79C8E495-0BC0-4CB7-9FB6-6B44F5E4A1AD}" type="pres">
      <dgm:prSet presAssocID="{BCA6A5E3-E453-49FF-A6B2-BA3F88B143C6}" presName="tx1" presStyleLbl="revTx" presStyleIdx="1" presStyleCnt="2"/>
      <dgm:spPr/>
    </dgm:pt>
    <dgm:pt modelId="{70A594C9-C342-40BE-9A97-9598D3B9794E}" type="pres">
      <dgm:prSet presAssocID="{BCA6A5E3-E453-49FF-A6B2-BA3F88B143C6}" presName="vert1" presStyleCnt="0"/>
      <dgm:spPr/>
    </dgm:pt>
  </dgm:ptLst>
  <dgm:cxnLst>
    <dgm:cxn modelId="{94B61318-2D6A-462C-A787-DE601E13F82C}" type="presOf" srcId="{BCA6A5E3-E453-49FF-A6B2-BA3F88B143C6}" destId="{79C8E495-0BC0-4CB7-9FB6-6B44F5E4A1AD}" srcOrd="0" destOrd="0" presId="urn:microsoft.com/office/officeart/2008/layout/LinedList"/>
    <dgm:cxn modelId="{CDE47924-9C05-424C-B030-3686F6C2DD7A}" type="presOf" srcId="{FB3EEE4F-A9AF-4CD3-96A6-17028E1D73D1}" destId="{87614EDC-29D1-40A1-A341-CB15021A4E58}" srcOrd="0" destOrd="0" presId="urn:microsoft.com/office/officeart/2008/layout/LinedList"/>
    <dgm:cxn modelId="{45B21B50-C2FA-4771-96D0-079D23271861}" type="presOf" srcId="{CE472314-85BF-4B63-9D0F-90C6CB2425B1}" destId="{F9CC1914-5CBF-4A67-BA57-93632A29B215}" srcOrd="0" destOrd="0" presId="urn:microsoft.com/office/officeart/2008/layout/LinedList"/>
    <dgm:cxn modelId="{DE09B9BC-111C-46F0-A78E-0168EC2DD17A}" srcId="{CE472314-85BF-4B63-9D0F-90C6CB2425B1}" destId="{BCA6A5E3-E453-49FF-A6B2-BA3F88B143C6}" srcOrd="1" destOrd="0" parTransId="{7CA6BBCF-89E8-411B-8A2F-30C55D98E6DF}" sibTransId="{935EA40D-410C-4961-BB9B-68A8C3D90AF8}"/>
    <dgm:cxn modelId="{DBF17FEC-05EA-4CDB-B3D3-640DB217FB56}" srcId="{CE472314-85BF-4B63-9D0F-90C6CB2425B1}" destId="{FB3EEE4F-A9AF-4CD3-96A6-17028E1D73D1}" srcOrd="0" destOrd="0" parTransId="{065EADB7-1C49-4EAD-92A3-5F2A6A944EA1}" sibTransId="{ADC7BA5D-A8A3-4B5B-91F8-2F977B8C5404}"/>
    <dgm:cxn modelId="{D0532283-C81C-40B0-8203-3431F235C7F2}" type="presParOf" srcId="{F9CC1914-5CBF-4A67-BA57-93632A29B215}" destId="{CA7CEA15-CEF2-4901-B37A-680B2AD2970A}" srcOrd="0" destOrd="0" presId="urn:microsoft.com/office/officeart/2008/layout/LinedList"/>
    <dgm:cxn modelId="{07F2B3A3-1340-4BBE-B123-FBF8F886F81E}" type="presParOf" srcId="{F9CC1914-5CBF-4A67-BA57-93632A29B215}" destId="{ED982A45-CD53-40AF-B3C3-D443950DC219}" srcOrd="1" destOrd="0" presId="urn:microsoft.com/office/officeart/2008/layout/LinedList"/>
    <dgm:cxn modelId="{9553C294-1E4A-4F30-A3FC-A112697128E4}" type="presParOf" srcId="{ED982A45-CD53-40AF-B3C3-D443950DC219}" destId="{87614EDC-29D1-40A1-A341-CB15021A4E58}" srcOrd="0" destOrd="0" presId="urn:microsoft.com/office/officeart/2008/layout/LinedList"/>
    <dgm:cxn modelId="{3747825A-A6C0-4CAA-BA99-E875FB198A83}" type="presParOf" srcId="{ED982A45-CD53-40AF-B3C3-D443950DC219}" destId="{673361BD-BDB2-49FD-85C1-9F383384A5F9}" srcOrd="1" destOrd="0" presId="urn:microsoft.com/office/officeart/2008/layout/LinedList"/>
    <dgm:cxn modelId="{EEC1F173-18DF-4448-9D3B-2FA6C3BFDE61}" type="presParOf" srcId="{F9CC1914-5CBF-4A67-BA57-93632A29B215}" destId="{A666279E-9012-4AA1-90A5-363D47C0997F}" srcOrd="2" destOrd="0" presId="urn:microsoft.com/office/officeart/2008/layout/LinedList"/>
    <dgm:cxn modelId="{FADB75D0-F471-4571-AA9C-54F5FFDD2D18}" type="presParOf" srcId="{F9CC1914-5CBF-4A67-BA57-93632A29B215}" destId="{7590B9FE-6528-4254-8611-C797B3E418E6}" srcOrd="3" destOrd="0" presId="urn:microsoft.com/office/officeart/2008/layout/LinedList"/>
    <dgm:cxn modelId="{40C2F4FD-4384-446E-9A9D-52E5360E4AD3}" type="presParOf" srcId="{7590B9FE-6528-4254-8611-C797B3E418E6}" destId="{79C8E495-0BC0-4CB7-9FB6-6B44F5E4A1AD}" srcOrd="0" destOrd="0" presId="urn:microsoft.com/office/officeart/2008/layout/LinedList"/>
    <dgm:cxn modelId="{CAD6B512-30DD-46F6-B72E-1917573040E7}" type="presParOf" srcId="{7590B9FE-6528-4254-8611-C797B3E418E6}" destId="{70A594C9-C342-40BE-9A97-9598D3B979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2D354-4EB3-4DA5-9B60-839DEF8535CC}">
      <dsp:nvSpPr>
        <dsp:cNvPr id="0" name=""/>
        <dsp:cNvSpPr/>
      </dsp:nvSpPr>
      <dsp:spPr>
        <a:xfrm>
          <a:off x="2628899" y="1110755"/>
          <a:ext cx="2103120"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24B16-8B6F-47A2-80DA-2F588FB24BAF}">
      <dsp:nvSpPr>
        <dsp:cNvPr id="0" name=""/>
        <dsp:cNvSpPr/>
      </dsp:nvSpPr>
      <dsp:spPr>
        <a:xfrm>
          <a:off x="4858207" y="993883"/>
          <a:ext cx="241858" cy="300619"/>
        </a:xfrm>
        <a:prstGeom prst="chevron">
          <a:avLst>
            <a:gd name="adj" fmla="val 90000"/>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6AB53-6DB1-4481-BB91-05B37A40A14B}">
      <dsp:nvSpPr>
        <dsp:cNvPr id="0" name=""/>
        <dsp:cNvSpPr/>
      </dsp:nvSpPr>
      <dsp:spPr>
        <a:xfrm>
          <a:off x="1598999" y="350469"/>
          <a:ext cx="1520643" cy="15206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9" tIns="59529" rIns="59529" bIns="59529"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821692" y="573162"/>
        <a:ext cx="1075257" cy="1075257"/>
      </dsp:txXfrm>
    </dsp:sp>
    <dsp:sp modelId="{7133D461-4AAD-4B8A-9F2F-318A0012A164}">
      <dsp:nvSpPr>
        <dsp:cNvPr id="0" name=""/>
        <dsp:cNvSpPr/>
      </dsp:nvSpPr>
      <dsp:spPr>
        <a:xfrm>
          <a:off x="0" y="2035269"/>
          <a:ext cx="4732020" cy="1965600"/>
        </a:xfrm>
        <a:prstGeom prst="upArrowCallout">
          <a:avLst>
            <a:gd name="adj1" fmla="val 50000"/>
            <a:gd name="adj2" fmla="val 20000"/>
            <a:gd name="adj3" fmla="val 20000"/>
            <a:gd name="adj4" fmla="val 100000"/>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267" tIns="165100" rIns="373267" bIns="165100" numCol="1" spcCol="1270" anchor="t" anchorCtr="0">
          <a:noAutofit/>
        </a:bodyPr>
        <a:lstStyle/>
        <a:p>
          <a:pPr marL="0" lvl="0" indent="0" algn="l" defTabSz="666750">
            <a:lnSpc>
              <a:spcPct val="90000"/>
            </a:lnSpc>
            <a:spcBef>
              <a:spcPct val="0"/>
            </a:spcBef>
            <a:spcAft>
              <a:spcPct val="35000"/>
            </a:spcAft>
            <a:buNone/>
          </a:pPr>
          <a:r>
            <a:rPr lang="en-US" sz="1500" b="0" i="0" kern="1200"/>
            <a:t>Click the </a:t>
          </a:r>
          <a:r>
            <a:rPr lang="en-US" sz="1500" b="1" i="0" kern="1200"/>
            <a:t>File tab</a:t>
          </a:r>
          <a:r>
            <a:rPr lang="en-US" sz="1500" b="0" i="0" kern="1200"/>
            <a:t> and select Export and do one of the following:   </a:t>
          </a:r>
          <a:endParaRPr lang="en-US" sz="1500" kern="1200"/>
        </a:p>
        <a:p>
          <a:pPr marL="57150" lvl="1" indent="-57150" algn="l" defTabSz="488950">
            <a:lnSpc>
              <a:spcPct val="90000"/>
            </a:lnSpc>
            <a:spcBef>
              <a:spcPct val="0"/>
            </a:spcBef>
            <a:spcAft>
              <a:spcPct val="15000"/>
            </a:spcAft>
            <a:buChar char="•"/>
          </a:pPr>
          <a:r>
            <a:rPr lang="en-US" sz="1100" b="0" i="0" kern="1200"/>
            <a:t>Click Create Adobe PDF   </a:t>
          </a:r>
          <a:endParaRPr lang="en-US" sz="1100" kern="1200"/>
        </a:p>
        <a:p>
          <a:pPr marL="57150" lvl="1" indent="-57150" algn="l" defTabSz="488950">
            <a:lnSpc>
              <a:spcPct val="90000"/>
            </a:lnSpc>
            <a:spcBef>
              <a:spcPct val="0"/>
            </a:spcBef>
            <a:spcAft>
              <a:spcPct val="15000"/>
            </a:spcAft>
            <a:buChar char="•"/>
          </a:pPr>
          <a:r>
            <a:rPr lang="en-US" sz="1100" b="0" i="0" kern="1200"/>
            <a:t>Click </a:t>
          </a:r>
          <a:r>
            <a:rPr lang="en-US" sz="1100" b="1" i="0" kern="1200"/>
            <a:t>Change File Type</a:t>
          </a:r>
          <a:r>
            <a:rPr lang="en-US" sz="1100" b="0" i="0" kern="1200"/>
            <a:t> to save as a Template or JPEG.   </a:t>
          </a:r>
          <a:endParaRPr lang="en-US" sz="1100" kern="1200"/>
        </a:p>
      </dsp:txBody>
      <dsp:txXfrm>
        <a:off x="0" y="2428389"/>
        <a:ext cx="4732020" cy="1572480"/>
      </dsp:txXfrm>
    </dsp:sp>
    <dsp:sp modelId="{6B351CDB-432C-4328-A5DE-981A61C0634D}">
      <dsp:nvSpPr>
        <dsp:cNvPr id="0" name=""/>
        <dsp:cNvSpPr/>
      </dsp:nvSpPr>
      <dsp:spPr>
        <a:xfrm>
          <a:off x="5257800" y="1117446"/>
          <a:ext cx="2366010" cy="65"/>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0C3436-ADAA-417A-A435-6A1E2AFF22D0}">
      <dsp:nvSpPr>
        <dsp:cNvPr id="0" name=""/>
        <dsp:cNvSpPr/>
      </dsp:nvSpPr>
      <dsp:spPr>
        <a:xfrm>
          <a:off x="6863488" y="357157"/>
          <a:ext cx="1520643" cy="1520643"/>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09" tIns="59009" rIns="59009" bIns="59009"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7086181" y="579850"/>
        <a:ext cx="1075257" cy="1075257"/>
      </dsp:txXfrm>
    </dsp:sp>
    <dsp:sp modelId="{7EB1E74F-476D-4BA3-8FF9-97C3B16ED895}">
      <dsp:nvSpPr>
        <dsp:cNvPr id="0" name=""/>
        <dsp:cNvSpPr/>
      </dsp:nvSpPr>
      <dsp:spPr>
        <a:xfrm>
          <a:off x="5257800" y="2035269"/>
          <a:ext cx="4732020" cy="1965600"/>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267" tIns="165100" rIns="373267" bIns="165100" numCol="1" spcCol="1270" anchor="t" anchorCtr="0">
          <a:noAutofit/>
        </a:bodyPr>
        <a:lstStyle/>
        <a:p>
          <a:pPr marL="0" lvl="0" indent="0" algn="l" defTabSz="666750">
            <a:lnSpc>
              <a:spcPct val="90000"/>
            </a:lnSpc>
            <a:spcBef>
              <a:spcPct val="0"/>
            </a:spcBef>
            <a:spcAft>
              <a:spcPct val="35000"/>
            </a:spcAft>
            <a:buNone/>
          </a:pPr>
          <a:r>
            <a:rPr lang="en-US" sz="1500" b="0" i="0" kern="1200"/>
            <a:t>Name the file and choose a location, then click </a:t>
          </a:r>
          <a:r>
            <a:rPr lang="en-US" sz="1500" b="1" i="0" kern="1200"/>
            <a:t>Save</a:t>
          </a:r>
          <a:r>
            <a:rPr lang="en-US" sz="1500" b="0" i="0" kern="1200"/>
            <a:t>.   </a:t>
          </a:r>
          <a:endParaRPr lang="en-US" sz="1500" kern="1200"/>
        </a:p>
      </dsp:txBody>
      <dsp:txXfrm>
        <a:off x="5257800" y="2428389"/>
        <a:ext cx="4732020"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EA15-CEF2-4901-B37A-680B2AD2970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14EDC-29D1-40A1-A341-CB15021A4E58}">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u="sng" kern="1200">
              <a:hlinkClick xmlns:r="http://schemas.openxmlformats.org/officeDocument/2006/relationships" r:id="rId1"/>
            </a:rPr>
            <a:t>http://www.depts.ttu.edu/itts/software/cbt.php</a:t>
          </a:r>
          <a:r>
            <a:rPr lang="en-US" sz="4000" b="0" i="0" kern="1200">
              <a:hlinkClick xmlns:r="http://schemas.openxmlformats.org/officeDocument/2006/relationships" r:id="rId1"/>
            </a:rPr>
            <a:t> </a:t>
          </a:r>
          <a:r>
            <a:rPr lang="en-US" sz="4000" b="0" i="0" kern="1200"/>
            <a:t> </a:t>
          </a:r>
          <a:endParaRPr lang="en-US" sz="4000" kern="1200"/>
        </a:p>
      </dsp:txBody>
      <dsp:txXfrm>
        <a:off x="0" y="0"/>
        <a:ext cx="10515600" cy="2175669"/>
      </dsp:txXfrm>
    </dsp:sp>
    <dsp:sp modelId="{A666279E-9012-4AA1-90A5-363D47C0997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8E495-0BC0-4CB7-9FB6-6B44F5E4A1AD}">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u="sng" kern="1200">
              <a:hlinkClick xmlns:r="http://schemas.openxmlformats.org/officeDocument/2006/relationships" r:id="rId2"/>
            </a:rPr>
            <a:t>http://cbt.ttu.edu</a:t>
          </a:r>
          <a:r>
            <a:rPr lang="en-US" sz="4000" b="0" i="0" kern="1200">
              <a:hlinkClick xmlns:r="http://schemas.openxmlformats.org/officeDocument/2006/relationships" r:id="rId2"/>
            </a:rPr>
            <a:t> </a:t>
          </a:r>
          <a:r>
            <a:rPr lang="en-US" sz="4000" b="0" i="0" kern="1200"/>
            <a:t>  </a:t>
          </a:r>
          <a:endParaRPr lang="en-US" sz="40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8F7CA-A657-47FA-81DE-C46B20AD36BD}"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92344-FF8F-4429-9894-0AB0CC12E5C3}" type="slidenum">
              <a:rPr lang="en-US" smtClean="0"/>
              <a:t>‹#›</a:t>
            </a:fld>
            <a:endParaRPr lang="en-US"/>
          </a:p>
        </p:txBody>
      </p:sp>
    </p:spTree>
    <p:extLst>
      <p:ext uri="{BB962C8B-B14F-4D97-AF65-F5344CB8AC3E}">
        <p14:creationId xmlns:p14="http://schemas.microsoft.com/office/powerpoint/2010/main" val="27293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92344-FF8F-4429-9894-0AB0CC12E5C3}" type="slidenum">
              <a:rPr lang="en-US" smtClean="0"/>
              <a:t>14</a:t>
            </a:fld>
            <a:endParaRPr lang="en-US"/>
          </a:p>
        </p:txBody>
      </p:sp>
    </p:spTree>
    <p:extLst>
      <p:ext uri="{BB962C8B-B14F-4D97-AF65-F5344CB8AC3E}">
        <p14:creationId xmlns:p14="http://schemas.microsoft.com/office/powerpoint/2010/main" val="95636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92344-FF8F-4429-9894-0AB0CC12E5C3}" type="slidenum">
              <a:rPr lang="en-US" smtClean="0"/>
              <a:t>15</a:t>
            </a:fld>
            <a:endParaRPr lang="en-US"/>
          </a:p>
        </p:txBody>
      </p:sp>
    </p:spTree>
    <p:extLst>
      <p:ext uri="{BB962C8B-B14F-4D97-AF65-F5344CB8AC3E}">
        <p14:creationId xmlns:p14="http://schemas.microsoft.com/office/powerpoint/2010/main" val="3386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79263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52124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50593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97A88-B38B-4967-90E8-4C1AA02F003F}"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91234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97A88-B38B-4967-90E8-4C1AA02F003F}"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157075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E97A88-B38B-4967-90E8-4C1AA02F003F}"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49412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E97A88-B38B-4967-90E8-4C1AA02F003F}"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76641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E97A88-B38B-4967-90E8-4C1AA02F003F}"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90694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97A88-B38B-4967-90E8-4C1AA02F003F}"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37771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E97A88-B38B-4967-90E8-4C1AA02F003F}"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34019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E97A88-B38B-4967-90E8-4C1AA02F003F}"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C8B26-5A39-4775-9962-BA5D183D06B4}" type="slidenum">
              <a:rPr lang="en-US" smtClean="0"/>
              <a:t>‹#›</a:t>
            </a:fld>
            <a:endParaRPr lang="en-US"/>
          </a:p>
        </p:txBody>
      </p:sp>
    </p:spTree>
    <p:extLst>
      <p:ext uri="{BB962C8B-B14F-4D97-AF65-F5344CB8AC3E}">
        <p14:creationId xmlns:p14="http://schemas.microsoft.com/office/powerpoint/2010/main" val="262899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97A88-B38B-4967-90E8-4C1AA02F003F}" type="datetimeFigureOut">
              <a:rPr lang="en-US" smtClean="0"/>
              <a:t>4/29/2026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C8B26-5A39-4775-9962-BA5D183D06B4}" type="slidenum">
              <a:rPr lang="en-US" smtClean="0"/>
              <a:t>‹#›</a:t>
            </a:fld>
            <a:endParaRPr lang="en-US"/>
          </a:p>
        </p:txBody>
      </p:sp>
    </p:spTree>
    <p:extLst>
      <p:ext uri="{BB962C8B-B14F-4D97-AF65-F5344CB8AC3E}">
        <p14:creationId xmlns:p14="http://schemas.microsoft.com/office/powerpoint/2010/main" val="18456011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office.com/en-us/article/Set-the-speed-and-timing-of-transitions-3e7265da-be4f-4fd7-b640-905c8b5a3514" TargetMode="Externa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office.com/en-us/article/Office-365-SharePoint-4306e7dd-8989-4864-bfaa-a653174ffc35" TargetMode="External"/><Relationship Id="rId2" Type="http://schemas.openxmlformats.org/officeDocument/2006/relationships/hyperlink" Target="https://support.office.com/en-us/article/OneDrive-cdbec569-a18f-4bdc-92e8-d07a8ab5eb95"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microsoft.com/en-us/office/powerpoint-for-windows-training-40e8c930-cb0b-40d8-82c4-bd53d3398787" TargetMode="External"/><Relationship Id="rId2" Type="http://schemas.openxmlformats.org/officeDocument/2006/relationships/hyperlink" Target="http://office.microsoft.com/en-us/powerpoint-help/basic-tasks-for-creating-a-powerpoint-2013-presentation-HA102809627.aspx?CTT=5&amp;origin=HA10280962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nifiedcommunications.ttu.ed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0165-D93C-3A38-CBE4-C1F01167AEDA}"/>
              </a:ext>
            </a:extLst>
          </p:cNvPr>
          <p:cNvSpPr>
            <a:spLocks noGrp="1"/>
          </p:cNvSpPr>
          <p:nvPr>
            <p:ph type="ctrTitle"/>
          </p:nvPr>
        </p:nvSpPr>
        <p:spPr>
          <a:xfrm>
            <a:off x="3964032" y="959242"/>
            <a:ext cx="4087307" cy="2889114"/>
          </a:xfrm>
        </p:spPr>
        <p:txBody>
          <a:bodyPr anchor="b">
            <a:normAutofit/>
          </a:bodyPr>
          <a:lstStyle/>
          <a:p>
            <a:pPr algn="l"/>
            <a:r>
              <a:rPr lang="en-US" sz="5399" dirty="0">
                <a:solidFill>
                  <a:schemeClr val="bg1"/>
                </a:solidFill>
              </a:rPr>
              <a:t>PowerPoint</a:t>
            </a:r>
            <a:br>
              <a:rPr lang="en-US" sz="5399" dirty="0">
                <a:solidFill>
                  <a:schemeClr val="bg1"/>
                </a:solidFill>
              </a:rPr>
            </a:br>
            <a:r>
              <a:rPr lang="en-US" sz="5399" dirty="0">
                <a:solidFill>
                  <a:schemeClr val="bg1"/>
                </a:solidFill>
              </a:rPr>
              <a:t>    Handout</a:t>
            </a:r>
          </a:p>
        </p:txBody>
      </p:sp>
      <p:sp>
        <p:nvSpPr>
          <p:cNvPr id="3" name="Subtitle 2">
            <a:extLst>
              <a:ext uri="{FF2B5EF4-FFF2-40B4-BE49-F238E27FC236}">
                <a16:creationId xmlns:a16="http://schemas.microsoft.com/office/drawing/2014/main" id="{5E9EE4E9-F68A-034E-9702-B527887417BD}"/>
              </a:ext>
            </a:extLst>
          </p:cNvPr>
          <p:cNvSpPr>
            <a:spLocks noGrp="1"/>
          </p:cNvSpPr>
          <p:nvPr>
            <p:ph type="subTitle" idx="1"/>
          </p:nvPr>
        </p:nvSpPr>
        <p:spPr>
          <a:xfrm>
            <a:off x="7464613" y="4750894"/>
            <a:ext cx="4087305" cy="1147864"/>
          </a:xfrm>
        </p:spPr>
        <p:txBody>
          <a:bodyPr anchor="t">
            <a:normAutofit/>
          </a:bodyPr>
          <a:lstStyle/>
          <a:p>
            <a:pPr algn="l"/>
            <a:r>
              <a:rPr lang="en-US" sz="2000" dirty="0">
                <a:solidFill>
                  <a:schemeClr val="bg1"/>
                </a:solidFill>
              </a:rPr>
              <a:t>ShortCourse Handout</a:t>
            </a:r>
          </a:p>
        </p:txBody>
      </p:sp>
      <p:pic>
        <p:nvPicPr>
          <p:cNvPr id="6" name="Picture 5">
            <a:extLst>
              <a:ext uri="{FF2B5EF4-FFF2-40B4-BE49-F238E27FC236}">
                <a16:creationId xmlns:a16="http://schemas.microsoft.com/office/drawing/2014/main" id="{0D068BA3-1FD4-E0C7-0BCF-4D1F098774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467402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F7AA-B2B8-265C-1E43-BC118B617A31}"/>
              </a:ext>
            </a:extLst>
          </p:cNvPr>
          <p:cNvSpPr>
            <a:spLocks noGrp="1"/>
          </p:cNvSpPr>
          <p:nvPr>
            <p:ph type="title"/>
          </p:nvPr>
        </p:nvSpPr>
        <p:spPr/>
        <p:txBody>
          <a:bodyPr>
            <a:normAutofit/>
          </a:bodyPr>
          <a:lstStyle/>
          <a:p>
            <a:r>
              <a:rPr lang="en-US" b="1" dirty="0">
                <a:latin typeface="Calibri" panose="020F0502020204030204" pitchFamily="34" charset="0"/>
              </a:rPr>
              <a:t>Creating a Custom 2-D or 3-D Shape  Cont.</a:t>
            </a:r>
            <a:endParaRPr lang="en-US" dirty="0"/>
          </a:p>
        </p:txBody>
      </p:sp>
      <p:sp>
        <p:nvSpPr>
          <p:cNvPr id="3" name="Content Placeholder 2">
            <a:extLst>
              <a:ext uri="{FF2B5EF4-FFF2-40B4-BE49-F238E27FC236}">
                <a16:creationId xmlns:a16="http://schemas.microsoft.com/office/drawing/2014/main" id="{B7261A49-A39D-8E86-3C60-176A981C2AC0}"/>
              </a:ext>
            </a:extLst>
          </p:cNvPr>
          <p:cNvSpPr>
            <a:spLocks noGrp="1"/>
          </p:cNvSpPr>
          <p:nvPr>
            <p:ph idx="1"/>
          </p:nvPr>
        </p:nvSpPr>
        <p:spPr>
          <a:xfrm>
            <a:off x="838202" y="1825626"/>
            <a:ext cx="10515600" cy="1012825"/>
          </a:xfrm>
        </p:spPr>
        <p:txBody>
          <a:bodyPr/>
          <a:lstStyle/>
          <a:p>
            <a:pPr marL="0" indent="0">
              <a:buNone/>
            </a:pPr>
            <a:r>
              <a:rPr lang="en-US" sz="1801" b="1" dirty="0">
                <a:latin typeface="Calibri" panose="020F0502020204030204" pitchFamily="34" charset="0"/>
              </a:rPr>
              <a:t>Line-up and space objects equally  </a:t>
            </a:r>
          </a:p>
          <a:p>
            <a:pPr marL="0" indent="0">
              <a:buNone/>
            </a:pPr>
            <a:r>
              <a:rPr lang="en-US" sz="1200" dirty="0">
                <a:solidFill>
                  <a:srgbClr val="000000"/>
                </a:solidFill>
                <a:latin typeface="Calibri" panose="020F0502020204030204" pitchFamily="34" charset="0"/>
              </a:rPr>
              <a:t>No more eyeballing objects on your slides to see if they’re lined up. </a:t>
            </a:r>
            <a:r>
              <a:rPr lang="en-US" sz="1200" b="1" dirty="0">
                <a:solidFill>
                  <a:srgbClr val="000000"/>
                </a:solidFill>
                <a:latin typeface="Calibri" panose="020F0502020204030204" pitchFamily="34" charset="0"/>
              </a:rPr>
              <a:t>Smart Guides</a:t>
            </a:r>
            <a:r>
              <a:rPr lang="en-US" sz="1200" dirty="0">
                <a:solidFill>
                  <a:srgbClr val="000000"/>
                </a:solidFill>
                <a:latin typeface="Calibri" panose="020F0502020204030204" pitchFamily="34" charset="0"/>
              </a:rPr>
              <a:t> automatically appear when your objects, such as pictures, shapes, and more, are close to even, and they also tell you when objects are spaced evenly.  </a:t>
            </a:r>
            <a:endParaRPr lang="en-US" sz="1200" dirty="0"/>
          </a:p>
        </p:txBody>
      </p:sp>
      <p:sp>
        <p:nvSpPr>
          <p:cNvPr id="4" name="Rectangle 3">
            <a:extLst>
              <a:ext uri="{FF2B5EF4-FFF2-40B4-BE49-F238E27FC236}">
                <a16:creationId xmlns:a16="http://schemas.microsoft.com/office/drawing/2014/main" id="{C06F88D2-C6ED-D104-DEDC-07110BEDEBDA}"/>
              </a:ext>
              <a:ext uri="{C183D7F6-B498-43B3-948B-1728B52AA6E4}">
                <adec:decorative xmlns:adec="http://schemas.microsoft.com/office/drawing/2017/decorative" val="1"/>
              </a:ext>
            </a:extLst>
          </p:cNvPr>
          <p:cNvSpPr/>
          <p:nvPr/>
        </p:nvSpPr>
        <p:spPr>
          <a:xfrm>
            <a:off x="1419727" y="3741819"/>
            <a:ext cx="2153653"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D4483C28-A923-B091-90A2-F588FC5E5180}"/>
              </a:ext>
              <a:ext uri="{C183D7F6-B498-43B3-948B-1728B52AA6E4}">
                <adec:decorative xmlns:adec="http://schemas.microsoft.com/office/drawing/2017/decorative" val="1"/>
              </a:ext>
            </a:extLst>
          </p:cNvPr>
          <p:cNvSpPr/>
          <p:nvPr/>
        </p:nvSpPr>
        <p:spPr>
          <a:xfrm>
            <a:off x="4142874" y="3741820"/>
            <a:ext cx="2153653"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a:extLst>
              <a:ext uri="{FF2B5EF4-FFF2-40B4-BE49-F238E27FC236}">
                <a16:creationId xmlns:a16="http://schemas.microsoft.com/office/drawing/2014/main" id="{9BD57BED-6AF5-5F26-BEBF-74961C68A509}"/>
              </a:ext>
              <a:ext uri="{C183D7F6-B498-43B3-948B-1728B52AA6E4}">
                <adec:decorative xmlns:adec="http://schemas.microsoft.com/office/drawing/2017/decorative" val="1"/>
              </a:ext>
            </a:extLst>
          </p:cNvPr>
          <p:cNvSpPr/>
          <p:nvPr/>
        </p:nvSpPr>
        <p:spPr>
          <a:xfrm>
            <a:off x="6866022" y="3741817"/>
            <a:ext cx="2153653"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a:extLst>
              <a:ext uri="{FF2B5EF4-FFF2-40B4-BE49-F238E27FC236}">
                <a16:creationId xmlns:a16="http://schemas.microsoft.com/office/drawing/2014/main" id="{2C5D1511-5FE5-D064-6CC7-E9FC4F7F4F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32093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0725-292A-CD67-E495-EEBF67DC9FE3}"/>
              </a:ext>
            </a:extLst>
          </p:cNvPr>
          <p:cNvSpPr>
            <a:spLocks noGrp="1"/>
          </p:cNvSpPr>
          <p:nvPr>
            <p:ph type="title"/>
          </p:nvPr>
        </p:nvSpPr>
        <p:spPr/>
        <p:txBody>
          <a:bodyPr>
            <a:normAutofit/>
          </a:bodyPr>
          <a:lstStyle/>
          <a:p>
            <a:r>
              <a:rPr lang="en-US" sz="4800" b="1" dirty="0"/>
              <a:t>Inserting 3-D Shapes</a:t>
            </a:r>
          </a:p>
        </p:txBody>
      </p:sp>
      <p:sp>
        <p:nvSpPr>
          <p:cNvPr id="3" name="Content Placeholder 2">
            <a:extLst>
              <a:ext uri="{FF2B5EF4-FFF2-40B4-BE49-F238E27FC236}">
                <a16:creationId xmlns:a16="http://schemas.microsoft.com/office/drawing/2014/main" id="{AAD9911C-791D-7FB4-4CCD-552D3D77638E}"/>
              </a:ext>
            </a:extLst>
          </p:cNvPr>
          <p:cNvSpPr>
            <a:spLocks noGrp="1"/>
          </p:cNvSpPr>
          <p:nvPr>
            <p:ph idx="1"/>
          </p:nvPr>
        </p:nvSpPr>
        <p:spPr>
          <a:xfrm>
            <a:off x="838202" y="1825625"/>
            <a:ext cx="10515600" cy="1001796"/>
          </a:xfrm>
        </p:spPr>
        <p:txBody>
          <a:bodyPr>
            <a:normAutofit/>
          </a:bodyPr>
          <a:lstStyle/>
          <a:p>
            <a:pPr marL="0" indent="0" algn="just" fontAlgn="base">
              <a:buNone/>
            </a:pPr>
            <a:r>
              <a:rPr lang="en-US" sz="1401" dirty="0">
                <a:solidFill>
                  <a:srgbClr val="000000"/>
                </a:solidFill>
                <a:latin typeface="Calibri" panose="020F0502020204030204" pitchFamily="34" charset="0"/>
              </a:rPr>
              <a:t>3-D models help foster conceptual understanding as well as visual and spatial reasoning within different shapes, and objects.  </a:t>
            </a:r>
          </a:p>
          <a:p>
            <a:pPr marL="0" indent="0" algn="just" fontAlgn="base">
              <a:buNone/>
            </a:pPr>
            <a:r>
              <a:rPr lang="en-US" sz="1401" dirty="0">
                <a:solidFill>
                  <a:srgbClr val="000000"/>
                </a:solidFill>
                <a:latin typeface="Calibri" panose="020F0502020204030204" pitchFamily="34" charset="0"/>
              </a:rPr>
              <a:t>- On the ribbon, </a:t>
            </a:r>
            <a:r>
              <a:rPr lang="en-US" sz="1401" b="1" dirty="0">
                <a:solidFill>
                  <a:srgbClr val="000000"/>
                </a:solidFill>
                <a:latin typeface="Calibri" panose="020F0502020204030204" pitchFamily="34" charset="0"/>
              </a:rPr>
              <a:t>click insert</a:t>
            </a:r>
            <a:r>
              <a:rPr lang="en-US" sz="1401" dirty="0">
                <a:solidFill>
                  <a:srgbClr val="000000"/>
                </a:solidFill>
                <a:latin typeface="Calibri" panose="020F0502020204030204" pitchFamily="34" charset="0"/>
              </a:rPr>
              <a:t> </a:t>
            </a:r>
          </a:p>
          <a:p>
            <a:pPr marL="0" indent="0" algn="just" fontAlgn="base">
              <a:buNone/>
            </a:pPr>
            <a:r>
              <a:rPr lang="en-US" sz="1401" dirty="0">
                <a:solidFill>
                  <a:srgbClr val="000000"/>
                </a:solidFill>
                <a:latin typeface="Calibri" panose="020F0502020204030204" pitchFamily="34" charset="0"/>
              </a:rPr>
              <a:t> - </a:t>
            </a:r>
            <a:r>
              <a:rPr lang="en-US" sz="1401" b="1" dirty="0">
                <a:solidFill>
                  <a:srgbClr val="000000"/>
                </a:solidFill>
                <a:latin typeface="Calibri" panose="020F0502020204030204" pitchFamily="34" charset="0"/>
              </a:rPr>
              <a:t>Click 3D Models</a:t>
            </a:r>
            <a:r>
              <a:rPr lang="en-US" sz="1401" dirty="0">
                <a:solidFill>
                  <a:srgbClr val="000000"/>
                </a:solidFill>
                <a:latin typeface="Calibri" panose="020F0502020204030204" pitchFamily="34" charset="0"/>
              </a:rPr>
              <a:t> &gt; </a:t>
            </a:r>
            <a:r>
              <a:rPr lang="en-US" sz="1401" b="1" dirty="0">
                <a:solidFill>
                  <a:srgbClr val="000000"/>
                </a:solidFill>
                <a:latin typeface="Calibri" panose="020F0502020204030204" pitchFamily="34" charset="0"/>
              </a:rPr>
              <a:t>Stock 3D Models</a:t>
            </a:r>
            <a:r>
              <a:rPr lang="en-US" sz="1401" dirty="0">
                <a:solidFill>
                  <a:srgbClr val="000000"/>
                </a:solidFill>
                <a:latin typeface="Calibri" panose="020F0502020204030204" pitchFamily="34" charset="0"/>
              </a:rPr>
              <a:t> </a:t>
            </a:r>
          </a:p>
          <a:p>
            <a:pPr marL="0" indent="0">
              <a:buNone/>
            </a:pPr>
            <a:endParaRPr lang="en-US" dirty="0"/>
          </a:p>
        </p:txBody>
      </p:sp>
      <p:pic>
        <p:nvPicPr>
          <p:cNvPr id="5" name="Picture 4">
            <a:extLst>
              <a:ext uri="{FF2B5EF4-FFF2-40B4-BE49-F238E27FC236}">
                <a16:creationId xmlns:a16="http://schemas.microsoft.com/office/drawing/2014/main" id="{92080F6D-0C80-9842-2D56-C8A0A77F87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8" y="3219956"/>
            <a:ext cx="10074442" cy="1621247"/>
          </a:xfrm>
          <a:prstGeom prst="rect">
            <a:avLst/>
          </a:prstGeom>
        </p:spPr>
      </p:pic>
      <p:sp>
        <p:nvSpPr>
          <p:cNvPr id="6" name="Oval 5">
            <a:extLst>
              <a:ext uri="{FF2B5EF4-FFF2-40B4-BE49-F238E27FC236}">
                <a16:creationId xmlns:a16="http://schemas.microsoft.com/office/drawing/2014/main" id="{03D230C3-100D-A63E-99CA-DA6E519EA402}"/>
              </a:ext>
              <a:ext uri="{C183D7F6-B498-43B3-948B-1728B52AA6E4}">
                <adec:decorative xmlns:adec="http://schemas.microsoft.com/office/drawing/2017/decorative" val="1"/>
              </a:ext>
            </a:extLst>
          </p:cNvPr>
          <p:cNvSpPr/>
          <p:nvPr/>
        </p:nvSpPr>
        <p:spPr>
          <a:xfrm>
            <a:off x="1084474" y="3411764"/>
            <a:ext cx="323222" cy="4949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Oval 6">
            <a:extLst>
              <a:ext uri="{FF2B5EF4-FFF2-40B4-BE49-F238E27FC236}">
                <a16:creationId xmlns:a16="http://schemas.microsoft.com/office/drawing/2014/main" id="{109124E5-E3D3-6B0C-853B-FA1559792275}"/>
              </a:ext>
              <a:ext uri="{C183D7F6-B498-43B3-948B-1728B52AA6E4}">
                <adec:decorative xmlns:adec="http://schemas.microsoft.com/office/drawing/2017/decorative" val="1"/>
              </a:ext>
            </a:extLst>
          </p:cNvPr>
          <p:cNvSpPr/>
          <p:nvPr/>
        </p:nvSpPr>
        <p:spPr>
          <a:xfrm>
            <a:off x="3129842" y="3775342"/>
            <a:ext cx="455569" cy="510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9" name="Straight Arrow Connector 8">
            <a:extLst>
              <a:ext uri="{FF2B5EF4-FFF2-40B4-BE49-F238E27FC236}">
                <a16:creationId xmlns:a16="http://schemas.microsoft.com/office/drawing/2014/main" id="{A8968C46-DDD9-CC5C-821F-AA78B8923455}"/>
              </a:ext>
              <a:ext uri="{C183D7F6-B498-43B3-948B-1728B52AA6E4}">
                <adec:decorative xmlns:adec="http://schemas.microsoft.com/office/drawing/2017/decorative" val="1"/>
              </a:ext>
            </a:extLst>
          </p:cNvPr>
          <p:cNvCxnSpPr>
            <a:cxnSpLocks/>
          </p:cNvCxnSpPr>
          <p:nvPr/>
        </p:nvCxnSpPr>
        <p:spPr>
          <a:xfrm>
            <a:off x="2683042" y="2743201"/>
            <a:ext cx="565484" cy="1852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884E5424-ECC9-6332-97A5-F054701E96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76962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70D9-B544-2C50-B487-676B930821C8}"/>
              </a:ext>
            </a:extLst>
          </p:cNvPr>
          <p:cNvSpPr>
            <a:spLocks noGrp="1"/>
          </p:cNvSpPr>
          <p:nvPr>
            <p:ph type="title"/>
          </p:nvPr>
        </p:nvSpPr>
        <p:spPr/>
        <p:txBody>
          <a:bodyPr/>
          <a:lstStyle/>
          <a:p>
            <a:r>
              <a:rPr lang="en-US" sz="4800" b="1" dirty="0">
                <a:latin typeface="Calibri" panose="020F0502020204030204" pitchFamily="34" charset="0"/>
              </a:rPr>
              <a:t>Design Effects </a:t>
            </a:r>
            <a:r>
              <a:rPr lang="en-US" sz="1801" b="1" dirty="0">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71BAC642-1208-444F-6B8E-CBCF7ADAC290}"/>
              </a:ext>
            </a:extLst>
          </p:cNvPr>
          <p:cNvSpPr>
            <a:spLocks noGrp="1"/>
          </p:cNvSpPr>
          <p:nvPr>
            <p:ph idx="1"/>
          </p:nvPr>
        </p:nvSpPr>
        <p:spPr>
          <a:xfrm>
            <a:off x="838202" y="1825626"/>
            <a:ext cx="10515600" cy="640849"/>
          </a:xfrm>
        </p:spPr>
        <p:txBody>
          <a:bodyPr/>
          <a:lstStyle/>
          <a:p>
            <a:pPr marL="0" indent="0">
              <a:buNone/>
            </a:pPr>
            <a:r>
              <a:rPr lang="en-US" sz="1801" dirty="0">
                <a:solidFill>
                  <a:srgbClr val="323232"/>
                </a:solidFill>
                <a:latin typeface="Calibri" panose="020F0502020204030204" pitchFamily="34" charset="0"/>
              </a:rPr>
              <a:t>On the </a:t>
            </a:r>
            <a:r>
              <a:rPr lang="en-US" sz="1801" b="1" dirty="0">
                <a:solidFill>
                  <a:srgbClr val="323232"/>
                </a:solidFill>
                <a:latin typeface="Calibri" panose="020F0502020204030204" pitchFamily="34" charset="0"/>
              </a:rPr>
              <a:t>Animations</a:t>
            </a:r>
            <a:r>
              <a:rPr lang="en-US" sz="1801" dirty="0">
                <a:solidFill>
                  <a:srgbClr val="323232"/>
                </a:solidFill>
                <a:latin typeface="Calibri" panose="020F0502020204030204" pitchFamily="34" charset="0"/>
              </a:rPr>
              <a:t> tab, click </a:t>
            </a:r>
            <a:r>
              <a:rPr lang="en-US" sz="1801" b="1" dirty="0">
                <a:solidFill>
                  <a:srgbClr val="323232"/>
                </a:solidFill>
                <a:latin typeface="Calibri" panose="020F0502020204030204" pitchFamily="34" charset="0"/>
              </a:rPr>
              <a:t>Add Animation</a:t>
            </a:r>
            <a:r>
              <a:rPr lang="en-US" sz="1801" dirty="0">
                <a:solidFill>
                  <a:srgbClr val="323232"/>
                </a:solidFill>
                <a:latin typeface="Calibri" panose="020F0502020204030204" pitchFamily="34" charset="0"/>
              </a:rPr>
              <a:t>, and pick an animation effect </a:t>
            </a:r>
            <a:r>
              <a:rPr lang="en-US" sz="1801" dirty="0"/>
              <a:t>make sure to click on the object or text on the slide that you want to add the animation too.</a:t>
            </a:r>
          </a:p>
        </p:txBody>
      </p:sp>
      <p:pic>
        <p:nvPicPr>
          <p:cNvPr id="5" name="Picture 4">
            <a:extLst>
              <a:ext uri="{FF2B5EF4-FFF2-40B4-BE49-F238E27FC236}">
                <a16:creationId xmlns:a16="http://schemas.microsoft.com/office/drawing/2014/main" id="{38FC7FA8-E9A6-AD50-998C-7736322AB6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57" y="2601411"/>
            <a:ext cx="7808496" cy="3815213"/>
          </a:xfrm>
          <a:prstGeom prst="rect">
            <a:avLst/>
          </a:prstGeom>
        </p:spPr>
      </p:pic>
      <p:sp>
        <p:nvSpPr>
          <p:cNvPr id="6" name="Oval 5">
            <a:extLst>
              <a:ext uri="{FF2B5EF4-FFF2-40B4-BE49-F238E27FC236}">
                <a16:creationId xmlns:a16="http://schemas.microsoft.com/office/drawing/2014/main" id="{F2B11A4A-BB62-6120-F521-CCEAEA0B3738}"/>
              </a:ext>
              <a:ext uri="{C183D7F6-B498-43B3-948B-1728B52AA6E4}">
                <adec:decorative xmlns:adec="http://schemas.microsoft.com/office/drawing/2017/decorative" val="1"/>
              </a:ext>
            </a:extLst>
          </p:cNvPr>
          <p:cNvSpPr/>
          <p:nvPr/>
        </p:nvSpPr>
        <p:spPr>
          <a:xfrm>
            <a:off x="2937337" y="2993289"/>
            <a:ext cx="455569" cy="510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Oval 6">
            <a:extLst>
              <a:ext uri="{FF2B5EF4-FFF2-40B4-BE49-F238E27FC236}">
                <a16:creationId xmlns:a16="http://schemas.microsoft.com/office/drawing/2014/main" id="{95CF945D-0336-B335-E186-06D43D9FDD0E}"/>
              </a:ext>
              <a:ext uri="{C183D7F6-B498-43B3-948B-1728B52AA6E4}">
                <adec:decorative xmlns:adec="http://schemas.microsoft.com/office/drawing/2017/decorative" val="1"/>
              </a:ext>
            </a:extLst>
          </p:cNvPr>
          <p:cNvSpPr/>
          <p:nvPr/>
        </p:nvSpPr>
        <p:spPr>
          <a:xfrm>
            <a:off x="5974495" y="3248526"/>
            <a:ext cx="455569" cy="510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a:extLst>
              <a:ext uri="{FF2B5EF4-FFF2-40B4-BE49-F238E27FC236}">
                <a16:creationId xmlns:a16="http://schemas.microsoft.com/office/drawing/2014/main" id="{133CD80E-1AC6-AD02-D590-A1F44CF7AE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16706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1F33-C021-073C-7463-DE95F119783A}"/>
              </a:ext>
            </a:extLst>
          </p:cNvPr>
          <p:cNvSpPr>
            <a:spLocks noGrp="1"/>
          </p:cNvSpPr>
          <p:nvPr>
            <p:ph type="title"/>
          </p:nvPr>
        </p:nvSpPr>
        <p:spPr>
          <a:xfrm>
            <a:off x="839789" y="232915"/>
            <a:ext cx="5256212" cy="931653"/>
          </a:xfrm>
        </p:spPr>
        <p:txBody>
          <a:bodyPr>
            <a:normAutofit/>
          </a:bodyPr>
          <a:lstStyle/>
          <a:p>
            <a:r>
              <a:rPr lang="en-US" b="1" dirty="0">
                <a:latin typeface="Calibri" panose="020F0502020204030204" pitchFamily="34" charset="0"/>
              </a:rPr>
              <a:t>Transitions </a:t>
            </a:r>
            <a:r>
              <a:rPr lang="en-US" sz="1100" b="1" dirty="0">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63F92346-9818-0E59-6E97-E44AE8FF3FB3}"/>
              </a:ext>
            </a:extLst>
          </p:cNvPr>
          <p:cNvSpPr>
            <a:spLocks noGrp="1"/>
          </p:cNvSpPr>
          <p:nvPr>
            <p:ph idx="1"/>
          </p:nvPr>
        </p:nvSpPr>
        <p:spPr/>
        <p:txBody>
          <a:bodyPr>
            <a:noAutofit/>
          </a:bodyPr>
          <a:lstStyle/>
          <a:p>
            <a:pPr marL="0" indent="0" fontAlgn="base">
              <a:buNone/>
            </a:pPr>
            <a:r>
              <a:rPr lang="en-US" sz="1600" b="1" dirty="0">
                <a:solidFill>
                  <a:srgbClr val="2D74B5"/>
                </a:solidFill>
                <a:latin typeface="Calibri" panose="020F0502020204030204" pitchFamily="34" charset="0"/>
              </a:rPr>
              <a:t>Add or remove transitions between slides </a:t>
            </a:r>
            <a:endParaRPr lang="en-US" sz="1600" b="1" u="sng" dirty="0">
              <a:solidFill>
                <a:srgbClr val="2D74B5"/>
              </a:solidFill>
              <a:latin typeface="Calibri" panose="020F0502020204030204" pitchFamily="34" charset="0"/>
            </a:endParaRPr>
          </a:p>
          <a:p>
            <a:pPr marL="0" indent="0" fontAlgn="base">
              <a:buNone/>
            </a:pPr>
            <a:r>
              <a:rPr lang="en-US" sz="1600" dirty="0">
                <a:solidFill>
                  <a:srgbClr val="323232"/>
                </a:solidFill>
                <a:latin typeface="Calibri" panose="020F0502020204030204" pitchFamily="34" charset="0"/>
              </a:rPr>
              <a:t>Slides that snap from one to the next can be jarring to an audience. If you want the pace of your presentation to feel more controlled and flowing, add transitions between slides. Everything you need is on the </a:t>
            </a:r>
            <a:r>
              <a:rPr lang="en-US" sz="1600" b="1" dirty="0">
                <a:solidFill>
                  <a:srgbClr val="323232"/>
                </a:solidFill>
                <a:latin typeface="Calibri" panose="020F0502020204030204" pitchFamily="34" charset="0"/>
              </a:rPr>
              <a:t>Transitions</a:t>
            </a:r>
            <a:r>
              <a:rPr lang="en-US" sz="1600" dirty="0">
                <a:solidFill>
                  <a:srgbClr val="323232"/>
                </a:solidFill>
                <a:latin typeface="Calibri" panose="020F0502020204030204" pitchFamily="34" charset="0"/>
              </a:rPr>
              <a:t> tab.  </a:t>
            </a:r>
          </a:p>
          <a:p>
            <a:pPr marL="0" indent="0" eaLnBrk="0" fontAlgn="base" hangingPunct="0">
              <a:lnSpc>
                <a:spcPct val="100000"/>
              </a:lnSpc>
              <a:spcBef>
                <a:spcPct val="0"/>
              </a:spcBef>
              <a:spcAft>
                <a:spcPct val="0"/>
              </a:spcAft>
              <a:buNone/>
            </a:pPr>
            <a:endParaRPr lang="en-US" altLang="en-US" sz="1600"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AutoNum type="arabicPeriod"/>
            </a:pPr>
            <a:r>
              <a:rPr lang="en-US" altLang="en-US" sz="1600" dirty="0">
                <a:solidFill>
                  <a:srgbClr val="323232"/>
                </a:solidFill>
                <a:latin typeface="Calibri" panose="020F0502020204030204" pitchFamily="34" charset="0"/>
                <a:cs typeface="Calibri" panose="020F0502020204030204" pitchFamily="34" charset="0"/>
              </a:rPr>
              <a:t> In the Thumbnail Pane, click the slide that you want to apply a transition to. The transition setting dictates how that slide enters and the preceding slide exits </a:t>
            </a:r>
            <a:r>
              <a:rPr lang="en-US" altLang="en-US" sz="1600" dirty="0">
                <a:solidFill>
                  <a:srgbClr val="323232"/>
                </a:solidFill>
                <a:latin typeface="Times New Roman" panose="02020603050405020304" pitchFamily="18" charset="0"/>
                <a:cs typeface="Times New Roman" panose="02020603050405020304" pitchFamily="18" charset="0"/>
              </a:rPr>
              <a:t>  </a:t>
            </a:r>
            <a:endParaRPr lang="en-US" altLang="en-US" sz="1600"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rgbClr val="323232"/>
                </a:solidFill>
                <a:latin typeface="Times New Roman" panose="02020603050405020304" pitchFamily="18" charset="0"/>
                <a:cs typeface="Times New Roman" panose="02020603050405020304" pitchFamily="18" charset="0"/>
              </a:rPr>
              <a:t>  </a:t>
            </a:r>
            <a:endParaRPr lang="en-US" altLang="en-US" sz="1600"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AutoNum type="arabicPeriod" startAt="2"/>
            </a:pPr>
            <a:r>
              <a:rPr lang="en-US" altLang="en-US" sz="1600" dirty="0">
                <a:solidFill>
                  <a:srgbClr val="323232"/>
                </a:solidFill>
                <a:latin typeface="Calibri" panose="020F0502020204030204" pitchFamily="34" charset="0"/>
                <a:cs typeface="Calibri" panose="020F0502020204030204" pitchFamily="34" charset="0"/>
              </a:rPr>
              <a:t> On the </a:t>
            </a:r>
            <a:r>
              <a:rPr lang="en-US" altLang="en-US" sz="1600" b="1" dirty="0">
                <a:solidFill>
                  <a:srgbClr val="323232"/>
                </a:solidFill>
                <a:latin typeface="Calibri" panose="020F0502020204030204" pitchFamily="34" charset="0"/>
                <a:cs typeface="Calibri" panose="020F0502020204030204" pitchFamily="34" charset="0"/>
              </a:rPr>
              <a:t>Transitions</a:t>
            </a:r>
            <a:r>
              <a:rPr lang="en-US" altLang="en-US" sz="1600" dirty="0">
                <a:solidFill>
                  <a:srgbClr val="323232"/>
                </a:solidFill>
                <a:latin typeface="Calibri" panose="020F0502020204030204" pitchFamily="34" charset="0"/>
                <a:cs typeface="Calibri" panose="020F0502020204030204" pitchFamily="34" charset="0"/>
              </a:rPr>
              <a:t> tab, find the effect that you want in the Transition gallery. Click the </a:t>
            </a:r>
            <a:r>
              <a:rPr lang="en-US" altLang="en-US" sz="1600" b="1" dirty="0">
                <a:solidFill>
                  <a:srgbClr val="323232"/>
                </a:solidFill>
                <a:latin typeface="Calibri" panose="020F0502020204030204" pitchFamily="34" charset="0"/>
                <a:cs typeface="Calibri" panose="020F0502020204030204" pitchFamily="34" charset="0"/>
              </a:rPr>
              <a:t>More</a:t>
            </a:r>
            <a:r>
              <a:rPr lang="en-US" altLang="en-US" sz="1600" dirty="0">
                <a:solidFill>
                  <a:srgbClr val="323232"/>
                </a:solidFill>
                <a:latin typeface="Calibri" panose="020F0502020204030204" pitchFamily="34" charset="0"/>
                <a:cs typeface="Calibri" panose="020F0502020204030204" pitchFamily="34" charset="0"/>
              </a:rPr>
              <a:t> button to see the entire gallery. Click the effect that you want for that slide and to see a preview.  </a:t>
            </a:r>
          </a:p>
          <a:p>
            <a:pPr marL="0" indent="0" eaLnBrk="0" fontAlgn="base" hangingPunct="0">
              <a:lnSpc>
                <a:spcPct val="100000"/>
              </a:lnSpc>
              <a:spcBef>
                <a:spcPct val="0"/>
              </a:spcBef>
              <a:spcAft>
                <a:spcPct val="0"/>
              </a:spcAft>
            </a:pPr>
            <a:endParaRPr lang="en-US" altLang="en-US" sz="1600"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rgbClr val="323232"/>
                </a:solidFill>
                <a:latin typeface="Calibri" panose="020F0502020204030204" pitchFamily="34" charset="0"/>
                <a:cs typeface="Calibri" panose="020F0502020204030204" pitchFamily="34" charset="0"/>
              </a:rPr>
              <a:t>3.Enter a time at </a:t>
            </a:r>
            <a:r>
              <a:rPr lang="en-US" altLang="en-US" sz="1600" b="1" dirty="0">
                <a:solidFill>
                  <a:srgbClr val="323232"/>
                </a:solidFill>
                <a:latin typeface="Calibri" panose="020F0502020204030204" pitchFamily="34" charset="0"/>
                <a:cs typeface="Calibri" panose="020F0502020204030204" pitchFamily="34" charset="0"/>
              </a:rPr>
              <a:t>Duration</a:t>
            </a:r>
            <a:r>
              <a:rPr lang="en-US" altLang="en-US" sz="1600" dirty="0">
                <a:solidFill>
                  <a:srgbClr val="323232"/>
                </a:solidFill>
                <a:latin typeface="Calibri" panose="020F0502020204030204" pitchFamily="34" charset="0"/>
                <a:cs typeface="Calibri" panose="020F0502020204030204" pitchFamily="34" charset="0"/>
              </a:rPr>
              <a:t> to set how fast the transition goes. Set the number higher to make the transition go slower. For more about transition timing, see </a:t>
            </a:r>
            <a:r>
              <a:rPr lang="en-US" altLang="en-US" sz="1600" u="sng" dirty="0">
                <a:solidFill>
                  <a:srgbClr val="056196"/>
                </a:solidFill>
                <a:latin typeface="Calibri" panose="020F0502020204030204" pitchFamily="34" charset="0"/>
                <a:cs typeface="Calibri" panose="020F0502020204030204" pitchFamily="34" charset="0"/>
                <a:hlinkClick r:id="rId3"/>
              </a:rPr>
              <a:t>Set the speed and timing of transitions</a:t>
            </a:r>
            <a:r>
              <a:rPr lang="en-US" altLang="en-US" sz="1600" dirty="0">
                <a:solidFill>
                  <a:srgbClr val="323232"/>
                </a:solidFill>
                <a:latin typeface="Calibri" panose="020F0502020204030204" pitchFamily="34" charset="0"/>
                <a:cs typeface="Calibri" panose="020F0502020204030204" pitchFamily="34" charset="0"/>
                <a:hlinkClick r:id="rId3"/>
              </a:rPr>
              <a:t>.</a:t>
            </a:r>
            <a:r>
              <a:rPr lang="en-US" altLang="en-US" sz="1600" dirty="0">
                <a:solidFill>
                  <a:srgbClr val="323232"/>
                </a:solidFill>
                <a:latin typeface="Calibri" panose="020F0502020204030204" pitchFamily="34" charset="0"/>
                <a:cs typeface="Calibri" panose="020F0502020204030204" pitchFamily="34" charset="0"/>
              </a:rPr>
              <a:t>  </a:t>
            </a:r>
          </a:p>
          <a:p>
            <a:pPr marL="0" indent="0" eaLnBrk="0" fontAlgn="base" hangingPunct="0">
              <a:lnSpc>
                <a:spcPct val="100000"/>
              </a:lnSpc>
              <a:spcBef>
                <a:spcPct val="0"/>
              </a:spcBef>
              <a:spcAft>
                <a:spcPct val="0"/>
              </a:spcAft>
            </a:pPr>
            <a:endParaRPr lang="en-US" altLang="en-US" sz="1600"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rgbClr val="323232"/>
                </a:solidFill>
                <a:latin typeface="Calibri" panose="020F0502020204030204" pitchFamily="34" charset="0"/>
                <a:cs typeface="Calibri" panose="020F0502020204030204" pitchFamily="34" charset="0"/>
              </a:rPr>
              <a:t>4. Click </a:t>
            </a:r>
            <a:r>
              <a:rPr lang="en-US" altLang="en-US" sz="1600" b="1" dirty="0">
                <a:solidFill>
                  <a:srgbClr val="323232"/>
                </a:solidFill>
                <a:latin typeface="Calibri" panose="020F0502020204030204" pitchFamily="34" charset="0"/>
                <a:cs typeface="Calibri" panose="020F0502020204030204" pitchFamily="34" charset="0"/>
              </a:rPr>
              <a:t>Preview</a:t>
            </a:r>
            <a:r>
              <a:rPr lang="en-US" altLang="en-US" sz="1600" dirty="0">
                <a:solidFill>
                  <a:srgbClr val="323232"/>
                </a:solidFill>
                <a:latin typeface="Calibri" panose="020F0502020204030204" pitchFamily="34" charset="0"/>
                <a:cs typeface="Calibri" panose="020F0502020204030204" pitchFamily="34" charset="0"/>
              </a:rPr>
              <a:t> to see what the transition looks like with all the settings.  </a:t>
            </a:r>
            <a:endParaRPr lang="en-US" altLang="en-US" sz="1600"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endParaRPr lang="en-US" altLang="en-US" sz="1600" dirty="0">
              <a:latin typeface="Arial" panose="020B0604020202020204" pitchFamily="34" charset="0"/>
            </a:endParaRPr>
          </a:p>
          <a:p>
            <a:pPr marL="0" indent="0" fontAlgn="base">
              <a:buNone/>
            </a:pPr>
            <a:endParaRPr lang="en-US" sz="1600" dirty="0">
              <a:solidFill>
                <a:srgbClr val="000000"/>
              </a:solidFill>
              <a:latin typeface="Segoe UI" panose="020B0502040204020203" pitchFamily="34" charset="0"/>
            </a:endParaRPr>
          </a:p>
          <a:p>
            <a:endParaRPr lang="en-US" sz="1600" dirty="0"/>
          </a:p>
        </p:txBody>
      </p:sp>
      <p:pic>
        <p:nvPicPr>
          <p:cNvPr id="5" name="Picture 4">
            <a:extLst>
              <a:ext uri="{FF2B5EF4-FFF2-40B4-BE49-F238E27FC236}">
                <a16:creationId xmlns:a16="http://schemas.microsoft.com/office/drawing/2014/main" id="{7DD88656-B13D-4F98-6026-89EBE5C7E6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042" y="1362973"/>
            <a:ext cx="4908405" cy="5037826"/>
          </a:xfrm>
          <a:prstGeom prst="rect">
            <a:avLst/>
          </a:prstGeom>
        </p:spPr>
      </p:pic>
      <p:pic>
        <p:nvPicPr>
          <p:cNvPr id="4" name="Picture 3">
            <a:extLst>
              <a:ext uri="{FF2B5EF4-FFF2-40B4-BE49-F238E27FC236}">
                <a16:creationId xmlns:a16="http://schemas.microsoft.com/office/drawing/2014/main" id="{DB20A0C4-16B8-0939-09CF-14E1AA8CCA4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41375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hammer.wav"/>
          </p:stSnd>
        </p:sndAc>
      </p:transition>
    </mc:Choice>
    <mc:Fallback xmlns="">
      <p:transition spd="slow">
        <p:fade/>
        <p:sndAc>
          <p:stSnd>
            <p:snd r:embed="rId6" name="hammer.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93E9-C833-1986-324B-6C74EC6F0A72}"/>
              </a:ext>
            </a:extLst>
          </p:cNvPr>
          <p:cNvSpPr>
            <a:spLocks noGrp="1"/>
          </p:cNvSpPr>
          <p:nvPr>
            <p:ph type="title"/>
          </p:nvPr>
        </p:nvSpPr>
        <p:spPr/>
        <p:txBody>
          <a:bodyPr>
            <a:normAutofit/>
          </a:bodyPr>
          <a:lstStyle/>
          <a:p>
            <a:r>
              <a:rPr lang="en-US" sz="4800" b="1" dirty="0"/>
              <a:t>Adding Speaker Notes</a:t>
            </a:r>
          </a:p>
        </p:txBody>
      </p:sp>
      <p:sp>
        <p:nvSpPr>
          <p:cNvPr id="3" name="Content Placeholder 2">
            <a:extLst>
              <a:ext uri="{FF2B5EF4-FFF2-40B4-BE49-F238E27FC236}">
                <a16:creationId xmlns:a16="http://schemas.microsoft.com/office/drawing/2014/main" id="{E9F3C2AB-0020-4014-B14A-F90AFC52CA19}"/>
              </a:ext>
            </a:extLst>
          </p:cNvPr>
          <p:cNvSpPr>
            <a:spLocks noGrp="1"/>
          </p:cNvSpPr>
          <p:nvPr>
            <p:ph idx="1"/>
          </p:nvPr>
        </p:nvSpPr>
        <p:spPr>
          <a:xfrm>
            <a:off x="838202" y="1825626"/>
            <a:ext cx="10515600" cy="905544"/>
          </a:xfrm>
        </p:spPr>
        <p:txBody>
          <a:bodyPr/>
          <a:lstStyle/>
          <a:p>
            <a:pPr marL="0" indent="0">
              <a:buNone/>
            </a:pPr>
            <a:r>
              <a:rPr lang="en-US" sz="1401" dirty="0">
                <a:solidFill>
                  <a:srgbClr val="000000"/>
                </a:solidFill>
                <a:latin typeface="Calibri" panose="020F0502020204030204" pitchFamily="34" charset="0"/>
              </a:rPr>
              <a:t>Slides are best when you don’t cram in too much information. You can put helpful facts and notes in the speaker notes on each individual slide and refer to them as you present. The audience will not see these notes.   </a:t>
            </a:r>
          </a:p>
          <a:p>
            <a:pPr marL="0" indent="0">
              <a:buNone/>
            </a:pPr>
            <a:endParaRPr lang="en-US" dirty="0"/>
          </a:p>
        </p:txBody>
      </p:sp>
      <p:pic>
        <p:nvPicPr>
          <p:cNvPr id="7170" name="Picture 2">
            <a:extLst>
              <a:ext uri="{FF2B5EF4-FFF2-40B4-BE49-F238E27FC236}">
                <a16:creationId xmlns:a16="http://schemas.microsoft.com/office/drawing/2014/main" id="{2CA613A5-4FD4-559D-5275-851EDF12B5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81" y="2511842"/>
            <a:ext cx="3981702" cy="1946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85306A-02B8-3390-3C00-CFEDF159C060}"/>
              </a:ext>
            </a:extLst>
          </p:cNvPr>
          <p:cNvSpPr txBox="1"/>
          <p:nvPr/>
        </p:nvSpPr>
        <p:spPr>
          <a:xfrm>
            <a:off x="1" y="4618123"/>
            <a:ext cx="6093994" cy="276999"/>
          </a:xfrm>
          <a:prstGeom prst="rect">
            <a:avLst/>
          </a:prstGeom>
          <a:noFill/>
        </p:spPr>
        <p:txBody>
          <a:bodyPr wrap="square">
            <a:spAutoFit/>
          </a:bodyPr>
          <a:lstStyle/>
          <a:p>
            <a:r>
              <a:rPr lang="en-US" sz="1200" dirty="0">
                <a:solidFill>
                  <a:srgbClr val="000000"/>
                </a:solidFill>
                <a:latin typeface="Calibri" panose="020F0502020204030204" pitchFamily="34" charset="0"/>
              </a:rPr>
              <a:t>To open the notes pane, at the bottom of the window, click</a:t>
            </a:r>
            <a:r>
              <a:rPr lang="en-US" sz="1200" b="1" dirty="0">
                <a:solidFill>
                  <a:srgbClr val="000000"/>
                </a:solidFill>
                <a:latin typeface="Calibri" panose="020F0502020204030204" pitchFamily="34" charset="0"/>
              </a:rPr>
              <a:t> Notes</a:t>
            </a:r>
            <a:r>
              <a:rPr lang="en-US" sz="1200" dirty="0">
                <a:solidFill>
                  <a:srgbClr val="000000"/>
                </a:solidFill>
                <a:latin typeface="Calibri" panose="020F0502020204030204" pitchFamily="34" charset="0"/>
              </a:rPr>
              <a:t>.  </a:t>
            </a:r>
            <a:endParaRPr lang="en-US" sz="1200" dirty="0"/>
          </a:p>
        </p:txBody>
      </p:sp>
      <p:pic>
        <p:nvPicPr>
          <p:cNvPr id="7172" name="Picture 4">
            <a:extLst>
              <a:ext uri="{FF2B5EF4-FFF2-40B4-BE49-F238E27FC236}">
                <a16:creationId xmlns:a16="http://schemas.microsoft.com/office/drawing/2014/main" id="{91502352-CC62-CED1-2BB4-E631968094B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3017312"/>
            <a:ext cx="4393280" cy="2626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3720FD-0F8A-3781-9BDB-1D815EC7741F}"/>
              </a:ext>
            </a:extLst>
          </p:cNvPr>
          <p:cNvSpPr txBox="1"/>
          <p:nvPr/>
        </p:nvSpPr>
        <p:spPr>
          <a:xfrm>
            <a:off x="4851734" y="5672293"/>
            <a:ext cx="6093994" cy="862159"/>
          </a:xfrm>
          <a:prstGeom prst="rect">
            <a:avLst/>
          </a:prstGeom>
          <a:noFill/>
        </p:spPr>
        <p:txBody>
          <a:bodyPr wrap="square">
            <a:spAutoFit/>
          </a:bodyPr>
          <a:lstStyle/>
          <a:p>
            <a:pPr algn="l" rtl="0" fontAlgn="base"/>
            <a:r>
              <a:rPr lang="en-US" sz="1401" dirty="0">
                <a:solidFill>
                  <a:srgbClr val="000000"/>
                </a:solidFill>
                <a:latin typeface="Calibri" panose="020F0502020204030204" pitchFamily="34" charset="0"/>
              </a:rPr>
              <a:t>Click inside the </a:t>
            </a:r>
            <a:r>
              <a:rPr lang="en-US" sz="1401" b="1" dirty="0">
                <a:solidFill>
                  <a:srgbClr val="000000"/>
                </a:solidFill>
                <a:latin typeface="Calibri" panose="020F0502020204030204" pitchFamily="34" charset="0"/>
              </a:rPr>
              <a:t>notes pane</a:t>
            </a:r>
            <a:r>
              <a:rPr lang="en-US" sz="1401" dirty="0">
                <a:solidFill>
                  <a:srgbClr val="000000"/>
                </a:solidFill>
                <a:latin typeface="Calibri" panose="020F0502020204030204" pitchFamily="34" charset="0"/>
              </a:rPr>
              <a:t> below the slide and begin typing your notes.  </a:t>
            </a:r>
          </a:p>
          <a:p>
            <a:pPr algn="l" rtl="0" fontAlgn="base"/>
            <a:r>
              <a:rPr lang="en-US" sz="1401" dirty="0">
                <a:solidFill>
                  <a:srgbClr val="000000"/>
                </a:solidFill>
                <a:latin typeface="Calibri" panose="020F0502020204030204" pitchFamily="34" charset="0"/>
              </a:rPr>
              <a:t>To add </a:t>
            </a:r>
            <a:r>
              <a:rPr lang="en-US" sz="1401" b="1" dirty="0">
                <a:solidFill>
                  <a:srgbClr val="000000"/>
                </a:solidFill>
                <a:latin typeface="Calibri" panose="020F0502020204030204" pitchFamily="34" charset="0"/>
              </a:rPr>
              <a:t>comments</a:t>
            </a:r>
            <a:r>
              <a:rPr lang="en-US" sz="1401" dirty="0">
                <a:solidFill>
                  <a:srgbClr val="000000"/>
                </a:solidFill>
                <a:latin typeface="Calibri" panose="020F0502020204030204" pitchFamily="34" charset="0"/>
              </a:rPr>
              <a:t>, right click within the </a:t>
            </a:r>
            <a:r>
              <a:rPr lang="en-US" sz="1401" b="1" dirty="0">
                <a:solidFill>
                  <a:srgbClr val="000000"/>
                </a:solidFill>
                <a:latin typeface="Calibri" panose="020F0502020204030204" pitchFamily="34" charset="0"/>
              </a:rPr>
              <a:t>notes panel</a:t>
            </a:r>
            <a:r>
              <a:rPr lang="en-US" sz="1401" dirty="0">
                <a:solidFill>
                  <a:srgbClr val="000000"/>
                </a:solidFill>
                <a:latin typeface="Calibri" panose="020F0502020204030204" pitchFamily="34" charset="0"/>
              </a:rPr>
              <a:t>. </a:t>
            </a:r>
            <a:r>
              <a:rPr lang="en-US" sz="1801" dirty="0">
                <a:solidFill>
                  <a:srgbClr val="000000"/>
                </a:solidFill>
                <a:latin typeface="Calibri" panose="020F0502020204030204" pitchFamily="34" charset="0"/>
              </a:rPr>
              <a:t> </a:t>
            </a:r>
          </a:p>
          <a:p>
            <a:pPr algn="l" rtl="0" fontAlgn="base"/>
            <a:r>
              <a:rPr lang="en-US" sz="1801" dirty="0">
                <a:solidFill>
                  <a:srgbClr val="000000"/>
                </a:solidFill>
                <a:latin typeface="Calibri" panose="020F0502020204030204" pitchFamily="34" charset="0"/>
              </a:rPr>
              <a:t>  </a:t>
            </a:r>
            <a:endParaRPr lang="en-US" sz="1801" dirty="0">
              <a:solidFill>
                <a:srgbClr val="000000"/>
              </a:solidFill>
              <a:latin typeface="Segoe UI" panose="020B0502040204020203" pitchFamily="34" charset="0"/>
            </a:endParaRPr>
          </a:p>
        </p:txBody>
      </p:sp>
      <p:pic>
        <p:nvPicPr>
          <p:cNvPr id="4" name="Picture 3">
            <a:extLst>
              <a:ext uri="{FF2B5EF4-FFF2-40B4-BE49-F238E27FC236}">
                <a16:creationId xmlns:a16="http://schemas.microsoft.com/office/drawing/2014/main" id="{FA01481D-830E-1D51-1578-DDCD0BB93EE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7311" y="6100314"/>
            <a:ext cx="1964988" cy="618971"/>
          </a:xfrm>
          <a:prstGeom prst="rect">
            <a:avLst/>
          </a:prstGeom>
        </p:spPr>
      </p:pic>
    </p:spTree>
    <p:extLst>
      <p:ext uri="{BB962C8B-B14F-4D97-AF65-F5344CB8AC3E}">
        <p14:creationId xmlns:p14="http://schemas.microsoft.com/office/powerpoint/2010/main" val="312373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BA99-2562-52D6-7D56-853900835041}"/>
              </a:ext>
            </a:extLst>
          </p:cNvPr>
          <p:cNvSpPr>
            <a:spLocks noGrp="1"/>
          </p:cNvSpPr>
          <p:nvPr>
            <p:ph type="title"/>
          </p:nvPr>
        </p:nvSpPr>
        <p:spPr>
          <a:xfrm>
            <a:off x="1102896" y="681038"/>
            <a:ext cx="10515600" cy="1325562"/>
          </a:xfrm>
        </p:spPr>
        <p:txBody>
          <a:bodyPr>
            <a:noAutofit/>
          </a:bodyPr>
          <a:lstStyle/>
          <a:p>
            <a:pPr rtl="0" fontAlgn="base"/>
            <a:r>
              <a:rPr lang="en-US" sz="4800" b="1" dirty="0">
                <a:latin typeface="Calibri" panose="020F0502020204030204" pitchFamily="34" charset="0"/>
              </a:rPr>
              <a:t>Format your text   </a:t>
            </a:r>
            <a:br>
              <a:rPr lang="en-US" sz="4800" b="1" dirty="0">
                <a:latin typeface="Segoe UI" panose="020B0502040204020203" pitchFamily="34" charset="0"/>
              </a:rPr>
            </a:br>
            <a:r>
              <a:rPr lang="en-US" sz="4800" dirty="0">
                <a:latin typeface="Calibri" panose="020F0502020204030204" pitchFamily="34" charset="0"/>
              </a:rPr>
              <a:t>  </a:t>
            </a:r>
            <a:br>
              <a:rPr lang="en-US" sz="4800" dirty="0">
                <a:latin typeface="Segoe UI" panose="020B0502040204020203" pitchFamily="34" charset="0"/>
              </a:rPr>
            </a:br>
            <a:endParaRPr lang="en-US" sz="4800" dirty="0"/>
          </a:p>
        </p:txBody>
      </p:sp>
      <p:sp>
        <p:nvSpPr>
          <p:cNvPr id="3" name="Content Placeholder 2">
            <a:extLst>
              <a:ext uri="{FF2B5EF4-FFF2-40B4-BE49-F238E27FC236}">
                <a16:creationId xmlns:a16="http://schemas.microsoft.com/office/drawing/2014/main" id="{5A3385F8-6D2D-3B19-90B0-100539F2F652}"/>
              </a:ext>
            </a:extLst>
          </p:cNvPr>
          <p:cNvSpPr>
            <a:spLocks noGrp="1"/>
          </p:cNvSpPr>
          <p:nvPr>
            <p:ph idx="1"/>
          </p:nvPr>
        </p:nvSpPr>
        <p:spPr>
          <a:xfrm>
            <a:off x="838202" y="1548900"/>
            <a:ext cx="10515600" cy="1158207"/>
          </a:xfrm>
        </p:spPr>
        <p:txBody>
          <a:bodyPr>
            <a:normAutofit/>
          </a:bodyPr>
          <a:lstStyle/>
          <a:p>
            <a:pPr marL="0" indent="0" fontAlgn="base">
              <a:buNone/>
            </a:pPr>
            <a:r>
              <a:rPr lang="en-US" sz="1600" dirty="0">
                <a:solidFill>
                  <a:srgbClr val="000000"/>
                </a:solidFill>
                <a:latin typeface="Calibri" panose="020F0502020204030204" pitchFamily="34" charset="0"/>
              </a:rPr>
              <a:t>To change the color of your text, </a:t>
            </a:r>
            <a:r>
              <a:rPr lang="en-US" sz="1600" b="1" dirty="0">
                <a:solidFill>
                  <a:srgbClr val="000000"/>
                </a:solidFill>
                <a:latin typeface="Calibri" panose="020F0502020204030204" pitchFamily="34" charset="0"/>
              </a:rPr>
              <a:t>highlight</a:t>
            </a:r>
            <a:r>
              <a:rPr lang="en-US" sz="1600" dirty="0">
                <a:solidFill>
                  <a:srgbClr val="000000"/>
                </a:solidFill>
                <a:latin typeface="Calibri" panose="020F0502020204030204" pitchFamily="34" charset="0"/>
              </a:rPr>
              <a:t> the text you want to change then click </a:t>
            </a:r>
            <a:r>
              <a:rPr lang="en-US" sz="1600" b="1" dirty="0">
                <a:solidFill>
                  <a:srgbClr val="000000"/>
                </a:solidFill>
                <a:latin typeface="Calibri" panose="020F0502020204030204" pitchFamily="34" charset="0"/>
              </a:rPr>
              <a:t>Text Fill</a:t>
            </a:r>
            <a:r>
              <a:rPr lang="en-US" sz="1600" dirty="0">
                <a:solidFill>
                  <a:srgbClr val="000000"/>
                </a:solidFill>
                <a:latin typeface="Calibri" panose="020F0502020204030204" pitchFamily="34" charset="0"/>
              </a:rPr>
              <a:t>, under the </a:t>
            </a:r>
            <a:r>
              <a:rPr lang="en-US" sz="1600" b="1" dirty="0">
                <a:solidFill>
                  <a:srgbClr val="000000"/>
                </a:solidFill>
                <a:latin typeface="Calibri" panose="020F0502020204030204" pitchFamily="34" charset="0"/>
              </a:rPr>
              <a:t>Shape Format Tab.</a:t>
            </a:r>
            <a:r>
              <a:rPr lang="en-US" sz="1600" dirty="0">
                <a:solidFill>
                  <a:srgbClr val="000000"/>
                </a:solidFill>
                <a:latin typeface="Calibri" panose="020F0502020204030204" pitchFamily="34" charset="0"/>
              </a:rPr>
              <a:t> </a:t>
            </a:r>
          </a:p>
          <a:p>
            <a:pPr marL="0" indent="0" fontAlgn="base">
              <a:buNone/>
            </a:pPr>
            <a:r>
              <a:rPr lang="en-US" sz="1600" dirty="0">
                <a:solidFill>
                  <a:srgbClr val="000000"/>
                </a:solidFill>
                <a:latin typeface="Calibri" panose="020F0502020204030204" pitchFamily="34" charset="0"/>
              </a:rPr>
              <a:t>To change the outline color of your text, click </a:t>
            </a:r>
            <a:r>
              <a:rPr lang="en-US" sz="1600" b="1" dirty="0">
                <a:solidFill>
                  <a:srgbClr val="000000"/>
                </a:solidFill>
                <a:latin typeface="Calibri" panose="020F0502020204030204" pitchFamily="34" charset="0"/>
              </a:rPr>
              <a:t>Text Outline</a:t>
            </a:r>
            <a:r>
              <a:rPr lang="en-US" sz="1600" dirty="0">
                <a:solidFill>
                  <a:srgbClr val="000000"/>
                </a:solidFill>
                <a:latin typeface="Calibri" panose="020F0502020204030204" pitchFamily="34" charset="0"/>
              </a:rPr>
              <a:t>, and then choose a color.   </a:t>
            </a:r>
          </a:p>
          <a:p>
            <a:endParaRPr lang="en-US" sz="1600" dirty="0"/>
          </a:p>
        </p:txBody>
      </p:sp>
      <p:pic>
        <p:nvPicPr>
          <p:cNvPr id="8194" name="Picture 2">
            <a:extLst>
              <a:ext uri="{FF2B5EF4-FFF2-40B4-BE49-F238E27FC236}">
                <a16:creationId xmlns:a16="http://schemas.microsoft.com/office/drawing/2014/main" id="{823B5083-8E4A-2E27-F218-0BCCBE35AB3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76" y="2197204"/>
            <a:ext cx="3175082" cy="3111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C852FF-EBDF-D4D4-AF0A-B0555E5AEAF1}"/>
              </a:ext>
            </a:extLst>
          </p:cNvPr>
          <p:cNvSpPr txBox="1"/>
          <p:nvPr/>
        </p:nvSpPr>
        <p:spPr>
          <a:xfrm>
            <a:off x="2775132" y="5409137"/>
            <a:ext cx="6093994" cy="523477"/>
          </a:xfrm>
          <a:prstGeom prst="rect">
            <a:avLst/>
          </a:prstGeom>
          <a:noFill/>
        </p:spPr>
        <p:txBody>
          <a:bodyPr wrap="square">
            <a:spAutoFit/>
          </a:bodyPr>
          <a:lstStyle/>
          <a:p>
            <a:r>
              <a:rPr lang="en-US" sz="1401" dirty="0">
                <a:solidFill>
                  <a:srgbClr val="000000"/>
                </a:solidFill>
                <a:latin typeface="Calibri" panose="020F0502020204030204" pitchFamily="34" charset="0"/>
              </a:rPr>
              <a:t>To apply a shadow, reflection, glow, bevel, 3-D rotation, a transform, click </a:t>
            </a:r>
            <a:r>
              <a:rPr lang="en-US" sz="1401" b="1" dirty="0">
                <a:solidFill>
                  <a:srgbClr val="000000"/>
                </a:solidFill>
                <a:latin typeface="Calibri" panose="020F0502020204030204" pitchFamily="34" charset="0"/>
              </a:rPr>
              <a:t>Text Effects</a:t>
            </a:r>
            <a:r>
              <a:rPr lang="en-US" sz="1401" dirty="0">
                <a:solidFill>
                  <a:srgbClr val="000000"/>
                </a:solidFill>
                <a:latin typeface="Calibri" panose="020F0502020204030204" pitchFamily="34" charset="0"/>
              </a:rPr>
              <a:t>, and then choose the effect you want.    </a:t>
            </a:r>
            <a:endParaRPr lang="en-US" sz="1401" dirty="0"/>
          </a:p>
        </p:txBody>
      </p:sp>
      <p:pic>
        <p:nvPicPr>
          <p:cNvPr id="4" name="Picture 3">
            <a:extLst>
              <a:ext uri="{FF2B5EF4-FFF2-40B4-BE49-F238E27FC236}">
                <a16:creationId xmlns:a16="http://schemas.microsoft.com/office/drawing/2014/main" id="{7B6C8DC3-60AE-A640-427A-CAFAC815FC1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01310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706C-8D93-EE9E-A6AC-734226C7AFC7}"/>
              </a:ext>
            </a:extLst>
          </p:cNvPr>
          <p:cNvSpPr>
            <a:spLocks noGrp="1"/>
          </p:cNvSpPr>
          <p:nvPr>
            <p:ph type="title"/>
          </p:nvPr>
        </p:nvSpPr>
        <p:spPr/>
        <p:txBody>
          <a:bodyPr>
            <a:normAutofit/>
          </a:bodyPr>
          <a:lstStyle/>
          <a:p>
            <a:r>
              <a:rPr lang="en-US" sz="4800" b="1" dirty="0">
                <a:latin typeface="Calibri" panose="020F0502020204030204" pitchFamily="34" charset="0"/>
              </a:rPr>
              <a:t> Add pictures from your computer  </a:t>
            </a:r>
            <a:endParaRPr lang="en-US" sz="4800" dirty="0"/>
          </a:p>
        </p:txBody>
      </p:sp>
      <p:pic>
        <p:nvPicPr>
          <p:cNvPr id="9218" name="Picture 2">
            <a:extLst>
              <a:ext uri="{FF2B5EF4-FFF2-40B4-BE49-F238E27FC236}">
                <a16:creationId xmlns:a16="http://schemas.microsoft.com/office/drawing/2014/main" id="{C5DEAFD9-AE57-A2B0-DF59-33325C9CE15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84" y="1851372"/>
            <a:ext cx="5937333" cy="16531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hape">
            <a:extLst>
              <a:ext uri="{FF2B5EF4-FFF2-40B4-BE49-F238E27FC236}">
                <a16:creationId xmlns:a16="http://schemas.microsoft.com/office/drawing/2014/main" id="{8A40721F-5F8B-60F8-12C8-719FCC440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55041">
            <a:off x="-547899" y="3192763"/>
            <a:ext cx="2883482" cy="81572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CC0DDC7-CBF9-E90D-19C5-0C903CE287D0}"/>
              </a:ext>
              <a:ext uri="{C183D7F6-B498-43B3-948B-1728B52AA6E4}">
                <adec:decorative xmlns:adec="http://schemas.microsoft.com/office/drawing/2017/decorative" val="1"/>
              </a:ext>
            </a:extLst>
          </p:cNvPr>
          <p:cNvSpPr/>
          <p:nvPr/>
        </p:nvSpPr>
        <p:spPr>
          <a:xfrm>
            <a:off x="1860928" y="2154770"/>
            <a:ext cx="455569" cy="44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TextBox 7">
            <a:extLst>
              <a:ext uri="{FF2B5EF4-FFF2-40B4-BE49-F238E27FC236}">
                <a16:creationId xmlns:a16="http://schemas.microsoft.com/office/drawing/2014/main" id="{35036D8E-DA77-ECFD-7676-A0BE5053C17F}"/>
              </a:ext>
            </a:extLst>
          </p:cNvPr>
          <p:cNvSpPr txBox="1"/>
          <p:nvPr/>
        </p:nvSpPr>
        <p:spPr>
          <a:xfrm>
            <a:off x="1860929" y="3514134"/>
            <a:ext cx="6093994" cy="585032"/>
          </a:xfrm>
          <a:prstGeom prst="rect">
            <a:avLst/>
          </a:prstGeom>
          <a:noFill/>
        </p:spPr>
        <p:txBody>
          <a:bodyPr wrap="square">
            <a:spAutoFit/>
          </a:bodyPr>
          <a:lstStyle/>
          <a:p>
            <a:pPr algn="l" rtl="0" fontAlgn="base"/>
            <a:r>
              <a:rPr lang="en-US" sz="1401" dirty="0">
                <a:solidFill>
                  <a:srgbClr val="000000"/>
                </a:solidFill>
                <a:latin typeface="Calibri" panose="020F0502020204030204" pitchFamily="34" charset="0"/>
              </a:rPr>
              <a:t>From the </a:t>
            </a:r>
            <a:r>
              <a:rPr lang="en-US" sz="1401" b="1" dirty="0">
                <a:solidFill>
                  <a:srgbClr val="000000"/>
                </a:solidFill>
                <a:latin typeface="Calibri" panose="020F0502020204030204" pitchFamily="34" charset="0"/>
              </a:rPr>
              <a:t>Insert tab</a:t>
            </a:r>
            <a:r>
              <a:rPr lang="en-US" sz="1401" dirty="0">
                <a:solidFill>
                  <a:srgbClr val="000000"/>
                </a:solidFill>
                <a:latin typeface="Calibri" panose="020F0502020204030204" pitchFamily="34" charset="0"/>
              </a:rPr>
              <a:t>, click </a:t>
            </a:r>
            <a:r>
              <a:rPr lang="en-US" sz="1401" b="1" dirty="0">
                <a:solidFill>
                  <a:srgbClr val="000000"/>
                </a:solidFill>
                <a:latin typeface="Calibri" panose="020F0502020204030204" pitchFamily="34" charset="0"/>
              </a:rPr>
              <a:t>Pictures</a:t>
            </a:r>
            <a:r>
              <a:rPr lang="en-US" sz="1401" dirty="0">
                <a:solidFill>
                  <a:srgbClr val="000000"/>
                </a:solidFill>
                <a:latin typeface="Calibri" panose="020F0502020204030204" pitchFamily="34" charset="0"/>
              </a:rPr>
              <a:t>.   </a:t>
            </a:r>
          </a:p>
          <a:p>
            <a:pPr algn="l" rtl="0" fontAlgn="base"/>
            <a:r>
              <a:rPr lang="en-US" sz="1401" dirty="0">
                <a:solidFill>
                  <a:srgbClr val="000000"/>
                </a:solidFill>
                <a:latin typeface="Calibri" panose="020F0502020204030204" pitchFamily="34" charset="0"/>
              </a:rPr>
              <a:t>Browse for the picture, and then click Insert.</a:t>
            </a:r>
            <a:r>
              <a:rPr lang="en-US" sz="1801" dirty="0">
                <a:solidFill>
                  <a:srgbClr val="000000"/>
                </a:solidFill>
                <a:latin typeface="Calibri" panose="020F0502020204030204" pitchFamily="34" charset="0"/>
              </a:rPr>
              <a:t> </a:t>
            </a:r>
          </a:p>
        </p:txBody>
      </p:sp>
      <p:pic>
        <p:nvPicPr>
          <p:cNvPr id="9222" name="Picture 6">
            <a:extLst>
              <a:ext uri="{FF2B5EF4-FFF2-40B4-BE49-F238E27FC236}">
                <a16:creationId xmlns:a16="http://schemas.microsoft.com/office/drawing/2014/main" id="{13C264B8-C19D-D273-838E-6F8F2790928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55110"/>
            <a:ext cx="3120151" cy="25366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96E2E03-18D2-02C6-DE4B-726A9A81A69F}"/>
              </a:ext>
            </a:extLst>
          </p:cNvPr>
          <p:cNvSpPr txBox="1"/>
          <p:nvPr/>
        </p:nvSpPr>
        <p:spPr>
          <a:xfrm>
            <a:off x="9373613" y="4746360"/>
            <a:ext cx="2342271" cy="954620"/>
          </a:xfrm>
          <a:prstGeom prst="rect">
            <a:avLst/>
          </a:prstGeom>
          <a:noFill/>
        </p:spPr>
        <p:txBody>
          <a:bodyPr wrap="square">
            <a:spAutoFit/>
          </a:bodyPr>
          <a:lstStyle/>
          <a:p>
            <a:pPr algn="l" rtl="0" fontAlgn="base"/>
            <a:r>
              <a:rPr lang="en-US" sz="1401" dirty="0">
                <a:solidFill>
                  <a:srgbClr val="000000"/>
                </a:solidFill>
                <a:latin typeface="Calibri" panose="020F0502020204030204" pitchFamily="34" charset="0"/>
              </a:rPr>
              <a:t>From the </a:t>
            </a:r>
            <a:r>
              <a:rPr lang="en-US" sz="1401" b="1" dirty="0">
                <a:solidFill>
                  <a:srgbClr val="000000"/>
                </a:solidFill>
                <a:latin typeface="Calibri" panose="020F0502020204030204" pitchFamily="34" charset="0"/>
              </a:rPr>
              <a:t>Insert tab,</a:t>
            </a:r>
            <a:r>
              <a:rPr lang="en-US" sz="1401" dirty="0">
                <a:solidFill>
                  <a:srgbClr val="000000"/>
                </a:solidFill>
                <a:latin typeface="Calibri" panose="020F0502020204030204" pitchFamily="34" charset="0"/>
              </a:rPr>
              <a:t> click </a:t>
            </a:r>
            <a:r>
              <a:rPr lang="en-US" sz="1401" b="1" dirty="0">
                <a:solidFill>
                  <a:srgbClr val="000000"/>
                </a:solidFill>
                <a:latin typeface="Calibri" panose="020F0502020204030204" pitchFamily="34" charset="0"/>
              </a:rPr>
              <a:t>Pictures</a:t>
            </a:r>
            <a:r>
              <a:rPr lang="en-US" sz="1401" dirty="0">
                <a:solidFill>
                  <a:srgbClr val="000000"/>
                </a:solidFill>
                <a:latin typeface="Calibri" panose="020F0502020204030204" pitchFamily="34" charset="0"/>
              </a:rPr>
              <a:t>.   </a:t>
            </a:r>
          </a:p>
          <a:p>
            <a:pPr algn="l" rtl="0" fontAlgn="base"/>
            <a:r>
              <a:rPr lang="en-US" sz="1401" dirty="0">
                <a:solidFill>
                  <a:srgbClr val="000000"/>
                </a:solidFill>
                <a:latin typeface="Calibri" panose="020F0502020204030204" pitchFamily="34" charset="0"/>
              </a:rPr>
              <a:t>Use the search box to find a picture. </a:t>
            </a:r>
          </a:p>
        </p:txBody>
      </p:sp>
      <p:sp>
        <p:nvSpPr>
          <p:cNvPr id="13" name="TextBox 12">
            <a:extLst>
              <a:ext uri="{FF2B5EF4-FFF2-40B4-BE49-F238E27FC236}">
                <a16:creationId xmlns:a16="http://schemas.microsoft.com/office/drawing/2014/main" id="{CB62E9BC-1787-9916-E478-BE51CE89F690}"/>
              </a:ext>
            </a:extLst>
          </p:cNvPr>
          <p:cNvSpPr txBox="1"/>
          <p:nvPr/>
        </p:nvSpPr>
        <p:spPr>
          <a:xfrm>
            <a:off x="6641432" y="3581647"/>
            <a:ext cx="3120151" cy="307905"/>
          </a:xfrm>
          <a:prstGeom prst="rect">
            <a:avLst/>
          </a:prstGeom>
          <a:noFill/>
        </p:spPr>
        <p:txBody>
          <a:bodyPr wrap="square">
            <a:spAutoFit/>
          </a:bodyPr>
          <a:lstStyle/>
          <a:p>
            <a:r>
              <a:rPr lang="en-US" sz="1401" dirty="0">
                <a:solidFill>
                  <a:srgbClr val="000000"/>
                </a:solidFill>
                <a:latin typeface="Calibri" panose="020F0502020204030204" pitchFamily="34" charset="0"/>
              </a:rPr>
              <a:t>Insert Stock/Online Pictures</a:t>
            </a:r>
            <a:endParaRPr lang="en-US" sz="1401" dirty="0"/>
          </a:p>
        </p:txBody>
      </p:sp>
      <p:pic>
        <p:nvPicPr>
          <p:cNvPr id="3" name="Picture 2">
            <a:extLst>
              <a:ext uri="{FF2B5EF4-FFF2-40B4-BE49-F238E27FC236}">
                <a16:creationId xmlns:a16="http://schemas.microsoft.com/office/drawing/2014/main" id="{97C38278-1BF4-BD42-16C4-17FE81B6EF3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8323" y="6201434"/>
            <a:ext cx="1643976" cy="517852"/>
          </a:xfrm>
          <a:prstGeom prst="rect">
            <a:avLst/>
          </a:prstGeom>
        </p:spPr>
      </p:pic>
    </p:spTree>
    <p:extLst>
      <p:ext uri="{BB962C8B-B14F-4D97-AF65-F5344CB8AC3E}">
        <p14:creationId xmlns:p14="http://schemas.microsoft.com/office/powerpoint/2010/main" val="252282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DD0C-55C5-7094-6F18-083A3557F35A}"/>
              </a:ext>
            </a:extLst>
          </p:cNvPr>
          <p:cNvSpPr>
            <a:spLocks noGrp="1"/>
          </p:cNvSpPr>
          <p:nvPr>
            <p:ph type="title"/>
          </p:nvPr>
        </p:nvSpPr>
        <p:spPr/>
        <p:txBody>
          <a:bodyPr>
            <a:normAutofit/>
          </a:bodyPr>
          <a:lstStyle/>
          <a:p>
            <a:r>
              <a:rPr lang="en-US" sz="4800" b="1" dirty="0"/>
              <a:t>Inserting Videos</a:t>
            </a:r>
          </a:p>
        </p:txBody>
      </p:sp>
      <p:sp>
        <p:nvSpPr>
          <p:cNvPr id="6" name="Content Placeholder 5">
            <a:extLst>
              <a:ext uri="{FF2B5EF4-FFF2-40B4-BE49-F238E27FC236}">
                <a16:creationId xmlns:a16="http://schemas.microsoft.com/office/drawing/2014/main" id="{39B7F8FC-B919-425A-530C-B4E0916DE753}"/>
              </a:ext>
            </a:extLst>
          </p:cNvPr>
          <p:cNvSpPr>
            <a:spLocks noGrp="1"/>
          </p:cNvSpPr>
          <p:nvPr>
            <p:ph idx="1"/>
          </p:nvPr>
        </p:nvSpPr>
        <p:spPr>
          <a:xfrm>
            <a:off x="838199" y="1825626"/>
            <a:ext cx="2692078" cy="1079620"/>
          </a:xfrm>
        </p:spPr>
        <p:txBody>
          <a:bodyPr>
            <a:normAutofit/>
          </a:bodyPr>
          <a:lstStyle/>
          <a:p>
            <a:r>
              <a:rPr lang="en-US" sz="1600" dirty="0"/>
              <a:t>Click </a:t>
            </a:r>
            <a:r>
              <a:rPr lang="en-US" sz="1600" b="1" dirty="0"/>
              <a:t>Insert</a:t>
            </a:r>
          </a:p>
          <a:p>
            <a:r>
              <a:rPr lang="en-US" sz="1600" b="1" dirty="0"/>
              <a:t>Click video </a:t>
            </a:r>
          </a:p>
        </p:txBody>
      </p:sp>
      <p:pic>
        <p:nvPicPr>
          <p:cNvPr id="8" name="Picture 7">
            <a:extLst>
              <a:ext uri="{FF2B5EF4-FFF2-40B4-BE49-F238E27FC236}">
                <a16:creationId xmlns:a16="http://schemas.microsoft.com/office/drawing/2014/main" id="{1933A458-2490-1873-994E-9C53BCEC54E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2" y="2763719"/>
            <a:ext cx="9471948" cy="2061438"/>
          </a:xfrm>
          <a:prstGeom prst="rect">
            <a:avLst/>
          </a:prstGeom>
        </p:spPr>
      </p:pic>
      <p:sp>
        <p:nvSpPr>
          <p:cNvPr id="9" name="Oval 8">
            <a:extLst>
              <a:ext uri="{FF2B5EF4-FFF2-40B4-BE49-F238E27FC236}">
                <a16:creationId xmlns:a16="http://schemas.microsoft.com/office/drawing/2014/main" id="{4BA33BD6-8493-153C-4D23-44121E8D2A36}"/>
              </a:ext>
              <a:ext uri="{C183D7F6-B498-43B3-948B-1728B52AA6E4}">
                <adec:decorative xmlns:adec="http://schemas.microsoft.com/office/drawing/2017/decorative" val="1"/>
              </a:ext>
            </a:extLst>
          </p:cNvPr>
          <p:cNvSpPr/>
          <p:nvPr/>
        </p:nvSpPr>
        <p:spPr>
          <a:xfrm>
            <a:off x="1426283" y="2905247"/>
            <a:ext cx="455569" cy="44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Oval 9">
            <a:extLst>
              <a:ext uri="{FF2B5EF4-FFF2-40B4-BE49-F238E27FC236}">
                <a16:creationId xmlns:a16="http://schemas.microsoft.com/office/drawing/2014/main" id="{B0B31B78-7543-3BC5-AC7F-F840BF504644}"/>
              </a:ext>
              <a:ext uri="{C183D7F6-B498-43B3-948B-1728B52AA6E4}">
                <adec:decorative xmlns:adec="http://schemas.microsoft.com/office/drawing/2017/decorative" val="1"/>
              </a:ext>
            </a:extLst>
          </p:cNvPr>
          <p:cNvSpPr/>
          <p:nvPr/>
        </p:nvSpPr>
        <p:spPr>
          <a:xfrm>
            <a:off x="8967783" y="3205181"/>
            <a:ext cx="455569" cy="44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 name="Picture 2">
            <a:extLst>
              <a:ext uri="{FF2B5EF4-FFF2-40B4-BE49-F238E27FC236}">
                <a16:creationId xmlns:a16="http://schemas.microsoft.com/office/drawing/2014/main" id="{B180B0CA-57AF-8F1A-6E06-DEEF96ED01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42419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79C9-0FAF-4ADA-F19D-021AB9F08BC2}"/>
              </a:ext>
            </a:extLst>
          </p:cNvPr>
          <p:cNvSpPr>
            <a:spLocks noGrp="1"/>
          </p:cNvSpPr>
          <p:nvPr>
            <p:ph type="title"/>
          </p:nvPr>
        </p:nvSpPr>
        <p:spPr/>
        <p:txBody>
          <a:bodyPr/>
          <a:lstStyle/>
          <a:p>
            <a:r>
              <a:rPr lang="en-US" b="1" dirty="0"/>
              <a:t>Table</a:t>
            </a:r>
          </a:p>
        </p:txBody>
      </p:sp>
      <p:sp>
        <p:nvSpPr>
          <p:cNvPr id="6" name="Content Placeholder 5">
            <a:extLst>
              <a:ext uri="{FF2B5EF4-FFF2-40B4-BE49-F238E27FC236}">
                <a16:creationId xmlns:a16="http://schemas.microsoft.com/office/drawing/2014/main" id="{E48A4829-57F0-B973-A43C-60308C048A9D}"/>
              </a:ext>
            </a:extLst>
          </p:cNvPr>
          <p:cNvSpPr>
            <a:spLocks noGrp="1"/>
          </p:cNvSpPr>
          <p:nvPr>
            <p:ph idx="1"/>
          </p:nvPr>
        </p:nvSpPr>
        <p:spPr>
          <a:xfrm>
            <a:off x="838201" y="1613142"/>
            <a:ext cx="2914292" cy="4563823"/>
          </a:xfrm>
        </p:spPr>
        <p:txBody>
          <a:bodyPr/>
          <a:lstStyle/>
          <a:p>
            <a:r>
              <a:rPr lang="en-US" dirty="0"/>
              <a:t>Click </a:t>
            </a:r>
            <a:r>
              <a:rPr lang="en-US" b="1" dirty="0"/>
              <a:t>Insert</a:t>
            </a:r>
          </a:p>
          <a:p>
            <a:r>
              <a:rPr lang="en-US" dirty="0"/>
              <a:t>Click</a:t>
            </a:r>
            <a:r>
              <a:rPr lang="en-US" b="1" dirty="0"/>
              <a:t> Table</a:t>
            </a:r>
          </a:p>
        </p:txBody>
      </p:sp>
      <p:pic>
        <p:nvPicPr>
          <p:cNvPr id="8" name="Picture 7">
            <a:extLst>
              <a:ext uri="{FF2B5EF4-FFF2-40B4-BE49-F238E27FC236}">
                <a16:creationId xmlns:a16="http://schemas.microsoft.com/office/drawing/2014/main" id="{E77ECB20-0332-08F3-DC66-DCC7B623F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25207" y="1364921"/>
            <a:ext cx="4843667" cy="5190951"/>
          </a:xfrm>
          <a:prstGeom prst="rect">
            <a:avLst/>
          </a:prstGeom>
        </p:spPr>
      </p:pic>
      <p:pic>
        <p:nvPicPr>
          <p:cNvPr id="3" name="Picture 2">
            <a:extLst>
              <a:ext uri="{FF2B5EF4-FFF2-40B4-BE49-F238E27FC236}">
                <a16:creationId xmlns:a16="http://schemas.microsoft.com/office/drawing/2014/main" id="{A7C12F07-71EA-F731-3B24-A171D775C6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242012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B67A-1779-EAAD-F8F4-3478A075BF76}"/>
              </a:ext>
            </a:extLst>
          </p:cNvPr>
          <p:cNvSpPr>
            <a:spLocks noGrp="1"/>
          </p:cNvSpPr>
          <p:nvPr>
            <p:ph type="title"/>
          </p:nvPr>
        </p:nvSpPr>
        <p:spPr/>
        <p:txBody>
          <a:bodyPr>
            <a:normAutofit/>
          </a:bodyPr>
          <a:lstStyle/>
          <a:p>
            <a:r>
              <a:rPr lang="en-US" sz="4800" b="1" dirty="0"/>
              <a:t>Charts</a:t>
            </a:r>
          </a:p>
        </p:txBody>
      </p:sp>
      <p:sp>
        <p:nvSpPr>
          <p:cNvPr id="3" name="Content Placeholder 2">
            <a:extLst>
              <a:ext uri="{FF2B5EF4-FFF2-40B4-BE49-F238E27FC236}">
                <a16:creationId xmlns:a16="http://schemas.microsoft.com/office/drawing/2014/main" id="{1A69C81C-3FF2-B02C-94EC-9D63D42D30F6}"/>
              </a:ext>
            </a:extLst>
          </p:cNvPr>
          <p:cNvSpPr>
            <a:spLocks noGrp="1"/>
          </p:cNvSpPr>
          <p:nvPr>
            <p:ph idx="1"/>
          </p:nvPr>
        </p:nvSpPr>
        <p:spPr>
          <a:xfrm>
            <a:off x="1790045" y="1557547"/>
            <a:ext cx="4347412" cy="532565"/>
          </a:xfrm>
        </p:spPr>
        <p:txBody>
          <a:bodyPr>
            <a:normAutofit/>
          </a:bodyPr>
          <a:lstStyle/>
          <a:p>
            <a:pPr marL="0" indent="0">
              <a:buNone/>
            </a:pPr>
            <a:r>
              <a:rPr lang="en-US" sz="1401" dirty="0">
                <a:solidFill>
                  <a:srgbClr val="000000"/>
                </a:solidFill>
                <a:latin typeface="Calibri" panose="020F0502020204030204" pitchFamily="34" charset="0"/>
              </a:rPr>
              <a:t>1. Click on </a:t>
            </a:r>
            <a:r>
              <a:rPr lang="en-US" sz="1401" b="1" dirty="0">
                <a:solidFill>
                  <a:srgbClr val="000000"/>
                </a:solidFill>
                <a:latin typeface="Calibri" panose="020F0502020204030204" pitchFamily="34" charset="0"/>
              </a:rPr>
              <a:t>insert, Chart</a:t>
            </a:r>
            <a:endParaRPr lang="en-US" sz="1401" dirty="0"/>
          </a:p>
        </p:txBody>
      </p:sp>
      <p:pic>
        <p:nvPicPr>
          <p:cNvPr id="10246" name="Picture 6">
            <a:extLst>
              <a:ext uri="{FF2B5EF4-FFF2-40B4-BE49-F238E27FC236}">
                <a16:creationId xmlns:a16="http://schemas.microsoft.com/office/drawing/2014/main" id="{21F6E9BA-74E8-E486-F8BE-75D6466CA06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434" y="3429000"/>
            <a:ext cx="4142373" cy="24720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467322A-D6E6-BCD1-E55D-70837792F2CA}"/>
              </a:ext>
            </a:extLst>
          </p:cNvPr>
          <p:cNvSpPr txBox="1"/>
          <p:nvPr/>
        </p:nvSpPr>
        <p:spPr>
          <a:xfrm>
            <a:off x="6545521" y="2993904"/>
            <a:ext cx="6093994" cy="307905"/>
          </a:xfrm>
          <a:prstGeom prst="rect">
            <a:avLst/>
          </a:prstGeom>
          <a:noFill/>
        </p:spPr>
        <p:txBody>
          <a:bodyPr wrap="square">
            <a:spAutoFit/>
          </a:bodyPr>
          <a:lstStyle/>
          <a:p>
            <a:r>
              <a:rPr lang="en-US" sz="1401" b="1" dirty="0">
                <a:solidFill>
                  <a:srgbClr val="000000"/>
                </a:solidFill>
                <a:latin typeface="Calibri" panose="020F0502020204030204" pitchFamily="34" charset="0"/>
              </a:rPr>
              <a:t>2. Edit</a:t>
            </a:r>
            <a:r>
              <a:rPr lang="en-US" sz="1401" dirty="0">
                <a:solidFill>
                  <a:srgbClr val="000000"/>
                </a:solidFill>
                <a:latin typeface="Calibri" panose="020F0502020204030204" pitchFamily="34" charset="0"/>
              </a:rPr>
              <a:t> data information with the excel pop-up box. </a:t>
            </a:r>
            <a:endParaRPr lang="en-US" sz="1401" dirty="0"/>
          </a:p>
        </p:txBody>
      </p:sp>
      <p:pic>
        <p:nvPicPr>
          <p:cNvPr id="16" name="Picture 15">
            <a:extLst>
              <a:ext uri="{FF2B5EF4-FFF2-40B4-BE49-F238E27FC236}">
                <a16:creationId xmlns:a16="http://schemas.microsoft.com/office/drawing/2014/main" id="{98C9F52E-9397-AF38-EBAA-EA5AD5B243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4107" y="1956970"/>
            <a:ext cx="4142373" cy="3866019"/>
          </a:xfrm>
          <a:prstGeom prst="rect">
            <a:avLst/>
          </a:prstGeom>
        </p:spPr>
      </p:pic>
      <p:pic>
        <p:nvPicPr>
          <p:cNvPr id="4" name="Picture 3">
            <a:extLst>
              <a:ext uri="{FF2B5EF4-FFF2-40B4-BE49-F238E27FC236}">
                <a16:creationId xmlns:a16="http://schemas.microsoft.com/office/drawing/2014/main" id="{E79CA65B-7C0A-5AB9-544A-76C586A097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75047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9392D-9166-3529-E9C4-D9A162F22867}"/>
              </a:ext>
            </a:extLst>
          </p:cNvPr>
          <p:cNvSpPr>
            <a:spLocks noGrp="1"/>
          </p:cNvSpPr>
          <p:nvPr>
            <p:ph idx="1"/>
          </p:nvPr>
        </p:nvSpPr>
        <p:spPr>
          <a:xfrm>
            <a:off x="581890" y="535709"/>
            <a:ext cx="10571279" cy="4920910"/>
          </a:xfrm>
        </p:spPr>
        <p:txBody>
          <a:bodyPr anchor="ctr">
            <a:normAutofit/>
          </a:bodyPr>
          <a:lstStyle/>
          <a:p>
            <a:r>
              <a:rPr lang="en-US" sz="2000" dirty="0">
                <a:latin typeface="Calibri" panose="020F0502020204030204" pitchFamily="34" charset="0"/>
              </a:rPr>
              <a:t>Copyright © 2022 Texas Tech University.  ALL RIGHTS RESERVED.  Members of Texas Tech University or Texas Tech Health Sciences Center may print and use this material for their personal use only.  No part of this material may be reproduced in any form without written permission from the </a:t>
            </a:r>
            <a:r>
              <a:rPr lang="en-US" sz="2000" u="sng" dirty="0">
                <a:latin typeface="Calibri" panose="020F0502020204030204" pitchFamily="34" charset="0"/>
              </a:rPr>
              <a:t>author</a:t>
            </a:r>
            <a:r>
              <a:rPr lang="en-US" sz="2000" dirty="0">
                <a:latin typeface="Calibri" panose="020F0502020204030204" pitchFamily="34" charset="0"/>
              </a:rPr>
              <a:t>.  </a:t>
            </a:r>
            <a:endParaRPr lang="en-US" sz="2000" dirty="0"/>
          </a:p>
        </p:txBody>
      </p:sp>
      <p:pic>
        <p:nvPicPr>
          <p:cNvPr id="2" name="Picture 1">
            <a:extLst>
              <a:ext uri="{FF2B5EF4-FFF2-40B4-BE49-F238E27FC236}">
                <a16:creationId xmlns:a16="http://schemas.microsoft.com/office/drawing/2014/main" id="{8CA92289-E276-C2C5-D29D-E46AB6B8A60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20207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8099-03BA-E149-D7D8-6443C9F924EE}"/>
              </a:ext>
            </a:extLst>
          </p:cNvPr>
          <p:cNvSpPr>
            <a:spLocks noGrp="1"/>
          </p:cNvSpPr>
          <p:nvPr>
            <p:ph type="title"/>
          </p:nvPr>
        </p:nvSpPr>
        <p:spPr>
          <a:xfrm>
            <a:off x="648931" y="629266"/>
            <a:ext cx="3505495" cy="1622322"/>
          </a:xfrm>
        </p:spPr>
        <p:txBody>
          <a:bodyPr>
            <a:normAutofit/>
          </a:bodyPr>
          <a:lstStyle/>
          <a:p>
            <a:r>
              <a:rPr lang="en-US" b="1" i="0">
                <a:effectLst/>
                <a:latin typeface="Calibri" panose="020F0502020204030204" pitchFamily="34" charset="0"/>
              </a:rPr>
              <a:t>Share and save</a:t>
            </a:r>
            <a:r>
              <a:rPr lang="en-US" b="1" i="0" strike="noStrike">
                <a:effectLst/>
                <a:latin typeface="Calibri" panose="020F0502020204030204" pitchFamily="34" charset="0"/>
              </a:rPr>
              <a:t>  </a:t>
            </a:r>
            <a:r>
              <a:rPr lang="en-US" b="1" i="0">
                <a:effectLst/>
                <a:latin typeface="Calibri" panose="020F0502020204030204" pitchFamily="34" charset="0"/>
              </a:rPr>
              <a:t> </a:t>
            </a:r>
            <a:endParaRPr lang="en-US"/>
          </a:p>
        </p:txBody>
      </p:sp>
      <p:sp>
        <p:nvSpPr>
          <p:cNvPr id="3" name="Content Placeholder 2">
            <a:extLst>
              <a:ext uri="{FF2B5EF4-FFF2-40B4-BE49-F238E27FC236}">
                <a16:creationId xmlns:a16="http://schemas.microsoft.com/office/drawing/2014/main" id="{525DF8F7-C461-6D0E-C580-0469D86424EA}"/>
              </a:ext>
            </a:extLst>
          </p:cNvPr>
          <p:cNvSpPr>
            <a:spLocks noGrp="1"/>
          </p:cNvSpPr>
          <p:nvPr>
            <p:ph idx="1"/>
          </p:nvPr>
        </p:nvSpPr>
        <p:spPr>
          <a:xfrm>
            <a:off x="648932" y="2438401"/>
            <a:ext cx="3505493" cy="3785420"/>
          </a:xfrm>
        </p:spPr>
        <p:txBody>
          <a:bodyPr>
            <a:normAutofit/>
          </a:bodyPr>
          <a:lstStyle/>
          <a:p>
            <a:pPr marL="0" indent="0" fontAlgn="base">
              <a:buNone/>
            </a:pPr>
            <a:r>
              <a:rPr lang="en-US" sz="1700">
                <a:latin typeface="Calibri" panose="020F0502020204030204" pitchFamily="34" charset="0"/>
              </a:rPr>
              <a:t>Share and save your Office files to the cloud   </a:t>
            </a:r>
            <a:endParaRPr lang="en-US" sz="1700">
              <a:latin typeface="Segoe UI" panose="020B0502040204020203" pitchFamily="34" charset="0"/>
            </a:endParaRPr>
          </a:p>
          <a:p>
            <a:pPr marL="0" indent="0" fontAlgn="base">
              <a:buNone/>
            </a:pPr>
            <a:r>
              <a:rPr lang="en-US" sz="1700">
                <a:latin typeface="Calibri" panose="020F0502020204030204" pitchFamily="34" charset="0"/>
              </a:rPr>
              <a:t>The cloud is like file storage in the sky. You can get to it anytime you’re </a:t>
            </a:r>
            <a:r>
              <a:rPr lang="en-US" sz="1700" b="1">
                <a:latin typeface="Calibri" panose="020F0502020204030204" pitchFamily="34" charset="0"/>
              </a:rPr>
              <a:t>online</a:t>
            </a:r>
            <a:r>
              <a:rPr lang="en-US" sz="1700">
                <a:latin typeface="Calibri" panose="020F0502020204030204" pitchFamily="34" charset="0"/>
              </a:rPr>
              <a:t>. Now it’s easy to save your Office files to your own OneDrive or to your organization’s site. From there you can access and share your PowerPoint presentations and other Office files. You can even work together with your colleagues on the same file at the same time.  </a:t>
            </a:r>
            <a:r>
              <a:rPr lang="en-US" sz="1700">
                <a:latin typeface="Segoe UI Symbol" panose="020B0502040204020203" pitchFamily="34" charset="0"/>
              </a:rPr>
              <a:t>•</a:t>
            </a:r>
            <a:r>
              <a:rPr lang="en-US" sz="1700">
                <a:latin typeface="Arial" panose="020B0604020202020204" pitchFamily="34" charset="0"/>
              </a:rPr>
              <a:t> </a:t>
            </a:r>
            <a:r>
              <a:rPr lang="en-US" sz="1700" b="1">
                <a:latin typeface="Calibri" panose="020F0502020204030204" pitchFamily="34" charset="0"/>
              </a:rPr>
              <a:t>File-Save as-OneDrive </a:t>
            </a:r>
            <a:r>
              <a:rPr lang="en-US" sz="1700">
                <a:latin typeface="Calibri" panose="020F0502020204030204" pitchFamily="34" charset="0"/>
              </a:rPr>
              <a:t> </a:t>
            </a:r>
            <a:endParaRPr lang="en-US" sz="1700">
              <a:latin typeface="Segoe UI" panose="020B0502040204020203" pitchFamily="34" charset="0"/>
            </a:endParaRPr>
          </a:p>
          <a:p>
            <a:endParaRPr lang="en-US" sz="1700"/>
          </a:p>
        </p:txBody>
      </p:sp>
      <p:pic>
        <p:nvPicPr>
          <p:cNvPr id="11266" name="Picture 2">
            <a:extLst>
              <a:ext uri="{FF2B5EF4-FFF2-40B4-BE49-F238E27FC236}">
                <a16:creationId xmlns:a16="http://schemas.microsoft.com/office/drawing/2014/main" id="{FBBD7A45-C9C5-2B57-7CE4-AA3FAF8BC4A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865842"/>
            <a:ext cx="6019332" cy="31230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9BFCB2-5F55-1050-B91F-B42D49D2E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19327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1C3C-4D51-72C1-D0C5-9A4BE3D12D8F}"/>
              </a:ext>
            </a:extLst>
          </p:cNvPr>
          <p:cNvSpPr>
            <a:spLocks noGrp="1"/>
          </p:cNvSpPr>
          <p:nvPr>
            <p:ph type="title"/>
          </p:nvPr>
        </p:nvSpPr>
        <p:spPr>
          <a:xfrm>
            <a:off x="838202" y="459863"/>
            <a:ext cx="10515600" cy="1004595"/>
          </a:xfrm>
        </p:spPr>
        <p:txBody>
          <a:bodyPr>
            <a:normAutofit/>
          </a:bodyPr>
          <a:lstStyle/>
          <a:p>
            <a:pPr algn="ctr"/>
            <a:r>
              <a:rPr lang="en-US" b="1" i="0">
                <a:solidFill>
                  <a:srgbClr val="FFFFFF"/>
                </a:solidFill>
                <a:effectLst/>
                <a:latin typeface="Calibri" panose="020F0502020204030204" pitchFamily="34" charset="0"/>
              </a:rPr>
              <a:t>Export your presentation</a:t>
            </a:r>
            <a:r>
              <a:rPr lang="en-US" b="1" i="0" strike="noStrike">
                <a:solidFill>
                  <a:srgbClr val="FFFFFF"/>
                </a:solidFill>
                <a:effectLst/>
                <a:latin typeface="Calibri" panose="020F0502020204030204" pitchFamily="34" charset="0"/>
              </a:rPr>
              <a:t>  </a:t>
            </a:r>
            <a:r>
              <a:rPr lang="en-US" b="1" i="0">
                <a:solidFill>
                  <a:srgbClr val="FFFFFF"/>
                </a:solidFill>
                <a:effectLst/>
                <a:latin typeface="Calibri" panose="020F0502020204030204" pitchFamily="34" charset="0"/>
              </a:rPr>
              <a:t> </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5D3E90C3-511A-19C1-E15D-493A55207B5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62471846"/>
              </p:ext>
            </p:extLst>
          </p:nvPr>
        </p:nvGraphicFramePr>
        <p:xfrm>
          <a:off x="736602"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89453F7-1148-665A-A50C-73A18A2795E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27426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76EE-F6B0-145B-3817-84481AE1708A}"/>
              </a:ext>
            </a:extLst>
          </p:cNvPr>
          <p:cNvSpPr>
            <a:spLocks noGrp="1"/>
          </p:cNvSpPr>
          <p:nvPr>
            <p:ph type="title"/>
          </p:nvPr>
        </p:nvSpPr>
        <p:spPr/>
        <p:txBody>
          <a:bodyPr>
            <a:normAutofit/>
          </a:bodyPr>
          <a:lstStyle/>
          <a:p>
            <a:r>
              <a:rPr lang="en-US" sz="4800" b="1" dirty="0">
                <a:latin typeface="Calibri" panose="020F0502020204030204" pitchFamily="34" charset="0"/>
              </a:rPr>
              <a:t>Real Time Presence  </a:t>
            </a:r>
            <a:endParaRPr lang="en-US" sz="4800" dirty="0"/>
          </a:p>
        </p:txBody>
      </p:sp>
      <p:sp>
        <p:nvSpPr>
          <p:cNvPr id="3" name="Content Placeholder 2">
            <a:extLst>
              <a:ext uri="{FF2B5EF4-FFF2-40B4-BE49-F238E27FC236}">
                <a16:creationId xmlns:a16="http://schemas.microsoft.com/office/drawing/2014/main" id="{92C622FA-CDAA-D00D-53F6-CDCDF5E7E592}"/>
              </a:ext>
            </a:extLst>
          </p:cNvPr>
          <p:cNvSpPr>
            <a:spLocks noGrp="1"/>
          </p:cNvSpPr>
          <p:nvPr>
            <p:ph idx="1"/>
          </p:nvPr>
        </p:nvSpPr>
        <p:spPr>
          <a:xfrm>
            <a:off x="838201" y="1690689"/>
            <a:ext cx="10339137" cy="1098049"/>
          </a:xfrm>
        </p:spPr>
        <p:txBody>
          <a:bodyPr>
            <a:normAutofit/>
          </a:bodyPr>
          <a:lstStyle/>
          <a:p>
            <a:pPr marL="0" indent="0">
              <a:buNone/>
            </a:pPr>
            <a:r>
              <a:rPr lang="en-US" sz="1600" dirty="0">
                <a:solidFill>
                  <a:srgbClr val="292929"/>
                </a:solidFill>
                <a:latin typeface="Calibri" panose="020F0502020204030204" pitchFamily="34" charset="0"/>
              </a:rPr>
              <a:t>Collaboration is getting better and better in PowerPoint for Windows. When you share your presentation with others using </a:t>
            </a:r>
            <a:r>
              <a:rPr lang="en-US" sz="1600" dirty="0">
                <a:solidFill>
                  <a:srgbClr val="146FA6"/>
                </a:solidFill>
                <a:latin typeface="Calibri" panose="020F0502020204030204" pitchFamily="34" charset="0"/>
                <a:hlinkClick r:id="rId2"/>
              </a:rPr>
              <a:t>OneDrive</a:t>
            </a:r>
            <a:r>
              <a:rPr lang="en-US" sz="1600" dirty="0">
                <a:solidFill>
                  <a:srgbClr val="292929"/>
                </a:solidFill>
                <a:latin typeface="Calibri" panose="020F0502020204030204" pitchFamily="34" charset="0"/>
                <a:hlinkClick r:id="rId2"/>
              </a:rPr>
              <a:t> </a:t>
            </a:r>
            <a:r>
              <a:rPr lang="en-US" sz="1600" dirty="0">
                <a:solidFill>
                  <a:srgbClr val="292929"/>
                </a:solidFill>
                <a:latin typeface="Calibri" panose="020F0502020204030204" pitchFamily="34" charset="0"/>
              </a:rPr>
              <a:t>or </a:t>
            </a:r>
            <a:r>
              <a:rPr lang="en-US" sz="1600" dirty="0">
                <a:solidFill>
                  <a:srgbClr val="146FA6"/>
                </a:solidFill>
                <a:latin typeface="Calibri" panose="020F0502020204030204" pitchFamily="34" charset="0"/>
                <a:hlinkClick r:id="rId3"/>
              </a:rPr>
              <a:t>Office 365 SharePoint</a:t>
            </a:r>
            <a:r>
              <a:rPr lang="en-US" sz="1600" dirty="0">
                <a:solidFill>
                  <a:srgbClr val="292929"/>
                </a:solidFill>
                <a:latin typeface="Calibri" panose="020F0502020204030204" pitchFamily="34" charset="0"/>
                <a:hlinkClick r:id="rId3"/>
              </a:rPr>
              <a:t>,</a:t>
            </a:r>
            <a:r>
              <a:rPr lang="en-US" sz="1600" dirty="0">
                <a:solidFill>
                  <a:srgbClr val="292929"/>
                </a:solidFill>
                <a:latin typeface="Calibri" panose="020F0502020204030204" pitchFamily="34" charset="0"/>
              </a:rPr>
              <a:t> you can work together in real time. You can now not only see when others are working on the same shared presentation as you, but also see an indicator that shows you exactly what slides they're working on, and where in the slides they're working.  </a:t>
            </a:r>
            <a:endParaRPr lang="en-US" sz="1600" dirty="0"/>
          </a:p>
        </p:txBody>
      </p:sp>
      <p:pic>
        <p:nvPicPr>
          <p:cNvPr id="12290" name="Picture 2">
            <a:extLst>
              <a:ext uri="{FF2B5EF4-FFF2-40B4-BE49-F238E27FC236}">
                <a16:creationId xmlns:a16="http://schemas.microsoft.com/office/drawing/2014/main" id="{E6E56302-554E-51E3-0949-BC1B013F1B6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97" y="3016252"/>
            <a:ext cx="7801253" cy="2451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BB2206-61C7-F4B2-40D2-72FEB371BD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03585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984B-B279-C70E-B842-7E6861A60658}"/>
              </a:ext>
            </a:extLst>
          </p:cNvPr>
          <p:cNvSpPr>
            <a:spLocks noGrp="1"/>
          </p:cNvSpPr>
          <p:nvPr>
            <p:ph type="title"/>
          </p:nvPr>
        </p:nvSpPr>
        <p:spPr/>
        <p:txBody>
          <a:bodyPr>
            <a:normAutofit/>
          </a:bodyPr>
          <a:lstStyle/>
          <a:p>
            <a:r>
              <a:rPr lang="en-US" sz="4800" b="1" dirty="0">
                <a:latin typeface="Calibri" panose="020F0502020204030204" pitchFamily="34" charset="0"/>
              </a:rPr>
              <a:t>Insights into what you're working on  </a:t>
            </a:r>
            <a:endParaRPr lang="en-US" sz="4800" dirty="0"/>
          </a:p>
        </p:txBody>
      </p:sp>
      <p:sp>
        <p:nvSpPr>
          <p:cNvPr id="3" name="Content Placeholder 2">
            <a:extLst>
              <a:ext uri="{FF2B5EF4-FFF2-40B4-BE49-F238E27FC236}">
                <a16:creationId xmlns:a16="http://schemas.microsoft.com/office/drawing/2014/main" id="{D0860DD0-4963-045A-69CF-FC4084DFD98E}"/>
              </a:ext>
            </a:extLst>
          </p:cNvPr>
          <p:cNvSpPr>
            <a:spLocks noGrp="1"/>
          </p:cNvSpPr>
          <p:nvPr>
            <p:ph idx="1"/>
          </p:nvPr>
        </p:nvSpPr>
        <p:spPr>
          <a:xfrm>
            <a:off x="838201" y="1825626"/>
            <a:ext cx="10387263" cy="905544"/>
          </a:xfrm>
        </p:spPr>
        <p:txBody>
          <a:bodyPr>
            <a:normAutofit/>
          </a:bodyPr>
          <a:lstStyle/>
          <a:p>
            <a:r>
              <a:rPr lang="en-US" sz="1600" dirty="0">
                <a:solidFill>
                  <a:srgbClr val="292929"/>
                </a:solidFill>
                <a:latin typeface="Calibri" panose="020F0502020204030204" pitchFamily="34" charset="0"/>
              </a:rPr>
              <a:t>The Insights pane, powered by Bing, offers more than just definitions. When you select a word or phrase, </a:t>
            </a:r>
            <a:r>
              <a:rPr lang="en-US" sz="1600" b="1" dirty="0">
                <a:solidFill>
                  <a:srgbClr val="292929"/>
                </a:solidFill>
                <a:latin typeface="Calibri" panose="020F0502020204030204" pitchFamily="34" charset="0"/>
              </a:rPr>
              <a:t>right-click it</a:t>
            </a:r>
            <a:r>
              <a:rPr lang="en-US" sz="1600" dirty="0">
                <a:solidFill>
                  <a:srgbClr val="292929"/>
                </a:solidFill>
                <a:latin typeface="Calibri" panose="020F0502020204030204" pitchFamily="34" charset="0"/>
              </a:rPr>
              <a:t>, and choose </a:t>
            </a:r>
            <a:r>
              <a:rPr lang="en-US" sz="1600" b="1" dirty="0">
                <a:solidFill>
                  <a:srgbClr val="292929"/>
                </a:solidFill>
                <a:latin typeface="Calibri" panose="020F0502020204030204" pitchFamily="34" charset="0"/>
              </a:rPr>
              <a:t>Search</a:t>
            </a:r>
            <a:r>
              <a:rPr lang="en-US" sz="1600" dirty="0">
                <a:solidFill>
                  <a:srgbClr val="292929"/>
                </a:solidFill>
                <a:latin typeface="Calibri" panose="020F0502020204030204" pitchFamily="34" charset="0"/>
              </a:rPr>
              <a:t>, the insights pane will open with definitions, Wiki articles, and top related searches from the web. You can also get to Smart Lookup any time by going to </a:t>
            </a:r>
            <a:r>
              <a:rPr lang="en-US" sz="1600" b="1" dirty="0">
                <a:solidFill>
                  <a:srgbClr val="292929"/>
                </a:solidFill>
                <a:latin typeface="Calibri" panose="020F0502020204030204" pitchFamily="34" charset="0"/>
              </a:rPr>
              <a:t>Review</a:t>
            </a:r>
            <a:r>
              <a:rPr lang="en-US" sz="1600" dirty="0">
                <a:solidFill>
                  <a:srgbClr val="292929"/>
                </a:solidFill>
                <a:latin typeface="Calibri" panose="020F0502020204030204" pitchFamily="34" charset="0"/>
              </a:rPr>
              <a:t> &gt; </a:t>
            </a:r>
            <a:r>
              <a:rPr lang="en-US" sz="1600" b="1" dirty="0">
                <a:solidFill>
                  <a:srgbClr val="292929"/>
                </a:solidFill>
                <a:latin typeface="Calibri" panose="020F0502020204030204" pitchFamily="34" charset="0"/>
              </a:rPr>
              <a:t>Search</a:t>
            </a:r>
            <a:r>
              <a:rPr lang="en-US" sz="1600" dirty="0">
                <a:solidFill>
                  <a:srgbClr val="292929"/>
                </a:solidFill>
                <a:latin typeface="Calibri" panose="020F0502020204030204" pitchFamily="34" charset="0"/>
              </a:rPr>
              <a:t> and entering a query there.  </a:t>
            </a:r>
            <a:endParaRPr lang="en-US" sz="1600" dirty="0"/>
          </a:p>
        </p:txBody>
      </p:sp>
      <p:pic>
        <p:nvPicPr>
          <p:cNvPr id="13314" name="Picture 2">
            <a:extLst>
              <a:ext uri="{FF2B5EF4-FFF2-40B4-BE49-F238E27FC236}">
                <a16:creationId xmlns:a16="http://schemas.microsoft.com/office/drawing/2014/main" id="{228E4838-2AED-C3D8-50BE-6E071650A6B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504" y="3027698"/>
            <a:ext cx="8040058" cy="2603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4819DA8-2E97-E1A7-81C1-035228DD5B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68406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5121-F284-55FC-75A5-BBD651DBEEE1}"/>
              </a:ext>
            </a:extLst>
          </p:cNvPr>
          <p:cNvSpPr>
            <a:spLocks noGrp="1"/>
          </p:cNvSpPr>
          <p:nvPr>
            <p:ph type="title"/>
          </p:nvPr>
        </p:nvSpPr>
        <p:spPr/>
        <p:txBody>
          <a:bodyPr>
            <a:normAutofit/>
          </a:bodyPr>
          <a:lstStyle/>
          <a:p>
            <a:r>
              <a:rPr lang="en-US" sz="4800" b="1" dirty="0">
                <a:latin typeface="Calibri" panose="020F0502020204030204" pitchFamily="34" charset="0"/>
              </a:rPr>
              <a:t>Screen recording  </a:t>
            </a:r>
            <a:endParaRPr lang="en-US" sz="4800" dirty="0"/>
          </a:p>
        </p:txBody>
      </p:sp>
      <p:sp>
        <p:nvSpPr>
          <p:cNvPr id="3" name="Content Placeholder 2">
            <a:extLst>
              <a:ext uri="{FF2B5EF4-FFF2-40B4-BE49-F238E27FC236}">
                <a16:creationId xmlns:a16="http://schemas.microsoft.com/office/drawing/2014/main" id="{0315C103-EDC5-73AF-BD1A-776542397A47}"/>
              </a:ext>
            </a:extLst>
          </p:cNvPr>
          <p:cNvSpPr>
            <a:spLocks noGrp="1"/>
          </p:cNvSpPr>
          <p:nvPr>
            <p:ph idx="1"/>
          </p:nvPr>
        </p:nvSpPr>
        <p:spPr>
          <a:xfrm>
            <a:off x="838200" y="1825624"/>
            <a:ext cx="10892588" cy="1061955"/>
          </a:xfrm>
        </p:spPr>
        <p:txBody>
          <a:bodyPr>
            <a:normAutofit/>
          </a:bodyPr>
          <a:lstStyle/>
          <a:p>
            <a:r>
              <a:rPr lang="en-US" sz="1600" dirty="0">
                <a:solidFill>
                  <a:srgbClr val="292929"/>
                </a:solidFill>
                <a:latin typeface="Calibri" panose="020F0502020204030204" pitchFamily="34" charset="0"/>
              </a:rPr>
              <a:t>Perfect for demonstrations, you can now include screen recordings in your PowerPoint presentations with just a few clicks. Just set up whatever you'd like to record on your screen, then go to</a:t>
            </a:r>
            <a:r>
              <a:rPr lang="en-US" sz="1600" b="1" dirty="0">
                <a:solidFill>
                  <a:srgbClr val="292929"/>
                </a:solidFill>
                <a:latin typeface="Calibri" panose="020F0502020204030204" pitchFamily="34" charset="0"/>
              </a:rPr>
              <a:t> Insert</a:t>
            </a:r>
            <a:r>
              <a:rPr lang="en-US" sz="1600" dirty="0">
                <a:solidFill>
                  <a:srgbClr val="292929"/>
                </a:solidFill>
                <a:latin typeface="Calibri" panose="020F0502020204030204" pitchFamily="34" charset="0"/>
              </a:rPr>
              <a:t> &gt; </a:t>
            </a:r>
            <a:r>
              <a:rPr lang="en-US" sz="1600" b="1" dirty="0">
                <a:solidFill>
                  <a:srgbClr val="292929"/>
                </a:solidFill>
                <a:latin typeface="Calibri" panose="020F0502020204030204" pitchFamily="34" charset="0"/>
              </a:rPr>
              <a:t>Screen recording</a:t>
            </a:r>
            <a:r>
              <a:rPr lang="en-US" sz="1600" dirty="0">
                <a:solidFill>
                  <a:srgbClr val="292929"/>
                </a:solidFill>
                <a:latin typeface="Calibri" panose="020F0502020204030204" pitchFamily="34" charset="0"/>
              </a:rPr>
              <a:t>, and you'll be able to select a portion of your screen to record, capture what you need, and insert it directly into your presentation in one seamless process.  </a:t>
            </a:r>
            <a:endParaRPr lang="en-US" sz="1600" dirty="0"/>
          </a:p>
        </p:txBody>
      </p:sp>
      <p:pic>
        <p:nvPicPr>
          <p:cNvPr id="14338" name="Picture 2">
            <a:extLst>
              <a:ext uri="{FF2B5EF4-FFF2-40B4-BE49-F238E27FC236}">
                <a16:creationId xmlns:a16="http://schemas.microsoft.com/office/drawing/2014/main" id="{891F515B-2CFD-EA0A-8D5F-A0467CBD41E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3" y="3148096"/>
            <a:ext cx="5958664" cy="1927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77BD79E-4C00-0BF3-CE3D-96378B8030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321398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E0CA-E1D7-479F-E60F-3838BE2D1830}"/>
              </a:ext>
            </a:extLst>
          </p:cNvPr>
          <p:cNvSpPr>
            <a:spLocks noGrp="1"/>
          </p:cNvSpPr>
          <p:nvPr>
            <p:ph type="title"/>
          </p:nvPr>
        </p:nvSpPr>
        <p:spPr/>
        <p:txBody>
          <a:bodyPr>
            <a:noAutofit/>
          </a:bodyPr>
          <a:lstStyle/>
          <a:p>
            <a:pPr algn="ctr"/>
            <a:r>
              <a:rPr lang="en-US" sz="4800" b="1" dirty="0">
                <a:latin typeface="Calibri" panose="020F0502020204030204" pitchFamily="34" charset="0"/>
              </a:rPr>
              <a:t>Colorful, Dark Gray, and White Office Themes  </a:t>
            </a:r>
            <a:endParaRPr lang="en-US" sz="4800" dirty="0"/>
          </a:p>
        </p:txBody>
      </p:sp>
      <p:sp>
        <p:nvSpPr>
          <p:cNvPr id="3" name="Content Placeholder 2">
            <a:extLst>
              <a:ext uri="{FF2B5EF4-FFF2-40B4-BE49-F238E27FC236}">
                <a16:creationId xmlns:a16="http://schemas.microsoft.com/office/drawing/2014/main" id="{F12DCA43-E66C-6A26-BCD2-22A62B18E29A}"/>
              </a:ext>
            </a:extLst>
          </p:cNvPr>
          <p:cNvSpPr>
            <a:spLocks noGrp="1"/>
          </p:cNvSpPr>
          <p:nvPr>
            <p:ph idx="1"/>
          </p:nvPr>
        </p:nvSpPr>
        <p:spPr>
          <a:xfrm>
            <a:off x="838202" y="1825626"/>
            <a:ext cx="10515600" cy="688976"/>
          </a:xfrm>
        </p:spPr>
        <p:txBody>
          <a:bodyPr/>
          <a:lstStyle/>
          <a:p>
            <a:pPr marL="0" indent="0">
              <a:buNone/>
            </a:pPr>
            <a:r>
              <a:rPr lang="en-US" sz="1801" dirty="0">
                <a:solidFill>
                  <a:srgbClr val="292929"/>
                </a:solidFill>
                <a:latin typeface="Calibri" panose="020F0502020204030204" pitchFamily="34" charset="0"/>
              </a:rPr>
              <a:t>There are now three Office themes that you can apply to PowerPoint: Colorful, Dark Gray, Black, and White. To access these themes, go to </a:t>
            </a:r>
            <a:r>
              <a:rPr lang="en-US" sz="1801" b="1" dirty="0">
                <a:solidFill>
                  <a:srgbClr val="292929"/>
                </a:solidFill>
                <a:latin typeface="Calibri" panose="020F0502020204030204" pitchFamily="34" charset="0"/>
              </a:rPr>
              <a:t>File &gt; Account</a:t>
            </a:r>
            <a:r>
              <a:rPr lang="en-US" sz="1801" dirty="0">
                <a:solidFill>
                  <a:srgbClr val="292929"/>
                </a:solidFill>
                <a:latin typeface="Calibri" panose="020F0502020204030204" pitchFamily="34" charset="0"/>
              </a:rPr>
              <a:t>, and then click the drop-down menu next to Office Theme.  </a:t>
            </a:r>
            <a:endParaRPr lang="en-US" dirty="0"/>
          </a:p>
        </p:txBody>
      </p:sp>
      <p:pic>
        <p:nvPicPr>
          <p:cNvPr id="15362" name="Picture 2">
            <a:extLst>
              <a:ext uri="{FF2B5EF4-FFF2-40B4-BE49-F238E27FC236}">
                <a16:creationId xmlns:a16="http://schemas.microsoft.com/office/drawing/2014/main" id="{02982E37-51D8-2476-95D8-40DE9702101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04" y="2740445"/>
            <a:ext cx="5044309" cy="26376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1B2621-7661-2FF1-E60C-A2880E1DCD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95419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DB0B-16E0-B77A-1B73-F084595D612D}"/>
              </a:ext>
            </a:extLst>
          </p:cNvPr>
          <p:cNvSpPr>
            <a:spLocks noGrp="1"/>
          </p:cNvSpPr>
          <p:nvPr>
            <p:ph type="title"/>
          </p:nvPr>
        </p:nvSpPr>
        <p:spPr>
          <a:xfrm>
            <a:off x="895928" y="407597"/>
            <a:ext cx="6586491" cy="1286160"/>
          </a:xfrm>
        </p:spPr>
        <p:txBody>
          <a:bodyPr anchor="b">
            <a:normAutofit/>
          </a:bodyPr>
          <a:lstStyle/>
          <a:p>
            <a:r>
              <a:rPr lang="en-US" b="1" i="0" dirty="0">
                <a:effectLst/>
                <a:latin typeface="Calibri" panose="020F0502020204030204" pitchFamily="34" charset="0"/>
              </a:rPr>
              <a:t>Resources</a:t>
            </a:r>
            <a:r>
              <a:rPr lang="en-US" b="1" i="0" u="none" strike="noStrike" dirty="0">
                <a:effectLst/>
                <a:latin typeface="Calibri" panose="020F0502020204030204" pitchFamily="34" charset="0"/>
              </a:rPr>
              <a:t>  </a:t>
            </a:r>
            <a:r>
              <a:rPr lang="en-US"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44068443-02EF-9E67-4DA2-0038C9C4C831}"/>
              </a:ext>
            </a:extLst>
          </p:cNvPr>
          <p:cNvSpPr>
            <a:spLocks noGrp="1"/>
          </p:cNvSpPr>
          <p:nvPr>
            <p:ph idx="1"/>
          </p:nvPr>
        </p:nvSpPr>
        <p:spPr>
          <a:xfrm>
            <a:off x="895928" y="2327563"/>
            <a:ext cx="10147994" cy="3572985"/>
          </a:xfrm>
        </p:spPr>
        <p:txBody>
          <a:bodyPr>
            <a:normAutofit/>
          </a:bodyPr>
          <a:lstStyle/>
          <a:p>
            <a:pPr marL="0" indent="0" fontAlgn="base">
              <a:buNone/>
            </a:pPr>
            <a:r>
              <a:rPr lang="en-US" sz="2000" dirty="0">
                <a:latin typeface="Calibri" panose="020F0502020204030204" pitchFamily="34" charset="0"/>
              </a:rPr>
              <a:t>This handout was created using information from the following sites:  </a:t>
            </a:r>
            <a:endParaRPr lang="en-US" sz="2000" dirty="0">
              <a:latin typeface="Segoe UI" panose="020B0502040204020203" pitchFamily="34" charset="0"/>
            </a:endParaRPr>
          </a:p>
          <a:p>
            <a:pPr rtl="0" fontAlgn="base">
              <a:buFont typeface="Wingdings" panose="05000000000000000000" pitchFamily="2" charset="2"/>
              <a:buChar char="§"/>
            </a:pPr>
            <a:r>
              <a:rPr lang="en-US" sz="2000" u="sng" dirty="0">
                <a:latin typeface="Calibri" panose="020F0502020204030204" pitchFamily="34" charset="0"/>
                <a:hlinkClick r:id="rId2"/>
              </a:rPr>
              <a:t>presentationHA102809627.aspx?CTT=5&amp;origin=HA102809628</a:t>
            </a:r>
            <a:r>
              <a:rPr lang="en-US" sz="2000" dirty="0">
                <a:latin typeface="Calibri" panose="020F0502020204030204" pitchFamily="34" charset="0"/>
                <a:hlinkClick r:id="rId2"/>
              </a:rPr>
              <a:t>  </a:t>
            </a:r>
            <a:r>
              <a:rPr lang="en-US" sz="2000" dirty="0">
                <a:latin typeface="Calibri" panose="020F0502020204030204" pitchFamily="34" charset="0"/>
              </a:rPr>
              <a:t>  </a:t>
            </a:r>
            <a:endParaRPr lang="en-US" sz="2000" dirty="0">
              <a:latin typeface="Segoe UI" panose="020B0502040204020203" pitchFamily="34" charset="0"/>
            </a:endParaRPr>
          </a:p>
          <a:p>
            <a:pPr fontAlgn="base">
              <a:buFont typeface="Wingdings" panose="05000000000000000000" pitchFamily="2" charset="2"/>
              <a:buChar char="§"/>
            </a:pPr>
            <a:r>
              <a:rPr lang="en-US" sz="2000" u="sng" dirty="0">
                <a:latin typeface="Calibri" panose="020F0502020204030204" pitchFamily="34" charset="0"/>
                <a:hlinkClick r:id="rId3"/>
              </a:rPr>
              <a:t>https://support.microsoft.com/en-us/office/powerpoint-for-windows-training-40e8c930-cb0b-40d8-82c4-bd53d3398787</a:t>
            </a:r>
            <a:endParaRPr lang="en-US" sz="2000" u="sng" dirty="0">
              <a:latin typeface="Calibri" panose="020F0502020204030204" pitchFamily="34" charset="0"/>
            </a:endParaRPr>
          </a:p>
          <a:p>
            <a:pPr fontAlgn="base">
              <a:buFont typeface="Wingdings" panose="05000000000000000000" pitchFamily="2" charset="2"/>
              <a:buChar char="§"/>
            </a:pPr>
            <a:r>
              <a:rPr lang="en-US" sz="2000" dirty="0">
                <a:latin typeface="Calibri" panose="020F0502020204030204" pitchFamily="34" charset="0"/>
              </a:rPr>
              <a:t>https://edu.gcfglobal.org/en/powerpoint/ </a:t>
            </a:r>
          </a:p>
          <a:p>
            <a:pPr marL="0" indent="0" fontAlgn="base">
              <a:buNone/>
            </a:pPr>
            <a:endParaRPr lang="en-US" sz="2000" dirty="0">
              <a:latin typeface="Segoe UI" panose="020B0502040204020203" pitchFamily="34" charset="0"/>
            </a:endParaRPr>
          </a:p>
          <a:p>
            <a:pPr marL="0" indent="0" fontAlgn="base">
              <a:buNone/>
            </a:pPr>
            <a:endParaRPr lang="en-US" sz="2000" dirty="0">
              <a:latin typeface="Segoe UI" panose="020B0502040204020203" pitchFamily="34" charset="0"/>
            </a:endParaRPr>
          </a:p>
          <a:p>
            <a:endParaRPr lang="en-US" sz="2000" dirty="0"/>
          </a:p>
        </p:txBody>
      </p:sp>
      <p:pic>
        <p:nvPicPr>
          <p:cNvPr id="4" name="Picture 3">
            <a:extLst>
              <a:ext uri="{FF2B5EF4-FFF2-40B4-BE49-F238E27FC236}">
                <a16:creationId xmlns:a16="http://schemas.microsoft.com/office/drawing/2014/main" id="{A835EC53-904F-EF66-7973-B71DB65DE7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390974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9E8B-3846-0044-B2D6-4EFABF7240DF}"/>
              </a:ext>
            </a:extLst>
          </p:cNvPr>
          <p:cNvSpPr>
            <a:spLocks noGrp="1"/>
          </p:cNvSpPr>
          <p:nvPr>
            <p:ph type="title"/>
          </p:nvPr>
        </p:nvSpPr>
        <p:spPr/>
        <p:txBody>
          <a:bodyPr>
            <a:normAutofit/>
          </a:bodyPr>
          <a:lstStyle/>
          <a:p>
            <a:r>
              <a:rPr lang="en-US" sz="4800" b="1" dirty="0">
                <a:latin typeface="Calibri" panose="020F0502020204030204" pitchFamily="34" charset="0"/>
              </a:rPr>
              <a:t>Recommended FREE Online Resources  </a:t>
            </a:r>
            <a:endParaRPr lang="en-US" sz="4800" dirty="0"/>
          </a:p>
        </p:txBody>
      </p:sp>
      <p:graphicFrame>
        <p:nvGraphicFramePr>
          <p:cNvPr id="5" name="Content Placeholder 2">
            <a:extLst>
              <a:ext uri="{FF2B5EF4-FFF2-40B4-BE49-F238E27FC236}">
                <a16:creationId xmlns:a16="http://schemas.microsoft.com/office/drawing/2014/main" id="{829162C5-B0EC-5181-E3DF-5D7823B2CCC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571003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0138557-E2B2-4224-6B5E-72F38D9AFAA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237604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6197-97AB-0017-6172-73A0B474A5F3}"/>
              </a:ext>
            </a:extLst>
          </p:cNvPr>
          <p:cNvSpPr>
            <a:spLocks noGrp="1"/>
          </p:cNvSpPr>
          <p:nvPr>
            <p:ph type="title"/>
          </p:nvPr>
        </p:nvSpPr>
        <p:spPr>
          <a:xfrm>
            <a:off x="4965431" y="629269"/>
            <a:ext cx="6586491" cy="1286160"/>
          </a:xfrm>
        </p:spPr>
        <p:txBody>
          <a:bodyPr anchor="b">
            <a:normAutofit/>
          </a:bodyPr>
          <a:lstStyle/>
          <a:p>
            <a:r>
              <a:rPr lang="en-US" b="1" i="0" dirty="0">
                <a:effectLst/>
                <a:latin typeface="Calibri" panose="020F0502020204030204" pitchFamily="34" charset="0"/>
              </a:rPr>
              <a:t>Assistance at TTU</a:t>
            </a:r>
            <a:r>
              <a:rPr lang="en-US" b="1" i="0" strike="noStrike" dirty="0">
                <a:effectLst/>
                <a:latin typeface="Calibri" panose="020F0502020204030204" pitchFamily="34" charset="0"/>
              </a:rPr>
              <a:t> </a:t>
            </a:r>
            <a:r>
              <a:rPr lang="en-US"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3F3AF1D7-0C85-57E7-844A-BBDCAA85D38C}"/>
              </a:ext>
            </a:extLst>
          </p:cNvPr>
          <p:cNvSpPr>
            <a:spLocks noGrp="1"/>
          </p:cNvSpPr>
          <p:nvPr>
            <p:ph idx="1"/>
          </p:nvPr>
        </p:nvSpPr>
        <p:spPr>
          <a:xfrm>
            <a:off x="4965432" y="2438401"/>
            <a:ext cx="6586489" cy="3785420"/>
          </a:xfrm>
        </p:spPr>
        <p:txBody>
          <a:bodyPr>
            <a:normAutofit/>
          </a:bodyPr>
          <a:lstStyle/>
          <a:p>
            <a:pPr marL="0" indent="0" fontAlgn="base">
              <a:buNone/>
            </a:pPr>
            <a:r>
              <a:rPr lang="en-US" sz="2000" dirty="0">
                <a:latin typeface="Verdana" panose="020B0604030504040204" pitchFamily="34" charset="0"/>
              </a:rPr>
              <a:t>For technical assistance, please contact IT Help Central at (806) 742-HELP or </a:t>
            </a:r>
            <a:r>
              <a:rPr lang="en-US" sz="2000" dirty="0">
                <a:latin typeface="Calibri" panose="020F0502020204030204" pitchFamily="34" charset="0"/>
              </a:rPr>
              <a:t>ithelpcentral@ttu.edu.   </a:t>
            </a:r>
            <a:endParaRPr lang="en-US" sz="2000" dirty="0">
              <a:latin typeface="Segoe UI" panose="020B0502040204020203" pitchFamily="34" charset="0"/>
            </a:endParaRPr>
          </a:p>
          <a:p>
            <a:pPr marL="0" indent="0" fontAlgn="base">
              <a:buNone/>
            </a:pPr>
            <a:r>
              <a:rPr lang="en-US" sz="2000" dirty="0">
                <a:latin typeface="Calibri" panose="020F0502020204030204" pitchFamily="34" charset="0"/>
              </a:rPr>
              <a:t>More information and training resources, including training videos, can be found at:  </a:t>
            </a:r>
            <a:endParaRPr lang="en-US" sz="2000" dirty="0">
              <a:latin typeface="Segoe UI" panose="020B0502040204020203" pitchFamily="34" charset="0"/>
            </a:endParaRPr>
          </a:p>
          <a:p>
            <a:pPr marL="0" indent="0" fontAlgn="base">
              <a:buNone/>
            </a:pPr>
            <a:r>
              <a:rPr lang="en-US" sz="2000" u="sng" dirty="0">
                <a:latin typeface="Calibri" panose="020F0502020204030204" pitchFamily="34" charset="0"/>
                <a:hlinkClick r:id="rId2"/>
              </a:rPr>
              <a:t>http://unifiedcommunications.ttu.edu</a:t>
            </a:r>
            <a:r>
              <a:rPr lang="en-US" sz="2000" dirty="0">
                <a:latin typeface="Calibri" panose="020F0502020204030204" pitchFamily="34" charset="0"/>
                <a:hlinkClick r:id="rId2"/>
              </a:rPr>
              <a:t>.</a:t>
            </a:r>
            <a:r>
              <a:rPr lang="en-US" sz="2000" dirty="0">
                <a:latin typeface="Calibri" panose="020F0502020204030204" pitchFamily="34" charset="0"/>
              </a:rPr>
              <a:t> You can also contact IT Education Services at iteducation@ttu.edu or call the ATLC at (806)742-1650.  </a:t>
            </a:r>
            <a:endParaRPr lang="en-US" sz="2000" dirty="0">
              <a:latin typeface="Segoe UI" panose="020B0502040204020203" pitchFamily="34" charset="0"/>
            </a:endParaRPr>
          </a:p>
          <a:p>
            <a:endParaRPr lang="en-US" sz="2000" dirty="0"/>
          </a:p>
        </p:txBody>
      </p:sp>
      <p:pic>
        <p:nvPicPr>
          <p:cNvPr id="5" name="Picture 4" descr="Person holding mouse">
            <a:extLst>
              <a:ext uri="{FF2B5EF4-FFF2-40B4-BE49-F238E27FC236}">
                <a16:creationId xmlns:a16="http://schemas.microsoft.com/office/drawing/2014/main" id="{0BC36010-C56A-BFBF-09DC-420089B7E576}"/>
              </a:ext>
            </a:extLst>
          </p:cNvPr>
          <p:cNvPicPr>
            <a:picLocks noChangeAspect="1"/>
          </p:cNvPicPr>
          <p:nvPr/>
        </p:nvPicPr>
        <p:blipFill rotWithShape="1">
          <a:blip r:embed="rId3"/>
          <a:srcRect l="29135" r="25745" b="-1"/>
          <a:stretch/>
        </p:blipFill>
        <p:spPr>
          <a:xfrm>
            <a:off x="21" y="11"/>
            <a:ext cx="4635572" cy="6857991"/>
          </a:xfrm>
          <a:prstGeom prst="rect">
            <a:avLst/>
          </a:prstGeom>
          <a:effectLst/>
        </p:spPr>
      </p:pic>
      <p:pic>
        <p:nvPicPr>
          <p:cNvPr id="4" name="Picture 3">
            <a:extLst>
              <a:ext uri="{FF2B5EF4-FFF2-40B4-BE49-F238E27FC236}">
                <a16:creationId xmlns:a16="http://schemas.microsoft.com/office/drawing/2014/main" id="{6295B49A-F032-C69F-3BA5-35A7A100B2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0366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86CE-3217-105D-9D9F-F881F078965F}"/>
              </a:ext>
            </a:extLst>
          </p:cNvPr>
          <p:cNvSpPr>
            <a:spLocks noGrp="1"/>
          </p:cNvSpPr>
          <p:nvPr>
            <p:ph type="title"/>
          </p:nvPr>
        </p:nvSpPr>
        <p:spPr>
          <a:xfrm>
            <a:off x="826396" y="586857"/>
            <a:ext cx="4230100" cy="3387496"/>
          </a:xfrm>
        </p:spPr>
        <p:txBody>
          <a:bodyPr anchor="b">
            <a:normAutofit/>
          </a:bodyPr>
          <a:lstStyle/>
          <a:p>
            <a:pPr algn="r" rtl="0" fontAlgn="base"/>
            <a:r>
              <a:rPr lang="en-US" sz="4000" b="1">
                <a:solidFill>
                  <a:srgbClr val="FFFFFF"/>
                </a:solidFill>
                <a:latin typeface="Calibri" panose="020F0502020204030204" pitchFamily="34" charset="0"/>
              </a:rPr>
              <a:t>Introduction   </a:t>
            </a:r>
            <a:br>
              <a:rPr lang="en-US" sz="4000" b="1">
                <a:solidFill>
                  <a:srgbClr val="FFFFFF"/>
                </a:solidFill>
                <a:latin typeface="Segoe UI" panose="020B0502040204020203"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35E45CB6-37D3-A864-6339-41356AB61147}"/>
              </a:ext>
            </a:extLst>
          </p:cNvPr>
          <p:cNvSpPr>
            <a:spLocks noGrp="1"/>
          </p:cNvSpPr>
          <p:nvPr>
            <p:ph idx="1"/>
          </p:nvPr>
        </p:nvSpPr>
        <p:spPr>
          <a:xfrm>
            <a:off x="508001" y="360218"/>
            <a:ext cx="10508560" cy="5366286"/>
          </a:xfrm>
        </p:spPr>
        <p:txBody>
          <a:bodyPr anchor="ctr">
            <a:normAutofit/>
          </a:bodyPr>
          <a:lstStyle/>
          <a:p>
            <a:pPr marL="0" indent="0" fontAlgn="base">
              <a:buNone/>
            </a:pPr>
            <a:r>
              <a:rPr lang="en-US" sz="2000" dirty="0">
                <a:latin typeface="Calibri" panose="020F0502020204030204" pitchFamily="34" charset="0"/>
              </a:rPr>
              <a:t>PowerPoint is a Microsoft Office Suite product used to create slideshows. These can be simple with text and images, or more complex with interactive elements like links, videos, loops and more. This course serves as an introduction on how to perform basic tasks to create your own slideshow and show you what’s new in the release. </a:t>
            </a:r>
            <a:r>
              <a:rPr lang="en-US" sz="2000" b="1" dirty="0">
                <a:latin typeface="Calibri" panose="020F0502020204030204" pitchFamily="34" charset="0"/>
              </a:rPr>
              <a:t>Topics Covered </a:t>
            </a:r>
            <a:r>
              <a:rPr lang="en-US" sz="2000" dirty="0">
                <a:latin typeface="Calibri" panose="020F0502020204030204" pitchFamily="34" charset="0"/>
              </a:rPr>
              <a:t>  </a:t>
            </a:r>
            <a:br>
              <a:rPr lang="en-US" sz="2000" dirty="0">
                <a:latin typeface="Segoe UI" panose="020B0502040204020203" pitchFamily="34" charset="0"/>
              </a:rPr>
            </a:br>
            <a:endParaRPr lang="en-US" sz="2000" dirty="0">
              <a:latin typeface="Calibri" panose="020F0502020204030204" pitchFamily="34" charset="0"/>
            </a:endParaRPr>
          </a:p>
          <a:p>
            <a:pPr rtl="0" fontAlgn="base">
              <a:buFont typeface="Arial" panose="020B0604020202020204" pitchFamily="34" charset="0"/>
              <a:buChar char="•"/>
            </a:pPr>
            <a:endParaRPr lang="en-US" sz="2000" dirty="0">
              <a:latin typeface="Calibri" panose="020F0502020204030204" pitchFamily="34" charset="0"/>
            </a:endParaRPr>
          </a:p>
          <a:p>
            <a:pPr rtl="0" fontAlgn="base">
              <a:buFont typeface="Arial" panose="020B0604020202020204" pitchFamily="34" charset="0"/>
              <a:buChar char="•"/>
            </a:pPr>
            <a:r>
              <a:rPr lang="en-US" sz="2000" dirty="0">
                <a:latin typeface="Calibri" panose="020F0502020204030204" pitchFamily="34" charset="0"/>
              </a:rPr>
              <a:t>What’s new    </a:t>
            </a:r>
          </a:p>
          <a:p>
            <a:pPr rtl="0" fontAlgn="base">
              <a:buFont typeface="Arial" panose="020B0604020202020204" pitchFamily="34" charset="0"/>
              <a:buChar char="•"/>
            </a:pPr>
            <a:r>
              <a:rPr lang="en-US" sz="2000" dirty="0">
                <a:latin typeface="Calibri" panose="020F0502020204030204" pitchFamily="34" charset="0"/>
              </a:rPr>
              <a:t>Create a basic slideshow   </a:t>
            </a:r>
          </a:p>
          <a:p>
            <a:pPr rtl="0" fontAlgn="base">
              <a:buFont typeface="Arial" panose="020B0604020202020204" pitchFamily="34" charset="0"/>
              <a:buChar char="•"/>
            </a:pPr>
            <a:r>
              <a:rPr lang="en-US" sz="2000" dirty="0">
                <a:latin typeface="Calibri" panose="020F0502020204030204" pitchFamily="34" charset="0"/>
              </a:rPr>
              <a:t>Add advanced features to your slideshow   </a:t>
            </a:r>
          </a:p>
          <a:p>
            <a:pPr rtl="0" fontAlgn="base">
              <a:buFont typeface="Arial" panose="020B0604020202020204" pitchFamily="34" charset="0"/>
              <a:buChar char="•"/>
            </a:pPr>
            <a:r>
              <a:rPr lang="en-US" sz="2000" dirty="0">
                <a:latin typeface="Calibri" panose="020F0502020204030204" pitchFamily="34" charset="0"/>
              </a:rPr>
              <a:t>Resources to learn more   </a:t>
            </a:r>
          </a:p>
          <a:p>
            <a:pPr marL="0" indent="0">
              <a:buNone/>
            </a:pPr>
            <a:endParaRPr lang="en-US" sz="2000" dirty="0"/>
          </a:p>
          <a:p>
            <a:pPr marL="0" indent="0">
              <a:buNone/>
            </a:pP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E3C7CD00-96D3-CA74-BA98-0B1E4AFE7A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86433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E8E7-7622-191C-08D2-8A62DE4DF84A}"/>
              </a:ext>
            </a:extLst>
          </p:cNvPr>
          <p:cNvSpPr>
            <a:spLocks noGrp="1"/>
          </p:cNvSpPr>
          <p:nvPr>
            <p:ph type="title"/>
          </p:nvPr>
        </p:nvSpPr>
        <p:spPr/>
        <p:txBody>
          <a:bodyPr>
            <a:normAutofit/>
          </a:bodyPr>
          <a:lstStyle/>
          <a:p>
            <a:r>
              <a:rPr lang="en-US" sz="5399" b="1" dirty="0">
                <a:latin typeface="Calibri" panose="020F0502020204030204" pitchFamily="34" charset="0"/>
              </a:rPr>
              <a:t>What’s New?    </a:t>
            </a:r>
            <a:endParaRPr lang="en-US" sz="5399" dirty="0"/>
          </a:p>
        </p:txBody>
      </p:sp>
      <p:sp>
        <p:nvSpPr>
          <p:cNvPr id="3" name="Content Placeholder 2">
            <a:extLst>
              <a:ext uri="{FF2B5EF4-FFF2-40B4-BE49-F238E27FC236}">
                <a16:creationId xmlns:a16="http://schemas.microsoft.com/office/drawing/2014/main" id="{4B7BC326-E3BB-50DA-1565-F247729BA231}"/>
              </a:ext>
            </a:extLst>
          </p:cNvPr>
          <p:cNvSpPr>
            <a:spLocks noGrp="1"/>
          </p:cNvSpPr>
          <p:nvPr>
            <p:ph idx="1"/>
          </p:nvPr>
        </p:nvSpPr>
        <p:spPr/>
        <p:txBody>
          <a:bodyPr/>
          <a:lstStyle/>
          <a:p>
            <a:r>
              <a:rPr lang="en-US" sz="1801" dirty="0">
                <a:solidFill>
                  <a:srgbClr val="000000"/>
                </a:solidFill>
                <a:latin typeface="Calibri" panose="020F0502020204030204" pitchFamily="34" charset="0"/>
              </a:rPr>
              <a:t>PowerPoint includes more options to create templates, themes, open a blank or recent presentation.   </a:t>
            </a:r>
            <a:endParaRPr lang="en-US" dirty="0"/>
          </a:p>
        </p:txBody>
      </p:sp>
      <p:pic>
        <p:nvPicPr>
          <p:cNvPr id="5" name="Picture 4">
            <a:extLst>
              <a:ext uri="{FF2B5EF4-FFF2-40B4-BE49-F238E27FC236}">
                <a16:creationId xmlns:a16="http://schemas.microsoft.com/office/drawing/2014/main" id="{BC39F56A-007F-796F-AC08-05B31D51FB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94430" y="2440382"/>
            <a:ext cx="5877196" cy="3301751"/>
          </a:xfrm>
          <a:prstGeom prst="rect">
            <a:avLst/>
          </a:prstGeom>
        </p:spPr>
      </p:pic>
      <p:pic>
        <p:nvPicPr>
          <p:cNvPr id="4" name="Picture 3">
            <a:extLst>
              <a:ext uri="{FF2B5EF4-FFF2-40B4-BE49-F238E27FC236}">
                <a16:creationId xmlns:a16="http://schemas.microsoft.com/office/drawing/2014/main" id="{DB185188-A747-BBC5-38FA-D34721E10B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409062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A0AF-7ADB-7485-02BB-1A10568DD219}"/>
              </a:ext>
            </a:extLst>
          </p:cNvPr>
          <p:cNvSpPr>
            <a:spLocks noGrp="1"/>
          </p:cNvSpPr>
          <p:nvPr>
            <p:ph type="title"/>
          </p:nvPr>
        </p:nvSpPr>
        <p:spPr>
          <a:xfrm>
            <a:off x="1569555" y="225951"/>
            <a:ext cx="10515600" cy="1325562"/>
          </a:xfrm>
        </p:spPr>
        <p:txBody>
          <a:bodyPr>
            <a:normAutofit/>
          </a:bodyPr>
          <a:lstStyle/>
          <a:p>
            <a:r>
              <a:rPr lang="en-US" sz="5399" b="1" dirty="0">
                <a:latin typeface="Calibri" panose="020F0502020204030204" pitchFamily="34" charset="0"/>
              </a:rPr>
              <a:t>Improved Presenter View   </a:t>
            </a:r>
            <a:endParaRPr lang="en-US" sz="5399" b="1" dirty="0"/>
          </a:p>
        </p:txBody>
      </p:sp>
      <p:sp>
        <p:nvSpPr>
          <p:cNvPr id="3" name="Content Placeholder 2">
            <a:extLst>
              <a:ext uri="{FF2B5EF4-FFF2-40B4-BE49-F238E27FC236}">
                <a16:creationId xmlns:a16="http://schemas.microsoft.com/office/drawing/2014/main" id="{56DE3C8E-A6C5-63B3-83E9-16BBF6B417D9}"/>
              </a:ext>
            </a:extLst>
          </p:cNvPr>
          <p:cNvSpPr>
            <a:spLocks noGrp="1"/>
          </p:cNvSpPr>
          <p:nvPr>
            <p:ph idx="1"/>
          </p:nvPr>
        </p:nvSpPr>
        <p:spPr>
          <a:xfrm>
            <a:off x="935310" y="1576446"/>
            <a:ext cx="10321380" cy="1053384"/>
          </a:xfrm>
        </p:spPr>
        <p:txBody>
          <a:bodyPr>
            <a:normAutofit/>
          </a:bodyPr>
          <a:lstStyle/>
          <a:p>
            <a:pPr marL="0" indent="0">
              <a:buNone/>
            </a:pPr>
            <a:r>
              <a:rPr lang="en-US" sz="2000" b="1" dirty="0">
                <a:solidFill>
                  <a:srgbClr val="323232"/>
                </a:solidFill>
                <a:latin typeface="WordVisi_MSFontService"/>
              </a:rPr>
              <a:t>View your speaker notes as you deliver your slide show </a:t>
            </a:r>
          </a:p>
        </p:txBody>
      </p:sp>
      <p:sp>
        <p:nvSpPr>
          <p:cNvPr id="5" name="TextBox 4">
            <a:extLst>
              <a:ext uri="{FF2B5EF4-FFF2-40B4-BE49-F238E27FC236}">
                <a16:creationId xmlns:a16="http://schemas.microsoft.com/office/drawing/2014/main" id="{61F11BD9-71F7-D177-A33B-B274BE4865B6}"/>
              </a:ext>
            </a:extLst>
          </p:cNvPr>
          <p:cNvSpPr txBox="1"/>
          <p:nvPr/>
        </p:nvSpPr>
        <p:spPr>
          <a:xfrm>
            <a:off x="326177" y="3849097"/>
            <a:ext cx="3993297" cy="461665"/>
          </a:xfrm>
          <a:prstGeom prst="rect">
            <a:avLst/>
          </a:prstGeom>
          <a:noFill/>
        </p:spPr>
        <p:txBody>
          <a:bodyPr wrap="square">
            <a:spAutoFit/>
          </a:bodyPr>
          <a:lstStyle/>
          <a:p>
            <a:r>
              <a:rPr lang="en-US" sz="1200" dirty="0">
                <a:solidFill>
                  <a:srgbClr val="323232"/>
                </a:solidFill>
                <a:latin typeface="Calibri" panose="020F0502020204030204" pitchFamily="34" charset="0"/>
              </a:rPr>
              <a:t>At the bottom of the PowerPoint slide window, select </a:t>
            </a:r>
            <a:r>
              <a:rPr lang="en-US" sz="1200" b="1" dirty="0">
                <a:solidFill>
                  <a:srgbClr val="323232"/>
                </a:solidFill>
                <a:latin typeface="Calibri" panose="020F0502020204030204" pitchFamily="34" charset="0"/>
              </a:rPr>
              <a:t>Slide Show</a:t>
            </a:r>
            <a:r>
              <a:rPr lang="en-US" sz="1200" dirty="0">
                <a:solidFill>
                  <a:srgbClr val="323232"/>
                </a:solidFill>
                <a:latin typeface="Calibri" panose="020F0502020204030204" pitchFamily="34" charset="0"/>
              </a:rPr>
              <a:t>.  </a:t>
            </a:r>
            <a:endParaRPr lang="en-US" sz="1200" dirty="0"/>
          </a:p>
        </p:txBody>
      </p:sp>
      <p:pic>
        <p:nvPicPr>
          <p:cNvPr id="1026" name="Picture 2">
            <a:extLst>
              <a:ext uri="{FF2B5EF4-FFF2-40B4-BE49-F238E27FC236}">
                <a16:creationId xmlns:a16="http://schemas.microsoft.com/office/drawing/2014/main" id="{2E404DAE-9327-C836-18F8-0ECC4D39DCB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59" y="2309972"/>
            <a:ext cx="4443256" cy="1525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41559FB-A202-4BC9-A580-D9D70ABE388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287" y="1863784"/>
            <a:ext cx="2695575" cy="10382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18EE64-DE51-4276-1F81-0A94A5A9BBF8}"/>
              </a:ext>
            </a:extLst>
          </p:cNvPr>
          <p:cNvSpPr txBox="1"/>
          <p:nvPr/>
        </p:nvSpPr>
        <p:spPr>
          <a:xfrm>
            <a:off x="7072662" y="3002623"/>
            <a:ext cx="6094140" cy="276999"/>
          </a:xfrm>
          <a:prstGeom prst="rect">
            <a:avLst/>
          </a:prstGeom>
          <a:noFill/>
        </p:spPr>
        <p:txBody>
          <a:bodyPr wrap="square">
            <a:spAutoFit/>
          </a:bodyPr>
          <a:lstStyle/>
          <a:p>
            <a:r>
              <a:rPr lang="en-US" sz="1200" dirty="0">
                <a:solidFill>
                  <a:srgbClr val="323232"/>
                </a:solidFill>
                <a:latin typeface="Calibri" panose="020F0502020204030204" pitchFamily="34" charset="0"/>
              </a:rPr>
              <a:t>To view all the slides in your presentation, select </a:t>
            </a:r>
            <a:r>
              <a:rPr lang="en-US" sz="1200" b="1" dirty="0">
                <a:solidFill>
                  <a:srgbClr val="323232"/>
                </a:solidFill>
                <a:latin typeface="Calibri" panose="020F0502020204030204" pitchFamily="34" charset="0"/>
              </a:rPr>
              <a:t>See all slides</a:t>
            </a:r>
            <a:r>
              <a:rPr lang="en-US" sz="1200" dirty="0">
                <a:solidFill>
                  <a:srgbClr val="323232"/>
                </a:solidFill>
                <a:latin typeface="Calibri" panose="020F0502020204030204" pitchFamily="34" charset="0"/>
              </a:rPr>
              <a:t>.  </a:t>
            </a:r>
            <a:endParaRPr lang="en-US" sz="1200" dirty="0"/>
          </a:p>
        </p:txBody>
      </p:sp>
      <p:pic>
        <p:nvPicPr>
          <p:cNvPr id="1030" name="Picture 6">
            <a:extLst>
              <a:ext uri="{FF2B5EF4-FFF2-40B4-BE49-F238E27FC236}">
                <a16:creationId xmlns:a16="http://schemas.microsoft.com/office/drawing/2014/main" id="{613AB485-FE77-A1E5-8F54-86DD67C8C2D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11" y="4393089"/>
            <a:ext cx="3333751" cy="9906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762DFD3-91B1-6B34-9274-734C0C1C539A}"/>
              </a:ext>
            </a:extLst>
          </p:cNvPr>
          <p:cNvSpPr txBox="1"/>
          <p:nvPr/>
        </p:nvSpPr>
        <p:spPr>
          <a:xfrm>
            <a:off x="106845" y="5568356"/>
            <a:ext cx="6584794" cy="276999"/>
          </a:xfrm>
          <a:prstGeom prst="rect">
            <a:avLst/>
          </a:prstGeom>
          <a:noFill/>
        </p:spPr>
        <p:txBody>
          <a:bodyPr wrap="square">
            <a:spAutoFit/>
          </a:bodyPr>
          <a:lstStyle/>
          <a:p>
            <a:r>
              <a:rPr lang="en-US" sz="1200" dirty="0">
                <a:solidFill>
                  <a:srgbClr val="323232"/>
                </a:solidFill>
                <a:latin typeface="Calibri" panose="020F0502020204030204" pitchFamily="34" charset="0"/>
              </a:rPr>
              <a:t>To point to or write on your slides as you present, select </a:t>
            </a:r>
            <a:r>
              <a:rPr lang="en-US" sz="1200" b="1" dirty="0">
                <a:solidFill>
                  <a:srgbClr val="323232"/>
                </a:solidFill>
                <a:latin typeface="Calibri" panose="020F0502020204030204" pitchFamily="34" charset="0"/>
              </a:rPr>
              <a:t>Pen and laser pointer tools</a:t>
            </a:r>
            <a:r>
              <a:rPr lang="en-US" sz="1200" dirty="0">
                <a:solidFill>
                  <a:srgbClr val="323232"/>
                </a:solidFill>
                <a:latin typeface="Calibri" panose="020F0502020204030204" pitchFamily="34" charset="0"/>
              </a:rPr>
              <a:t>.  </a:t>
            </a:r>
            <a:endParaRPr lang="en-US" sz="1200" dirty="0"/>
          </a:p>
        </p:txBody>
      </p:sp>
      <p:pic>
        <p:nvPicPr>
          <p:cNvPr id="1032" name="Picture 8">
            <a:extLst>
              <a:ext uri="{FF2B5EF4-FFF2-40B4-BE49-F238E27FC236}">
                <a16:creationId xmlns:a16="http://schemas.microsoft.com/office/drawing/2014/main" id="{C3944879-CB5A-94E7-DDD8-2764A5C0CD7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361" y="3652413"/>
            <a:ext cx="4898500" cy="13295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CAB94A-8769-6BD0-B48A-280DF78EAE5F}"/>
              </a:ext>
            </a:extLst>
          </p:cNvPr>
          <p:cNvSpPr txBox="1"/>
          <p:nvPr/>
        </p:nvSpPr>
        <p:spPr>
          <a:xfrm>
            <a:off x="5500361" y="5060525"/>
            <a:ext cx="6584794" cy="646331"/>
          </a:xfrm>
          <a:prstGeom prst="rect">
            <a:avLst/>
          </a:prstGeom>
          <a:noFill/>
        </p:spPr>
        <p:txBody>
          <a:bodyPr wrap="square">
            <a:spAutoFit/>
          </a:bodyPr>
          <a:lstStyle/>
          <a:p>
            <a:r>
              <a:rPr lang="en-US" sz="1200" dirty="0">
                <a:solidFill>
                  <a:srgbClr val="323232"/>
                </a:solidFill>
                <a:latin typeface="Calibri" panose="020F0502020204030204" pitchFamily="34" charset="0"/>
              </a:rPr>
              <a:t>To manually determine which computer will display your notes in Presenter view and which will face the audience (Slide Show view), on the task bar, at the top of Presenter view, select </a:t>
            </a:r>
            <a:r>
              <a:rPr lang="en-US" sz="1200" b="1" dirty="0">
                <a:solidFill>
                  <a:srgbClr val="323232"/>
                </a:solidFill>
                <a:latin typeface="Calibri" panose="020F0502020204030204" pitchFamily="34" charset="0"/>
              </a:rPr>
              <a:t>Display Settings</a:t>
            </a:r>
            <a:r>
              <a:rPr lang="en-US" sz="1200" dirty="0">
                <a:solidFill>
                  <a:srgbClr val="323232"/>
                </a:solidFill>
                <a:latin typeface="Calibri" panose="020F0502020204030204" pitchFamily="34" charset="0"/>
              </a:rPr>
              <a:t>, and then select </a:t>
            </a:r>
            <a:r>
              <a:rPr lang="en-US" sz="1200" b="1" dirty="0">
                <a:solidFill>
                  <a:srgbClr val="323232"/>
                </a:solidFill>
                <a:latin typeface="Calibri" panose="020F0502020204030204" pitchFamily="34" charset="0"/>
              </a:rPr>
              <a:t>Swap Presenter View and Slide Show</a:t>
            </a:r>
            <a:r>
              <a:rPr lang="en-US" sz="1200" dirty="0">
                <a:solidFill>
                  <a:srgbClr val="323232"/>
                </a:solidFill>
                <a:latin typeface="Calibri" panose="020F0502020204030204" pitchFamily="34" charset="0"/>
              </a:rPr>
              <a:t>.  </a:t>
            </a:r>
            <a:endParaRPr lang="en-US" sz="1200" dirty="0"/>
          </a:p>
        </p:txBody>
      </p:sp>
      <p:pic>
        <p:nvPicPr>
          <p:cNvPr id="4" name="Picture 3">
            <a:extLst>
              <a:ext uri="{FF2B5EF4-FFF2-40B4-BE49-F238E27FC236}">
                <a16:creationId xmlns:a16="http://schemas.microsoft.com/office/drawing/2014/main" id="{0AB3DAF3-0E5E-84C7-D9C2-AE35169B703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9028" y="6045930"/>
            <a:ext cx="2276127" cy="716980"/>
          </a:xfrm>
          <a:prstGeom prst="rect">
            <a:avLst/>
          </a:prstGeom>
        </p:spPr>
      </p:pic>
    </p:spTree>
    <p:extLst>
      <p:ext uri="{BB962C8B-B14F-4D97-AF65-F5344CB8AC3E}">
        <p14:creationId xmlns:p14="http://schemas.microsoft.com/office/powerpoint/2010/main" val="102238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8DD8-0DA5-D896-27EA-325B786B9969}"/>
              </a:ext>
            </a:extLst>
          </p:cNvPr>
          <p:cNvSpPr>
            <a:spLocks noGrp="1"/>
          </p:cNvSpPr>
          <p:nvPr>
            <p:ph type="title"/>
          </p:nvPr>
        </p:nvSpPr>
        <p:spPr/>
        <p:txBody>
          <a:bodyPr>
            <a:normAutofit/>
          </a:bodyPr>
          <a:lstStyle/>
          <a:p>
            <a:r>
              <a:rPr lang="en-US" sz="4800" b="1" dirty="0"/>
              <a:t>Insert a New Slide</a:t>
            </a:r>
          </a:p>
        </p:txBody>
      </p:sp>
      <p:sp>
        <p:nvSpPr>
          <p:cNvPr id="3" name="Content Placeholder 2">
            <a:extLst>
              <a:ext uri="{FF2B5EF4-FFF2-40B4-BE49-F238E27FC236}">
                <a16:creationId xmlns:a16="http://schemas.microsoft.com/office/drawing/2014/main" id="{6FF6A4B1-0EA5-544A-D7AA-B3E2474AB8EC}"/>
              </a:ext>
            </a:extLst>
          </p:cNvPr>
          <p:cNvSpPr>
            <a:spLocks noGrp="1"/>
          </p:cNvSpPr>
          <p:nvPr>
            <p:ph idx="1"/>
          </p:nvPr>
        </p:nvSpPr>
        <p:spPr>
          <a:xfrm>
            <a:off x="7746519" y="1773868"/>
            <a:ext cx="3512389" cy="3022420"/>
          </a:xfrm>
          <a:ln w="19050">
            <a:solidFill>
              <a:schemeClr val="tx1"/>
            </a:solidFill>
          </a:ln>
        </p:spPr>
        <p:txBody>
          <a:bodyPr/>
          <a:lstStyle/>
          <a:p>
            <a:pPr marL="0" indent="0">
              <a:buNone/>
            </a:pPr>
            <a:r>
              <a:rPr lang="en-US" sz="1801" dirty="0">
                <a:solidFill>
                  <a:srgbClr val="000000"/>
                </a:solidFill>
                <a:latin typeface="Calibri" panose="020F0502020204030204" pitchFamily="34" charset="0"/>
              </a:rPr>
              <a:t>1. On the </a:t>
            </a:r>
            <a:r>
              <a:rPr lang="en-US" sz="1801" b="1" dirty="0">
                <a:solidFill>
                  <a:srgbClr val="000000"/>
                </a:solidFill>
                <a:latin typeface="Calibri" panose="020F0502020204030204" pitchFamily="34" charset="0"/>
              </a:rPr>
              <a:t>Home tab</a:t>
            </a:r>
            <a:r>
              <a:rPr lang="en-US" sz="1801" dirty="0">
                <a:solidFill>
                  <a:srgbClr val="000000"/>
                </a:solidFill>
                <a:latin typeface="Calibri" panose="020F0502020204030204" pitchFamily="34" charset="0"/>
              </a:rPr>
              <a:t>, click </a:t>
            </a:r>
            <a:r>
              <a:rPr lang="en-US" sz="1801" b="1" dirty="0">
                <a:solidFill>
                  <a:srgbClr val="000000"/>
                </a:solidFill>
                <a:latin typeface="Calibri" panose="020F0502020204030204" pitchFamily="34" charset="0"/>
              </a:rPr>
              <a:t>New Slide</a:t>
            </a:r>
            <a:r>
              <a:rPr lang="en-US" sz="1801" dirty="0">
                <a:solidFill>
                  <a:srgbClr val="000000"/>
                </a:solidFill>
                <a:latin typeface="Calibri" panose="020F0502020204030204" pitchFamily="34" charset="0"/>
              </a:rPr>
              <a:t>, and pick a slide layout.   </a:t>
            </a:r>
          </a:p>
          <a:p>
            <a:pPr algn="l" rtl="0" fontAlgn="base">
              <a:buFont typeface="+mj-lt"/>
              <a:buAutoNum type="arabicPeriod" startAt="2"/>
            </a:pPr>
            <a:r>
              <a:rPr lang="en-US" sz="1801" dirty="0">
                <a:solidFill>
                  <a:srgbClr val="000000"/>
                </a:solidFill>
                <a:latin typeface="Calibri" panose="020F0502020204030204" pitchFamily="34" charset="0"/>
              </a:rPr>
              <a:t>To rearrange slides, drag and drop a slide into a new position.   </a:t>
            </a:r>
          </a:p>
          <a:p>
            <a:pPr algn="l" rtl="0" fontAlgn="base">
              <a:buFont typeface="+mj-lt"/>
              <a:buAutoNum type="arabicPeriod" startAt="3"/>
            </a:pPr>
            <a:r>
              <a:rPr lang="en-US" sz="1801" dirty="0">
                <a:solidFill>
                  <a:srgbClr val="000000"/>
                </a:solidFill>
                <a:latin typeface="Calibri" panose="020F0502020204030204" pitchFamily="34" charset="0"/>
              </a:rPr>
              <a:t>To delete a slide, select the slide (ctrl – click to select multiple) right click then select </a:t>
            </a:r>
            <a:r>
              <a:rPr lang="en-US" sz="1801" b="1" dirty="0">
                <a:solidFill>
                  <a:srgbClr val="000000"/>
                </a:solidFill>
                <a:latin typeface="Calibri" panose="020F0502020204030204" pitchFamily="34" charset="0"/>
              </a:rPr>
              <a:t>Delete Slide</a:t>
            </a:r>
            <a:r>
              <a:rPr lang="en-US" sz="1801" dirty="0">
                <a:solidFill>
                  <a:srgbClr val="000000"/>
                </a:solidFill>
                <a:latin typeface="Calibri" panose="020F0502020204030204" pitchFamily="34" charset="0"/>
              </a:rPr>
              <a:t>.   </a:t>
            </a:r>
          </a:p>
          <a:p>
            <a:pPr marL="0" indent="0" fontAlgn="base">
              <a:buNone/>
            </a:pPr>
            <a:r>
              <a:rPr lang="en-US" sz="1801" dirty="0">
                <a:solidFill>
                  <a:srgbClr val="000000"/>
                </a:solidFill>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pic>
        <p:nvPicPr>
          <p:cNvPr id="6" name="Picture 5">
            <a:extLst>
              <a:ext uri="{FF2B5EF4-FFF2-40B4-BE49-F238E27FC236}">
                <a16:creationId xmlns:a16="http://schemas.microsoft.com/office/drawing/2014/main" id="{F3ECEC7F-5EC3-37A1-1BF5-6A0F26918A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1" y="1690688"/>
            <a:ext cx="6323809" cy="4095238"/>
          </a:xfrm>
          <a:prstGeom prst="rect">
            <a:avLst/>
          </a:prstGeom>
        </p:spPr>
      </p:pic>
      <p:pic>
        <p:nvPicPr>
          <p:cNvPr id="4" name="Picture 3">
            <a:extLst>
              <a:ext uri="{FF2B5EF4-FFF2-40B4-BE49-F238E27FC236}">
                <a16:creationId xmlns:a16="http://schemas.microsoft.com/office/drawing/2014/main" id="{1E272A48-FE3D-4BA5-D037-4FD8C1BECC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34693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92AA-FB44-B08E-23CC-80F2F24D28AB}"/>
              </a:ext>
            </a:extLst>
          </p:cNvPr>
          <p:cNvSpPr>
            <a:spLocks noGrp="1"/>
          </p:cNvSpPr>
          <p:nvPr>
            <p:ph type="title"/>
          </p:nvPr>
        </p:nvSpPr>
        <p:spPr/>
        <p:txBody>
          <a:bodyPr>
            <a:normAutofit/>
          </a:bodyPr>
          <a:lstStyle/>
          <a:p>
            <a:r>
              <a:rPr lang="en-US" sz="4800" b="1" dirty="0"/>
              <a:t>Editing Text</a:t>
            </a:r>
          </a:p>
        </p:txBody>
      </p:sp>
      <p:sp>
        <p:nvSpPr>
          <p:cNvPr id="3" name="Content Placeholder 2">
            <a:extLst>
              <a:ext uri="{FF2B5EF4-FFF2-40B4-BE49-F238E27FC236}">
                <a16:creationId xmlns:a16="http://schemas.microsoft.com/office/drawing/2014/main" id="{43D14FCD-EB0B-C564-9852-04413934E4D9}"/>
              </a:ext>
            </a:extLst>
          </p:cNvPr>
          <p:cNvSpPr>
            <a:spLocks noGrp="1"/>
          </p:cNvSpPr>
          <p:nvPr>
            <p:ph idx="1"/>
          </p:nvPr>
        </p:nvSpPr>
        <p:spPr>
          <a:xfrm>
            <a:off x="511307" y="1690689"/>
            <a:ext cx="3379206" cy="4218853"/>
          </a:xfrm>
        </p:spPr>
        <p:txBody>
          <a:bodyPr/>
          <a:lstStyle/>
          <a:p>
            <a:pPr marL="0" indent="0">
              <a:buNone/>
            </a:pPr>
            <a:r>
              <a:rPr lang="en-US" sz="2000" dirty="0"/>
              <a:t>1. </a:t>
            </a:r>
            <a:r>
              <a:rPr lang="en-US" sz="2000" b="1" dirty="0"/>
              <a:t>Highlight</a:t>
            </a:r>
            <a:r>
              <a:rPr lang="en-US" sz="2000" dirty="0"/>
              <a:t> the given text.</a:t>
            </a:r>
          </a:p>
          <a:p>
            <a:pPr marL="0" indent="0">
              <a:buNone/>
            </a:pPr>
            <a:r>
              <a:rPr lang="en-US" sz="2000" dirty="0"/>
              <a:t>2. </a:t>
            </a:r>
            <a:r>
              <a:rPr lang="en-US" sz="2000" b="1" dirty="0"/>
              <a:t>Click</a:t>
            </a:r>
            <a:r>
              <a:rPr lang="en-US" sz="2000" dirty="0"/>
              <a:t> one of these options:</a:t>
            </a:r>
          </a:p>
          <a:p>
            <a:r>
              <a:rPr lang="en-US" sz="2000" dirty="0"/>
              <a:t>Bold</a:t>
            </a:r>
          </a:p>
          <a:p>
            <a:r>
              <a:rPr lang="en-US" sz="2000" dirty="0"/>
              <a:t>Italics</a:t>
            </a:r>
          </a:p>
          <a:p>
            <a:r>
              <a:rPr lang="en-US" sz="2000" dirty="0"/>
              <a:t>Highlight</a:t>
            </a:r>
          </a:p>
          <a:p>
            <a:r>
              <a:rPr lang="en-US" sz="2000" dirty="0"/>
              <a:t>Color Change</a:t>
            </a:r>
          </a:p>
          <a:p>
            <a:endParaRPr lang="en-US" dirty="0"/>
          </a:p>
        </p:txBody>
      </p:sp>
      <p:pic>
        <p:nvPicPr>
          <p:cNvPr id="1028" name="Picture 4" descr="the Font and Paragraph groups">
            <a:extLst>
              <a:ext uri="{FF2B5EF4-FFF2-40B4-BE49-F238E27FC236}">
                <a16:creationId xmlns:a16="http://schemas.microsoft.com/office/drawing/2014/main" id="{CAEC55AD-45DB-ED44-DE1D-A1842EEB0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347" y="1438419"/>
            <a:ext cx="6529457" cy="421885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2DDB0359-3D6C-8D70-E3E2-37ECD4CE478B}"/>
              </a:ext>
              <a:ext uri="{C183D7F6-B498-43B3-948B-1728B52AA6E4}">
                <adec:decorative xmlns:adec="http://schemas.microsoft.com/office/drawing/2017/decorative" val="1"/>
              </a:ext>
            </a:extLst>
          </p:cNvPr>
          <p:cNvSpPr/>
          <p:nvPr/>
        </p:nvSpPr>
        <p:spPr>
          <a:xfrm>
            <a:off x="4653133" y="1448304"/>
            <a:ext cx="519231" cy="3760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a:extLst>
              <a:ext uri="{FF2B5EF4-FFF2-40B4-BE49-F238E27FC236}">
                <a16:creationId xmlns:a16="http://schemas.microsoft.com/office/drawing/2014/main" id="{EEC55A64-92F2-0C8A-4E11-AABE5DF6F0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8301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 dur="1000"/>
                                        <p:tgtEl>
                                          <p:spTgt spid="3">
                                            <p:txEl>
                                              <p:pRg st="2" end="2"/>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285">
                                          <p:stCondLst>
                                            <p:cond delay="0"/>
                                          </p:stCondLst>
                                        </p:cTn>
                                        <p:tgtEl>
                                          <p:spTgt spid="3">
                                            <p:txEl>
                                              <p:pRg st="5" end="5"/>
                                            </p:txEl>
                                          </p:spTgt>
                                        </p:tgtEl>
                                      </p:cBhvr>
                                    </p:animEffect>
                                    <p:anim calcmode="lin" valueType="num">
                                      <p:cBhvr>
                                        <p:cTn id="27" dur="89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8" dur="32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9" dur="326" tmFilter="0, 0; 0.125,0.2665; 0.25,0.4; 0.375,0.465; 0.5,0.5;  0.625,0.535; 0.75,0.6; 0.875,0.7335; 1,1">
                                          <p:stCondLst>
                                            <p:cond delay="32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0" dur="2" tmFilter="0, 0; 0.125,0.2665; 0.25,0.4; 0.375,0.465; 0.5,0.5;  0.625,0.535; 0.75,0.6; 0.875,0.7335; 1,1">
                                          <p:stCondLst>
                                            <p:cond delay="65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1" dur="1" tmFilter="0, 0; 0.125,0.2665; 0.25,0.4; 0.375,0.465; 0.5,0.5;  0.625,0.535; 0.75,0.6; 0.875,0.7335; 1,1">
                                          <p:stCondLst>
                                            <p:cond delay="999"/>
                                          </p:stCondLst>
                                        </p:cTn>
                                        <p:tgtEl>
                                          <p:spTgt spid="3">
                                            <p:txEl>
                                              <p:pRg st="5" end="5"/>
                                            </p:txEl>
                                          </p:spTgt>
                                        </p:tgtEl>
                                        <p:attrNameLst>
                                          <p:attrName>ppt_y</p:attrName>
                                        </p:attrNameLst>
                                      </p:cBhvr>
                                      <p:tavLst>
                                        <p:tav tm="0" fmla="#ppt_y-sin(pi*$)/81">
                                          <p:val>
                                            <p:fltVal val="0"/>
                                          </p:val>
                                        </p:tav>
                                        <p:tav tm="100000">
                                          <p:val>
                                            <p:fltVal val="1"/>
                                          </p:val>
                                        </p:tav>
                                      </p:tavLst>
                                    </p:anim>
                                    <p:animScale>
                                      <p:cBhvr>
                                        <p:cTn id="32" dur="1">
                                          <p:stCondLst>
                                            <p:cond delay="320"/>
                                          </p:stCondLst>
                                        </p:cTn>
                                        <p:tgtEl>
                                          <p:spTgt spid="3">
                                            <p:txEl>
                                              <p:pRg st="5" end="5"/>
                                            </p:txEl>
                                          </p:spTgt>
                                        </p:tgtEl>
                                      </p:cBhvr>
                                      <p:to x="100000" y="60000"/>
                                    </p:animScale>
                                    <p:animScale>
                                      <p:cBhvr>
                                        <p:cTn id="33" dur="1" decel="50000">
                                          <p:stCondLst>
                                            <p:cond delay="332"/>
                                          </p:stCondLst>
                                        </p:cTn>
                                        <p:tgtEl>
                                          <p:spTgt spid="3">
                                            <p:txEl>
                                              <p:pRg st="5" end="5"/>
                                            </p:txEl>
                                          </p:spTgt>
                                        </p:tgtEl>
                                      </p:cBhvr>
                                      <p:to x="100000" y="100000"/>
                                    </p:animScale>
                                    <p:animScale>
                                      <p:cBhvr>
                                        <p:cTn id="34" dur="1">
                                          <p:stCondLst>
                                            <p:cond delay="645"/>
                                          </p:stCondLst>
                                        </p:cTn>
                                        <p:tgtEl>
                                          <p:spTgt spid="3">
                                            <p:txEl>
                                              <p:pRg st="5" end="5"/>
                                            </p:txEl>
                                          </p:spTgt>
                                        </p:tgtEl>
                                      </p:cBhvr>
                                      <p:to x="100000" y="80000"/>
                                    </p:animScale>
                                    <p:animScale>
                                      <p:cBhvr>
                                        <p:cTn id="35" dur="1" decel="50000">
                                          <p:stCondLst>
                                            <p:cond delay="658"/>
                                          </p:stCondLst>
                                        </p:cTn>
                                        <p:tgtEl>
                                          <p:spTgt spid="3">
                                            <p:txEl>
                                              <p:pRg st="5" end="5"/>
                                            </p:txEl>
                                          </p:spTgt>
                                        </p:tgtEl>
                                      </p:cBhvr>
                                      <p:to x="100000" y="100000"/>
                                    </p:animScale>
                                    <p:animScale>
                                      <p:cBhvr>
                                        <p:cTn id="36" dur="1">
                                          <p:stCondLst>
                                            <p:cond delay="999"/>
                                          </p:stCondLst>
                                        </p:cTn>
                                        <p:tgtEl>
                                          <p:spTgt spid="3">
                                            <p:txEl>
                                              <p:pRg st="5" end="5"/>
                                            </p:txEl>
                                          </p:spTgt>
                                        </p:tgtEl>
                                      </p:cBhvr>
                                      <p:to x="100000" y="90000"/>
                                    </p:animScale>
                                    <p:animScale>
                                      <p:cBhvr>
                                        <p:cTn id="37" dur="1" decel="50000">
                                          <p:stCondLst>
                                            <p:cond delay="999"/>
                                          </p:stCondLst>
                                        </p:cTn>
                                        <p:tgtEl>
                                          <p:spTgt spid="3">
                                            <p:txEl>
                                              <p:pRg st="5" end="5"/>
                                            </p:txEl>
                                          </p:spTgt>
                                        </p:tgtEl>
                                      </p:cBhvr>
                                      <p:to x="100000" y="100000"/>
                                    </p:animScale>
                                    <p:animScale>
                                      <p:cBhvr>
                                        <p:cTn id="38" dur="1">
                                          <p:stCondLst>
                                            <p:cond delay="999"/>
                                          </p:stCondLst>
                                        </p:cTn>
                                        <p:tgtEl>
                                          <p:spTgt spid="3">
                                            <p:txEl>
                                              <p:pRg st="5" end="5"/>
                                            </p:txEl>
                                          </p:spTgt>
                                        </p:tgtEl>
                                      </p:cBhvr>
                                      <p:to x="100000" y="95000"/>
                                    </p:animScale>
                                    <p:animScale>
                                      <p:cBhvr>
                                        <p:cTn id="39" dur="1" decel="50000">
                                          <p:stCondLst>
                                            <p:cond delay="999"/>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1ADD-1DEA-9DE9-B8E3-F9BB775B5199}"/>
              </a:ext>
            </a:extLst>
          </p:cNvPr>
          <p:cNvSpPr>
            <a:spLocks noGrp="1"/>
          </p:cNvSpPr>
          <p:nvPr>
            <p:ph type="title"/>
          </p:nvPr>
        </p:nvSpPr>
        <p:spPr/>
        <p:txBody>
          <a:bodyPr>
            <a:normAutofit/>
          </a:bodyPr>
          <a:lstStyle/>
          <a:p>
            <a:r>
              <a:rPr lang="en-US" sz="4800" dirty="0">
                <a:solidFill>
                  <a:srgbClr val="000000"/>
                </a:solidFill>
                <a:latin typeface="Arial" panose="020B0604020202020204" pitchFamily="34" charset="0"/>
              </a:rPr>
              <a:t> </a:t>
            </a:r>
            <a:r>
              <a:rPr lang="en-US" sz="4800" b="1" dirty="0">
                <a:solidFill>
                  <a:srgbClr val="000000"/>
                </a:solidFill>
                <a:latin typeface="Calibri" panose="020F0502020204030204" pitchFamily="34" charset="0"/>
              </a:rPr>
              <a:t>Design-Themes-Variants </a:t>
            </a:r>
            <a:r>
              <a:rPr lang="en-US" sz="4800" dirty="0">
                <a:solidFill>
                  <a:srgbClr val="000000"/>
                </a:solidFill>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C83CF28C-22AC-A768-4019-3C2B60930BAE}"/>
              </a:ext>
            </a:extLst>
          </p:cNvPr>
          <p:cNvSpPr>
            <a:spLocks noGrp="1"/>
          </p:cNvSpPr>
          <p:nvPr>
            <p:ph idx="1"/>
          </p:nvPr>
        </p:nvSpPr>
        <p:spPr/>
        <p:txBody>
          <a:bodyPr>
            <a:normAutofit/>
          </a:bodyPr>
          <a:lstStyle/>
          <a:p>
            <a:r>
              <a:rPr lang="en-US" sz="1600" dirty="0"/>
              <a:t>click on </a:t>
            </a:r>
            <a:r>
              <a:rPr lang="en-US" sz="1600" b="1" dirty="0"/>
              <a:t>design, </a:t>
            </a:r>
            <a:r>
              <a:rPr lang="en-US" sz="1600" dirty="0"/>
              <a:t>from there you can change the </a:t>
            </a:r>
            <a:r>
              <a:rPr lang="en-US" sz="1600" b="1" dirty="0"/>
              <a:t>theme, variant,</a:t>
            </a:r>
            <a:r>
              <a:rPr lang="en-US" sz="1600" dirty="0"/>
              <a:t> or even improve the overall presentation with </a:t>
            </a:r>
            <a:r>
              <a:rPr lang="en-US" sz="1600" b="1" dirty="0"/>
              <a:t>design ideas</a:t>
            </a:r>
            <a:r>
              <a:rPr lang="en-US" sz="1600" dirty="0"/>
              <a:t>.</a:t>
            </a:r>
          </a:p>
        </p:txBody>
      </p:sp>
      <p:pic>
        <p:nvPicPr>
          <p:cNvPr id="5" name="Picture 4">
            <a:extLst>
              <a:ext uri="{FF2B5EF4-FFF2-40B4-BE49-F238E27FC236}">
                <a16:creationId xmlns:a16="http://schemas.microsoft.com/office/drawing/2014/main" id="{F016D1AF-D548-FCA9-B9C4-4D3D30A94F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53730" y="2515501"/>
            <a:ext cx="7200900" cy="3167846"/>
          </a:xfrm>
          <a:prstGeom prst="rect">
            <a:avLst/>
          </a:prstGeom>
        </p:spPr>
      </p:pic>
      <p:sp>
        <p:nvSpPr>
          <p:cNvPr id="6" name="Oval 5">
            <a:extLst>
              <a:ext uri="{FF2B5EF4-FFF2-40B4-BE49-F238E27FC236}">
                <a16:creationId xmlns:a16="http://schemas.microsoft.com/office/drawing/2014/main" id="{0AD05708-4920-A15C-9846-C06B5F27BD87}"/>
              </a:ext>
              <a:ext uri="{C183D7F6-B498-43B3-948B-1728B52AA6E4}">
                <adec:decorative xmlns:adec="http://schemas.microsoft.com/office/drawing/2017/decorative" val="1"/>
              </a:ext>
            </a:extLst>
          </p:cNvPr>
          <p:cNvSpPr/>
          <p:nvPr/>
        </p:nvSpPr>
        <p:spPr>
          <a:xfrm>
            <a:off x="2320690" y="2661076"/>
            <a:ext cx="372521" cy="247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Oval 6">
            <a:extLst>
              <a:ext uri="{FF2B5EF4-FFF2-40B4-BE49-F238E27FC236}">
                <a16:creationId xmlns:a16="http://schemas.microsoft.com/office/drawing/2014/main" id="{4F4E5BE3-FD22-79D7-5594-9728028E8DF5}"/>
              </a:ext>
              <a:ext uri="{C183D7F6-B498-43B3-948B-1728B52AA6E4}">
                <adec:decorative xmlns:adec="http://schemas.microsoft.com/office/drawing/2017/decorative" val="1"/>
              </a:ext>
            </a:extLst>
          </p:cNvPr>
          <p:cNvSpPr/>
          <p:nvPr/>
        </p:nvSpPr>
        <p:spPr>
          <a:xfrm>
            <a:off x="3287747" y="3181351"/>
            <a:ext cx="372521" cy="247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Oval 7">
            <a:extLst>
              <a:ext uri="{FF2B5EF4-FFF2-40B4-BE49-F238E27FC236}">
                <a16:creationId xmlns:a16="http://schemas.microsoft.com/office/drawing/2014/main" id="{599AE79F-83D8-5AA5-3FFC-00DA49BCD8D0}"/>
              </a:ext>
              <a:ext uri="{C183D7F6-B498-43B3-948B-1728B52AA6E4}">
                <adec:decorative xmlns:adec="http://schemas.microsoft.com/office/drawing/2017/decorative" val="1"/>
              </a:ext>
            </a:extLst>
          </p:cNvPr>
          <p:cNvSpPr/>
          <p:nvPr/>
        </p:nvSpPr>
        <p:spPr>
          <a:xfrm>
            <a:off x="6096000" y="3181351"/>
            <a:ext cx="495300" cy="247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Oval 8">
            <a:extLst>
              <a:ext uri="{FF2B5EF4-FFF2-40B4-BE49-F238E27FC236}">
                <a16:creationId xmlns:a16="http://schemas.microsoft.com/office/drawing/2014/main" id="{942A7591-FC22-7EEB-B1AB-29DD14618014}"/>
              </a:ext>
              <a:ext uri="{C183D7F6-B498-43B3-948B-1728B52AA6E4}">
                <adec:decorative xmlns:adec="http://schemas.microsoft.com/office/drawing/2017/decorative" val="1"/>
              </a:ext>
            </a:extLst>
          </p:cNvPr>
          <p:cNvSpPr/>
          <p:nvPr/>
        </p:nvSpPr>
        <p:spPr>
          <a:xfrm>
            <a:off x="7800237" y="2981139"/>
            <a:ext cx="495300" cy="2739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a:extLst>
              <a:ext uri="{FF2B5EF4-FFF2-40B4-BE49-F238E27FC236}">
                <a16:creationId xmlns:a16="http://schemas.microsoft.com/office/drawing/2014/main" id="{0C718B74-7963-C7ED-0590-648CAEC7A4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36574028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96F-DF86-0445-4C1F-E2A6B6509F24}"/>
              </a:ext>
            </a:extLst>
          </p:cNvPr>
          <p:cNvSpPr>
            <a:spLocks noGrp="1"/>
          </p:cNvSpPr>
          <p:nvPr>
            <p:ph type="title"/>
          </p:nvPr>
        </p:nvSpPr>
        <p:spPr/>
        <p:txBody>
          <a:bodyPr>
            <a:normAutofit/>
          </a:bodyPr>
          <a:lstStyle/>
          <a:p>
            <a:r>
              <a:rPr lang="en-US" sz="4800" b="1" dirty="0">
                <a:latin typeface="Calibri" panose="020F0502020204030204" pitchFamily="34" charset="0"/>
              </a:rPr>
              <a:t>Creating a Custom 2-D or 3-D Shape  </a:t>
            </a:r>
            <a:endParaRPr lang="en-US" sz="4800" dirty="0"/>
          </a:p>
        </p:txBody>
      </p:sp>
      <p:pic>
        <p:nvPicPr>
          <p:cNvPr id="6" name="Picture 5">
            <a:extLst>
              <a:ext uri="{FF2B5EF4-FFF2-40B4-BE49-F238E27FC236}">
                <a16:creationId xmlns:a16="http://schemas.microsoft.com/office/drawing/2014/main" id="{0C0CF267-39C8-5F83-6164-EAC2CFD8ED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20292334">
            <a:off x="493858" y="3218497"/>
            <a:ext cx="5897664" cy="874653"/>
          </a:xfrm>
          <a:prstGeom prst="rect">
            <a:avLst/>
          </a:prstGeom>
        </p:spPr>
      </p:pic>
      <p:sp>
        <p:nvSpPr>
          <p:cNvPr id="13" name="Oval 12">
            <a:extLst>
              <a:ext uri="{FF2B5EF4-FFF2-40B4-BE49-F238E27FC236}">
                <a16:creationId xmlns:a16="http://schemas.microsoft.com/office/drawing/2014/main" id="{5D6BCC3F-9FBA-B449-A65D-7B976F3E4F4C}"/>
              </a:ext>
              <a:ext uri="{C183D7F6-B498-43B3-948B-1728B52AA6E4}">
                <adec:decorative xmlns:adec="http://schemas.microsoft.com/office/drawing/2017/decorative" val="1"/>
              </a:ext>
            </a:extLst>
          </p:cNvPr>
          <p:cNvSpPr/>
          <p:nvPr/>
        </p:nvSpPr>
        <p:spPr>
          <a:xfrm>
            <a:off x="2275601" y="3846214"/>
            <a:ext cx="404874" cy="619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TextBox 14">
            <a:extLst>
              <a:ext uri="{FF2B5EF4-FFF2-40B4-BE49-F238E27FC236}">
                <a16:creationId xmlns:a16="http://schemas.microsoft.com/office/drawing/2014/main" id="{7B4FFC7E-32EC-DF5D-4FBE-DD378C853F12}"/>
              </a:ext>
            </a:extLst>
          </p:cNvPr>
          <p:cNvSpPr txBox="1"/>
          <p:nvPr/>
        </p:nvSpPr>
        <p:spPr>
          <a:xfrm>
            <a:off x="2385416" y="4626366"/>
            <a:ext cx="3286125" cy="369460"/>
          </a:xfrm>
          <a:prstGeom prst="rect">
            <a:avLst/>
          </a:prstGeom>
          <a:noFill/>
        </p:spPr>
        <p:txBody>
          <a:bodyPr wrap="square">
            <a:spAutoFit/>
          </a:bodyPr>
          <a:lstStyle/>
          <a:p>
            <a:pPr algn="l" rtl="0" fontAlgn="base"/>
            <a:r>
              <a:rPr lang="en-US" sz="1801" dirty="0">
                <a:solidFill>
                  <a:srgbClr val="000000"/>
                </a:solidFill>
                <a:latin typeface="Calibri" panose="020F0502020204030204" pitchFamily="34" charset="0"/>
              </a:rPr>
              <a:t>On the Insert tab-click </a:t>
            </a:r>
            <a:r>
              <a:rPr lang="en-US" sz="1801" b="1" dirty="0">
                <a:solidFill>
                  <a:srgbClr val="000000"/>
                </a:solidFill>
                <a:latin typeface="Calibri" panose="020F0502020204030204" pitchFamily="34" charset="0"/>
              </a:rPr>
              <a:t>Shapes</a:t>
            </a:r>
            <a:r>
              <a:rPr lang="en-US" sz="1801" dirty="0">
                <a:solidFill>
                  <a:srgbClr val="000000"/>
                </a:solidFill>
                <a:latin typeface="Calibri" panose="020F0502020204030204" pitchFamily="34" charset="0"/>
              </a:rPr>
              <a:t>    </a:t>
            </a:r>
            <a:endParaRPr lang="en-US" sz="1801" dirty="0">
              <a:solidFill>
                <a:srgbClr val="000000"/>
              </a:solidFill>
              <a:latin typeface="Segoe UI" panose="020B0502040204020203" pitchFamily="34" charset="0"/>
            </a:endParaRPr>
          </a:p>
        </p:txBody>
      </p:sp>
      <p:pic>
        <p:nvPicPr>
          <p:cNvPr id="9" name="Picture 8">
            <a:extLst>
              <a:ext uri="{FF2B5EF4-FFF2-40B4-BE49-F238E27FC236}">
                <a16:creationId xmlns:a16="http://schemas.microsoft.com/office/drawing/2014/main" id="{C8341E9D-DCA6-E751-29C5-6AB642809D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426" y="1690688"/>
            <a:ext cx="2352675" cy="4138254"/>
          </a:xfrm>
          <a:prstGeom prst="rect">
            <a:avLst/>
          </a:prstGeom>
        </p:spPr>
      </p:pic>
      <p:cxnSp>
        <p:nvCxnSpPr>
          <p:cNvPr id="11" name="Straight Arrow Connector 10">
            <a:extLst>
              <a:ext uri="{FF2B5EF4-FFF2-40B4-BE49-F238E27FC236}">
                <a16:creationId xmlns:a16="http://schemas.microsoft.com/office/drawing/2014/main" id="{AE49B027-CBC7-1C4C-C991-D5E48C134567}"/>
              </a:ext>
              <a:ext uri="{C183D7F6-B498-43B3-948B-1728B52AA6E4}">
                <adec:decorative xmlns:adec="http://schemas.microsoft.com/office/drawing/2017/decorative" val="1"/>
              </a:ext>
            </a:extLst>
          </p:cNvPr>
          <p:cNvCxnSpPr/>
          <p:nvPr/>
        </p:nvCxnSpPr>
        <p:spPr>
          <a:xfrm flipV="1">
            <a:off x="5885917" y="4427387"/>
            <a:ext cx="1628775" cy="15306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Content Placeholder 3">
            <a:extLst>
              <a:ext uri="{FF2B5EF4-FFF2-40B4-BE49-F238E27FC236}">
                <a16:creationId xmlns:a16="http://schemas.microsoft.com/office/drawing/2014/main" id="{8ABFE8C6-03AE-4031-43ED-5B0D64526E4D}"/>
              </a:ext>
            </a:extLst>
          </p:cNvPr>
          <p:cNvSpPr>
            <a:spLocks noGrp="1"/>
          </p:cNvSpPr>
          <p:nvPr>
            <p:ph idx="1"/>
          </p:nvPr>
        </p:nvSpPr>
        <p:spPr>
          <a:xfrm>
            <a:off x="4549504" y="5861335"/>
            <a:ext cx="4808689" cy="863678"/>
          </a:xfrm>
        </p:spPr>
        <p:txBody>
          <a:bodyPr>
            <a:normAutofit fontScale="32500" lnSpcReduction="20000"/>
          </a:bodyPr>
          <a:lstStyle/>
          <a:p>
            <a:pPr marL="0" indent="0" fontAlgn="base">
              <a:buNone/>
            </a:pPr>
            <a:r>
              <a:rPr lang="en-US" sz="1801" dirty="0">
                <a:solidFill>
                  <a:srgbClr val="000000"/>
                </a:solidFill>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4500" dirty="0">
                <a:solidFill>
                  <a:srgbClr val="000000"/>
                </a:solidFill>
                <a:latin typeface="Calibri" panose="020F0502020204030204" pitchFamily="34" charset="0"/>
              </a:rPr>
              <a:t>Pick the shape that you want, click anywhere on the slide, and then drag to draw the shape.   </a:t>
            </a:r>
            <a:endParaRPr lang="en-US" sz="4500" dirty="0">
              <a:solidFill>
                <a:srgbClr val="000000"/>
              </a:solidFill>
              <a:latin typeface="Segoe UI" panose="020B0502040204020203" pitchFamily="34" charset="0"/>
            </a:endParaRPr>
          </a:p>
          <a:p>
            <a:endParaRPr lang="en-US" dirty="0"/>
          </a:p>
        </p:txBody>
      </p:sp>
      <p:pic>
        <p:nvPicPr>
          <p:cNvPr id="3" name="Picture 2">
            <a:extLst>
              <a:ext uri="{FF2B5EF4-FFF2-40B4-BE49-F238E27FC236}">
                <a16:creationId xmlns:a16="http://schemas.microsoft.com/office/drawing/2014/main" id="{D28BFFDE-EDEF-3EA3-8F1B-0DE442EC3B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172" y="6002306"/>
            <a:ext cx="2276127" cy="716980"/>
          </a:xfrm>
          <a:prstGeom prst="rect">
            <a:avLst/>
          </a:prstGeom>
        </p:spPr>
      </p:pic>
    </p:spTree>
    <p:extLst>
      <p:ext uri="{BB962C8B-B14F-4D97-AF65-F5344CB8AC3E}">
        <p14:creationId xmlns:p14="http://schemas.microsoft.com/office/powerpoint/2010/main" val="121693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1861</TotalTime>
  <Words>1527</Words>
  <Application>Microsoft Office PowerPoint</Application>
  <PresentationFormat>Widescreen</PresentationFormat>
  <Paragraphs>114</Paragraphs>
  <Slides>28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Segoe UI</vt:lpstr>
      <vt:lpstr>Segoe UI Symbol</vt:lpstr>
      <vt:lpstr>Times New Roman</vt:lpstr>
      <vt:lpstr>Verdana</vt:lpstr>
      <vt:lpstr>Wingdings</vt:lpstr>
      <vt:lpstr>WordVisi_MSFontService</vt:lpstr>
      <vt:lpstr>Office 2013 - 2022 Theme</vt:lpstr>
      <vt:lpstr>PowerPoint     Handout</vt:lpstr>
      <vt:lpstr>PowerPoint Presentation</vt:lpstr>
      <vt:lpstr>Introduction    </vt:lpstr>
      <vt:lpstr>What’s New?    </vt:lpstr>
      <vt:lpstr>Improved Presenter View   </vt:lpstr>
      <vt:lpstr>Insert a New Slide</vt:lpstr>
      <vt:lpstr>Editing Text</vt:lpstr>
      <vt:lpstr> Design-Themes-Variants  </vt:lpstr>
      <vt:lpstr>Creating a Custom 2-D or 3-D Shape  </vt:lpstr>
      <vt:lpstr>Creating a Custom 2-D or 3-D Shape  Cont.</vt:lpstr>
      <vt:lpstr>Inserting 3-D Shapes</vt:lpstr>
      <vt:lpstr>Design Effects  </vt:lpstr>
      <vt:lpstr>Transitions  </vt:lpstr>
      <vt:lpstr>Adding Speaker Notes</vt:lpstr>
      <vt:lpstr>Format your text       </vt:lpstr>
      <vt:lpstr> Add pictures from your computer  </vt:lpstr>
      <vt:lpstr>Inserting Videos</vt:lpstr>
      <vt:lpstr>Table</vt:lpstr>
      <vt:lpstr>Charts</vt:lpstr>
      <vt:lpstr>Share and save   </vt:lpstr>
      <vt:lpstr>Export your presentation   </vt:lpstr>
      <vt:lpstr>Real Time Presence  </vt:lpstr>
      <vt:lpstr>Insights into what you're working on  </vt:lpstr>
      <vt:lpstr>Screen recording  </vt:lpstr>
      <vt:lpstr>Colorful, Dark Gray, and White Office Themes  </vt:lpstr>
      <vt:lpstr>Resources   </vt:lpstr>
      <vt:lpstr>Recommended FREE Online Resources  </vt:lpstr>
      <vt:lpstr>Assistance at TTU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Corrigan, Maggie</dc:creator>
  <cp:lastModifiedBy>Corrigan, Maggie</cp:lastModifiedBy>
  <cp:revision>1</cp:revision>
  <dcterms:created xsi:type="dcterms:W3CDTF">2022-07-28T19:03:35Z</dcterms:created>
  <dcterms:modified xsi:type="dcterms:W3CDTF">2026-04-29T20:32:28Z</dcterms:modified>
</cp:coreProperties>
</file>